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4.xml" ContentType="application/vnd.openxmlformats-officedocument.them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21" r:id="rId3"/>
    <p:sldMasterId id="2147483746" r:id="rId4"/>
    <p:sldMasterId id="2147483772" r:id="rId5"/>
    <p:sldMasterId id="2147483785" r:id="rId6"/>
    <p:sldMasterId id="2147483798" r:id="rId7"/>
    <p:sldMasterId id="2147483811" r:id="rId8"/>
    <p:sldMasterId id="2147483823" r:id="rId9"/>
    <p:sldMasterId id="2147483835" r:id="rId10"/>
    <p:sldMasterId id="2147483847" r:id="rId11"/>
    <p:sldMasterId id="2147483859" r:id="rId12"/>
    <p:sldMasterId id="2147483871" r:id="rId13"/>
    <p:sldMasterId id="2147483884" r:id="rId14"/>
    <p:sldMasterId id="2147483897" r:id="rId15"/>
  </p:sldMasterIdLst>
  <p:notesMasterIdLst>
    <p:notesMasterId r:id="rId48"/>
  </p:notesMasterIdLst>
  <p:sldIdLst>
    <p:sldId id="1182" r:id="rId16"/>
    <p:sldId id="1239" r:id="rId17"/>
    <p:sldId id="1242" r:id="rId18"/>
    <p:sldId id="1243" r:id="rId19"/>
    <p:sldId id="1240" r:id="rId20"/>
    <p:sldId id="1241" r:id="rId21"/>
    <p:sldId id="1203" r:id="rId22"/>
    <p:sldId id="1244" r:id="rId23"/>
    <p:sldId id="1210" r:id="rId24"/>
    <p:sldId id="1213" r:id="rId25"/>
    <p:sldId id="1222" r:id="rId26"/>
    <p:sldId id="1238" r:id="rId27"/>
    <p:sldId id="1211" r:id="rId28"/>
    <p:sldId id="1231" r:id="rId29"/>
    <p:sldId id="1234" r:id="rId30"/>
    <p:sldId id="1235" r:id="rId31"/>
    <p:sldId id="1236" r:id="rId32"/>
    <p:sldId id="1237" r:id="rId33"/>
    <p:sldId id="1232" r:id="rId34"/>
    <p:sldId id="1233" r:id="rId35"/>
    <p:sldId id="1230" r:id="rId36"/>
    <p:sldId id="1216" r:id="rId37"/>
    <p:sldId id="1215" r:id="rId38"/>
    <p:sldId id="1217" r:id="rId39"/>
    <p:sldId id="1218" r:id="rId40"/>
    <p:sldId id="1219" r:id="rId41"/>
    <p:sldId id="1220" r:id="rId42"/>
    <p:sldId id="1188" r:id="rId43"/>
    <p:sldId id="1192" r:id="rId44"/>
    <p:sldId id="1199" r:id="rId45"/>
    <p:sldId id="1181" r:id="rId46"/>
    <p:sldId id="1145" r:id="rId47"/>
  </p:sldIdLst>
  <p:sldSz cx="12192000" cy="6858000"/>
  <p:notesSz cx="6761163" cy="9942513"/>
  <p:defaultTextStyle>
    <a:defPPr>
      <a:defRPr lang="ru-RU"/>
    </a:defPPr>
    <a:lvl1pPr marL="0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812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668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503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333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4147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974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809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8637" algn="l" defTabSz="909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3" autoAdjust="0"/>
    <p:restoredTop sz="94660"/>
  </p:normalViewPr>
  <p:slideViewPr>
    <p:cSldViewPr snapToGrid="0">
      <p:cViewPr>
        <p:scale>
          <a:sx n="97" d="100"/>
          <a:sy n="97" d="100"/>
        </p:scale>
        <p:origin x="-2700" y="-15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2E846B-8923-433E-A1DF-882EE92E935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1419B6-9B90-4B5D-8E4D-AA6E8E2DB63C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Законы школы</a:t>
          </a:r>
          <a:endParaRPr lang="ru-RU" dirty="0"/>
        </a:p>
      </dgm:t>
    </dgm:pt>
    <dgm:pt modelId="{F6B7544F-0339-4792-8447-51256B5FB692}" type="parTrans" cxnId="{7F2EE9B3-8DDF-4C70-8B85-0A27785BF3D6}">
      <dgm:prSet/>
      <dgm:spPr/>
      <dgm:t>
        <a:bodyPr/>
        <a:lstStyle/>
        <a:p>
          <a:endParaRPr lang="ru-RU"/>
        </a:p>
      </dgm:t>
    </dgm:pt>
    <dgm:pt modelId="{9DEFB47A-2A17-48B7-B1F9-952C5F5D004C}" type="sibTrans" cxnId="{7F2EE9B3-8DDF-4C70-8B85-0A27785BF3D6}">
      <dgm:prSet/>
      <dgm:spPr/>
      <dgm:t>
        <a:bodyPr/>
        <a:lstStyle/>
        <a:p>
          <a:endParaRPr lang="ru-RU"/>
        </a:p>
      </dgm:t>
    </dgm:pt>
    <dgm:pt modelId="{37BF5227-059E-48A2-B92D-742B57588524}">
      <dgm:prSet phldrT="[Текст]" custT="1"/>
      <dgm:spPr/>
      <dgm:t>
        <a:bodyPr/>
        <a:lstStyle/>
        <a:p>
          <a:pPr marL="0" lvl="0">
            <a:buNone/>
          </a:pPr>
          <a:r>
            <a:rPr lang="ru-RU" sz="14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УСТАВ</a:t>
          </a:r>
        </a:p>
        <a:p>
          <a:pPr marL="0" lvl="0">
            <a:buNone/>
          </a:pPr>
          <a:r>
            <a:rPr lang="ru-RU" sz="14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ПОЛИТИКА ПО ПРЕДОТВРАЩЕНИЮ НАСИЛИЯ В ШКОЛЕ</a:t>
          </a:r>
        </a:p>
        <a:p>
          <a:pPr marL="0" lvl="0">
            <a:buNone/>
          </a:pPr>
          <a:endParaRPr lang="ru-RU" sz="1400" kern="1200" dirty="0" smtClean="0">
            <a:solidFill>
              <a:schemeClr val="tx1"/>
            </a:solidFill>
            <a:latin typeface="Garamond" panose="02020404030301010803" pitchFamily="18" charset="0"/>
            <a:ea typeface="+mj-ea"/>
            <a:cs typeface="+mj-cs"/>
          </a:endParaRPr>
        </a:p>
        <a:p>
          <a:pPr marL="0" lvl="0">
            <a:buNone/>
          </a:pPr>
          <a:r>
            <a:rPr lang="ru-RU" sz="14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КОДЕКС УЧИТЕЛЯ</a:t>
          </a:r>
        </a:p>
        <a:p>
          <a:pPr marL="0" lvl="0">
            <a:buNone/>
          </a:pPr>
          <a:endParaRPr lang="ru-RU" sz="1400" kern="1200" dirty="0" smtClean="0">
            <a:solidFill>
              <a:schemeClr val="tx1"/>
            </a:solidFill>
            <a:latin typeface="Garamond" panose="02020404030301010803" pitchFamily="18" charset="0"/>
            <a:ea typeface="+mj-ea"/>
            <a:cs typeface="+mj-cs"/>
          </a:endParaRPr>
        </a:p>
        <a:p>
          <a:pPr marL="0" lvl="0">
            <a:buNone/>
          </a:pPr>
          <a:r>
            <a:rPr lang="ru-RU" sz="14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КОДЕКС РОДИТЕЛЯ</a:t>
          </a:r>
        </a:p>
        <a:p>
          <a:pPr marL="0" lvl="0">
            <a:buNone/>
          </a:pPr>
          <a:endParaRPr lang="ru-RU" sz="1400" kern="1200" dirty="0" smtClean="0">
            <a:solidFill>
              <a:schemeClr val="tx1"/>
            </a:solidFill>
            <a:latin typeface="Garamond" panose="02020404030301010803" pitchFamily="18" charset="0"/>
            <a:ea typeface="+mj-ea"/>
            <a:cs typeface="+mj-cs"/>
          </a:endParaRPr>
        </a:p>
        <a:p>
          <a:pPr marL="0" lvl="0">
            <a:buNone/>
          </a:pPr>
          <a:r>
            <a:rPr lang="ru-RU" sz="14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КОДЕКС КЛАССА</a:t>
          </a:r>
          <a:endParaRPr lang="ru-RU" sz="1400" kern="1200" dirty="0">
            <a:solidFill>
              <a:schemeClr val="tx1"/>
            </a:solidFill>
            <a:latin typeface="Garamond" panose="02020404030301010803" pitchFamily="18" charset="0"/>
            <a:ea typeface="+mj-ea"/>
            <a:cs typeface="+mj-cs"/>
          </a:endParaRPr>
        </a:p>
      </dgm:t>
    </dgm:pt>
    <dgm:pt modelId="{9C9921CB-7D8D-4FFF-90A6-116B086602DE}" type="parTrans" cxnId="{01A10176-D6A1-4780-9995-EADA6D47EC8E}">
      <dgm:prSet/>
      <dgm:spPr/>
      <dgm:t>
        <a:bodyPr/>
        <a:lstStyle/>
        <a:p>
          <a:endParaRPr lang="ru-RU"/>
        </a:p>
      </dgm:t>
    </dgm:pt>
    <dgm:pt modelId="{7636B18B-6990-44A0-9676-7C7A3AE3DC7C}" type="sibTrans" cxnId="{01A10176-D6A1-4780-9995-EADA6D47EC8E}">
      <dgm:prSet/>
      <dgm:spPr/>
      <dgm:t>
        <a:bodyPr/>
        <a:lstStyle/>
        <a:p>
          <a:endParaRPr lang="ru-RU"/>
        </a:p>
      </dgm:t>
    </dgm:pt>
    <dgm:pt modelId="{4F866C94-A4FB-4834-98A9-39D497478A9B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 smtClean="0"/>
            <a:t>Законы семьи</a:t>
          </a:r>
          <a:endParaRPr lang="ru-RU" dirty="0"/>
        </a:p>
      </dgm:t>
    </dgm:pt>
    <dgm:pt modelId="{AB475450-6969-4E14-BCB7-48E4D145CCCD}" type="sibTrans" cxnId="{7C21B5C0-230A-41F1-9F38-68941A5D32AE}">
      <dgm:prSet/>
      <dgm:spPr/>
      <dgm:t>
        <a:bodyPr/>
        <a:lstStyle/>
        <a:p>
          <a:endParaRPr lang="ru-RU"/>
        </a:p>
      </dgm:t>
    </dgm:pt>
    <dgm:pt modelId="{C8476285-97BE-4755-A207-A0317006A3BB}" type="parTrans" cxnId="{7C21B5C0-230A-41F1-9F38-68941A5D32AE}">
      <dgm:prSet/>
      <dgm:spPr/>
      <dgm:t>
        <a:bodyPr/>
        <a:lstStyle/>
        <a:p>
          <a:endParaRPr lang="ru-RU"/>
        </a:p>
      </dgm:t>
    </dgm:pt>
    <dgm:pt modelId="{8A9C8A9D-5558-4F39-BFCC-CC500398421C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1. </a:t>
          </a: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Каждый ребенок в семье должен быть любим, независимо ни от чего.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2. Каждый  ребенок должен жить в атмосфере искренности и доброты.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3. Ребенок должен иметь право на разъяснение и рассуждение.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4.  В семье исключено безнравственное наказание ребенка.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5. Закон понимания ребенком слов «можно», «надо», «нельзя».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6. Традиции и обычаи семьи должны быть окрашены положительными эмоциями и чувствами.</a:t>
          </a:r>
        </a:p>
        <a:p>
          <a:pPr marL="0"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 smtClean="0">
              <a:solidFill>
                <a:schemeClr val="tx1"/>
              </a:solidFill>
              <a:latin typeface="Garamond" panose="02020404030301010803" pitchFamily="18" charset="0"/>
              <a:ea typeface="+mj-ea"/>
              <a:cs typeface="+mj-cs"/>
            </a:rPr>
            <a:t>7. Закон культивирования положительных привычек.</a:t>
          </a:r>
          <a:endParaRPr lang="ru-RU" sz="1600" kern="1200" dirty="0">
            <a:solidFill>
              <a:schemeClr val="tx1"/>
            </a:solidFill>
            <a:latin typeface="Garamond" panose="02020404030301010803" pitchFamily="18" charset="0"/>
            <a:ea typeface="+mj-ea"/>
            <a:cs typeface="+mj-cs"/>
          </a:endParaRPr>
        </a:p>
      </dgm:t>
    </dgm:pt>
    <dgm:pt modelId="{2D1804D9-5D28-40F2-897B-10005AF9B471}" type="parTrans" cxnId="{F2B0829E-1C41-41C1-84AA-63E69E7C8B99}">
      <dgm:prSet/>
      <dgm:spPr/>
      <dgm:t>
        <a:bodyPr/>
        <a:lstStyle/>
        <a:p>
          <a:endParaRPr lang="ru-RU"/>
        </a:p>
      </dgm:t>
    </dgm:pt>
    <dgm:pt modelId="{8699F12A-3228-41E0-9E70-A4761B1940FC}" type="sibTrans" cxnId="{F2B0829E-1C41-41C1-84AA-63E69E7C8B99}">
      <dgm:prSet/>
      <dgm:spPr/>
      <dgm:t>
        <a:bodyPr/>
        <a:lstStyle/>
        <a:p>
          <a:endParaRPr lang="ru-RU"/>
        </a:p>
      </dgm:t>
    </dgm:pt>
    <dgm:pt modelId="{40286477-EDF7-49FE-8BEC-BB63AA132DEE}" type="pres">
      <dgm:prSet presAssocID="{952E846B-8923-433E-A1DF-882EE92E93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6173C9-2CB4-4060-8637-2AD3757F6999}" type="pres">
      <dgm:prSet presAssocID="{4F866C94-A4FB-4834-98A9-39D497478A9B}" presName="root" presStyleCnt="0"/>
      <dgm:spPr/>
    </dgm:pt>
    <dgm:pt modelId="{226835A4-CD4F-4768-B7DB-E5887ABE720A}" type="pres">
      <dgm:prSet presAssocID="{4F866C94-A4FB-4834-98A9-39D497478A9B}" presName="rootComposite" presStyleCnt="0"/>
      <dgm:spPr/>
    </dgm:pt>
    <dgm:pt modelId="{A00CCBE9-EED7-4C2C-B182-F84E72687C8B}" type="pres">
      <dgm:prSet presAssocID="{4F866C94-A4FB-4834-98A9-39D497478A9B}" presName="rootText" presStyleLbl="node1" presStyleIdx="0" presStyleCnt="2" custLinFactNeighborX="-1051" custLinFactNeighborY="-4754"/>
      <dgm:spPr/>
      <dgm:t>
        <a:bodyPr/>
        <a:lstStyle/>
        <a:p>
          <a:endParaRPr lang="ru-RU"/>
        </a:p>
      </dgm:t>
    </dgm:pt>
    <dgm:pt modelId="{20EFAC24-EA4D-481B-A3CB-A088F119E92D}" type="pres">
      <dgm:prSet presAssocID="{4F866C94-A4FB-4834-98A9-39D497478A9B}" presName="rootConnector" presStyleLbl="node1" presStyleIdx="0" presStyleCnt="2"/>
      <dgm:spPr/>
      <dgm:t>
        <a:bodyPr/>
        <a:lstStyle/>
        <a:p>
          <a:endParaRPr lang="ru-RU"/>
        </a:p>
      </dgm:t>
    </dgm:pt>
    <dgm:pt modelId="{475F7FDA-F30C-40C4-A0C1-2C88D98EF3E6}" type="pres">
      <dgm:prSet presAssocID="{4F866C94-A4FB-4834-98A9-39D497478A9B}" presName="childShape" presStyleCnt="0"/>
      <dgm:spPr/>
    </dgm:pt>
    <dgm:pt modelId="{A767A536-423A-4A7F-B6E8-CDC552995C2A}" type="pres">
      <dgm:prSet presAssocID="{2D1804D9-5D28-40F2-897B-10005AF9B471}" presName="Name13" presStyleLbl="parChTrans1D2" presStyleIdx="0" presStyleCnt="2"/>
      <dgm:spPr/>
      <dgm:t>
        <a:bodyPr/>
        <a:lstStyle/>
        <a:p>
          <a:endParaRPr lang="ru-RU"/>
        </a:p>
      </dgm:t>
    </dgm:pt>
    <dgm:pt modelId="{43BDE013-24D1-410A-B03D-0F985538CEEE}" type="pres">
      <dgm:prSet presAssocID="{8A9C8A9D-5558-4F39-BFCC-CC500398421C}" presName="childText" presStyleLbl="bgAcc1" presStyleIdx="0" presStyleCnt="2" custScaleX="280592" custScaleY="521921" custLinFactNeighborX="-5964" custLinFactNeighborY="-4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A8AA1-14F2-42E7-AA17-9A583F55F37B}" type="pres">
      <dgm:prSet presAssocID="{FB1419B6-9B90-4B5D-8E4D-AA6E8E2DB63C}" presName="root" presStyleCnt="0"/>
      <dgm:spPr/>
    </dgm:pt>
    <dgm:pt modelId="{33A3382D-4177-4A2D-AE13-3E10672A5568}" type="pres">
      <dgm:prSet presAssocID="{FB1419B6-9B90-4B5D-8E4D-AA6E8E2DB63C}" presName="rootComposite" presStyleCnt="0"/>
      <dgm:spPr/>
    </dgm:pt>
    <dgm:pt modelId="{8AF02DD6-528E-4C80-81AE-2EC04ABF272A}" type="pres">
      <dgm:prSet presAssocID="{FB1419B6-9B90-4B5D-8E4D-AA6E8E2DB63C}" presName="rootText" presStyleLbl="node1" presStyleIdx="1" presStyleCnt="2"/>
      <dgm:spPr/>
      <dgm:t>
        <a:bodyPr/>
        <a:lstStyle/>
        <a:p>
          <a:endParaRPr lang="ru-RU"/>
        </a:p>
      </dgm:t>
    </dgm:pt>
    <dgm:pt modelId="{7980E31E-8EED-427F-AE82-334E7BD13BA3}" type="pres">
      <dgm:prSet presAssocID="{FB1419B6-9B90-4B5D-8E4D-AA6E8E2DB63C}" presName="rootConnector" presStyleLbl="node1" presStyleIdx="1" presStyleCnt="2"/>
      <dgm:spPr/>
      <dgm:t>
        <a:bodyPr/>
        <a:lstStyle/>
        <a:p>
          <a:endParaRPr lang="ru-RU"/>
        </a:p>
      </dgm:t>
    </dgm:pt>
    <dgm:pt modelId="{B145ADF1-7F1F-45D2-BB0F-0AF02DF74FB2}" type="pres">
      <dgm:prSet presAssocID="{FB1419B6-9B90-4B5D-8E4D-AA6E8E2DB63C}" presName="childShape" presStyleCnt="0"/>
      <dgm:spPr/>
    </dgm:pt>
    <dgm:pt modelId="{E70B71B5-09A1-46F0-8E1C-8952D03BC05E}" type="pres">
      <dgm:prSet presAssocID="{9C9921CB-7D8D-4FFF-90A6-116B086602DE}" presName="Name13" presStyleLbl="parChTrans1D2" presStyleIdx="1" presStyleCnt="2"/>
      <dgm:spPr/>
      <dgm:t>
        <a:bodyPr/>
        <a:lstStyle/>
        <a:p>
          <a:endParaRPr lang="ru-RU"/>
        </a:p>
      </dgm:t>
    </dgm:pt>
    <dgm:pt modelId="{FF22ACAC-7C87-40B9-8A9F-96D4A4D63EEC}" type="pres">
      <dgm:prSet presAssocID="{37BF5227-059E-48A2-B92D-742B57588524}" presName="childText" presStyleLbl="bgAcc1" presStyleIdx="1" presStyleCnt="2" custScaleX="254561" custScaleY="323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21B5C0-230A-41F1-9F38-68941A5D32AE}" srcId="{952E846B-8923-433E-A1DF-882EE92E9353}" destId="{4F866C94-A4FB-4834-98A9-39D497478A9B}" srcOrd="0" destOrd="0" parTransId="{C8476285-97BE-4755-A207-A0317006A3BB}" sibTransId="{AB475450-6969-4E14-BCB7-48E4D145CCCD}"/>
    <dgm:cxn modelId="{E466F089-8D21-40DE-B582-11BD9FAE16D4}" type="presOf" srcId="{8A9C8A9D-5558-4F39-BFCC-CC500398421C}" destId="{43BDE013-24D1-410A-B03D-0F985538CEEE}" srcOrd="0" destOrd="0" presId="urn:microsoft.com/office/officeart/2005/8/layout/hierarchy3"/>
    <dgm:cxn modelId="{35805937-00BE-4DE5-8CF0-8BA8BA7363E9}" type="presOf" srcId="{4F866C94-A4FB-4834-98A9-39D497478A9B}" destId="{20EFAC24-EA4D-481B-A3CB-A088F119E92D}" srcOrd="1" destOrd="0" presId="urn:microsoft.com/office/officeart/2005/8/layout/hierarchy3"/>
    <dgm:cxn modelId="{E8205FA7-4CDD-45A8-9F67-FFAFE2288E12}" type="presOf" srcId="{FB1419B6-9B90-4B5D-8E4D-AA6E8E2DB63C}" destId="{7980E31E-8EED-427F-AE82-334E7BD13BA3}" srcOrd="1" destOrd="0" presId="urn:microsoft.com/office/officeart/2005/8/layout/hierarchy3"/>
    <dgm:cxn modelId="{8319400E-9639-4A52-8FB6-0B6D5225E32D}" type="presOf" srcId="{FB1419B6-9B90-4B5D-8E4D-AA6E8E2DB63C}" destId="{8AF02DD6-528E-4C80-81AE-2EC04ABF272A}" srcOrd="0" destOrd="0" presId="urn:microsoft.com/office/officeart/2005/8/layout/hierarchy3"/>
    <dgm:cxn modelId="{44232746-CDF0-44F3-8A45-BE3A2FE38900}" type="presOf" srcId="{4F866C94-A4FB-4834-98A9-39D497478A9B}" destId="{A00CCBE9-EED7-4C2C-B182-F84E72687C8B}" srcOrd="0" destOrd="0" presId="urn:microsoft.com/office/officeart/2005/8/layout/hierarchy3"/>
    <dgm:cxn modelId="{3C46F91D-C89A-4D9F-A8F6-534243671E93}" type="presOf" srcId="{2D1804D9-5D28-40F2-897B-10005AF9B471}" destId="{A767A536-423A-4A7F-B6E8-CDC552995C2A}" srcOrd="0" destOrd="0" presId="urn:microsoft.com/office/officeart/2005/8/layout/hierarchy3"/>
    <dgm:cxn modelId="{01A10176-D6A1-4780-9995-EADA6D47EC8E}" srcId="{FB1419B6-9B90-4B5D-8E4D-AA6E8E2DB63C}" destId="{37BF5227-059E-48A2-B92D-742B57588524}" srcOrd="0" destOrd="0" parTransId="{9C9921CB-7D8D-4FFF-90A6-116B086602DE}" sibTransId="{7636B18B-6990-44A0-9676-7C7A3AE3DC7C}"/>
    <dgm:cxn modelId="{1A808014-08A3-4525-B3FE-86CFA8D7E891}" type="presOf" srcId="{9C9921CB-7D8D-4FFF-90A6-116B086602DE}" destId="{E70B71B5-09A1-46F0-8E1C-8952D03BC05E}" srcOrd="0" destOrd="0" presId="urn:microsoft.com/office/officeart/2005/8/layout/hierarchy3"/>
    <dgm:cxn modelId="{EF425AB1-6300-4E21-A4E1-25E503F62793}" type="presOf" srcId="{952E846B-8923-433E-A1DF-882EE92E9353}" destId="{40286477-EDF7-49FE-8BEC-BB63AA132DEE}" srcOrd="0" destOrd="0" presId="urn:microsoft.com/office/officeart/2005/8/layout/hierarchy3"/>
    <dgm:cxn modelId="{4485914C-731A-4DFF-B64D-6CB3883461E7}" type="presOf" srcId="{37BF5227-059E-48A2-B92D-742B57588524}" destId="{FF22ACAC-7C87-40B9-8A9F-96D4A4D63EEC}" srcOrd="0" destOrd="0" presId="urn:microsoft.com/office/officeart/2005/8/layout/hierarchy3"/>
    <dgm:cxn modelId="{7F2EE9B3-8DDF-4C70-8B85-0A27785BF3D6}" srcId="{952E846B-8923-433E-A1DF-882EE92E9353}" destId="{FB1419B6-9B90-4B5D-8E4D-AA6E8E2DB63C}" srcOrd="1" destOrd="0" parTransId="{F6B7544F-0339-4792-8447-51256B5FB692}" sibTransId="{9DEFB47A-2A17-48B7-B1F9-952C5F5D004C}"/>
    <dgm:cxn modelId="{F2B0829E-1C41-41C1-84AA-63E69E7C8B99}" srcId="{4F866C94-A4FB-4834-98A9-39D497478A9B}" destId="{8A9C8A9D-5558-4F39-BFCC-CC500398421C}" srcOrd="0" destOrd="0" parTransId="{2D1804D9-5D28-40F2-897B-10005AF9B471}" sibTransId="{8699F12A-3228-41E0-9E70-A4761B1940FC}"/>
    <dgm:cxn modelId="{F814B469-E651-41AE-B928-5036FD02DA65}" type="presParOf" srcId="{40286477-EDF7-49FE-8BEC-BB63AA132DEE}" destId="{F66173C9-2CB4-4060-8637-2AD3757F6999}" srcOrd="0" destOrd="0" presId="urn:microsoft.com/office/officeart/2005/8/layout/hierarchy3"/>
    <dgm:cxn modelId="{69EAB926-FFB1-498C-A786-2DBD3B37E157}" type="presParOf" srcId="{F66173C9-2CB4-4060-8637-2AD3757F6999}" destId="{226835A4-CD4F-4768-B7DB-E5887ABE720A}" srcOrd="0" destOrd="0" presId="urn:microsoft.com/office/officeart/2005/8/layout/hierarchy3"/>
    <dgm:cxn modelId="{78DA8B7D-9E3A-4B88-A225-7A13E8675744}" type="presParOf" srcId="{226835A4-CD4F-4768-B7DB-E5887ABE720A}" destId="{A00CCBE9-EED7-4C2C-B182-F84E72687C8B}" srcOrd="0" destOrd="0" presId="urn:microsoft.com/office/officeart/2005/8/layout/hierarchy3"/>
    <dgm:cxn modelId="{7247F6C0-26A5-4E73-AD24-B8A575658F7F}" type="presParOf" srcId="{226835A4-CD4F-4768-B7DB-E5887ABE720A}" destId="{20EFAC24-EA4D-481B-A3CB-A088F119E92D}" srcOrd="1" destOrd="0" presId="urn:microsoft.com/office/officeart/2005/8/layout/hierarchy3"/>
    <dgm:cxn modelId="{59E2155B-BE37-4329-AA85-5CF0CE064698}" type="presParOf" srcId="{F66173C9-2CB4-4060-8637-2AD3757F6999}" destId="{475F7FDA-F30C-40C4-A0C1-2C88D98EF3E6}" srcOrd="1" destOrd="0" presId="urn:microsoft.com/office/officeart/2005/8/layout/hierarchy3"/>
    <dgm:cxn modelId="{27E76E83-F98B-4772-A0E2-6EFD224B2726}" type="presParOf" srcId="{475F7FDA-F30C-40C4-A0C1-2C88D98EF3E6}" destId="{A767A536-423A-4A7F-B6E8-CDC552995C2A}" srcOrd="0" destOrd="0" presId="urn:microsoft.com/office/officeart/2005/8/layout/hierarchy3"/>
    <dgm:cxn modelId="{09EE720D-36B9-4F46-AC32-D06DA930AEDA}" type="presParOf" srcId="{475F7FDA-F30C-40C4-A0C1-2C88D98EF3E6}" destId="{43BDE013-24D1-410A-B03D-0F985538CEEE}" srcOrd="1" destOrd="0" presId="urn:microsoft.com/office/officeart/2005/8/layout/hierarchy3"/>
    <dgm:cxn modelId="{2EDE6577-0FAC-4827-AA33-8FC31EBC004A}" type="presParOf" srcId="{40286477-EDF7-49FE-8BEC-BB63AA132DEE}" destId="{F50A8AA1-14F2-42E7-AA17-9A583F55F37B}" srcOrd="1" destOrd="0" presId="urn:microsoft.com/office/officeart/2005/8/layout/hierarchy3"/>
    <dgm:cxn modelId="{A291C9C8-796B-48F0-B942-83F2A7484C66}" type="presParOf" srcId="{F50A8AA1-14F2-42E7-AA17-9A583F55F37B}" destId="{33A3382D-4177-4A2D-AE13-3E10672A5568}" srcOrd="0" destOrd="0" presId="urn:microsoft.com/office/officeart/2005/8/layout/hierarchy3"/>
    <dgm:cxn modelId="{BF29288C-F518-4F01-8159-DC2EEA1E8097}" type="presParOf" srcId="{33A3382D-4177-4A2D-AE13-3E10672A5568}" destId="{8AF02DD6-528E-4C80-81AE-2EC04ABF272A}" srcOrd="0" destOrd="0" presId="urn:microsoft.com/office/officeart/2005/8/layout/hierarchy3"/>
    <dgm:cxn modelId="{2A4EE00E-44C6-4A8B-8DCF-65E74AF4567D}" type="presParOf" srcId="{33A3382D-4177-4A2D-AE13-3E10672A5568}" destId="{7980E31E-8EED-427F-AE82-334E7BD13BA3}" srcOrd="1" destOrd="0" presId="urn:microsoft.com/office/officeart/2005/8/layout/hierarchy3"/>
    <dgm:cxn modelId="{334B757C-6F64-4344-AEB8-B4E6E10F1397}" type="presParOf" srcId="{F50A8AA1-14F2-42E7-AA17-9A583F55F37B}" destId="{B145ADF1-7F1F-45D2-BB0F-0AF02DF74FB2}" srcOrd="1" destOrd="0" presId="urn:microsoft.com/office/officeart/2005/8/layout/hierarchy3"/>
    <dgm:cxn modelId="{F567CA31-B47F-4EDB-9F48-8F26506E6563}" type="presParOf" srcId="{B145ADF1-7F1F-45D2-BB0F-0AF02DF74FB2}" destId="{E70B71B5-09A1-46F0-8E1C-8952D03BC05E}" srcOrd="0" destOrd="0" presId="urn:microsoft.com/office/officeart/2005/8/layout/hierarchy3"/>
    <dgm:cxn modelId="{D3FDFAB5-AA79-4768-B344-85290217BF7D}" type="presParOf" srcId="{B145ADF1-7F1F-45D2-BB0F-0AF02DF74FB2}" destId="{FF22ACAC-7C87-40B9-8A9F-96D4A4D63E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4B981C-DA76-4A66-B9B7-020B7DFA874B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DEEAD-1405-4D1B-BB59-91998B758EF8}">
      <dgm:prSet phldrT="[Текст]"/>
      <dgm:spPr>
        <a:solidFill>
          <a:schemeClr val="accent5">
            <a:lumMod val="40000"/>
            <a:lumOff val="60000"/>
            <a:alpha val="5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Семья</a:t>
          </a:r>
          <a:endParaRPr lang="ru-RU" dirty="0"/>
        </a:p>
      </dgm:t>
    </dgm:pt>
    <dgm:pt modelId="{F496C5A8-7D1F-4B0D-AD07-1076760A6BAD}" type="parTrans" cxnId="{E5F354D6-037F-4CE5-AAD9-9657DE156AA4}">
      <dgm:prSet/>
      <dgm:spPr/>
      <dgm:t>
        <a:bodyPr/>
        <a:lstStyle/>
        <a:p>
          <a:endParaRPr lang="ru-RU"/>
        </a:p>
      </dgm:t>
    </dgm:pt>
    <dgm:pt modelId="{8DCD2E00-26F2-48C5-800A-9DFC68855E4E}" type="sibTrans" cxnId="{E5F354D6-037F-4CE5-AAD9-9657DE156AA4}">
      <dgm:prSet/>
      <dgm:spPr/>
      <dgm:t>
        <a:bodyPr/>
        <a:lstStyle/>
        <a:p>
          <a:endParaRPr lang="ru-RU"/>
        </a:p>
      </dgm:t>
    </dgm:pt>
    <dgm:pt modelId="{EDF4B469-DCAC-4DE5-83D7-9A6663C64A5E}">
      <dgm:prSet phldrT="[Текст]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Ребенок</a:t>
          </a:r>
          <a:endParaRPr lang="ru-RU" dirty="0"/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35E01960-3C32-496B-8C9B-879776CF30F7}" type="parTrans" cxnId="{87F228F1-914F-4CA6-8D0C-5FEB88861AA2}">
      <dgm:prSet/>
      <dgm:spPr/>
      <dgm:t>
        <a:bodyPr/>
        <a:lstStyle/>
        <a:p>
          <a:endParaRPr lang="ru-RU"/>
        </a:p>
      </dgm:t>
    </dgm:pt>
    <dgm:pt modelId="{84AF1FFD-9C0C-4822-BF4A-3B81F69C7BDE}" type="sibTrans" cxnId="{87F228F1-914F-4CA6-8D0C-5FEB88861AA2}">
      <dgm:prSet/>
      <dgm:spPr/>
      <dgm:t>
        <a:bodyPr/>
        <a:lstStyle/>
        <a:p>
          <a:endParaRPr lang="ru-RU"/>
        </a:p>
      </dgm:t>
    </dgm:pt>
    <dgm:pt modelId="{90F9F957-9F15-44BB-BFE6-ABE0326B8A70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dirty="0" smtClean="0"/>
            <a:t>Педагоги</a:t>
          </a:r>
          <a:endParaRPr lang="ru-RU" dirty="0"/>
        </a:p>
      </dgm:t>
    </dgm:pt>
    <dgm:pt modelId="{23962B03-D091-44E3-9DD2-6AE9057EC067}" type="parTrans" cxnId="{CDE546FC-8E0D-4E91-A99B-D6230376EB82}">
      <dgm:prSet/>
      <dgm:spPr/>
      <dgm:t>
        <a:bodyPr/>
        <a:lstStyle/>
        <a:p>
          <a:endParaRPr lang="ru-RU"/>
        </a:p>
      </dgm:t>
    </dgm:pt>
    <dgm:pt modelId="{78850C71-4019-43B9-98EF-E03B99C561BD}" type="sibTrans" cxnId="{CDE546FC-8E0D-4E91-A99B-D6230376EB82}">
      <dgm:prSet/>
      <dgm:spPr/>
      <dgm:t>
        <a:bodyPr/>
        <a:lstStyle/>
        <a:p>
          <a:endParaRPr lang="ru-RU"/>
        </a:p>
      </dgm:t>
    </dgm:pt>
    <dgm:pt modelId="{3FEC764D-0D51-409E-A724-D243F39E0106}" type="pres">
      <dgm:prSet presAssocID="{544B981C-DA76-4A66-B9B7-020B7DFA874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100713-12EB-41E0-978A-E4B4CFAC8EDF}" type="pres">
      <dgm:prSet presAssocID="{227DEEAD-1405-4D1B-BB59-91998B758EF8}" presName="circ1" presStyleLbl="vennNode1" presStyleIdx="0" presStyleCnt="3" custLinFactNeighborX="-26629" custLinFactNeighborY="-6749"/>
      <dgm:spPr/>
      <dgm:t>
        <a:bodyPr/>
        <a:lstStyle/>
        <a:p>
          <a:endParaRPr lang="ru-RU"/>
        </a:p>
      </dgm:t>
    </dgm:pt>
    <dgm:pt modelId="{A5A2036B-344F-4B35-814A-33849E6AEE7F}" type="pres">
      <dgm:prSet presAssocID="{227DEEAD-1405-4D1B-BB59-91998B758EF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CECA2-232D-4C3F-9833-69866394F4A5}" type="pres">
      <dgm:prSet presAssocID="{EDF4B469-DCAC-4DE5-83D7-9A6663C64A5E}" presName="circ2" presStyleLbl="vennNode1" presStyleIdx="1" presStyleCnt="3" custLinFactNeighborX="-10819" custLinFactNeighborY="-12365"/>
      <dgm:spPr/>
      <dgm:t>
        <a:bodyPr/>
        <a:lstStyle/>
        <a:p>
          <a:endParaRPr lang="ru-RU"/>
        </a:p>
      </dgm:t>
    </dgm:pt>
    <dgm:pt modelId="{C0FBCE65-BB1E-4477-B022-1802603B58C7}" type="pres">
      <dgm:prSet presAssocID="{EDF4B469-DCAC-4DE5-83D7-9A6663C64A5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D3A1C-48D4-4180-9E1C-74AE60802C5D}" type="pres">
      <dgm:prSet presAssocID="{90F9F957-9F15-44BB-BFE6-ABE0326B8A70}" presName="circ3" presStyleLbl="vennNode1" presStyleIdx="2" presStyleCnt="3" custLinFactNeighborX="-26109" custLinFactNeighborY="-15071"/>
      <dgm:spPr/>
      <dgm:t>
        <a:bodyPr/>
        <a:lstStyle/>
        <a:p>
          <a:endParaRPr lang="ru-RU"/>
        </a:p>
      </dgm:t>
    </dgm:pt>
    <dgm:pt modelId="{B2F6FE25-E2B4-4D90-B2D2-63B50BBE36B4}" type="pres">
      <dgm:prSet presAssocID="{90F9F957-9F15-44BB-BFE6-ABE0326B8A7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F228F1-914F-4CA6-8D0C-5FEB88861AA2}" srcId="{544B981C-DA76-4A66-B9B7-020B7DFA874B}" destId="{EDF4B469-DCAC-4DE5-83D7-9A6663C64A5E}" srcOrd="1" destOrd="0" parTransId="{35E01960-3C32-496B-8C9B-879776CF30F7}" sibTransId="{84AF1FFD-9C0C-4822-BF4A-3B81F69C7BDE}"/>
    <dgm:cxn modelId="{131BA07F-1679-40A4-AE53-2A0751BB953F}" type="presOf" srcId="{EDF4B469-DCAC-4DE5-83D7-9A6663C64A5E}" destId="{E96CECA2-232D-4C3F-9833-69866394F4A5}" srcOrd="0" destOrd="0" presId="urn:microsoft.com/office/officeart/2005/8/layout/venn1"/>
    <dgm:cxn modelId="{A8770DAD-839A-46BC-A7C6-964E7EBB8BD6}" type="presOf" srcId="{90F9F957-9F15-44BB-BFE6-ABE0326B8A70}" destId="{04ED3A1C-48D4-4180-9E1C-74AE60802C5D}" srcOrd="0" destOrd="0" presId="urn:microsoft.com/office/officeart/2005/8/layout/venn1"/>
    <dgm:cxn modelId="{E5F354D6-037F-4CE5-AAD9-9657DE156AA4}" srcId="{544B981C-DA76-4A66-B9B7-020B7DFA874B}" destId="{227DEEAD-1405-4D1B-BB59-91998B758EF8}" srcOrd="0" destOrd="0" parTransId="{F496C5A8-7D1F-4B0D-AD07-1076760A6BAD}" sibTransId="{8DCD2E00-26F2-48C5-800A-9DFC68855E4E}"/>
    <dgm:cxn modelId="{CDE546FC-8E0D-4E91-A99B-D6230376EB82}" srcId="{544B981C-DA76-4A66-B9B7-020B7DFA874B}" destId="{90F9F957-9F15-44BB-BFE6-ABE0326B8A70}" srcOrd="2" destOrd="0" parTransId="{23962B03-D091-44E3-9DD2-6AE9057EC067}" sibTransId="{78850C71-4019-43B9-98EF-E03B99C561BD}"/>
    <dgm:cxn modelId="{0D2A6485-BF20-4090-BB8B-720ED86F25A3}" type="presOf" srcId="{544B981C-DA76-4A66-B9B7-020B7DFA874B}" destId="{3FEC764D-0D51-409E-A724-D243F39E0106}" srcOrd="0" destOrd="0" presId="urn:microsoft.com/office/officeart/2005/8/layout/venn1"/>
    <dgm:cxn modelId="{E141EFDA-91DB-4CAD-B4C3-BDB849F40DBB}" type="presOf" srcId="{EDF4B469-DCAC-4DE5-83D7-9A6663C64A5E}" destId="{C0FBCE65-BB1E-4477-B022-1802603B58C7}" srcOrd="1" destOrd="0" presId="urn:microsoft.com/office/officeart/2005/8/layout/venn1"/>
    <dgm:cxn modelId="{279EF532-8628-46DE-801C-5CAAD8D1487F}" type="presOf" srcId="{90F9F957-9F15-44BB-BFE6-ABE0326B8A70}" destId="{B2F6FE25-E2B4-4D90-B2D2-63B50BBE36B4}" srcOrd="1" destOrd="0" presId="urn:microsoft.com/office/officeart/2005/8/layout/venn1"/>
    <dgm:cxn modelId="{336DD7BF-0315-4457-B273-956E832DFBE6}" type="presOf" srcId="{227DEEAD-1405-4D1B-BB59-91998B758EF8}" destId="{74100713-12EB-41E0-978A-E4B4CFAC8EDF}" srcOrd="0" destOrd="0" presId="urn:microsoft.com/office/officeart/2005/8/layout/venn1"/>
    <dgm:cxn modelId="{A2359725-BF7A-443C-B1A2-0630072B9A69}" type="presOf" srcId="{227DEEAD-1405-4D1B-BB59-91998B758EF8}" destId="{A5A2036B-344F-4B35-814A-33849E6AEE7F}" srcOrd="1" destOrd="0" presId="urn:microsoft.com/office/officeart/2005/8/layout/venn1"/>
    <dgm:cxn modelId="{CD24499A-48B6-4288-95C7-E72E146BEE16}" type="presParOf" srcId="{3FEC764D-0D51-409E-A724-D243F39E0106}" destId="{74100713-12EB-41E0-978A-E4B4CFAC8EDF}" srcOrd="0" destOrd="0" presId="urn:microsoft.com/office/officeart/2005/8/layout/venn1"/>
    <dgm:cxn modelId="{A19D5A83-EBDD-4F31-B0E0-A23D698034B6}" type="presParOf" srcId="{3FEC764D-0D51-409E-A724-D243F39E0106}" destId="{A5A2036B-344F-4B35-814A-33849E6AEE7F}" srcOrd="1" destOrd="0" presId="urn:microsoft.com/office/officeart/2005/8/layout/venn1"/>
    <dgm:cxn modelId="{0C664B1F-2AF8-4ED0-A7F6-FEF99761E028}" type="presParOf" srcId="{3FEC764D-0D51-409E-A724-D243F39E0106}" destId="{E96CECA2-232D-4C3F-9833-69866394F4A5}" srcOrd="2" destOrd="0" presId="urn:microsoft.com/office/officeart/2005/8/layout/venn1"/>
    <dgm:cxn modelId="{EA87FCAF-70CE-43C1-BB92-68A494B1050D}" type="presParOf" srcId="{3FEC764D-0D51-409E-A724-D243F39E0106}" destId="{C0FBCE65-BB1E-4477-B022-1802603B58C7}" srcOrd="3" destOrd="0" presId="urn:microsoft.com/office/officeart/2005/8/layout/venn1"/>
    <dgm:cxn modelId="{DC0514F6-6EF7-4AF9-83AE-85CB87B3460D}" type="presParOf" srcId="{3FEC764D-0D51-409E-A724-D243F39E0106}" destId="{04ED3A1C-48D4-4180-9E1C-74AE60802C5D}" srcOrd="4" destOrd="0" presId="urn:microsoft.com/office/officeart/2005/8/layout/venn1"/>
    <dgm:cxn modelId="{E043B518-3F39-441A-A920-119DA8B6B880}" type="presParOf" srcId="{3FEC764D-0D51-409E-A724-D243F39E0106}" destId="{B2F6FE25-E2B4-4D90-B2D2-63B50BBE36B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CC170-24CA-4700-88D7-1C6A57E6C1C3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3E7A1-E230-47EF-B6B4-BDFF73F98D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654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812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668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503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333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4147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974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809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8637" algn="l" defTabSz="909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7028CB-4C51-41C5-AAC3-53C0BC5DF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7A30C7C-F269-4A75-962A-914BAE68AA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4812" indent="0" algn="ctr">
              <a:buNone/>
              <a:defRPr sz="2000"/>
            </a:lvl2pPr>
            <a:lvl3pPr marL="909668" indent="0" algn="ctr">
              <a:buNone/>
              <a:defRPr sz="1800"/>
            </a:lvl3pPr>
            <a:lvl4pPr marL="1364503" indent="0" algn="ctr">
              <a:buNone/>
              <a:defRPr sz="1600"/>
            </a:lvl4pPr>
            <a:lvl5pPr marL="1819333" indent="0" algn="ctr">
              <a:buNone/>
              <a:defRPr sz="1600"/>
            </a:lvl5pPr>
            <a:lvl6pPr marL="2274147" indent="0" algn="ctr">
              <a:buNone/>
              <a:defRPr sz="1600"/>
            </a:lvl6pPr>
            <a:lvl7pPr marL="2728974" indent="0" algn="ctr">
              <a:buNone/>
              <a:defRPr sz="1600"/>
            </a:lvl7pPr>
            <a:lvl8pPr marL="3183809" indent="0" algn="ctr">
              <a:buNone/>
              <a:defRPr sz="1600"/>
            </a:lvl8pPr>
            <a:lvl9pPr marL="3638637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18C0F96-5993-4BA0-8BE9-E44A09AAF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B12DB1D-BC11-4043-893A-62372C320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B6CD2E5-C9F9-4A1A-AD11-2910E09E6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60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A1F88C-AABA-45ED-9559-AD4C0A225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686B185-856A-4788-BBE7-4F734DAE46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698F225-58A6-4458-A571-E18CC8692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26A0CCD-D0D7-4503-A685-DD652A269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D3D2601-DE3C-4EB7-82D1-EC427766C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15064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6886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75" y="182051"/>
            <a:ext cx="3407833" cy="390207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51"/>
            <a:ext cx="2005542" cy="3127375"/>
          </a:xfrm>
        </p:spPr>
        <p:txBody>
          <a:bodyPr/>
          <a:lstStyle>
            <a:lvl1pPr marL="0" indent="0">
              <a:buNone/>
              <a:defRPr sz="900"/>
            </a:lvl1pPr>
            <a:lvl2pPr marL="304260" indent="0">
              <a:buNone/>
              <a:defRPr sz="800"/>
            </a:lvl2pPr>
            <a:lvl3pPr marL="608502" indent="0">
              <a:buNone/>
              <a:defRPr sz="700"/>
            </a:lvl3pPr>
            <a:lvl4pPr marL="912762" indent="0">
              <a:buNone/>
              <a:defRPr sz="600"/>
            </a:lvl4pPr>
            <a:lvl5pPr marL="1217004" indent="0">
              <a:buNone/>
              <a:defRPr sz="600"/>
            </a:lvl5pPr>
            <a:lvl6pPr marL="1521264" indent="0">
              <a:buNone/>
              <a:defRPr sz="600"/>
            </a:lvl6pPr>
            <a:lvl7pPr marL="1825521" indent="0">
              <a:buNone/>
              <a:defRPr sz="600"/>
            </a:lvl7pPr>
            <a:lvl8pPr marL="2129766" indent="0">
              <a:buNone/>
              <a:defRPr sz="600"/>
            </a:lvl8pPr>
            <a:lvl9pPr marL="243401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9365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17"/>
            <a:ext cx="3657600" cy="37782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00"/>
            </a:lvl1pPr>
            <a:lvl2pPr marL="304260" indent="0">
              <a:buNone/>
              <a:defRPr sz="1900"/>
            </a:lvl2pPr>
            <a:lvl3pPr marL="608502" indent="0">
              <a:buNone/>
              <a:defRPr sz="1600"/>
            </a:lvl3pPr>
            <a:lvl4pPr marL="912762" indent="0">
              <a:buNone/>
              <a:defRPr sz="1300"/>
            </a:lvl4pPr>
            <a:lvl5pPr marL="1217004" indent="0">
              <a:buNone/>
              <a:defRPr sz="1300"/>
            </a:lvl5pPr>
            <a:lvl6pPr marL="1521264" indent="0">
              <a:buNone/>
              <a:defRPr sz="1300"/>
            </a:lvl6pPr>
            <a:lvl7pPr marL="1825521" indent="0">
              <a:buNone/>
              <a:defRPr sz="1300"/>
            </a:lvl7pPr>
            <a:lvl8pPr marL="2129766" indent="0">
              <a:buNone/>
              <a:defRPr sz="1300"/>
            </a:lvl8pPr>
            <a:lvl9pPr marL="2434012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42"/>
            <a:ext cx="3657600" cy="536575"/>
          </a:xfrm>
        </p:spPr>
        <p:txBody>
          <a:bodyPr/>
          <a:lstStyle>
            <a:lvl1pPr marL="0" indent="0">
              <a:buNone/>
              <a:defRPr sz="900"/>
            </a:lvl1pPr>
            <a:lvl2pPr marL="304260" indent="0">
              <a:buNone/>
              <a:defRPr sz="800"/>
            </a:lvl2pPr>
            <a:lvl3pPr marL="608502" indent="0">
              <a:buNone/>
              <a:defRPr sz="700"/>
            </a:lvl3pPr>
            <a:lvl4pPr marL="912762" indent="0">
              <a:buNone/>
              <a:defRPr sz="600"/>
            </a:lvl4pPr>
            <a:lvl5pPr marL="1217004" indent="0">
              <a:buNone/>
              <a:defRPr sz="600"/>
            </a:lvl5pPr>
            <a:lvl6pPr marL="1521264" indent="0">
              <a:buNone/>
              <a:defRPr sz="600"/>
            </a:lvl6pPr>
            <a:lvl7pPr marL="1825521" indent="0">
              <a:buNone/>
              <a:defRPr sz="600"/>
            </a:lvl7pPr>
            <a:lvl8pPr marL="2129766" indent="0">
              <a:buNone/>
              <a:defRPr sz="600"/>
            </a:lvl8pPr>
            <a:lvl9pPr marL="2434012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61554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40618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109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109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51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8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2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7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1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5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0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1406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7913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14"/>
            <a:ext cx="5181600" cy="1000125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3043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86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1294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1724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2156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2588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3019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3449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5834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7147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15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320" indent="0">
              <a:buNone/>
              <a:defRPr sz="1300" b="1"/>
            </a:lvl2pPr>
            <a:lvl3pPr marL="608624" indent="0">
              <a:buNone/>
              <a:defRPr sz="1200" b="1"/>
            </a:lvl3pPr>
            <a:lvl4pPr marL="912944" indent="0">
              <a:buNone/>
              <a:defRPr sz="1100" b="1"/>
            </a:lvl4pPr>
            <a:lvl5pPr marL="1217248" indent="0">
              <a:buNone/>
              <a:defRPr sz="1100" b="1"/>
            </a:lvl5pPr>
            <a:lvl6pPr marL="1521568" indent="0">
              <a:buNone/>
              <a:defRPr sz="1100" b="1"/>
            </a:lvl6pPr>
            <a:lvl7pPr marL="1825885" indent="0">
              <a:buNone/>
              <a:defRPr sz="1100" b="1"/>
            </a:lvl7pPr>
            <a:lvl8pPr marL="2130192" indent="0">
              <a:buNone/>
              <a:defRPr sz="1100" b="1"/>
            </a:lvl8pPr>
            <a:lvl9pPr marL="2434498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15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6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320" indent="0">
              <a:buNone/>
              <a:defRPr sz="1300" b="1"/>
            </a:lvl2pPr>
            <a:lvl3pPr marL="608624" indent="0">
              <a:buNone/>
              <a:defRPr sz="1200" b="1"/>
            </a:lvl3pPr>
            <a:lvl4pPr marL="912944" indent="0">
              <a:buNone/>
              <a:defRPr sz="1100" b="1"/>
            </a:lvl4pPr>
            <a:lvl5pPr marL="1217248" indent="0">
              <a:buNone/>
              <a:defRPr sz="1100" b="1"/>
            </a:lvl5pPr>
            <a:lvl6pPr marL="1521568" indent="0">
              <a:buNone/>
              <a:defRPr sz="1100" b="1"/>
            </a:lvl6pPr>
            <a:lvl7pPr marL="1825885" indent="0">
              <a:buNone/>
              <a:defRPr sz="1100" b="1"/>
            </a:lvl7pPr>
            <a:lvl8pPr marL="2130192" indent="0">
              <a:buNone/>
              <a:defRPr sz="1100" b="1"/>
            </a:lvl8pPr>
            <a:lvl9pPr marL="2434498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6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3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BC2872D-5AB0-41C0-8270-637DE4A2F0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10C2626-55CC-4BB8-9112-475F6C535E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6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A552467-162B-4295-85EF-97EBD9262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FFB1474-1648-418B-AAF5-521BED231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A4471F9-726D-44A6-9AC5-B6325965F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34020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2026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778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75" y="182049"/>
            <a:ext cx="3407833" cy="390207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49"/>
            <a:ext cx="2005542" cy="3127375"/>
          </a:xfrm>
        </p:spPr>
        <p:txBody>
          <a:bodyPr/>
          <a:lstStyle>
            <a:lvl1pPr marL="0" indent="0">
              <a:buNone/>
              <a:defRPr sz="900"/>
            </a:lvl1pPr>
            <a:lvl2pPr marL="304320" indent="0">
              <a:buNone/>
              <a:defRPr sz="800"/>
            </a:lvl2pPr>
            <a:lvl3pPr marL="608624" indent="0">
              <a:buNone/>
              <a:defRPr sz="700"/>
            </a:lvl3pPr>
            <a:lvl4pPr marL="912944" indent="0">
              <a:buNone/>
              <a:defRPr sz="600"/>
            </a:lvl4pPr>
            <a:lvl5pPr marL="1217248" indent="0">
              <a:buNone/>
              <a:defRPr sz="600"/>
            </a:lvl5pPr>
            <a:lvl6pPr marL="1521568" indent="0">
              <a:buNone/>
              <a:defRPr sz="600"/>
            </a:lvl6pPr>
            <a:lvl7pPr marL="1825885" indent="0">
              <a:buNone/>
              <a:defRPr sz="600"/>
            </a:lvl7pPr>
            <a:lvl8pPr marL="2130192" indent="0">
              <a:buNone/>
              <a:defRPr sz="600"/>
            </a:lvl8pPr>
            <a:lvl9pPr marL="243449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86394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15"/>
            <a:ext cx="3657600" cy="37782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00"/>
            </a:lvl1pPr>
            <a:lvl2pPr marL="304320" indent="0">
              <a:buNone/>
              <a:defRPr sz="1900"/>
            </a:lvl2pPr>
            <a:lvl3pPr marL="608624" indent="0">
              <a:buNone/>
              <a:defRPr sz="1600"/>
            </a:lvl3pPr>
            <a:lvl4pPr marL="912944" indent="0">
              <a:buNone/>
              <a:defRPr sz="1300"/>
            </a:lvl4pPr>
            <a:lvl5pPr marL="1217248" indent="0">
              <a:buNone/>
              <a:defRPr sz="1300"/>
            </a:lvl5pPr>
            <a:lvl6pPr marL="1521568" indent="0">
              <a:buNone/>
              <a:defRPr sz="1300"/>
            </a:lvl6pPr>
            <a:lvl7pPr marL="1825885" indent="0">
              <a:buNone/>
              <a:defRPr sz="1300"/>
            </a:lvl7pPr>
            <a:lvl8pPr marL="2130192" indent="0">
              <a:buNone/>
              <a:defRPr sz="1300"/>
            </a:lvl8pPr>
            <a:lvl9pPr marL="2434498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40"/>
            <a:ext cx="3657600" cy="536575"/>
          </a:xfrm>
        </p:spPr>
        <p:txBody>
          <a:bodyPr/>
          <a:lstStyle>
            <a:lvl1pPr marL="0" indent="0">
              <a:buNone/>
              <a:defRPr sz="900"/>
            </a:lvl1pPr>
            <a:lvl2pPr marL="304320" indent="0">
              <a:buNone/>
              <a:defRPr sz="800"/>
            </a:lvl2pPr>
            <a:lvl3pPr marL="608624" indent="0">
              <a:buNone/>
              <a:defRPr sz="700"/>
            </a:lvl3pPr>
            <a:lvl4pPr marL="912944" indent="0">
              <a:buNone/>
              <a:defRPr sz="600"/>
            </a:lvl4pPr>
            <a:lvl5pPr marL="1217248" indent="0">
              <a:buNone/>
              <a:defRPr sz="600"/>
            </a:lvl5pPr>
            <a:lvl6pPr marL="1521568" indent="0">
              <a:buNone/>
              <a:defRPr sz="600"/>
            </a:lvl6pPr>
            <a:lvl7pPr marL="1825885" indent="0">
              <a:buNone/>
              <a:defRPr sz="600"/>
            </a:lvl7pPr>
            <a:lvl8pPr marL="2130192" indent="0">
              <a:buNone/>
              <a:defRPr sz="600"/>
            </a:lvl8pPr>
            <a:lvl9pPr marL="243449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3323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965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107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107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05671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8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3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7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2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0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5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180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47887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14"/>
            <a:ext cx="5181600" cy="1000125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3044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880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1321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1761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2202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2643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3083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3522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8435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37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519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12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410" indent="0">
              <a:buNone/>
              <a:defRPr sz="1300" b="1"/>
            </a:lvl2pPr>
            <a:lvl3pPr marL="608807" indent="0">
              <a:buNone/>
              <a:defRPr sz="1200" b="1"/>
            </a:lvl3pPr>
            <a:lvl4pPr marL="913217" indent="0">
              <a:buNone/>
              <a:defRPr sz="1100" b="1"/>
            </a:lvl4pPr>
            <a:lvl5pPr marL="1217614" indent="0">
              <a:buNone/>
              <a:defRPr sz="1100" b="1"/>
            </a:lvl5pPr>
            <a:lvl6pPr marL="1522024" indent="0">
              <a:buNone/>
              <a:defRPr sz="1100" b="1"/>
            </a:lvl6pPr>
            <a:lvl7pPr marL="1826431" indent="0">
              <a:buNone/>
              <a:defRPr sz="1100" b="1"/>
            </a:lvl7pPr>
            <a:lvl8pPr marL="2130831" indent="0">
              <a:buNone/>
              <a:defRPr sz="1100" b="1"/>
            </a:lvl8pPr>
            <a:lvl9pPr marL="2435228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12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6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410" indent="0">
              <a:buNone/>
              <a:defRPr sz="1300" b="1"/>
            </a:lvl2pPr>
            <a:lvl3pPr marL="608807" indent="0">
              <a:buNone/>
              <a:defRPr sz="1200" b="1"/>
            </a:lvl3pPr>
            <a:lvl4pPr marL="913217" indent="0">
              <a:buNone/>
              <a:defRPr sz="1100" b="1"/>
            </a:lvl4pPr>
            <a:lvl5pPr marL="1217614" indent="0">
              <a:buNone/>
              <a:defRPr sz="1100" b="1"/>
            </a:lvl5pPr>
            <a:lvl6pPr marL="1522024" indent="0">
              <a:buNone/>
              <a:defRPr sz="1100" b="1"/>
            </a:lvl6pPr>
            <a:lvl7pPr marL="1826431" indent="0">
              <a:buNone/>
              <a:defRPr sz="1100" b="1"/>
            </a:lvl7pPr>
            <a:lvl8pPr marL="2130831" indent="0">
              <a:buNone/>
              <a:defRPr sz="1100" b="1"/>
            </a:lvl8pPr>
            <a:lvl9pPr marL="2435228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6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93269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0695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2967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75" y="182046"/>
            <a:ext cx="3407833" cy="390207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46"/>
            <a:ext cx="2005542" cy="3127375"/>
          </a:xfrm>
        </p:spPr>
        <p:txBody>
          <a:bodyPr/>
          <a:lstStyle>
            <a:lvl1pPr marL="0" indent="0">
              <a:buNone/>
              <a:defRPr sz="900"/>
            </a:lvl1pPr>
            <a:lvl2pPr marL="304410" indent="0">
              <a:buNone/>
              <a:defRPr sz="800"/>
            </a:lvl2pPr>
            <a:lvl3pPr marL="608807" indent="0">
              <a:buNone/>
              <a:defRPr sz="700"/>
            </a:lvl3pPr>
            <a:lvl4pPr marL="913217" indent="0">
              <a:buNone/>
              <a:defRPr sz="600"/>
            </a:lvl4pPr>
            <a:lvl5pPr marL="1217614" indent="0">
              <a:buNone/>
              <a:defRPr sz="600"/>
            </a:lvl5pPr>
            <a:lvl6pPr marL="1522024" indent="0">
              <a:buNone/>
              <a:defRPr sz="600"/>
            </a:lvl6pPr>
            <a:lvl7pPr marL="1826431" indent="0">
              <a:buNone/>
              <a:defRPr sz="600"/>
            </a:lvl7pPr>
            <a:lvl8pPr marL="2130831" indent="0">
              <a:buNone/>
              <a:defRPr sz="600"/>
            </a:lvl8pPr>
            <a:lvl9pPr marL="243522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13980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12"/>
            <a:ext cx="3657600" cy="37782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00"/>
            </a:lvl1pPr>
            <a:lvl2pPr marL="304410" indent="0">
              <a:buNone/>
              <a:defRPr sz="1900"/>
            </a:lvl2pPr>
            <a:lvl3pPr marL="608807" indent="0">
              <a:buNone/>
              <a:defRPr sz="1600"/>
            </a:lvl3pPr>
            <a:lvl4pPr marL="913217" indent="0">
              <a:buNone/>
              <a:defRPr sz="1300"/>
            </a:lvl4pPr>
            <a:lvl5pPr marL="1217614" indent="0">
              <a:buNone/>
              <a:defRPr sz="1300"/>
            </a:lvl5pPr>
            <a:lvl6pPr marL="1522024" indent="0">
              <a:buNone/>
              <a:defRPr sz="1300"/>
            </a:lvl6pPr>
            <a:lvl7pPr marL="1826431" indent="0">
              <a:buNone/>
              <a:defRPr sz="1300"/>
            </a:lvl7pPr>
            <a:lvl8pPr marL="2130831" indent="0">
              <a:buNone/>
              <a:defRPr sz="1300"/>
            </a:lvl8pPr>
            <a:lvl9pPr marL="2435228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37"/>
            <a:ext cx="3657600" cy="536575"/>
          </a:xfrm>
        </p:spPr>
        <p:txBody>
          <a:bodyPr/>
          <a:lstStyle>
            <a:lvl1pPr marL="0" indent="0">
              <a:buNone/>
              <a:defRPr sz="900"/>
            </a:lvl1pPr>
            <a:lvl2pPr marL="304410" indent="0">
              <a:buNone/>
              <a:defRPr sz="800"/>
            </a:lvl2pPr>
            <a:lvl3pPr marL="608807" indent="0">
              <a:buNone/>
              <a:defRPr sz="700"/>
            </a:lvl3pPr>
            <a:lvl4pPr marL="913217" indent="0">
              <a:buNone/>
              <a:defRPr sz="600"/>
            </a:lvl4pPr>
            <a:lvl5pPr marL="1217614" indent="0">
              <a:buNone/>
              <a:defRPr sz="600"/>
            </a:lvl5pPr>
            <a:lvl6pPr marL="1522024" indent="0">
              <a:buNone/>
              <a:defRPr sz="600"/>
            </a:lvl6pPr>
            <a:lvl7pPr marL="1826431" indent="0">
              <a:buNone/>
              <a:defRPr sz="600"/>
            </a:lvl7pPr>
            <a:lvl8pPr marL="2130831" indent="0">
              <a:buNone/>
              <a:defRPr sz="600"/>
            </a:lvl8pPr>
            <a:lvl9pPr marL="243522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07841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8022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104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104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4134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3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8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2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7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1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0924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75972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14"/>
            <a:ext cx="5181600" cy="1000125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3045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051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1358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1810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226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2715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3168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3620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704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735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56371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8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530" indent="0">
              <a:buNone/>
              <a:defRPr sz="1300" b="1"/>
            </a:lvl2pPr>
            <a:lvl3pPr marL="609051" indent="0">
              <a:buNone/>
              <a:defRPr sz="1200" b="1"/>
            </a:lvl3pPr>
            <a:lvl4pPr marL="913581" indent="0">
              <a:buNone/>
              <a:defRPr sz="1100" b="1"/>
            </a:lvl4pPr>
            <a:lvl5pPr marL="1218102" indent="0">
              <a:buNone/>
              <a:defRPr sz="1100" b="1"/>
            </a:lvl5pPr>
            <a:lvl6pPr marL="1522632" indent="0">
              <a:buNone/>
              <a:defRPr sz="1100" b="1"/>
            </a:lvl6pPr>
            <a:lvl7pPr marL="1827159" indent="0">
              <a:buNone/>
              <a:defRPr sz="1100" b="1"/>
            </a:lvl7pPr>
            <a:lvl8pPr marL="2131683" indent="0">
              <a:buNone/>
              <a:defRPr sz="1100" b="1"/>
            </a:lvl8pPr>
            <a:lvl9pPr marL="243620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8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6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530" indent="0">
              <a:buNone/>
              <a:defRPr sz="1300" b="1"/>
            </a:lvl2pPr>
            <a:lvl3pPr marL="609051" indent="0">
              <a:buNone/>
              <a:defRPr sz="1200" b="1"/>
            </a:lvl3pPr>
            <a:lvl4pPr marL="913581" indent="0">
              <a:buNone/>
              <a:defRPr sz="1100" b="1"/>
            </a:lvl4pPr>
            <a:lvl5pPr marL="1218102" indent="0">
              <a:buNone/>
              <a:defRPr sz="1100" b="1"/>
            </a:lvl5pPr>
            <a:lvl6pPr marL="1522632" indent="0">
              <a:buNone/>
              <a:defRPr sz="1100" b="1"/>
            </a:lvl6pPr>
            <a:lvl7pPr marL="1827159" indent="0">
              <a:buNone/>
              <a:defRPr sz="1100" b="1"/>
            </a:lvl7pPr>
            <a:lvl8pPr marL="2131683" indent="0">
              <a:buNone/>
              <a:defRPr sz="1100" b="1"/>
            </a:lvl8pPr>
            <a:lvl9pPr marL="243620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6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5739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30481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1385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75" y="182042"/>
            <a:ext cx="3407833" cy="3902075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42"/>
            <a:ext cx="2005542" cy="3127375"/>
          </a:xfrm>
        </p:spPr>
        <p:txBody>
          <a:bodyPr/>
          <a:lstStyle>
            <a:lvl1pPr marL="0" indent="0">
              <a:buNone/>
              <a:defRPr sz="900"/>
            </a:lvl1pPr>
            <a:lvl2pPr marL="304530" indent="0">
              <a:buNone/>
              <a:defRPr sz="800"/>
            </a:lvl2pPr>
            <a:lvl3pPr marL="609051" indent="0">
              <a:buNone/>
              <a:defRPr sz="700"/>
            </a:lvl3pPr>
            <a:lvl4pPr marL="913581" indent="0">
              <a:buNone/>
              <a:defRPr sz="600"/>
            </a:lvl4pPr>
            <a:lvl5pPr marL="1218102" indent="0">
              <a:buNone/>
              <a:defRPr sz="600"/>
            </a:lvl5pPr>
            <a:lvl6pPr marL="1522632" indent="0">
              <a:buNone/>
              <a:defRPr sz="600"/>
            </a:lvl6pPr>
            <a:lvl7pPr marL="1827159" indent="0">
              <a:buNone/>
              <a:defRPr sz="600"/>
            </a:lvl7pPr>
            <a:lvl8pPr marL="2131683" indent="0">
              <a:buNone/>
              <a:defRPr sz="600"/>
            </a:lvl8pPr>
            <a:lvl9pPr marL="243620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07744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8"/>
            <a:ext cx="3657600" cy="377825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00"/>
            </a:lvl1pPr>
            <a:lvl2pPr marL="304530" indent="0">
              <a:buNone/>
              <a:defRPr sz="1900"/>
            </a:lvl2pPr>
            <a:lvl3pPr marL="609051" indent="0">
              <a:buNone/>
              <a:defRPr sz="1600"/>
            </a:lvl3pPr>
            <a:lvl4pPr marL="913581" indent="0">
              <a:buNone/>
              <a:defRPr sz="1300"/>
            </a:lvl4pPr>
            <a:lvl5pPr marL="1218102" indent="0">
              <a:buNone/>
              <a:defRPr sz="1300"/>
            </a:lvl5pPr>
            <a:lvl6pPr marL="1522632" indent="0">
              <a:buNone/>
              <a:defRPr sz="1300"/>
            </a:lvl6pPr>
            <a:lvl7pPr marL="1827159" indent="0">
              <a:buNone/>
              <a:defRPr sz="1300"/>
            </a:lvl7pPr>
            <a:lvl8pPr marL="2131683" indent="0">
              <a:buNone/>
              <a:defRPr sz="1300"/>
            </a:lvl8pPr>
            <a:lvl9pPr marL="2436204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33"/>
            <a:ext cx="3657600" cy="536575"/>
          </a:xfrm>
        </p:spPr>
        <p:txBody>
          <a:bodyPr/>
          <a:lstStyle>
            <a:lvl1pPr marL="0" indent="0">
              <a:buNone/>
              <a:defRPr sz="900"/>
            </a:lvl1pPr>
            <a:lvl2pPr marL="304530" indent="0">
              <a:buNone/>
              <a:defRPr sz="800"/>
            </a:lvl2pPr>
            <a:lvl3pPr marL="609051" indent="0">
              <a:buNone/>
              <a:defRPr sz="700"/>
            </a:lvl3pPr>
            <a:lvl4pPr marL="913581" indent="0">
              <a:buNone/>
              <a:defRPr sz="600"/>
            </a:lvl4pPr>
            <a:lvl5pPr marL="1218102" indent="0">
              <a:buNone/>
              <a:defRPr sz="600"/>
            </a:lvl5pPr>
            <a:lvl6pPr marL="1522632" indent="0">
              <a:buNone/>
              <a:defRPr sz="600"/>
            </a:lvl6pPr>
            <a:lvl7pPr marL="1827159" indent="0">
              <a:buNone/>
              <a:defRPr sz="600"/>
            </a:lvl7pPr>
            <a:lvl8pPr marL="2131683" indent="0">
              <a:buNone/>
              <a:defRPr sz="600"/>
            </a:lvl8pPr>
            <a:lvl9pPr marL="243620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92876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8474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100"/>
            <a:ext cx="13716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100"/>
            <a:ext cx="40132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3066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38366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865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0961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9241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6161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31583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49449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3157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49977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6675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3644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063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52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5463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55513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21937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3567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15953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543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72846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95293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84883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0492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82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54929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6305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9829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4473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05574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67755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6505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1635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3684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16986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922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3944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5892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72129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7881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17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168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45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856028-BF1E-4777-8584-F84A98CD8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B95D372-03F4-46DA-805B-286DB4B2C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4CDEE2C-ECDD-4099-8B36-C6E011C37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DA500C3-97F4-4E2A-A400-D731E0D54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9DA91EB-77EC-46E8-91E7-861DDD7B5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85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6148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2640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2151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442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79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93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253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5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2112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5971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32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32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451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975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C3C3DD-8C2A-4BE6-B280-5B42B7B6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82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5DA5AE4-FA94-4843-ACC5-600BE8A52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54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0EBE7EA-0126-4A1D-80BB-67EBDD6A2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165C02D-44AD-4CED-9D0A-B0E3AF6A7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8E8D018-5839-4EE7-898D-78DBECB9A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3998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190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102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0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9988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53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91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198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6599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92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92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4092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3522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0823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739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609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850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BFE259-0DCF-4B29-98CF-FD7CE8483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DE79F8D-78C2-46E2-AFF1-64F0B99DF0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711D1AA-EE85-4A3D-852E-D43373152F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B2251DA-8DAB-4855-BC65-CAD721660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5D71B00-955D-4676-8207-139D1C154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07B73D8-2898-4C7B-B010-DB35BD415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1522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502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426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093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606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6136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922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5718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0647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066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29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48E4F0-4AB4-41F4-9727-20D2D8DDE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34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B8DC42B-1CAF-4C7A-BD54-C78B853BA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84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078EE5D-21C1-4050-A261-5CE07F6CB0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841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A4D4695-05D4-43C6-BF60-ED0C9F37F4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D3FD696-4EB7-426E-BA15-CD1E2DEF8B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CD7B7E3-1331-4080-853F-032FA0F56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142FD7B-3B49-4E2B-B584-42965A366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6FBA8B82-464B-4D71-8EB3-5470F8146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1050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83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876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176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9248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7945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1118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0551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011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272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4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A85DD2-3EF8-4885-9F5B-899EA0774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B6753DD-149A-4407-8A0D-F3EA81B94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7E8FB53-A6D8-4014-8E50-A4999771E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C6B230A-BBD5-4687-BEAE-D80D0D45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972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9043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9071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6029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6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8706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3635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7611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346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1593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30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7547EBA-CAF5-4E41-9942-6DDA80FE9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95177FA-9DB7-4303-A61C-192C88E2A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5746ABC-765F-4937-AAF9-6423804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1391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947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4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9726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4100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8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3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41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86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6106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9449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9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24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812" indent="0">
              <a:buNone/>
              <a:defRPr sz="2000" b="1"/>
            </a:lvl2pPr>
            <a:lvl3pPr marL="909668" indent="0">
              <a:buNone/>
              <a:defRPr sz="1800" b="1"/>
            </a:lvl3pPr>
            <a:lvl4pPr marL="1364503" indent="0">
              <a:buNone/>
              <a:defRPr sz="1600" b="1"/>
            </a:lvl4pPr>
            <a:lvl5pPr marL="1819333" indent="0">
              <a:buNone/>
              <a:defRPr sz="1600" b="1"/>
            </a:lvl5pPr>
            <a:lvl6pPr marL="2274147" indent="0">
              <a:buNone/>
              <a:defRPr sz="1600" b="1"/>
            </a:lvl6pPr>
            <a:lvl7pPr marL="2728974" indent="0">
              <a:buNone/>
              <a:defRPr sz="1600" b="1"/>
            </a:lvl7pPr>
            <a:lvl8pPr marL="3183809" indent="0">
              <a:buNone/>
              <a:defRPr sz="1600" b="1"/>
            </a:lvl8pPr>
            <a:lvl9pPr marL="363863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2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565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7096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6048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64" y="27314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6976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812" indent="0">
              <a:buNone/>
              <a:defRPr sz="1200"/>
            </a:lvl2pPr>
            <a:lvl3pPr marL="909668" indent="0">
              <a:buNone/>
              <a:defRPr sz="1000"/>
            </a:lvl3pPr>
            <a:lvl4pPr marL="1364503" indent="0">
              <a:buNone/>
              <a:defRPr sz="900"/>
            </a:lvl4pPr>
            <a:lvl5pPr marL="1819333" indent="0">
              <a:buNone/>
              <a:defRPr sz="900"/>
            </a:lvl5pPr>
            <a:lvl6pPr marL="2274147" indent="0">
              <a:buNone/>
              <a:defRPr sz="900"/>
            </a:lvl6pPr>
            <a:lvl7pPr marL="2728974" indent="0">
              <a:buNone/>
              <a:defRPr sz="900"/>
            </a:lvl7pPr>
            <a:lvl8pPr marL="3183809" indent="0">
              <a:buNone/>
              <a:defRPr sz="900"/>
            </a:lvl8pPr>
            <a:lvl9pPr marL="363863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02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B7F8EE-3154-4B48-BF48-8845536F4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4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5491F34-725A-4583-B0B5-269BF464E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51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5C3EAE2-847F-45F1-90D2-D801941A36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4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4812" indent="0">
              <a:buNone/>
              <a:defRPr sz="1400"/>
            </a:lvl2pPr>
            <a:lvl3pPr marL="909668" indent="0">
              <a:buNone/>
              <a:defRPr sz="1200"/>
            </a:lvl3pPr>
            <a:lvl4pPr marL="1364503" indent="0">
              <a:buNone/>
              <a:defRPr sz="1000"/>
            </a:lvl4pPr>
            <a:lvl5pPr marL="1819333" indent="0">
              <a:buNone/>
              <a:defRPr sz="1000"/>
            </a:lvl5pPr>
            <a:lvl6pPr marL="2274147" indent="0">
              <a:buNone/>
              <a:defRPr sz="1000"/>
            </a:lvl6pPr>
            <a:lvl7pPr marL="2728974" indent="0">
              <a:buNone/>
              <a:defRPr sz="1000"/>
            </a:lvl7pPr>
            <a:lvl8pPr marL="3183809" indent="0">
              <a:buNone/>
              <a:defRPr sz="1000"/>
            </a:lvl8pPr>
            <a:lvl9pPr marL="3638637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333E1A0-B9C2-4EF9-A542-5DB19D575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287CD55-4468-4DB1-8F4C-F9112529C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C626A2C-8E11-4D5D-9AC0-56BD5BE33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8506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7717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69451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25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195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54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54"/>
          <a:lstStyle>
            <a:lvl1pPr marL="0" marR="45651" indent="0" algn="r">
              <a:buNone/>
              <a:defRPr>
                <a:solidFill>
                  <a:schemeClr val="tx1"/>
                </a:solidFill>
              </a:defRPr>
            </a:lvl1pPr>
            <a:lvl2pPr marL="456418" indent="0" algn="ctr">
              <a:buNone/>
            </a:lvl2pPr>
            <a:lvl3pPr marL="912853" indent="0" algn="ctr">
              <a:buNone/>
            </a:lvl3pPr>
            <a:lvl4pPr marL="1369271" indent="0" algn="ctr">
              <a:buNone/>
            </a:lvl4pPr>
            <a:lvl5pPr marL="1825703" indent="0" algn="ctr">
              <a:buNone/>
            </a:lvl5pPr>
            <a:lvl6pPr marL="2282123" indent="0" algn="ctr">
              <a:buNone/>
            </a:lvl6pPr>
            <a:lvl7pPr marL="2738542" indent="0" algn="ctr">
              <a:buNone/>
            </a:lvl7pPr>
            <a:lvl8pPr marL="3194960" indent="0" algn="ctr">
              <a:buNone/>
            </a:lvl8pPr>
            <a:lvl9pPr marL="3651387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71842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496134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651" rIns="45651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806930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795260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651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9" y="1855248"/>
            <a:ext cx="5386917" cy="659352"/>
          </a:xfrm>
        </p:spPr>
        <p:txBody>
          <a:bodyPr lIns="45651" tIns="0" rIns="45651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80" y="1859775"/>
            <a:ext cx="5389033" cy="654843"/>
          </a:xfrm>
        </p:spPr>
        <p:txBody>
          <a:bodyPr lIns="45651" tIns="0" rIns="45651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9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80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60546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651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012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53749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F8AD1F-DBA2-460F-9294-3B63A05EB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4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CBC654AF-B4FA-442B-A4F8-DB97ED0244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51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4812" indent="0">
              <a:buNone/>
              <a:defRPr sz="2800"/>
            </a:lvl2pPr>
            <a:lvl3pPr marL="909668" indent="0">
              <a:buNone/>
              <a:defRPr sz="2400"/>
            </a:lvl3pPr>
            <a:lvl4pPr marL="1364503" indent="0">
              <a:buNone/>
              <a:defRPr sz="2000"/>
            </a:lvl4pPr>
            <a:lvl5pPr marL="1819333" indent="0">
              <a:buNone/>
              <a:defRPr sz="2000"/>
            </a:lvl5pPr>
            <a:lvl6pPr marL="2274147" indent="0">
              <a:buNone/>
              <a:defRPr sz="2000"/>
            </a:lvl6pPr>
            <a:lvl7pPr marL="2728974" indent="0">
              <a:buNone/>
              <a:defRPr sz="2000"/>
            </a:lvl7pPr>
            <a:lvl8pPr marL="3183809" indent="0">
              <a:buNone/>
              <a:defRPr sz="2000"/>
            </a:lvl8pPr>
            <a:lvl9pPr marL="363863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2734209-0EF6-4A0D-B901-ADDC0555EB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4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4812" indent="0">
              <a:buNone/>
              <a:defRPr sz="1400"/>
            </a:lvl2pPr>
            <a:lvl3pPr marL="909668" indent="0">
              <a:buNone/>
              <a:defRPr sz="1200"/>
            </a:lvl3pPr>
            <a:lvl4pPr marL="1364503" indent="0">
              <a:buNone/>
              <a:defRPr sz="1000"/>
            </a:lvl4pPr>
            <a:lvl5pPr marL="1819333" indent="0">
              <a:buNone/>
              <a:defRPr sz="1000"/>
            </a:lvl5pPr>
            <a:lvl6pPr marL="2274147" indent="0">
              <a:buNone/>
              <a:defRPr sz="1000"/>
            </a:lvl6pPr>
            <a:lvl7pPr marL="2728974" indent="0">
              <a:buNone/>
              <a:defRPr sz="1000"/>
            </a:lvl7pPr>
            <a:lvl8pPr marL="3183809" indent="0">
              <a:buNone/>
              <a:defRPr sz="1000"/>
            </a:lvl8pPr>
            <a:lvl9pPr marL="3638637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A4241AD-6C8C-4CED-B97F-2F4E83E0A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970A1D7-4CB6-479B-B4FB-25EC3038F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9A484CA-9C10-42F5-84D3-C9B629088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63826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54" rIns="18254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50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68268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7" tIns="45651" rIns="91287" bIns="45651" rtlCol="0" anchor="ctr"/>
          <a:lstStyle/>
          <a:p>
            <a:pPr algn="ctr" defTabSz="912853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7" tIns="45651" rIns="91287" bIns="45651" rtlCol="0" anchor="ctr"/>
          <a:lstStyle/>
          <a:p>
            <a:pPr algn="ctr" defTabSz="912853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9"/>
            <a:ext cx="2950464" cy="1582621"/>
          </a:xfrm>
        </p:spPr>
        <p:txBody>
          <a:bodyPr vert="horz" lIns="45651" tIns="45651" rIns="45651" bIns="45651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3906" rIns="45651" bIns="45651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68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287" tIns="45651" rIns="91287" bIns="45651" anchor="t" compatLnSpc="1"/>
          <a:lstStyle/>
          <a:p>
            <a:pPr defTabSz="912853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5842000" y="62198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287" tIns="45651" rIns="91287" bIns="45651" anchor="t" compatLnSpc="1"/>
          <a:lstStyle/>
          <a:p>
            <a:pPr defTabSz="912853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14621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42155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19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19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384112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2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1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55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29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618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36660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14"/>
            <a:ext cx="5181600" cy="1000125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3042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850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1276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1700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212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2552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2976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34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32248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2"/>
            <a:ext cx="2692400" cy="3017309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275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17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260" indent="0">
              <a:buNone/>
              <a:defRPr sz="1300" b="1"/>
            </a:lvl2pPr>
            <a:lvl3pPr marL="608502" indent="0">
              <a:buNone/>
              <a:defRPr sz="1200" b="1"/>
            </a:lvl3pPr>
            <a:lvl4pPr marL="912762" indent="0">
              <a:buNone/>
              <a:defRPr sz="1100" b="1"/>
            </a:lvl4pPr>
            <a:lvl5pPr marL="1217004" indent="0">
              <a:buNone/>
              <a:defRPr sz="1100" b="1"/>
            </a:lvl5pPr>
            <a:lvl6pPr marL="1521264" indent="0">
              <a:buNone/>
              <a:defRPr sz="1100" b="1"/>
            </a:lvl6pPr>
            <a:lvl7pPr marL="1825521" indent="0">
              <a:buNone/>
              <a:defRPr sz="1100" b="1"/>
            </a:lvl7pPr>
            <a:lvl8pPr marL="2129766" indent="0">
              <a:buNone/>
              <a:defRPr sz="1100" b="1"/>
            </a:lvl8pPr>
            <a:lvl9pPr marL="2434012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17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6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260" indent="0">
              <a:buNone/>
              <a:defRPr sz="1300" b="1"/>
            </a:lvl2pPr>
            <a:lvl3pPr marL="608502" indent="0">
              <a:buNone/>
              <a:defRPr sz="1200" b="1"/>
            </a:lvl3pPr>
            <a:lvl4pPr marL="912762" indent="0">
              <a:buNone/>
              <a:defRPr sz="1100" b="1"/>
            </a:lvl4pPr>
            <a:lvl5pPr marL="1217004" indent="0">
              <a:buNone/>
              <a:defRPr sz="1100" b="1"/>
            </a:lvl5pPr>
            <a:lvl6pPr marL="1521264" indent="0">
              <a:buNone/>
              <a:defRPr sz="1100" b="1"/>
            </a:lvl6pPr>
            <a:lvl7pPr marL="1825521" indent="0">
              <a:buNone/>
              <a:defRPr sz="1100" b="1"/>
            </a:lvl7pPr>
            <a:lvl8pPr marL="2129766" indent="0">
              <a:buNone/>
              <a:defRPr sz="1100" b="1"/>
            </a:lvl8pPr>
            <a:lvl9pPr marL="2434012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6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1269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0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73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48497C-1B91-4484-98C7-3B1D1C44E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4"/>
            <a:ext cx="10515600" cy="1325563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756761E-F38B-4382-A788-9345C9826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7C5346A-B0F8-4EA1-ADD6-9733FEFE30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436"/>
            <a:ext cx="27432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80BD7-183D-4A03-89D4-413985FC4B2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4E884DF-55B9-473C-9C87-08D17503E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436"/>
            <a:ext cx="411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D41DC88-DEAD-4892-85C6-7D441F2E07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436"/>
            <a:ext cx="27432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BEB99-84C6-4171-9B73-4D2C549E48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97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096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443" indent="-227443" algn="l" defTabSz="9096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2263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60864" tIns="30432" rIns="60864" bIns="30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2"/>
            <a:ext cx="5486400" cy="3017309"/>
          </a:xfrm>
          <a:prstGeom prst="rect">
            <a:avLst/>
          </a:prstGeom>
        </p:spPr>
        <p:txBody>
          <a:bodyPr vert="horz" lIns="60864" tIns="30432" rIns="60864" bIns="3043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74"/>
            <a:ext cx="1422400" cy="243417"/>
          </a:xfrm>
          <a:prstGeom prst="rect">
            <a:avLst/>
          </a:prstGeom>
        </p:spPr>
        <p:txBody>
          <a:bodyPr vert="horz" lIns="60864" tIns="30432" rIns="60864" bIns="30432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624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8624"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74"/>
            <a:ext cx="1930400" cy="243417"/>
          </a:xfrm>
          <a:prstGeom prst="rect">
            <a:avLst/>
          </a:prstGeom>
        </p:spPr>
        <p:txBody>
          <a:bodyPr vert="horz" lIns="60864" tIns="30432" rIns="60864" bIns="30432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62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74"/>
            <a:ext cx="1422400" cy="243417"/>
          </a:xfrm>
          <a:prstGeom prst="rect">
            <a:avLst/>
          </a:prstGeom>
        </p:spPr>
        <p:txBody>
          <a:bodyPr vert="horz" lIns="60864" tIns="30432" rIns="60864" bIns="30432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624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862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xStyles>
    <p:titleStyle>
      <a:lvl1pPr algn="ctr" defTabSz="608624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235" indent="-228235" algn="l" defTabSz="60862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4510" indent="-190196" algn="l" defTabSz="608624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60784" indent="-152160" algn="l" defTabSz="608624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103" indent="-152160" algn="l" defTabSz="608624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9408" indent="-152160" algn="l" defTabSz="608624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719" indent="-152160" algn="l" defTabSz="608624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78032" indent="-152160" algn="l" defTabSz="608624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2351" indent="-152160" algn="l" defTabSz="608624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86661" indent="-152160" algn="l" defTabSz="608624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320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8624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2944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7248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1568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5885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0192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4498" algn="l" defTabSz="608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60882" tIns="30441" rIns="60882" bIns="304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2"/>
            <a:ext cx="5486400" cy="3017309"/>
          </a:xfrm>
          <a:prstGeom prst="rect">
            <a:avLst/>
          </a:prstGeom>
        </p:spPr>
        <p:txBody>
          <a:bodyPr vert="horz" lIns="60882" tIns="30441" rIns="60882" bIns="304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74"/>
            <a:ext cx="1422400" cy="243417"/>
          </a:xfrm>
          <a:prstGeom prst="rect">
            <a:avLst/>
          </a:prstGeom>
        </p:spPr>
        <p:txBody>
          <a:bodyPr vert="horz" lIns="60882" tIns="30441" rIns="60882" bIns="30441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807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8807"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74"/>
            <a:ext cx="1930400" cy="243417"/>
          </a:xfrm>
          <a:prstGeom prst="rect">
            <a:avLst/>
          </a:prstGeom>
        </p:spPr>
        <p:txBody>
          <a:bodyPr vert="horz" lIns="60882" tIns="30441" rIns="60882" bIns="30441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80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74"/>
            <a:ext cx="1422400" cy="243417"/>
          </a:xfrm>
          <a:prstGeom prst="rect">
            <a:avLst/>
          </a:prstGeom>
        </p:spPr>
        <p:txBody>
          <a:bodyPr vert="horz" lIns="60882" tIns="30441" rIns="60882" bIns="30441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807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880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defTabSz="608807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01" indent="-228301" algn="l" defTabSz="60880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4657" indent="-190253" algn="l" defTabSz="608807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61012" indent="-152205" algn="l" defTabSz="60880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421" indent="-152205" algn="l" defTabSz="608807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9819" indent="-152205" algn="l" defTabSz="608807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4220" indent="-152205" algn="l" defTabSz="608807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78626" indent="-152205" algn="l" defTabSz="608807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3035" indent="-152205" algn="l" defTabSz="608807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87435" indent="-152205" algn="l" defTabSz="608807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410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8807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3217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7614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2024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6431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0831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5228" algn="l" defTabSz="608807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60906" tIns="30453" rIns="60906" bIns="3045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2"/>
            <a:ext cx="5486400" cy="3017309"/>
          </a:xfrm>
          <a:prstGeom prst="rect">
            <a:avLst/>
          </a:prstGeom>
        </p:spPr>
        <p:txBody>
          <a:bodyPr vert="horz" lIns="60906" tIns="30453" rIns="60906" bIns="3045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74"/>
            <a:ext cx="1422400" cy="243417"/>
          </a:xfrm>
          <a:prstGeom prst="rect">
            <a:avLst/>
          </a:prstGeom>
        </p:spPr>
        <p:txBody>
          <a:bodyPr vert="horz" lIns="60906" tIns="30453" rIns="60906" bIns="30453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051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051"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74"/>
            <a:ext cx="1930400" cy="243417"/>
          </a:xfrm>
          <a:prstGeom prst="rect">
            <a:avLst/>
          </a:prstGeom>
        </p:spPr>
        <p:txBody>
          <a:bodyPr vert="horz" lIns="60906" tIns="30453" rIns="60906" bIns="30453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05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74"/>
            <a:ext cx="1422400" cy="243417"/>
          </a:xfrm>
          <a:prstGeom prst="rect">
            <a:avLst/>
          </a:prstGeom>
        </p:spPr>
        <p:txBody>
          <a:bodyPr vert="horz" lIns="60906" tIns="30453" rIns="60906" bIns="30453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051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05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7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ctr" defTabSz="609051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93" indent="-228393" algn="l" defTabSz="60905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4853" indent="-190329" algn="l" defTabSz="609051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61316" indent="-152265" algn="l" defTabSz="609051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845" indent="-152265" algn="l" defTabSz="609051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367" indent="-152265" algn="l" defTabSz="609051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4888" indent="-152265" algn="l" defTabSz="609051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79418" indent="-152265" algn="l" defTabSz="609051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3947" indent="-152265" algn="l" defTabSz="609051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88469" indent="-152265" algn="l" defTabSz="609051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530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051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3581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8102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2632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7159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1683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6204" algn="l" defTabSz="609051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2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447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4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0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04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04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04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06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43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50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87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0972" tIns="45511" rIns="90972" bIns="4551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90972" tIns="45511" rIns="90972" bIns="4551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5"/>
            <a:ext cx="3860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5"/>
            <a:ext cx="2844800" cy="365125"/>
          </a:xfrm>
          <a:prstGeom prst="rect">
            <a:avLst/>
          </a:prstGeom>
        </p:spPr>
        <p:txBody>
          <a:bodyPr vert="horz" lIns="90972" tIns="45511" rIns="90972" bIns="4551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12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xStyles>
    <p:titleStyle>
      <a:lvl1pPr algn="ctr" defTabSz="9096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132" indent="-341132" algn="l" defTabSz="9096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102" indent="-284293" algn="l" defTabSz="9096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072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899" indent="-227443" algn="l" defTabSz="9096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735" indent="-227443" algn="l" defTabSz="9096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57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396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225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051" indent="-227443" algn="l" defTabSz="9096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12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668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50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333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14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974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809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8637" algn="l" defTabSz="9096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287" tIns="45651" rIns="91287" bIns="45651" anchor="t" compatLnSpc="1"/>
          <a:lstStyle/>
          <a:p>
            <a:pPr defTabSz="912853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287" tIns="45651" rIns="91287" bIns="45651" anchor="t" compatLnSpc="1"/>
          <a:lstStyle/>
          <a:p>
            <a:pPr defTabSz="912853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tIns="45651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lIns="91287" tIns="45651" rIns="91287" bIns="4565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68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2853"/>
            <a:fld id="{7EAF463A-BC7C-46EE-9F1E-7F377CCA4891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 defTabSz="912853"/>
              <a:t>5/15/2026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68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2853"/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68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defTabSz="912853"/>
            <a:fld id="{A483448D-3A78-4528-A469-B745A65DA480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 defTabSz="912853"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defTabSz="912853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defTabSz="912853"/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255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3861" indent="-273861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8992" indent="-246479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2853" indent="-246479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6709" indent="-20995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0558" indent="-20995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4405" indent="-20995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6976" indent="-182574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0837" indent="-182574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4695" indent="-182574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641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28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692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570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21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3854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49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138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60852" tIns="30426" rIns="60852" bIns="304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2"/>
            <a:ext cx="5486400" cy="3017309"/>
          </a:xfrm>
          <a:prstGeom prst="rect">
            <a:avLst/>
          </a:prstGeom>
        </p:spPr>
        <p:txBody>
          <a:bodyPr vert="horz" lIns="60852" tIns="30426" rIns="60852" bIns="304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74"/>
            <a:ext cx="1422400" cy="243417"/>
          </a:xfrm>
          <a:prstGeom prst="rect">
            <a:avLst/>
          </a:prstGeom>
        </p:spPr>
        <p:txBody>
          <a:bodyPr vert="horz" lIns="60852" tIns="30426" rIns="60852" bIns="30426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502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8502"/>
              <a:t>5/15/2026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74"/>
            <a:ext cx="1930400" cy="243417"/>
          </a:xfrm>
          <a:prstGeom prst="rect">
            <a:avLst/>
          </a:prstGeom>
        </p:spPr>
        <p:txBody>
          <a:bodyPr vert="horz" lIns="60852" tIns="30426" rIns="60852" bIns="30426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50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74"/>
            <a:ext cx="1422400" cy="243417"/>
          </a:xfrm>
          <a:prstGeom prst="rect">
            <a:avLst/>
          </a:prstGeom>
        </p:spPr>
        <p:txBody>
          <a:bodyPr vert="horz" lIns="60852" tIns="30426" rIns="60852" bIns="30426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850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850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98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ctr" defTabSz="608502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191" indent="-228191" algn="l" defTabSz="608502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4412" indent="-190158" algn="l" defTabSz="608502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60632" indent="-152130" algn="l" defTabSz="60850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4891" indent="-152130" algn="l" defTabSz="608502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9134" indent="-152130" algn="l" defTabSz="608502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85" indent="-152130" algn="l" defTabSz="608502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77636" indent="-152130" algn="l" defTabSz="608502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1895" indent="-152130" algn="l" defTabSz="608502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86145" indent="-152130" algn="l" defTabSz="608502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260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8502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2762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7004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1264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5521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29766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4012" algn="l" defTabSz="608502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990" y="275303"/>
            <a:ext cx="11562700" cy="590166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3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ru-RU" sz="4000" dirty="0" smtClean="0">
                <a:latin typeface="Times New Roman"/>
                <a:ea typeface="Times New Roman"/>
              </a:rPr>
              <a:t>ТЕХНОПАРК УНИВЕРСАЛЬНЫХ ПЕДАГОГИЧЕСКИХ КОМПЕТЕНЦИЙ: КАК РАЗВИТЬ ДИВЕРГЕНТНОЕ МЫШЛЕНИЕ МЛАДШИХ ШКОЛЬНИКОВ</a:t>
            </a:r>
            <a:endParaRPr lang="ru-RU" sz="4000" dirty="0">
              <a:latin typeface="Times New Roman"/>
              <a:ea typeface="Times New Roman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ru-RU" sz="4000" dirty="0">
                <a:latin typeface="Times New Roman"/>
                <a:ea typeface="Times New Roman"/>
              </a:rPr>
              <a:t> </a:t>
            </a:r>
            <a:endParaRPr lang="ru-RU" sz="23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 algn="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2300" b="1" dirty="0">
                <a:solidFill>
                  <a:prstClr val="black"/>
                </a:solidFill>
                <a:latin typeface="Garamond" panose="02020404030301010803" pitchFamily="18" charset="0"/>
              </a:rPr>
              <a:t>СВИРИДЕНКО ЕЛЕНА ИВАНОВНА, </a:t>
            </a:r>
          </a:p>
          <a:p>
            <a:pPr marL="0" indent="0" algn="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sz="23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ГАУ </a:t>
            </a:r>
            <a:r>
              <a:rPr lang="ru-RU" sz="2300" b="1" dirty="0">
                <a:solidFill>
                  <a:prstClr val="black"/>
                </a:solidFill>
                <a:latin typeface="Garamond" panose="02020404030301010803" pitchFamily="18" charset="0"/>
              </a:rPr>
              <a:t>ДПО ПК ИРО, К.П.Н. </a:t>
            </a:r>
          </a:p>
          <a:p>
            <a:pPr marL="0" indent="0" algn="r">
              <a:lnSpc>
                <a:spcPts val="4134"/>
              </a:lnSpc>
              <a:spcBef>
                <a:spcPct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ru-RU" sz="3600" dirty="0">
              <a:latin typeface="Garamond" panose="02020404030301010803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974" y="105906"/>
            <a:ext cx="5381010" cy="358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2394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ПРОЕКТ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36"/>
            <a:ext cx="10953134" cy="3785367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картин.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художников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картин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навыков.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необычных способов рисования.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историй, связанных с музыкальным произведением.</a:t>
            </a:r>
          </a:p>
          <a:p>
            <a:pPr marL="456418" indent="-456418">
              <a:buAutoNum type="arabicPeriod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418" indent="-456418">
              <a:buAutoNum type="arabicPeriod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</a:t>
            </a:r>
          </a:p>
        </p:txBody>
      </p:sp>
    </p:spTree>
    <p:extLst>
      <p:ext uri="{BB962C8B-B14F-4D97-AF65-F5344CB8AC3E}">
        <p14:creationId xmlns:p14="http://schemas.microsoft.com/office/powerpoint/2010/main" val="2609822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ПРОЕКТ «12 МЕСЯЦЕВ»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20"/>
            <a:ext cx="10953134" cy="4524031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Невероятные легенды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Приключения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Путешествия/Путешественники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</a:t>
            </a: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418" indent="-456418">
              <a:buAutoNum type="arabicPeriod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418" indent="-456418">
              <a:buAutoNum type="arabicPeriod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</a:t>
            </a:r>
          </a:p>
        </p:txBody>
      </p:sp>
    </p:spTree>
    <p:extLst>
      <p:ext uri="{BB962C8B-B14F-4D97-AF65-F5344CB8AC3E}">
        <p14:creationId xmlns:p14="http://schemas.microsoft.com/office/powerpoint/2010/main" val="2565246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2 КРИТЕРИЯ ЭФФЕКТИВНОСТИ ДЕЯТЕЛЬНОСТИ ПЕДАГОГА</a:t>
            </a:r>
            <a:endParaRPr lang="ru-RU" altLang="ru-RU" sz="28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20"/>
            <a:ext cx="10953134" cy="1199907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ли ты, чтобы у твоего ребенка был такой же учитель, как ты?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 ребенка.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418" indent="-456418">
              <a:buAutoNum type="arabicPeriod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sviridenko\Downloads\orig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1" y="2069690"/>
            <a:ext cx="4719484" cy="471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718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ДИВЕРГЕНТНОЕ МЫШЛЕНИЕ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19"/>
            <a:ext cx="10953134" cy="1200044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divergere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«расходиться, отклоняться») – это способность человека выдать большое количество решений, основанных на одних и тех же данных.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912" y="2785842"/>
            <a:ext cx="3923686" cy="347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345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1603466"/>
            <a:ext cx="8128000" cy="5189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31478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://player.myshared.ru/9/939643/slides/slide_1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14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layer.myshared.ru/9/939643/slides/slide_1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7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layer.myshared.ru/9/939643/slides/slide_1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5821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player.myshared.ru/9/939643/slides/slide_1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267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ЛАМПОЧКА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19"/>
            <a:ext cx="10953134" cy="1569376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Вообразите, что у вас перегорела лампочка. Чем вы её замените, чтобы в комнате стало светло? Придумайте около 10  реально подходящих для этой цели вариантов, и вы увидите, что из любой ситуации есть множество решений.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71" y="2978308"/>
            <a:ext cx="2998685" cy="2998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322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технологические  и социальные</a:t>
            </a:r>
            <a:b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36"/>
            <a:ext cx="10953134" cy="4523893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– массовый рынок гаджетов 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имплантов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2027 - Марс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2030 – самоуправляемые дороги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2037 – мозг, пенсия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2042 -  первый этап реализации бессмертия человека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2045 – технологическая сингулярность (ИИ превзойдет человеческий)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 НАСТУПИЛО</a:t>
            </a:r>
          </a:p>
        </p:txBody>
      </p:sp>
    </p:spTree>
    <p:extLst>
      <p:ext uri="{BB962C8B-B14F-4D97-AF65-F5344CB8AC3E}">
        <p14:creationId xmlns:p14="http://schemas.microsoft.com/office/powerpoint/2010/main" val="23541757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БУКВЫ -ТРЕНАЖЕРЫ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36"/>
            <a:ext cx="10953134" cy="3785367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список из слов (существительные), которые заканчиваются на букву «т». </a:t>
            </a:r>
          </a:p>
          <a:p>
            <a:pPr algn="just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список из слов (существительные), в которых третья буква «л».</a:t>
            </a:r>
          </a:p>
          <a:p>
            <a:pPr algn="just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БУЛКА       или   СКЛАД</a:t>
            </a:r>
          </a:p>
          <a:p>
            <a:pPr algn="just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СКРЕПКА  БАМБУК</a:t>
            </a:r>
          </a:p>
          <a:p>
            <a:pPr algn="just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758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6C3AEC3-A40B-474E-9CDD-4838C476DBC8}"/>
              </a:ext>
            </a:extLst>
          </p:cNvPr>
          <p:cNvSpPr txBox="1"/>
          <p:nvPr/>
        </p:nvSpPr>
        <p:spPr>
          <a:xfrm>
            <a:off x="6667575" y="3643363"/>
            <a:ext cx="184691" cy="359063"/>
          </a:xfrm>
          <a:prstGeom prst="rect">
            <a:avLst/>
          </a:prstGeom>
          <a:noFill/>
        </p:spPr>
        <p:txBody>
          <a:bodyPr wrap="none" lIns="90972" tIns="45511" rIns="90972" bIns="45511" rtlCol="0">
            <a:spAutoFit/>
          </a:bodyPr>
          <a:lstStyle/>
          <a:p>
            <a:pPr defTabSz="852803">
              <a:defRPr/>
            </a:pPr>
            <a:endParaRPr lang="ru-RU" sz="1700" dirty="0">
              <a:solidFill>
                <a:prstClr val="black"/>
              </a:solidFill>
            </a:endParaRP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="" xmlns:a16="http://schemas.microsoft.com/office/drawing/2014/main" id="{263F7F7F-525F-4BFD-9C3A-7032001C0E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4694270"/>
              </p:ext>
            </p:extLst>
          </p:nvPr>
        </p:nvGraphicFramePr>
        <p:xfrm>
          <a:off x="563880" y="1157867"/>
          <a:ext cx="7944016" cy="5335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4B2E2709-8CD4-4EDC-8770-B6D37A0C2AC4}"/>
              </a:ext>
            </a:extLst>
          </p:cNvPr>
          <p:cNvGrpSpPr/>
          <p:nvPr/>
        </p:nvGrpSpPr>
        <p:grpSpPr>
          <a:xfrm>
            <a:off x="8548013" y="3913305"/>
            <a:ext cx="3509383" cy="2730383"/>
            <a:chOff x="4583806" y="1149487"/>
            <a:chExt cx="3698658" cy="3064906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="" xmlns:a16="http://schemas.microsoft.com/office/drawing/2014/main" id="{34F32FF2-0352-44F3-A294-D43EB4BCC747}"/>
                </a:ext>
              </a:extLst>
            </p:cNvPr>
            <p:cNvSpPr/>
            <p:nvPr/>
          </p:nvSpPr>
          <p:spPr>
            <a:xfrm>
              <a:off x="4583806" y="1149487"/>
              <a:ext cx="3698658" cy="306490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: скругленные углы 4">
              <a:extLst>
                <a:ext uri="{FF2B5EF4-FFF2-40B4-BE49-F238E27FC236}">
                  <a16:creationId xmlns="" xmlns:a16="http://schemas.microsoft.com/office/drawing/2014/main" id="{CF113C30-1F85-4F1F-AE57-5EE13873640F}"/>
                </a:ext>
              </a:extLst>
            </p:cNvPr>
            <p:cNvSpPr txBox="1"/>
            <p:nvPr/>
          </p:nvSpPr>
          <p:spPr>
            <a:xfrm>
              <a:off x="4673574" y="1239255"/>
              <a:ext cx="3519122" cy="28853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algn="ctr" defTabSz="79594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B791BFCE-E78F-4E96-A871-899912024238}"/>
              </a:ext>
            </a:extLst>
          </p:cNvPr>
          <p:cNvCxnSpPr>
            <a:cxnSpLocks/>
          </p:cNvCxnSpPr>
          <p:nvPr/>
        </p:nvCxnSpPr>
        <p:spPr>
          <a:xfrm>
            <a:off x="7949604" y="3643312"/>
            <a:ext cx="0" cy="4714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="" xmlns:a16="http://schemas.microsoft.com/office/drawing/2014/main" id="{5D341DF3-C7E3-4AC5-9C6A-B32CACE74F53}"/>
              </a:ext>
            </a:extLst>
          </p:cNvPr>
          <p:cNvCxnSpPr>
            <a:cxnSpLocks/>
          </p:cNvCxnSpPr>
          <p:nvPr/>
        </p:nvCxnSpPr>
        <p:spPr>
          <a:xfrm flipV="1">
            <a:off x="4716692" y="5044440"/>
            <a:ext cx="3831251" cy="247578"/>
          </a:xfrm>
          <a:prstGeom prst="bentConnector3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: уступ 43">
            <a:extLst>
              <a:ext uri="{FF2B5EF4-FFF2-40B4-BE49-F238E27FC236}">
                <a16:creationId xmlns="" xmlns:a16="http://schemas.microsoft.com/office/drawing/2014/main" id="{34778090-06A0-4F9B-8948-51D7AF29866C}"/>
              </a:ext>
            </a:extLst>
          </p:cNvPr>
          <p:cNvCxnSpPr>
            <a:cxnSpLocks/>
          </p:cNvCxnSpPr>
          <p:nvPr/>
        </p:nvCxnSpPr>
        <p:spPr>
          <a:xfrm rot="10800000">
            <a:off x="7969927" y="3896261"/>
            <a:ext cx="604529" cy="357029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9245313" y="2170716"/>
            <a:ext cx="1648539" cy="824269"/>
            <a:chOff x="4184873" y="1652"/>
            <a:chExt cx="1648538" cy="824269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184873" y="1652"/>
              <a:ext cx="1648538" cy="824269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209015" y="25794"/>
              <a:ext cx="1600254" cy="7759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195" tIns="24130" rIns="36195" bIns="24130" numCol="1" spcCol="1270" anchor="ctr" anchorCtr="0">
              <a:noAutofit/>
            </a:bodyPr>
            <a:lstStyle/>
            <a:p>
              <a:pPr algn="ctr" defTabSz="840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dirty="0">
                  <a:solidFill>
                    <a:prstClr val="white"/>
                  </a:solidFill>
                </a:rPr>
                <a:t>Внутренние законы</a:t>
              </a:r>
            </a:p>
          </p:txBody>
        </p:sp>
      </p:grpSp>
      <p:sp>
        <p:nvSpPr>
          <p:cNvPr id="16" name="Прямая соединительная линия 3"/>
          <p:cNvSpPr/>
          <p:nvPr/>
        </p:nvSpPr>
        <p:spPr>
          <a:xfrm rot="10800000">
            <a:off x="10462446" y="3750259"/>
            <a:ext cx="574157" cy="1629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03684"/>
                </a:lnTo>
                <a:lnTo>
                  <a:pt x="164853" y="1303684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312" y="4074784"/>
            <a:ext cx="2898301" cy="2320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151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6" y="184356"/>
            <a:ext cx="11641394" cy="656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769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15" y="145042"/>
            <a:ext cx="11722395" cy="66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061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59" y="125360"/>
            <a:ext cx="11899377" cy="668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299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86" y="125361"/>
            <a:ext cx="11937182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1853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28" y="135193"/>
            <a:ext cx="11938705" cy="6619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4510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10" y="105713"/>
            <a:ext cx="11895838" cy="663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811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9000" y="-3228975"/>
            <a:ext cx="19050000" cy="134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336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https://moscowsoft.com/upload/ammina.optimizer/jpg/q80/upload/ammina.optremote/s1/e6/e6ac10/e6ac101bc5f3ceeb2e9922702cb4a4f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828" y="1461780"/>
            <a:ext cx="5396251" cy="539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3124" y="648980"/>
            <a:ext cx="10294374" cy="522935"/>
          </a:xfrm>
          <a:prstGeom prst="rect">
            <a:avLst/>
          </a:prstGeom>
        </p:spPr>
        <p:txBody>
          <a:bodyPr wrap="square" lIns="90972" tIns="45511" rIns="90972" bIns="45511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ПРОЕКТНОЕ БЮРО АРХИТЕКТУРЫ РАЗВИТИЯ ДЕТЕЙ </a:t>
            </a:r>
          </a:p>
        </p:txBody>
      </p:sp>
    </p:spTree>
    <p:extLst>
      <p:ext uri="{BB962C8B-B14F-4D97-AF65-F5344CB8AC3E}">
        <p14:creationId xmlns:p14="http://schemas.microsoft.com/office/powerpoint/2010/main" val="167120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Актуализация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36"/>
            <a:ext cx="10953134" cy="4462475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рынок труда приходят слабые люди.</a:t>
            </a: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Единицы обладают критическим мышлением.</a:t>
            </a: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«умеющих» людей (быстро и качественно учиться, кросс-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дисциплинарность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превосходящие ожидания клиента, умение интегрироваться и создавать команды, обладание устойчивым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психотипом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стратегическое мышление, эстетическое восприятие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кем побеждать в новых условиях?</a:t>
            </a:r>
          </a:p>
        </p:txBody>
      </p:sp>
    </p:spTree>
    <p:extLst>
      <p:ext uri="{BB962C8B-B14F-4D97-AF65-F5344CB8AC3E}">
        <p14:creationId xmlns:p14="http://schemas.microsoft.com/office/powerpoint/2010/main" val="2136844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6"/>
            <a:ext cx="11178871" cy="372050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8800" b="1" dirty="0">
                <a:solidFill>
                  <a:srgbClr val="002060"/>
                </a:solidFill>
                <a:latin typeface="Garamond" panose="02020404030301010803" pitchFamily="18" charset="0"/>
              </a:rPr>
              <a:t>1440        86400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145" y="2371624"/>
            <a:ext cx="6410325" cy="368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3040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548" y="-74706"/>
            <a:ext cx="1097280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Проектные идеи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26012214"/>
              </p:ext>
            </p:extLst>
          </p:nvPr>
        </p:nvGraphicFramePr>
        <p:xfrm>
          <a:off x="3259456" y="2291408"/>
          <a:ext cx="5568619" cy="2913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utoShape 11" descr="Школьный огород без хлопот — Зорька. Газета для детей и подростков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972" tIns="45511" rIns="90972" bIns="45511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3" descr="Школьный огород без хлопот — Зорька. Газета для детей и подростков"/>
          <p:cNvSpPr>
            <a:spLocks noChangeAspect="1" noChangeArrowheads="1"/>
          </p:cNvSpPr>
          <p:nvPr/>
        </p:nvSpPr>
        <p:spPr bwMode="auto">
          <a:xfrm>
            <a:off x="410633" y="7992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972" tIns="45511" rIns="90972" bIns="45511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6" descr="https://www.tvtomsk.ru/uploads/images/2021/10/11/65be1d09b3b894.jpg"/>
          <p:cNvSpPr>
            <a:spLocks noChangeAspect="1" noChangeArrowheads="1"/>
          </p:cNvSpPr>
          <p:nvPr/>
        </p:nvSpPr>
        <p:spPr bwMode="auto">
          <a:xfrm>
            <a:off x="613833" y="160346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972" tIns="45511" rIns="90972" bIns="45511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AutoShape 21" descr="https://osvitoria.media/wp-content/webp-express/webp-images/uploads/2020/09/cover_outside_lesson.jpg.webp"/>
          <p:cNvSpPr>
            <a:spLocks noChangeAspect="1" noChangeArrowheads="1"/>
          </p:cNvSpPr>
          <p:nvPr/>
        </p:nvSpPr>
        <p:spPr bwMode="auto">
          <a:xfrm>
            <a:off x="817033" y="31274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972" tIns="45511" rIns="90972" bIns="45511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Облачко с текстом: прямоугольное со скругленными углами 2">
            <a:extLst>
              <a:ext uri="{FF2B5EF4-FFF2-40B4-BE49-F238E27FC236}">
                <a16:creationId xmlns="" xmlns:a16="http://schemas.microsoft.com/office/drawing/2014/main" id="{13537C8D-69B4-5F36-0F9D-CD97B13C7420}"/>
              </a:ext>
            </a:extLst>
          </p:cNvPr>
          <p:cNvSpPr/>
          <p:nvPr/>
        </p:nvSpPr>
        <p:spPr>
          <a:xfrm rot="16200000">
            <a:off x="-637113" y="2235178"/>
            <a:ext cx="5335962" cy="3589002"/>
          </a:xfrm>
          <a:prstGeom prst="wedgeRoundRectCallout">
            <a:avLst>
              <a:gd name="adj1" fmla="val -8378"/>
              <a:gd name="adj2" fmla="val 5626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2" tIns="45511" rIns="90972" bIns="45511" rtlCol="0" anchor="ctr"/>
          <a:lstStyle/>
          <a:p>
            <a:pPr algn="ctr"/>
            <a:endParaRPr lang="ru-RU"/>
          </a:p>
        </p:txBody>
      </p:sp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="" xmlns:a16="http://schemas.microsoft.com/office/drawing/2014/main" id="{DA90809D-C46A-71B0-124E-BE9E30451D8D}"/>
              </a:ext>
            </a:extLst>
          </p:cNvPr>
          <p:cNvSpPr/>
          <p:nvPr/>
        </p:nvSpPr>
        <p:spPr>
          <a:xfrm rot="16200000">
            <a:off x="-637114" y="2235178"/>
            <a:ext cx="5335962" cy="3589002"/>
          </a:xfrm>
          <a:prstGeom prst="wedgeRoundRectCallout">
            <a:avLst>
              <a:gd name="adj1" fmla="val -8028"/>
              <a:gd name="adj2" fmla="val 5678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2" tIns="45511" rIns="90972" bIns="45511" rtlCol="0" anchor="ctr"/>
          <a:lstStyle/>
          <a:p>
            <a:pPr algn="ctr"/>
            <a:endParaRPr lang="ru-RU"/>
          </a:p>
        </p:txBody>
      </p:sp>
      <p:sp>
        <p:nvSpPr>
          <p:cNvPr id="11" name="Облачко с текстом: прямоугольное со скругленными углами 10">
            <a:extLst>
              <a:ext uri="{FF2B5EF4-FFF2-40B4-BE49-F238E27FC236}">
                <a16:creationId xmlns="" xmlns:a16="http://schemas.microsoft.com/office/drawing/2014/main" id="{D1B3FE65-8DE9-60F8-6A59-0555B681B243}"/>
              </a:ext>
            </a:extLst>
          </p:cNvPr>
          <p:cNvSpPr/>
          <p:nvPr/>
        </p:nvSpPr>
        <p:spPr>
          <a:xfrm rot="5400000">
            <a:off x="7510211" y="276300"/>
            <a:ext cx="4483195" cy="4556078"/>
          </a:xfrm>
          <a:prstGeom prst="wedgeRoundRectCallout">
            <a:avLst>
              <a:gd name="adj1" fmla="val -3183"/>
              <a:gd name="adj2" fmla="val 75198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2" tIns="45511" rIns="90972" bIns="45511" rtlCol="0" anchor="ctr"/>
          <a:lstStyle/>
          <a:p>
            <a:pPr algn="ctr"/>
            <a:endParaRPr lang="ru-RU"/>
          </a:p>
        </p:txBody>
      </p:sp>
      <p:sp>
        <p:nvSpPr>
          <p:cNvPr id="12" name="Облачко с текстом: прямоугольное со скругленными углами 11">
            <a:extLst>
              <a:ext uri="{FF2B5EF4-FFF2-40B4-BE49-F238E27FC236}">
                <a16:creationId xmlns="" xmlns:a16="http://schemas.microsoft.com/office/drawing/2014/main" id="{99DA27FD-2003-2B23-E058-1CBDB946CE36}"/>
              </a:ext>
            </a:extLst>
          </p:cNvPr>
          <p:cNvSpPr/>
          <p:nvPr/>
        </p:nvSpPr>
        <p:spPr>
          <a:xfrm rot="10800000" flipH="1">
            <a:off x="4707601" y="5086997"/>
            <a:ext cx="7193813" cy="1605463"/>
          </a:xfrm>
          <a:prstGeom prst="wedgeRoundRectCallout">
            <a:avLst>
              <a:gd name="adj1" fmla="val -18909"/>
              <a:gd name="adj2" fmla="val 5750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2" tIns="45511" rIns="90972" bIns="4551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16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1F6C956-5A44-43CD-925E-7A22D51AD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8218" y="433336"/>
            <a:ext cx="4670324" cy="6136556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endParaRPr lang="ru-RU" sz="2800" dirty="0">
              <a:latin typeface="Garamond" panose="02020404030301010803" pitchFamily="18" charset="0"/>
              <a:ea typeface="+mj-ea"/>
              <a:cs typeface="+mj-cs"/>
            </a:endParaRP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endParaRPr lang="ru-RU" sz="2800" dirty="0">
              <a:latin typeface="Garamond" panose="02020404030301010803" pitchFamily="18" charset="0"/>
              <a:ea typeface="+mj-ea"/>
              <a:cs typeface="+mj-cs"/>
            </a:endParaRP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  <a:ea typeface="+mj-ea"/>
                <a:cs typeface="+mj-cs"/>
              </a:rPr>
              <a:t>18 марта 2048  года</a:t>
            </a: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+mj-ea"/>
                <a:cs typeface="+mj-cs"/>
              </a:rPr>
              <a:t>«Сегодня я приехала  в удивительный город. </a:t>
            </a: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+mj-ea"/>
                <a:cs typeface="+mj-cs"/>
              </a:rPr>
              <a:t>Удивительный потому, что в нем живут отзывчивые, внимательные, ответственные, трудолюбивые, заботливые ….. люди».</a:t>
            </a: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+mj-ea"/>
                <a:cs typeface="+mj-cs"/>
              </a:rPr>
              <a:t>		</a:t>
            </a:r>
            <a:endParaRPr lang="ru-RU" sz="2800" i="1" dirty="0">
              <a:solidFill>
                <a:srgbClr val="002060"/>
              </a:solidFill>
              <a:latin typeface="Garamond" panose="02020404030301010803" pitchFamily="18" charset="0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10" y="433352"/>
            <a:ext cx="6075619" cy="607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426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endParaRPr lang="ru-RU" altLang="ru-RU" sz="28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20"/>
            <a:ext cx="10953134" cy="4216254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Молодое поколение –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энергия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трансформации социальных систем,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риски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возможности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29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endParaRPr lang="ru-RU" altLang="ru-RU" sz="2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4208997" y="2714718"/>
            <a:ext cx="7501229" cy="1569660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З</a:t>
            </a:r>
            <a:r>
              <a:rPr lang="vi-VN" sz="2400" b="1" dirty="0">
                <a:solidFill>
                  <a:srgbClr val="002060"/>
                </a:solidFill>
                <a:latin typeface="Times New Roman"/>
              </a:rPr>
              <a:t>у́меры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               </a:t>
            </a:r>
            <a:r>
              <a:rPr lang="vi-VN" sz="2400" b="1" dirty="0">
                <a:solidFill>
                  <a:srgbClr val="002060"/>
                </a:solidFill>
                <a:latin typeface="Times New Roman"/>
              </a:rPr>
              <a:t> хоумле́ндеры</a:t>
            </a: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                                       поколение </a:t>
            </a:r>
            <a:r>
              <a:rPr lang="en-US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Z</a:t>
            </a: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                                                          Альфа - дети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307B1DF-9E36-4C58-9D7A-406FA2BB86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0" t="-14399" r="21001" b="-10200"/>
          <a:stretch/>
        </p:blipFill>
        <p:spPr>
          <a:xfrm>
            <a:off x="197432" y="1206653"/>
            <a:ext cx="3110725" cy="384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7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235975" y="501497"/>
            <a:ext cx="11474244" cy="5632311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Хэштег-челленджи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:</a:t>
            </a:r>
            <a:r>
              <a:rPr lang="ru-RU" sz="4000" b="1" dirty="0">
                <a:solidFill>
                  <a:srgbClr val="002060"/>
                </a:solidFill>
                <a:latin typeface="Garamond" panose="02020404030301010803" pitchFamily="18" charset="0"/>
              </a:rPr>
              <a:t>  </a:t>
            </a:r>
            <a:r>
              <a:rPr lang="en-US" sz="4000" b="1" dirty="0">
                <a:solidFill>
                  <a:srgbClr val="002060"/>
                </a:solidFill>
                <a:latin typeface="Garamond" panose="02020404030301010803" pitchFamily="18" charset="0"/>
              </a:rPr>
              <a:t>#</a:t>
            </a:r>
            <a:r>
              <a:rPr lang="en-US" sz="40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lipsync</a:t>
            </a:r>
            <a:r>
              <a:rPr lang="en-US" sz="4000" b="1" dirty="0">
                <a:solidFill>
                  <a:srgbClr val="002060"/>
                </a:solidFill>
                <a:latin typeface="Garamond" panose="02020404030301010803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Garamond" panose="02020404030301010803" pitchFamily="18" charset="0"/>
              </a:rPr>
              <a:t>  #</a:t>
            </a:r>
            <a:r>
              <a:rPr lang="ru-RU" sz="40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надиско</a:t>
            </a:r>
            <a:r>
              <a:rPr lang="ru-RU" sz="4000" b="1" dirty="0">
                <a:solidFill>
                  <a:srgbClr val="002060"/>
                </a:solidFill>
                <a:latin typeface="Garamond" panose="02020404030301010803" pitchFamily="18" charset="0"/>
              </a:rPr>
              <a:t>  </a:t>
            </a:r>
            <a:r>
              <a:rPr lang="en-US" sz="4000" b="1" dirty="0">
                <a:solidFill>
                  <a:srgbClr val="002060"/>
                </a:solidFill>
                <a:latin typeface="Garamond" panose="02020404030301010803" pitchFamily="18" charset="0"/>
              </a:rPr>
              <a:t> #10yearchallenge</a:t>
            </a:r>
            <a:endParaRPr lang="ru-RU" sz="40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endParaRPr lang="ru-RU" sz="40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Поп-</a:t>
            </a:r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ит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 и </a:t>
            </a:r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симпл-димпл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   </a:t>
            </a:r>
            <a:r>
              <a:rPr lang="en-US" sz="4000" b="1" dirty="0">
                <a:solidFill>
                  <a:prstClr val="black"/>
                </a:solidFill>
                <a:latin typeface="Garamond" panose="02020404030301010803" pitchFamily="18" charset="0"/>
              </a:rPr>
              <a:t>#</a:t>
            </a:r>
            <a:r>
              <a:rPr lang="en-US" sz="4000" b="1" dirty="0" err="1">
                <a:solidFill>
                  <a:prstClr val="black"/>
                </a:solidFill>
                <a:latin typeface="Garamond" panose="02020404030301010803" pitchFamily="18" charset="0"/>
              </a:rPr>
              <a:t>popit</a:t>
            </a:r>
            <a:r>
              <a:rPr lang="en-US" sz="4000" b="1" dirty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  <a: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</a:rPr>
              <a:t>                  </a:t>
            </a:r>
          </a:p>
          <a:p>
            <a:endParaRPr lang="ru-RU" sz="40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Roblox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 - </a:t>
            </a:r>
            <a:r>
              <a:rPr lang="en-US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Minecraft 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и </a:t>
            </a:r>
            <a:r>
              <a:rPr lang="en-US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Lego</a:t>
            </a:r>
            <a:endParaRPr lang="ru-RU" sz="4000" b="1" dirty="0">
              <a:solidFill>
                <a:srgbClr val="C00000"/>
              </a:solidFill>
              <a:latin typeface="Garamond" panose="02020404030301010803" pitchFamily="18" charset="0"/>
            </a:endParaRPr>
          </a:p>
          <a:p>
            <a:endParaRPr lang="ru-RU" sz="4000" b="1" dirty="0">
              <a:solidFill>
                <a:srgbClr val="C00000"/>
              </a:solidFill>
              <a:latin typeface="Garamond" panose="02020404030301010803" pitchFamily="18" charset="0"/>
            </a:endParaRPr>
          </a:p>
          <a:p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Летсплей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           </a:t>
            </a:r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Блогерство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              </a:t>
            </a:r>
            <a:r>
              <a:rPr lang="ru-RU" sz="4000" b="1" dirty="0" err="1">
                <a:solidFill>
                  <a:srgbClr val="C00000"/>
                </a:solidFill>
                <a:latin typeface="Garamond" panose="02020404030301010803" pitchFamily="18" charset="0"/>
              </a:rPr>
              <a:t>Косплей</a:t>
            </a:r>
            <a:r>
              <a:rPr lang="ru-RU" sz="4000" b="1" dirty="0">
                <a:solidFill>
                  <a:srgbClr val="C00000"/>
                </a:solidFill>
                <a:latin typeface="Garamond" panose="02020404030301010803" pitchFamily="18" charset="0"/>
              </a:rPr>
              <a:t> </a:t>
            </a:r>
          </a:p>
          <a:p>
            <a:endParaRPr lang="ru-RU" sz="40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563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endParaRPr lang="ru-RU" altLang="ru-RU" sz="28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20"/>
            <a:ext cx="10953134" cy="4216254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+ деньги–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гремучий коктейль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КРАСИВАЯ ЖИЗНЬ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93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ГЛАВНЫЙ АКТИВ - МЫШЛЕНИЕ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36"/>
            <a:ext cx="10953134" cy="2677371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 на думающих людей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+ ЦЕННОСТИ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99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61826" y="-72737"/>
            <a:ext cx="11178871" cy="1636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«МАТЕРИНСКАЯ ПЛАТА»</a:t>
            </a:r>
            <a:b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</a:br>
            <a:r>
              <a:rPr lang="ru-RU" altLang="ru-RU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 СТРАТЕГИИ ОБРАЗОВАНИЯ В НОВЫХ УСЛОВИЯХ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7685D-FEB2-415A-9D42-DC4EBC814EF5}"/>
              </a:ext>
            </a:extLst>
          </p:cNvPr>
          <p:cNvSpPr txBox="1"/>
          <p:nvPr/>
        </p:nvSpPr>
        <p:spPr>
          <a:xfrm>
            <a:off x="757086" y="1347036"/>
            <a:ext cx="10953134" cy="3785367"/>
          </a:xfrm>
          <a:prstGeom prst="rect">
            <a:avLst/>
          </a:prstGeom>
          <a:noFill/>
        </p:spPr>
        <p:txBody>
          <a:bodyPr wrap="square" lIns="90972" tIns="45511" rIns="90972" bIns="45511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Дивергентное мышление.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Ценностное воспитание.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Проектное мышление.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АЖП.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Гендерное воспитание.</a:t>
            </a:r>
          </a:p>
          <a:p>
            <a:pPr marL="456418" indent="-456418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Самоидентификация.</a:t>
            </a: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</a:t>
            </a:r>
          </a:p>
        </p:txBody>
      </p:sp>
    </p:spTree>
    <p:extLst>
      <p:ext uri="{BB962C8B-B14F-4D97-AF65-F5344CB8AC3E}">
        <p14:creationId xmlns:p14="http://schemas.microsoft.com/office/powerpoint/2010/main" val="2935856606"/>
      </p:ext>
    </p:extLst>
  </p:cSld>
  <p:clrMapOvr>
    <a:masterClrMapping/>
  </p:clrMapOvr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Arial"/>
        <a:cs typeface="Arial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Arial"/>
        <a:cs typeface="Arial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6060</TotalTime>
  <Words>526</Words>
  <Application>Microsoft Office PowerPoint</Application>
  <PresentationFormat>Произвольный</PresentationFormat>
  <Paragraphs>140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32</vt:i4>
      </vt:variant>
    </vt:vector>
  </HeadingPairs>
  <TitlesOfParts>
    <vt:vector size="47" baseType="lpstr">
      <vt:lpstr>Тема Office</vt:lpstr>
      <vt:lpstr>1_Тема Office</vt:lpstr>
      <vt:lpstr>2_Тема Office</vt:lpstr>
      <vt:lpstr>6_Тема Office</vt:lpstr>
      <vt:lpstr>5_Тема Office</vt:lpstr>
      <vt:lpstr>4_Тема Office</vt:lpstr>
      <vt:lpstr>7_Тема Office</vt:lpstr>
      <vt:lpstr>Поток</vt:lpstr>
      <vt:lpstr>Office Theme</vt:lpstr>
      <vt:lpstr>1_Office Theme</vt:lpstr>
      <vt:lpstr>2_Office Theme</vt:lpstr>
      <vt:lpstr>3_Office Theme</vt:lpstr>
      <vt:lpstr>8_Тема Office</vt:lpstr>
      <vt:lpstr>3_Тема Office</vt:lpstr>
      <vt:lpstr>9_Тема Office</vt:lpstr>
      <vt:lpstr>Презентация PowerPoint</vt:lpstr>
      <vt:lpstr>ТРЕНДЫ: технологические  и социальные </vt:lpstr>
      <vt:lpstr>Актуализация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ГЛАВНЫЙ АКТИВ - МЫШЛЕНИЕ</vt:lpstr>
      <vt:lpstr>«МАТЕРИНСКАЯ ПЛАТА»  СТРАТЕГИИ ОБРАЗОВАНИЯ В НОВЫХ УСЛОВИЯХ</vt:lpstr>
      <vt:lpstr>ПРОЕКТ</vt:lpstr>
      <vt:lpstr>ПРОЕКТ «12 МЕСЯЦЕВ»</vt:lpstr>
      <vt:lpstr>2 КРИТЕРИЯ ЭФФЕКТИВНОСТИ ДЕЯТЕЛЬНОСТИ ПЕДАГОГА</vt:lpstr>
      <vt:lpstr>ДИВЕРГЕНТНОЕ МЫШЛЕНИЕ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ЛАМПОЧКА</vt:lpstr>
      <vt:lpstr>БУКВЫ -ТРЕНАЖЕРЫ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1440        86400</vt:lpstr>
      <vt:lpstr>Проектные идеи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Dns</dc:creator>
  <cp:lastModifiedBy>Елена И. Свириденко</cp:lastModifiedBy>
  <cp:revision>281</cp:revision>
  <cp:lastPrinted>2022-04-25T12:05:02Z</cp:lastPrinted>
  <dcterms:created xsi:type="dcterms:W3CDTF">2021-11-28T02:13:20Z</dcterms:created>
  <dcterms:modified xsi:type="dcterms:W3CDTF">2026-05-14T23:08:48Z</dcterms:modified>
</cp:coreProperties>
</file>