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56" r:id="rId8"/>
    <p:sldId id="264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64D6A0-0493-4884-A261-7F43C8A7DBAF}" type="doc">
      <dgm:prSet loTypeId="urn:microsoft.com/office/officeart/2005/8/layout/hierarchy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5B1F98C-BA95-4845-8560-4F1C10802225}">
      <dgm:prSet phldrT="[Текст]" phldr="0" custT="1"/>
      <dgm:spPr/>
      <dgm:t>
        <a:bodyPr/>
        <a:lstStyle/>
        <a:p>
          <a:r>
            <a:rPr lang="ru-RU" sz="4000" dirty="0"/>
            <a:t>Виды налогов, взимаемых с физических лиц</a:t>
          </a:r>
        </a:p>
      </dgm:t>
    </dgm:pt>
    <dgm:pt modelId="{9743A11F-8210-47ED-8EEE-CC124A7DC9F2}" type="parTrans" cxnId="{70EE7729-A09A-4921-9F67-5F8E74B679FC}">
      <dgm:prSet/>
      <dgm:spPr/>
      <dgm:t>
        <a:bodyPr/>
        <a:lstStyle/>
        <a:p>
          <a:endParaRPr lang="ru-RU"/>
        </a:p>
      </dgm:t>
    </dgm:pt>
    <dgm:pt modelId="{2D292FA3-EBC9-4CB5-80AC-D2421ADAA673}" type="sibTrans" cxnId="{70EE7729-A09A-4921-9F67-5F8E74B679FC}">
      <dgm:prSet/>
      <dgm:spPr/>
      <dgm:t>
        <a:bodyPr/>
        <a:lstStyle/>
        <a:p>
          <a:endParaRPr lang="ru-RU"/>
        </a:p>
      </dgm:t>
    </dgm:pt>
    <dgm:pt modelId="{6B9B9C63-F537-4705-BF2A-9CD815242A44}">
      <dgm:prSet phldrT="[Текст]" phldr="0"/>
      <dgm:spPr/>
      <dgm:t>
        <a:bodyPr/>
        <a:lstStyle/>
        <a:p>
          <a:r>
            <a:rPr lang="ru-RU" b="1" dirty="0"/>
            <a:t>Налог на доходы (НДФЛ) </a:t>
          </a:r>
          <a:r>
            <a:rPr lang="ru-RU" dirty="0"/>
            <a:t>–</a:t>
          </a:r>
        </a:p>
        <a:p>
          <a:r>
            <a:rPr lang="ru-RU" dirty="0"/>
            <a:t> </a:t>
          </a:r>
          <a:r>
            <a:rPr lang="ru-RU" b="0" dirty="0"/>
            <a:t>федеральный налог</a:t>
          </a:r>
        </a:p>
      </dgm:t>
    </dgm:pt>
    <dgm:pt modelId="{5AFE490E-8501-436A-9D0B-DE2A7742516F}" type="parTrans" cxnId="{E2ADFC93-8A2A-49B8-9D7C-C4C292BADBF6}">
      <dgm:prSet/>
      <dgm:spPr/>
      <dgm:t>
        <a:bodyPr/>
        <a:lstStyle/>
        <a:p>
          <a:endParaRPr lang="ru-RU"/>
        </a:p>
      </dgm:t>
    </dgm:pt>
    <dgm:pt modelId="{3CF9BC31-6E7E-469B-A731-1023BCAA5E5A}" type="sibTrans" cxnId="{E2ADFC93-8A2A-49B8-9D7C-C4C292BADBF6}">
      <dgm:prSet/>
      <dgm:spPr/>
      <dgm:t>
        <a:bodyPr/>
        <a:lstStyle/>
        <a:p>
          <a:endParaRPr lang="ru-RU"/>
        </a:p>
      </dgm:t>
    </dgm:pt>
    <dgm:pt modelId="{4A54DA0A-E39B-47E2-826F-04B0F09E3DCA}">
      <dgm:prSet phldrT="[Текст]" phldr="0"/>
      <dgm:spPr/>
      <dgm:t>
        <a:bodyPr/>
        <a:lstStyle/>
        <a:p>
          <a:r>
            <a:rPr lang="ru-RU" b="1" dirty="0"/>
            <a:t>Транспортный налог</a:t>
          </a:r>
          <a:r>
            <a:rPr lang="ru-RU" b="0" dirty="0"/>
            <a:t> –</a:t>
          </a:r>
        </a:p>
        <a:p>
          <a:r>
            <a:rPr lang="ru-RU" b="0" dirty="0"/>
            <a:t> региональный налог</a:t>
          </a:r>
        </a:p>
      </dgm:t>
    </dgm:pt>
    <dgm:pt modelId="{98B17457-606E-4B5D-8116-38345F2BD438}" type="parTrans" cxnId="{44AD6B20-A7BC-4777-AF3B-B9451AAB48E1}">
      <dgm:prSet/>
      <dgm:spPr/>
      <dgm:t>
        <a:bodyPr/>
        <a:lstStyle/>
        <a:p>
          <a:endParaRPr lang="ru-RU"/>
        </a:p>
      </dgm:t>
    </dgm:pt>
    <dgm:pt modelId="{2865A13C-A948-494B-B0B3-265C4C439FD1}" type="sibTrans" cxnId="{44AD6B20-A7BC-4777-AF3B-B9451AAB48E1}">
      <dgm:prSet/>
      <dgm:spPr/>
      <dgm:t>
        <a:bodyPr/>
        <a:lstStyle/>
        <a:p>
          <a:endParaRPr lang="ru-RU"/>
        </a:p>
      </dgm:t>
    </dgm:pt>
    <dgm:pt modelId="{47236495-206E-4AF8-A8A4-92746ED82310}">
      <dgm:prSet phldrT="[Текст]" phldr="0"/>
      <dgm:spPr/>
      <dgm:t>
        <a:bodyPr/>
        <a:lstStyle/>
        <a:p>
          <a:r>
            <a:rPr lang="ru-RU" b="1" dirty="0"/>
            <a:t>Налог на имущество</a:t>
          </a:r>
          <a:r>
            <a:rPr lang="ru-RU" b="0" dirty="0"/>
            <a:t> –</a:t>
          </a:r>
        </a:p>
        <a:p>
          <a:r>
            <a:rPr lang="ru-RU" b="0" dirty="0"/>
            <a:t> местный налог</a:t>
          </a:r>
          <a:endParaRPr lang="ru-RU" b="1" dirty="0"/>
        </a:p>
      </dgm:t>
    </dgm:pt>
    <dgm:pt modelId="{9471B525-1D26-4E97-B096-58B1DC50A3EA}" type="parTrans" cxnId="{A4829398-414F-4E43-9886-863E8FAED206}">
      <dgm:prSet/>
      <dgm:spPr/>
      <dgm:t>
        <a:bodyPr/>
        <a:lstStyle/>
        <a:p>
          <a:endParaRPr lang="ru-RU"/>
        </a:p>
      </dgm:t>
    </dgm:pt>
    <dgm:pt modelId="{0669D41E-3A25-4208-B03B-3239A725BDBC}" type="sibTrans" cxnId="{A4829398-414F-4E43-9886-863E8FAED206}">
      <dgm:prSet/>
      <dgm:spPr/>
      <dgm:t>
        <a:bodyPr/>
        <a:lstStyle/>
        <a:p>
          <a:endParaRPr lang="ru-RU"/>
        </a:p>
      </dgm:t>
    </dgm:pt>
    <dgm:pt modelId="{C2C662F3-0F55-43E7-893A-8D49BE513DD9}">
      <dgm:prSet phldrT="[Текст]" phldr="0"/>
      <dgm:spPr/>
      <dgm:t>
        <a:bodyPr/>
        <a:lstStyle/>
        <a:p>
          <a:r>
            <a:rPr lang="ru-RU" b="1" dirty="0"/>
            <a:t>Земельный налог</a:t>
          </a:r>
          <a:r>
            <a:rPr lang="ru-RU" b="0" dirty="0"/>
            <a:t> – </a:t>
          </a:r>
        </a:p>
        <a:p>
          <a:r>
            <a:rPr lang="ru-RU" b="0" dirty="0"/>
            <a:t>местный налог</a:t>
          </a:r>
        </a:p>
      </dgm:t>
    </dgm:pt>
    <dgm:pt modelId="{57210E5A-4025-4F4D-BF0E-6E1F7C09508F}" type="parTrans" cxnId="{EF8323CA-D60F-4BF6-BB3A-75447EE341D0}">
      <dgm:prSet/>
      <dgm:spPr/>
      <dgm:t>
        <a:bodyPr/>
        <a:lstStyle/>
        <a:p>
          <a:endParaRPr lang="ru-RU"/>
        </a:p>
      </dgm:t>
    </dgm:pt>
    <dgm:pt modelId="{1B1440E0-8900-468A-BBD4-CBFB9AE05166}" type="sibTrans" cxnId="{EF8323CA-D60F-4BF6-BB3A-75447EE341D0}">
      <dgm:prSet/>
      <dgm:spPr/>
      <dgm:t>
        <a:bodyPr/>
        <a:lstStyle/>
        <a:p>
          <a:endParaRPr lang="ru-RU"/>
        </a:p>
      </dgm:t>
    </dgm:pt>
    <dgm:pt modelId="{656804F7-5CD5-4E45-B07E-4A1F4233CC44}">
      <dgm:prSet phldrT="[Текст]" phldr="0"/>
      <dgm:spPr/>
      <dgm:t>
        <a:bodyPr/>
        <a:lstStyle/>
        <a:p>
          <a:r>
            <a:rPr lang="ru-RU" b="0"/>
            <a:t>13%</a:t>
          </a:r>
          <a:endParaRPr lang="ru-RU" b="0" dirty="0"/>
        </a:p>
      </dgm:t>
    </dgm:pt>
    <dgm:pt modelId="{1BDDED82-2612-4345-993F-95CC9FED99E8}" type="parTrans" cxnId="{17BA97CE-F7AB-4A39-8CEA-C7A5012154D0}">
      <dgm:prSet/>
      <dgm:spPr/>
      <dgm:t>
        <a:bodyPr/>
        <a:lstStyle/>
        <a:p>
          <a:endParaRPr lang="ru-RU"/>
        </a:p>
      </dgm:t>
    </dgm:pt>
    <dgm:pt modelId="{1C085497-DC17-435C-A1C8-F4B48D816D61}" type="sibTrans" cxnId="{17BA97CE-F7AB-4A39-8CEA-C7A5012154D0}">
      <dgm:prSet/>
      <dgm:spPr/>
      <dgm:t>
        <a:bodyPr/>
        <a:lstStyle/>
        <a:p>
          <a:endParaRPr lang="ru-RU"/>
        </a:p>
      </dgm:t>
    </dgm:pt>
    <dgm:pt modelId="{AF1303D8-4030-4AD7-8575-D2D720CF2F73}">
      <dgm:prSet phldrT="[Текст]" phldr="0"/>
      <dgm:spPr/>
      <dgm:t>
        <a:bodyPr/>
        <a:lstStyle/>
        <a:p>
          <a:r>
            <a:rPr lang="ru-RU" b="0" dirty="0"/>
            <a:t>18 руб. </a:t>
          </a:r>
        </a:p>
      </dgm:t>
    </dgm:pt>
    <dgm:pt modelId="{4231D1FB-D806-4447-BC1B-373EE38F830C}" type="parTrans" cxnId="{B1B8A8B3-AF2E-4E16-972A-BD1D7C55EBEE}">
      <dgm:prSet/>
      <dgm:spPr/>
      <dgm:t>
        <a:bodyPr/>
        <a:lstStyle/>
        <a:p>
          <a:endParaRPr lang="ru-RU"/>
        </a:p>
      </dgm:t>
    </dgm:pt>
    <dgm:pt modelId="{46B4A033-AED5-473C-B435-E3AC5DBBBAD1}" type="sibTrans" cxnId="{B1B8A8B3-AF2E-4E16-972A-BD1D7C55EBEE}">
      <dgm:prSet/>
      <dgm:spPr/>
      <dgm:t>
        <a:bodyPr/>
        <a:lstStyle/>
        <a:p>
          <a:endParaRPr lang="ru-RU"/>
        </a:p>
      </dgm:t>
    </dgm:pt>
    <dgm:pt modelId="{4039FCB5-4913-422E-AFC1-BC45759D3090}">
      <dgm:prSet phldrT="[Текст]" phldr="0"/>
      <dgm:spPr/>
      <dgm:t>
        <a:bodyPr/>
        <a:lstStyle/>
        <a:p>
          <a:endParaRPr lang="ru-RU" b="0" dirty="0"/>
        </a:p>
        <a:p>
          <a:r>
            <a:rPr lang="ru-RU" b="0" dirty="0"/>
            <a:t>0,1%</a:t>
          </a:r>
        </a:p>
        <a:p>
          <a:endParaRPr lang="ru-RU" b="1" dirty="0"/>
        </a:p>
      </dgm:t>
    </dgm:pt>
    <dgm:pt modelId="{882B9CD8-7726-4CA9-8876-831D84AACE40}" type="parTrans" cxnId="{5369FBC9-D992-4909-B0F3-9103FB7C6179}">
      <dgm:prSet/>
      <dgm:spPr/>
      <dgm:t>
        <a:bodyPr/>
        <a:lstStyle/>
        <a:p>
          <a:endParaRPr lang="ru-RU"/>
        </a:p>
      </dgm:t>
    </dgm:pt>
    <dgm:pt modelId="{45EFE9A5-BBA8-499E-B557-F13E23B441B2}" type="sibTrans" cxnId="{5369FBC9-D992-4909-B0F3-9103FB7C6179}">
      <dgm:prSet/>
      <dgm:spPr/>
      <dgm:t>
        <a:bodyPr/>
        <a:lstStyle/>
        <a:p>
          <a:endParaRPr lang="ru-RU"/>
        </a:p>
      </dgm:t>
    </dgm:pt>
    <dgm:pt modelId="{1070107F-D496-4CB2-B554-F9C49A9ED3F4}">
      <dgm:prSet phldrT="[Текст]" phldr="0"/>
      <dgm:spPr/>
      <dgm:t>
        <a:bodyPr/>
        <a:lstStyle/>
        <a:p>
          <a:r>
            <a:rPr lang="ru-RU" b="0" dirty="0"/>
            <a:t>0,3%</a:t>
          </a:r>
        </a:p>
      </dgm:t>
    </dgm:pt>
    <dgm:pt modelId="{F71322C8-AF6B-4CAA-A9B6-14727ECF4C22}" type="parTrans" cxnId="{B3B6F8BE-26C1-48C3-B3B9-6EE8DE9CFB45}">
      <dgm:prSet/>
      <dgm:spPr/>
      <dgm:t>
        <a:bodyPr/>
        <a:lstStyle/>
        <a:p>
          <a:endParaRPr lang="ru-RU"/>
        </a:p>
      </dgm:t>
    </dgm:pt>
    <dgm:pt modelId="{CAF026D4-CE1C-41B7-9D18-C299210A933E}" type="sibTrans" cxnId="{B3B6F8BE-26C1-48C3-B3B9-6EE8DE9CFB45}">
      <dgm:prSet/>
      <dgm:spPr/>
      <dgm:t>
        <a:bodyPr/>
        <a:lstStyle/>
        <a:p>
          <a:endParaRPr lang="ru-RU"/>
        </a:p>
      </dgm:t>
    </dgm:pt>
    <dgm:pt modelId="{99562F5C-D05A-47CE-8FA2-0E0619874E38}" type="pres">
      <dgm:prSet presAssocID="{3564D6A0-0493-4884-A261-7F43C8A7DBA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14EADF0-E335-41A0-AAA9-E09B198D9539}" type="pres">
      <dgm:prSet presAssocID="{C5B1F98C-BA95-4845-8560-4F1C10802225}" presName="vertOne" presStyleCnt="0"/>
      <dgm:spPr/>
    </dgm:pt>
    <dgm:pt modelId="{A014B582-E2FA-4032-B551-A8BD12AD01F7}" type="pres">
      <dgm:prSet presAssocID="{C5B1F98C-BA95-4845-8560-4F1C10802225}" presName="txOne" presStyleLbl="node0" presStyleIdx="0" presStyleCnt="1" custLinFactNeighborX="350" custLinFactNeighborY="-70057">
        <dgm:presLayoutVars>
          <dgm:chPref val="3"/>
        </dgm:presLayoutVars>
      </dgm:prSet>
      <dgm:spPr/>
    </dgm:pt>
    <dgm:pt modelId="{1706BE92-3F93-4123-9830-F666408E4AB3}" type="pres">
      <dgm:prSet presAssocID="{C5B1F98C-BA95-4845-8560-4F1C10802225}" presName="parTransOne" presStyleCnt="0"/>
      <dgm:spPr/>
    </dgm:pt>
    <dgm:pt modelId="{C43D9CE9-7B62-45D5-A9A5-D1C366DFA694}" type="pres">
      <dgm:prSet presAssocID="{C5B1F98C-BA95-4845-8560-4F1C10802225}" presName="horzOne" presStyleCnt="0"/>
      <dgm:spPr/>
    </dgm:pt>
    <dgm:pt modelId="{19F133C3-6E87-4373-909D-E50AC87202D5}" type="pres">
      <dgm:prSet presAssocID="{6B9B9C63-F537-4705-BF2A-9CD815242A44}" presName="vertTwo" presStyleCnt="0"/>
      <dgm:spPr/>
    </dgm:pt>
    <dgm:pt modelId="{657E4309-6928-40DD-9881-3EC375E04AA3}" type="pres">
      <dgm:prSet presAssocID="{6B9B9C63-F537-4705-BF2A-9CD815242A44}" presName="txTwo" presStyleLbl="node2" presStyleIdx="0" presStyleCnt="4">
        <dgm:presLayoutVars>
          <dgm:chPref val="3"/>
        </dgm:presLayoutVars>
      </dgm:prSet>
      <dgm:spPr/>
    </dgm:pt>
    <dgm:pt modelId="{F0D97B1D-E6D0-40EE-92D6-9F784732D1C3}" type="pres">
      <dgm:prSet presAssocID="{6B9B9C63-F537-4705-BF2A-9CD815242A44}" presName="parTransTwo" presStyleCnt="0"/>
      <dgm:spPr/>
    </dgm:pt>
    <dgm:pt modelId="{F740566A-60B5-47C7-B1E4-D98C061561C2}" type="pres">
      <dgm:prSet presAssocID="{6B9B9C63-F537-4705-BF2A-9CD815242A44}" presName="horzTwo" presStyleCnt="0"/>
      <dgm:spPr/>
    </dgm:pt>
    <dgm:pt modelId="{6851F7E5-B5D3-498A-83BA-389E36922849}" type="pres">
      <dgm:prSet presAssocID="{656804F7-5CD5-4E45-B07E-4A1F4233CC44}" presName="vertThree" presStyleCnt="0"/>
      <dgm:spPr/>
    </dgm:pt>
    <dgm:pt modelId="{EEFA79DA-8A15-499D-B080-FA320B1ED2DB}" type="pres">
      <dgm:prSet presAssocID="{656804F7-5CD5-4E45-B07E-4A1F4233CC44}" presName="txThree" presStyleLbl="node3" presStyleIdx="0" presStyleCnt="4">
        <dgm:presLayoutVars>
          <dgm:chPref val="3"/>
        </dgm:presLayoutVars>
      </dgm:prSet>
      <dgm:spPr/>
    </dgm:pt>
    <dgm:pt modelId="{425B5B76-9711-4529-BD0C-9EA554F6602C}" type="pres">
      <dgm:prSet presAssocID="{656804F7-5CD5-4E45-B07E-4A1F4233CC44}" presName="horzThree" presStyleCnt="0"/>
      <dgm:spPr/>
    </dgm:pt>
    <dgm:pt modelId="{2541BFA9-C859-42E1-A155-DCDED707DCD5}" type="pres">
      <dgm:prSet presAssocID="{3CF9BC31-6E7E-469B-A731-1023BCAA5E5A}" presName="sibSpaceTwo" presStyleCnt="0"/>
      <dgm:spPr/>
    </dgm:pt>
    <dgm:pt modelId="{C600C25F-D5DB-4088-9AF0-C19C7E0667E6}" type="pres">
      <dgm:prSet presAssocID="{4A54DA0A-E39B-47E2-826F-04B0F09E3DCA}" presName="vertTwo" presStyleCnt="0"/>
      <dgm:spPr/>
    </dgm:pt>
    <dgm:pt modelId="{84991A47-BFD2-4832-A8F5-F6D4D8CD7A47}" type="pres">
      <dgm:prSet presAssocID="{4A54DA0A-E39B-47E2-826F-04B0F09E3DCA}" presName="txTwo" presStyleLbl="node2" presStyleIdx="1" presStyleCnt="4">
        <dgm:presLayoutVars>
          <dgm:chPref val="3"/>
        </dgm:presLayoutVars>
      </dgm:prSet>
      <dgm:spPr/>
    </dgm:pt>
    <dgm:pt modelId="{52A4FB9D-7360-43D1-AA9E-E57F539B475F}" type="pres">
      <dgm:prSet presAssocID="{4A54DA0A-E39B-47E2-826F-04B0F09E3DCA}" presName="parTransTwo" presStyleCnt="0"/>
      <dgm:spPr/>
    </dgm:pt>
    <dgm:pt modelId="{565D964B-0051-4E97-A9B0-DF3F7C2F008B}" type="pres">
      <dgm:prSet presAssocID="{4A54DA0A-E39B-47E2-826F-04B0F09E3DCA}" presName="horzTwo" presStyleCnt="0"/>
      <dgm:spPr/>
    </dgm:pt>
    <dgm:pt modelId="{AEE087ED-416D-49D8-BBDD-8D1C88C2D13D}" type="pres">
      <dgm:prSet presAssocID="{AF1303D8-4030-4AD7-8575-D2D720CF2F73}" presName="vertThree" presStyleCnt="0"/>
      <dgm:spPr/>
    </dgm:pt>
    <dgm:pt modelId="{1AE206A7-600A-4AE1-B618-CF1A76185499}" type="pres">
      <dgm:prSet presAssocID="{AF1303D8-4030-4AD7-8575-D2D720CF2F73}" presName="txThree" presStyleLbl="node3" presStyleIdx="1" presStyleCnt="4">
        <dgm:presLayoutVars>
          <dgm:chPref val="3"/>
        </dgm:presLayoutVars>
      </dgm:prSet>
      <dgm:spPr/>
    </dgm:pt>
    <dgm:pt modelId="{96D00D4E-513B-4FB5-BA08-C228FCB2025D}" type="pres">
      <dgm:prSet presAssocID="{AF1303D8-4030-4AD7-8575-D2D720CF2F73}" presName="horzThree" presStyleCnt="0"/>
      <dgm:spPr/>
    </dgm:pt>
    <dgm:pt modelId="{4C307CEC-0187-4456-8BF5-069B77043C03}" type="pres">
      <dgm:prSet presAssocID="{2865A13C-A948-494B-B0B3-265C4C439FD1}" presName="sibSpaceTwo" presStyleCnt="0"/>
      <dgm:spPr/>
    </dgm:pt>
    <dgm:pt modelId="{C434DD17-077E-459A-B9C6-70792CC762FA}" type="pres">
      <dgm:prSet presAssocID="{47236495-206E-4AF8-A8A4-92746ED82310}" presName="vertTwo" presStyleCnt="0"/>
      <dgm:spPr/>
    </dgm:pt>
    <dgm:pt modelId="{098BF5E3-AAD7-4882-9A1C-F2E9C27C9E62}" type="pres">
      <dgm:prSet presAssocID="{47236495-206E-4AF8-A8A4-92746ED82310}" presName="txTwo" presStyleLbl="node2" presStyleIdx="2" presStyleCnt="4">
        <dgm:presLayoutVars>
          <dgm:chPref val="3"/>
        </dgm:presLayoutVars>
      </dgm:prSet>
      <dgm:spPr/>
    </dgm:pt>
    <dgm:pt modelId="{187D9584-FCCB-4024-B37C-92B3BE59A460}" type="pres">
      <dgm:prSet presAssocID="{47236495-206E-4AF8-A8A4-92746ED82310}" presName="parTransTwo" presStyleCnt="0"/>
      <dgm:spPr/>
    </dgm:pt>
    <dgm:pt modelId="{90476A9A-C7E0-4C18-B8E6-E02EF3D893CB}" type="pres">
      <dgm:prSet presAssocID="{47236495-206E-4AF8-A8A4-92746ED82310}" presName="horzTwo" presStyleCnt="0"/>
      <dgm:spPr/>
    </dgm:pt>
    <dgm:pt modelId="{9DAB80E3-9788-405C-A610-2495F82C0DD0}" type="pres">
      <dgm:prSet presAssocID="{4039FCB5-4913-422E-AFC1-BC45759D3090}" presName="vertThree" presStyleCnt="0"/>
      <dgm:spPr/>
    </dgm:pt>
    <dgm:pt modelId="{8F0EE6A2-84A7-4F9F-9E97-A39E8438644F}" type="pres">
      <dgm:prSet presAssocID="{4039FCB5-4913-422E-AFC1-BC45759D3090}" presName="txThree" presStyleLbl="node3" presStyleIdx="2" presStyleCnt="4">
        <dgm:presLayoutVars>
          <dgm:chPref val="3"/>
        </dgm:presLayoutVars>
      </dgm:prSet>
      <dgm:spPr/>
    </dgm:pt>
    <dgm:pt modelId="{50E94A05-A6BE-4B30-A9EB-78A4208A287F}" type="pres">
      <dgm:prSet presAssocID="{4039FCB5-4913-422E-AFC1-BC45759D3090}" presName="horzThree" presStyleCnt="0"/>
      <dgm:spPr/>
    </dgm:pt>
    <dgm:pt modelId="{2EA46FD2-88BA-40A8-B0BB-40ECE0D2B899}" type="pres">
      <dgm:prSet presAssocID="{0669D41E-3A25-4208-B03B-3239A725BDBC}" presName="sibSpaceTwo" presStyleCnt="0"/>
      <dgm:spPr/>
    </dgm:pt>
    <dgm:pt modelId="{CA46E229-1C56-4C88-8753-E64492C5E72F}" type="pres">
      <dgm:prSet presAssocID="{C2C662F3-0F55-43E7-893A-8D49BE513DD9}" presName="vertTwo" presStyleCnt="0"/>
      <dgm:spPr/>
    </dgm:pt>
    <dgm:pt modelId="{B41360BF-8B39-4021-8F57-75EB611F2243}" type="pres">
      <dgm:prSet presAssocID="{C2C662F3-0F55-43E7-893A-8D49BE513DD9}" presName="txTwo" presStyleLbl="node2" presStyleIdx="3" presStyleCnt="4">
        <dgm:presLayoutVars>
          <dgm:chPref val="3"/>
        </dgm:presLayoutVars>
      </dgm:prSet>
      <dgm:spPr/>
    </dgm:pt>
    <dgm:pt modelId="{FF02EA55-02A4-45F4-B3CC-912C93173673}" type="pres">
      <dgm:prSet presAssocID="{C2C662F3-0F55-43E7-893A-8D49BE513DD9}" presName="parTransTwo" presStyleCnt="0"/>
      <dgm:spPr/>
    </dgm:pt>
    <dgm:pt modelId="{C9449FF8-6ECA-4E8D-AF80-4DCD4A7891AD}" type="pres">
      <dgm:prSet presAssocID="{C2C662F3-0F55-43E7-893A-8D49BE513DD9}" presName="horzTwo" presStyleCnt="0"/>
      <dgm:spPr/>
    </dgm:pt>
    <dgm:pt modelId="{213BA462-03F0-4B29-B975-726CA8D784D9}" type="pres">
      <dgm:prSet presAssocID="{1070107F-D496-4CB2-B554-F9C49A9ED3F4}" presName="vertThree" presStyleCnt="0"/>
      <dgm:spPr/>
    </dgm:pt>
    <dgm:pt modelId="{0E28EA66-D1BF-4CFD-878D-80235EA0802B}" type="pres">
      <dgm:prSet presAssocID="{1070107F-D496-4CB2-B554-F9C49A9ED3F4}" presName="txThree" presStyleLbl="node3" presStyleIdx="3" presStyleCnt="4">
        <dgm:presLayoutVars>
          <dgm:chPref val="3"/>
        </dgm:presLayoutVars>
      </dgm:prSet>
      <dgm:spPr/>
    </dgm:pt>
    <dgm:pt modelId="{682277DE-CD9B-40B8-8964-2DE715B9D2DE}" type="pres">
      <dgm:prSet presAssocID="{1070107F-D496-4CB2-B554-F9C49A9ED3F4}" presName="horzThree" presStyleCnt="0"/>
      <dgm:spPr/>
    </dgm:pt>
  </dgm:ptLst>
  <dgm:cxnLst>
    <dgm:cxn modelId="{9B404E0A-9EDD-412B-9E8A-4F8EE4D2A0E7}" type="presOf" srcId="{656804F7-5CD5-4E45-B07E-4A1F4233CC44}" destId="{EEFA79DA-8A15-499D-B080-FA320B1ED2DB}" srcOrd="0" destOrd="0" presId="urn:microsoft.com/office/officeart/2005/8/layout/hierarchy4"/>
    <dgm:cxn modelId="{44AD6B20-A7BC-4777-AF3B-B9451AAB48E1}" srcId="{C5B1F98C-BA95-4845-8560-4F1C10802225}" destId="{4A54DA0A-E39B-47E2-826F-04B0F09E3DCA}" srcOrd="1" destOrd="0" parTransId="{98B17457-606E-4B5D-8116-38345F2BD438}" sibTransId="{2865A13C-A948-494B-B0B3-265C4C439FD1}"/>
    <dgm:cxn modelId="{750C4E29-5A94-455B-93BE-2BF38B8E1599}" type="presOf" srcId="{C2C662F3-0F55-43E7-893A-8D49BE513DD9}" destId="{B41360BF-8B39-4021-8F57-75EB611F2243}" srcOrd="0" destOrd="0" presId="urn:microsoft.com/office/officeart/2005/8/layout/hierarchy4"/>
    <dgm:cxn modelId="{70EE7729-A09A-4921-9F67-5F8E74B679FC}" srcId="{3564D6A0-0493-4884-A261-7F43C8A7DBAF}" destId="{C5B1F98C-BA95-4845-8560-4F1C10802225}" srcOrd="0" destOrd="0" parTransId="{9743A11F-8210-47ED-8EEE-CC124A7DC9F2}" sibTransId="{2D292FA3-EBC9-4CB5-80AC-D2421ADAA673}"/>
    <dgm:cxn modelId="{BE7ADB34-7F1E-47DA-AB93-5FA2C6436298}" type="presOf" srcId="{6B9B9C63-F537-4705-BF2A-9CD815242A44}" destId="{657E4309-6928-40DD-9881-3EC375E04AA3}" srcOrd="0" destOrd="0" presId="urn:microsoft.com/office/officeart/2005/8/layout/hierarchy4"/>
    <dgm:cxn modelId="{0E7D363C-072B-47B6-A07E-DECDCE089D38}" type="presOf" srcId="{AF1303D8-4030-4AD7-8575-D2D720CF2F73}" destId="{1AE206A7-600A-4AE1-B618-CF1A76185499}" srcOrd="0" destOrd="0" presId="urn:microsoft.com/office/officeart/2005/8/layout/hierarchy4"/>
    <dgm:cxn modelId="{45A2BD42-F630-4EC6-AF4D-FE87D046F519}" type="presOf" srcId="{4A54DA0A-E39B-47E2-826F-04B0F09E3DCA}" destId="{84991A47-BFD2-4832-A8F5-F6D4D8CD7A47}" srcOrd="0" destOrd="0" presId="urn:microsoft.com/office/officeart/2005/8/layout/hierarchy4"/>
    <dgm:cxn modelId="{3A6E7770-AE31-4B2C-946D-7E18ECDD969C}" type="presOf" srcId="{47236495-206E-4AF8-A8A4-92746ED82310}" destId="{098BF5E3-AAD7-4882-9A1C-F2E9C27C9E62}" srcOrd="0" destOrd="0" presId="urn:microsoft.com/office/officeart/2005/8/layout/hierarchy4"/>
    <dgm:cxn modelId="{DC957353-4F60-470D-AC1B-209163E6E4AF}" type="presOf" srcId="{3564D6A0-0493-4884-A261-7F43C8A7DBAF}" destId="{99562F5C-D05A-47CE-8FA2-0E0619874E38}" srcOrd="0" destOrd="0" presId="urn:microsoft.com/office/officeart/2005/8/layout/hierarchy4"/>
    <dgm:cxn modelId="{4475DC53-0E72-4B83-B29D-C4887172331F}" type="presOf" srcId="{4039FCB5-4913-422E-AFC1-BC45759D3090}" destId="{8F0EE6A2-84A7-4F9F-9E97-A39E8438644F}" srcOrd="0" destOrd="0" presId="urn:microsoft.com/office/officeart/2005/8/layout/hierarchy4"/>
    <dgm:cxn modelId="{E2ADFC93-8A2A-49B8-9D7C-C4C292BADBF6}" srcId="{C5B1F98C-BA95-4845-8560-4F1C10802225}" destId="{6B9B9C63-F537-4705-BF2A-9CD815242A44}" srcOrd="0" destOrd="0" parTransId="{5AFE490E-8501-436A-9D0B-DE2A7742516F}" sibTransId="{3CF9BC31-6E7E-469B-A731-1023BCAA5E5A}"/>
    <dgm:cxn modelId="{A4829398-414F-4E43-9886-863E8FAED206}" srcId="{C5B1F98C-BA95-4845-8560-4F1C10802225}" destId="{47236495-206E-4AF8-A8A4-92746ED82310}" srcOrd="2" destOrd="0" parTransId="{9471B525-1D26-4E97-B096-58B1DC50A3EA}" sibTransId="{0669D41E-3A25-4208-B03B-3239A725BDBC}"/>
    <dgm:cxn modelId="{FE6D6F9C-8329-42BD-97B2-AF6E26C47FCD}" type="presOf" srcId="{1070107F-D496-4CB2-B554-F9C49A9ED3F4}" destId="{0E28EA66-D1BF-4CFD-878D-80235EA0802B}" srcOrd="0" destOrd="0" presId="urn:microsoft.com/office/officeart/2005/8/layout/hierarchy4"/>
    <dgm:cxn modelId="{B1B8A8B3-AF2E-4E16-972A-BD1D7C55EBEE}" srcId="{4A54DA0A-E39B-47E2-826F-04B0F09E3DCA}" destId="{AF1303D8-4030-4AD7-8575-D2D720CF2F73}" srcOrd="0" destOrd="0" parTransId="{4231D1FB-D806-4447-BC1B-373EE38F830C}" sibTransId="{46B4A033-AED5-473C-B435-E3AC5DBBBAD1}"/>
    <dgm:cxn modelId="{B3B6F8BE-26C1-48C3-B3B9-6EE8DE9CFB45}" srcId="{C2C662F3-0F55-43E7-893A-8D49BE513DD9}" destId="{1070107F-D496-4CB2-B554-F9C49A9ED3F4}" srcOrd="0" destOrd="0" parTransId="{F71322C8-AF6B-4CAA-A9B6-14727ECF4C22}" sibTransId="{CAF026D4-CE1C-41B7-9D18-C299210A933E}"/>
    <dgm:cxn modelId="{5369FBC9-D992-4909-B0F3-9103FB7C6179}" srcId="{47236495-206E-4AF8-A8A4-92746ED82310}" destId="{4039FCB5-4913-422E-AFC1-BC45759D3090}" srcOrd="0" destOrd="0" parTransId="{882B9CD8-7726-4CA9-8876-831D84AACE40}" sibTransId="{45EFE9A5-BBA8-499E-B557-F13E23B441B2}"/>
    <dgm:cxn modelId="{EF8323CA-D60F-4BF6-BB3A-75447EE341D0}" srcId="{C5B1F98C-BA95-4845-8560-4F1C10802225}" destId="{C2C662F3-0F55-43E7-893A-8D49BE513DD9}" srcOrd="3" destOrd="0" parTransId="{57210E5A-4025-4F4D-BF0E-6E1F7C09508F}" sibTransId="{1B1440E0-8900-468A-BBD4-CBFB9AE05166}"/>
    <dgm:cxn modelId="{17BA97CE-F7AB-4A39-8CEA-C7A5012154D0}" srcId="{6B9B9C63-F537-4705-BF2A-9CD815242A44}" destId="{656804F7-5CD5-4E45-B07E-4A1F4233CC44}" srcOrd="0" destOrd="0" parTransId="{1BDDED82-2612-4345-993F-95CC9FED99E8}" sibTransId="{1C085497-DC17-435C-A1C8-F4B48D816D61}"/>
    <dgm:cxn modelId="{1F8DE7D2-ED63-4CA8-9880-73B09C27227D}" type="presOf" srcId="{C5B1F98C-BA95-4845-8560-4F1C10802225}" destId="{A014B582-E2FA-4032-B551-A8BD12AD01F7}" srcOrd="0" destOrd="0" presId="urn:microsoft.com/office/officeart/2005/8/layout/hierarchy4"/>
    <dgm:cxn modelId="{78E33F8E-F9CF-42D8-8FDF-8A11A785587F}" type="presParOf" srcId="{99562F5C-D05A-47CE-8FA2-0E0619874E38}" destId="{214EADF0-E335-41A0-AAA9-E09B198D9539}" srcOrd="0" destOrd="0" presId="urn:microsoft.com/office/officeart/2005/8/layout/hierarchy4"/>
    <dgm:cxn modelId="{550468EC-6D9E-4988-97D3-F0102B3C46DF}" type="presParOf" srcId="{214EADF0-E335-41A0-AAA9-E09B198D9539}" destId="{A014B582-E2FA-4032-B551-A8BD12AD01F7}" srcOrd="0" destOrd="0" presId="urn:microsoft.com/office/officeart/2005/8/layout/hierarchy4"/>
    <dgm:cxn modelId="{22696EBC-F01F-4194-B69D-EF073FAADDA9}" type="presParOf" srcId="{214EADF0-E335-41A0-AAA9-E09B198D9539}" destId="{1706BE92-3F93-4123-9830-F666408E4AB3}" srcOrd="1" destOrd="0" presId="urn:microsoft.com/office/officeart/2005/8/layout/hierarchy4"/>
    <dgm:cxn modelId="{427AADB1-9AB2-4C29-A420-3E7F40690433}" type="presParOf" srcId="{214EADF0-E335-41A0-AAA9-E09B198D9539}" destId="{C43D9CE9-7B62-45D5-A9A5-D1C366DFA694}" srcOrd="2" destOrd="0" presId="urn:microsoft.com/office/officeart/2005/8/layout/hierarchy4"/>
    <dgm:cxn modelId="{94C416A7-94F3-45B8-AF81-C7005A235494}" type="presParOf" srcId="{C43D9CE9-7B62-45D5-A9A5-D1C366DFA694}" destId="{19F133C3-6E87-4373-909D-E50AC87202D5}" srcOrd="0" destOrd="0" presId="urn:microsoft.com/office/officeart/2005/8/layout/hierarchy4"/>
    <dgm:cxn modelId="{DA8FA6EC-3F4E-414C-A582-D8555A2E861A}" type="presParOf" srcId="{19F133C3-6E87-4373-909D-E50AC87202D5}" destId="{657E4309-6928-40DD-9881-3EC375E04AA3}" srcOrd="0" destOrd="0" presId="urn:microsoft.com/office/officeart/2005/8/layout/hierarchy4"/>
    <dgm:cxn modelId="{7F47F200-DD4C-4348-81E2-B71C0724695E}" type="presParOf" srcId="{19F133C3-6E87-4373-909D-E50AC87202D5}" destId="{F0D97B1D-E6D0-40EE-92D6-9F784732D1C3}" srcOrd="1" destOrd="0" presId="urn:microsoft.com/office/officeart/2005/8/layout/hierarchy4"/>
    <dgm:cxn modelId="{DE2E3E6A-A0AD-4DBB-A6B6-C87B92AF2912}" type="presParOf" srcId="{19F133C3-6E87-4373-909D-E50AC87202D5}" destId="{F740566A-60B5-47C7-B1E4-D98C061561C2}" srcOrd="2" destOrd="0" presId="urn:microsoft.com/office/officeart/2005/8/layout/hierarchy4"/>
    <dgm:cxn modelId="{AAE0FDB9-EBA7-4774-BD43-75331A18EB1B}" type="presParOf" srcId="{F740566A-60B5-47C7-B1E4-D98C061561C2}" destId="{6851F7E5-B5D3-498A-83BA-389E36922849}" srcOrd="0" destOrd="0" presId="urn:microsoft.com/office/officeart/2005/8/layout/hierarchy4"/>
    <dgm:cxn modelId="{E8D4FF6A-387F-47B4-AE7E-D1DCE15485DB}" type="presParOf" srcId="{6851F7E5-B5D3-498A-83BA-389E36922849}" destId="{EEFA79DA-8A15-499D-B080-FA320B1ED2DB}" srcOrd="0" destOrd="0" presId="urn:microsoft.com/office/officeart/2005/8/layout/hierarchy4"/>
    <dgm:cxn modelId="{7D774260-1374-4385-8807-1770E59FB733}" type="presParOf" srcId="{6851F7E5-B5D3-498A-83BA-389E36922849}" destId="{425B5B76-9711-4529-BD0C-9EA554F6602C}" srcOrd="1" destOrd="0" presId="urn:microsoft.com/office/officeart/2005/8/layout/hierarchy4"/>
    <dgm:cxn modelId="{EB069807-B26D-4923-88D6-0B7E4BCCC226}" type="presParOf" srcId="{C43D9CE9-7B62-45D5-A9A5-D1C366DFA694}" destId="{2541BFA9-C859-42E1-A155-DCDED707DCD5}" srcOrd="1" destOrd="0" presId="urn:microsoft.com/office/officeart/2005/8/layout/hierarchy4"/>
    <dgm:cxn modelId="{5DE7884A-3DFA-46DD-A0D9-A7AFA6AB9A42}" type="presParOf" srcId="{C43D9CE9-7B62-45D5-A9A5-D1C366DFA694}" destId="{C600C25F-D5DB-4088-9AF0-C19C7E0667E6}" srcOrd="2" destOrd="0" presId="urn:microsoft.com/office/officeart/2005/8/layout/hierarchy4"/>
    <dgm:cxn modelId="{E50E3627-C78C-41F8-A945-FBF3D5B0182D}" type="presParOf" srcId="{C600C25F-D5DB-4088-9AF0-C19C7E0667E6}" destId="{84991A47-BFD2-4832-A8F5-F6D4D8CD7A47}" srcOrd="0" destOrd="0" presId="urn:microsoft.com/office/officeart/2005/8/layout/hierarchy4"/>
    <dgm:cxn modelId="{FE16E4A8-E197-4C28-94AC-A710DD79585E}" type="presParOf" srcId="{C600C25F-D5DB-4088-9AF0-C19C7E0667E6}" destId="{52A4FB9D-7360-43D1-AA9E-E57F539B475F}" srcOrd="1" destOrd="0" presId="urn:microsoft.com/office/officeart/2005/8/layout/hierarchy4"/>
    <dgm:cxn modelId="{58B0E66E-4C9D-49F3-B8CA-8E2E68B5673C}" type="presParOf" srcId="{C600C25F-D5DB-4088-9AF0-C19C7E0667E6}" destId="{565D964B-0051-4E97-A9B0-DF3F7C2F008B}" srcOrd="2" destOrd="0" presId="urn:microsoft.com/office/officeart/2005/8/layout/hierarchy4"/>
    <dgm:cxn modelId="{2D082B9C-F8F7-43B4-9D8F-3E89926EC126}" type="presParOf" srcId="{565D964B-0051-4E97-A9B0-DF3F7C2F008B}" destId="{AEE087ED-416D-49D8-BBDD-8D1C88C2D13D}" srcOrd="0" destOrd="0" presId="urn:microsoft.com/office/officeart/2005/8/layout/hierarchy4"/>
    <dgm:cxn modelId="{434D99D4-8850-453C-ABDA-2CF1D14C41AB}" type="presParOf" srcId="{AEE087ED-416D-49D8-BBDD-8D1C88C2D13D}" destId="{1AE206A7-600A-4AE1-B618-CF1A76185499}" srcOrd="0" destOrd="0" presId="urn:microsoft.com/office/officeart/2005/8/layout/hierarchy4"/>
    <dgm:cxn modelId="{735FA37E-540C-4D6B-A026-92DF9F34ACAE}" type="presParOf" srcId="{AEE087ED-416D-49D8-BBDD-8D1C88C2D13D}" destId="{96D00D4E-513B-4FB5-BA08-C228FCB2025D}" srcOrd="1" destOrd="0" presId="urn:microsoft.com/office/officeart/2005/8/layout/hierarchy4"/>
    <dgm:cxn modelId="{4134E7C8-00B9-4AD5-9BAE-6025CF3CD127}" type="presParOf" srcId="{C43D9CE9-7B62-45D5-A9A5-D1C366DFA694}" destId="{4C307CEC-0187-4456-8BF5-069B77043C03}" srcOrd="3" destOrd="0" presId="urn:microsoft.com/office/officeart/2005/8/layout/hierarchy4"/>
    <dgm:cxn modelId="{0F654B9F-EF56-4251-8AC1-5DB69E2D40FE}" type="presParOf" srcId="{C43D9CE9-7B62-45D5-A9A5-D1C366DFA694}" destId="{C434DD17-077E-459A-B9C6-70792CC762FA}" srcOrd="4" destOrd="0" presId="urn:microsoft.com/office/officeart/2005/8/layout/hierarchy4"/>
    <dgm:cxn modelId="{9627B2EE-B2EF-4232-8DEB-8B23293D3DDF}" type="presParOf" srcId="{C434DD17-077E-459A-B9C6-70792CC762FA}" destId="{098BF5E3-AAD7-4882-9A1C-F2E9C27C9E62}" srcOrd="0" destOrd="0" presId="urn:microsoft.com/office/officeart/2005/8/layout/hierarchy4"/>
    <dgm:cxn modelId="{121F413A-8EA3-4E66-B99E-24F17AD8AF2A}" type="presParOf" srcId="{C434DD17-077E-459A-B9C6-70792CC762FA}" destId="{187D9584-FCCB-4024-B37C-92B3BE59A460}" srcOrd="1" destOrd="0" presId="urn:microsoft.com/office/officeart/2005/8/layout/hierarchy4"/>
    <dgm:cxn modelId="{6FEE8512-D678-46EA-AAC6-EBC03DF76F86}" type="presParOf" srcId="{C434DD17-077E-459A-B9C6-70792CC762FA}" destId="{90476A9A-C7E0-4C18-B8E6-E02EF3D893CB}" srcOrd="2" destOrd="0" presId="urn:microsoft.com/office/officeart/2005/8/layout/hierarchy4"/>
    <dgm:cxn modelId="{03D2D2AC-0A70-4326-8C51-501B7965DEF7}" type="presParOf" srcId="{90476A9A-C7E0-4C18-B8E6-E02EF3D893CB}" destId="{9DAB80E3-9788-405C-A610-2495F82C0DD0}" srcOrd="0" destOrd="0" presId="urn:microsoft.com/office/officeart/2005/8/layout/hierarchy4"/>
    <dgm:cxn modelId="{4A01204C-9B67-47FC-A841-4FC92A856102}" type="presParOf" srcId="{9DAB80E3-9788-405C-A610-2495F82C0DD0}" destId="{8F0EE6A2-84A7-4F9F-9E97-A39E8438644F}" srcOrd="0" destOrd="0" presId="urn:microsoft.com/office/officeart/2005/8/layout/hierarchy4"/>
    <dgm:cxn modelId="{079D020B-9C13-41DE-997D-44C7BA187612}" type="presParOf" srcId="{9DAB80E3-9788-405C-A610-2495F82C0DD0}" destId="{50E94A05-A6BE-4B30-A9EB-78A4208A287F}" srcOrd="1" destOrd="0" presId="urn:microsoft.com/office/officeart/2005/8/layout/hierarchy4"/>
    <dgm:cxn modelId="{A30630CC-223C-4C29-86F0-C529A624F33D}" type="presParOf" srcId="{C43D9CE9-7B62-45D5-A9A5-D1C366DFA694}" destId="{2EA46FD2-88BA-40A8-B0BB-40ECE0D2B899}" srcOrd="5" destOrd="0" presId="urn:microsoft.com/office/officeart/2005/8/layout/hierarchy4"/>
    <dgm:cxn modelId="{E995E001-E692-4B17-B050-E450A187D664}" type="presParOf" srcId="{C43D9CE9-7B62-45D5-A9A5-D1C366DFA694}" destId="{CA46E229-1C56-4C88-8753-E64492C5E72F}" srcOrd="6" destOrd="0" presId="urn:microsoft.com/office/officeart/2005/8/layout/hierarchy4"/>
    <dgm:cxn modelId="{C84CDA73-0661-464B-853B-8F1CEE0765F3}" type="presParOf" srcId="{CA46E229-1C56-4C88-8753-E64492C5E72F}" destId="{B41360BF-8B39-4021-8F57-75EB611F2243}" srcOrd="0" destOrd="0" presId="urn:microsoft.com/office/officeart/2005/8/layout/hierarchy4"/>
    <dgm:cxn modelId="{69BAEDA6-DC11-4435-89C1-A30158E0D457}" type="presParOf" srcId="{CA46E229-1C56-4C88-8753-E64492C5E72F}" destId="{FF02EA55-02A4-45F4-B3CC-912C93173673}" srcOrd="1" destOrd="0" presId="urn:microsoft.com/office/officeart/2005/8/layout/hierarchy4"/>
    <dgm:cxn modelId="{877B6369-8F86-4611-8DAE-0D8A2B47E48A}" type="presParOf" srcId="{CA46E229-1C56-4C88-8753-E64492C5E72F}" destId="{C9449FF8-6ECA-4E8D-AF80-4DCD4A7891AD}" srcOrd="2" destOrd="0" presId="urn:microsoft.com/office/officeart/2005/8/layout/hierarchy4"/>
    <dgm:cxn modelId="{98687977-10C1-43F4-8018-55797F7F8BE0}" type="presParOf" srcId="{C9449FF8-6ECA-4E8D-AF80-4DCD4A7891AD}" destId="{213BA462-03F0-4B29-B975-726CA8D784D9}" srcOrd="0" destOrd="0" presId="urn:microsoft.com/office/officeart/2005/8/layout/hierarchy4"/>
    <dgm:cxn modelId="{64596D6F-29D4-4D0F-849A-53A6FD496AF3}" type="presParOf" srcId="{213BA462-03F0-4B29-B975-726CA8D784D9}" destId="{0E28EA66-D1BF-4CFD-878D-80235EA0802B}" srcOrd="0" destOrd="0" presId="urn:microsoft.com/office/officeart/2005/8/layout/hierarchy4"/>
    <dgm:cxn modelId="{F7FD0BBB-2AE4-4E03-8CC8-43012D222078}" type="presParOf" srcId="{213BA462-03F0-4B29-B975-726CA8D784D9}" destId="{682277DE-CD9B-40B8-8964-2DE715B9D2D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B5615D-718B-48A7-ABF8-23F10D29E9BD}" type="doc">
      <dgm:prSet loTypeId="urn:microsoft.com/office/officeart/2005/8/layout/v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133B0A-E16A-4F86-A971-1E129727151C}">
      <dgm:prSet phldrT="[Текст]" phldr="0"/>
      <dgm:spPr/>
      <dgm:t>
        <a:bodyPr/>
        <a:lstStyle/>
        <a:p>
          <a:r>
            <a:rPr lang="ru-RU" b="1" dirty="0"/>
            <a:t>Объект налогообложения </a:t>
          </a:r>
          <a:r>
            <a:rPr lang="ru-RU" dirty="0"/>
            <a:t>– предмет (имущество, прибыль, доход), на который накладывается налог</a:t>
          </a:r>
        </a:p>
      </dgm:t>
    </dgm:pt>
    <dgm:pt modelId="{340F0295-1AF9-4B1D-AF56-E2BA8AE93E70}" type="parTrans" cxnId="{50D45F59-639A-40A6-8D75-CC430E4A2A3E}">
      <dgm:prSet/>
      <dgm:spPr/>
      <dgm:t>
        <a:bodyPr/>
        <a:lstStyle/>
        <a:p>
          <a:endParaRPr lang="ru-RU"/>
        </a:p>
      </dgm:t>
    </dgm:pt>
    <dgm:pt modelId="{220184F7-0EBB-4744-9CD3-3D1E0A349226}" type="sibTrans" cxnId="{50D45F59-639A-40A6-8D75-CC430E4A2A3E}">
      <dgm:prSet/>
      <dgm:spPr/>
      <dgm:t>
        <a:bodyPr/>
        <a:lstStyle/>
        <a:p>
          <a:endParaRPr lang="ru-RU"/>
        </a:p>
      </dgm:t>
    </dgm:pt>
    <dgm:pt modelId="{7116798F-1385-44C8-B5BB-9435118FDFA0}">
      <dgm:prSet phldrT="[Текст]" phldr="0"/>
      <dgm:spPr/>
      <dgm:t>
        <a:bodyPr/>
        <a:lstStyle/>
        <a:p>
          <a:r>
            <a:rPr lang="ru-RU" b="1" dirty="0"/>
            <a:t>Налоговая база </a:t>
          </a:r>
          <a:r>
            <a:rPr lang="ru-RU" dirty="0"/>
            <a:t>– сумма дохода, с которой должен быть уплачен налог</a:t>
          </a:r>
        </a:p>
      </dgm:t>
    </dgm:pt>
    <dgm:pt modelId="{A211490D-5315-457A-8657-E9008293456B}" type="parTrans" cxnId="{69503F21-D72C-4BCD-856B-2544877F37FA}">
      <dgm:prSet/>
      <dgm:spPr/>
      <dgm:t>
        <a:bodyPr/>
        <a:lstStyle/>
        <a:p>
          <a:endParaRPr lang="ru-RU"/>
        </a:p>
      </dgm:t>
    </dgm:pt>
    <dgm:pt modelId="{380460A9-4DCA-4668-BB4F-DB7137860BF5}" type="sibTrans" cxnId="{69503F21-D72C-4BCD-856B-2544877F37FA}">
      <dgm:prSet/>
      <dgm:spPr/>
      <dgm:t>
        <a:bodyPr/>
        <a:lstStyle/>
        <a:p>
          <a:endParaRPr lang="ru-RU"/>
        </a:p>
      </dgm:t>
    </dgm:pt>
    <dgm:pt modelId="{B833F74E-A936-4DDD-ADE8-621C84C94F4F}">
      <dgm:prSet phldrT="[Текст]" phldr="0"/>
      <dgm:spPr/>
      <dgm:t>
        <a:bodyPr/>
        <a:lstStyle/>
        <a:p>
          <a:r>
            <a:rPr lang="ru-RU" b="1" dirty="0"/>
            <a:t>Налоговый период </a:t>
          </a:r>
          <a:r>
            <a:rPr lang="ru-RU" dirty="0"/>
            <a:t>– время, за которое исчисляются налоговая база и сумма налога</a:t>
          </a:r>
        </a:p>
      </dgm:t>
    </dgm:pt>
    <dgm:pt modelId="{A1A90153-1DF5-4577-B4D8-A649B525FBDA}" type="parTrans" cxnId="{31E6E3ED-7D4C-4B66-A0F8-E7D964A57481}">
      <dgm:prSet/>
      <dgm:spPr/>
      <dgm:t>
        <a:bodyPr/>
        <a:lstStyle/>
        <a:p>
          <a:endParaRPr lang="ru-RU"/>
        </a:p>
      </dgm:t>
    </dgm:pt>
    <dgm:pt modelId="{D7DAFBB3-814F-4393-A08B-0234327EB82F}" type="sibTrans" cxnId="{31E6E3ED-7D4C-4B66-A0F8-E7D964A57481}">
      <dgm:prSet/>
      <dgm:spPr/>
      <dgm:t>
        <a:bodyPr/>
        <a:lstStyle/>
        <a:p>
          <a:endParaRPr lang="ru-RU"/>
        </a:p>
      </dgm:t>
    </dgm:pt>
    <dgm:pt modelId="{E025CE46-ADAA-4498-B43A-81B69DED996A}" type="pres">
      <dgm:prSet presAssocID="{90B5615D-718B-48A7-ABF8-23F10D29E9BD}" presName="outerComposite" presStyleCnt="0">
        <dgm:presLayoutVars>
          <dgm:chMax val="5"/>
          <dgm:dir/>
          <dgm:resizeHandles val="exact"/>
        </dgm:presLayoutVars>
      </dgm:prSet>
      <dgm:spPr/>
    </dgm:pt>
    <dgm:pt modelId="{228CA584-30FF-492E-BEE3-12BBB8D491A1}" type="pres">
      <dgm:prSet presAssocID="{90B5615D-718B-48A7-ABF8-23F10D29E9BD}" presName="dummyMaxCanvas" presStyleCnt="0">
        <dgm:presLayoutVars/>
      </dgm:prSet>
      <dgm:spPr/>
    </dgm:pt>
    <dgm:pt modelId="{9E6EF889-7879-4D1C-862B-50EA70E5D413}" type="pres">
      <dgm:prSet presAssocID="{90B5615D-718B-48A7-ABF8-23F10D29E9BD}" presName="ThreeNodes_1" presStyleLbl="node1" presStyleIdx="0" presStyleCnt="3">
        <dgm:presLayoutVars>
          <dgm:bulletEnabled val="1"/>
        </dgm:presLayoutVars>
      </dgm:prSet>
      <dgm:spPr/>
    </dgm:pt>
    <dgm:pt modelId="{161C0924-C121-42D9-8D6D-B876F33CA2B4}" type="pres">
      <dgm:prSet presAssocID="{90B5615D-718B-48A7-ABF8-23F10D29E9BD}" presName="ThreeNodes_2" presStyleLbl="node1" presStyleIdx="1" presStyleCnt="3">
        <dgm:presLayoutVars>
          <dgm:bulletEnabled val="1"/>
        </dgm:presLayoutVars>
      </dgm:prSet>
      <dgm:spPr/>
    </dgm:pt>
    <dgm:pt modelId="{A47BD0F3-870C-4463-BA85-D4975603C582}" type="pres">
      <dgm:prSet presAssocID="{90B5615D-718B-48A7-ABF8-23F10D29E9BD}" presName="ThreeNodes_3" presStyleLbl="node1" presStyleIdx="2" presStyleCnt="3">
        <dgm:presLayoutVars>
          <dgm:bulletEnabled val="1"/>
        </dgm:presLayoutVars>
      </dgm:prSet>
      <dgm:spPr/>
    </dgm:pt>
    <dgm:pt modelId="{07CC8C20-8EAD-4146-B469-7E7EC4905BCB}" type="pres">
      <dgm:prSet presAssocID="{90B5615D-718B-48A7-ABF8-23F10D29E9BD}" presName="ThreeConn_1-2" presStyleLbl="fgAccFollowNode1" presStyleIdx="0" presStyleCnt="2">
        <dgm:presLayoutVars>
          <dgm:bulletEnabled val="1"/>
        </dgm:presLayoutVars>
      </dgm:prSet>
      <dgm:spPr/>
    </dgm:pt>
    <dgm:pt modelId="{B05DB749-E69E-4880-A994-F0654460AB5F}" type="pres">
      <dgm:prSet presAssocID="{90B5615D-718B-48A7-ABF8-23F10D29E9BD}" presName="ThreeConn_2-3" presStyleLbl="fgAccFollowNode1" presStyleIdx="1" presStyleCnt="2">
        <dgm:presLayoutVars>
          <dgm:bulletEnabled val="1"/>
        </dgm:presLayoutVars>
      </dgm:prSet>
      <dgm:spPr/>
    </dgm:pt>
    <dgm:pt modelId="{057A288B-0A7A-48D4-9115-8FA147C80C2A}" type="pres">
      <dgm:prSet presAssocID="{90B5615D-718B-48A7-ABF8-23F10D29E9BD}" presName="ThreeNodes_1_text" presStyleLbl="node1" presStyleIdx="2" presStyleCnt="3">
        <dgm:presLayoutVars>
          <dgm:bulletEnabled val="1"/>
        </dgm:presLayoutVars>
      </dgm:prSet>
      <dgm:spPr/>
    </dgm:pt>
    <dgm:pt modelId="{C4FDC673-F4A5-49A0-B287-AC6B18698AF3}" type="pres">
      <dgm:prSet presAssocID="{90B5615D-718B-48A7-ABF8-23F10D29E9BD}" presName="ThreeNodes_2_text" presStyleLbl="node1" presStyleIdx="2" presStyleCnt="3">
        <dgm:presLayoutVars>
          <dgm:bulletEnabled val="1"/>
        </dgm:presLayoutVars>
      </dgm:prSet>
      <dgm:spPr/>
    </dgm:pt>
    <dgm:pt modelId="{F4209517-C3F7-4D36-9F18-DE793D95559D}" type="pres">
      <dgm:prSet presAssocID="{90B5615D-718B-48A7-ABF8-23F10D29E9B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D4FCF01-42CF-411B-81E0-F4F2295DB0BA}" type="presOf" srcId="{7116798F-1385-44C8-B5BB-9435118FDFA0}" destId="{C4FDC673-F4A5-49A0-B287-AC6B18698AF3}" srcOrd="1" destOrd="0" presId="urn:microsoft.com/office/officeart/2005/8/layout/vProcess5"/>
    <dgm:cxn modelId="{5E439513-B2F8-477C-BDAE-B7795F540023}" type="presOf" srcId="{B833F74E-A936-4DDD-ADE8-621C84C94F4F}" destId="{A47BD0F3-870C-4463-BA85-D4975603C582}" srcOrd="0" destOrd="0" presId="urn:microsoft.com/office/officeart/2005/8/layout/vProcess5"/>
    <dgm:cxn modelId="{2E595C1E-1A07-4E8D-A243-ABCA4587346D}" type="presOf" srcId="{90B5615D-718B-48A7-ABF8-23F10D29E9BD}" destId="{E025CE46-ADAA-4498-B43A-81B69DED996A}" srcOrd="0" destOrd="0" presId="urn:microsoft.com/office/officeart/2005/8/layout/vProcess5"/>
    <dgm:cxn modelId="{69503F21-D72C-4BCD-856B-2544877F37FA}" srcId="{90B5615D-718B-48A7-ABF8-23F10D29E9BD}" destId="{7116798F-1385-44C8-B5BB-9435118FDFA0}" srcOrd="1" destOrd="0" parTransId="{A211490D-5315-457A-8657-E9008293456B}" sibTransId="{380460A9-4DCA-4668-BB4F-DB7137860BF5}"/>
    <dgm:cxn modelId="{01EB0835-8A17-4E03-AD53-FDC308FD4898}" type="presOf" srcId="{B833F74E-A936-4DDD-ADE8-621C84C94F4F}" destId="{F4209517-C3F7-4D36-9F18-DE793D95559D}" srcOrd="1" destOrd="0" presId="urn:microsoft.com/office/officeart/2005/8/layout/vProcess5"/>
    <dgm:cxn modelId="{43DD2F79-709E-4838-9FC2-09D4F25E331E}" type="presOf" srcId="{B1133B0A-E16A-4F86-A971-1E129727151C}" destId="{9E6EF889-7879-4D1C-862B-50EA70E5D413}" srcOrd="0" destOrd="0" presId="urn:microsoft.com/office/officeart/2005/8/layout/vProcess5"/>
    <dgm:cxn modelId="{50D45F59-639A-40A6-8D75-CC430E4A2A3E}" srcId="{90B5615D-718B-48A7-ABF8-23F10D29E9BD}" destId="{B1133B0A-E16A-4F86-A971-1E129727151C}" srcOrd="0" destOrd="0" parTransId="{340F0295-1AF9-4B1D-AF56-E2BA8AE93E70}" sibTransId="{220184F7-0EBB-4744-9CD3-3D1E0A349226}"/>
    <dgm:cxn modelId="{D47E1C9A-FE26-4CD1-9517-B3B9F6F346B2}" type="presOf" srcId="{220184F7-0EBB-4744-9CD3-3D1E0A349226}" destId="{07CC8C20-8EAD-4146-B469-7E7EC4905BCB}" srcOrd="0" destOrd="0" presId="urn:microsoft.com/office/officeart/2005/8/layout/vProcess5"/>
    <dgm:cxn modelId="{5A4728B8-4F78-42A6-8ABE-CC84BA2E01A3}" type="presOf" srcId="{380460A9-4DCA-4668-BB4F-DB7137860BF5}" destId="{B05DB749-E69E-4880-A994-F0654460AB5F}" srcOrd="0" destOrd="0" presId="urn:microsoft.com/office/officeart/2005/8/layout/vProcess5"/>
    <dgm:cxn modelId="{EFDC6FB8-1D2E-457F-BF50-20E2FAC93F9E}" type="presOf" srcId="{B1133B0A-E16A-4F86-A971-1E129727151C}" destId="{057A288B-0A7A-48D4-9115-8FA147C80C2A}" srcOrd="1" destOrd="0" presId="urn:microsoft.com/office/officeart/2005/8/layout/vProcess5"/>
    <dgm:cxn modelId="{38331BEA-76AC-4FCB-B14E-0731DB7C0952}" type="presOf" srcId="{7116798F-1385-44C8-B5BB-9435118FDFA0}" destId="{161C0924-C121-42D9-8D6D-B876F33CA2B4}" srcOrd="0" destOrd="0" presId="urn:microsoft.com/office/officeart/2005/8/layout/vProcess5"/>
    <dgm:cxn modelId="{31E6E3ED-7D4C-4B66-A0F8-E7D964A57481}" srcId="{90B5615D-718B-48A7-ABF8-23F10D29E9BD}" destId="{B833F74E-A936-4DDD-ADE8-621C84C94F4F}" srcOrd="2" destOrd="0" parTransId="{A1A90153-1DF5-4577-B4D8-A649B525FBDA}" sibTransId="{D7DAFBB3-814F-4393-A08B-0234327EB82F}"/>
    <dgm:cxn modelId="{DCBF70E8-09C2-4B76-B11F-A602AEEA7484}" type="presParOf" srcId="{E025CE46-ADAA-4498-B43A-81B69DED996A}" destId="{228CA584-30FF-492E-BEE3-12BBB8D491A1}" srcOrd="0" destOrd="0" presId="urn:microsoft.com/office/officeart/2005/8/layout/vProcess5"/>
    <dgm:cxn modelId="{B7D58E33-DA08-4834-AFD4-3BD25983262A}" type="presParOf" srcId="{E025CE46-ADAA-4498-B43A-81B69DED996A}" destId="{9E6EF889-7879-4D1C-862B-50EA70E5D413}" srcOrd="1" destOrd="0" presId="urn:microsoft.com/office/officeart/2005/8/layout/vProcess5"/>
    <dgm:cxn modelId="{C12EC438-F47B-44AA-9EAB-07A49B8CE799}" type="presParOf" srcId="{E025CE46-ADAA-4498-B43A-81B69DED996A}" destId="{161C0924-C121-42D9-8D6D-B876F33CA2B4}" srcOrd="2" destOrd="0" presId="urn:microsoft.com/office/officeart/2005/8/layout/vProcess5"/>
    <dgm:cxn modelId="{C7E43943-9C14-4F4E-8EF1-B43347A309BE}" type="presParOf" srcId="{E025CE46-ADAA-4498-B43A-81B69DED996A}" destId="{A47BD0F3-870C-4463-BA85-D4975603C582}" srcOrd="3" destOrd="0" presId="urn:microsoft.com/office/officeart/2005/8/layout/vProcess5"/>
    <dgm:cxn modelId="{6723CAB0-0866-4059-A5A9-88A81E5FB4FE}" type="presParOf" srcId="{E025CE46-ADAA-4498-B43A-81B69DED996A}" destId="{07CC8C20-8EAD-4146-B469-7E7EC4905BCB}" srcOrd="4" destOrd="0" presId="urn:microsoft.com/office/officeart/2005/8/layout/vProcess5"/>
    <dgm:cxn modelId="{C105AC1A-339B-4FD7-B716-7A0F08E079D2}" type="presParOf" srcId="{E025CE46-ADAA-4498-B43A-81B69DED996A}" destId="{B05DB749-E69E-4880-A994-F0654460AB5F}" srcOrd="5" destOrd="0" presId="urn:microsoft.com/office/officeart/2005/8/layout/vProcess5"/>
    <dgm:cxn modelId="{9B5D4A19-E2EF-4067-A7E0-3A4F9DF42AA9}" type="presParOf" srcId="{E025CE46-ADAA-4498-B43A-81B69DED996A}" destId="{057A288B-0A7A-48D4-9115-8FA147C80C2A}" srcOrd="6" destOrd="0" presId="urn:microsoft.com/office/officeart/2005/8/layout/vProcess5"/>
    <dgm:cxn modelId="{FB469434-26DC-44C7-A42A-3F6798AFD53D}" type="presParOf" srcId="{E025CE46-ADAA-4498-B43A-81B69DED996A}" destId="{C4FDC673-F4A5-49A0-B287-AC6B18698AF3}" srcOrd="7" destOrd="0" presId="urn:microsoft.com/office/officeart/2005/8/layout/vProcess5"/>
    <dgm:cxn modelId="{2D409B2A-D3E6-41FD-A5D6-D9FB0BBC9CB4}" type="presParOf" srcId="{E025CE46-ADAA-4498-B43A-81B69DED996A}" destId="{F4209517-C3F7-4D36-9F18-DE793D95559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B5615D-718B-48A7-ABF8-23F10D29E9BD}" type="doc">
      <dgm:prSet loTypeId="urn:microsoft.com/office/officeart/2005/8/layout/v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133B0A-E16A-4F86-A971-1E129727151C}">
      <dgm:prSet phldrT="[Текст]" phldr="0"/>
      <dgm:spPr/>
      <dgm:t>
        <a:bodyPr/>
        <a:lstStyle/>
        <a:p>
          <a:r>
            <a:rPr lang="ru-RU" b="1" dirty="0"/>
            <a:t>Налоговая ставка </a:t>
          </a:r>
          <a:r>
            <a:rPr lang="ru-RU" dirty="0"/>
            <a:t>– величина налога на единицу налоговой базы</a:t>
          </a:r>
        </a:p>
      </dgm:t>
    </dgm:pt>
    <dgm:pt modelId="{340F0295-1AF9-4B1D-AF56-E2BA8AE93E70}" type="parTrans" cxnId="{50D45F59-639A-40A6-8D75-CC430E4A2A3E}">
      <dgm:prSet/>
      <dgm:spPr/>
      <dgm:t>
        <a:bodyPr/>
        <a:lstStyle/>
        <a:p>
          <a:endParaRPr lang="ru-RU"/>
        </a:p>
      </dgm:t>
    </dgm:pt>
    <dgm:pt modelId="{220184F7-0EBB-4744-9CD3-3D1E0A349226}" type="sibTrans" cxnId="{50D45F59-639A-40A6-8D75-CC430E4A2A3E}">
      <dgm:prSet/>
      <dgm:spPr/>
      <dgm:t>
        <a:bodyPr/>
        <a:lstStyle/>
        <a:p>
          <a:endParaRPr lang="ru-RU"/>
        </a:p>
      </dgm:t>
    </dgm:pt>
    <dgm:pt modelId="{7116798F-1385-44C8-B5BB-9435118FDFA0}">
      <dgm:prSet phldrT="[Текст]" phldr="0"/>
      <dgm:spPr/>
      <dgm:t>
        <a:bodyPr/>
        <a:lstStyle/>
        <a:p>
          <a:r>
            <a:rPr lang="ru-RU" b="1" dirty="0"/>
            <a:t>Порядок исчисления и уплаты налога</a:t>
          </a:r>
          <a:r>
            <a:rPr lang="ru-RU" b="0" dirty="0"/>
            <a:t> – правила расчета и перевода налога в налоговые органы</a:t>
          </a:r>
          <a:endParaRPr lang="ru-RU" dirty="0"/>
        </a:p>
      </dgm:t>
    </dgm:pt>
    <dgm:pt modelId="{A211490D-5315-457A-8657-E9008293456B}" type="parTrans" cxnId="{69503F21-D72C-4BCD-856B-2544877F37FA}">
      <dgm:prSet/>
      <dgm:spPr/>
      <dgm:t>
        <a:bodyPr/>
        <a:lstStyle/>
        <a:p>
          <a:endParaRPr lang="ru-RU"/>
        </a:p>
      </dgm:t>
    </dgm:pt>
    <dgm:pt modelId="{380460A9-4DCA-4668-BB4F-DB7137860BF5}" type="sibTrans" cxnId="{69503F21-D72C-4BCD-856B-2544877F37FA}">
      <dgm:prSet/>
      <dgm:spPr/>
      <dgm:t>
        <a:bodyPr/>
        <a:lstStyle/>
        <a:p>
          <a:endParaRPr lang="ru-RU"/>
        </a:p>
      </dgm:t>
    </dgm:pt>
    <dgm:pt modelId="{E025CE46-ADAA-4498-B43A-81B69DED996A}" type="pres">
      <dgm:prSet presAssocID="{90B5615D-718B-48A7-ABF8-23F10D29E9BD}" presName="outerComposite" presStyleCnt="0">
        <dgm:presLayoutVars>
          <dgm:chMax val="5"/>
          <dgm:dir/>
          <dgm:resizeHandles val="exact"/>
        </dgm:presLayoutVars>
      </dgm:prSet>
      <dgm:spPr/>
    </dgm:pt>
    <dgm:pt modelId="{228CA584-30FF-492E-BEE3-12BBB8D491A1}" type="pres">
      <dgm:prSet presAssocID="{90B5615D-718B-48A7-ABF8-23F10D29E9BD}" presName="dummyMaxCanvas" presStyleCnt="0">
        <dgm:presLayoutVars/>
      </dgm:prSet>
      <dgm:spPr/>
    </dgm:pt>
    <dgm:pt modelId="{A85AC170-BE5C-48D2-84B2-3F042AECCE39}" type="pres">
      <dgm:prSet presAssocID="{90B5615D-718B-48A7-ABF8-23F10D29E9BD}" presName="TwoNodes_1" presStyleLbl="node1" presStyleIdx="0" presStyleCnt="2">
        <dgm:presLayoutVars>
          <dgm:bulletEnabled val="1"/>
        </dgm:presLayoutVars>
      </dgm:prSet>
      <dgm:spPr/>
    </dgm:pt>
    <dgm:pt modelId="{EBE8E9B0-C052-4481-A67F-20CF5C0A4CD8}" type="pres">
      <dgm:prSet presAssocID="{90B5615D-718B-48A7-ABF8-23F10D29E9BD}" presName="TwoNodes_2" presStyleLbl="node1" presStyleIdx="1" presStyleCnt="2" custScaleX="106194">
        <dgm:presLayoutVars>
          <dgm:bulletEnabled val="1"/>
        </dgm:presLayoutVars>
      </dgm:prSet>
      <dgm:spPr/>
    </dgm:pt>
    <dgm:pt modelId="{5014FFDF-6F9E-4B56-B266-12772F506C9D}" type="pres">
      <dgm:prSet presAssocID="{90B5615D-718B-48A7-ABF8-23F10D29E9BD}" presName="TwoConn_1-2" presStyleLbl="fgAccFollowNode1" presStyleIdx="0" presStyleCnt="1">
        <dgm:presLayoutVars>
          <dgm:bulletEnabled val="1"/>
        </dgm:presLayoutVars>
      </dgm:prSet>
      <dgm:spPr/>
    </dgm:pt>
    <dgm:pt modelId="{949E3589-ECE7-4139-B4C2-F01FE2CFEF33}" type="pres">
      <dgm:prSet presAssocID="{90B5615D-718B-48A7-ABF8-23F10D29E9BD}" presName="TwoNodes_1_text" presStyleLbl="node1" presStyleIdx="1" presStyleCnt="2">
        <dgm:presLayoutVars>
          <dgm:bulletEnabled val="1"/>
        </dgm:presLayoutVars>
      </dgm:prSet>
      <dgm:spPr/>
    </dgm:pt>
    <dgm:pt modelId="{210748B0-239F-44B7-A587-58EBD372ACD3}" type="pres">
      <dgm:prSet presAssocID="{90B5615D-718B-48A7-ABF8-23F10D29E9BD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2E595C1E-1A07-4E8D-A243-ABCA4587346D}" type="presOf" srcId="{90B5615D-718B-48A7-ABF8-23F10D29E9BD}" destId="{E025CE46-ADAA-4498-B43A-81B69DED996A}" srcOrd="0" destOrd="0" presId="urn:microsoft.com/office/officeart/2005/8/layout/vProcess5"/>
    <dgm:cxn modelId="{D7AFE31F-4063-4536-B1F4-A22CFC68EBCF}" type="presOf" srcId="{B1133B0A-E16A-4F86-A971-1E129727151C}" destId="{949E3589-ECE7-4139-B4C2-F01FE2CFEF33}" srcOrd="1" destOrd="0" presId="urn:microsoft.com/office/officeart/2005/8/layout/vProcess5"/>
    <dgm:cxn modelId="{69503F21-D72C-4BCD-856B-2544877F37FA}" srcId="{90B5615D-718B-48A7-ABF8-23F10D29E9BD}" destId="{7116798F-1385-44C8-B5BB-9435118FDFA0}" srcOrd="1" destOrd="0" parTransId="{A211490D-5315-457A-8657-E9008293456B}" sibTransId="{380460A9-4DCA-4668-BB4F-DB7137860BF5}"/>
    <dgm:cxn modelId="{5E06D524-1EBD-4383-B749-55E50B7B2D24}" type="presOf" srcId="{7116798F-1385-44C8-B5BB-9435118FDFA0}" destId="{210748B0-239F-44B7-A587-58EBD372ACD3}" srcOrd="1" destOrd="0" presId="urn:microsoft.com/office/officeart/2005/8/layout/vProcess5"/>
    <dgm:cxn modelId="{E77C8B6C-F600-4C5C-B42A-DA0EACA32A91}" type="presOf" srcId="{B1133B0A-E16A-4F86-A971-1E129727151C}" destId="{A85AC170-BE5C-48D2-84B2-3F042AECCE39}" srcOrd="0" destOrd="0" presId="urn:microsoft.com/office/officeart/2005/8/layout/vProcess5"/>
    <dgm:cxn modelId="{50D45F59-639A-40A6-8D75-CC430E4A2A3E}" srcId="{90B5615D-718B-48A7-ABF8-23F10D29E9BD}" destId="{B1133B0A-E16A-4F86-A971-1E129727151C}" srcOrd="0" destOrd="0" parTransId="{340F0295-1AF9-4B1D-AF56-E2BA8AE93E70}" sibTransId="{220184F7-0EBB-4744-9CD3-3D1E0A349226}"/>
    <dgm:cxn modelId="{CC0C4B5A-9EE8-40D1-84D8-3E2221CEB706}" type="presOf" srcId="{7116798F-1385-44C8-B5BB-9435118FDFA0}" destId="{EBE8E9B0-C052-4481-A67F-20CF5C0A4CD8}" srcOrd="0" destOrd="0" presId="urn:microsoft.com/office/officeart/2005/8/layout/vProcess5"/>
    <dgm:cxn modelId="{CA5A3688-D495-4BEA-BD31-D1142F65083B}" type="presOf" srcId="{220184F7-0EBB-4744-9CD3-3D1E0A349226}" destId="{5014FFDF-6F9E-4B56-B266-12772F506C9D}" srcOrd="0" destOrd="0" presId="urn:microsoft.com/office/officeart/2005/8/layout/vProcess5"/>
    <dgm:cxn modelId="{DCBF70E8-09C2-4B76-B11F-A602AEEA7484}" type="presParOf" srcId="{E025CE46-ADAA-4498-B43A-81B69DED996A}" destId="{228CA584-30FF-492E-BEE3-12BBB8D491A1}" srcOrd="0" destOrd="0" presId="urn:microsoft.com/office/officeart/2005/8/layout/vProcess5"/>
    <dgm:cxn modelId="{02E61996-9BC9-4358-9796-1636508B3670}" type="presParOf" srcId="{E025CE46-ADAA-4498-B43A-81B69DED996A}" destId="{A85AC170-BE5C-48D2-84B2-3F042AECCE39}" srcOrd="1" destOrd="0" presId="urn:microsoft.com/office/officeart/2005/8/layout/vProcess5"/>
    <dgm:cxn modelId="{9B581FCA-885B-41FE-94C0-E0D560540351}" type="presParOf" srcId="{E025CE46-ADAA-4498-B43A-81B69DED996A}" destId="{EBE8E9B0-C052-4481-A67F-20CF5C0A4CD8}" srcOrd="2" destOrd="0" presId="urn:microsoft.com/office/officeart/2005/8/layout/vProcess5"/>
    <dgm:cxn modelId="{5554E334-A7C2-4007-85A1-E6388BC9B2DD}" type="presParOf" srcId="{E025CE46-ADAA-4498-B43A-81B69DED996A}" destId="{5014FFDF-6F9E-4B56-B266-12772F506C9D}" srcOrd="3" destOrd="0" presId="urn:microsoft.com/office/officeart/2005/8/layout/vProcess5"/>
    <dgm:cxn modelId="{8D71B4C1-B9AB-4D22-8E43-B016D1BAB68D}" type="presParOf" srcId="{E025CE46-ADAA-4498-B43A-81B69DED996A}" destId="{949E3589-ECE7-4139-B4C2-F01FE2CFEF33}" srcOrd="4" destOrd="0" presId="urn:microsoft.com/office/officeart/2005/8/layout/vProcess5"/>
    <dgm:cxn modelId="{A462AF45-1466-4826-BA15-00BCAE448D80}" type="presParOf" srcId="{E025CE46-ADAA-4498-B43A-81B69DED996A}" destId="{210748B0-239F-44B7-A587-58EBD372ACD3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4B582-E2FA-4032-B551-A8BD12AD01F7}">
      <dsp:nvSpPr>
        <dsp:cNvPr id="0" name=""/>
        <dsp:cNvSpPr/>
      </dsp:nvSpPr>
      <dsp:spPr>
        <a:xfrm>
          <a:off x="3694" y="0"/>
          <a:ext cx="11426304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/>
            <a:t>Виды налогов, взимаемых с физических лиц</a:t>
          </a:r>
        </a:p>
      </dsp:txBody>
      <dsp:txXfrm>
        <a:off x="50834" y="47140"/>
        <a:ext cx="11332024" cy="1515186"/>
      </dsp:txXfrm>
    </dsp:sp>
    <dsp:sp modelId="{657E4309-6928-40DD-9881-3EC375E04AA3}">
      <dsp:nvSpPr>
        <dsp:cNvPr id="0" name=""/>
        <dsp:cNvSpPr/>
      </dsp:nvSpPr>
      <dsp:spPr>
        <a:xfrm>
          <a:off x="1847" y="1807143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Налог на доходы (НДФЛ) </a:t>
          </a:r>
          <a:r>
            <a:rPr lang="ru-RU" sz="2300" kern="1200" dirty="0"/>
            <a:t>–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 </a:t>
          </a:r>
          <a:r>
            <a:rPr lang="ru-RU" sz="2300" b="0" kern="1200" dirty="0"/>
            <a:t>федеральный налог</a:t>
          </a:r>
        </a:p>
      </dsp:txBody>
      <dsp:txXfrm>
        <a:off x="48987" y="1854283"/>
        <a:ext cx="2592997" cy="1515186"/>
      </dsp:txXfrm>
    </dsp:sp>
    <dsp:sp modelId="{EEFA79DA-8A15-499D-B080-FA320B1ED2DB}">
      <dsp:nvSpPr>
        <dsp:cNvPr id="0" name=""/>
        <dsp:cNvSpPr/>
      </dsp:nvSpPr>
      <dsp:spPr>
        <a:xfrm>
          <a:off x="1847" y="3613822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/>
            <a:t>13%</a:t>
          </a:r>
          <a:endParaRPr lang="ru-RU" sz="2300" b="0" kern="1200" dirty="0"/>
        </a:p>
      </dsp:txBody>
      <dsp:txXfrm>
        <a:off x="48987" y="3660962"/>
        <a:ext cx="2592997" cy="1515186"/>
      </dsp:txXfrm>
    </dsp:sp>
    <dsp:sp modelId="{84991A47-BFD2-4832-A8F5-F6D4D8CD7A47}">
      <dsp:nvSpPr>
        <dsp:cNvPr id="0" name=""/>
        <dsp:cNvSpPr/>
      </dsp:nvSpPr>
      <dsp:spPr>
        <a:xfrm>
          <a:off x="2914856" y="1807143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Транспортный налог</a:t>
          </a:r>
          <a:r>
            <a:rPr lang="ru-RU" sz="2300" b="0" kern="1200" dirty="0"/>
            <a:t> –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 региональный налог</a:t>
          </a:r>
        </a:p>
      </dsp:txBody>
      <dsp:txXfrm>
        <a:off x="2961996" y="1854283"/>
        <a:ext cx="2592997" cy="1515186"/>
      </dsp:txXfrm>
    </dsp:sp>
    <dsp:sp modelId="{1AE206A7-600A-4AE1-B618-CF1A76185499}">
      <dsp:nvSpPr>
        <dsp:cNvPr id="0" name=""/>
        <dsp:cNvSpPr/>
      </dsp:nvSpPr>
      <dsp:spPr>
        <a:xfrm>
          <a:off x="2914856" y="3613822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18 руб. </a:t>
          </a:r>
        </a:p>
      </dsp:txBody>
      <dsp:txXfrm>
        <a:off x="2961996" y="3660962"/>
        <a:ext cx="2592997" cy="1515186"/>
      </dsp:txXfrm>
    </dsp:sp>
    <dsp:sp modelId="{098BF5E3-AAD7-4882-9A1C-F2E9C27C9E62}">
      <dsp:nvSpPr>
        <dsp:cNvPr id="0" name=""/>
        <dsp:cNvSpPr/>
      </dsp:nvSpPr>
      <dsp:spPr>
        <a:xfrm>
          <a:off x="5827865" y="1807143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Налог на имущество</a:t>
          </a:r>
          <a:r>
            <a:rPr lang="ru-RU" sz="2300" b="0" kern="1200" dirty="0"/>
            <a:t> –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 местный налог</a:t>
          </a:r>
          <a:endParaRPr lang="ru-RU" sz="2300" b="1" kern="1200" dirty="0"/>
        </a:p>
      </dsp:txBody>
      <dsp:txXfrm>
        <a:off x="5875005" y="1854283"/>
        <a:ext cx="2592997" cy="1515186"/>
      </dsp:txXfrm>
    </dsp:sp>
    <dsp:sp modelId="{8F0EE6A2-84A7-4F9F-9E97-A39E8438644F}">
      <dsp:nvSpPr>
        <dsp:cNvPr id="0" name=""/>
        <dsp:cNvSpPr/>
      </dsp:nvSpPr>
      <dsp:spPr>
        <a:xfrm>
          <a:off x="5827865" y="3613822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b="0" kern="1200" dirty="0"/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0,1%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b="1" kern="1200" dirty="0"/>
        </a:p>
      </dsp:txBody>
      <dsp:txXfrm>
        <a:off x="5875005" y="3660962"/>
        <a:ext cx="2592997" cy="1515186"/>
      </dsp:txXfrm>
    </dsp:sp>
    <dsp:sp modelId="{B41360BF-8B39-4021-8F57-75EB611F2243}">
      <dsp:nvSpPr>
        <dsp:cNvPr id="0" name=""/>
        <dsp:cNvSpPr/>
      </dsp:nvSpPr>
      <dsp:spPr>
        <a:xfrm>
          <a:off x="8740874" y="1807143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Земельный налог</a:t>
          </a:r>
          <a:r>
            <a:rPr lang="ru-RU" sz="2300" b="0" kern="1200" dirty="0"/>
            <a:t> –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местный налог</a:t>
          </a:r>
        </a:p>
      </dsp:txBody>
      <dsp:txXfrm>
        <a:off x="8788014" y="1854283"/>
        <a:ext cx="2592997" cy="1515186"/>
      </dsp:txXfrm>
    </dsp:sp>
    <dsp:sp modelId="{0E28EA66-D1BF-4CFD-878D-80235EA0802B}">
      <dsp:nvSpPr>
        <dsp:cNvPr id="0" name=""/>
        <dsp:cNvSpPr/>
      </dsp:nvSpPr>
      <dsp:spPr>
        <a:xfrm>
          <a:off x="8740874" y="3613822"/>
          <a:ext cx="2687277" cy="1609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0" kern="1200" dirty="0"/>
            <a:t>0,3%</a:t>
          </a:r>
        </a:p>
      </dsp:txBody>
      <dsp:txXfrm>
        <a:off x="8788014" y="3660962"/>
        <a:ext cx="2592997" cy="15151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6EF889-7879-4D1C-862B-50EA70E5D413}">
      <dsp:nvSpPr>
        <dsp:cNvPr id="0" name=""/>
        <dsp:cNvSpPr/>
      </dsp:nvSpPr>
      <dsp:spPr>
        <a:xfrm>
          <a:off x="0" y="0"/>
          <a:ext cx="9323849" cy="1625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Объект налогообложения </a:t>
          </a:r>
          <a:r>
            <a:rPr lang="ru-RU" sz="3200" kern="1200" dirty="0"/>
            <a:t>– предмет (имущество, прибыль, доход), на который накладывается налог</a:t>
          </a:r>
        </a:p>
      </dsp:txBody>
      <dsp:txXfrm>
        <a:off x="47612" y="47612"/>
        <a:ext cx="7569700" cy="1530376"/>
      </dsp:txXfrm>
    </dsp:sp>
    <dsp:sp modelId="{161C0924-C121-42D9-8D6D-B876F33CA2B4}">
      <dsp:nvSpPr>
        <dsp:cNvPr id="0" name=""/>
        <dsp:cNvSpPr/>
      </dsp:nvSpPr>
      <dsp:spPr>
        <a:xfrm>
          <a:off x="822692" y="1896533"/>
          <a:ext cx="9323849" cy="1625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Налоговая база </a:t>
          </a:r>
          <a:r>
            <a:rPr lang="ru-RU" sz="3200" kern="1200" dirty="0"/>
            <a:t>– сумма дохода, с которой должен быть уплачен налог</a:t>
          </a:r>
        </a:p>
      </dsp:txBody>
      <dsp:txXfrm>
        <a:off x="870304" y="1944145"/>
        <a:ext cx="7349293" cy="1530376"/>
      </dsp:txXfrm>
    </dsp:sp>
    <dsp:sp modelId="{A47BD0F3-870C-4463-BA85-D4975603C582}">
      <dsp:nvSpPr>
        <dsp:cNvPr id="0" name=""/>
        <dsp:cNvSpPr/>
      </dsp:nvSpPr>
      <dsp:spPr>
        <a:xfrm>
          <a:off x="1645385" y="3793066"/>
          <a:ext cx="9323849" cy="1625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Налоговый период </a:t>
          </a:r>
          <a:r>
            <a:rPr lang="ru-RU" sz="3200" kern="1200" dirty="0"/>
            <a:t>– время, за которое исчисляются налоговая база и сумма налога</a:t>
          </a:r>
        </a:p>
      </dsp:txBody>
      <dsp:txXfrm>
        <a:off x="1692997" y="3840678"/>
        <a:ext cx="7349293" cy="1530376"/>
      </dsp:txXfrm>
    </dsp:sp>
    <dsp:sp modelId="{07CC8C20-8EAD-4146-B469-7E7EC4905BCB}">
      <dsp:nvSpPr>
        <dsp:cNvPr id="0" name=""/>
        <dsp:cNvSpPr/>
      </dsp:nvSpPr>
      <dsp:spPr>
        <a:xfrm>
          <a:off x="8267209" y="1232746"/>
          <a:ext cx="1056640" cy="105664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>
        <a:off x="8504953" y="1232746"/>
        <a:ext cx="581152" cy="795122"/>
      </dsp:txXfrm>
    </dsp:sp>
    <dsp:sp modelId="{B05DB749-E69E-4880-A994-F0654460AB5F}">
      <dsp:nvSpPr>
        <dsp:cNvPr id="0" name=""/>
        <dsp:cNvSpPr/>
      </dsp:nvSpPr>
      <dsp:spPr>
        <a:xfrm>
          <a:off x="9089902" y="3118442"/>
          <a:ext cx="1056640" cy="105664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>
        <a:off x="9327646" y="3118442"/>
        <a:ext cx="581152" cy="7951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5AC170-BE5C-48D2-84B2-3F042AECCE39}">
      <dsp:nvSpPr>
        <dsp:cNvPr id="0" name=""/>
        <dsp:cNvSpPr/>
      </dsp:nvSpPr>
      <dsp:spPr>
        <a:xfrm>
          <a:off x="-144379" y="0"/>
          <a:ext cx="9323849" cy="24384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Налоговая ставка </a:t>
          </a:r>
          <a:r>
            <a:rPr lang="ru-RU" sz="3700" kern="1200" dirty="0"/>
            <a:t>– величина налога на единицу налоговой базы</a:t>
          </a:r>
        </a:p>
      </dsp:txBody>
      <dsp:txXfrm>
        <a:off x="-72961" y="71418"/>
        <a:ext cx="6803573" cy="2295564"/>
      </dsp:txXfrm>
    </dsp:sp>
    <dsp:sp modelId="{EBE8E9B0-C052-4481-A67F-20CF5C0A4CD8}">
      <dsp:nvSpPr>
        <dsp:cNvPr id="0" name=""/>
        <dsp:cNvSpPr/>
      </dsp:nvSpPr>
      <dsp:spPr>
        <a:xfrm>
          <a:off x="1212245" y="2980266"/>
          <a:ext cx="9901369" cy="24384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Порядок исчисления и уплаты налога</a:t>
          </a:r>
          <a:r>
            <a:rPr lang="ru-RU" sz="3700" b="0" kern="1200" dirty="0"/>
            <a:t> – правила расчета и перевода налога в налоговые органы</a:t>
          </a:r>
          <a:endParaRPr lang="ru-RU" sz="3700" kern="1200" dirty="0"/>
        </a:p>
      </dsp:txBody>
      <dsp:txXfrm>
        <a:off x="1283663" y="3051684"/>
        <a:ext cx="6328100" cy="2295564"/>
      </dsp:txXfrm>
    </dsp:sp>
    <dsp:sp modelId="{5014FFDF-6F9E-4B56-B266-12772F506C9D}">
      <dsp:nvSpPr>
        <dsp:cNvPr id="0" name=""/>
        <dsp:cNvSpPr/>
      </dsp:nvSpPr>
      <dsp:spPr>
        <a:xfrm>
          <a:off x="7594509" y="1916853"/>
          <a:ext cx="1584960" cy="158496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>
        <a:off x="7951125" y="1916853"/>
        <a:ext cx="871728" cy="1192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66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6880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994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4410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42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1738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567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96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939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873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22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74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313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321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52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E6553-BBC1-4D47-8304-687280CFA403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6E44B50-45C8-406E-A4EE-0794B1BB2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29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AD8F9-DB6B-18AE-6B2C-8FFD4DA2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87" y="268642"/>
            <a:ext cx="8596668" cy="1059213"/>
          </a:xfrm>
        </p:spPr>
        <p:txBody>
          <a:bodyPr/>
          <a:lstStyle/>
          <a:p>
            <a:pPr algn="ctr"/>
            <a:r>
              <a:rPr lang="ru-RU" dirty="0"/>
              <a:t>Что объединяет эти изображения?</a:t>
            </a:r>
          </a:p>
        </p:txBody>
      </p:sp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EADC9EA5-8DE4-0665-6CE6-A17E16278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44" y="1120692"/>
            <a:ext cx="3968108" cy="26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A91E3E5-E7DA-C96A-C032-A758431B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44" y="4150214"/>
            <a:ext cx="3968108" cy="223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>
            <a:extLst>
              <a:ext uri="{FF2B5EF4-FFF2-40B4-BE49-F238E27FC236}">
                <a16:creationId xmlns:a16="http://schemas.microsoft.com/office/drawing/2014/main" id="{229A549B-8CB3-D73E-D479-AABDE03D0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663" y="1327855"/>
            <a:ext cx="3290052" cy="505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5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82C7C-0C46-33FD-BD38-0F8CC536C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F98685-09AC-F754-DD9F-5E9A89427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1" y="221736"/>
            <a:ext cx="8596668" cy="949064"/>
          </a:xfrm>
        </p:spPr>
        <p:txBody>
          <a:bodyPr/>
          <a:lstStyle/>
          <a:p>
            <a:r>
              <a:rPr lang="ru-RU" dirty="0"/>
              <a:t>Основные элементы налога</a:t>
            </a:r>
          </a:p>
        </p:txBody>
      </p:sp>
      <p:sp>
        <p:nvSpPr>
          <p:cNvPr id="3" name="AutoShape 4" descr="Picture background">
            <a:extLst>
              <a:ext uri="{FF2B5EF4-FFF2-40B4-BE49-F238E27FC236}">
                <a16:creationId xmlns:a16="http://schemas.microsoft.com/office/drawing/2014/main" id="{BBEB6750-CF0D-64EA-D331-C86F12472B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02084ACF-F61D-2D97-7FBD-7D520D77BC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5273919"/>
              </p:ext>
            </p:extLst>
          </p:nvPr>
        </p:nvGraphicFramePr>
        <p:xfrm>
          <a:off x="436701" y="1170800"/>
          <a:ext cx="1096923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8506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FD1D5-0D23-77B4-76D8-A984336D5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91C2F-3D1D-259F-4383-A028DE4B7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268533"/>
            <a:ext cx="8596668" cy="1079004"/>
          </a:xfrm>
        </p:spPr>
        <p:txBody>
          <a:bodyPr/>
          <a:lstStyle/>
          <a:p>
            <a:r>
              <a:rPr lang="ru-RU" dirty="0"/>
              <a:t>Решите финансовую задачу: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71FDE0-B16F-834B-8D64-5031C90A0FD8}"/>
              </a:ext>
            </a:extLst>
          </p:cNvPr>
          <p:cNvSpPr txBox="1"/>
          <p:nvPr/>
        </p:nvSpPr>
        <p:spPr>
          <a:xfrm>
            <a:off x="403572" y="1464656"/>
            <a:ext cx="754812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600" dirty="0"/>
              <a:t>«Представим, что вы работаете и получаете зарплату 70 тыс. руб. в месяц. У вас есть автомобиль “Лада Калина”, мощность двигателя которого 98 л. с., а в начале января ваша бабушка переписала на вас квартиру площадью 30 м2 в вашем городе и 1/2 долю дачного участка, кадастровая стоимость которых соответственно 2 млн руб. и 800 тыс. руб. Рассчитайте сумму налогов к уплате за этот год».</a:t>
            </a:r>
          </a:p>
        </p:txBody>
      </p:sp>
      <p:sp>
        <p:nvSpPr>
          <p:cNvPr id="3" name="AutoShape 4" descr="Picture background">
            <a:extLst>
              <a:ext uri="{FF2B5EF4-FFF2-40B4-BE49-F238E27FC236}">
                <a16:creationId xmlns:a16="http://schemas.microsoft.com/office/drawing/2014/main" id="{B0F5B557-901E-94BC-229D-B32015A432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1DD6328-C627-D0C8-26B4-D5C73437236B}"/>
              </a:ext>
            </a:extLst>
          </p:cNvPr>
          <p:cNvSpPr txBox="1">
            <a:spLocks/>
          </p:cNvSpPr>
          <p:nvPr/>
        </p:nvSpPr>
        <p:spPr>
          <a:xfrm>
            <a:off x="7860324" y="760436"/>
            <a:ext cx="1886034" cy="47976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300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1951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C6F69-97E9-64D5-393B-D37772C6E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156238"/>
            <a:ext cx="8596668" cy="1320800"/>
          </a:xfrm>
        </p:spPr>
        <p:txBody>
          <a:bodyPr/>
          <a:lstStyle/>
          <a:p>
            <a:r>
              <a:rPr lang="ru-RU" dirty="0"/>
              <a:t>Вспомним: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CE8D2B-E729-88B8-9BF7-2128B1A23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02" y="1355684"/>
            <a:ext cx="9348982" cy="3149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Ниже приведён перечень терминов, все они, </a:t>
            </a:r>
            <a:r>
              <a:rPr lang="ru-RU" sz="2400" b="1" dirty="0"/>
              <a:t>за исключением двух, являются </a:t>
            </a:r>
            <a:r>
              <a:rPr lang="ru-RU" sz="2400" b="1" u="sng" dirty="0"/>
              <a:t>принципами налогообложения</a:t>
            </a:r>
            <a:r>
              <a:rPr lang="ru-RU" sz="2400" b="1" dirty="0"/>
              <a:t>.</a:t>
            </a:r>
            <a:br>
              <a:rPr lang="ru-RU" sz="2400" dirty="0"/>
            </a:br>
            <a:br>
              <a:rPr lang="ru-RU" sz="2400" dirty="0"/>
            </a:br>
            <a:r>
              <a:rPr lang="ru-RU" sz="2400" i="1" dirty="0"/>
              <a:t>1) законность; 2) ликвидность; 3) недискриминационность; 4) всеобщность; 5) обязательность; 6) срочность.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Найдите два термина, «выпадающих» из общего ряда, и запишите в таблицу </a:t>
            </a:r>
            <a:r>
              <a:rPr lang="ru-RU" sz="2400" b="1" u="sng" dirty="0"/>
              <a:t>цифры</a:t>
            </a:r>
            <a:r>
              <a:rPr lang="ru-RU" sz="2400" dirty="0"/>
              <a:t>, под которыми они указаны.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D40E981-9AFE-B2C5-0E7A-8A6DCE994925}"/>
              </a:ext>
            </a:extLst>
          </p:cNvPr>
          <p:cNvSpPr txBox="1">
            <a:spLocks/>
          </p:cNvSpPr>
          <p:nvPr/>
        </p:nvSpPr>
        <p:spPr>
          <a:xfrm>
            <a:off x="6468533" y="4712196"/>
            <a:ext cx="2306498" cy="9922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Ответ: 26</a:t>
            </a:r>
          </a:p>
        </p:txBody>
      </p:sp>
    </p:spTree>
    <p:extLst>
      <p:ext uri="{BB962C8B-B14F-4D97-AF65-F5344CB8AC3E}">
        <p14:creationId xmlns:p14="http://schemas.microsoft.com/office/powerpoint/2010/main" val="38892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4BB0D-9CFB-811F-1D4E-77609BE60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8F571-986F-6363-CC46-07DEAE7B8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156238"/>
            <a:ext cx="8596668" cy="1320800"/>
          </a:xfrm>
        </p:spPr>
        <p:txBody>
          <a:bodyPr/>
          <a:lstStyle/>
          <a:p>
            <a:r>
              <a:rPr lang="ru-RU" dirty="0"/>
              <a:t>Вспомним: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CFC74F-6158-0CC8-7182-DF4D272AF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02" y="1042737"/>
            <a:ext cx="10038793" cy="42511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Выберите </a:t>
            </a:r>
            <a:r>
              <a:rPr lang="ru-RU" sz="2400" b="1" u="sng" dirty="0"/>
              <a:t>верные суждения о налогах </a:t>
            </a:r>
            <a:r>
              <a:rPr lang="ru-RU" sz="2400" dirty="0"/>
              <a:t>и запишите цифры, под которыми они указаны.</a:t>
            </a:r>
          </a:p>
          <a:p>
            <a:pPr marL="0" indent="0">
              <a:buNone/>
            </a:pPr>
            <a:r>
              <a:rPr lang="ru-RU" sz="2400" dirty="0"/>
              <a:t>1. Налоги наполняют государственный бюджет и оплачивают расходы государства.</a:t>
            </a:r>
          </a:p>
          <a:p>
            <a:pPr marL="0" indent="0">
              <a:buNone/>
            </a:pPr>
            <a:r>
              <a:rPr lang="ru-RU" sz="2400" dirty="0"/>
              <a:t>2. К косвенным налогам относят налог на доходы физических лиц, налог на имущество.</a:t>
            </a:r>
          </a:p>
          <a:p>
            <a:pPr marL="0" indent="0">
              <a:buNone/>
            </a:pPr>
            <a:r>
              <a:rPr lang="ru-RU" sz="2400" dirty="0"/>
              <a:t>3. Налоги направляются на поддержку малообеспеченных слоев общества за счет частичного перераспределения средств.</a:t>
            </a:r>
          </a:p>
          <a:p>
            <a:pPr marL="0" indent="0">
              <a:buNone/>
            </a:pPr>
            <a:r>
              <a:rPr lang="ru-RU" sz="2400" dirty="0"/>
              <a:t>4. Прямые налоги, в отличие от косвенных, носят обязательный характер.</a:t>
            </a:r>
          </a:p>
          <a:p>
            <a:pPr marL="0" indent="0">
              <a:buNone/>
            </a:pPr>
            <a:r>
              <a:rPr lang="ru-RU" sz="2400" dirty="0"/>
              <a:t>5. Прямые налоги изымаются непосредственно из дохода налогоплательщика.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DD5D4E1-751D-57BA-3E66-4F2C87AD50D6}"/>
              </a:ext>
            </a:extLst>
          </p:cNvPr>
          <p:cNvSpPr txBox="1">
            <a:spLocks/>
          </p:cNvSpPr>
          <p:nvPr/>
        </p:nvSpPr>
        <p:spPr>
          <a:xfrm>
            <a:off x="6726872" y="6013115"/>
            <a:ext cx="2306498" cy="6886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Ответ: 135</a:t>
            </a:r>
          </a:p>
        </p:txBody>
      </p:sp>
    </p:spTree>
    <p:extLst>
      <p:ext uri="{BB962C8B-B14F-4D97-AF65-F5344CB8AC3E}">
        <p14:creationId xmlns:p14="http://schemas.microsoft.com/office/powerpoint/2010/main" val="99335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5B649-D105-5EC6-37EB-AB85BE824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4730BA-DBCA-1425-7BFE-C4EB716A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156238"/>
            <a:ext cx="8596668" cy="1320800"/>
          </a:xfrm>
        </p:spPr>
        <p:txBody>
          <a:bodyPr/>
          <a:lstStyle/>
          <a:p>
            <a:r>
              <a:rPr lang="ru-RU" dirty="0"/>
              <a:t>Вспомним: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5AB6AC-B272-695D-5734-EBAB42695C8E}"/>
              </a:ext>
            </a:extLst>
          </p:cNvPr>
          <p:cNvSpPr txBox="1">
            <a:spLocks/>
          </p:cNvSpPr>
          <p:nvPr/>
        </p:nvSpPr>
        <p:spPr>
          <a:xfrm>
            <a:off x="6726871" y="5274451"/>
            <a:ext cx="3507991" cy="6886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Ответ: 13123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C85E8-48FF-2FED-35B8-F30EBA8CEF46}"/>
              </a:ext>
            </a:extLst>
          </p:cNvPr>
          <p:cNvSpPr txBox="1"/>
          <p:nvPr/>
        </p:nvSpPr>
        <p:spPr>
          <a:xfrm>
            <a:off x="436701" y="982176"/>
            <a:ext cx="1106548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Установите </a:t>
            </a:r>
            <a:r>
              <a:rPr lang="ru-RU" sz="2400" b="1" u="sng" dirty="0"/>
              <a:t>соответствие между примерами и видами</a:t>
            </a:r>
            <a:r>
              <a:rPr lang="ru-RU" sz="2400" dirty="0"/>
              <a:t> налогов и сборов в соответствии с Налоговым кодексом РФ: к каждой позиции, данной в первом столбце, подберите соответствующую позицию из второго столбца. </a:t>
            </a:r>
          </a:p>
          <a:p>
            <a:endParaRPr lang="ru-RU" sz="2400" dirty="0"/>
          </a:p>
          <a:p>
            <a:r>
              <a:rPr lang="ru-RU" sz="2400" b="1" dirty="0"/>
              <a:t>ПРИМЕРЫ</a:t>
            </a:r>
            <a:r>
              <a:rPr lang="ru-RU" sz="2400" dirty="0"/>
              <a:t> 										</a:t>
            </a:r>
            <a:r>
              <a:rPr lang="ru-RU" sz="2400" b="1" dirty="0"/>
              <a:t>ВИДЫ НАЛОГОВ И СБОРОВ В РФ </a:t>
            </a:r>
          </a:p>
          <a:p>
            <a:endParaRPr lang="ru-RU" sz="2400" dirty="0"/>
          </a:p>
          <a:p>
            <a:r>
              <a:rPr lang="ru-RU" sz="2400" dirty="0"/>
              <a:t>А) налог на имущество организаций 		1) региональные</a:t>
            </a:r>
          </a:p>
          <a:p>
            <a:r>
              <a:rPr lang="ru-RU" sz="2400" dirty="0"/>
              <a:t>Б) водный налог 								2) местные </a:t>
            </a:r>
          </a:p>
          <a:p>
            <a:r>
              <a:rPr lang="ru-RU" sz="2400" dirty="0"/>
              <a:t>В) транспортный налог 						3)федеральные</a:t>
            </a:r>
          </a:p>
          <a:p>
            <a:r>
              <a:rPr lang="ru-RU" sz="2400" dirty="0"/>
              <a:t>Г) торговый сбор </a:t>
            </a:r>
          </a:p>
          <a:p>
            <a:r>
              <a:rPr lang="ru-RU" sz="2400" dirty="0"/>
              <a:t>Д) акциз</a:t>
            </a:r>
          </a:p>
        </p:txBody>
      </p:sp>
    </p:spTree>
    <p:extLst>
      <p:ext uri="{BB962C8B-B14F-4D97-AF65-F5344CB8AC3E}">
        <p14:creationId xmlns:p14="http://schemas.microsoft.com/office/powerpoint/2010/main" val="260668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3BF78-56F7-4750-4521-E88FFDF4C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C54DD-4153-9CDC-7C92-F5011413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156238"/>
            <a:ext cx="8596668" cy="1320800"/>
          </a:xfrm>
        </p:spPr>
        <p:txBody>
          <a:bodyPr/>
          <a:lstStyle/>
          <a:p>
            <a:r>
              <a:rPr lang="ru-RU" dirty="0"/>
              <a:t>Вспомним: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1C228B3-1AB3-2E61-F898-8437773A33EB}"/>
              </a:ext>
            </a:extLst>
          </p:cNvPr>
          <p:cNvSpPr txBox="1">
            <a:spLocks/>
          </p:cNvSpPr>
          <p:nvPr/>
        </p:nvSpPr>
        <p:spPr>
          <a:xfrm>
            <a:off x="6742913" y="6013114"/>
            <a:ext cx="3507991" cy="6886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Ответ: 33122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C5116-2E3B-2C15-8DD9-86DC735767BA}"/>
              </a:ext>
            </a:extLst>
          </p:cNvPr>
          <p:cNvSpPr txBox="1"/>
          <p:nvPr/>
        </p:nvSpPr>
        <p:spPr>
          <a:xfrm>
            <a:off x="436701" y="982176"/>
            <a:ext cx="1023129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Установите соответствие между </a:t>
            </a:r>
            <a:r>
              <a:rPr lang="ru-RU" sz="2400" b="1" u="sng" dirty="0"/>
              <a:t>целями налогообложения и функциями налогов</a:t>
            </a:r>
            <a:r>
              <a:rPr lang="ru-RU" sz="2400" dirty="0"/>
              <a:t>. К каждой позиции, данной в первом столбце, подберите соответствующую позицию из второго столбца.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ЦЕЛИ НАЛОГООБЛОЖЕНИЯ 						ФУНКЦИИ НАЛОГОВ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А) обеспечение развития 						1) фискальная </a:t>
            </a:r>
          </a:p>
          <a:p>
            <a:r>
              <a:rPr lang="ru-RU" sz="2400" dirty="0"/>
              <a:t>научно-технического прогресса					2) распределительная </a:t>
            </a:r>
          </a:p>
          <a:p>
            <a:r>
              <a:rPr lang="ru-RU" sz="2400" dirty="0"/>
              <a:t>Б) снижение безработицы						3) стимулирующая </a:t>
            </a:r>
          </a:p>
          <a:p>
            <a:r>
              <a:rPr lang="ru-RU" sz="2400" dirty="0"/>
              <a:t>В) обеспечение финансирования </a:t>
            </a:r>
          </a:p>
          <a:p>
            <a:r>
              <a:rPr lang="ru-RU" sz="2400" dirty="0"/>
              <a:t>государственных расходов </a:t>
            </a:r>
          </a:p>
          <a:p>
            <a:r>
              <a:rPr lang="ru-RU" sz="2400" dirty="0"/>
              <a:t>Г) сглаживание социального неравенства в обществе </a:t>
            </a:r>
          </a:p>
          <a:p>
            <a:r>
              <a:rPr lang="ru-RU" sz="2400" dirty="0"/>
              <a:t>Д) снижение различий в уровне жизни в разных регионах страны</a:t>
            </a:r>
          </a:p>
        </p:txBody>
      </p:sp>
    </p:spTree>
    <p:extLst>
      <p:ext uri="{BB962C8B-B14F-4D97-AF65-F5344CB8AC3E}">
        <p14:creationId xmlns:p14="http://schemas.microsoft.com/office/powerpoint/2010/main" val="18633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A165E-2938-B111-DD0B-C6C5E069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983655-82F8-A2B4-97FD-91CD83633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2" y="268533"/>
            <a:ext cx="8596668" cy="1079004"/>
          </a:xfrm>
        </p:spPr>
        <p:txBody>
          <a:bodyPr/>
          <a:lstStyle/>
          <a:p>
            <a:r>
              <a:rPr lang="ru-RU" dirty="0"/>
              <a:t>Решите финансовую задачу: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6B68B4-FDB0-E5C4-7EBA-D026DADD3076}"/>
              </a:ext>
            </a:extLst>
          </p:cNvPr>
          <p:cNvSpPr txBox="1"/>
          <p:nvPr/>
        </p:nvSpPr>
        <p:spPr>
          <a:xfrm>
            <a:off x="403572" y="1464656"/>
            <a:ext cx="754812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600" dirty="0"/>
              <a:t>«Представим, что вы работаете и получаете зарплату 70 тыс. руб. в месяц. У вас есть автомобиль “Лада Калина”, мощность двигателя которого 98 л. с., а в начале января ваша бабушка переписала на вас квартиру площадью 30 м2 в вашем городе и 1/2 долю дачного участка, кадастровая стоимость которых соответственно 2 млн руб. и 800 тыс. руб. Рассчитайте сумму налогов к уплате за этот год».</a:t>
            </a:r>
          </a:p>
        </p:txBody>
      </p:sp>
      <p:sp>
        <p:nvSpPr>
          <p:cNvPr id="3" name="AutoShape 4" descr="Picture background">
            <a:extLst>
              <a:ext uri="{FF2B5EF4-FFF2-40B4-BE49-F238E27FC236}">
                <a16:creationId xmlns:a16="http://schemas.microsoft.com/office/drawing/2014/main" id="{9D7F2471-EEE3-12D6-E11C-B12288FD53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BA6F8BF-0865-CEEC-DDC8-E8CFA9036FE6}"/>
              </a:ext>
            </a:extLst>
          </p:cNvPr>
          <p:cNvSpPr txBox="1">
            <a:spLocks/>
          </p:cNvSpPr>
          <p:nvPr/>
        </p:nvSpPr>
        <p:spPr>
          <a:xfrm>
            <a:off x="7860324" y="760436"/>
            <a:ext cx="1886034" cy="47976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30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7836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E75EB3-DCB4-37F1-CFFA-BACC3EB8D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8771" y="691930"/>
            <a:ext cx="7766936" cy="1646302"/>
          </a:xfrm>
        </p:spPr>
        <p:txBody>
          <a:bodyPr/>
          <a:lstStyle/>
          <a:p>
            <a:pPr algn="ctr"/>
            <a:r>
              <a:rPr lang="ru-RU" dirty="0"/>
              <a:t>Налогообложение физических лиц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9EE66E-3669-E88A-0C80-18F88E1DF7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1073" y="3241754"/>
            <a:ext cx="9849853" cy="2021976"/>
          </a:xfrm>
        </p:spPr>
        <p:txBody>
          <a:bodyPr>
            <a:noAutofit/>
          </a:bodyPr>
          <a:lstStyle/>
          <a:p>
            <a:pPr marL="342900" indent="-342900" algn="just">
              <a:buAutoNum type="arabicPeriod"/>
            </a:pPr>
            <a:r>
              <a:rPr lang="ru-RU" sz="3200" dirty="0">
                <a:solidFill>
                  <a:schemeClr val="tx1"/>
                </a:solidFill>
              </a:rPr>
              <a:t>Налоги, уплачиваемые физическими лицами</a:t>
            </a:r>
          </a:p>
          <a:p>
            <a:pPr marL="342900" indent="-342900" algn="just">
              <a:buAutoNum type="arabicPeriod"/>
            </a:pPr>
            <a:r>
              <a:rPr lang="ru-RU" sz="3200" dirty="0">
                <a:solidFill>
                  <a:schemeClr val="tx1"/>
                </a:solidFill>
              </a:rPr>
              <a:t>Основные элементы налога</a:t>
            </a:r>
          </a:p>
          <a:p>
            <a:pPr marL="342900" indent="-342900" algn="just">
              <a:buAutoNum type="arabicPeriod"/>
            </a:pPr>
            <a:r>
              <a:rPr lang="ru-RU" sz="3200" dirty="0">
                <a:solidFill>
                  <a:schemeClr val="tx1"/>
                </a:solidFill>
              </a:rPr>
              <a:t>Ставки налогов, уплачиваемых физическими лицами</a:t>
            </a:r>
          </a:p>
        </p:txBody>
      </p:sp>
    </p:spTree>
    <p:extLst>
      <p:ext uri="{BB962C8B-B14F-4D97-AF65-F5344CB8AC3E}">
        <p14:creationId xmlns:p14="http://schemas.microsoft.com/office/powerpoint/2010/main" val="194634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46D6D-3140-9D1F-723C-2D7872B11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Picture background">
            <a:extLst>
              <a:ext uri="{FF2B5EF4-FFF2-40B4-BE49-F238E27FC236}">
                <a16:creationId xmlns:a16="http://schemas.microsoft.com/office/drawing/2014/main" id="{7000B0D5-96ED-BF3B-DA41-F1819EF063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A8E62E4E-7496-4D67-92E6-FF768ACB04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2004428"/>
              </p:ext>
            </p:extLst>
          </p:nvPr>
        </p:nvGraphicFramePr>
        <p:xfrm>
          <a:off x="291830" y="651753"/>
          <a:ext cx="11429999" cy="5223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423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5C147-E6CE-B5E3-95C3-15DE38DBA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FDC40-AD68-9CA2-8329-798578564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01" y="91796"/>
            <a:ext cx="8596668" cy="1079004"/>
          </a:xfrm>
        </p:spPr>
        <p:txBody>
          <a:bodyPr/>
          <a:lstStyle/>
          <a:p>
            <a:r>
              <a:rPr lang="ru-RU" dirty="0"/>
              <a:t>Основные элементы налога</a:t>
            </a:r>
          </a:p>
        </p:txBody>
      </p:sp>
      <p:sp>
        <p:nvSpPr>
          <p:cNvPr id="3" name="AutoShape 4" descr="Picture background">
            <a:extLst>
              <a:ext uri="{FF2B5EF4-FFF2-40B4-BE49-F238E27FC236}">
                <a16:creationId xmlns:a16="http://schemas.microsoft.com/office/drawing/2014/main" id="{A9FE0228-36BB-3648-8E8E-C6216CCE43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72E6D3FF-326B-EA3A-F4E6-6B9B2298A911}"/>
              </a:ext>
            </a:extLst>
          </p:cNvPr>
          <p:cNvGraphicFramePr/>
          <p:nvPr/>
        </p:nvGraphicFramePr>
        <p:xfrm>
          <a:off x="436701" y="1170800"/>
          <a:ext cx="1096923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933000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1690</TotalTime>
  <Words>657</Words>
  <Application>Microsoft Office PowerPoint</Application>
  <PresentationFormat>Широкоэкранный</PresentationFormat>
  <Paragraphs>68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Что объединяет эти изображения?</vt:lpstr>
      <vt:lpstr>Вспомним:</vt:lpstr>
      <vt:lpstr>Вспомним:</vt:lpstr>
      <vt:lpstr>Вспомним:</vt:lpstr>
      <vt:lpstr>Вспомним:</vt:lpstr>
      <vt:lpstr>Решите финансовую задачу:</vt:lpstr>
      <vt:lpstr>Налогообложение физических лиц</vt:lpstr>
      <vt:lpstr>Презентация PowerPoint</vt:lpstr>
      <vt:lpstr>Основные элементы налога</vt:lpstr>
      <vt:lpstr>Основные элементы налога</vt:lpstr>
      <vt:lpstr>Решите финансовую задачу: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 Котова</dc:creator>
  <cp:lastModifiedBy>Наталья Котова</cp:lastModifiedBy>
  <cp:revision>5</cp:revision>
  <dcterms:created xsi:type="dcterms:W3CDTF">2025-10-26T01:01:55Z</dcterms:created>
  <dcterms:modified xsi:type="dcterms:W3CDTF">2025-10-27T05:12:46Z</dcterms:modified>
</cp:coreProperties>
</file>