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4" r:id="rId15"/>
    <p:sldId id="275" r:id="rId16"/>
    <p:sldId id="276" r:id="rId17"/>
    <p:sldId id="277" r:id="rId18"/>
    <p:sldId id="278" r:id="rId19"/>
    <p:sldId id="279" r:id="rId20"/>
    <p:sldId id="273" r:id="rId21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7BE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2" y="139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1A063-4B92-4E2F-A55B-889D74E4E00C}" type="datetimeFigureOut">
              <a:rPr lang="ru-RU" smtClean="0"/>
              <a:t>21.03.2026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0C5CF-466E-4596-9D05-4A4FEF4505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751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70C5CF-466E-4596-9D05-4A4FEF4505B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65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7632"/>
            <a:ext cx="6250940" cy="5554980"/>
          </a:xfrm>
          <a:custGeom>
            <a:avLst/>
            <a:gdLst/>
            <a:ahLst/>
            <a:cxnLst/>
            <a:rect l="l" t="t" r="r" b="b"/>
            <a:pathLst>
              <a:path w="6250940" h="5554980">
                <a:moveTo>
                  <a:pt x="409968" y="4590085"/>
                </a:moveTo>
                <a:lnTo>
                  <a:pt x="385597" y="4590085"/>
                </a:lnTo>
                <a:lnTo>
                  <a:pt x="385597" y="5542953"/>
                </a:lnTo>
                <a:lnTo>
                  <a:pt x="409968" y="5542953"/>
                </a:lnTo>
                <a:lnTo>
                  <a:pt x="409968" y="4590085"/>
                </a:lnTo>
                <a:close/>
              </a:path>
              <a:path w="6250940" h="5554980">
                <a:moveTo>
                  <a:pt x="409968" y="381"/>
                </a:moveTo>
                <a:lnTo>
                  <a:pt x="385597" y="381"/>
                </a:lnTo>
                <a:lnTo>
                  <a:pt x="385597" y="656475"/>
                </a:lnTo>
                <a:lnTo>
                  <a:pt x="409968" y="656475"/>
                </a:lnTo>
                <a:lnTo>
                  <a:pt x="409968" y="381"/>
                </a:lnTo>
                <a:close/>
              </a:path>
              <a:path w="6250940" h="5554980">
                <a:moveTo>
                  <a:pt x="1385392" y="4590085"/>
                </a:moveTo>
                <a:lnTo>
                  <a:pt x="1361008" y="4590085"/>
                </a:lnTo>
                <a:lnTo>
                  <a:pt x="1361008" y="5542953"/>
                </a:lnTo>
                <a:lnTo>
                  <a:pt x="1385392" y="5542953"/>
                </a:lnTo>
                <a:lnTo>
                  <a:pt x="1385392" y="4590085"/>
                </a:lnTo>
                <a:close/>
              </a:path>
              <a:path w="6250940" h="5554980">
                <a:moveTo>
                  <a:pt x="1385392" y="381"/>
                </a:moveTo>
                <a:lnTo>
                  <a:pt x="1361008" y="381"/>
                </a:lnTo>
                <a:lnTo>
                  <a:pt x="1361008" y="656475"/>
                </a:lnTo>
                <a:lnTo>
                  <a:pt x="1385392" y="656475"/>
                </a:lnTo>
                <a:lnTo>
                  <a:pt x="1385392" y="381"/>
                </a:lnTo>
                <a:close/>
              </a:path>
              <a:path w="6250940" h="5554980">
                <a:moveTo>
                  <a:pt x="2360815" y="4590085"/>
                </a:moveTo>
                <a:lnTo>
                  <a:pt x="2336431" y="4590085"/>
                </a:lnTo>
                <a:lnTo>
                  <a:pt x="2336431" y="5542953"/>
                </a:lnTo>
                <a:lnTo>
                  <a:pt x="2360815" y="5542953"/>
                </a:lnTo>
                <a:lnTo>
                  <a:pt x="2360815" y="4590085"/>
                </a:lnTo>
                <a:close/>
              </a:path>
              <a:path w="6250940" h="5554980">
                <a:moveTo>
                  <a:pt x="2360815" y="381"/>
                </a:moveTo>
                <a:lnTo>
                  <a:pt x="2336431" y="381"/>
                </a:lnTo>
                <a:lnTo>
                  <a:pt x="2336431" y="656475"/>
                </a:lnTo>
                <a:lnTo>
                  <a:pt x="2360815" y="656475"/>
                </a:lnTo>
                <a:lnTo>
                  <a:pt x="2360815" y="381"/>
                </a:lnTo>
                <a:close/>
              </a:path>
              <a:path w="6250940" h="5554980">
                <a:moveTo>
                  <a:pt x="3336239" y="4590085"/>
                </a:moveTo>
                <a:lnTo>
                  <a:pt x="3311855" y="4590085"/>
                </a:lnTo>
                <a:lnTo>
                  <a:pt x="3311855" y="5542953"/>
                </a:lnTo>
                <a:lnTo>
                  <a:pt x="3336239" y="5542953"/>
                </a:lnTo>
                <a:lnTo>
                  <a:pt x="3336239" y="4590085"/>
                </a:lnTo>
                <a:close/>
              </a:path>
              <a:path w="6250940" h="5554980">
                <a:moveTo>
                  <a:pt x="3336239" y="381"/>
                </a:moveTo>
                <a:lnTo>
                  <a:pt x="3311855" y="381"/>
                </a:lnTo>
                <a:lnTo>
                  <a:pt x="3311855" y="656475"/>
                </a:lnTo>
                <a:lnTo>
                  <a:pt x="3336239" y="656475"/>
                </a:lnTo>
                <a:lnTo>
                  <a:pt x="3336239" y="381"/>
                </a:lnTo>
                <a:close/>
              </a:path>
              <a:path w="6250940" h="5554980">
                <a:moveTo>
                  <a:pt x="4311662" y="4590085"/>
                </a:moveTo>
                <a:lnTo>
                  <a:pt x="4287278" y="4590085"/>
                </a:lnTo>
                <a:lnTo>
                  <a:pt x="4287278" y="5542953"/>
                </a:lnTo>
                <a:lnTo>
                  <a:pt x="4311662" y="5542953"/>
                </a:lnTo>
                <a:lnTo>
                  <a:pt x="4311662" y="4590085"/>
                </a:lnTo>
                <a:close/>
              </a:path>
              <a:path w="6250940" h="5554980">
                <a:moveTo>
                  <a:pt x="4311662" y="381"/>
                </a:moveTo>
                <a:lnTo>
                  <a:pt x="4287278" y="381"/>
                </a:lnTo>
                <a:lnTo>
                  <a:pt x="4287278" y="656475"/>
                </a:lnTo>
                <a:lnTo>
                  <a:pt x="4311662" y="656475"/>
                </a:lnTo>
                <a:lnTo>
                  <a:pt x="4311662" y="381"/>
                </a:lnTo>
                <a:close/>
              </a:path>
              <a:path w="6250940" h="5554980">
                <a:moveTo>
                  <a:pt x="5287086" y="4590085"/>
                </a:moveTo>
                <a:lnTo>
                  <a:pt x="5262689" y="4590085"/>
                </a:lnTo>
                <a:lnTo>
                  <a:pt x="5262689" y="5542953"/>
                </a:lnTo>
                <a:lnTo>
                  <a:pt x="5287086" y="5542953"/>
                </a:lnTo>
                <a:lnTo>
                  <a:pt x="5287086" y="4590085"/>
                </a:lnTo>
                <a:close/>
              </a:path>
              <a:path w="6250940" h="5554980">
                <a:moveTo>
                  <a:pt x="5287086" y="381"/>
                </a:moveTo>
                <a:lnTo>
                  <a:pt x="5262689" y="381"/>
                </a:lnTo>
                <a:lnTo>
                  <a:pt x="5262689" y="656475"/>
                </a:lnTo>
                <a:lnTo>
                  <a:pt x="5287086" y="656475"/>
                </a:lnTo>
                <a:lnTo>
                  <a:pt x="5287086" y="381"/>
                </a:lnTo>
                <a:close/>
              </a:path>
              <a:path w="6250940" h="5554980">
                <a:moveTo>
                  <a:pt x="6250317" y="0"/>
                </a:moveTo>
                <a:lnTo>
                  <a:pt x="6238113" y="0"/>
                </a:lnTo>
                <a:lnTo>
                  <a:pt x="6238113" y="656590"/>
                </a:lnTo>
                <a:lnTo>
                  <a:pt x="0" y="656590"/>
                </a:lnTo>
                <a:lnTo>
                  <a:pt x="0" y="680720"/>
                </a:lnTo>
                <a:lnTo>
                  <a:pt x="6238113" y="680720"/>
                </a:lnTo>
                <a:lnTo>
                  <a:pt x="6238113" y="1633220"/>
                </a:lnTo>
                <a:lnTo>
                  <a:pt x="5287086" y="1633220"/>
                </a:lnTo>
                <a:lnTo>
                  <a:pt x="5287086" y="680910"/>
                </a:lnTo>
                <a:lnTo>
                  <a:pt x="5262689" y="680910"/>
                </a:lnTo>
                <a:lnTo>
                  <a:pt x="5262689" y="1633220"/>
                </a:lnTo>
                <a:lnTo>
                  <a:pt x="4311662" y="1633220"/>
                </a:lnTo>
                <a:lnTo>
                  <a:pt x="4311662" y="680910"/>
                </a:lnTo>
                <a:lnTo>
                  <a:pt x="4287278" y="680910"/>
                </a:lnTo>
                <a:lnTo>
                  <a:pt x="4287278" y="1633220"/>
                </a:lnTo>
                <a:lnTo>
                  <a:pt x="3336239" y="1633220"/>
                </a:lnTo>
                <a:lnTo>
                  <a:pt x="3336239" y="680910"/>
                </a:lnTo>
                <a:lnTo>
                  <a:pt x="3311855" y="680910"/>
                </a:lnTo>
                <a:lnTo>
                  <a:pt x="3311855" y="1633220"/>
                </a:lnTo>
                <a:lnTo>
                  <a:pt x="2360815" y="1633220"/>
                </a:lnTo>
                <a:lnTo>
                  <a:pt x="2360815" y="680910"/>
                </a:lnTo>
                <a:lnTo>
                  <a:pt x="2336431" y="680910"/>
                </a:lnTo>
                <a:lnTo>
                  <a:pt x="2336431" y="1633220"/>
                </a:lnTo>
                <a:lnTo>
                  <a:pt x="1385392" y="1633220"/>
                </a:lnTo>
                <a:lnTo>
                  <a:pt x="1385392" y="680910"/>
                </a:lnTo>
                <a:lnTo>
                  <a:pt x="1361008" y="680910"/>
                </a:lnTo>
                <a:lnTo>
                  <a:pt x="1361008" y="1633220"/>
                </a:lnTo>
                <a:lnTo>
                  <a:pt x="409968" y="1633220"/>
                </a:lnTo>
                <a:lnTo>
                  <a:pt x="409968" y="680910"/>
                </a:lnTo>
                <a:lnTo>
                  <a:pt x="385597" y="680910"/>
                </a:lnTo>
                <a:lnTo>
                  <a:pt x="385597" y="1633220"/>
                </a:lnTo>
                <a:lnTo>
                  <a:pt x="0" y="1633220"/>
                </a:lnTo>
                <a:lnTo>
                  <a:pt x="0" y="1658620"/>
                </a:lnTo>
                <a:lnTo>
                  <a:pt x="385597" y="1658620"/>
                </a:lnTo>
                <a:lnTo>
                  <a:pt x="385597" y="2611069"/>
                </a:lnTo>
                <a:lnTo>
                  <a:pt x="409968" y="2611069"/>
                </a:lnTo>
                <a:lnTo>
                  <a:pt x="409968" y="1658620"/>
                </a:lnTo>
                <a:lnTo>
                  <a:pt x="1361008" y="1658620"/>
                </a:lnTo>
                <a:lnTo>
                  <a:pt x="1361008" y="2611069"/>
                </a:lnTo>
                <a:lnTo>
                  <a:pt x="1385392" y="2611069"/>
                </a:lnTo>
                <a:lnTo>
                  <a:pt x="1385392" y="1658620"/>
                </a:lnTo>
                <a:lnTo>
                  <a:pt x="2336431" y="1658620"/>
                </a:lnTo>
                <a:lnTo>
                  <a:pt x="2336431" y="2611069"/>
                </a:lnTo>
                <a:lnTo>
                  <a:pt x="2360815" y="2611069"/>
                </a:lnTo>
                <a:lnTo>
                  <a:pt x="2360815" y="1658620"/>
                </a:lnTo>
                <a:lnTo>
                  <a:pt x="3311855" y="1658620"/>
                </a:lnTo>
                <a:lnTo>
                  <a:pt x="3311855" y="2611069"/>
                </a:lnTo>
                <a:lnTo>
                  <a:pt x="3336239" y="2611069"/>
                </a:lnTo>
                <a:lnTo>
                  <a:pt x="3336239" y="1658620"/>
                </a:lnTo>
                <a:lnTo>
                  <a:pt x="4287278" y="1658620"/>
                </a:lnTo>
                <a:lnTo>
                  <a:pt x="4287278" y="2611069"/>
                </a:lnTo>
                <a:lnTo>
                  <a:pt x="4311662" y="2611069"/>
                </a:lnTo>
                <a:lnTo>
                  <a:pt x="4311662" y="1658620"/>
                </a:lnTo>
                <a:lnTo>
                  <a:pt x="5262689" y="1658620"/>
                </a:lnTo>
                <a:lnTo>
                  <a:pt x="5262689" y="2611069"/>
                </a:lnTo>
                <a:lnTo>
                  <a:pt x="5287086" y="2611069"/>
                </a:lnTo>
                <a:lnTo>
                  <a:pt x="5287086" y="1658620"/>
                </a:lnTo>
                <a:lnTo>
                  <a:pt x="6238113" y="1658620"/>
                </a:lnTo>
                <a:lnTo>
                  <a:pt x="6238113" y="2611120"/>
                </a:lnTo>
                <a:lnTo>
                  <a:pt x="0" y="2611120"/>
                </a:lnTo>
                <a:lnTo>
                  <a:pt x="0" y="2635250"/>
                </a:lnTo>
                <a:lnTo>
                  <a:pt x="6238113" y="2635250"/>
                </a:lnTo>
                <a:lnTo>
                  <a:pt x="6238113" y="3587750"/>
                </a:lnTo>
                <a:lnTo>
                  <a:pt x="6238113" y="3613150"/>
                </a:lnTo>
                <a:lnTo>
                  <a:pt x="6238113" y="4565650"/>
                </a:lnTo>
                <a:lnTo>
                  <a:pt x="5287086" y="4565650"/>
                </a:lnTo>
                <a:lnTo>
                  <a:pt x="5287086" y="3613150"/>
                </a:lnTo>
                <a:lnTo>
                  <a:pt x="6238113" y="3613150"/>
                </a:lnTo>
                <a:lnTo>
                  <a:pt x="6238113" y="3587750"/>
                </a:lnTo>
                <a:lnTo>
                  <a:pt x="5287086" y="3587750"/>
                </a:lnTo>
                <a:lnTo>
                  <a:pt x="5287086" y="2635504"/>
                </a:lnTo>
                <a:lnTo>
                  <a:pt x="5262689" y="2635504"/>
                </a:lnTo>
                <a:lnTo>
                  <a:pt x="5262689" y="3587750"/>
                </a:lnTo>
                <a:lnTo>
                  <a:pt x="5262689" y="3613150"/>
                </a:lnTo>
                <a:lnTo>
                  <a:pt x="5262689" y="4565650"/>
                </a:lnTo>
                <a:lnTo>
                  <a:pt x="4311662" y="4565650"/>
                </a:lnTo>
                <a:lnTo>
                  <a:pt x="4311662" y="3613150"/>
                </a:lnTo>
                <a:lnTo>
                  <a:pt x="5262689" y="3613150"/>
                </a:lnTo>
                <a:lnTo>
                  <a:pt x="5262689" y="3587750"/>
                </a:lnTo>
                <a:lnTo>
                  <a:pt x="4311662" y="3587750"/>
                </a:lnTo>
                <a:lnTo>
                  <a:pt x="4311662" y="2635504"/>
                </a:lnTo>
                <a:lnTo>
                  <a:pt x="4287278" y="2635504"/>
                </a:lnTo>
                <a:lnTo>
                  <a:pt x="4287278" y="3587750"/>
                </a:lnTo>
                <a:lnTo>
                  <a:pt x="4287278" y="3613150"/>
                </a:lnTo>
                <a:lnTo>
                  <a:pt x="4287278" y="4565650"/>
                </a:lnTo>
                <a:lnTo>
                  <a:pt x="3336239" y="4565650"/>
                </a:lnTo>
                <a:lnTo>
                  <a:pt x="3336239" y="3613150"/>
                </a:lnTo>
                <a:lnTo>
                  <a:pt x="4287278" y="3613150"/>
                </a:lnTo>
                <a:lnTo>
                  <a:pt x="4287278" y="3587750"/>
                </a:lnTo>
                <a:lnTo>
                  <a:pt x="3336239" y="3587750"/>
                </a:lnTo>
                <a:lnTo>
                  <a:pt x="3336239" y="2635504"/>
                </a:lnTo>
                <a:lnTo>
                  <a:pt x="3311855" y="2635504"/>
                </a:lnTo>
                <a:lnTo>
                  <a:pt x="3311855" y="3587750"/>
                </a:lnTo>
                <a:lnTo>
                  <a:pt x="3311855" y="3613150"/>
                </a:lnTo>
                <a:lnTo>
                  <a:pt x="3311855" y="4565650"/>
                </a:lnTo>
                <a:lnTo>
                  <a:pt x="2360815" y="4565650"/>
                </a:lnTo>
                <a:lnTo>
                  <a:pt x="2360815" y="3613150"/>
                </a:lnTo>
                <a:lnTo>
                  <a:pt x="3311855" y="3613150"/>
                </a:lnTo>
                <a:lnTo>
                  <a:pt x="3311855" y="3587750"/>
                </a:lnTo>
                <a:lnTo>
                  <a:pt x="2360815" y="3587750"/>
                </a:lnTo>
                <a:lnTo>
                  <a:pt x="2360815" y="2635504"/>
                </a:lnTo>
                <a:lnTo>
                  <a:pt x="2336431" y="2635504"/>
                </a:lnTo>
                <a:lnTo>
                  <a:pt x="2336431" y="3587750"/>
                </a:lnTo>
                <a:lnTo>
                  <a:pt x="2336431" y="3613150"/>
                </a:lnTo>
                <a:lnTo>
                  <a:pt x="2336431" y="4565650"/>
                </a:lnTo>
                <a:lnTo>
                  <a:pt x="1385392" y="4565650"/>
                </a:lnTo>
                <a:lnTo>
                  <a:pt x="1385392" y="3613150"/>
                </a:lnTo>
                <a:lnTo>
                  <a:pt x="2336431" y="3613150"/>
                </a:lnTo>
                <a:lnTo>
                  <a:pt x="2336431" y="3587750"/>
                </a:lnTo>
                <a:lnTo>
                  <a:pt x="1385392" y="3587750"/>
                </a:lnTo>
                <a:lnTo>
                  <a:pt x="1385392" y="2635504"/>
                </a:lnTo>
                <a:lnTo>
                  <a:pt x="1361008" y="2635504"/>
                </a:lnTo>
                <a:lnTo>
                  <a:pt x="1361008" y="3587750"/>
                </a:lnTo>
                <a:lnTo>
                  <a:pt x="1361008" y="3613150"/>
                </a:lnTo>
                <a:lnTo>
                  <a:pt x="1361008" y="4565650"/>
                </a:lnTo>
                <a:lnTo>
                  <a:pt x="409968" y="4565650"/>
                </a:lnTo>
                <a:lnTo>
                  <a:pt x="409968" y="3613150"/>
                </a:lnTo>
                <a:lnTo>
                  <a:pt x="1361008" y="3613150"/>
                </a:lnTo>
                <a:lnTo>
                  <a:pt x="1361008" y="3587750"/>
                </a:lnTo>
                <a:lnTo>
                  <a:pt x="409968" y="3587750"/>
                </a:lnTo>
                <a:lnTo>
                  <a:pt x="409968" y="2635504"/>
                </a:lnTo>
                <a:lnTo>
                  <a:pt x="385597" y="2635504"/>
                </a:lnTo>
                <a:lnTo>
                  <a:pt x="385597" y="3587750"/>
                </a:lnTo>
                <a:lnTo>
                  <a:pt x="0" y="3587750"/>
                </a:lnTo>
                <a:lnTo>
                  <a:pt x="0" y="3613150"/>
                </a:lnTo>
                <a:lnTo>
                  <a:pt x="385597" y="3613150"/>
                </a:lnTo>
                <a:lnTo>
                  <a:pt x="385597" y="4565650"/>
                </a:lnTo>
                <a:lnTo>
                  <a:pt x="0" y="4565650"/>
                </a:lnTo>
                <a:lnTo>
                  <a:pt x="0" y="4589780"/>
                </a:lnTo>
                <a:lnTo>
                  <a:pt x="6238113" y="4589780"/>
                </a:lnTo>
                <a:lnTo>
                  <a:pt x="6238113" y="5543550"/>
                </a:lnTo>
                <a:lnTo>
                  <a:pt x="0" y="5543550"/>
                </a:lnTo>
                <a:lnTo>
                  <a:pt x="0" y="5554980"/>
                </a:lnTo>
                <a:lnTo>
                  <a:pt x="6250317" y="5554980"/>
                </a:lnTo>
                <a:lnTo>
                  <a:pt x="6250317" y="5543550"/>
                </a:lnTo>
                <a:lnTo>
                  <a:pt x="6250317" y="4589780"/>
                </a:lnTo>
                <a:lnTo>
                  <a:pt x="6250317" y="656590"/>
                </a:lnTo>
                <a:lnTo>
                  <a:pt x="6250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85597" y="8013"/>
            <a:ext cx="4901565" cy="4565650"/>
          </a:xfrm>
          <a:custGeom>
            <a:avLst/>
            <a:gdLst/>
            <a:ahLst/>
            <a:cxnLst/>
            <a:rect l="l" t="t" r="r" b="b"/>
            <a:pathLst>
              <a:path w="4901565" h="4565650">
                <a:moveTo>
                  <a:pt x="24371" y="2635123"/>
                </a:moveTo>
                <a:lnTo>
                  <a:pt x="0" y="2635123"/>
                </a:lnTo>
                <a:lnTo>
                  <a:pt x="0" y="3587978"/>
                </a:lnTo>
                <a:lnTo>
                  <a:pt x="24371" y="3587978"/>
                </a:lnTo>
                <a:lnTo>
                  <a:pt x="24371" y="2635123"/>
                </a:lnTo>
                <a:close/>
              </a:path>
              <a:path w="4901565" h="4565650">
                <a:moveTo>
                  <a:pt x="24371" y="1657832"/>
                </a:moveTo>
                <a:lnTo>
                  <a:pt x="0" y="1657832"/>
                </a:lnTo>
                <a:lnTo>
                  <a:pt x="0" y="2610688"/>
                </a:lnTo>
                <a:lnTo>
                  <a:pt x="24371" y="2610688"/>
                </a:lnTo>
                <a:lnTo>
                  <a:pt x="24371" y="1657832"/>
                </a:lnTo>
                <a:close/>
              </a:path>
              <a:path w="4901565" h="4565650">
                <a:moveTo>
                  <a:pt x="24371" y="680529"/>
                </a:moveTo>
                <a:lnTo>
                  <a:pt x="0" y="680529"/>
                </a:lnTo>
                <a:lnTo>
                  <a:pt x="0" y="1633397"/>
                </a:lnTo>
                <a:lnTo>
                  <a:pt x="24371" y="1633397"/>
                </a:lnTo>
                <a:lnTo>
                  <a:pt x="24371" y="680529"/>
                </a:lnTo>
                <a:close/>
              </a:path>
              <a:path w="4901565" h="4565650">
                <a:moveTo>
                  <a:pt x="24371" y="0"/>
                </a:moveTo>
                <a:lnTo>
                  <a:pt x="0" y="0"/>
                </a:lnTo>
                <a:lnTo>
                  <a:pt x="0" y="656094"/>
                </a:lnTo>
                <a:lnTo>
                  <a:pt x="24371" y="656094"/>
                </a:lnTo>
                <a:lnTo>
                  <a:pt x="24371" y="0"/>
                </a:lnTo>
                <a:close/>
              </a:path>
              <a:path w="4901565" h="4565650">
                <a:moveTo>
                  <a:pt x="999794" y="2635123"/>
                </a:moveTo>
                <a:lnTo>
                  <a:pt x="975410" y="2635123"/>
                </a:lnTo>
                <a:lnTo>
                  <a:pt x="975410" y="3587978"/>
                </a:lnTo>
                <a:lnTo>
                  <a:pt x="999794" y="3587978"/>
                </a:lnTo>
                <a:lnTo>
                  <a:pt x="999794" y="2635123"/>
                </a:lnTo>
                <a:close/>
              </a:path>
              <a:path w="4901565" h="4565650">
                <a:moveTo>
                  <a:pt x="999794" y="1657832"/>
                </a:moveTo>
                <a:lnTo>
                  <a:pt x="975410" y="1657832"/>
                </a:lnTo>
                <a:lnTo>
                  <a:pt x="975410" y="2610688"/>
                </a:lnTo>
                <a:lnTo>
                  <a:pt x="999794" y="2610688"/>
                </a:lnTo>
                <a:lnTo>
                  <a:pt x="999794" y="1657832"/>
                </a:lnTo>
                <a:close/>
              </a:path>
              <a:path w="4901565" h="4565650">
                <a:moveTo>
                  <a:pt x="999794" y="680529"/>
                </a:moveTo>
                <a:lnTo>
                  <a:pt x="975410" y="680529"/>
                </a:lnTo>
                <a:lnTo>
                  <a:pt x="975410" y="1633397"/>
                </a:lnTo>
                <a:lnTo>
                  <a:pt x="999794" y="1633397"/>
                </a:lnTo>
                <a:lnTo>
                  <a:pt x="999794" y="680529"/>
                </a:lnTo>
                <a:close/>
              </a:path>
              <a:path w="4901565" h="4565650">
                <a:moveTo>
                  <a:pt x="999794" y="0"/>
                </a:moveTo>
                <a:lnTo>
                  <a:pt x="975410" y="0"/>
                </a:lnTo>
                <a:lnTo>
                  <a:pt x="975410" y="656094"/>
                </a:lnTo>
                <a:lnTo>
                  <a:pt x="999794" y="656094"/>
                </a:lnTo>
                <a:lnTo>
                  <a:pt x="999794" y="0"/>
                </a:lnTo>
                <a:close/>
              </a:path>
              <a:path w="4901565" h="4565650">
                <a:moveTo>
                  <a:pt x="1975218" y="2635123"/>
                </a:moveTo>
                <a:lnTo>
                  <a:pt x="1950834" y="2635123"/>
                </a:lnTo>
                <a:lnTo>
                  <a:pt x="1950834" y="3587978"/>
                </a:lnTo>
                <a:lnTo>
                  <a:pt x="1975218" y="3587978"/>
                </a:lnTo>
                <a:lnTo>
                  <a:pt x="1975218" y="2635123"/>
                </a:lnTo>
                <a:close/>
              </a:path>
              <a:path w="4901565" h="4565650">
                <a:moveTo>
                  <a:pt x="1975218" y="1657832"/>
                </a:moveTo>
                <a:lnTo>
                  <a:pt x="1950834" y="1657832"/>
                </a:lnTo>
                <a:lnTo>
                  <a:pt x="1950834" y="2610688"/>
                </a:lnTo>
                <a:lnTo>
                  <a:pt x="1975218" y="2610688"/>
                </a:lnTo>
                <a:lnTo>
                  <a:pt x="1975218" y="1657832"/>
                </a:lnTo>
                <a:close/>
              </a:path>
              <a:path w="4901565" h="4565650">
                <a:moveTo>
                  <a:pt x="1975218" y="680529"/>
                </a:moveTo>
                <a:lnTo>
                  <a:pt x="1950834" y="680529"/>
                </a:lnTo>
                <a:lnTo>
                  <a:pt x="1950834" y="1633397"/>
                </a:lnTo>
                <a:lnTo>
                  <a:pt x="1975218" y="1633397"/>
                </a:lnTo>
                <a:lnTo>
                  <a:pt x="1975218" y="680529"/>
                </a:lnTo>
                <a:close/>
              </a:path>
              <a:path w="4901565" h="4565650">
                <a:moveTo>
                  <a:pt x="1975218" y="0"/>
                </a:moveTo>
                <a:lnTo>
                  <a:pt x="1950834" y="0"/>
                </a:lnTo>
                <a:lnTo>
                  <a:pt x="1950834" y="656094"/>
                </a:lnTo>
                <a:lnTo>
                  <a:pt x="1975218" y="656094"/>
                </a:lnTo>
                <a:lnTo>
                  <a:pt x="1975218" y="0"/>
                </a:lnTo>
                <a:close/>
              </a:path>
              <a:path w="4901565" h="4565650">
                <a:moveTo>
                  <a:pt x="2950641" y="2635123"/>
                </a:moveTo>
                <a:lnTo>
                  <a:pt x="2926257" y="2635123"/>
                </a:lnTo>
                <a:lnTo>
                  <a:pt x="2926257" y="3587978"/>
                </a:lnTo>
                <a:lnTo>
                  <a:pt x="2950641" y="3587978"/>
                </a:lnTo>
                <a:lnTo>
                  <a:pt x="2950641" y="2635123"/>
                </a:lnTo>
                <a:close/>
              </a:path>
              <a:path w="4901565" h="4565650">
                <a:moveTo>
                  <a:pt x="2950641" y="1657832"/>
                </a:moveTo>
                <a:lnTo>
                  <a:pt x="2926257" y="1657832"/>
                </a:lnTo>
                <a:lnTo>
                  <a:pt x="2926257" y="2610688"/>
                </a:lnTo>
                <a:lnTo>
                  <a:pt x="2950641" y="2610688"/>
                </a:lnTo>
                <a:lnTo>
                  <a:pt x="2950641" y="1657832"/>
                </a:lnTo>
                <a:close/>
              </a:path>
              <a:path w="4901565" h="4565650">
                <a:moveTo>
                  <a:pt x="2950641" y="680529"/>
                </a:moveTo>
                <a:lnTo>
                  <a:pt x="2926257" y="680529"/>
                </a:lnTo>
                <a:lnTo>
                  <a:pt x="2926257" y="1633397"/>
                </a:lnTo>
                <a:lnTo>
                  <a:pt x="2950641" y="1633397"/>
                </a:lnTo>
                <a:lnTo>
                  <a:pt x="2950641" y="680529"/>
                </a:lnTo>
                <a:close/>
              </a:path>
              <a:path w="4901565" h="4565650">
                <a:moveTo>
                  <a:pt x="2950641" y="0"/>
                </a:moveTo>
                <a:lnTo>
                  <a:pt x="2926257" y="0"/>
                </a:lnTo>
                <a:lnTo>
                  <a:pt x="2926257" y="656094"/>
                </a:lnTo>
                <a:lnTo>
                  <a:pt x="2950641" y="656094"/>
                </a:lnTo>
                <a:lnTo>
                  <a:pt x="2950641" y="0"/>
                </a:lnTo>
                <a:close/>
              </a:path>
              <a:path w="4901565" h="4565650">
                <a:moveTo>
                  <a:pt x="3926065" y="3612413"/>
                </a:moveTo>
                <a:lnTo>
                  <a:pt x="3901681" y="3612413"/>
                </a:lnTo>
                <a:lnTo>
                  <a:pt x="3901681" y="4565269"/>
                </a:lnTo>
                <a:lnTo>
                  <a:pt x="3926065" y="4565269"/>
                </a:lnTo>
                <a:lnTo>
                  <a:pt x="3926065" y="3612413"/>
                </a:lnTo>
                <a:close/>
              </a:path>
              <a:path w="4901565" h="4565650">
                <a:moveTo>
                  <a:pt x="3926065" y="2635123"/>
                </a:moveTo>
                <a:lnTo>
                  <a:pt x="3901681" y="2635123"/>
                </a:lnTo>
                <a:lnTo>
                  <a:pt x="3901681" y="3587978"/>
                </a:lnTo>
                <a:lnTo>
                  <a:pt x="3926065" y="3587978"/>
                </a:lnTo>
                <a:lnTo>
                  <a:pt x="3926065" y="2635123"/>
                </a:lnTo>
                <a:close/>
              </a:path>
              <a:path w="4901565" h="4565650">
                <a:moveTo>
                  <a:pt x="3926065" y="1657832"/>
                </a:moveTo>
                <a:lnTo>
                  <a:pt x="3901681" y="1657832"/>
                </a:lnTo>
                <a:lnTo>
                  <a:pt x="3901681" y="2610688"/>
                </a:lnTo>
                <a:lnTo>
                  <a:pt x="3926065" y="2610688"/>
                </a:lnTo>
                <a:lnTo>
                  <a:pt x="3926065" y="1657832"/>
                </a:lnTo>
                <a:close/>
              </a:path>
              <a:path w="4901565" h="4565650">
                <a:moveTo>
                  <a:pt x="3926065" y="680529"/>
                </a:moveTo>
                <a:lnTo>
                  <a:pt x="3901681" y="680529"/>
                </a:lnTo>
                <a:lnTo>
                  <a:pt x="3901681" y="1633397"/>
                </a:lnTo>
                <a:lnTo>
                  <a:pt x="3926065" y="1633397"/>
                </a:lnTo>
                <a:lnTo>
                  <a:pt x="3926065" y="680529"/>
                </a:lnTo>
                <a:close/>
              </a:path>
              <a:path w="4901565" h="4565650">
                <a:moveTo>
                  <a:pt x="3926065" y="0"/>
                </a:moveTo>
                <a:lnTo>
                  <a:pt x="3901681" y="0"/>
                </a:lnTo>
                <a:lnTo>
                  <a:pt x="3901681" y="656094"/>
                </a:lnTo>
                <a:lnTo>
                  <a:pt x="3926065" y="656094"/>
                </a:lnTo>
                <a:lnTo>
                  <a:pt x="3926065" y="0"/>
                </a:lnTo>
                <a:close/>
              </a:path>
              <a:path w="4901565" h="4565650">
                <a:moveTo>
                  <a:pt x="4901489" y="3612413"/>
                </a:moveTo>
                <a:lnTo>
                  <a:pt x="4877092" y="3612413"/>
                </a:lnTo>
                <a:lnTo>
                  <a:pt x="4877092" y="4565269"/>
                </a:lnTo>
                <a:lnTo>
                  <a:pt x="4901489" y="4565269"/>
                </a:lnTo>
                <a:lnTo>
                  <a:pt x="4901489" y="3612413"/>
                </a:lnTo>
                <a:close/>
              </a:path>
              <a:path w="4901565" h="4565650">
                <a:moveTo>
                  <a:pt x="4901489" y="2635123"/>
                </a:moveTo>
                <a:lnTo>
                  <a:pt x="4877092" y="2635123"/>
                </a:lnTo>
                <a:lnTo>
                  <a:pt x="4877092" y="3587978"/>
                </a:lnTo>
                <a:lnTo>
                  <a:pt x="4901489" y="3587978"/>
                </a:lnTo>
                <a:lnTo>
                  <a:pt x="4901489" y="2635123"/>
                </a:lnTo>
                <a:close/>
              </a:path>
              <a:path w="4901565" h="4565650">
                <a:moveTo>
                  <a:pt x="4901489" y="1657832"/>
                </a:moveTo>
                <a:lnTo>
                  <a:pt x="4877092" y="1657832"/>
                </a:lnTo>
                <a:lnTo>
                  <a:pt x="4877092" y="2610688"/>
                </a:lnTo>
                <a:lnTo>
                  <a:pt x="4901489" y="2610688"/>
                </a:lnTo>
                <a:lnTo>
                  <a:pt x="4901489" y="1657832"/>
                </a:lnTo>
                <a:close/>
              </a:path>
              <a:path w="4901565" h="4565650">
                <a:moveTo>
                  <a:pt x="4901489" y="680529"/>
                </a:moveTo>
                <a:lnTo>
                  <a:pt x="4877092" y="680529"/>
                </a:lnTo>
                <a:lnTo>
                  <a:pt x="4877092" y="1633397"/>
                </a:lnTo>
                <a:lnTo>
                  <a:pt x="4901489" y="1633397"/>
                </a:lnTo>
                <a:lnTo>
                  <a:pt x="4901489" y="680529"/>
                </a:lnTo>
                <a:close/>
              </a:path>
              <a:path w="4901565" h="4565650">
                <a:moveTo>
                  <a:pt x="4901489" y="0"/>
                </a:moveTo>
                <a:lnTo>
                  <a:pt x="4877092" y="0"/>
                </a:lnTo>
                <a:lnTo>
                  <a:pt x="4877092" y="656094"/>
                </a:lnTo>
                <a:lnTo>
                  <a:pt x="4901489" y="656094"/>
                </a:lnTo>
                <a:lnTo>
                  <a:pt x="49014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748375" y="6534162"/>
            <a:ext cx="5539740" cy="3752850"/>
          </a:xfrm>
          <a:custGeom>
            <a:avLst/>
            <a:gdLst/>
            <a:ahLst/>
            <a:cxnLst/>
            <a:rect l="l" t="t" r="r" b="b"/>
            <a:pathLst>
              <a:path w="5539740" h="3752850">
                <a:moveTo>
                  <a:pt x="5539613" y="0"/>
                </a:moveTo>
                <a:lnTo>
                  <a:pt x="4864862" y="0"/>
                </a:lnTo>
                <a:lnTo>
                  <a:pt x="4864862" y="12700"/>
                </a:lnTo>
                <a:lnTo>
                  <a:pt x="4864862" y="965200"/>
                </a:lnTo>
                <a:lnTo>
                  <a:pt x="3913886" y="965200"/>
                </a:lnTo>
                <a:lnTo>
                  <a:pt x="3913886" y="12700"/>
                </a:lnTo>
                <a:lnTo>
                  <a:pt x="4864862" y="12700"/>
                </a:lnTo>
                <a:lnTo>
                  <a:pt x="4864862" y="0"/>
                </a:lnTo>
                <a:lnTo>
                  <a:pt x="3889502" y="0"/>
                </a:lnTo>
                <a:lnTo>
                  <a:pt x="3889502" y="12700"/>
                </a:lnTo>
                <a:lnTo>
                  <a:pt x="3889502" y="965200"/>
                </a:lnTo>
                <a:lnTo>
                  <a:pt x="2938399" y="965200"/>
                </a:lnTo>
                <a:lnTo>
                  <a:pt x="2938399" y="12700"/>
                </a:lnTo>
                <a:lnTo>
                  <a:pt x="3889502" y="12700"/>
                </a:lnTo>
                <a:lnTo>
                  <a:pt x="3889502" y="0"/>
                </a:lnTo>
                <a:lnTo>
                  <a:pt x="2914015" y="0"/>
                </a:lnTo>
                <a:lnTo>
                  <a:pt x="2914015" y="12700"/>
                </a:lnTo>
                <a:lnTo>
                  <a:pt x="2914015" y="965200"/>
                </a:lnTo>
                <a:lnTo>
                  <a:pt x="1963039" y="965200"/>
                </a:lnTo>
                <a:lnTo>
                  <a:pt x="1963039" y="12700"/>
                </a:lnTo>
                <a:lnTo>
                  <a:pt x="2914015" y="12700"/>
                </a:lnTo>
                <a:lnTo>
                  <a:pt x="2914015" y="0"/>
                </a:lnTo>
                <a:lnTo>
                  <a:pt x="1938655" y="0"/>
                </a:lnTo>
                <a:lnTo>
                  <a:pt x="1938655" y="12700"/>
                </a:lnTo>
                <a:lnTo>
                  <a:pt x="1938655" y="965200"/>
                </a:lnTo>
                <a:lnTo>
                  <a:pt x="987552" y="965200"/>
                </a:lnTo>
                <a:lnTo>
                  <a:pt x="987552" y="12700"/>
                </a:lnTo>
                <a:lnTo>
                  <a:pt x="1938655" y="12700"/>
                </a:lnTo>
                <a:lnTo>
                  <a:pt x="1938655" y="0"/>
                </a:lnTo>
                <a:lnTo>
                  <a:pt x="963168" y="0"/>
                </a:lnTo>
                <a:lnTo>
                  <a:pt x="963168" y="12700"/>
                </a:lnTo>
                <a:lnTo>
                  <a:pt x="963168" y="965200"/>
                </a:lnTo>
                <a:lnTo>
                  <a:pt x="12192" y="965200"/>
                </a:lnTo>
                <a:lnTo>
                  <a:pt x="12192" y="12700"/>
                </a:lnTo>
                <a:lnTo>
                  <a:pt x="963168" y="12700"/>
                </a:lnTo>
                <a:lnTo>
                  <a:pt x="963168" y="0"/>
                </a:lnTo>
                <a:lnTo>
                  <a:pt x="0" y="0"/>
                </a:lnTo>
                <a:lnTo>
                  <a:pt x="0" y="12700"/>
                </a:lnTo>
                <a:lnTo>
                  <a:pt x="0" y="965200"/>
                </a:lnTo>
                <a:lnTo>
                  <a:pt x="0" y="3752837"/>
                </a:lnTo>
                <a:lnTo>
                  <a:pt x="12192" y="3752837"/>
                </a:lnTo>
                <a:lnTo>
                  <a:pt x="12192" y="2945130"/>
                </a:lnTo>
                <a:lnTo>
                  <a:pt x="963168" y="2945130"/>
                </a:lnTo>
                <a:lnTo>
                  <a:pt x="963168" y="3752837"/>
                </a:lnTo>
                <a:lnTo>
                  <a:pt x="987552" y="3752837"/>
                </a:lnTo>
                <a:lnTo>
                  <a:pt x="987552" y="2945130"/>
                </a:lnTo>
                <a:lnTo>
                  <a:pt x="1938655" y="2945130"/>
                </a:lnTo>
                <a:lnTo>
                  <a:pt x="1938655" y="3752837"/>
                </a:lnTo>
                <a:lnTo>
                  <a:pt x="1963039" y="3752837"/>
                </a:lnTo>
                <a:lnTo>
                  <a:pt x="1963039" y="2945130"/>
                </a:lnTo>
                <a:lnTo>
                  <a:pt x="2914015" y="2945130"/>
                </a:lnTo>
                <a:lnTo>
                  <a:pt x="2914015" y="3752837"/>
                </a:lnTo>
                <a:lnTo>
                  <a:pt x="2938399" y="3752837"/>
                </a:lnTo>
                <a:lnTo>
                  <a:pt x="2938399" y="2945130"/>
                </a:lnTo>
                <a:lnTo>
                  <a:pt x="3889502" y="2945130"/>
                </a:lnTo>
                <a:lnTo>
                  <a:pt x="3889502" y="3752837"/>
                </a:lnTo>
                <a:lnTo>
                  <a:pt x="3913886" y="3752837"/>
                </a:lnTo>
                <a:lnTo>
                  <a:pt x="3913886" y="2945130"/>
                </a:lnTo>
                <a:lnTo>
                  <a:pt x="4864862" y="2945130"/>
                </a:lnTo>
                <a:lnTo>
                  <a:pt x="4864862" y="3752837"/>
                </a:lnTo>
                <a:lnTo>
                  <a:pt x="4889246" y="3752837"/>
                </a:lnTo>
                <a:lnTo>
                  <a:pt x="4889246" y="2945130"/>
                </a:lnTo>
                <a:lnTo>
                  <a:pt x="5539613" y="2945130"/>
                </a:lnTo>
                <a:lnTo>
                  <a:pt x="5539613" y="2919730"/>
                </a:lnTo>
                <a:lnTo>
                  <a:pt x="4889246" y="2919730"/>
                </a:lnTo>
                <a:lnTo>
                  <a:pt x="4889246" y="1967280"/>
                </a:lnTo>
                <a:lnTo>
                  <a:pt x="4864862" y="1967280"/>
                </a:lnTo>
                <a:lnTo>
                  <a:pt x="4864862" y="2919730"/>
                </a:lnTo>
                <a:lnTo>
                  <a:pt x="3913886" y="2919730"/>
                </a:lnTo>
                <a:lnTo>
                  <a:pt x="3913886" y="1967280"/>
                </a:lnTo>
                <a:lnTo>
                  <a:pt x="3889502" y="1967280"/>
                </a:lnTo>
                <a:lnTo>
                  <a:pt x="3889502" y="2919730"/>
                </a:lnTo>
                <a:lnTo>
                  <a:pt x="2938399" y="2919730"/>
                </a:lnTo>
                <a:lnTo>
                  <a:pt x="2938399" y="1967280"/>
                </a:lnTo>
                <a:lnTo>
                  <a:pt x="2914015" y="1967280"/>
                </a:lnTo>
                <a:lnTo>
                  <a:pt x="2914015" y="2919730"/>
                </a:lnTo>
                <a:lnTo>
                  <a:pt x="1963039" y="2919730"/>
                </a:lnTo>
                <a:lnTo>
                  <a:pt x="1963039" y="1967280"/>
                </a:lnTo>
                <a:lnTo>
                  <a:pt x="1938655" y="1967280"/>
                </a:lnTo>
                <a:lnTo>
                  <a:pt x="1938655" y="2919730"/>
                </a:lnTo>
                <a:lnTo>
                  <a:pt x="987552" y="2919730"/>
                </a:lnTo>
                <a:lnTo>
                  <a:pt x="987552" y="1967280"/>
                </a:lnTo>
                <a:lnTo>
                  <a:pt x="963168" y="1967280"/>
                </a:lnTo>
                <a:lnTo>
                  <a:pt x="963168" y="2919730"/>
                </a:lnTo>
                <a:lnTo>
                  <a:pt x="12192" y="2919730"/>
                </a:lnTo>
                <a:lnTo>
                  <a:pt x="12192" y="1967230"/>
                </a:lnTo>
                <a:lnTo>
                  <a:pt x="5539613" y="1967230"/>
                </a:lnTo>
                <a:lnTo>
                  <a:pt x="5539613" y="1943100"/>
                </a:lnTo>
                <a:lnTo>
                  <a:pt x="12192" y="1943100"/>
                </a:lnTo>
                <a:lnTo>
                  <a:pt x="12192" y="990600"/>
                </a:lnTo>
                <a:lnTo>
                  <a:pt x="963168" y="990600"/>
                </a:lnTo>
                <a:lnTo>
                  <a:pt x="963168" y="1942858"/>
                </a:lnTo>
                <a:lnTo>
                  <a:pt x="987552" y="1942858"/>
                </a:lnTo>
                <a:lnTo>
                  <a:pt x="987552" y="990600"/>
                </a:lnTo>
                <a:lnTo>
                  <a:pt x="1938655" y="990600"/>
                </a:lnTo>
                <a:lnTo>
                  <a:pt x="1938655" y="1942858"/>
                </a:lnTo>
                <a:lnTo>
                  <a:pt x="1963039" y="1942858"/>
                </a:lnTo>
                <a:lnTo>
                  <a:pt x="1963039" y="990600"/>
                </a:lnTo>
                <a:lnTo>
                  <a:pt x="2914015" y="990600"/>
                </a:lnTo>
                <a:lnTo>
                  <a:pt x="2914015" y="1942858"/>
                </a:lnTo>
                <a:lnTo>
                  <a:pt x="2938399" y="1942858"/>
                </a:lnTo>
                <a:lnTo>
                  <a:pt x="2938399" y="990600"/>
                </a:lnTo>
                <a:lnTo>
                  <a:pt x="3889502" y="990600"/>
                </a:lnTo>
                <a:lnTo>
                  <a:pt x="3889502" y="1942858"/>
                </a:lnTo>
                <a:lnTo>
                  <a:pt x="3913886" y="1942858"/>
                </a:lnTo>
                <a:lnTo>
                  <a:pt x="3913886" y="990600"/>
                </a:lnTo>
                <a:lnTo>
                  <a:pt x="4864862" y="990600"/>
                </a:lnTo>
                <a:lnTo>
                  <a:pt x="4864862" y="1942858"/>
                </a:lnTo>
                <a:lnTo>
                  <a:pt x="4889246" y="1942858"/>
                </a:lnTo>
                <a:lnTo>
                  <a:pt x="4889246" y="990600"/>
                </a:lnTo>
                <a:lnTo>
                  <a:pt x="5539613" y="990600"/>
                </a:lnTo>
                <a:lnTo>
                  <a:pt x="5539613" y="965200"/>
                </a:lnTo>
                <a:lnTo>
                  <a:pt x="4889246" y="965200"/>
                </a:lnTo>
                <a:lnTo>
                  <a:pt x="4889246" y="12700"/>
                </a:lnTo>
                <a:lnTo>
                  <a:pt x="5539613" y="12700"/>
                </a:lnTo>
                <a:lnTo>
                  <a:pt x="55396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22738" y="191004"/>
            <a:ext cx="8296275" cy="9455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8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8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55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9957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5" h="295909">
                <a:moveTo>
                  <a:pt x="24378" y="0"/>
                </a:moveTo>
                <a:lnTo>
                  <a:pt x="0" y="0"/>
                </a:lnTo>
                <a:lnTo>
                  <a:pt x="0" y="295667"/>
                </a:lnTo>
                <a:lnTo>
                  <a:pt x="24378" y="295667"/>
                </a:lnTo>
                <a:lnTo>
                  <a:pt x="243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995079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5" h="295909">
                <a:moveTo>
                  <a:pt x="24378" y="0"/>
                </a:moveTo>
                <a:lnTo>
                  <a:pt x="0" y="0"/>
                </a:lnTo>
                <a:lnTo>
                  <a:pt x="0" y="295667"/>
                </a:lnTo>
                <a:lnTo>
                  <a:pt x="24378" y="295667"/>
                </a:lnTo>
                <a:lnTo>
                  <a:pt x="243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970201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4" h="295909">
                <a:moveTo>
                  <a:pt x="24383" y="0"/>
                </a:moveTo>
                <a:lnTo>
                  <a:pt x="0" y="0"/>
                </a:lnTo>
                <a:lnTo>
                  <a:pt x="0" y="295667"/>
                </a:lnTo>
                <a:lnTo>
                  <a:pt x="24383" y="295667"/>
                </a:lnTo>
                <a:lnTo>
                  <a:pt x="24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945320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4" h="295909">
                <a:moveTo>
                  <a:pt x="24383" y="0"/>
                </a:moveTo>
                <a:lnTo>
                  <a:pt x="0" y="0"/>
                </a:lnTo>
                <a:lnTo>
                  <a:pt x="0" y="295667"/>
                </a:lnTo>
                <a:lnTo>
                  <a:pt x="24383" y="295667"/>
                </a:lnTo>
                <a:lnTo>
                  <a:pt x="24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0438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4" h="295909">
                <a:moveTo>
                  <a:pt x="24383" y="0"/>
                </a:moveTo>
                <a:lnTo>
                  <a:pt x="0" y="0"/>
                </a:lnTo>
                <a:lnTo>
                  <a:pt x="0" y="295667"/>
                </a:lnTo>
                <a:lnTo>
                  <a:pt x="24383" y="295667"/>
                </a:lnTo>
                <a:lnTo>
                  <a:pt x="24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895570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4" h="295909">
                <a:moveTo>
                  <a:pt x="24371" y="0"/>
                </a:moveTo>
                <a:lnTo>
                  <a:pt x="0" y="0"/>
                </a:lnTo>
                <a:lnTo>
                  <a:pt x="0" y="295667"/>
                </a:lnTo>
                <a:lnTo>
                  <a:pt x="24371" y="295667"/>
                </a:lnTo>
                <a:lnTo>
                  <a:pt x="2437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870688" y="9991332"/>
            <a:ext cx="24765" cy="295910"/>
          </a:xfrm>
          <a:custGeom>
            <a:avLst/>
            <a:gdLst/>
            <a:ahLst/>
            <a:cxnLst/>
            <a:rect l="l" t="t" r="r" b="b"/>
            <a:pathLst>
              <a:path w="24764" h="295909">
                <a:moveTo>
                  <a:pt x="24383" y="0"/>
                </a:moveTo>
                <a:lnTo>
                  <a:pt x="0" y="0"/>
                </a:lnTo>
                <a:lnTo>
                  <a:pt x="0" y="295667"/>
                </a:lnTo>
                <a:lnTo>
                  <a:pt x="24383" y="295667"/>
                </a:lnTo>
                <a:lnTo>
                  <a:pt x="24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7134872"/>
            <a:ext cx="6858000" cy="3152140"/>
          </a:xfrm>
          <a:custGeom>
            <a:avLst/>
            <a:gdLst/>
            <a:ahLst/>
            <a:cxnLst/>
            <a:rect l="l" t="t" r="r" b="b"/>
            <a:pathLst>
              <a:path w="6858000" h="3152140">
                <a:moveTo>
                  <a:pt x="44335" y="2856471"/>
                </a:moveTo>
                <a:lnTo>
                  <a:pt x="19951" y="2856471"/>
                </a:lnTo>
                <a:lnTo>
                  <a:pt x="19951" y="3152127"/>
                </a:lnTo>
                <a:lnTo>
                  <a:pt x="44335" y="3152127"/>
                </a:lnTo>
                <a:lnTo>
                  <a:pt x="44335" y="2856471"/>
                </a:lnTo>
                <a:close/>
              </a:path>
              <a:path w="6858000" h="3152140">
                <a:moveTo>
                  <a:pt x="44335" y="1908048"/>
                </a:moveTo>
                <a:lnTo>
                  <a:pt x="19951" y="1908048"/>
                </a:lnTo>
                <a:lnTo>
                  <a:pt x="19951" y="2832760"/>
                </a:lnTo>
                <a:lnTo>
                  <a:pt x="44335" y="2832760"/>
                </a:lnTo>
                <a:lnTo>
                  <a:pt x="44335" y="1908048"/>
                </a:lnTo>
                <a:close/>
              </a:path>
              <a:path w="6858000" h="3152140">
                <a:moveTo>
                  <a:pt x="1019454" y="2856471"/>
                </a:moveTo>
                <a:lnTo>
                  <a:pt x="995070" y="2856471"/>
                </a:lnTo>
                <a:lnTo>
                  <a:pt x="995070" y="3152127"/>
                </a:lnTo>
                <a:lnTo>
                  <a:pt x="1019454" y="3152127"/>
                </a:lnTo>
                <a:lnTo>
                  <a:pt x="1019454" y="2856471"/>
                </a:lnTo>
                <a:close/>
              </a:path>
              <a:path w="6858000" h="3152140">
                <a:moveTo>
                  <a:pt x="1019454" y="1908048"/>
                </a:moveTo>
                <a:lnTo>
                  <a:pt x="995070" y="1908048"/>
                </a:lnTo>
                <a:lnTo>
                  <a:pt x="995070" y="2832760"/>
                </a:lnTo>
                <a:lnTo>
                  <a:pt x="1019454" y="2832760"/>
                </a:lnTo>
                <a:lnTo>
                  <a:pt x="1019454" y="1908048"/>
                </a:lnTo>
                <a:close/>
              </a:path>
              <a:path w="6858000" h="3152140">
                <a:moveTo>
                  <a:pt x="1994573" y="2856471"/>
                </a:moveTo>
                <a:lnTo>
                  <a:pt x="1970189" y="2856471"/>
                </a:lnTo>
                <a:lnTo>
                  <a:pt x="1970189" y="3152127"/>
                </a:lnTo>
                <a:lnTo>
                  <a:pt x="1994573" y="3152127"/>
                </a:lnTo>
                <a:lnTo>
                  <a:pt x="1994573" y="2856471"/>
                </a:lnTo>
                <a:close/>
              </a:path>
              <a:path w="6858000" h="3152140">
                <a:moveTo>
                  <a:pt x="1994573" y="1908048"/>
                </a:moveTo>
                <a:lnTo>
                  <a:pt x="1970189" y="1908048"/>
                </a:lnTo>
                <a:lnTo>
                  <a:pt x="1970189" y="2832760"/>
                </a:lnTo>
                <a:lnTo>
                  <a:pt x="1994573" y="2832760"/>
                </a:lnTo>
                <a:lnTo>
                  <a:pt x="1994573" y="1908048"/>
                </a:lnTo>
                <a:close/>
              </a:path>
              <a:path w="6858000" h="3152140">
                <a:moveTo>
                  <a:pt x="2969691" y="2856471"/>
                </a:moveTo>
                <a:lnTo>
                  <a:pt x="2945307" y="2856471"/>
                </a:lnTo>
                <a:lnTo>
                  <a:pt x="2945307" y="3152127"/>
                </a:lnTo>
                <a:lnTo>
                  <a:pt x="2969691" y="3152127"/>
                </a:lnTo>
                <a:lnTo>
                  <a:pt x="2969691" y="2856471"/>
                </a:lnTo>
                <a:close/>
              </a:path>
              <a:path w="6858000" h="3152140">
                <a:moveTo>
                  <a:pt x="2969691" y="1908048"/>
                </a:moveTo>
                <a:lnTo>
                  <a:pt x="2945307" y="1908048"/>
                </a:lnTo>
                <a:lnTo>
                  <a:pt x="2945307" y="2832760"/>
                </a:lnTo>
                <a:lnTo>
                  <a:pt x="2969691" y="2832760"/>
                </a:lnTo>
                <a:lnTo>
                  <a:pt x="2969691" y="1908048"/>
                </a:lnTo>
                <a:close/>
              </a:path>
              <a:path w="6858000" h="3152140">
                <a:moveTo>
                  <a:pt x="3944810" y="2856471"/>
                </a:moveTo>
                <a:lnTo>
                  <a:pt x="3920426" y="2856471"/>
                </a:lnTo>
                <a:lnTo>
                  <a:pt x="3920426" y="3152127"/>
                </a:lnTo>
                <a:lnTo>
                  <a:pt x="3944810" y="3152127"/>
                </a:lnTo>
                <a:lnTo>
                  <a:pt x="3944810" y="2856471"/>
                </a:lnTo>
                <a:close/>
              </a:path>
              <a:path w="6858000" h="3152140">
                <a:moveTo>
                  <a:pt x="3944810" y="1908048"/>
                </a:moveTo>
                <a:lnTo>
                  <a:pt x="3920426" y="1908048"/>
                </a:lnTo>
                <a:lnTo>
                  <a:pt x="3920426" y="2832760"/>
                </a:lnTo>
                <a:lnTo>
                  <a:pt x="3944810" y="2832760"/>
                </a:lnTo>
                <a:lnTo>
                  <a:pt x="3944810" y="1908048"/>
                </a:lnTo>
                <a:close/>
              </a:path>
              <a:path w="6858000" h="3152140">
                <a:moveTo>
                  <a:pt x="4919929" y="2856471"/>
                </a:moveTo>
                <a:lnTo>
                  <a:pt x="4895558" y="2856471"/>
                </a:lnTo>
                <a:lnTo>
                  <a:pt x="4895558" y="3152127"/>
                </a:lnTo>
                <a:lnTo>
                  <a:pt x="4919929" y="3152127"/>
                </a:lnTo>
                <a:lnTo>
                  <a:pt x="4919929" y="2856471"/>
                </a:lnTo>
                <a:close/>
              </a:path>
              <a:path w="6858000" h="3152140">
                <a:moveTo>
                  <a:pt x="4919929" y="1908048"/>
                </a:moveTo>
                <a:lnTo>
                  <a:pt x="4895558" y="1908048"/>
                </a:lnTo>
                <a:lnTo>
                  <a:pt x="4895558" y="2832760"/>
                </a:lnTo>
                <a:lnTo>
                  <a:pt x="4919929" y="2832760"/>
                </a:lnTo>
                <a:lnTo>
                  <a:pt x="4919929" y="1908048"/>
                </a:lnTo>
                <a:close/>
              </a:path>
              <a:path w="6858000" h="3152140">
                <a:moveTo>
                  <a:pt x="5895060" y="2856471"/>
                </a:moveTo>
                <a:lnTo>
                  <a:pt x="5870676" y="2856471"/>
                </a:lnTo>
                <a:lnTo>
                  <a:pt x="5870676" y="3152127"/>
                </a:lnTo>
                <a:lnTo>
                  <a:pt x="5895060" y="3152127"/>
                </a:lnTo>
                <a:lnTo>
                  <a:pt x="5895060" y="2856471"/>
                </a:lnTo>
                <a:close/>
              </a:path>
              <a:path w="6858000" h="3152140">
                <a:moveTo>
                  <a:pt x="5895060" y="1908048"/>
                </a:moveTo>
                <a:lnTo>
                  <a:pt x="5870676" y="1908048"/>
                </a:lnTo>
                <a:lnTo>
                  <a:pt x="5870676" y="2832760"/>
                </a:lnTo>
                <a:lnTo>
                  <a:pt x="5895060" y="2832760"/>
                </a:lnTo>
                <a:lnTo>
                  <a:pt x="5895060" y="1908048"/>
                </a:lnTo>
                <a:close/>
              </a:path>
              <a:path w="6858000" h="3152140">
                <a:moveTo>
                  <a:pt x="6857987" y="0"/>
                </a:moveTo>
                <a:lnTo>
                  <a:pt x="0" y="0"/>
                </a:lnTo>
                <a:lnTo>
                  <a:pt x="0" y="11430"/>
                </a:lnTo>
                <a:lnTo>
                  <a:pt x="19951" y="11430"/>
                </a:lnTo>
                <a:lnTo>
                  <a:pt x="19951" y="935926"/>
                </a:lnTo>
                <a:lnTo>
                  <a:pt x="44335" y="935926"/>
                </a:lnTo>
                <a:lnTo>
                  <a:pt x="44335" y="11430"/>
                </a:lnTo>
                <a:lnTo>
                  <a:pt x="995070" y="11430"/>
                </a:lnTo>
                <a:lnTo>
                  <a:pt x="995070" y="935926"/>
                </a:lnTo>
                <a:lnTo>
                  <a:pt x="1019454" y="935926"/>
                </a:lnTo>
                <a:lnTo>
                  <a:pt x="1019454" y="11430"/>
                </a:lnTo>
                <a:lnTo>
                  <a:pt x="1970189" y="11430"/>
                </a:lnTo>
                <a:lnTo>
                  <a:pt x="1970189" y="935926"/>
                </a:lnTo>
                <a:lnTo>
                  <a:pt x="1994573" y="935926"/>
                </a:lnTo>
                <a:lnTo>
                  <a:pt x="1994573" y="11430"/>
                </a:lnTo>
                <a:lnTo>
                  <a:pt x="2945307" y="11430"/>
                </a:lnTo>
                <a:lnTo>
                  <a:pt x="2945307" y="935926"/>
                </a:lnTo>
                <a:lnTo>
                  <a:pt x="2969691" y="935926"/>
                </a:lnTo>
                <a:lnTo>
                  <a:pt x="2969691" y="11430"/>
                </a:lnTo>
                <a:lnTo>
                  <a:pt x="3920426" y="11430"/>
                </a:lnTo>
                <a:lnTo>
                  <a:pt x="3920426" y="935926"/>
                </a:lnTo>
                <a:lnTo>
                  <a:pt x="3944810" y="935926"/>
                </a:lnTo>
                <a:lnTo>
                  <a:pt x="3944810" y="11430"/>
                </a:lnTo>
                <a:lnTo>
                  <a:pt x="4895558" y="11430"/>
                </a:lnTo>
                <a:lnTo>
                  <a:pt x="4895558" y="935926"/>
                </a:lnTo>
                <a:lnTo>
                  <a:pt x="4919929" y="935926"/>
                </a:lnTo>
                <a:lnTo>
                  <a:pt x="4919929" y="11430"/>
                </a:lnTo>
                <a:lnTo>
                  <a:pt x="5870676" y="11430"/>
                </a:lnTo>
                <a:lnTo>
                  <a:pt x="5870676" y="935926"/>
                </a:lnTo>
                <a:lnTo>
                  <a:pt x="5895060" y="935926"/>
                </a:lnTo>
                <a:lnTo>
                  <a:pt x="5895060" y="11430"/>
                </a:lnTo>
                <a:lnTo>
                  <a:pt x="6845795" y="11430"/>
                </a:lnTo>
                <a:lnTo>
                  <a:pt x="6845795" y="935990"/>
                </a:lnTo>
                <a:lnTo>
                  <a:pt x="0" y="935990"/>
                </a:lnTo>
                <a:lnTo>
                  <a:pt x="0" y="960120"/>
                </a:lnTo>
                <a:lnTo>
                  <a:pt x="19951" y="960120"/>
                </a:lnTo>
                <a:lnTo>
                  <a:pt x="19951" y="1884337"/>
                </a:lnTo>
                <a:lnTo>
                  <a:pt x="44335" y="1884337"/>
                </a:lnTo>
                <a:lnTo>
                  <a:pt x="44335" y="960120"/>
                </a:lnTo>
                <a:lnTo>
                  <a:pt x="995070" y="960120"/>
                </a:lnTo>
                <a:lnTo>
                  <a:pt x="995070" y="1884337"/>
                </a:lnTo>
                <a:lnTo>
                  <a:pt x="1019454" y="1884337"/>
                </a:lnTo>
                <a:lnTo>
                  <a:pt x="1019454" y="960120"/>
                </a:lnTo>
                <a:lnTo>
                  <a:pt x="1970189" y="960120"/>
                </a:lnTo>
                <a:lnTo>
                  <a:pt x="1970189" y="1884337"/>
                </a:lnTo>
                <a:lnTo>
                  <a:pt x="1994573" y="1884337"/>
                </a:lnTo>
                <a:lnTo>
                  <a:pt x="1994573" y="960120"/>
                </a:lnTo>
                <a:lnTo>
                  <a:pt x="2945307" y="960120"/>
                </a:lnTo>
                <a:lnTo>
                  <a:pt x="2945307" y="1884337"/>
                </a:lnTo>
                <a:lnTo>
                  <a:pt x="2969691" y="1884337"/>
                </a:lnTo>
                <a:lnTo>
                  <a:pt x="2969691" y="960120"/>
                </a:lnTo>
                <a:lnTo>
                  <a:pt x="3920426" y="960120"/>
                </a:lnTo>
                <a:lnTo>
                  <a:pt x="3920426" y="1884337"/>
                </a:lnTo>
                <a:lnTo>
                  <a:pt x="3944810" y="1884337"/>
                </a:lnTo>
                <a:lnTo>
                  <a:pt x="3944810" y="960120"/>
                </a:lnTo>
                <a:lnTo>
                  <a:pt x="4895558" y="960120"/>
                </a:lnTo>
                <a:lnTo>
                  <a:pt x="4895558" y="1884337"/>
                </a:lnTo>
                <a:lnTo>
                  <a:pt x="4919929" y="1884337"/>
                </a:lnTo>
                <a:lnTo>
                  <a:pt x="4919929" y="960120"/>
                </a:lnTo>
                <a:lnTo>
                  <a:pt x="5870676" y="960120"/>
                </a:lnTo>
                <a:lnTo>
                  <a:pt x="5870676" y="1884337"/>
                </a:lnTo>
                <a:lnTo>
                  <a:pt x="5895060" y="1884337"/>
                </a:lnTo>
                <a:lnTo>
                  <a:pt x="5895060" y="960120"/>
                </a:lnTo>
                <a:lnTo>
                  <a:pt x="6845795" y="960120"/>
                </a:lnTo>
                <a:lnTo>
                  <a:pt x="6845795" y="1884680"/>
                </a:lnTo>
                <a:lnTo>
                  <a:pt x="0" y="1884680"/>
                </a:lnTo>
                <a:lnTo>
                  <a:pt x="0" y="1907540"/>
                </a:lnTo>
                <a:lnTo>
                  <a:pt x="6845795" y="1907540"/>
                </a:lnTo>
                <a:lnTo>
                  <a:pt x="6845795" y="2833370"/>
                </a:lnTo>
                <a:lnTo>
                  <a:pt x="0" y="2833370"/>
                </a:lnTo>
                <a:lnTo>
                  <a:pt x="0" y="2856230"/>
                </a:lnTo>
                <a:lnTo>
                  <a:pt x="6845795" y="2856230"/>
                </a:lnTo>
                <a:lnTo>
                  <a:pt x="6845795" y="3152127"/>
                </a:lnTo>
                <a:lnTo>
                  <a:pt x="6857987" y="3152127"/>
                </a:lnTo>
                <a:lnTo>
                  <a:pt x="6857987" y="11430"/>
                </a:lnTo>
                <a:lnTo>
                  <a:pt x="6857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0848962" y="12"/>
            <a:ext cx="7439025" cy="3096260"/>
          </a:xfrm>
          <a:custGeom>
            <a:avLst/>
            <a:gdLst/>
            <a:ahLst/>
            <a:cxnLst/>
            <a:rect l="l" t="t" r="r" b="b"/>
            <a:pathLst>
              <a:path w="7439025" h="3096260">
                <a:moveTo>
                  <a:pt x="987310" y="262229"/>
                </a:moveTo>
                <a:lnTo>
                  <a:pt x="962926" y="262229"/>
                </a:lnTo>
                <a:lnTo>
                  <a:pt x="962926" y="1186929"/>
                </a:lnTo>
                <a:lnTo>
                  <a:pt x="987310" y="1186929"/>
                </a:lnTo>
                <a:lnTo>
                  <a:pt x="987310" y="262229"/>
                </a:lnTo>
                <a:close/>
              </a:path>
              <a:path w="7439025" h="3096260">
                <a:moveTo>
                  <a:pt x="987310" y="0"/>
                </a:moveTo>
                <a:lnTo>
                  <a:pt x="962926" y="0"/>
                </a:lnTo>
                <a:lnTo>
                  <a:pt x="962926" y="238518"/>
                </a:lnTo>
                <a:lnTo>
                  <a:pt x="987310" y="238518"/>
                </a:lnTo>
                <a:lnTo>
                  <a:pt x="987310" y="0"/>
                </a:lnTo>
                <a:close/>
              </a:path>
              <a:path w="7439025" h="3096260">
                <a:moveTo>
                  <a:pt x="1962404" y="262229"/>
                </a:moveTo>
                <a:lnTo>
                  <a:pt x="1938020" y="262229"/>
                </a:lnTo>
                <a:lnTo>
                  <a:pt x="1938020" y="1186929"/>
                </a:lnTo>
                <a:lnTo>
                  <a:pt x="1962404" y="1186929"/>
                </a:lnTo>
                <a:lnTo>
                  <a:pt x="1962404" y="262229"/>
                </a:lnTo>
                <a:close/>
              </a:path>
              <a:path w="7439025" h="3096260">
                <a:moveTo>
                  <a:pt x="1962404" y="0"/>
                </a:moveTo>
                <a:lnTo>
                  <a:pt x="1938020" y="0"/>
                </a:lnTo>
                <a:lnTo>
                  <a:pt x="1938020" y="238518"/>
                </a:lnTo>
                <a:lnTo>
                  <a:pt x="1962404" y="238518"/>
                </a:lnTo>
                <a:lnTo>
                  <a:pt x="1962404" y="0"/>
                </a:lnTo>
                <a:close/>
              </a:path>
              <a:path w="7439025" h="3096260">
                <a:moveTo>
                  <a:pt x="2937510" y="262229"/>
                </a:moveTo>
                <a:lnTo>
                  <a:pt x="2913126" y="262229"/>
                </a:lnTo>
                <a:lnTo>
                  <a:pt x="2913126" y="1186929"/>
                </a:lnTo>
                <a:lnTo>
                  <a:pt x="2937510" y="1186929"/>
                </a:lnTo>
                <a:lnTo>
                  <a:pt x="2937510" y="262229"/>
                </a:lnTo>
                <a:close/>
              </a:path>
              <a:path w="7439025" h="3096260">
                <a:moveTo>
                  <a:pt x="2937510" y="0"/>
                </a:moveTo>
                <a:lnTo>
                  <a:pt x="2913126" y="0"/>
                </a:lnTo>
                <a:lnTo>
                  <a:pt x="2913126" y="238518"/>
                </a:lnTo>
                <a:lnTo>
                  <a:pt x="2937510" y="238518"/>
                </a:lnTo>
                <a:lnTo>
                  <a:pt x="2937510" y="0"/>
                </a:lnTo>
                <a:close/>
              </a:path>
              <a:path w="7439025" h="3096260">
                <a:moveTo>
                  <a:pt x="3912616" y="262229"/>
                </a:moveTo>
                <a:lnTo>
                  <a:pt x="3888359" y="262229"/>
                </a:lnTo>
                <a:lnTo>
                  <a:pt x="3888359" y="1186929"/>
                </a:lnTo>
                <a:lnTo>
                  <a:pt x="3912616" y="1186929"/>
                </a:lnTo>
                <a:lnTo>
                  <a:pt x="3912616" y="262229"/>
                </a:lnTo>
                <a:close/>
              </a:path>
              <a:path w="7439025" h="3096260">
                <a:moveTo>
                  <a:pt x="3912616" y="0"/>
                </a:moveTo>
                <a:lnTo>
                  <a:pt x="3888359" y="0"/>
                </a:lnTo>
                <a:lnTo>
                  <a:pt x="3888359" y="238518"/>
                </a:lnTo>
                <a:lnTo>
                  <a:pt x="3912616" y="238518"/>
                </a:lnTo>
                <a:lnTo>
                  <a:pt x="3912616" y="0"/>
                </a:lnTo>
                <a:close/>
              </a:path>
              <a:path w="7439025" h="3096260">
                <a:moveTo>
                  <a:pt x="4887849" y="262229"/>
                </a:moveTo>
                <a:lnTo>
                  <a:pt x="4863465" y="262229"/>
                </a:lnTo>
                <a:lnTo>
                  <a:pt x="4863465" y="1186929"/>
                </a:lnTo>
                <a:lnTo>
                  <a:pt x="4887849" y="1186929"/>
                </a:lnTo>
                <a:lnTo>
                  <a:pt x="4887849" y="262229"/>
                </a:lnTo>
                <a:close/>
              </a:path>
              <a:path w="7439025" h="3096260">
                <a:moveTo>
                  <a:pt x="4887849" y="0"/>
                </a:moveTo>
                <a:lnTo>
                  <a:pt x="4863465" y="0"/>
                </a:lnTo>
                <a:lnTo>
                  <a:pt x="4863465" y="238518"/>
                </a:lnTo>
                <a:lnTo>
                  <a:pt x="4887849" y="238518"/>
                </a:lnTo>
                <a:lnTo>
                  <a:pt x="4887849" y="0"/>
                </a:lnTo>
                <a:close/>
              </a:path>
              <a:path w="7439025" h="3096260">
                <a:moveTo>
                  <a:pt x="5862955" y="262229"/>
                </a:moveTo>
                <a:lnTo>
                  <a:pt x="5838571" y="262229"/>
                </a:lnTo>
                <a:lnTo>
                  <a:pt x="5838571" y="1186929"/>
                </a:lnTo>
                <a:lnTo>
                  <a:pt x="5862955" y="1186929"/>
                </a:lnTo>
                <a:lnTo>
                  <a:pt x="5862955" y="262229"/>
                </a:lnTo>
                <a:close/>
              </a:path>
              <a:path w="7439025" h="3096260">
                <a:moveTo>
                  <a:pt x="5862955" y="0"/>
                </a:moveTo>
                <a:lnTo>
                  <a:pt x="5838571" y="0"/>
                </a:lnTo>
                <a:lnTo>
                  <a:pt x="5838571" y="238518"/>
                </a:lnTo>
                <a:lnTo>
                  <a:pt x="5862955" y="238518"/>
                </a:lnTo>
                <a:lnTo>
                  <a:pt x="5862955" y="0"/>
                </a:lnTo>
                <a:close/>
              </a:path>
              <a:path w="7439025" h="3096260">
                <a:moveTo>
                  <a:pt x="6838061" y="262229"/>
                </a:moveTo>
                <a:lnTo>
                  <a:pt x="6813677" y="262229"/>
                </a:lnTo>
                <a:lnTo>
                  <a:pt x="6813677" y="1186929"/>
                </a:lnTo>
                <a:lnTo>
                  <a:pt x="6838061" y="1186929"/>
                </a:lnTo>
                <a:lnTo>
                  <a:pt x="6838061" y="262229"/>
                </a:lnTo>
                <a:close/>
              </a:path>
              <a:path w="7439025" h="3096260">
                <a:moveTo>
                  <a:pt x="6838061" y="0"/>
                </a:moveTo>
                <a:lnTo>
                  <a:pt x="6813677" y="0"/>
                </a:lnTo>
                <a:lnTo>
                  <a:pt x="6813677" y="238518"/>
                </a:lnTo>
                <a:lnTo>
                  <a:pt x="6838061" y="238518"/>
                </a:lnTo>
                <a:lnTo>
                  <a:pt x="6838061" y="0"/>
                </a:lnTo>
                <a:close/>
              </a:path>
              <a:path w="7439025" h="3096260">
                <a:moveTo>
                  <a:pt x="7439025" y="238760"/>
                </a:moveTo>
                <a:lnTo>
                  <a:pt x="12192" y="238760"/>
                </a:lnTo>
                <a:lnTo>
                  <a:pt x="12192" y="0"/>
                </a:lnTo>
                <a:lnTo>
                  <a:pt x="0" y="0"/>
                </a:lnTo>
                <a:lnTo>
                  <a:pt x="0" y="3096260"/>
                </a:lnTo>
                <a:lnTo>
                  <a:pt x="7439025" y="3096260"/>
                </a:lnTo>
                <a:lnTo>
                  <a:pt x="7439025" y="3083560"/>
                </a:lnTo>
                <a:lnTo>
                  <a:pt x="6838061" y="3083560"/>
                </a:lnTo>
                <a:lnTo>
                  <a:pt x="6838061" y="2159063"/>
                </a:lnTo>
                <a:lnTo>
                  <a:pt x="6813677" y="2159063"/>
                </a:lnTo>
                <a:lnTo>
                  <a:pt x="6813677" y="3083560"/>
                </a:lnTo>
                <a:lnTo>
                  <a:pt x="5862955" y="3083560"/>
                </a:lnTo>
                <a:lnTo>
                  <a:pt x="5862955" y="2159063"/>
                </a:lnTo>
                <a:lnTo>
                  <a:pt x="5838571" y="2159063"/>
                </a:lnTo>
                <a:lnTo>
                  <a:pt x="5838571" y="3083560"/>
                </a:lnTo>
                <a:lnTo>
                  <a:pt x="4887849" y="3083560"/>
                </a:lnTo>
                <a:lnTo>
                  <a:pt x="4887849" y="2159063"/>
                </a:lnTo>
                <a:lnTo>
                  <a:pt x="4863465" y="2159063"/>
                </a:lnTo>
                <a:lnTo>
                  <a:pt x="4863465" y="3083560"/>
                </a:lnTo>
                <a:lnTo>
                  <a:pt x="3912616" y="3083560"/>
                </a:lnTo>
                <a:lnTo>
                  <a:pt x="3912616" y="2159063"/>
                </a:lnTo>
                <a:lnTo>
                  <a:pt x="3888359" y="2159063"/>
                </a:lnTo>
                <a:lnTo>
                  <a:pt x="3888359" y="3083560"/>
                </a:lnTo>
                <a:lnTo>
                  <a:pt x="2937510" y="3083560"/>
                </a:lnTo>
                <a:lnTo>
                  <a:pt x="2937510" y="2159063"/>
                </a:lnTo>
                <a:lnTo>
                  <a:pt x="2913126" y="2159063"/>
                </a:lnTo>
                <a:lnTo>
                  <a:pt x="2913126" y="3083560"/>
                </a:lnTo>
                <a:lnTo>
                  <a:pt x="1962404" y="3083560"/>
                </a:lnTo>
                <a:lnTo>
                  <a:pt x="1962404" y="2159063"/>
                </a:lnTo>
                <a:lnTo>
                  <a:pt x="1938020" y="2159063"/>
                </a:lnTo>
                <a:lnTo>
                  <a:pt x="1938020" y="3083560"/>
                </a:lnTo>
                <a:lnTo>
                  <a:pt x="987310" y="3083560"/>
                </a:lnTo>
                <a:lnTo>
                  <a:pt x="987310" y="2159063"/>
                </a:lnTo>
                <a:lnTo>
                  <a:pt x="962926" y="2159063"/>
                </a:lnTo>
                <a:lnTo>
                  <a:pt x="962926" y="3083560"/>
                </a:lnTo>
                <a:lnTo>
                  <a:pt x="12192" y="3083560"/>
                </a:lnTo>
                <a:lnTo>
                  <a:pt x="12192" y="2159000"/>
                </a:lnTo>
                <a:lnTo>
                  <a:pt x="7439025" y="2159000"/>
                </a:lnTo>
                <a:lnTo>
                  <a:pt x="7439025" y="2134870"/>
                </a:lnTo>
                <a:lnTo>
                  <a:pt x="6838061" y="2134870"/>
                </a:lnTo>
                <a:lnTo>
                  <a:pt x="6838061" y="1210640"/>
                </a:lnTo>
                <a:lnTo>
                  <a:pt x="6813677" y="1210640"/>
                </a:lnTo>
                <a:lnTo>
                  <a:pt x="6813677" y="2134870"/>
                </a:lnTo>
                <a:lnTo>
                  <a:pt x="5862955" y="2134870"/>
                </a:lnTo>
                <a:lnTo>
                  <a:pt x="5862955" y="1210640"/>
                </a:lnTo>
                <a:lnTo>
                  <a:pt x="5838571" y="1210640"/>
                </a:lnTo>
                <a:lnTo>
                  <a:pt x="5838571" y="2134870"/>
                </a:lnTo>
                <a:lnTo>
                  <a:pt x="4887849" y="2134870"/>
                </a:lnTo>
                <a:lnTo>
                  <a:pt x="4887849" y="1210640"/>
                </a:lnTo>
                <a:lnTo>
                  <a:pt x="4863465" y="1210640"/>
                </a:lnTo>
                <a:lnTo>
                  <a:pt x="4863465" y="2134870"/>
                </a:lnTo>
                <a:lnTo>
                  <a:pt x="3912616" y="2134870"/>
                </a:lnTo>
                <a:lnTo>
                  <a:pt x="3912616" y="1210640"/>
                </a:lnTo>
                <a:lnTo>
                  <a:pt x="3888359" y="1210640"/>
                </a:lnTo>
                <a:lnTo>
                  <a:pt x="3888359" y="2134870"/>
                </a:lnTo>
                <a:lnTo>
                  <a:pt x="2937510" y="2134870"/>
                </a:lnTo>
                <a:lnTo>
                  <a:pt x="2937510" y="1210640"/>
                </a:lnTo>
                <a:lnTo>
                  <a:pt x="2913126" y="1210640"/>
                </a:lnTo>
                <a:lnTo>
                  <a:pt x="2913126" y="2134870"/>
                </a:lnTo>
                <a:lnTo>
                  <a:pt x="1962404" y="2134870"/>
                </a:lnTo>
                <a:lnTo>
                  <a:pt x="1962404" y="1210640"/>
                </a:lnTo>
                <a:lnTo>
                  <a:pt x="1938020" y="1210640"/>
                </a:lnTo>
                <a:lnTo>
                  <a:pt x="1938020" y="2134870"/>
                </a:lnTo>
                <a:lnTo>
                  <a:pt x="987310" y="2134870"/>
                </a:lnTo>
                <a:lnTo>
                  <a:pt x="987310" y="1210640"/>
                </a:lnTo>
                <a:lnTo>
                  <a:pt x="962926" y="1210640"/>
                </a:lnTo>
                <a:lnTo>
                  <a:pt x="962926" y="2134870"/>
                </a:lnTo>
                <a:lnTo>
                  <a:pt x="12192" y="2134870"/>
                </a:lnTo>
                <a:lnTo>
                  <a:pt x="12192" y="1210310"/>
                </a:lnTo>
                <a:lnTo>
                  <a:pt x="7439025" y="1210310"/>
                </a:lnTo>
                <a:lnTo>
                  <a:pt x="7439025" y="1187450"/>
                </a:lnTo>
                <a:lnTo>
                  <a:pt x="12192" y="1187450"/>
                </a:lnTo>
                <a:lnTo>
                  <a:pt x="12192" y="261620"/>
                </a:lnTo>
                <a:lnTo>
                  <a:pt x="7439025" y="261620"/>
                </a:lnTo>
                <a:lnTo>
                  <a:pt x="7439025" y="2387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6687533" y="12"/>
            <a:ext cx="999490" cy="238760"/>
          </a:xfrm>
          <a:custGeom>
            <a:avLst/>
            <a:gdLst/>
            <a:ahLst/>
            <a:cxnLst/>
            <a:rect l="l" t="t" r="r" b="b"/>
            <a:pathLst>
              <a:path w="999490" h="238760">
                <a:moveTo>
                  <a:pt x="24384" y="0"/>
                </a:moveTo>
                <a:lnTo>
                  <a:pt x="0" y="0"/>
                </a:lnTo>
                <a:lnTo>
                  <a:pt x="0" y="238518"/>
                </a:lnTo>
                <a:lnTo>
                  <a:pt x="24384" y="238518"/>
                </a:lnTo>
                <a:lnTo>
                  <a:pt x="24384" y="0"/>
                </a:lnTo>
                <a:close/>
              </a:path>
              <a:path w="999490" h="238760">
                <a:moveTo>
                  <a:pt x="999490" y="0"/>
                </a:moveTo>
                <a:lnTo>
                  <a:pt x="975106" y="0"/>
                </a:lnTo>
                <a:lnTo>
                  <a:pt x="975106" y="238518"/>
                </a:lnTo>
                <a:lnTo>
                  <a:pt x="999490" y="238518"/>
                </a:lnTo>
                <a:lnTo>
                  <a:pt x="9994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8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8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8780" y="92075"/>
            <a:ext cx="17570438" cy="2227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8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54896" y="4393279"/>
            <a:ext cx="10308590" cy="5120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5"/>
          <p:cNvGrpSpPr/>
          <p:nvPr/>
        </p:nvGrpSpPr>
        <p:grpSpPr>
          <a:xfrm>
            <a:off x="11468087" y="12"/>
            <a:ext cx="6820167" cy="5848350"/>
            <a:chOff x="11468087" y="12"/>
            <a:chExt cx="6820167" cy="5848350"/>
          </a:xfrm>
        </p:grpSpPr>
        <p:sp>
          <p:nvSpPr>
            <p:cNvPr id="6" name="object 6"/>
            <p:cNvSpPr/>
            <p:nvPr/>
          </p:nvSpPr>
          <p:spPr>
            <a:xfrm>
              <a:off x="11468087" y="12"/>
              <a:ext cx="6819900" cy="5848350"/>
            </a:xfrm>
            <a:custGeom>
              <a:avLst/>
              <a:gdLst/>
              <a:ahLst/>
              <a:cxnLst/>
              <a:rect l="l" t="t" r="r" b="b"/>
              <a:pathLst>
                <a:path w="6819900" h="5848350">
                  <a:moveTo>
                    <a:pt x="987310" y="1952586"/>
                  </a:moveTo>
                  <a:lnTo>
                    <a:pt x="962926" y="1952586"/>
                  </a:lnTo>
                  <a:lnTo>
                    <a:pt x="962926" y="2905163"/>
                  </a:lnTo>
                  <a:lnTo>
                    <a:pt x="987310" y="2905163"/>
                  </a:lnTo>
                  <a:lnTo>
                    <a:pt x="987310" y="1952586"/>
                  </a:lnTo>
                  <a:close/>
                </a:path>
                <a:path w="6819900" h="5848350">
                  <a:moveTo>
                    <a:pt x="987310" y="0"/>
                  </a:moveTo>
                  <a:lnTo>
                    <a:pt x="962926" y="0"/>
                  </a:lnTo>
                  <a:lnTo>
                    <a:pt x="962926" y="951166"/>
                  </a:lnTo>
                  <a:lnTo>
                    <a:pt x="987310" y="951166"/>
                  </a:lnTo>
                  <a:lnTo>
                    <a:pt x="987310" y="0"/>
                  </a:lnTo>
                  <a:close/>
                </a:path>
                <a:path w="6819900" h="5848350">
                  <a:moveTo>
                    <a:pt x="1962404" y="1952586"/>
                  </a:moveTo>
                  <a:lnTo>
                    <a:pt x="1938020" y="1952586"/>
                  </a:lnTo>
                  <a:lnTo>
                    <a:pt x="1938020" y="2905163"/>
                  </a:lnTo>
                  <a:lnTo>
                    <a:pt x="1962404" y="2905163"/>
                  </a:lnTo>
                  <a:lnTo>
                    <a:pt x="1962404" y="1952586"/>
                  </a:lnTo>
                  <a:close/>
                </a:path>
                <a:path w="6819900" h="5848350">
                  <a:moveTo>
                    <a:pt x="1962404" y="0"/>
                  </a:moveTo>
                  <a:lnTo>
                    <a:pt x="1938020" y="0"/>
                  </a:lnTo>
                  <a:lnTo>
                    <a:pt x="1938020" y="951166"/>
                  </a:lnTo>
                  <a:lnTo>
                    <a:pt x="1962404" y="951166"/>
                  </a:lnTo>
                  <a:lnTo>
                    <a:pt x="1962404" y="0"/>
                  </a:lnTo>
                  <a:close/>
                </a:path>
                <a:path w="6819900" h="5848350">
                  <a:moveTo>
                    <a:pt x="2937510" y="1952586"/>
                  </a:moveTo>
                  <a:lnTo>
                    <a:pt x="2913126" y="1952586"/>
                  </a:lnTo>
                  <a:lnTo>
                    <a:pt x="2913126" y="2905163"/>
                  </a:lnTo>
                  <a:lnTo>
                    <a:pt x="2937510" y="2905163"/>
                  </a:lnTo>
                  <a:lnTo>
                    <a:pt x="2937510" y="1952586"/>
                  </a:lnTo>
                  <a:close/>
                </a:path>
                <a:path w="6819900" h="5848350">
                  <a:moveTo>
                    <a:pt x="2937510" y="0"/>
                  </a:moveTo>
                  <a:lnTo>
                    <a:pt x="2913126" y="0"/>
                  </a:lnTo>
                  <a:lnTo>
                    <a:pt x="2913126" y="951166"/>
                  </a:lnTo>
                  <a:lnTo>
                    <a:pt x="2937510" y="951166"/>
                  </a:lnTo>
                  <a:lnTo>
                    <a:pt x="2937510" y="0"/>
                  </a:lnTo>
                  <a:close/>
                </a:path>
                <a:path w="6819900" h="5848350">
                  <a:moveTo>
                    <a:pt x="3912616" y="1952586"/>
                  </a:moveTo>
                  <a:lnTo>
                    <a:pt x="3888359" y="1952586"/>
                  </a:lnTo>
                  <a:lnTo>
                    <a:pt x="3888359" y="2905163"/>
                  </a:lnTo>
                  <a:lnTo>
                    <a:pt x="3912616" y="2905163"/>
                  </a:lnTo>
                  <a:lnTo>
                    <a:pt x="3912616" y="1952586"/>
                  </a:lnTo>
                  <a:close/>
                </a:path>
                <a:path w="6819900" h="5848350">
                  <a:moveTo>
                    <a:pt x="3912616" y="0"/>
                  </a:moveTo>
                  <a:lnTo>
                    <a:pt x="3888359" y="0"/>
                  </a:lnTo>
                  <a:lnTo>
                    <a:pt x="3888359" y="951166"/>
                  </a:lnTo>
                  <a:lnTo>
                    <a:pt x="3912616" y="951166"/>
                  </a:lnTo>
                  <a:lnTo>
                    <a:pt x="3912616" y="0"/>
                  </a:lnTo>
                  <a:close/>
                </a:path>
                <a:path w="6819900" h="5848350">
                  <a:moveTo>
                    <a:pt x="4887849" y="1952586"/>
                  </a:moveTo>
                  <a:lnTo>
                    <a:pt x="4863465" y="1952586"/>
                  </a:lnTo>
                  <a:lnTo>
                    <a:pt x="4863465" y="2905163"/>
                  </a:lnTo>
                  <a:lnTo>
                    <a:pt x="4887849" y="2905163"/>
                  </a:lnTo>
                  <a:lnTo>
                    <a:pt x="4887849" y="1952586"/>
                  </a:lnTo>
                  <a:close/>
                </a:path>
                <a:path w="6819900" h="5848350">
                  <a:moveTo>
                    <a:pt x="4887849" y="0"/>
                  </a:moveTo>
                  <a:lnTo>
                    <a:pt x="4863465" y="0"/>
                  </a:lnTo>
                  <a:lnTo>
                    <a:pt x="4863465" y="951166"/>
                  </a:lnTo>
                  <a:lnTo>
                    <a:pt x="4887849" y="951166"/>
                  </a:lnTo>
                  <a:lnTo>
                    <a:pt x="4887849" y="0"/>
                  </a:lnTo>
                  <a:close/>
                </a:path>
                <a:path w="6819900" h="5848350">
                  <a:moveTo>
                    <a:pt x="5862955" y="1952586"/>
                  </a:moveTo>
                  <a:lnTo>
                    <a:pt x="5838571" y="1952586"/>
                  </a:lnTo>
                  <a:lnTo>
                    <a:pt x="5838571" y="2905163"/>
                  </a:lnTo>
                  <a:lnTo>
                    <a:pt x="5862955" y="2905163"/>
                  </a:lnTo>
                  <a:lnTo>
                    <a:pt x="5862955" y="1952586"/>
                  </a:lnTo>
                  <a:close/>
                </a:path>
                <a:path w="6819900" h="5848350">
                  <a:moveTo>
                    <a:pt x="5862955" y="0"/>
                  </a:moveTo>
                  <a:lnTo>
                    <a:pt x="5838571" y="0"/>
                  </a:lnTo>
                  <a:lnTo>
                    <a:pt x="5838571" y="951166"/>
                  </a:lnTo>
                  <a:lnTo>
                    <a:pt x="5862955" y="951166"/>
                  </a:lnTo>
                  <a:lnTo>
                    <a:pt x="5862955" y="0"/>
                  </a:lnTo>
                  <a:close/>
                </a:path>
                <a:path w="6819900" h="5848350">
                  <a:moveTo>
                    <a:pt x="6819900" y="1952586"/>
                  </a:moveTo>
                  <a:lnTo>
                    <a:pt x="6813677" y="1952586"/>
                  </a:lnTo>
                  <a:lnTo>
                    <a:pt x="6813677" y="2905163"/>
                  </a:lnTo>
                  <a:lnTo>
                    <a:pt x="6819900" y="2905163"/>
                  </a:lnTo>
                  <a:lnTo>
                    <a:pt x="6819900" y="1952586"/>
                  </a:lnTo>
                  <a:close/>
                </a:path>
                <a:path w="6819900" h="5848350">
                  <a:moveTo>
                    <a:pt x="6819900" y="951230"/>
                  </a:moveTo>
                  <a:lnTo>
                    <a:pt x="12192" y="951230"/>
                  </a:lnTo>
                  <a:lnTo>
                    <a:pt x="12192" y="0"/>
                  </a:lnTo>
                  <a:lnTo>
                    <a:pt x="0" y="0"/>
                  </a:lnTo>
                  <a:lnTo>
                    <a:pt x="0" y="5848350"/>
                  </a:lnTo>
                  <a:lnTo>
                    <a:pt x="6819900" y="5848350"/>
                  </a:lnTo>
                  <a:lnTo>
                    <a:pt x="6819900" y="5836132"/>
                  </a:lnTo>
                  <a:lnTo>
                    <a:pt x="6819900" y="5835650"/>
                  </a:lnTo>
                  <a:lnTo>
                    <a:pt x="6819900" y="4883569"/>
                  </a:lnTo>
                  <a:lnTo>
                    <a:pt x="6813677" y="4883569"/>
                  </a:lnTo>
                  <a:lnTo>
                    <a:pt x="6813677" y="5835650"/>
                  </a:lnTo>
                  <a:lnTo>
                    <a:pt x="5862955" y="5835650"/>
                  </a:lnTo>
                  <a:lnTo>
                    <a:pt x="5862955" y="4883569"/>
                  </a:lnTo>
                  <a:lnTo>
                    <a:pt x="5838571" y="4883569"/>
                  </a:lnTo>
                  <a:lnTo>
                    <a:pt x="5838571" y="5835650"/>
                  </a:lnTo>
                  <a:lnTo>
                    <a:pt x="4887849" y="5835650"/>
                  </a:lnTo>
                  <a:lnTo>
                    <a:pt x="4887849" y="4883569"/>
                  </a:lnTo>
                  <a:lnTo>
                    <a:pt x="4863465" y="4883569"/>
                  </a:lnTo>
                  <a:lnTo>
                    <a:pt x="4863465" y="5835650"/>
                  </a:lnTo>
                  <a:lnTo>
                    <a:pt x="3912616" y="5835650"/>
                  </a:lnTo>
                  <a:lnTo>
                    <a:pt x="3912616" y="4883569"/>
                  </a:lnTo>
                  <a:lnTo>
                    <a:pt x="3888359" y="4883569"/>
                  </a:lnTo>
                  <a:lnTo>
                    <a:pt x="3888359" y="5835650"/>
                  </a:lnTo>
                  <a:lnTo>
                    <a:pt x="2937510" y="5835650"/>
                  </a:lnTo>
                  <a:lnTo>
                    <a:pt x="2937510" y="4883569"/>
                  </a:lnTo>
                  <a:lnTo>
                    <a:pt x="2913126" y="4883569"/>
                  </a:lnTo>
                  <a:lnTo>
                    <a:pt x="2913126" y="5835650"/>
                  </a:lnTo>
                  <a:lnTo>
                    <a:pt x="1962404" y="5835650"/>
                  </a:lnTo>
                  <a:lnTo>
                    <a:pt x="1962404" y="4883569"/>
                  </a:lnTo>
                  <a:lnTo>
                    <a:pt x="1938020" y="4883569"/>
                  </a:lnTo>
                  <a:lnTo>
                    <a:pt x="1938020" y="5835650"/>
                  </a:lnTo>
                  <a:lnTo>
                    <a:pt x="987310" y="5835650"/>
                  </a:lnTo>
                  <a:lnTo>
                    <a:pt x="987310" y="4883569"/>
                  </a:lnTo>
                  <a:lnTo>
                    <a:pt x="962926" y="4883569"/>
                  </a:lnTo>
                  <a:lnTo>
                    <a:pt x="962926" y="5835650"/>
                  </a:lnTo>
                  <a:lnTo>
                    <a:pt x="12192" y="5835650"/>
                  </a:lnTo>
                  <a:lnTo>
                    <a:pt x="12192" y="4883150"/>
                  </a:lnTo>
                  <a:lnTo>
                    <a:pt x="6819900" y="4883150"/>
                  </a:lnTo>
                  <a:lnTo>
                    <a:pt x="6819900" y="4859147"/>
                  </a:lnTo>
                  <a:lnTo>
                    <a:pt x="6819900" y="4859020"/>
                  </a:lnTo>
                  <a:lnTo>
                    <a:pt x="6819900" y="3906570"/>
                  </a:lnTo>
                  <a:lnTo>
                    <a:pt x="6813677" y="3906570"/>
                  </a:lnTo>
                  <a:lnTo>
                    <a:pt x="6813677" y="4859020"/>
                  </a:lnTo>
                  <a:lnTo>
                    <a:pt x="5862955" y="4859020"/>
                  </a:lnTo>
                  <a:lnTo>
                    <a:pt x="5862955" y="3906570"/>
                  </a:lnTo>
                  <a:lnTo>
                    <a:pt x="5838571" y="3906570"/>
                  </a:lnTo>
                  <a:lnTo>
                    <a:pt x="5838571" y="4859020"/>
                  </a:lnTo>
                  <a:lnTo>
                    <a:pt x="4887849" y="4859020"/>
                  </a:lnTo>
                  <a:lnTo>
                    <a:pt x="4887849" y="3906570"/>
                  </a:lnTo>
                  <a:lnTo>
                    <a:pt x="4863465" y="3906570"/>
                  </a:lnTo>
                  <a:lnTo>
                    <a:pt x="4863465" y="4859020"/>
                  </a:lnTo>
                  <a:lnTo>
                    <a:pt x="3912616" y="4859020"/>
                  </a:lnTo>
                  <a:lnTo>
                    <a:pt x="3912616" y="3906570"/>
                  </a:lnTo>
                  <a:lnTo>
                    <a:pt x="3888359" y="3906570"/>
                  </a:lnTo>
                  <a:lnTo>
                    <a:pt x="3888359" y="4859020"/>
                  </a:lnTo>
                  <a:lnTo>
                    <a:pt x="2937510" y="4859020"/>
                  </a:lnTo>
                  <a:lnTo>
                    <a:pt x="2937510" y="3906570"/>
                  </a:lnTo>
                  <a:lnTo>
                    <a:pt x="2913126" y="3906570"/>
                  </a:lnTo>
                  <a:lnTo>
                    <a:pt x="2913126" y="4859020"/>
                  </a:lnTo>
                  <a:lnTo>
                    <a:pt x="1962404" y="4859020"/>
                  </a:lnTo>
                  <a:lnTo>
                    <a:pt x="1962404" y="3906570"/>
                  </a:lnTo>
                  <a:lnTo>
                    <a:pt x="1938020" y="3906570"/>
                  </a:lnTo>
                  <a:lnTo>
                    <a:pt x="1938020" y="4859020"/>
                  </a:lnTo>
                  <a:lnTo>
                    <a:pt x="987310" y="4859020"/>
                  </a:lnTo>
                  <a:lnTo>
                    <a:pt x="987310" y="3906570"/>
                  </a:lnTo>
                  <a:lnTo>
                    <a:pt x="962926" y="3906570"/>
                  </a:lnTo>
                  <a:lnTo>
                    <a:pt x="962926" y="4859020"/>
                  </a:lnTo>
                  <a:lnTo>
                    <a:pt x="12192" y="4859020"/>
                  </a:lnTo>
                  <a:lnTo>
                    <a:pt x="12192" y="3906520"/>
                  </a:lnTo>
                  <a:lnTo>
                    <a:pt x="6819900" y="3906520"/>
                  </a:lnTo>
                  <a:lnTo>
                    <a:pt x="6819900" y="3882390"/>
                  </a:lnTo>
                  <a:lnTo>
                    <a:pt x="12192" y="3882390"/>
                  </a:lnTo>
                  <a:lnTo>
                    <a:pt x="12192" y="2929890"/>
                  </a:lnTo>
                  <a:lnTo>
                    <a:pt x="962926" y="2929890"/>
                  </a:lnTo>
                  <a:lnTo>
                    <a:pt x="962926" y="3882148"/>
                  </a:lnTo>
                  <a:lnTo>
                    <a:pt x="987310" y="3882148"/>
                  </a:lnTo>
                  <a:lnTo>
                    <a:pt x="987310" y="2929890"/>
                  </a:lnTo>
                  <a:lnTo>
                    <a:pt x="1938020" y="2929890"/>
                  </a:lnTo>
                  <a:lnTo>
                    <a:pt x="1938020" y="3882148"/>
                  </a:lnTo>
                  <a:lnTo>
                    <a:pt x="1962404" y="3882148"/>
                  </a:lnTo>
                  <a:lnTo>
                    <a:pt x="1962404" y="2929890"/>
                  </a:lnTo>
                  <a:lnTo>
                    <a:pt x="2913126" y="2929890"/>
                  </a:lnTo>
                  <a:lnTo>
                    <a:pt x="2913126" y="3882148"/>
                  </a:lnTo>
                  <a:lnTo>
                    <a:pt x="2937510" y="3882148"/>
                  </a:lnTo>
                  <a:lnTo>
                    <a:pt x="2937510" y="2929890"/>
                  </a:lnTo>
                  <a:lnTo>
                    <a:pt x="3888359" y="2929890"/>
                  </a:lnTo>
                  <a:lnTo>
                    <a:pt x="3888359" y="3882148"/>
                  </a:lnTo>
                  <a:lnTo>
                    <a:pt x="3912616" y="3882148"/>
                  </a:lnTo>
                  <a:lnTo>
                    <a:pt x="3912616" y="2929890"/>
                  </a:lnTo>
                  <a:lnTo>
                    <a:pt x="4863465" y="2929890"/>
                  </a:lnTo>
                  <a:lnTo>
                    <a:pt x="4863465" y="3882148"/>
                  </a:lnTo>
                  <a:lnTo>
                    <a:pt x="4887849" y="3882148"/>
                  </a:lnTo>
                  <a:lnTo>
                    <a:pt x="4887849" y="2929890"/>
                  </a:lnTo>
                  <a:lnTo>
                    <a:pt x="5838571" y="2929890"/>
                  </a:lnTo>
                  <a:lnTo>
                    <a:pt x="5838571" y="3882148"/>
                  </a:lnTo>
                  <a:lnTo>
                    <a:pt x="5862955" y="3882148"/>
                  </a:lnTo>
                  <a:lnTo>
                    <a:pt x="5862955" y="2929890"/>
                  </a:lnTo>
                  <a:lnTo>
                    <a:pt x="6813677" y="2929890"/>
                  </a:lnTo>
                  <a:lnTo>
                    <a:pt x="6813677" y="3882148"/>
                  </a:lnTo>
                  <a:lnTo>
                    <a:pt x="6819900" y="3882148"/>
                  </a:lnTo>
                  <a:lnTo>
                    <a:pt x="6819900" y="2929890"/>
                  </a:lnTo>
                  <a:lnTo>
                    <a:pt x="6819900" y="2929585"/>
                  </a:lnTo>
                  <a:lnTo>
                    <a:pt x="6819900" y="2905760"/>
                  </a:lnTo>
                  <a:lnTo>
                    <a:pt x="12192" y="2905760"/>
                  </a:lnTo>
                  <a:lnTo>
                    <a:pt x="12192" y="1951990"/>
                  </a:lnTo>
                  <a:lnTo>
                    <a:pt x="6819900" y="1951990"/>
                  </a:lnTo>
                  <a:lnTo>
                    <a:pt x="6819900" y="1928164"/>
                  </a:lnTo>
                  <a:lnTo>
                    <a:pt x="6819900" y="1927860"/>
                  </a:lnTo>
                  <a:lnTo>
                    <a:pt x="6819900" y="975601"/>
                  </a:lnTo>
                  <a:lnTo>
                    <a:pt x="6813677" y="975601"/>
                  </a:lnTo>
                  <a:lnTo>
                    <a:pt x="6813677" y="1927860"/>
                  </a:lnTo>
                  <a:lnTo>
                    <a:pt x="5862955" y="1927860"/>
                  </a:lnTo>
                  <a:lnTo>
                    <a:pt x="5862955" y="975601"/>
                  </a:lnTo>
                  <a:lnTo>
                    <a:pt x="5838571" y="975601"/>
                  </a:lnTo>
                  <a:lnTo>
                    <a:pt x="5838571" y="1927860"/>
                  </a:lnTo>
                  <a:lnTo>
                    <a:pt x="4887849" y="1927860"/>
                  </a:lnTo>
                  <a:lnTo>
                    <a:pt x="4887849" y="975601"/>
                  </a:lnTo>
                  <a:lnTo>
                    <a:pt x="4863465" y="975601"/>
                  </a:lnTo>
                  <a:lnTo>
                    <a:pt x="4863465" y="1927860"/>
                  </a:lnTo>
                  <a:lnTo>
                    <a:pt x="3912616" y="1927860"/>
                  </a:lnTo>
                  <a:lnTo>
                    <a:pt x="3912616" y="975601"/>
                  </a:lnTo>
                  <a:lnTo>
                    <a:pt x="3888359" y="975601"/>
                  </a:lnTo>
                  <a:lnTo>
                    <a:pt x="3888359" y="1927860"/>
                  </a:lnTo>
                  <a:lnTo>
                    <a:pt x="2937510" y="1927860"/>
                  </a:lnTo>
                  <a:lnTo>
                    <a:pt x="2937510" y="975601"/>
                  </a:lnTo>
                  <a:lnTo>
                    <a:pt x="2913126" y="975601"/>
                  </a:lnTo>
                  <a:lnTo>
                    <a:pt x="2913126" y="1927860"/>
                  </a:lnTo>
                  <a:lnTo>
                    <a:pt x="1962404" y="1927860"/>
                  </a:lnTo>
                  <a:lnTo>
                    <a:pt x="1962404" y="975601"/>
                  </a:lnTo>
                  <a:lnTo>
                    <a:pt x="1938020" y="975601"/>
                  </a:lnTo>
                  <a:lnTo>
                    <a:pt x="1938020" y="1927860"/>
                  </a:lnTo>
                  <a:lnTo>
                    <a:pt x="987310" y="1927860"/>
                  </a:lnTo>
                  <a:lnTo>
                    <a:pt x="987310" y="975601"/>
                  </a:lnTo>
                  <a:lnTo>
                    <a:pt x="962926" y="975601"/>
                  </a:lnTo>
                  <a:lnTo>
                    <a:pt x="962926" y="1927860"/>
                  </a:lnTo>
                  <a:lnTo>
                    <a:pt x="12192" y="1927860"/>
                  </a:lnTo>
                  <a:lnTo>
                    <a:pt x="12192" y="975360"/>
                  </a:lnTo>
                  <a:lnTo>
                    <a:pt x="6819900" y="975360"/>
                  </a:lnTo>
                  <a:lnTo>
                    <a:pt x="6819900" y="951230"/>
                  </a:lnTo>
                  <a:close/>
                </a:path>
                <a:path w="6819900" h="5848350">
                  <a:moveTo>
                    <a:pt x="6819900" y="0"/>
                  </a:moveTo>
                  <a:lnTo>
                    <a:pt x="6813677" y="0"/>
                  </a:lnTo>
                  <a:lnTo>
                    <a:pt x="6813677" y="951166"/>
                  </a:lnTo>
                  <a:lnTo>
                    <a:pt x="6819900" y="951166"/>
                  </a:lnTo>
                  <a:lnTo>
                    <a:pt x="68199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431014" y="12"/>
              <a:ext cx="5857240" cy="5836285"/>
            </a:xfrm>
            <a:custGeom>
              <a:avLst/>
              <a:gdLst/>
              <a:ahLst/>
              <a:cxnLst/>
              <a:rect l="l" t="t" r="r" b="b"/>
              <a:pathLst>
                <a:path w="5857240" h="5836285">
                  <a:moveTo>
                    <a:pt x="24384" y="3906570"/>
                  </a:moveTo>
                  <a:lnTo>
                    <a:pt x="0" y="3906570"/>
                  </a:lnTo>
                  <a:lnTo>
                    <a:pt x="0" y="4859147"/>
                  </a:lnTo>
                  <a:lnTo>
                    <a:pt x="24384" y="4859147"/>
                  </a:lnTo>
                  <a:lnTo>
                    <a:pt x="24384" y="3906570"/>
                  </a:lnTo>
                  <a:close/>
                </a:path>
                <a:path w="5857240" h="5836285">
                  <a:moveTo>
                    <a:pt x="24384" y="2929585"/>
                  </a:moveTo>
                  <a:lnTo>
                    <a:pt x="0" y="2929585"/>
                  </a:lnTo>
                  <a:lnTo>
                    <a:pt x="0" y="3882148"/>
                  </a:lnTo>
                  <a:lnTo>
                    <a:pt x="24384" y="3882148"/>
                  </a:lnTo>
                  <a:lnTo>
                    <a:pt x="24384" y="2929585"/>
                  </a:lnTo>
                  <a:close/>
                </a:path>
                <a:path w="5857240" h="5836285">
                  <a:moveTo>
                    <a:pt x="24384" y="1952586"/>
                  </a:moveTo>
                  <a:lnTo>
                    <a:pt x="0" y="1952586"/>
                  </a:lnTo>
                  <a:lnTo>
                    <a:pt x="0" y="2905163"/>
                  </a:lnTo>
                  <a:lnTo>
                    <a:pt x="24384" y="2905163"/>
                  </a:lnTo>
                  <a:lnTo>
                    <a:pt x="24384" y="1952586"/>
                  </a:lnTo>
                  <a:close/>
                </a:path>
                <a:path w="5857240" h="5836285">
                  <a:moveTo>
                    <a:pt x="24384" y="975601"/>
                  </a:moveTo>
                  <a:lnTo>
                    <a:pt x="0" y="975601"/>
                  </a:lnTo>
                  <a:lnTo>
                    <a:pt x="0" y="1928164"/>
                  </a:lnTo>
                  <a:lnTo>
                    <a:pt x="24384" y="1928164"/>
                  </a:lnTo>
                  <a:lnTo>
                    <a:pt x="24384" y="975601"/>
                  </a:lnTo>
                  <a:close/>
                </a:path>
                <a:path w="5857240" h="5836285">
                  <a:moveTo>
                    <a:pt x="24384" y="0"/>
                  </a:moveTo>
                  <a:lnTo>
                    <a:pt x="0" y="0"/>
                  </a:lnTo>
                  <a:lnTo>
                    <a:pt x="0" y="951166"/>
                  </a:lnTo>
                  <a:lnTo>
                    <a:pt x="24384" y="951166"/>
                  </a:lnTo>
                  <a:lnTo>
                    <a:pt x="24384" y="0"/>
                  </a:lnTo>
                  <a:close/>
                </a:path>
                <a:path w="5857240" h="5836285">
                  <a:moveTo>
                    <a:pt x="999477" y="3906570"/>
                  </a:moveTo>
                  <a:lnTo>
                    <a:pt x="975093" y="3906570"/>
                  </a:lnTo>
                  <a:lnTo>
                    <a:pt x="975093" y="4859147"/>
                  </a:lnTo>
                  <a:lnTo>
                    <a:pt x="999477" y="4859147"/>
                  </a:lnTo>
                  <a:lnTo>
                    <a:pt x="999477" y="3906570"/>
                  </a:lnTo>
                  <a:close/>
                </a:path>
                <a:path w="5857240" h="5836285">
                  <a:moveTo>
                    <a:pt x="999477" y="2929585"/>
                  </a:moveTo>
                  <a:lnTo>
                    <a:pt x="975093" y="2929585"/>
                  </a:lnTo>
                  <a:lnTo>
                    <a:pt x="975093" y="3882148"/>
                  </a:lnTo>
                  <a:lnTo>
                    <a:pt x="999477" y="3882148"/>
                  </a:lnTo>
                  <a:lnTo>
                    <a:pt x="999477" y="2929585"/>
                  </a:lnTo>
                  <a:close/>
                </a:path>
                <a:path w="5857240" h="5836285">
                  <a:moveTo>
                    <a:pt x="999477" y="1952586"/>
                  </a:moveTo>
                  <a:lnTo>
                    <a:pt x="975093" y="1952586"/>
                  </a:lnTo>
                  <a:lnTo>
                    <a:pt x="975093" y="2905163"/>
                  </a:lnTo>
                  <a:lnTo>
                    <a:pt x="999477" y="2905163"/>
                  </a:lnTo>
                  <a:lnTo>
                    <a:pt x="999477" y="1952586"/>
                  </a:lnTo>
                  <a:close/>
                </a:path>
                <a:path w="5857240" h="5836285">
                  <a:moveTo>
                    <a:pt x="999477" y="975601"/>
                  </a:moveTo>
                  <a:lnTo>
                    <a:pt x="975093" y="975601"/>
                  </a:lnTo>
                  <a:lnTo>
                    <a:pt x="975093" y="1928164"/>
                  </a:lnTo>
                  <a:lnTo>
                    <a:pt x="999477" y="1928164"/>
                  </a:lnTo>
                  <a:lnTo>
                    <a:pt x="999477" y="975601"/>
                  </a:lnTo>
                  <a:close/>
                </a:path>
                <a:path w="5857240" h="5836285">
                  <a:moveTo>
                    <a:pt x="999477" y="0"/>
                  </a:moveTo>
                  <a:lnTo>
                    <a:pt x="975093" y="0"/>
                  </a:lnTo>
                  <a:lnTo>
                    <a:pt x="975093" y="951166"/>
                  </a:lnTo>
                  <a:lnTo>
                    <a:pt x="999477" y="951166"/>
                  </a:lnTo>
                  <a:lnTo>
                    <a:pt x="999477" y="0"/>
                  </a:lnTo>
                  <a:close/>
                </a:path>
                <a:path w="5857240" h="5836285">
                  <a:moveTo>
                    <a:pt x="1974583" y="3906570"/>
                  </a:moveTo>
                  <a:lnTo>
                    <a:pt x="1950199" y="3906570"/>
                  </a:lnTo>
                  <a:lnTo>
                    <a:pt x="1950199" y="4859147"/>
                  </a:lnTo>
                  <a:lnTo>
                    <a:pt x="1974583" y="4859147"/>
                  </a:lnTo>
                  <a:lnTo>
                    <a:pt x="1974583" y="3906570"/>
                  </a:lnTo>
                  <a:close/>
                </a:path>
                <a:path w="5857240" h="5836285">
                  <a:moveTo>
                    <a:pt x="1974583" y="2929585"/>
                  </a:moveTo>
                  <a:lnTo>
                    <a:pt x="1950199" y="2929585"/>
                  </a:lnTo>
                  <a:lnTo>
                    <a:pt x="1950199" y="3882148"/>
                  </a:lnTo>
                  <a:lnTo>
                    <a:pt x="1974583" y="3882148"/>
                  </a:lnTo>
                  <a:lnTo>
                    <a:pt x="1974583" y="2929585"/>
                  </a:lnTo>
                  <a:close/>
                </a:path>
                <a:path w="5857240" h="5836285">
                  <a:moveTo>
                    <a:pt x="1974583" y="1952586"/>
                  </a:moveTo>
                  <a:lnTo>
                    <a:pt x="1950199" y="1952586"/>
                  </a:lnTo>
                  <a:lnTo>
                    <a:pt x="1950199" y="2905163"/>
                  </a:lnTo>
                  <a:lnTo>
                    <a:pt x="1974583" y="2905163"/>
                  </a:lnTo>
                  <a:lnTo>
                    <a:pt x="1974583" y="1952586"/>
                  </a:lnTo>
                  <a:close/>
                </a:path>
                <a:path w="5857240" h="5836285">
                  <a:moveTo>
                    <a:pt x="1974583" y="975601"/>
                  </a:moveTo>
                  <a:lnTo>
                    <a:pt x="1950199" y="975601"/>
                  </a:lnTo>
                  <a:lnTo>
                    <a:pt x="1950199" y="1928164"/>
                  </a:lnTo>
                  <a:lnTo>
                    <a:pt x="1974583" y="1928164"/>
                  </a:lnTo>
                  <a:lnTo>
                    <a:pt x="1974583" y="975601"/>
                  </a:lnTo>
                  <a:close/>
                </a:path>
                <a:path w="5857240" h="5836285">
                  <a:moveTo>
                    <a:pt x="1974583" y="0"/>
                  </a:moveTo>
                  <a:lnTo>
                    <a:pt x="1950199" y="0"/>
                  </a:lnTo>
                  <a:lnTo>
                    <a:pt x="1950199" y="951166"/>
                  </a:lnTo>
                  <a:lnTo>
                    <a:pt x="1974583" y="951166"/>
                  </a:lnTo>
                  <a:lnTo>
                    <a:pt x="1974583" y="0"/>
                  </a:lnTo>
                  <a:close/>
                </a:path>
                <a:path w="5857240" h="5836285">
                  <a:moveTo>
                    <a:pt x="2949689" y="3906570"/>
                  </a:moveTo>
                  <a:lnTo>
                    <a:pt x="2925432" y="3906570"/>
                  </a:lnTo>
                  <a:lnTo>
                    <a:pt x="2925432" y="4859147"/>
                  </a:lnTo>
                  <a:lnTo>
                    <a:pt x="2949689" y="4859147"/>
                  </a:lnTo>
                  <a:lnTo>
                    <a:pt x="2949689" y="3906570"/>
                  </a:lnTo>
                  <a:close/>
                </a:path>
                <a:path w="5857240" h="5836285">
                  <a:moveTo>
                    <a:pt x="2949689" y="2929585"/>
                  </a:moveTo>
                  <a:lnTo>
                    <a:pt x="2925432" y="2929585"/>
                  </a:lnTo>
                  <a:lnTo>
                    <a:pt x="2925432" y="3882148"/>
                  </a:lnTo>
                  <a:lnTo>
                    <a:pt x="2949689" y="3882148"/>
                  </a:lnTo>
                  <a:lnTo>
                    <a:pt x="2949689" y="2929585"/>
                  </a:lnTo>
                  <a:close/>
                </a:path>
                <a:path w="5857240" h="5836285">
                  <a:moveTo>
                    <a:pt x="2949689" y="1952586"/>
                  </a:moveTo>
                  <a:lnTo>
                    <a:pt x="2925432" y="1952586"/>
                  </a:lnTo>
                  <a:lnTo>
                    <a:pt x="2925432" y="2905163"/>
                  </a:lnTo>
                  <a:lnTo>
                    <a:pt x="2949689" y="2905163"/>
                  </a:lnTo>
                  <a:lnTo>
                    <a:pt x="2949689" y="1952586"/>
                  </a:lnTo>
                  <a:close/>
                </a:path>
                <a:path w="5857240" h="5836285">
                  <a:moveTo>
                    <a:pt x="2949689" y="975601"/>
                  </a:moveTo>
                  <a:lnTo>
                    <a:pt x="2925432" y="975601"/>
                  </a:lnTo>
                  <a:lnTo>
                    <a:pt x="2925432" y="1928164"/>
                  </a:lnTo>
                  <a:lnTo>
                    <a:pt x="2949689" y="1928164"/>
                  </a:lnTo>
                  <a:lnTo>
                    <a:pt x="2949689" y="975601"/>
                  </a:lnTo>
                  <a:close/>
                </a:path>
                <a:path w="5857240" h="5836285">
                  <a:moveTo>
                    <a:pt x="2949689" y="0"/>
                  </a:moveTo>
                  <a:lnTo>
                    <a:pt x="2925432" y="0"/>
                  </a:lnTo>
                  <a:lnTo>
                    <a:pt x="2925432" y="951166"/>
                  </a:lnTo>
                  <a:lnTo>
                    <a:pt x="2949689" y="951166"/>
                  </a:lnTo>
                  <a:lnTo>
                    <a:pt x="2949689" y="0"/>
                  </a:lnTo>
                  <a:close/>
                </a:path>
                <a:path w="5857240" h="5836285">
                  <a:moveTo>
                    <a:pt x="3924922" y="4883569"/>
                  </a:moveTo>
                  <a:lnTo>
                    <a:pt x="3900538" y="4883569"/>
                  </a:lnTo>
                  <a:lnTo>
                    <a:pt x="3900538" y="5836132"/>
                  </a:lnTo>
                  <a:lnTo>
                    <a:pt x="3924922" y="5836132"/>
                  </a:lnTo>
                  <a:lnTo>
                    <a:pt x="3924922" y="4883569"/>
                  </a:lnTo>
                  <a:close/>
                </a:path>
                <a:path w="5857240" h="5836285">
                  <a:moveTo>
                    <a:pt x="3924922" y="3906570"/>
                  </a:moveTo>
                  <a:lnTo>
                    <a:pt x="3900538" y="3906570"/>
                  </a:lnTo>
                  <a:lnTo>
                    <a:pt x="3900538" y="4859147"/>
                  </a:lnTo>
                  <a:lnTo>
                    <a:pt x="3924922" y="4859147"/>
                  </a:lnTo>
                  <a:lnTo>
                    <a:pt x="3924922" y="3906570"/>
                  </a:lnTo>
                  <a:close/>
                </a:path>
                <a:path w="5857240" h="5836285">
                  <a:moveTo>
                    <a:pt x="3924922" y="2929585"/>
                  </a:moveTo>
                  <a:lnTo>
                    <a:pt x="3900538" y="2929585"/>
                  </a:lnTo>
                  <a:lnTo>
                    <a:pt x="3900538" y="3882148"/>
                  </a:lnTo>
                  <a:lnTo>
                    <a:pt x="3924922" y="3882148"/>
                  </a:lnTo>
                  <a:lnTo>
                    <a:pt x="3924922" y="2929585"/>
                  </a:lnTo>
                  <a:close/>
                </a:path>
                <a:path w="5857240" h="5836285">
                  <a:moveTo>
                    <a:pt x="3924922" y="1952586"/>
                  </a:moveTo>
                  <a:lnTo>
                    <a:pt x="3900538" y="1952586"/>
                  </a:lnTo>
                  <a:lnTo>
                    <a:pt x="3900538" y="2905163"/>
                  </a:lnTo>
                  <a:lnTo>
                    <a:pt x="3924922" y="2905163"/>
                  </a:lnTo>
                  <a:lnTo>
                    <a:pt x="3924922" y="1952586"/>
                  </a:lnTo>
                  <a:close/>
                </a:path>
                <a:path w="5857240" h="5836285">
                  <a:moveTo>
                    <a:pt x="3924922" y="975601"/>
                  </a:moveTo>
                  <a:lnTo>
                    <a:pt x="3900538" y="975601"/>
                  </a:lnTo>
                  <a:lnTo>
                    <a:pt x="3900538" y="1928164"/>
                  </a:lnTo>
                  <a:lnTo>
                    <a:pt x="3924922" y="1928164"/>
                  </a:lnTo>
                  <a:lnTo>
                    <a:pt x="3924922" y="975601"/>
                  </a:lnTo>
                  <a:close/>
                </a:path>
                <a:path w="5857240" h="5836285">
                  <a:moveTo>
                    <a:pt x="3924922" y="0"/>
                  </a:moveTo>
                  <a:lnTo>
                    <a:pt x="3900538" y="0"/>
                  </a:lnTo>
                  <a:lnTo>
                    <a:pt x="3900538" y="951166"/>
                  </a:lnTo>
                  <a:lnTo>
                    <a:pt x="3924922" y="951166"/>
                  </a:lnTo>
                  <a:lnTo>
                    <a:pt x="3924922" y="0"/>
                  </a:lnTo>
                  <a:close/>
                </a:path>
                <a:path w="5857240" h="5836285">
                  <a:moveTo>
                    <a:pt x="4900028" y="4883569"/>
                  </a:moveTo>
                  <a:lnTo>
                    <a:pt x="4875644" y="4883569"/>
                  </a:lnTo>
                  <a:lnTo>
                    <a:pt x="4875644" y="5836132"/>
                  </a:lnTo>
                  <a:lnTo>
                    <a:pt x="4900028" y="5836132"/>
                  </a:lnTo>
                  <a:lnTo>
                    <a:pt x="4900028" y="4883569"/>
                  </a:lnTo>
                  <a:close/>
                </a:path>
                <a:path w="5857240" h="5836285">
                  <a:moveTo>
                    <a:pt x="4900028" y="3906570"/>
                  </a:moveTo>
                  <a:lnTo>
                    <a:pt x="4875644" y="3906570"/>
                  </a:lnTo>
                  <a:lnTo>
                    <a:pt x="4875644" y="4859147"/>
                  </a:lnTo>
                  <a:lnTo>
                    <a:pt x="4900028" y="4859147"/>
                  </a:lnTo>
                  <a:lnTo>
                    <a:pt x="4900028" y="3906570"/>
                  </a:lnTo>
                  <a:close/>
                </a:path>
                <a:path w="5857240" h="5836285">
                  <a:moveTo>
                    <a:pt x="4900028" y="2929585"/>
                  </a:moveTo>
                  <a:lnTo>
                    <a:pt x="4875644" y="2929585"/>
                  </a:lnTo>
                  <a:lnTo>
                    <a:pt x="4875644" y="3882148"/>
                  </a:lnTo>
                  <a:lnTo>
                    <a:pt x="4900028" y="3882148"/>
                  </a:lnTo>
                  <a:lnTo>
                    <a:pt x="4900028" y="2929585"/>
                  </a:lnTo>
                  <a:close/>
                </a:path>
                <a:path w="5857240" h="5836285">
                  <a:moveTo>
                    <a:pt x="4900028" y="1952586"/>
                  </a:moveTo>
                  <a:lnTo>
                    <a:pt x="4875644" y="1952586"/>
                  </a:lnTo>
                  <a:lnTo>
                    <a:pt x="4875644" y="2905163"/>
                  </a:lnTo>
                  <a:lnTo>
                    <a:pt x="4900028" y="2905163"/>
                  </a:lnTo>
                  <a:lnTo>
                    <a:pt x="4900028" y="1952586"/>
                  </a:lnTo>
                  <a:close/>
                </a:path>
                <a:path w="5857240" h="5836285">
                  <a:moveTo>
                    <a:pt x="4900028" y="975601"/>
                  </a:moveTo>
                  <a:lnTo>
                    <a:pt x="4875644" y="975601"/>
                  </a:lnTo>
                  <a:lnTo>
                    <a:pt x="4875644" y="1928164"/>
                  </a:lnTo>
                  <a:lnTo>
                    <a:pt x="4900028" y="1928164"/>
                  </a:lnTo>
                  <a:lnTo>
                    <a:pt x="4900028" y="975601"/>
                  </a:lnTo>
                  <a:close/>
                </a:path>
                <a:path w="5857240" h="5836285">
                  <a:moveTo>
                    <a:pt x="4900028" y="0"/>
                  </a:moveTo>
                  <a:lnTo>
                    <a:pt x="4875644" y="0"/>
                  </a:lnTo>
                  <a:lnTo>
                    <a:pt x="4875644" y="951166"/>
                  </a:lnTo>
                  <a:lnTo>
                    <a:pt x="4900028" y="951166"/>
                  </a:lnTo>
                  <a:lnTo>
                    <a:pt x="4900028" y="0"/>
                  </a:lnTo>
                  <a:close/>
                </a:path>
                <a:path w="5857240" h="5836285">
                  <a:moveTo>
                    <a:pt x="5856973" y="4883569"/>
                  </a:moveTo>
                  <a:lnTo>
                    <a:pt x="5850750" y="4883569"/>
                  </a:lnTo>
                  <a:lnTo>
                    <a:pt x="5850750" y="5836132"/>
                  </a:lnTo>
                  <a:lnTo>
                    <a:pt x="5856973" y="5836132"/>
                  </a:lnTo>
                  <a:lnTo>
                    <a:pt x="5856973" y="4883569"/>
                  </a:lnTo>
                  <a:close/>
                </a:path>
                <a:path w="5857240" h="5836285">
                  <a:moveTo>
                    <a:pt x="5856973" y="3906570"/>
                  </a:moveTo>
                  <a:lnTo>
                    <a:pt x="5850750" y="3906570"/>
                  </a:lnTo>
                  <a:lnTo>
                    <a:pt x="5850750" y="4859147"/>
                  </a:lnTo>
                  <a:lnTo>
                    <a:pt x="5856973" y="4859147"/>
                  </a:lnTo>
                  <a:lnTo>
                    <a:pt x="5856973" y="3906570"/>
                  </a:lnTo>
                  <a:close/>
                </a:path>
                <a:path w="5857240" h="5836285">
                  <a:moveTo>
                    <a:pt x="5856973" y="2929585"/>
                  </a:moveTo>
                  <a:lnTo>
                    <a:pt x="5850750" y="2929585"/>
                  </a:lnTo>
                  <a:lnTo>
                    <a:pt x="5850750" y="3882148"/>
                  </a:lnTo>
                  <a:lnTo>
                    <a:pt x="5856973" y="3882148"/>
                  </a:lnTo>
                  <a:lnTo>
                    <a:pt x="5856973" y="2929585"/>
                  </a:lnTo>
                  <a:close/>
                </a:path>
                <a:path w="5857240" h="5836285">
                  <a:moveTo>
                    <a:pt x="5856973" y="1952586"/>
                  </a:moveTo>
                  <a:lnTo>
                    <a:pt x="5850750" y="1952586"/>
                  </a:lnTo>
                  <a:lnTo>
                    <a:pt x="5850750" y="2905163"/>
                  </a:lnTo>
                  <a:lnTo>
                    <a:pt x="5856973" y="2905163"/>
                  </a:lnTo>
                  <a:lnTo>
                    <a:pt x="5856973" y="1952586"/>
                  </a:lnTo>
                  <a:close/>
                </a:path>
                <a:path w="5857240" h="5836285">
                  <a:moveTo>
                    <a:pt x="5856973" y="975601"/>
                  </a:moveTo>
                  <a:lnTo>
                    <a:pt x="5850750" y="975601"/>
                  </a:lnTo>
                  <a:lnTo>
                    <a:pt x="5850750" y="1928164"/>
                  </a:lnTo>
                  <a:lnTo>
                    <a:pt x="5856973" y="1928164"/>
                  </a:lnTo>
                  <a:lnTo>
                    <a:pt x="5856973" y="975601"/>
                  </a:lnTo>
                  <a:close/>
                </a:path>
                <a:path w="5857240" h="5836285">
                  <a:moveTo>
                    <a:pt x="5856973" y="0"/>
                  </a:moveTo>
                  <a:lnTo>
                    <a:pt x="5850750" y="0"/>
                  </a:lnTo>
                  <a:lnTo>
                    <a:pt x="5850750" y="951166"/>
                  </a:lnTo>
                  <a:lnTo>
                    <a:pt x="5856973" y="951166"/>
                  </a:lnTo>
                  <a:lnTo>
                    <a:pt x="58569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687300" y="1219199"/>
              <a:ext cx="5372100" cy="2419350"/>
            </a:xfrm>
            <a:custGeom>
              <a:avLst/>
              <a:gdLst/>
              <a:ahLst/>
              <a:cxnLst/>
              <a:rect l="l" t="t" r="r" b="b"/>
              <a:pathLst>
                <a:path w="5372100" h="2419350">
                  <a:moveTo>
                    <a:pt x="5132578" y="0"/>
                  </a:moveTo>
                  <a:lnTo>
                    <a:pt x="247650" y="0"/>
                  </a:lnTo>
                  <a:lnTo>
                    <a:pt x="239522" y="0"/>
                  </a:lnTo>
                  <a:lnTo>
                    <a:pt x="231394" y="393"/>
                  </a:lnTo>
                  <a:lnTo>
                    <a:pt x="215265" y="1993"/>
                  </a:lnTo>
                  <a:lnTo>
                    <a:pt x="207264" y="3175"/>
                  </a:lnTo>
                  <a:lnTo>
                    <a:pt x="199390" y="4762"/>
                  </a:lnTo>
                  <a:lnTo>
                    <a:pt x="191389" y="6337"/>
                  </a:lnTo>
                  <a:lnTo>
                    <a:pt x="145415" y="21958"/>
                  </a:lnTo>
                  <a:lnTo>
                    <a:pt x="130937" y="29235"/>
                  </a:lnTo>
                  <a:lnTo>
                    <a:pt x="123698" y="33070"/>
                  </a:lnTo>
                  <a:lnTo>
                    <a:pt x="84328" y="61353"/>
                  </a:lnTo>
                  <a:lnTo>
                    <a:pt x="56261" y="90538"/>
                  </a:lnTo>
                  <a:lnTo>
                    <a:pt x="51054" y="96812"/>
                  </a:lnTo>
                  <a:lnTo>
                    <a:pt x="46228" y="103314"/>
                  </a:lnTo>
                  <a:lnTo>
                    <a:pt x="41783" y="110058"/>
                  </a:lnTo>
                  <a:lnTo>
                    <a:pt x="37211" y="116801"/>
                  </a:lnTo>
                  <a:lnTo>
                    <a:pt x="18796" y="152869"/>
                  </a:lnTo>
                  <a:lnTo>
                    <a:pt x="6337" y="191389"/>
                  </a:lnTo>
                  <a:lnTo>
                    <a:pt x="393" y="231444"/>
                  </a:lnTo>
                  <a:lnTo>
                    <a:pt x="0" y="239534"/>
                  </a:lnTo>
                  <a:lnTo>
                    <a:pt x="0" y="2179815"/>
                  </a:lnTo>
                  <a:lnTo>
                    <a:pt x="6337" y="2227961"/>
                  </a:lnTo>
                  <a:lnTo>
                    <a:pt x="18796" y="2266467"/>
                  </a:lnTo>
                  <a:lnTo>
                    <a:pt x="37211" y="2302535"/>
                  </a:lnTo>
                  <a:lnTo>
                    <a:pt x="41783" y="2309291"/>
                  </a:lnTo>
                  <a:lnTo>
                    <a:pt x="46228" y="2316022"/>
                  </a:lnTo>
                  <a:lnTo>
                    <a:pt x="51054" y="2322537"/>
                  </a:lnTo>
                  <a:lnTo>
                    <a:pt x="56261" y="2328811"/>
                  </a:lnTo>
                  <a:lnTo>
                    <a:pt x="61341" y="2335072"/>
                  </a:lnTo>
                  <a:lnTo>
                    <a:pt x="96774" y="2368283"/>
                  </a:lnTo>
                  <a:lnTo>
                    <a:pt x="130937" y="2390101"/>
                  </a:lnTo>
                  <a:lnTo>
                    <a:pt x="138049" y="2393924"/>
                  </a:lnTo>
                  <a:lnTo>
                    <a:pt x="183515" y="2411044"/>
                  </a:lnTo>
                  <a:lnTo>
                    <a:pt x="199390" y="2414587"/>
                  </a:lnTo>
                  <a:lnTo>
                    <a:pt x="207264" y="2416175"/>
                  </a:lnTo>
                  <a:lnTo>
                    <a:pt x="215265" y="2417356"/>
                  </a:lnTo>
                  <a:lnTo>
                    <a:pt x="231394" y="2418956"/>
                  </a:lnTo>
                  <a:lnTo>
                    <a:pt x="239522" y="2419350"/>
                  </a:lnTo>
                  <a:lnTo>
                    <a:pt x="5132578" y="2419350"/>
                  </a:lnTo>
                  <a:lnTo>
                    <a:pt x="5140706" y="2418956"/>
                  </a:lnTo>
                  <a:lnTo>
                    <a:pt x="5156835" y="2417356"/>
                  </a:lnTo>
                  <a:lnTo>
                    <a:pt x="5164836" y="2416175"/>
                  </a:lnTo>
                  <a:lnTo>
                    <a:pt x="5172710" y="2414587"/>
                  </a:lnTo>
                  <a:lnTo>
                    <a:pt x="5180711" y="2413012"/>
                  </a:lnTo>
                  <a:lnTo>
                    <a:pt x="5226685" y="2397391"/>
                  </a:lnTo>
                  <a:lnTo>
                    <a:pt x="5241163" y="2390101"/>
                  </a:lnTo>
                  <a:lnTo>
                    <a:pt x="5248402" y="2386279"/>
                  </a:lnTo>
                  <a:lnTo>
                    <a:pt x="5287772" y="2357983"/>
                  </a:lnTo>
                  <a:lnTo>
                    <a:pt x="5315839" y="2328811"/>
                  </a:lnTo>
                  <a:lnTo>
                    <a:pt x="5321046" y="2322537"/>
                  </a:lnTo>
                  <a:lnTo>
                    <a:pt x="5325872" y="2316022"/>
                  </a:lnTo>
                  <a:lnTo>
                    <a:pt x="5330317" y="2309291"/>
                  </a:lnTo>
                  <a:lnTo>
                    <a:pt x="5334889" y="2302535"/>
                  </a:lnTo>
                  <a:lnTo>
                    <a:pt x="5353304" y="2266467"/>
                  </a:lnTo>
                  <a:lnTo>
                    <a:pt x="5361432" y="2243594"/>
                  </a:lnTo>
                  <a:lnTo>
                    <a:pt x="5363845" y="2235822"/>
                  </a:lnTo>
                  <a:lnTo>
                    <a:pt x="5370957" y="2195969"/>
                  </a:lnTo>
                  <a:lnTo>
                    <a:pt x="5372100" y="2179815"/>
                  </a:lnTo>
                  <a:lnTo>
                    <a:pt x="5372100" y="239534"/>
                  </a:lnTo>
                  <a:lnTo>
                    <a:pt x="5367401" y="199339"/>
                  </a:lnTo>
                  <a:lnTo>
                    <a:pt x="5361432" y="175755"/>
                  </a:lnTo>
                  <a:lnTo>
                    <a:pt x="5359146" y="167995"/>
                  </a:lnTo>
                  <a:lnTo>
                    <a:pt x="5339080" y="123761"/>
                  </a:lnTo>
                  <a:lnTo>
                    <a:pt x="5330317" y="110058"/>
                  </a:lnTo>
                  <a:lnTo>
                    <a:pt x="5325872" y="103314"/>
                  </a:lnTo>
                  <a:lnTo>
                    <a:pt x="5321046" y="96812"/>
                  </a:lnTo>
                  <a:lnTo>
                    <a:pt x="5315839" y="90538"/>
                  </a:lnTo>
                  <a:lnTo>
                    <a:pt x="5310759" y="84277"/>
                  </a:lnTo>
                  <a:lnTo>
                    <a:pt x="5275326" y="51066"/>
                  </a:lnTo>
                  <a:lnTo>
                    <a:pt x="5241163" y="29235"/>
                  </a:lnTo>
                  <a:lnTo>
                    <a:pt x="5234051" y="25425"/>
                  </a:lnTo>
                  <a:lnTo>
                    <a:pt x="5188585" y="8305"/>
                  </a:lnTo>
                  <a:lnTo>
                    <a:pt x="5172710" y="4762"/>
                  </a:lnTo>
                  <a:lnTo>
                    <a:pt x="5164836" y="3175"/>
                  </a:lnTo>
                  <a:lnTo>
                    <a:pt x="5156835" y="1993"/>
                  </a:lnTo>
                  <a:lnTo>
                    <a:pt x="5140706" y="393"/>
                  </a:lnTo>
                  <a:lnTo>
                    <a:pt x="51325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CF3D94D5-2AFA-46E0-BC1F-A85F7F923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E6338D3-B316-4769-AA02-F75AB2BF0C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1852"/>
          <a:stretch/>
        </p:blipFill>
        <p:spPr>
          <a:xfrm>
            <a:off x="-4620" y="75746"/>
            <a:ext cx="18287986" cy="10287000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0E7694A8-0467-4DDC-97F3-7F9E7849C510}"/>
              </a:ext>
            </a:extLst>
          </p:cNvPr>
          <p:cNvSpPr/>
          <p:nvPr/>
        </p:nvSpPr>
        <p:spPr>
          <a:xfrm>
            <a:off x="1028700" y="7505700"/>
            <a:ext cx="13411200" cy="22279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200" dirty="0">
                <a:solidFill>
                  <a:schemeClr val="tx1"/>
                </a:solidFill>
                <a:effectLst/>
                <a:latin typeface="Bahnschrift SemiBold Condensed" panose="020B05020402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Инженерные классы – территория формирования инженерного мышления</a:t>
            </a:r>
            <a:endParaRPr lang="ru-RU" sz="5200" dirty="0">
              <a:solidFill>
                <a:schemeClr val="tx1"/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9B3144-5D81-47EB-88BB-AC4BB859E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833796-95B4-49FA-8CB1-3FF82D2042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94305C-CD30-4026-A028-55BA1F12EA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1852"/>
          <a:stretch/>
        </p:blipFill>
        <p:spPr>
          <a:xfrm>
            <a:off x="0" y="-1"/>
            <a:ext cx="18288000" cy="1028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69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46F94-6F8B-47C8-BDB9-8E34BE78D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BAB963-2B97-4F0A-BC38-80D55369B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38FF66-E9E3-45AA-A3B6-A55749B9DD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2150"/>
          <a:stretch/>
        </p:blipFill>
        <p:spPr>
          <a:xfrm>
            <a:off x="-1" y="-92075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8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69F6D2-1D1F-4E76-8044-7C54C9D8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D46E5F-9280-414F-88F6-3CFE66AEDC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4B3C00-E09A-42C2-90EE-C7F009C655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1852"/>
          <a:stretch/>
        </p:blipFill>
        <p:spPr>
          <a:xfrm>
            <a:off x="0" y="0"/>
            <a:ext cx="18288000" cy="1047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35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9DC4FB-752A-4887-B6F9-7E969255C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51B5C9-0FC7-4A76-86CD-79853828F1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CA46A4-D70B-4BA1-9144-A2EBBB94D1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2593"/>
          <a:stretch/>
        </p:blipFill>
        <p:spPr>
          <a:xfrm>
            <a:off x="0" y="-1"/>
            <a:ext cx="18370140" cy="1032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66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67F558BD-030F-4F05-ACA5-2699327C20A3}"/>
              </a:ext>
            </a:extLst>
          </p:cNvPr>
          <p:cNvSpPr/>
          <p:nvPr/>
        </p:nvSpPr>
        <p:spPr>
          <a:xfrm>
            <a:off x="5257800" y="6265954"/>
            <a:ext cx="7086600" cy="392348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080B811-85AD-4518-A5B9-D5B6FCF85603}"/>
              </a:ext>
            </a:extLst>
          </p:cNvPr>
          <p:cNvSpPr/>
          <p:nvPr/>
        </p:nvSpPr>
        <p:spPr>
          <a:xfrm>
            <a:off x="10663236" y="2333254"/>
            <a:ext cx="6324600" cy="3932700"/>
          </a:xfrm>
          <a:prstGeom prst="roundRect">
            <a:avLst/>
          </a:prstGeom>
          <a:solidFill>
            <a:srgbClr val="8C7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8ABF1BB8-7A94-432F-8314-A679E7149450}"/>
              </a:ext>
            </a:extLst>
          </p:cNvPr>
          <p:cNvSpPr/>
          <p:nvPr/>
        </p:nvSpPr>
        <p:spPr>
          <a:xfrm>
            <a:off x="838200" y="2247900"/>
            <a:ext cx="6419856" cy="3962400"/>
          </a:xfrm>
          <a:prstGeom prst="roundRect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19755-62F2-4797-BE52-5691B49E7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97563"/>
            <a:ext cx="17570438" cy="2031325"/>
          </a:xfrm>
        </p:spPr>
        <p:txBody>
          <a:bodyPr/>
          <a:lstStyle/>
          <a:p>
            <a:pPr algn="ctr"/>
            <a:r>
              <a:rPr lang="ru-RU" sz="6600" dirty="0">
                <a:solidFill>
                  <a:schemeClr val="tx1"/>
                </a:solidFill>
                <a:effectLst/>
                <a:latin typeface="Bahnschrift SemiBold Condensed" panose="020B0502040204020203" pitchFamily="34" charset="0"/>
                <a:ea typeface="Calibri" panose="020F0502020204030204" pitchFamily="34" charset="0"/>
              </a:rPr>
              <a:t>Знакомство с инженерными специальностями железнодорожного депо</a:t>
            </a:r>
            <a:endParaRPr lang="ru-RU" sz="73300" dirty="0">
              <a:solidFill>
                <a:schemeClr val="tx1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270319-A637-4A54-965A-E6CA33EC8A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3" r="4272"/>
          <a:stretch/>
        </p:blipFill>
        <p:spPr>
          <a:xfrm>
            <a:off x="1076328" y="2487150"/>
            <a:ext cx="5943600" cy="3462973"/>
          </a:xfrm>
          <a:prstGeom prst="round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46311D-F989-4A6E-8AB7-F7AF41AE71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8"/>
          <a:stretch/>
        </p:blipFill>
        <p:spPr>
          <a:xfrm>
            <a:off x="10935022" y="2487150"/>
            <a:ext cx="5781028" cy="3596718"/>
          </a:xfrm>
          <a:prstGeom prst="round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C92361-1473-4BF3-8AFE-D62500500A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37"/>
          <a:stretch/>
        </p:blipFill>
        <p:spPr>
          <a:xfrm>
            <a:off x="5514972" y="6467028"/>
            <a:ext cx="6419856" cy="359671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71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9080822-825B-4EA3-BEBE-BC4100D6AAB7}"/>
              </a:ext>
            </a:extLst>
          </p:cNvPr>
          <p:cNvSpPr/>
          <p:nvPr/>
        </p:nvSpPr>
        <p:spPr>
          <a:xfrm rot="16200000">
            <a:off x="11386327" y="2833224"/>
            <a:ext cx="8774149" cy="45720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9D45A9F8-7DC8-4B06-8A7A-8D73DE3566BE}"/>
              </a:ext>
            </a:extLst>
          </p:cNvPr>
          <p:cNvSpPr/>
          <p:nvPr/>
        </p:nvSpPr>
        <p:spPr>
          <a:xfrm rot="16200000">
            <a:off x="6738127" y="2881897"/>
            <a:ext cx="8774149" cy="4572000"/>
          </a:xfrm>
          <a:prstGeom prst="roundRect">
            <a:avLst/>
          </a:prstGeom>
          <a:solidFill>
            <a:srgbClr val="8C7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ED5C0D-277D-4846-B267-E1BBDF268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57" y="3689430"/>
            <a:ext cx="8229600" cy="59498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0B53E9-A404-4CAD-99B4-020BBC295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09" y="3862975"/>
            <a:ext cx="7454896" cy="5591172"/>
          </a:xfrm>
          <a:prstGeom prst="round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CCB8E2D-A888-4625-A0B5-F9CC66B729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4359" y="881647"/>
            <a:ext cx="3958084" cy="8452853"/>
          </a:xfrm>
          <a:prstGeom prst="round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ECCABC0-838E-414B-A4A7-1E8D5FCDEC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712" y="941419"/>
            <a:ext cx="3958084" cy="8512728"/>
          </a:xfrm>
          <a:prstGeom prst="roundRect">
            <a:avLst/>
          </a:prstGeom>
        </p:spPr>
      </p:pic>
      <p:pic>
        <p:nvPicPr>
          <p:cNvPr id="1026" name="Picture 2" descr="ФГБОУ ВО «Дальневосточный государственный университет путей связи» | ВАУПРОФИ">
            <a:extLst>
              <a:ext uri="{FF2B5EF4-FFF2-40B4-BE49-F238E27FC236}">
                <a16:creationId xmlns:a16="http://schemas.microsoft.com/office/drawing/2014/main" id="{A8E903F4-158D-4CBC-9EDB-0E0CCB95D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043" y="374783"/>
            <a:ext cx="3314647" cy="331464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5DD3A7B-5FA8-41BF-B5DB-35B78C814C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0734" y="501149"/>
            <a:ext cx="2869652" cy="311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70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86E76B06-E55C-4BBA-84AC-060ECF2C2D5F}"/>
              </a:ext>
            </a:extLst>
          </p:cNvPr>
          <p:cNvSpPr/>
          <p:nvPr/>
        </p:nvSpPr>
        <p:spPr>
          <a:xfrm rot="16200000">
            <a:off x="11164880" y="2960688"/>
            <a:ext cx="7239001" cy="5508619"/>
          </a:xfrm>
          <a:prstGeom prst="roundRect">
            <a:avLst/>
          </a:prstGeom>
          <a:solidFill>
            <a:srgbClr val="8C7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1303047-CFF7-46B7-88D6-4B18DF9E0F31}"/>
              </a:ext>
            </a:extLst>
          </p:cNvPr>
          <p:cNvSpPr/>
          <p:nvPr/>
        </p:nvSpPr>
        <p:spPr>
          <a:xfrm rot="16200000">
            <a:off x="5345110" y="2918557"/>
            <a:ext cx="7239001" cy="5508619"/>
          </a:xfrm>
          <a:prstGeom prst="roundRect">
            <a:avLst/>
          </a:prstGeom>
          <a:solidFill>
            <a:srgbClr val="8C7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C31A624-5937-4C96-94C9-D81ABAA7BD8B}"/>
              </a:ext>
            </a:extLst>
          </p:cNvPr>
          <p:cNvSpPr/>
          <p:nvPr/>
        </p:nvSpPr>
        <p:spPr>
          <a:xfrm rot="16200000">
            <a:off x="-506410" y="2960688"/>
            <a:ext cx="7239001" cy="5508619"/>
          </a:xfrm>
          <a:prstGeom prst="roundRect">
            <a:avLst/>
          </a:prstGeom>
          <a:solidFill>
            <a:srgbClr val="8C7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378CD-B48F-4F5D-855B-153BEC51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81" y="419100"/>
            <a:ext cx="17570438" cy="1015663"/>
          </a:xfrm>
        </p:spPr>
        <p:txBody>
          <a:bodyPr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SemiBold Condensed" panose="020B0502040204020203" pitchFamily="34" charset="0"/>
              </a:rPr>
              <a:t>Профориентационные</a:t>
            </a:r>
            <a:r>
              <a:rPr lang="ru-RU" sz="5200" dirty="0">
                <a:solidFill>
                  <a:schemeClr val="tx1"/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6600" dirty="0">
                <a:solidFill>
                  <a:schemeClr val="tx1"/>
                </a:solidFill>
                <a:latin typeface="Bahnschrift SemiBold Condensed" panose="020B0502040204020203" pitchFamily="34" charset="0"/>
              </a:rPr>
              <a:t>игры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151A71-D8E0-4637-A86A-1F3BA7530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23034E-7DA9-4BC7-A284-B0C0C6C55D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" t="14367" b="5995"/>
          <a:stretch/>
        </p:blipFill>
        <p:spPr>
          <a:xfrm>
            <a:off x="562614" y="2320067"/>
            <a:ext cx="5044861" cy="6705600"/>
          </a:xfrm>
          <a:prstGeom prst="round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C8EF2F-4BA5-436F-8367-275BA4B4E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11578" b="854"/>
          <a:stretch/>
        </p:blipFill>
        <p:spPr>
          <a:xfrm>
            <a:off x="6442179" y="2320066"/>
            <a:ext cx="5044861" cy="6705600"/>
          </a:xfrm>
          <a:prstGeom prst="round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DE0237-2F88-4DF0-B589-7E4A2B7B1D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2" r="25697"/>
          <a:stretch/>
        </p:blipFill>
        <p:spPr>
          <a:xfrm>
            <a:off x="12264244" y="2320067"/>
            <a:ext cx="5044862" cy="67056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04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DAFCBAD-3E54-4B75-BF0B-E5860CD83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7925" y="2254072"/>
            <a:ext cx="5511262" cy="723657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668DAC2-7A0A-4ED4-A089-FD99A755F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898" y="2267814"/>
            <a:ext cx="5511262" cy="723657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39B01A5-EE62-46B5-ABE0-92C9D948A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71" y="2267815"/>
            <a:ext cx="5511262" cy="723657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91F7FC-E8C1-4C20-8E78-E0D0F1D9E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81" y="452739"/>
            <a:ext cx="17570438" cy="1015663"/>
          </a:xfrm>
        </p:spPr>
        <p:txBody>
          <a:bodyPr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6600" dirty="0">
                <a:solidFill>
                  <a:schemeClr val="tx1"/>
                </a:solidFill>
                <a:effectLst/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естиваль «Учусь, работаю и живу в Приморье»</a:t>
            </a:r>
            <a:endParaRPr lang="ru-RU" sz="6600" dirty="0">
              <a:solidFill>
                <a:schemeClr val="tx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B4D76C-FBD0-4669-9730-C30C73D3B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C22430-BC89-4911-B1D8-CEFA9FC638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443362"/>
            <a:ext cx="5105400" cy="6858000"/>
          </a:xfrm>
          <a:prstGeom prst="round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E4357B9-8C8B-4DB3-8534-FA263A725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1" y="2443362"/>
            <a:ext cx="5112722" cy="6858000"/>
          </a:xfrm>
          <a:prstGeom prst="round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2C0993-13E1-4F3C-A3F6-1203C196F2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7619" y="2443361"/>
            <a:ext cx="5034582" cy="685800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01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8766E-8391-407E-8AAB-C69E1BCD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F9EFE5-07BA-41AF-8DFA-8C8928EB0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F03EB1-5D53-4D62-88B0-16434B2C81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83" t="10000" r="15000" b="7516"/>
          <a:stretch/>
        </p:blipFill>
        <p:spPr>
          <a:xfrm>
            <a:off x="6013891" y="495300"/>
            <a:ext cx="11948664" cy="8811513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5F18E9-9D49-45AB-BB4E-96D153FC814A}"/>
              </a:ext>
            </a:extLst>
          </p:cNvPr>
          <p:cNvSpPr/>
          <p:nvPr/>
        </p:nvSpPr>
        <p:spPr>
          <a:xfrm>
            <a:off x="808040" y="495300"/>
            <a:ext cx="4756591" cy="86106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SemiBold Condensed" panose="020B0502040204020203" pitchFamily="34" charset="0"/>
              </a:rPr>
              <a:t>Знакомство с профессией машиниста </a:t>
            </a:r>
          </a:p>
        </p:txBody>
      </p:sp>
    </p:spTree>
    <p:extLst>
      <p:ext uri="{BB962C8B-B14F-4D97-AF65-F5344CB8AC3E}">
        <p14:creationId xmlns:p14="http://schemas.microsoft.com/office/powerpoint/2010/main" val="1043366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27A578C7-7EA7-4FCC-B651-40F16CFF23CA}"/>
              </a:ext>
            </a:extLst>
          </p:cNvPr>
          <p:cNvSpPr/>
          <p:nvPr/>
        </p:nvSpPr>
        <p:spPr>
          <a:xfrm>
            <a:off x="6187280" y="5658709"/>
            <a:ext cx="10683400" cy="436159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2D37E086-49D3-4FAF-9E5F-38B32C0B860A}"/>
              </a:ext>
            </a:extLst>
          </p:cNvPr>
          <p:cNvSpPr/>
          <p:nvPr/>
        </p:nvSpPr>
        <p:spPr>
          <a:xfrm>
            <a:off x="12206508" y="449580"/>
            <a:ext cx="4633692" cy="5120640"/>
          </a:xfrm>
          <a:prstGeom prst="roundRect">
            <a:avLst/>
          </a:prstGeom>
          <a:solidFill>
            <a:srgbClr val="8C7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E6E0ED44-BD12-4D32-85C4-FED3AC21C637}"/>
              </a:ext>
            </a:extLst>
          </p:cNvPr>
          <p:cNvSpPr/>
          <p:nvPr/>
        </p:nvSpPr>
        <p:spPr>
          <a:xfrm>
            <a:off x="6187280" y="472440"/>
            <a:ext cx="4756590" cy="5120640"/>
          </a:xfrm>
          <a:prstGeom prst="roundRect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5F18E9-9D49-45AB-BB4E-96D153FC814A}"/>
              </a:ext>
            </a:extLst>
          </p:cNvPr>
          <p:cNvSpPr/>
          <p:nvPr/>
        </p:nvSpPr>
        <p:spPr>
          <a:xfrm>
            <a:off x="808040" y="495300"/>
            <a:ext cx="4756591" cy="86106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SemiBold Condensed" panose="020B0502040204020203" pitchFamily="34" charset="0"/>
              </a:rPr>
              <a:t>Знакомство с профессией машиниста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8FB3A9-FCED-41A2-9BB3-C00ED602DF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" r="19518"/>
          <a:stretch/>
        </p:blipFill>
        <p:spPr>
          <a:xfrm>
            <a:off x="6400801" y="678249"/>
            <a:ext cx="4315870" cy="4774651"/>
          </a:xfrm>
          <a:prstGeom prst="round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050A983-29D0-4AD2-831C-0710B4BE9D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7" r="20741"/>
          <a:stretch/>
        </p:blipFill>
        <p:spPr>
          <a:xfrm rot="5400000">
            <a:off x="12136028" y="874825"/>
            <a:ext cx="4774651" cy="4315869"/>
          </a:xfrm>
          <a:prstGeom prst="round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2F8445-1B58-46E4-BB58-D9F8E23856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9" t="25776" r="-63" b="1"/>
          <a:stretch/>
        </p:blipFill>
        <p:spPr>
          <a:xfrm>
            <a:off x="6537880" y="5783649"/>
            <a:ext cx="9982200" cy="409102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32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>
            <a:extLst>
              <a:ext uri="{FF2B5EF4-FFF2-40B4-BE49-F238E27FC236}">
                <a16:creationId xmlns:a16="http://schemas.microsoft.com/office/drawing/2014/main" id="{264ED625-DE06-46F8-AAFC-86D6B11B0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1507C3C-4D74-4AEB-9E22-80397E9A2E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1852"/>
          <a:stretch/>
        </p:blipFill>
        <p:spPr>
          <a:xfrm>
            <a:off x="0" y="0"/>
            <a:ext cx="1839583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365A4-6760-435E-AEE1-A9F4A635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6C1685-E030-4D74-BF40-468BA77A6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492793-F057-4638-B582-553D3CAF2A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2" t="879" r="1962" b="1852"/>
          <a:stretch/>
        </p:blipFill>
        <p:spPr>
          <a:xfrm>
            <a:off x="0" y="0"/>
            <a:ext cx="18288000" cy="1028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387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E9BD95-BB51-4D06-961E-95C60AD6F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E9DAD0-F550-46D7-B1DA-C5287BFF5A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F5875E-ECCB-4B43-90B3-752852DCE6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t="-895" r="1648" b="1852"/>
          <a:stretch/>
        </p:blipFill>
        <p:spPr>
          <a:xfrm>
            <a:off x="0" y="-92076"/>
            <a:ext cx="18288000" cy="1049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5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5A651-AA2C-4130-8756-0100354E2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8B466B-FFD3-4B80-8639-5A8E40EBF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3EFCF5-C768-419E-BC9E-CB959C9237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2" r="1250" b="1852"/>
          <a:stretch/>
        </p:blipFill>
        <p:spPr>
          <a:xfrm>
            <a:off x="0" y="0"/>
            <a:ext cx="18393374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44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6E4AE-35FC-41C0-84C3-4C7C58AE2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553CD1-943D-45BE-B341-323AB469FA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9F039D-C036-4875-BADC-C5234CFCBD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2593"/>
          <a:stretch/>
        </p:blipFill>
        <p:spPr>
          <a:xfrm>
            <a:off x="0" y="-1"/>
            <a:ext cx="18370140" cy="1028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26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B8B3A-016F-4A37-B5BA-6E6996DFF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80" y="92075"/>
            <a:ext cx="17570438" cy="1508105"/>
          </a:xfrm>
        </p:spPr>
        <p:txBody>
          <a:bodyPr/>
          <a:lstStyle/>
          <a:p>
            <a:r>
              <a:rPr lang="ru-RU" dirty="0"/>
              <a:t>ё1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74792F-79A5-4FDC-9076-3712050F1F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B87556-72C9-4683-BE41-63FDE0F81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2593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6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563D50-F141-4F28-8735-E506189C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3A4D71-8921-4044-AEC4-6E18BEF58A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855C61-54B3-4CD8-A520-D97D8A3BFE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1852"/>
          <a:stretch/>
        </p:blipFill>
        <p:spPr>
          <a:xfrm>
            <a:off x="-53915" y="0"/>
            <a:ext cx="1839583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31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4AE521-E26A-4824-85B9-52D965D6D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F42C22-B3D4-4147-A5CF-0CA4376E42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04E106-EE29-40D3-B215-70BC8C151E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r="1250" b="2593"/>
          <a:stretch/>
        </p:blipFill>
        <p:spPr>
          <a:xfrm>
            <a:off x="-82140" y="-1"/>
            <a:ext cx="18370140" cy="1032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99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B595D9-29EE-4A81-9E3A-BB249777C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E97F0D-29BB-419C-AE03-7D145188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C83639-C007-47BB-B948-F07C275E6F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0" r="1962" b="185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38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1444</TotalTime>
  <Words>35</Words>
  <Application>Microsoft Office PowerPoint</Application>
  <PresentationFormat>Произвольный</PresentationFormat>
  <Paragraphs>8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Bahnschrift SemiBold Condensed</vt:lpstr>
      <vt:lpstr>Calibri</vt:lpstr>
      <vt:lpstr>Tahoma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ё1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Знакомство с инженерными специальностями железнодорожного депо</vt:lpstr>
      <vt:lpstr>Презентация PowerPoint</vt:lpstr>
      <vt:lpstr>Профориентационные игры</vt:lpstr>
      <vt:lpstr>Фестиваль «Учусь, работаю и живу в Приморье»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Миссия, вектор развития и ключевые</dc:title>
  <dc:creator>User</dc:creator>
  <cp:lastModifiedBy>User</cp:lastModifiedBy>
  <cp:revision>8</cp:revision>
  <dcterms:created xsi:type="dcterms:W3CDTF">2026-03-21T10:51:45Z</dcterms:created>
  <dcterms:modified xsi:type="dcterms:W3CDTF">2026-03-22T11:41:07Z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2026-03-21T00:00:00Z</vt:filetime>
  </property>
  <property fmtid="{D5CDD505-2E9C-101B-9397-08002B2CF9AE}" pid="3" name="Creator">
    <vt:lpwstr>SUPA</vt:lpwstr>
  </property>
  <property fmtid="{D5CDD505-2E9C-101B-9397-08002B2CF9AE}" pid="4" name="Producer">
    <vt:lpwstr>SUPA</vt:lpwstr>
  </property>
  <property fmtid="{D5CDD505-2E9C-101B-9397-08002B2CF9AE}" pid="5" name="LastSaved">
    <vt:filetime>2026-03-21T00:00:00Z</vt:filetime>
  </property>
</Properties>
</file>