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1" r:id="rId2"/>
    <p:sldId id="258" r:id="rId3"/>
    <p:sldId id="270" r:id="rId4"/>
    <p:sldId id="272" r:id="rId5"/>
    <p:sldId id="260" r:id="rId6"/>
    <p:sldId id="276" r:id="rId7"/>
    <p:sldId id="267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EF33F-54CE-4E04-8E33-5D368AC34F4F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67491-480F-4C73-8E83-BC582CBDF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22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7491-480F-4C73-8E83-BC582CBDF50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22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7491-480F-4C73-8E83-BC582CBDF50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01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79188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233552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123703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212423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32049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423042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054056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785620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990830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332486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69003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5AAF8-21C3-467F-A7A9-2D8810263B94}" type="datetimeFigureOut">
              <a:rPr lang="ru-RU" smtClean="0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238F-9A11-4FF6-81AC-4A8816B38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43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1BoWzGyuT-EvepU1kuybicgN9iCH3qAL0/view?usp=sharing" TargetMode="External"/><Relationship Id="rId5" Type="http://schemas.openxmlformats.org/officeDocument/2006/relationships/hyperlink" Target="https://drive.google.com/file/d/1cOOET70VprJEKJOfzW_sOf2XYwrsGOZ4/view?usp=sharing" TargetMode="Externa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ировский\Downloads\image-01-12-21-12-1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3475"/>
            <a:ext cx="9144000" cy="912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0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МБОУ «СОШ № 1 </a:t>
            </a:r>
            <a:r>
              <a:rPr lang="ru-RU" sz="2800" b="1" dirty="0" err="1" smtClean="0"/>
              <a:t>пгт.Кировский</a:t>
            </a:r>
            <a:r>
              <a:rPr lang="ru-RU" sz="2800" b="1" dirty="0" smtClean="0"/>
              <a:t>»</a:t>
            </a:r>
          </a:p>
          <a:p>
            <a:pPr algn="ctr"/>
            <a:r>
              <a:rPr lang="ru-RU" sz="2800" b="1" dirty="0" smtClean="0"/>
              <a:t>2026</a:t>
            </a:r>
            <a:endParaRPr lang="ru-RU" sz="28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7744" y="1196752"/>
            <a:ext cx="5976664" cy="179320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Инженерный класс – возможности, практика, продвижение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2170237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908720"/>
            <a:ext cx="4752528" cy="31683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b="1" dirty="0" err="1" smtClean="0"/>
              <a:t>Милюк</a:t>
            </a:r>
            <a:r>
              <a:rPr lang="ru-RU" sz="2400" b="1" dirty="0" smtClean="0"/>
              <a:t> Лариса Алексеевна, директор школы, </a:t>
            </a:r>
          </a:p>
          <a:p>
            <a:pPr marL="0" indent="0" algn="ctr">
              <a:buNone/>
            </a:pPr>
            <a:r>
              <a:rPr lang="ru-RU" sz="2400" b="1" dirty="0" smtClean="0"/>
              <a:t>учитель физики, информатики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 algn="just">
              <a:buNone/>
            </a:pPr>
            <a:r>
              <a:rPr lang="ru-RU" sz="2400" b="1" dirty="0" smtClean="0"/>
              <a:t>МБОУ «СОШ № 1 </a:t>
            </a:r>
            <a:r>
              <a:rPr lang="ru-RU" sz="2400" b="1" dirty="0" err="1" smtClean="0"/>
              <a:t>пгт.Кировский</a:t>
            </a:r>
            <a:r>
              <a:rPr lang="ru-RU" sz="2400" b="1" dirty="0" smtClean="0"/>
              <a:t>»</a:t>
            </a:r>
          </a:p>
          <a:p>
            <a:pPr marL="0" indent="0" algn="just">
              <a:buNone/>
            </a:pPr>
            <a:r>
              <a:rPr lang="ru-RU" sz="2400" b="1" dirty="0" smtClean="0"/>
              <a:t>Педагогический стаж 31 год</a:t>
            </a:r>
          </a:p>
          <a:p>
            <a:pPr marL="0" indent="0" algn="just">
              <a:buNone/>
            </a:pPr>
            <a:r>
              <a:rPr lang="ru-RU" sz="2400" b="1" dirty="0" smtClean="0"/>
              <a:t>Образование высшее, УГПИ, 1995</a:t>
            </a:r>
          </a:p>
          <a:p>
            <a:pPr marL="0" indent="0" algn="just">
              <a:buNone/>
            </a:pPr>
            <a:r>
              <a:rPr lang="ru-RU" sz="2400" b="1" dirty="0" smtClean="0"/>
              <a:t>Высшая квалификационная категория, 2023.</a:t>
            </a:r>
            <a:endParaRPr lang="ru-RU" sz="2400" b="1" dirty="0"/>
          </a:p>
        </p:txBody>
      </p:sp>
      <p:pic>
        <p:nvPicPr>
          <p:cNvPr id="1026" name="Picture 2" descr="C:\Users\Кировский\Downloads\20х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1196752"/>
            <a:ext cx="3356199" cy="503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60556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Кировский\Downloads\IMG_97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2379">
            <a:off x="154764" y="3386384"/>
            <a:ext cx="3504289" cy="262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Кировский\Downloads\IMG_19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4"/>
          <a:stretch/>
        </p:blipFill>
        <p:spPr bwMode="auto">
          <a:xfrm>
            <a:off x="3635896" y="4053840"/>
            <a:ext cx="5368669" cy="271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Кировский\Downloads\IMG_80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09" b="9514"/>
          <a:stretch/>
        </p:blipFill>
        <p:spPr bwMode="auto">
          <a:xfrm rot="5707605">
            <a:off x="5495895" y="528336"/>
            <a:ext cx="3482213" cy="302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ировский\Downloads\IMG_37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68234">
            <a:off x="3143769" y="1265318"/>
            <a:ext cx="2910946" cy="218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Кировский\Downloads\IMG_196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0" r="9089" b="6992"/>
          <a:stretch/>
        </p:blipFill>
        <p:spPr bwMode="auto">
          <a:xfrm>
            <a:off x="151375" y="278076"/>
            <a:ext cx="3520088" cy="212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03142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ировский\Downloads\01-12-2021_03-42-42\0ab7cc60-4f2e-4409-aa09-ecd216cdbe6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37"/>
          <a:stretch/>
        </p:blipFill>
        <p:spPr bwMode="auto">
          <a:xfrm>
            <a:off x="0" y="-24016"/>
            <a:ext cx="4191681" cy="441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Кировский\Downloads\01-12-2021_03-42-42\4a574e75-485e-4f9e-a29d-fcf7351891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3"/>
          <a:stretch/>
        </p:blipFill>
        <p:spPr bwMode="auto">
          <a:xfrm>
            <a:off x="4000500" y="1223010"/>
            <a:ext cx="5143500" cy="563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70752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815412"/>
              </p:ext>
            </p:extLst>
          </p:nvPr>
        </p:nvGraphicFramePr>
        <p:xfrm>
          <a:off x="323528" y="1124744"/>
          <a:ext cx="8064897" cy="4896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2259"/>
                <a:gridCol w="1079895"/>
                <a:gridCol w="2091154"/>
                <a:gridCol w="1535190"/>
                <a:gridCol w="1306399"/>
              </a:tblGrid>
              <a:tr h="1002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Класс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Справились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Проходной балл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Средний балл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2019-2020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11 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45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2020-2021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11 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2021-2022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2022-2023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2023-2024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9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2024-2025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98386" y="399727"/>
            <a:ext cx="69847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Результаты итоговой аттестации (ЕГЭ) по физике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7484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04664"/>
            <a:ext cx="3034680" cy="445050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Инженерный класс – углубленное изучение математики и физики</a:t>
            </a:r>
            <a:endParaRPr lang="ru-RU" sz="3200" b="1" dirty="0"/>
          </a:p>
        </p:txBody>
      </p:sp>
      <p:pic>
        <p:nvPicPr>
          <p:cNvPr id="1026" name="Picture 2" descr="C:\Users\6C65~1\AppData\Local\Temp\{929E0003-A381-455D-A36A-BA97EF98746D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14277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 применяем для обучения в профильном классе</a:t>
            </a:r>
          </a:p>
        </p:txBody>
      </p:sp>
      <p:pic>
        <p:nvPicPr>
          <p:cNvPr id="2050" name="Picture 2" descr="C:\Users\6C65~1\AppData\Local\Temp\{C864EC94-45C6-4573-BA88-C72099CBD303}.t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 t="8803" r="18211" b="11236"/>
          <a:stretch/>
        </p:blipFill>
        <p:spPr bwMode="auto">
          <a:xfrm>
            <a:off x="228115" y="1988840"/>
            <a:ext cx="456249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508104" y="1600201"/>
            <a:ext cx="3384376" cy="11087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Конструирование, пайка, программирование </a:t>
            </a:r>
            <a:r>
              <a:rPr lang="ru-RU" dirty="0" err="1" smtClean="0"/>
              <a:t>ардуино</a:t>
            </a:r>
            <a:endParaRPr lang="ru-RU" dirty="0"/>
          </a:p>
        </p:txBody>
      </p:sp>
      <p:pic>
        <p:nvPicPr>
          <p:cNvPr id="6" name="Picture 5" descr="C:\Users\СОШ\Downloads\IMG_81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5" b="25453"/>
          <a:stretch/>
        </p:blipFill>
        <p:spPr bwMode="auto">
          <a:xfrm>
            <a:off x="5148064" y="2960907"/>
            <a:ext cx="3702290" cy="334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33493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Что применяем для обучения </a:t>
            </a:r>
            <a:br>
              <a:rPr lang="ru-RU" sz="2800" b="1" dirty="0" smtClean="0"/>
            </a:br>
            <a:r>
              <a:rPr lang="ru-RU" sz="2800" b="1" dirty="0" smtClean="0"/>
              <a:t>в профильном классе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236" y="1196752"/>
            <a:ext cx="8229600" cy="5453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/>
              <a:t>Программное обеспечение модуля </a:t>
            </a:r>
            <a:r>
              <a:rPr lang="en-US" sz="2000" b="1" dirty="0" smtClean="0"/>
              <a:t>LEGO </a:t>
            </a:r>
            <a:r>
              <a:rPr lang="ru-RU" sz="2000" b="1" dirty="0" smtClean="0"/>
              <a:t>EV3 – физический эксперимент</a:t>
            </a:r>
            <a:endParaRPr lang="ru-RU" sz="2000" b="1" dirty="0"/>
          </a:p>
        </p:txBody>
      </p:sp>
      <p:pic>
        <p:nvPicPr>
          <p:cNvPr id="3074" name="Picture 2" descr="C:\Users\6C65~1\AppData\Local\Temp\{3B691F3A-5006-41D7-8B04-F92D1EB565B4}.t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2" b="16973"/>
          <a:stretch/>
        </p:blipFill>
        <p:spPr bwMode="auto">
          <a:xfrm>
            <a:off x="367309" y="2061608"/>
            <a:ext cx="4305236" cy="337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6C65~1\AppData\Local\Temp\{C35DC624-FD1C-4070-AF77-5A5BC1421359}.t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45582"/>
            <a:ext cx="3096344" cy="320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080" y="5382643"/>
            <a:ext cx="3607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Датчик цвета</a:t>
            </a:r>
          </a:p>
          <a:p>
            <a:r>
              <a:rPr lang="en-US" dirty="0" smtClean="0">
                <a:hlinkClick r:id="rId5"/>
              </a:rPr>
              <a:t>https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drive.google.com/file/d/1cOOET70VprJEKJOfzW_sOf2XYwrsGOZ4/view?usp=sharing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33927" y="54384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Демонстрация неравномерного движения</a:t>
            </a:r>
          </a:p>
          <a:p>
            <a:r>
              <a:rPr lang="en-US" dirty="0" smtClean="0">
                <a:hlinkClick r:id="rId6"/>
              </a:rPr>
              <a:t>https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drive.google.com/file/d/1BoWzGyuT-EvepU1kuybicgN9iCH3qAL0/view?usp=sharing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899354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141</Words>
  <Application>Microsoft Office PowerPoint</Application>
  <PresentationFormat>Экран (4:3)</PresentationFormat>
  <Paragraphs>57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Инженерный класс – углубленное изучение математики и физики</vt:lpstr>
      <vt:lpstr>Что применяем для обучения в профильном классе</vt:lpstr>
      <vt:lpstr>Что применяем для обучения  в профильном классе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Кировский</dc:creator>
  <cp:lastModifiedBy>СОШ</cp:lastModifiedBy>
  <cp:revision>33</cp:revision>
  <cp:lastPrinted>2024-01-25T23:37:56Z</cp:lastPrinted>
  <dcterms:created xsi:type="dcterms:W3CDTF">2024-01-18T05:02:15Z</dcterms:created>
  <dcterms:modified xsi:type="dcterms:W3CDTF">2026-03-26T05:05:39Z</dcterms:modified>
</cp:coreProperties>
</file>