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media/image29.jpg" ContentType="image/png"/>
  <Override PartName="/ppt/notesSlides/notesSlide1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40"/>
  </p:notesMasterIdLst>
  <p:handoutMasterIdLst>
    <p:handoutMasterId r:id="rId41"/>
  </p:handoutMasterIdLst>
  <p:sldIdLst>
    <p:sldId id="256" r:id="rId2"/>
    <p:sldId id="338" r:id="rId3"/>
    <p:sldId id="308" r:id="rId4"/>
    <p:sldId id="281" r:id="rId5"/>
    <p:sldId id="309" r:id="rId6"/>
    <p:sldId id="337" r:id="rId7"/>
    <p:sldId id="282" r:id="rId8"/>
    <p:sldId id="313" r:id="rId9"/>
    <p:sldId id="333" r:id="rId10"/>
    <p:sldId id="294" r:id="rId11"/>
    <p:sldId id="315" r:id="rId12"/>
    <p:sldId id="324" r:id="rId13"/>
    <p:sldId id="325" r:id="rId14"/>
    <p:sldId id="336" r:id="rId15"/>
    <p:sldId id="328" r:id="rId16"/>
    <p:sldId id="327" r:id="rId17"/>
    <p:sldId id="332" r:id="rId18"/>
    <p:sldId id="307" r:id="rId19"/>
    <p:sldId id="305" r:id="rId20"/>
    <p:sldId id="334" r:id="rId21"/>
    <p:sldId id="265" r:id="rId22"/>
    <p:sldId id="284" r:id="rId23"/>
    <p:sldId id="285" r:id="rId24"/>
    <p:sldId id="288" r:id="rId25"/>
    <p:sldId id="287" r:id="rId26"/>
    <p:sldId id="289" r:id="rId27"/>
    <p:sldId id="314" r:id="rId28"/>
    <p:sldId id="330" r:id="rId29"/>
    <p:sldId id="300" r:id="rId30"/>
    <p:sldId id="296" r:id="rId31"/>
    <p:sldId id="295" r:id="rId32"/>
    <p:sldId id="297" r:id="rId33"/>
    <p:sldId id="298" r:id="rId34"/>
    <p:sldId id="299" r:id="rId35"/>
    <p:sldId id="311" r:id="rId36"/>
    <p:sldId id="312" r:id="rId37"/>
    <p:sldId id="323" r:id="rId38"/>
    <p:sldId id="302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51160" autoAdjust="0"/>
  </p:normalViewPr>
  <p:slideViewPr>
    <p:cSldViewPr snapToGrid="0">
      <p:cViewPr varScale="1">
        <p:scale>
          <a:sx n="59" d="100"/>
          <a:sy n="59" d="100"/>
        </p:scale>
        <p:origin x="259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5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4B0AF2-E281-4D4A-BEDB-322F5349FDE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1E5ECEC-46DC-47F2-8056-82BCE5C1CB6D}">
      <dgm:prSet phldrT="[Текст]"/>
      <dgm:spPr/>
      <dgm:t>
        <a:bodyPr/>
        <a:lstStyle/>
        <a:p>
          <a:r>
            <a:rPr lang="ru-RU" b="1" dirty="0" smtClean="0">
              <a:solidFill>
                <a:srgbClr val="497475"/>
              </a:solidFill>
            </a:rPr>
            <a:t>2 двухэтажных здания, 1957 года постройки</a:t>
          </a:r>
          <a:endParaRPr lang="ru-RU" b="1" dirty="0">
            <a:solidFill>
              <a:srgbClr val="497475"/>
            </a:solidFill>
          </a:endParaRPr>
        </a:p>
      </dgm:t>
    </dgm:pt>
    <dgm:pt modelId="{82507164-4DE7-4EBD-88F7-ED8629396D95}" type="parTrans" cxnId="{79BB5E95-B89C-4711-AD38-C52CBDDD2793}">
      <dgm:prSet/>
      <dgm:spPr/>
      <dgm:t>
        <a:bodyPr/>
        <a:lstStyle/>
        <a:p>
          <a:endParaRPr lang="ru-RU"/>
        </a:p>
      </dgm:t>
    </dgm:pt>
    <dgm:pt modelId="{EA358547-4038-4545-A945-36A055D79D5B}" type="sibTrans" cxnId="{79BB5E95-B89C-4711-AD38-C52CBDDD2793}">
      <dgm:prSet/>
      <dgm:spPr/>
      <dgm:t>
        <a:bodyPr/>
        <a:lstStyle/>
        <a:p>
          <a:endParaRPr lang="ru-RU"/>
        </a:p>
      </dgm:t>
    </dgm:pt>
    <dgm:pt modelId="{E8127B63-0395-426C-AA8A-F4B5EA497B71}">
      <dgm:prSet phldrT="[Текст]" phldr="1"/>
      <dgm:spPr/>
      <dgm:t>
        <a:bodyPr/>
        <a:lstStyle/>
        <a:p>
          <a:endParaRPr lang="ru-RU"/>
        </a:p>
      </dgm:t>
    </dgm:pt>
    <dgm:pt modelId="{D524F8B2-E4A4-484E-B8E0-EE24C73797CD}" type="parTrans" cxnId="{A40748C3-0127-4390-9FB9-9C22E64D0E03}">
      <dgm:prSet/>
      <dgm:spPr/>
      <dgm:t>
        <a:bodyPr/>
        <a:lstStyle/>
        <a:p>
          <a:endParaRPr lang="ru-RU"/>
        </a:p>
      </dgm:t>
    </dgm:pt>
    <dgm:pt modelId="{6D48D75C-AE07-4516-AD2C-BBFC58A6C797}" type="sibTrans" cxnId="{A40748C3-0127-4390-9FB9-9C22E64D0E03}">
      <dgm:prSet/>
      <dgm:spPr/>
      <dgm:t>
        <a:bodyPr/>
        <a:lstStyle/>
        <a:p>
          <a:endParaRPr lang="ru-RU"/>
        </a:p>
      </dgm:t>
    </dgm:pt>
    <dgm:pt modelId="{53591D51-F088-442A-932D-8686FDB77F44}">
      <dgm:prSet phldrT="[Текст]"/>
      <dgm:spPr/>
      <dgm:t>
        <a:bodyPr/>
        <a:lstStyle/>
        <a:p>
          <a:r>
            <a:rPr lang="ru-RU" b="1" dirty="0" smtClean="0">
              <a:solidFill>
                <a:srgbClr val="497475"/>
              </a:solidFill>
            </a:rPr>
            <a:t>670 учащихся; 273 (1-4 классы); 345 (5-9 классы); 52 (10-11 классы)</a:t>
          </a:r>
          <a:endParaRPr lang="ru-RU" b="1" dirty="0">
            <a:solidFill>
              <a:srgbClr val="497475"/>
            </a:solidFill>
          </a:endParaRPr>
        </a:p>
      </dgm:t>
    </dgm:pt>
    <dgm:pt modelId="{DA4E7749-7E44-4D8F-AAE6-DAB91B14444E}" type="parTrans" cxnId="{F7E972D1-E915-421B-BDCC-465B081E967A}">
      <dgm:prSet/>
      <dgm:spPr/>
      <dgm:t>
        <a:bodyPr/>
        <a:lstStyle/>
        <a:p>
          <a:endParaRPr lang="ru-RU"/>
        </a:p>
      </dgm:t>
    </dgm:pt>
    <dgm:pt modelId="{94018351-40AC-4BFD-BA45-3A2CE8F97710}" type="sibTrans" cxnId="{F7E972D1-E915-421B-BDCC-465B081E967A}">
      <dgm:prSet/>
      <dgm:spPr/>
      <dgm:t>
        <a:bodyPr/>
        <a:lstStyle/>
        <a:p>
          <a:endParaRPr lang="ru-RU"/>
        </a:p>
      </dgm:t>
    </dgm:pt>
    <dgm:pt modelId="{7773865E-8D0A-488B-83DF-FB8E3FBE3249}">
      <dgm:prSet phldrT="[Текст]" phldr="1"/>
      <dgm:spPr/>
      <dgm:t>
        <a:bodyPr/>
        <a:lstStyle/>
        <a:p>
          <a:endParaRPr lang="ru-RU"/>
        </a:p>
      </dgm:t>
    </dgm:pt>
    <dgm:pt modelId="{5B8CCE42-C0D0-4473-812C-FE1309CCFD3E}" type="parTrans" cxnId="{37FEDFD9-9A37-4E35-9E7D-081ED8635F71}">
      <dgm:prSet/>
      <dgm:spPr/>
      <dgm:t>
        <a:bodyPr/>
        <a:lstStyle/>
        <a:p>
          <a:endParaRPr lang="ru-RU"/>
        </a:p>
      </dgm:t>
    </dgm:pt>
    <dgm:pt modelId="{94479CF3-F9A7-4213-A1DA-5947B3986EC6}" type="sibTrans" cxnId="{37FEDFD9-9A37-4E35-9E7D-081ED8635F71}">
      <dgm:prSet/>
      <dgm:spPr/>
      <dgm:t>
        <a:bodyPr/>
        <a:lstStyle/>
        <a:p>
          <a:endParaRPr lang="ru-RU"/>
        </a:p>
      </dgm:t>
    </dgm:pt>
    <dgm:pt modelId="{5E088114-ED5E-4DAC-AB51-87678DCCD035}">
      <dgm:prSet/>
      <dgm:spPr/>
      <dgm:t>
        <a:bodyPr/>
        <a:lstStyle/>
        <a:p>
          <a:r>
            <a:rPr lang="ru-RU" b="1" dirty="0" smtClean="0">
              <a:solidFill>
                <a:srgbClr val="497475"/>
              </a:solidFill>
            </a:rPr>
            <a:t>5-дневный режим; 2 смены (1,4-11 классы – </a:t>
          </a:r>
          <a:r>
            <a:rPr lang="en-US" b="1" dirty="0" smtClean="0">
              <a:solidFill>
                <a:srgbClr val="497475"/>
              </a:solidFill>
            </a:rPr>
            <a:t>I</a:t>
          </a:r>
          <a:r>
            <a:rPr lang="ru-RU" b="1" dirty="0" smtClean="0">
              <a:solidFill>
                <a:srgbClr val="497475"/>
              </a:solidFill>
            </a:rPr>
            <a:t> смена; 2-3 классы – </a:t>
          </a:r>
          <a:r>
            <a:rPr lang="en-US" b="1" dirty="0" smtClean="0">
              <a:solidFill>
                <a:srgbClr val="497475"/>
              </a:solidFill>
            </a:rPr>
            <a:t>II</a:t>
          </a:r>
          <a:r>
            <a:rPr lang="ru-RU" b="1" dirty="0" smtClean="0">
              <a:solidFill>
                <a:srgbClr val="497475"/>
              </a:solidFill>
            </a:rPr>
            <a:t> смена)</a:t>
          </a:r>
          <a:endParaRPr lang="ru-RU" b="1" dirty="0">
            <a:solidFill>
              <a:srgbClr val="497475"/>
            </a:solidFill>
          </a:endParaRPr>
        </a:p>
      </dgm:t>
    </dgm:pt>
    <dgm:pt modelId="{81D90587-FD1E-4714-9B11-F637FDD9E1E0}" type="parTrans" cxnId="{0D504B77-4D13-4E17-A97F-BD76525A5998}">
      <dgm:prSet/>
      <dgm:spPr/>
      <dgm:t>
        <a:bodyPr/>
        <a:lstStyle/>
        <a:p>
          <a:endParaRPr lang="ru-RU"/>
        </a:p>
      </dgm:t>
    </dgm:pt>
    <dgm:pt modelId="{0C46FCFC-CD5F-4C44-9F2A-0EDF59160A16}" type="sibTrans" cxnId="{0D504B77-4D13-4E17-A97F-BD76525A5998}">
      <dgm:prSet/>
      <dgm:spPr/>
      <dgm:t>
        <a:bodyPr/>
        <a:lstStyle/>
        <a:p>
          <a:endParaRPr lang="ru-RU"/>
        </a:p>
      </dgm:t>
    </dgm:pt>
    <dgm:pt modelId="{1EEEE147-4097-4457-A5F3-C9EF3CD847F5}" type="pres">
      <dgm:prSet presAssocID="{644B0AF2-E281-4D4A-BEDB-322F5349FDE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556DE5-E794-40F0-A624-97F4D988F9E1}" type="pres">
      <dgm:prSet presAssocID="{61E5ECEC-46DC-47F2-8056-82BCE5C1CB6D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6CD6F9-9841-43FE-8F2F-62FED7B883A3}" type="pres">
      <dgm:prSet presAssocID="{61E5ECEC-46DC-47F2-8056-82BCE5C1CB6D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9B4B68-13B0-4C76-A19E-5A660671ADA8}" type="pres">
      <dgm:prSet presAssocID="{53591D51-F088-442A-932D-8686FDB77F44}" presName="parentText" presStyleLbl="node1" presStyleIdx="1" presStyleCnt="3" custScaleX="9999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79DE2E-21D5-4395-A40B-E7AAA6904034}" type="pres">
      <dgm:prSet presAssocID="{53591D51-F088-442A-932D-8686FDB77F44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29D9D1-FEEF-4AEA-A497-DBA96FB68A71}" type="pres">
      <dgm:prSet presAssocID="{5E088114-ED5E-4DAC-AB51-87678DCCD035}" presName="parentText" presStyleLbl="node1" presStyleIdx="2" presStyleCnt="3" custLinFactNeighborY="1141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FEDFD9-9A37-4E35-9E7D-081ED8635F71}" srcId="{53591D51-F088-442A-932D-8686FDB77F44}" destId="{7773865E-8D0A-488B-83DF-FB8E3FBE3249}" srcOrd="0" destOrd="0" parTransId="{5B8CCE42-C0D0-4473-812C-FE1309CCFD3E}" sibTransId="{94479CF3-F9A7-4213-A1DA-5947B3986EC6}"/>
    <dgm:cxn modelId="{52B40803-F6A8-4D18-8C68-F5279F497969}" type="presOf" srcId="{7773865E-8D0A-488B-83DF-FB8E3FBE3249}" destId="{1879DE2E-21D5-4395-A40B-E7AAA6904034}" srcOrd="0" destOrd="0" presId="urn:microsoft.com/office/officeart/2005/8/layout/vList2"/>
    <dgm:cxn modelId="{F7E972D1-E915-421B-BDCC-465B081E967A}" srcId="{644B0AF2-E281-4D4A-BEDB-322F5349FDE2}" destId="{53591D51-F088-442A-932D-8686FDB77F44}" srcOrd="1" destOrd="0" parTransId="{DA4E7749-7E44-4D8F-AAE6-DAB91B14444E}" sibTransId="{94018351-40AC-4BFD-BA45-3A2CE8F97710}"/>
    <dgm:cxn modelId="{0D504B77-4D13-4E17-A97F-BD76525A5998}" srcId="{644B0AF2-E281-4D4A-BEDB-322F5349FDE2}" destId="{5E088114-ED5E-4DAC-AB51-87678DCCD035}" srcOrd="2" destOrd="0" parTransId="{81D90587-FD1E-4714-9B11-F637FDD9E1E0}" sibTransId="{0C46FCFC-CD5F-4C44-9F2A-0EDF59160A16}"/>
    <dgm:cxn modelId="{A40748C3-0127-4390-9FB9-9C22E64D0E03}" srcId="{61E5ECEC-46DC-47F2-8056-82BCE5C1CB6D}" destId="{E8127B63-0395-426C-AA8A-F4B5EA497B71}" srcOrd="0" destOrd="0" parTransId="{D524F8B2-E4A4-484E-B8E0-EE24C73797CD}" sibTransId="{6D48D75C-AE07-4516-AD2C-BBFC58A6C797}"/>
    <dgm:cxn modelId="{9B5ADE5F-7A55-494C-A9DF-DD0AB6E714F7}" type="presOf" srcId="{5E088114-ED5E-4DAC-AB51-87678DCCD035}" destId="{D129D9D1-FEEF-4AEA-A497-DBA96FB68A71}" srcOrd="0" destOrd="0" presId="urn:microsoft.com/office/officeart/2005/8/layout/vList2"/>
    <dgm:cxn modelId="{A2A4B7AB-B32B-4AAF-9BCC-71F2D1E88ECD}" type="presOf" srcId="{61E5ECEC-46DC-47F2-8056-82BCE5C1CB6D}" destId="{88556DE5-E794-40F0-A624-97F4D988F9E1}" srcOrd="0" destOrd="0" presId="urn:microsoft.com/office/officeart/2005/8/layout/vList2"/>
    <dgm:cxn modelId="{BDAA0436-7632-42EA-A4CE-66AD848C25E4}" type="presOf" srcId="{53591D51-F088-442A-932D-8686FDB77F44}" destId="{D29B4B68-13B0-4C76-A19E-5A660671ADA8}" srcOrd="0" destOrd="0" presId="urn:microsoft.com/office/officeart/2005/8/layout/vList2"/>
    <dgm:cxn modelId="{9600B8BA-EAB3-4DBA-B195-73AC43AC5607}" type="presOf" srcId="{E8127B63-0395-426C-AA8A-F4B5EA497B71}" destId="{456CD6F9-9841-43FE-8F2F-62FED7B883A3}" srcOrd="0" destOrd="0" presId="urn:microsoft.com/office/officeart/2005/8/layout/vList2"/>
    <dgm:cxn modelId="{6AA73CD2-D4E4-4376-8537-7CC3F073BCF4}" type="presOf" srcId="{644B0AF2-E281-4D4A-BEDB-322F5349FDE2}" destId="{1EEEE147-4097-4457-A5F3-C9EF3CD847F5}" srcOrd="0" destOrd="0" presId="urn:microsoft.com/office/officeart/2005/8/layout/vList2"/>
    <dgm:cxn modelId="{79BB5E95-B89C-4711-AD38-C52CBDDD2793}" srcId="{644B0AF2-E281-4D4A-BEDB-322F5349FDE2}" destId="{61E5ECEC-46DC-47F2-8056-82BCE5C1CB6D}" srcOrd="0" destOrd="0" parTransId="{82507164-4DE7-4EBD-88F7-ED8629396D95}" sibTransId="{EA358547-4038-4545-A945-36A055D79D5B}"/>
    <dgm:cxn modelId="{9DA4CCEE-C6FE-45A2-9093-8E1EF117645D}" type="presParOf" srcId="{1EEEE147-4097-4457-A5F3-C9EF3CD847F5}" destId="{88556DE5-E794-40F0-A624-97F4D988F9E1}" srcOrd="0" destOrd="0" presId="urn:microsoft.com/office/officeart/2005/8/layout/vList2"/>
    <dgm:cxn modelId="{5BBD695C-1CDD-4CFF-AF56-C1A41EF3F0C6}" type="presParOf" srcId="{1EEEE147-4097-4457-A5F3-C9EF3CD847F5}" destId="{456CD6F9-9841-43FE-8F2F-62FED7B883A3}" srcOrd="1" destOrd="0" presId="urn:microsoft.com/office/officeart/2005/8/layout/vList2"/>
    <dgm:cxn modelId="{7BA6A51F-344B-471C-B38B-E839ECF08A5C}" type="presParOf" srcId="{1EEEE147-4097-4457-A5F3-C9EF3CD847F5}" destId="{D29B4B68-13B0-4C76-A19E-5A660671ADA8}" srcOrd="2" destOrd="0" presId="urn:microsoft.com/office/officeart/2005/8/layout/vList2"/>
    <dgm:cxn modelId="{488ABE7C-B5A3-4A58-BE4B-0608E5456347}" type="presParOf" srcId="{1EEEE147-4097-4457-A5F3-C9EF3CD847F5}" destId="{1879DE2E-21D5-4395-A40B-E7AAA6904034}" srcOrd="3" destOrd="0" presId="urn:microsoft.com/office/officeart/2005/8/layout/vList2"/>
    <dgm:cxn modelId="{31FF5E06-378C-4B84-A360-68C280B31A01}" type="presParOf" srcId="{1EEEE147-4097-4457-A5F3-C9EF3CD847F5}" destId="{D129D9D1-FEEF-4AEA-A497-DBA96FB68A7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62BB82-2F64-4DF7-A29A-C0D4DD071F5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BAE6C0-1C1C-43F9-AC76-CCF05E54B141}">
      <dgm:prSet phldrT="[Текст]" custT="1"/>
      <dgm:spPr/>
      <dgm:t>
        <a:bodyPr/>
        <a:lstStyle/>
        <a:p>
          <a:pPr algn="l"/>
          <a:r>
            <a:rPr lang="ru-RU" sz="5500" dirty="0" smtClean="0"/>
            <a:t> </a:t>
          </a:r>
          <a:r>
            <a:rPr lang="ru-RU" sz="4400" b="1" dirty="0" smtClean="0"/>
            <a:t>ДМУ – наш добрый сосед</a:t>
          </a:r>
          <a:endParaRPr lang="ru-RU" sz="4400" b="1" dirty="0"/>
        </a:p>
      </dgm:t>
    </dgm:pt>
    <dgm:pt modelId="{2A5DE6E1-2AA9-41C1-8BBB-11EB784D6EDE}" type="sibTrans" cxnId="{622257E7-282C-4DA6-8709-AC21DBDF586C}">
      <dgm:prSet/>
      <dgm:spPr/>
      <dgm:t>
        <a:bodyPr/>
        <a:lstStyle/>
        <a:p>
          <a:endParaRPr lang="ru-RU"/>
        </a:p>
      </dgm:t>
    </dgm:pt>
    <dgm:pt modelId="{C410C973-DF43-42F3-A1C0-876127967693}" type="parTrans" cxnId="{622257E7-282C-4DA6-8709-AC21DBDF586C}">
      <dgm:prSet/>
      <dgm:spPr/>
      <dgm:t>
        <a:bodyPr/>
        <a:lstStyle/>
        <a:p>
          <a:endParaRPr lang="ru-RU"/>
        </a:p>
      </dgm:t>
    </dgm:pt>
    <dgm:pt modelId="{640E8FD7-A199-4F08-8CDC-6A771DED3D7B}" type="pres">
      <dgm:prSet presAssocID="{1E62BB82-2F64-4DF7-A29A-C0D4DD071F5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0A5CC4-D4E4-4C2D-86B0-64B6BED3EC6A}" type="pres">
      <dgm:prSet presAssocID="{65BAE6C0-1C1C-43F9-AC76-CCF05E54B141}" presName="parentText" presStyleLbl="node1" presStyleIdx="0" presStyleCnt="1" custScaleX="89663" custScaleY="85440" custLinFactNeighborX="9899" custLinFactNeighborY="1530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08AF4F-99AF-44AC-97E4-97F5DE53E489}" type="presOf" srcId="{65BAE6C0-1C1C-43F9-AC76-CCF05E54B141}" destId="{2E0A5CC4-D4E4-4C2D-86B0-64B6BED3EC6A}" srcOrd="0" destOrd="0" presId="urn:microsoft.com/office/officeart/2005/8/layout/vList2"/>
    <dgm:cxn modelId="{CFD67B88-0F6F-4D89-9018-BCDF713123AB}" type="presOf" srcId="{1E62BB82-2F64-4DF7-A29A-C0D4DD071F5B}" destId="{640E8FD7-A199-4F08-8CDC-6A771DED3D7B}" srcOrd="0" destOrd="0" presId="urn:microsoft.com/office/officeart/2005/8/layout/vList2"/>
    <dgm:cxn modelId="{622257E7-282C-4DA6-8709-AC21DBDF586C}" srcId="{1E62BB82-2F64-4DF7-A29A-C0D4DD071F5B}" destId="{65BAE6C0-1C1C-43F9-AC76-CCF05E54B141}" srcOrd="0" destOrd="0" parTransId="{C410C973-DF43-42F3-A1C0-876127967693}" sibTransId="{2A5DE6E1-2AA9-41C1-8BBB-11EB784D6EDE}"/>
    <dgm:cxn modelId="{AD8142DE-4B8B-4603-ABCB-739AEC795B64}" type="presParOf" srcId="{640E8FD7-A199-4F08-8CDC-6A771DED3D7B}" destId="{2E0A5CC4-D4E4-4C2D-86B0-64B6BED3EC6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E62BB82-2F64-4DF7-A29A-C0D4DD071F5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40E8FD7-A199-4F08-8CDC-6A771DED3D7B}" type="pres">
      <dgm:prSet presAssocID="{1E62BB82-2F64-4DF7-A29A-C0D4DD071F5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FD67B88-0F6F-4D89-9018-BCDF713123AB}" type="presOf" srcId="{1E62BB82-2F64-4DF7-A29A-C0D4DD071F5B}" destId="{640E8FD7-A199-4F08-8CDC-6A771DED3D7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E62BB82-2F64-4DF7-A29A-C0D4DD071F5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BAE6C0-1C1C-43F9-AC76-CCF05E54B141}">
      <dgm:prSet phldrT="[Текст]"/>
      <dgm:spPr/>
      <dgm:t>
        <a:bodyPr/>
        <a:lstStyle/>
        <a:p>
          <a:pPr algn="l"/>
          <a:r>
            <a:rPr lang="ru-RU" dirty="0" smtClean="0"/>
            <a:t>Сотрудничество с ДМУ</a:t>
          </a:r>
          <a:endParaRPr lang="ru-RU" dirty="0"/>
        </a:p>
      </dgm:t>
    </dgm:pt>
    <dgm:pt modelId="{2A5DE6E1-2AA9-41C1-8BBB-11EB784D6EDE}" type="sibTrans" cxnId="{622257E7-282C-4DA6-8709-AC21DBDF586C}">
      <dgm:prSet/>
      <dgm:spPr/>
      <dgm:t>
        <a:bodyPr/>
        <a:lstStyle/>
        <a:p>
          <a:endParaRPr lang="ru-RU"/>
        </a:p>
      </dgm:t>
    </dgm:pt>
    <dgm:pt modelId="{C410C973-DF43-42F3-A1C0-876127967693}" type="parTrans" cxnId="{622257E7-282C-4DA6-8709-AC21DBDF586C}">
      <dgm:prSet/>
      <dgm:spPr/>
      <dgm:t>
        <a:bodyPr/>
        <a:lstStyle/>
        <a:p>
          <a:endParaRPr lang="ru-RU"/>
        </a:p>
      </dgm:t>
    </dgm:pt>
    <dgm:pt modelId="{640E8FD7-A199-4F08-8CDC-6A771DED3D7B}" type="pres">
      <dgm:prSet presAssocID="{1E62BB82-2F64-4DF7-A29A-C0D4DD071F5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0A5CC4-D4E4-4C2D-86B0-64B6BED3EC6A}" type="pres">
      <dgm:prSet presAssocID="{65BAE6C0-1C1C-43F9-AC76-CCF05E54B141}" presName="parentText" presStyleLbl="node1" presStyleIdx="0" presStyleCnt="1" custScaleX="89663" custScaleY="85440" custLinFactNeighborX="-2607" custLinFactNeighborY="274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08AF4F-99AF-44AC-97E4-97F5DE53E489}" type="presOf" srcId="{65BAE6C0-1C1C-43F9-AC76-CCF05E54B141}" destId="{2E0A5CC4-D4E4-4C2D-86B0-64B6BED3EC6A}" srcOrd="0" destOrd="0" presId="urn:microsoft.com/office/officeart/2005/8/layout/vList2"/>
    <dgm:cxn modelId="{CFD67B88-0F6F-4D89-9018-BCDF713123AB}" type="presOf" srcId="{1E62BB82-2F64-4DF7-A29A-C0D4DD071F5B}" destId="{640E8FD7-A199-4F08-8CDC-6A771DED3D7B}" srcOrd="0" destOrd="0" presId="urn:microsoft.com/office/officeart/2005/8/layout/vList2"/>
    <dgm:cxn modelId="{622257E7-282C-4DA6-8709-AC21DBDF586C}" srcId="{1E62BB82-2F64-4DF7-A29A-C0D4DD071F5B}" destId="{65BAE6C0-1C1C-43F9-AC76-CCF05E54B141}" srcOrd="0" destOrd="0" parTransId="{C410C973-DF43-42F3-A1C0-876127967693}" sibTransId="{2A5DE6E1-2AA9-41C1-8BBB-11EB784D6EDE}"/>
    <dgm:cxn modelId="{AD8142DE-4B8B-4603-ABCB-739AEC795B64}" type="presParOf" srcId="{640E8FD7-A199-4F08-8CDC-6A771DED3D7B}" destId="{2E0A5CC4-D4E4-4C2D-86B0-64B6BED3EC6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E62BB82-2F64-4DF7-A29A-C0D4DD071F5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BAE6C0-1C1C-43F9-AC76-CCF05E54B141}">
      <dgm:prSet phldrT="[Текст]"/>
      <dgm:spPr/>
      <dgm:t>
        <a:bodyPr/>
        <a:lstStyle/>
        <a:p>
          <a:pPr algn="l"/>
          <a:r>
            <a:rPr lang="ru-RU" dirty="0" smtClean="0"/>
            <a:t>2024–2025   </a:t>
          </a:r>
          <a:endParaRPr lang="ru-RU" dirty="0"/>
        </a:p>
      </dgm:t>
    </dgm:pt>
    <dgm:pt modelId="{C410C973-DF43-42F3-A1C0-876127967693}" type="parTrans" cxnId="{622257E7-282C-4DA6-8709-AC21DBDF586C}">
      <dgm:prSet/>
      <dgm:spPr/>
      <dgm:t>
        <a:bodyPr/>
        <a:lstStyle/>
        <a:p>
          <a:endParaRPr lang="ru-RU"/>
        </a:p>
      </dgm:t>
    </dgm:pt>
    <dgm:pt modelId="{2A5DE6E1-2AA9-41C1-8BBB-11EB784D6EDE}" type="sibTrans" cxnId="{622257E7-282C-4DA6-8709-AC21DBDF586C}">
      <dgm:prSet/>
      <dgm:spPr/>
      <dgm:t>
        <a:bodyPr/>
        <a:lstStyle/>
        <a:p>
          <a:endParaRPr lang="ru-RU"/>
        </a:p>
      </dgm:t>
    </dgm:pt>
    <dgm:pt modelId="{AE9379EC-F09E-4D76-911D-A2765A222D72}">
      <dgm:prSet phldrT="[Текст]"/>
      <dgm:spPr/>
      <dgm:t>
        <a:bodyPr/>
        <a:lstStyle/>
        <a:p>
          <a:pPr algn="l"/>
          <a:r>
            <a:rPr lang="ru-RU" dirty="0" smtClean="0"/>
            <a:t>2025–2026 </a:t>
          </a:r>
          <a:endParaRPr lang="ru-RU" dirty="0"/>
        </a:p>
      </dgm:t>
    </dgm:pt>
    <dgm:pt modelId="{AB1AF5C7-8A0B-4D57-9641-9BFEFF2A8401}" type="parTrans" cxnId="{5B767F05-6CDD-4D0B-9110-4A63BE3CD9A1}">
      <dgm:prSet/>
      <dgm:spPr/>
      <dgm:t>
        <a:bodyPr/>
        <a:lstStyle/>
        <a:p>
          <a:endParaRPr lang="ru-RU"/>
        </a:p>
      </dgm:t>
    </dgm:pt>
    <dgm:pt modelId="{606B430C-07F4-4A84-88C0-6705AC49A019}" type="sibTrans" cxnId="{5B767F05-6CDD-4D0B-9110-4A63BE3CD9A1}">
      <dgm:prSet/>
      <dgm:spPr/>
      <dgm:t>
        <a:bodyPr/>
        <a:lstStyle/>
        <a:p>
          <a:endParaRPr lang="ru-RU"/>
        </a:p>
      </dgm:t>
    </dgm:pt>
    <dgm:pt modelId="{1DBA5E79-635C-41E1-9874-8EEA7BBA0B3D}">
      <dgm:prSet phldrT="[Текст]"/>
      <dgm:spPr/>
      <dgm:t>
        <a:bodyPr/>
        <a:lstStyle/>
        <a:p>
          <a:endParaRPr lang="ru-RU" dirty="0"/>
        </a:p>
      </dgm:t>
    </dgm:pt>
    <dgm:pt modelId="{ACB1C9B3-615E-472F-8950-D00F4DAC8A10}" type="parTrans" cxnId="{997C1982-EF40-4CD6-87AC-75E3CBEB093D}">
      <dgm:prSet/>
      <dgm:spPr/>
      <dgm:t>
        <a:bodyPr/>
        <a:lstStyle/>
        <a:p>
          <a:endParaRPr lang="ru-RU"/>
        </a:p>
      </dgm:t>
    </dgm:pt>
    <dgm:pt modelId="{CA08B3E3-7CA0-4746-B299-5CB8FB2AD47F}" type="sibTrans" cxnId="{997C1982-EF40-4CD6-87AC-75E3CBEB093D}">
      <dgm:prSet/>
      <dgm:spPr/>
      <dgm:t>
        <a:bodyPr/>
        <a:lstStyle/>
        <a:p>
          <a:endParaRPr lang="ru-RU"/>
        </a:p>
      </dgm:t>
    </dgm:pt>
    <dgm:pt modelId="{640E8FD7-A199-4F08-8CDC-6A771DED3D7B}" type="pres">
      <dgm:prSet presAssocID="{1E62BB82-2F64-4DF7-A29A-C0D4DD071F5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0A5CC4-D4E4-4C2D-86B0-64B6BED3EC6A}" type="pres">
      <dgm:prSet presAssocID="{65BAE6C0-1C1C-43F9-AC76-CCF05E54B141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57CFDF-D70F-4BA1-93FA-E0B300BA508F}" type="pres">
      <dgm:prSet presAssocID="{2A5DE6E1-2AA9-41C1-8BBB-11EB784D6EDE}" presName="spacer" presStyleCnt="0"/>
      <dgm:spPr/>
    </dgm:pt>
    <dgm:pt modelId="{9BA65B52-BD14-4BA8-AD76-FB43C2ACA452}" type="pres">
      <dgm:prSet presAssocID="{AE9379EC-F09E-4D76-911D-A2765A222D72}" presName="parentText" presStyleLbl="node1" presStyleIdx="1" presStyleCnt="2" custLinFactNeighborX="-349" custLinFactNeighborY="426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3A021F-5A8B-4927-96C5-FE1CB2169264}" type="pres">
      <dgm:prSet presAssocID="{AE9379EC-F09E-4D76-911D-A2765A222D72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08AF4F-99AF-44AC-97E4-97F5DE53E489}" type="presOf" srcId="{65BAE6C0-1C1C-43F9-AC76-CCF05E54B141}" destId="{2E0A5CC4-D4E4-4C2D-86B0-64B6BED3EC6A}" srcOrd="0" destOrd="0" presId="urn:microsoft.com/office/officeart/2005/8/layout/vList2"/>
    <dgm:cxn modelId="{8B964231-4198-4D73-9619-30A5254CBA42}" type="presOf" srcId="{1DBA5E79-635C-41E1-9874-8EEA7BBA0B3D}" destId="{673A021F-5A8B-4927-96C5-FE1CB2169264}" srcOrd="0" destOrd="0" presId="urn:microsoft.com/office/officeart/2005/8/layout/vList2"/>
    <dgm:cxn modelId="{997C1982-EF40-4CD6-87AC-75E3CBEB093D}" srcId="{AE9379EC-F09E-4D76-911D-A2765A222D72}" destId="{1DBA5E79-635C-41E1-9874-8EEA7BBA0B3D}" srcOrd="0" destOrd="0" parTransId="{ACB1C9B3-615E-472F-8950-D00F4DAC8A10}" sibTransId="{CA08B3E3-7CA0-4746-B299-5CB8FB2AD47F}"/>
    <dgm:cxn modelId="{F4A06F4A-78DC-457D-AC98-9D631D64E7E8}" type="presOf" srcId="{AE9379EC-F09E-4D76-911D-A2765A222D72}" destId="{9BA65B52-BD14-4BA8-AD76-FB43C2ACA452}" srcOrd="0" destOrd="0" presId="urn:microsoft.com/office/officeart/2005/8/layout/vList2"/>
    <dgm:cxn modelId="{CFD67B88-0F6F-4D89-9018-BCDF713123AB}" type="presOf" srcId="{1E62BB82-2F64-4DF7-A29A-C0D4DD071F5B}" destId="{640E8FD7-A199-4F08-8CDC-6A771DED3D7B}" srcOrd="0" destOrd="0" presId="urn:microsoft.com/office/officeart/2005/8/layout/vList2"/>
    <dgm:cxn modelId="{5B767F05-6CDD-4D0B-9110-4A63BE3CD9A1}" srcId="{1E62BB82-2F64-4DF7-A29A-C0D4DD071F5B}" destId="{AE9379EC-F09E-4D76-911D-A2765A222D72}" srcOrd="1" destOrd="0" parTransId="{AB1AF5C7-8A0B-4D57-9641-9BFEFF2A8401}" sibTransId="{606B430C-07F4-4A84-88C0-6705AC49A019}"/>
    <dgm:cxn modelId="{622257E7-282C-4DA6-8709-AC21DBDF586C}" srcId="{1E62BB82-2F64-4DF7-A29A-C0D4DD071F5B}" destId="{65BAE6C0-1C1C-43F9-AC76-CCF05E54B141}" srcOrd="0" destOrd="0" parTransId="{C410C973-DF43-42F3-A1C0-876127967693}" sibTransId="{2A5DE6E1-2AA9-41C1-8BBB-11EB784D6EDE}"/>
    <dgm:cxn modelId="{AD8142DE-4B8B-4603-ABCB-739AEC795B64}" type="presParOf" srcId="{640E8FD7-A199-4F08-8CDC-6A771DED3D7B}" destId="{2E0A5CC4-D4E4-4C2D-86B0-64B6BED3EC6A}" srcOrd="0" destOrd="0" presId="urn:microsoft.com/office/officeart/2005/8/layout/vList2"/>
    <dgm:cxn modelId="{251DF133-872A-40DB-8FDA-E28DBE2931C0}" type="presParOf" srcId="{640E8FD7-A199-4F08-8CDC-6A771DED3D7B}" destId="{B957CFDF-D70F-4BA1-93FA-E0B300BA508F}" srcOrd="1" destOrd="0" presId="urn:microsoft.com/office/officeart/2005/8/layout/vList2"/>
    <dgm:cxn modelId="{2752B63D-7560-447D-AC1D-D100F15F2CC4}" type="presParOf" srcId="{640E8FD7-A199-4F08-8CDC-6A771DED3D7B}" destId="{9BA65B52-BD14-4BA8-AD76-FB43C2ACA452}" srcOrd="2" destOrd="0" presId="urn:microsoft.com/office/officeart/2005/8/layout/vList2"/>
    <dgm:cxn modelId="{18D76240-63AF-4546-BECC-914F5F637C21}" type="presParOf" srcId="{640E8FD7-A199-4F08-8CDC-6A771DED3D7B}" destId="{673A021F-5A8B-4927-96C5-FE1CB2169264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29A67D4-BD73-44E6-BAC1-D9BE62EA1A34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739E4A97-2109-41B6-866D-247ADC14A17F}">
      <dgm:prSet phldrT="[Текст]"/>
      <dgm:spPr/>
      <dgm:t>
        <a:bodyPr/>
        <a:lstStyle/>
        <a:p>
          <a:r>
            <a:rPr lang="ru-RU" dirty="0" smtClean="0"/>
            <a:t>2а -32 </a:t>
          </a:r>
          <a:endParaRPr lang="ru-RU" dirty="0"/>
        </a:p>
      </dgm:t>
    </dgm:pt>
    <dgm:pt modelId="{FE2BFB18-84D6-4CA9-B48D-A96E195F4087}" type="parTrans" cxnId="{7537FA36-5E36-454A-A77E-4BACC7A38820}">
      <dgm:prSet/>
      <dgm:spPr/>
      <dgm:t>
        <a:bodyPr/>
        <a:lstStyle/>
        <a:p>
          <a:endParaRPr lang="ru-RU"/>
        </a:p>
      </dgm:t>
    </dgm:pt>
    <dgm:pt modelId="{A07744AB-F479-4B12-8059-55D47BE97727}" type="sibTrans" cxnId="{7537FA36-5E36-454A-A77E-4BACC7A38820}">
      <dgm:prSet/>
      <dgm:spPr/>
      <dgm:t>
        <a:bodyPr/>
        <a:lstStyle/>
        <a:p>
          <a:endParaRPr lang="ru-RU"/>
        </a:p>
      </dgm:t>
    </dgm:pt>
    <dgm:pt modelId="{1098E3AC-8D9C-4115-87EC-E37BBF67A2E7}">
      <dgm:prSet phldrT="[Текст]"/>
      <dgm:spPr/>
      <dgm:t>
        <a:bodyPr/>
        <a:lstStyle/>
        <a:p>
          <a:r>
            <a:rPr lang="ru-RU" dirty="0" smtClean="0"/>
            <a:t>7в -30</a:t>
          </a:r>
          <a:endParaRPr lang="ru-RU" dirty="0"/>
        </a:p>
      </dgm:t>
    </dgm:pt>
    <dgm:pt modelId="{82B37C5D-775A-47E2-96AE-6AB03058DE04}" type="parTrans" cxnId="{BF3C3521-08F2-4BA7-94E2-F1EA89F932D2}">
      <dgm:prSet/>
      <dgm:spPr/>
      <dgm:t>
        <a:bodyPr/>
        <a:lstStyle/>
        <a:p>
          <a:endParaRPr lang="ru-RU"/>
        </a:p>
      </dgm:t>
    </dgm:pt>
    <dgm:pt modelId="{8DA3D39B-0B02-4415-817E-D138987C743E}" type="sibTrans" cxnId="{BF3C3521-08F2-4BA7-94E2-F1EA89F932D2}">
      <dgm:prSet/>
      <dgm:spPr/>
      <dgm:t>
        <a:bodyPr/>
        <a:lstStyle/>
        <a:p>
          <a:endParaRPr lang="ru-RU"/>
        </a:p>
      </dgm:t>
    </dgm:pt>
    <dgm:pt modelId="{12AFFBA8-5141-4076-8405-F766C88014F9}">
      <dgm:prSet phldrT="[Текст]"/>
      <dgm:spPr/>
      <dgm:t>
        <a:bodyPr/>
        <a:lstStyle/>
        <a:p>
          <a:r>
            <a:rPr lang="ru-RU" dirty="0" smtClean="0"/>
            <a:t>8б -32</a:t>
          </a:r>
          <a:endParaRPr lang="ru-RU" dirty="0"/>
        </a:p>
      </dgm:t>
    </dgm:pt>
    <dgm:pt modelId="{59261A11-A6C3-4B8F-A5E5-AB73948989EA}" type="parTrans" cxnId="{51664B19-D12A-434B-8717-DFCA42F93B73}">
      <dgm:prSet/>
      <dgm:spPr/>
      <dgm:t>
        <a:bodyPr/>
        <a:lstStyle/>
        <a:p>
          <a:endParaRPr lang="ru-RU"/>
        </a:p>
      </dgm:t>
    </dgm:pt>
    <dgm:pt modelId="{D3D3B818-B2AF-48E8-8CAC-43012067CC0B}" type="sibTrans" cxnId="{51664B19-D12A-434B-8717-DFCA42F93B73}">
      <dgm:prSet/>
      <dgm:spPr/>
      <dgm:t>
        <a:bodyPr/>
        <a:lstStyle/>
        <a:p>
          <a:endParaRPr lang="ru-RU"/>
        </a:p>
      </dgm:t>
    </dgm:pt>
    <dgm:pt modelId="{7F51FD03-D471-41D5-ABA7-42E590492B51}" type="pres">
      <dgm:prSet presAssocID="{229A67D4-BD73-44E6-BAC1-D9BE62EA1A34}" presName="compositeShape" presStyleCnt="0">
        <dgm:presLayoutVars>
          <dgm:dir/>
          <dgm:resizeHandles/>
        </dgm:presLayoutVars>
      </dgm:prSet>
      <dgm:spPr/>
    </dgm:pt>
    <dgm:pt modelId="{F2BA4441-26C6-46D7-B549-B4C8D0A5050F}" type="pres">
      <dgm:prSet presAssocID="{229A67D4-BD73-44E6-BAC1-D9BE62EA1A34}" presName="pyramid" presStyleLbl="node1" presStyleIdx="0" presStyleCnt="1"/>
      <dgm:spPr/>
    </dgm:pt>
    <dgm:pt modelId="{8013B51D-87D7-491C-944B-8AC86C255199}" type="pres">
      <dgm:prSet presAssocID="{229A67D4-BD73-44E6-BAC1-D9BE62EA1A34}" presName="theList" presStyleCnt="0"/>
      <dgm:spPr/>
    </dgm:pt>
    <dgm:pt modelId="{BB818384-5E77-4FB9-9620-6A844A8D9E06}" type="pres">
      <dgm:prSet presAssocID="{739E4A97-2109-41B6-866D-247ADC14A17F}" presName="aNode" presStyleLbl="fgAcc1" presStyleIdx="0" presStyleCnt="3" custScaleX="114716" custLinFactNeighborX="581" custLinFactNeighborY="-226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6951E8-990F-440E-9068-E1962881C2B6}" type="pres">
      <dgm:prSet presAssocID="{739E4A97-2109-41B6-866D-247ADC14A17F}" presName="aSpace" presStyleCnt="0"/>
      <dgm:spPr/>
    </dgm:pt>
    <dgm:pt modelId="{4969446C-04F1-4B06-A531-C5685E396634}" type="pres">
      <dgm:prSet presAssocID="{1098E3AC-8D9C-4115-87EC-E37BBF67A2E7}" presName="aNode" presStyleLbl="fgAcc1" presStyleIdx="1" presStyleCnt="3" custScaleX="1145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0C72CA-1F8A-4DEC-89EF-4E08CC0E03DE}" type="pres">
      <dgm:prSet presAssocID="{1098E3AC-8D9C-4115-87EC-E37BBF67A2E7}" presName="aSpace" presStyleCnt="0"/>
      <dgm:spPr/>
    </dgm:pt>
    <dgm:pt modelId="{476FC419-2995-4544-BF8F-36C88205DB26}" type="pres">
      <dgm:prSet presAssocID="{12AFFBA8-5141-4076-8405-F766C88014F9}" presName="aNode" presStyleLbl="fgAcc1" presStyleIdx="2" presStyleCnt="3" custScaleX="1166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5EFD05-65AE-416D-88EA-011AFDFFA49F}" type="pres">
      <dgm:prSet presAssocID="{12AFFBA8-5141-4076-8405-F766C88014F9}" presName="aSpace" presStyleCnt="0"/>
      <dgm:spPr/>
    </dgm:pt>
  </dgm:ptLst>
  <dgm:cxnLst>
    <dgm:cxn modelId="{726283A7-CAEF-46F7-8420-CA9489B1295B}" type="presOf" srcId="{12AFFBA8-5141-4076-8405-F766C88014F9}" destId="{476FC419-2995-4544-BF8F-36C88205DB26}" srcOrd="0" destOrd="0" presId="urn:microsoft.com/office/officeart/2005/8/layout/pyramid2"/>
    <dgm:cxn modelId="{6885FFAE-2494-4454-8ACB-7319507305D5}" type="presOf" srcId="{229A67D4-BD73-44E6-BAC1-D9BE62EA1A34}" destId="{7F51FD03-D471-41D5-ABA7-42E590492B51}" srcOrd="0" destOrd="0" presId="urn:microsoft.com/office/officeart/2005/8/layout/pyramid2"/>
    <dgm:cxn modelId="{79C18802-C20F-4852-95A5-C2E80A343FD3}" type="presOf" srcId="{739E4A97-2109-41B6-866D-247ADC14A17F}" destId="{BB818384-5E77-4FB9-9620-6A844A8D9E06}" srcOrd="0" destOrd="0" presId="urn:microsoft.com/office/officeart/2005/8/layout/pyramid2"/>
    <dgm:cxn modelId="{BF3C3521-08F2-4BA7-94E2-F1EA89F932D2}" srcId="{229A67D4-BD73-44E6-BAC1-D9BE62EA1A34}" destId="{1098E3AC-8D9C-4115-87EC-E37BBF67A2E7}" srcOrd="1" destOrd="0" parTransId="{82B37C5D-775A-47E2-96AE-6AB03058DE04}" sibTransId="{8DA3D39B-0B02-4415-817E-D138987C743E}"/>
    <dgm:cxn modelId="{3A76DEB3-F98D-4C24-89D1-0C7D31CE0129}" type="presOf" srcId="{1098E3AC-8D9C-4115-87EC-E37BBF67A2E7}" destId="{4969446C-04F1-4B06-A531-C5685E396634}" srcOrd="0" destOrd="0" presId="urn:microsoft.com/office/officeart/2005/8/layout/pyramid2"/>
    <dgm:cxn modelId="{51664B19-D12A-434B-8717-DFCA42F93B73}" srcId="{229A67D4-BD73-44E6-BAC1-D9BE62EA1A34}" destId="{12AFFBA8-5141-4076-8405-F766C88014F9}" srcOrd="2" destOrd="0" parTransId="{59261A11-A6C3-4B8F-A5E5-AB73948989EA}" sibTransId="{D3D3B818-B2AF-48E8-8CAC-43012067CC0B}"/>
    <dgm:cxn modelId="{7537FA36-5E36-454A-A77E-4BACC7A38820}" srcId="{229A67D4-BD73-44E6-BAC1-D9BE62EA1A34}" destId="{739E4A97-2109-41B6-866D-247ADC14A17F}" srcOrd="0" destOrd="0" parTransId="{FE2BFB18-84D6-4CA9-B48D-A96E195F4087}" sibTransId="{A07744AB-F479-4B12-8059-55D47BE97727}"/>
    <dgm:cxn modelId="{9D438FD6-BEF0-4DF7-AEC3-CB8F4D4E1244}" type="presParOf" srcId="{7F51FD03-D471-41D5-ABA7-42E590492B51}" destId="{F2BA4441-26C6-46D7-B549-B4C8D0A5050F}" srcOrd="0" destOrd="0" presId="urn:microsoft.com/office/officeart/2005/8/layout/pyramid2"/>
    <dgm:cxn modelId="{01EF95FE-2FF5-4DB1-8E92-4C90B6637F2B}" type="presParOf" srcId="{7F51FD03-D471-41D5-ABA7-42E590492B51}" destId="{8013B51D-87D7-491C-944B-8AC86C255199}" srcOrd="1" destOrd="0" presId="urn:microsoft.com/office/officeart/2005/8/layout/pyramid2"/>
    <dgm:cxn modelId="{1D3E660B-4D0F-4FC6-9786-A6537FD3EFFC}" type="presParOf" srcId="{8013B51D-87D7-491C-944B-8AC86C255199}" destId="{BB818384-5E77-4FB9-9620-6A844A8D9E06}" srcOrd="0" destOrd="0" presId="urn:microsoft.com/office/officeart/2005/8/layout/pyramid2"/>
    <dgm:cxn modelId="{089EAA42-9F07-4ACB-84F6-DCE543119F5C}" type="presParOf" srcId="{8013B51D-87D7-491C-944B-8AC86C255199}" destId="{516951E8-990F-440E-9068-E1962881C2B6}" srcOrd="1" destOrd="0" presId="urn:microsoft.com/office/officeart/2005/8/layout/pyramid2"/>
    <dgm:cxn modelId="{FF7586F5-4EBB-4761-8119-CD79B2AAEF74}" type="presParOf" srcId="{8013B51D-87D7-491C-944B-8AC86C255199}" destId="{4969446C-04F1-4B06-A531-C5685E396634}" srcOrd="2" destOrd="0" presId="urn:microsoft.com/office/officeart/2005/8/layout/pyramid2"/>
    <dgm:cxn modelId="{06BD7E16-672A-4CE8-962B-BFFF38E9FABD}" type="presParOf" srcId="{8013B51D-87D7-491C-944B-8AC86C255199}" destId="{D60C72CA-1F8A-4DEC-89EF-4E08CC0E03DE}" srcOrd="3" destOrd="0" presId="urn:microsoft.com/office/officeart/2005/8/layout/pyramid2"/>
    <dgm:cxn modelId="{33AC4119-C7D0-415F-9A43-8A418BAB2256}" type="presParOf" srcId="{8013B51D-87D7-491C-944B-8AC86C255199}" destId="{476FC419-2995-4544-BF8F-36C88205DB26}" srcOrd="4" destOrd="0" presId="urn:microsoft.com/office/officeart/2005/8/layout/pyramid2"/>
    <dgm:cxn modelId="{EA2F3B46-7A6C-4B2E-BE05-DA4AB2E526BD}" type="presParOf" srcId="{8013B51D-87D7-491C-944B-8AC86C255199}" destId="{005EFD05-65AE-416D-88EA-011AFDFFA49F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A4B149C-22F3-4984-9CF6-0E1D450FE9A6}" type="doc">
      <dgm:prSet loTypeId="urn:microsoft.com/office/officeart/2005/8/layout/gear1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1662EC95-1989-46BF-85CC-B5E9679953B0}">
      <dgm:prSet phldrT="[Текст]" custT="1"/>
      <dgm:spPr/>
      <dgm:t>
        <a:bodyPr/>
        <a:lstStyle/>
        <a:p>
          <a:r>
            <a:rPr lang="ru-RU" sz="2400" b="1" dirty="0" smtClean="0"/>
            <a:t>Учебный план</a:t>
          </a:r>
          <a:endParaRPr lang="ru-RU" sz="2400" b="1" dirty="0"/>
        </a:p>
      </dgm:t>
    </dgm:pt>
    <dgm:pt modelId="{35722AF8-E0E1-4359-A4BB-FF52376CE138}" type="parTrans" cxnId="{825E0F06-7DCA-4234-9C3A-AF79B24CB9D0}">
      <dgm:prSet/>
      <dgm:spPr/>
      <dgm:t>
        <a:bodyPr/>
        <a:lstStyle/>
        <a:p>
          <a:endParaRPr lang="ru-RU"/>
        </a:p>
      </dgm:t>
    </dgm:pt>
    <dgm:pt modelId="{26CEFD7E-55E0-4358-984D-61D485944A06}" type="sibTrans" cxnId="{825E0F06-7DCA-4234-9C3A-AF79B24CB9D0}">
      <dgm:prSet/>
      <dgm:spPr/>
      <dgm:t>
        <a:bodyPr/>
        <a:lstStyle/>
        <a:p>
          <a:endParaRPr lang="ru-RU"/>
        </a:p>
      </dgm:t>
    </dgm:pt>
    <dgm:pt modelId="{B42A0C20-E1A0-42BC-A430-C93BC48D5268}">
      <dgm:prSet phldrT="[Текст]" custT="1"/>
      <dgm:spPr/>
      <dgm:t>
        <a:bodyPr/>
        <a:lstStyle/>
        <a:p>
          <a:r>
            <a:rPr lang="ru-RU" sz="2000" b="1" dirty="0"/>
            <a:t>Программы внеурочной деятель-</a:t>
          </a:r>
          <a:r>
            <a:rPr lang="ru-RU" sz="2000" b="1" dirty="0" err="1"/>
            <a:t>ности</a:t>
          </a:r>
          <a:endParaRPr lang="ru-RU" sz="2000" b="1" dirty="0"/>
        </a:p>
      </dgm:t>
    </dgm:pt>
    <dgm:pt modelId="{CE72725A-0082-434E-B804-1DA0577666A8}" type="parTrans" cxnId="{3D2F7837-468A-4AB3-A712-90FEAAE4E2B3}">
      <dgm:prSet/>
      <dgm:spPr/>
      <dgm:t>
        <a:bodyPr/>
        <a:lstStyle/>
        <a:p>
          <a:endParaRPr lang="ru-RU"/>
        </a:p>
      </dgm:t>
    </dgm:pt>
    <dgm:pt modelId="{61CB1B94-8FC6-41EB-B326-6D7641C9FF3E}" type="sibTrans" cxnId="{3D2F7837-468A-4AB3-A712-90FEAAE4E2B3}">
      <dgm:prSet/>
      <dgm:spPr/>
      <dgm:t>
        <a:bodyPr/>
        <a:lstStyle/>
        <a:p>
          <a:endParaRPr lang="ru-RU"/>
        </a:p>
      </dgm:t>
    </dgm:pt>
    <dgm:pt modelId="{71898847-6E74-42C6-BDDA-A5998CCE70A7}">
      <dgm:prSet phldrT="[Текст]" custT="1"/>
      <dgm:spPr/>
      <dgm:t>
        <a:bodyPr/>
        <a:lstStyle/>
        <a:p>
          <a:r>
            <a:rPr lang="ru-RU" sz="1500" b="1" dirty="0" smtClean="0"/>
            <a:t>Воспитательные мероприятия</a:t>
          </a:r>
          <a:endParaRPr lang="ru-RU" sz="1500" b="1" dirty="0"/>
        </a:p>
      </dgm:t>
    </dgm:pt>
    <dgm:pt modelId="{FB19A586-7D5E-4760-9E1A-FD22547D4327}" type="parTrans" cxnId="{9CE2EB6A-3D5D-444A-B6D5-78768771BC2F}">
      <dgm:prSet/>
      <dgm:spPr/>
      <dgm:t>
        <a:bodyPr/>
        <a:lstStyle/>
        <a:p>
          <a:endParaRPr lang="ru-RU"/>
        </a:p>
      </dgm:t>
    </dgm:pt>
    <dgm:pt modelId="{AD96AD0A-593E-4D50-8A70-52F36DF8E3D1}" type="sibTrans" cxnId="{9CE2EB6A-3D5D-444A-B6D5-78768771BC2F}">
      <dgm:prSet/>
      <dgm:spPr/>
      <dgm:t>
        <a:bodyPr/>
        <a:lstStyle/>
        <a:p>
          <a:endParaRPr lang="ru-RU"/>
        </a:p>
      </dgm:t>
    </dgm:pt>
    <dgm:pt modelId="{EB37383F-7E00-4A65-9D69-4CFCEDFF2536}">
      <dgm:prSet phldrT="[Текст]" custT="1"/>
      <dgm:spPr/>
      <dgm:t>
        <a:bodyPr/>
        <a:lstStyle/>
        <a:p>
          <a:endParaRPr lang="ru-RU" sz="3600" b="1" dirty="0"/>
        </a:p>
      </dgm:t>
    </dgm:pt>
    <dgm:pt modelId="{87077F8E-98DA-4177-ADD0-93A64BEBC43F}" type="sibTrans" cxnId="{A287EA07-D432-409B-BD59-72BB41839F01}">
      <dgm:prSet/>
      <dgm:spPr/>
      <dgm:t>
        <a:bodyPr/>
        <a:lstStyle/>
        <a:p>
          <a:endParaRPr lang="ru-RU"/>
        </a:p>
      </dgm:t>
    </dgm:pt>
    <dgm:pt modelId="{C2D1EE7B-44BC-4B87-9574-C12B418BD97D}" type="parTrans" cxnId="{A287EA07-D432-409B-BD59-72BB41839F01}">
      <dgm:prSet/>
      <dgm:spPr/>
      <dgm:t>
        <a:bodyPr/>
        <a:lstStyle/>
        <a:p>
          <a:endParaRPr lang="ru-RU"/>
        </a:p>
      </dgm:t>
    </dgm:pt>
    <dgm:pt modelId="{45B4C9B6-BE64-49D9-B43B-A200E8477648}" type="pres">
      <dgm:prSet presAssocID="{3A4B149C-22F3-4984-9CF6-0E1D450FE9A6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35D296-C3D7-4204-A8B7-6BF455722534}" type="pres">
      <dgm:prSet presAssocID="{1662EC95-1989-46BF-85CC-B5E9679953B0}" presName="gear1" presStyleLbl="node1" presStyleIdx="0" presStyleCnt="3" custScaleX="101765" custLinFactNeighborX="3032" custLinFactNeighborY="529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8B627A-0178-4A2E-9D33-4410CAB010A6}" type="pres">
      <dgm:prSet presAssocID="{1662EC95-1989-46BF-85CC-B5E9679953B0}" presName="gear1srcNode" presStyleLbl="node1" presStyleIdx="0" presStyleCnt="3"/>
      <dgm:spPr/>
      <dgm:t>
        <a:bodyPr/>
        <a:lstStyle/>
        <a:p>
          <a:endParaRPr lang="ru-RU"/>
        </a:p>
      </dgm:t>
    </dgm:pt>
    <dgm:pt modelId="{1486DBDD-47CB-4BCA-8EE4-08D085512017}" type="pres">
      <dgm:prSet presAssocID="{1662EC95-1989-46BF-85CC-B5E9679953B0}" presName="gear1dstNode" presStyleLbl="node1" presStyleIdx="0" presStyleCnt="3"/>
      <dgm:spPr/>
      <dgm:t>
        <a:bodyPr/>
        <a:lstStyle/>
        <a:p>
          <a:endParaRPr lang="ru-RU"/>
        </a:p>
      </dgm:t>
    </dgm:pt>
    <dgm:pt modelId="{92CBC5C7-599C-46EF-A35E-9C9757C4272B}" type="pres">
      <dgm:prSet presAssocID="{B42A0C20-E1A0-42BC-A430-C93BC48D5268}" presName="gear2" presStyleLbl="node1" presStyleIdx="1" presStyleCnt="3" custAng="0" custScaleX="121715" custScaleY="122686" custLinFactNeighborX="606" custLinFactNeighborY="-17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8C5183-1B98-48EA-91D1-570F3ADF37D0}" type="pres">
      <dgm:prSet presAssocID="{B42A0C20-E1A0-42BC-A430-C93BC48D5268}" presName="gear2srcNode" presStyleLbl="node1" presStyleIdx="1" presStyleCnt="3"/>
      <dgm:spPr/>
      <dgm:t>
        <a:bodyPr/>
        <a:lstStyle/>
        <a:p>
          <a:endParaRPr lang="ru-RU"/>
        </a:p>
      </dgm:t>
    </dgm:pt>
    <dgm:pt modelId="{C4CD4C9E-2864-46C1-85B5-6A33C0860EBD}" type="pres">
      <dgm:prSet presAssocID="{B42A0C20-E1A0-42BC-A430-C93BC48D5268}" presName="gear2dstNode" presStyleLbl="node1" presStyleIdx="1" presStyleCnt="3"/>
      <dgm:spPr/>
      <dgm:t>
        <a:bodyPr/>
        <a:lstStyle/>
        <a:p>
          <a:endParaRPr lang="ru-RU"/>
        </a:p>
      </dgm:t>
    </dgm:pt>
    <dgm:pt modelId="{DB4CE615-F5F5-46FB-8E33-A6A81DEE9B2B}" type="pres">
      <dgm:prSet presAssocID="{71898847-6E74-42C6-BDDA-A5998CCE70A7}" presName="gear3" presStyleLbl="node1" presStyleIdx="2" presStyleCnt="3" custScaleX="109759" custScaleY="109723" custLinFactNeighborX="10266" custLinFactNeighborY="-18196"/>
      <dgm:spPr/>
      <dgm:t>
        <a:bodyPr/>
        <a:lstStyle/>
        <a:p>
          <a:endParaRPr lang="ru-RU"/>
        </a:p>
      </dgm:t>
    </dgm:pt>
    <dgm:pt modelId="{2B7A69C8-15B2-4B74-B1A5-EC64F85E67D8}" type="pres">
      <dgm:prSet presAssocID="{71898847-6E74-42C6-BDDA-A5998CCE70A7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C94F2F-3868-411A-9BAD-83549EF061CA}" type="pres">
      <dgm:prSet presAssocID="{71898847-6E74-42C6-BDDA-A5998CCE70A7}" presName="gear3srcNode" presStyleLbl="node1" presStyleIdx="2" presStyleCnt="3"/>
      <dgm:spPr/>
      <dgm:t>
        <a:bodyPr/>
        <a:lstStyle/>
        <a:p>
          <a:endParaRPr lang="ru-RU"/>
        </a:p>
      </dgm:t>
    </dgm:pt>
    <dgm:pt modelId="{EFDFDC2A-905B-41F2-9EE9-8C53C0720DC0}" type="pres">
      <dgm:prSet presAssocID="{71898847-6E74-42C6-BDDA-A5998CCE70A7}" presName="gear3dstNode" presStyleLbl="node1" presStyleIdx="2" presStyleCnt="3"/>
      <dgm:spPr/>
      <dgm:t>
        <a:bodyPr/>
        <a:lstStyle/>
        <a:p>
          <a:endParaRPr lang="ru-RU"/>
        </a:p>
      </dgm:t>
    </dgm:pt>
    <dgm:pt modelId="{A394D4CC-2A84-431F-80F6-DB50E7BA957E}" type="pres">
      <dgm:prSet presAssocID="{26CEFD7E-55E0-4358-984D-61D485944A06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B511B7A3-43B3-4651-A72F-16995CCE7408}" type="pres">
      <dgm:prSet presAssocID="{61CB1B94-8FC6-41EB-B326-6D7641C9FF3E}" presName="connector2" presStyleLbl="sibTrans2D1" presStyleIdx="1" presStyleCnt="3" custLinFactNeighborX="-496" custLinFactNeighborY="-991"/>
      <dgm:spPr/>
      <dgm:t>
        <a:bodyPr/>
        <a:lstStyle/>
        <a:p>
          <a:endParaRPr lang="ru-RU"/>
        </a:p>
      </dgm:t>
    </dgm:pt>
    <dgm:pt modelId="{368AADDC-5E3B-40B4-A595-C1C687434504}" type="pres">
      <dgm:prSet presAssocID="{AD96AD0A-593E-4D50-8A70-52F36DF8E3D1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825E0F06-7DCA-4234-9C3A-AF79B24CB9D0}" srcId="{3A4B149C-22F3-4984-9CF6-0E1D450FE9A6}" destId="{1662EC95-1989-46BF-85CC-B5E9679953B0}" srcOrd="0" destOrd="0" parTransId="{35722AF8-E0E1-4359-A4BB-FF52376CE138}" sibTransId="{26CEFD7E-55E0-4358-984D-61D485944A06}"/>
    <dgm:cxn modelId="{F6FD8310-7149-4B9A-90D1-BDA4D788A7F3}" type="presOf" srcId="{71898847-6E74-42C6-BDDA-A5998CCE70A7}" destId="{DB4CE615-F5F5-46FB-8E33-A6A81DEE9B2B}" srcOrd="0" destOrd="0" presId="urn:microsoft.com/office/officeart/2005/8/layout/gear1"/>
    <dgm:cxn modelId="{87D582C4-71C6-4536-9896-7165486528AB}" type="presOf" srcId="{26CEFD7E-55E0-4358-984D-61D485944A06}" destId="{A394D4CC-2A84-431F-80F6-DB50E7BA957E}" srcOrd="0" destOrd="0" presId="urn:microsoft.com/office/officeart/2005/8/layout/gear1"/>
    <dgm:cxn modelId="{24CCA418-B95B-4C3A-BFEC-CA2A027BCC6D}" type="presOf" srcId="{1662EC95-1989-46BF-85CC-B5E9679953B0}" destId="{1486DBDD-47CB-4BCA-8EE4-08D085512017}" srcOrd="2" destOrd="0" presId="urn:microsoft.com/office/officeart/2005/8/layout/gear1"/>
    <dgm:cxn modelId="{0FCD730E-0B1B-4145-AB7A-4474F1DB1990}" type="presOf" srcId="{71898847-6E74-42C6-BDDA-A5998CCE70A7}" destId="{F4C94F2F-3868-411A-9BAD-83549EF061CA}" srcOrd="2" destOrd="0" presId="urn:microsoft.com/office/officeart/2005/8/layout/gear1"/>
    <dgm:cxn modelId="{88F4AB25-6736-4349-BC13-F82BC840D859}" type="presOf" srcId="{3A4B149C-22F3-4984-9CF6-0E1D450FE9A6}" destId="{45B4C9B6-BE64-49D9-B43B-A200E8477648}" srcOrd="0" destOrd="0" presId="urn:microsoft.com/office/officeart/2005/8/layout/gear1"/>
    <dgm:cxn modelId="{69E38602-D592-4D20-969A-9604C17A0DAF}" type="presOf" srcId="{AD96AD0A-593E-4D50-8A70-52F36DF8E3D1}" destId="{368AADDC-5E3B-40B4-A595-C1C687434504}" srcOrd="0" destOrd="0" presId="urn:microsoft.com/office/officeart/2005/8/layout/gear1"/>
    <dgm:cxn modelId="{7C25616D-0962-4D72-9551-6221612772ED}" type="presOf" srcId="{61CB1B94-8FC6-41EB-B326-6D7641C9FF3E}" destId="{B511B7A3-43B3-4651-A72F-16995CCE7408}" srcOrd="0" destOrd="0" presId="urn:microsoft.com/office/officeart/2005/8/layout/gear1"/>
    <dgm:cxn modelId="{A45C724C-AE1C-4FF4-8F8F-5427A33E2764}" type="presOf" srcId="{1662EC95-1989-46BF-85CC-B5E9679953B0}" destId="{E88B627A-0178-4A2E-9D33-4410CAB010A6}" srcOrd="1" destOrd="0" presId="urn:microsoft.com/office/officeart/2005/8/layout/gear1"/>
    <dgm:cxn modelId="{9CE2EB6A-3D5D-444A-B6D5-78768771BC2F}" srcId="{3A4B149C-22F3-4984-9CF6-0E1D450FE9A6}" destId="{71898847-6E74-42C6-BDDA-A5998CCE70A7}" srcOrd="2" destOrd="0" parTransId="{FB19A586-7D5E-4760-9E1A-FD22547D4327}" sibTransId="{AD96AD0A-593E-4D50-8A70-52F36DF8E3D1}"/>
    <dgm:cxn modelId="{7BE9F4DC-226F-4E2F-984C-FDE4A21F5CEA}" type="presOf" srcId="{B42A0C20-E1A0-42BC-A430-C93BC48D5268}" destId="{C4CD4C9E-2864-46C1-85B5-6A33C0860EBD}" srcOrd="2" destOrd="0" presId="urn:microsoft.com/office/officeart/2005/8/layout/gear1"/>
    <dgm:cxn modelId="{B8134891-A71C-4767-BDAD-4935F2BEC84D}" type="presOf" srcId="{71898847-6E74-42C6-BDDA-A5998CCE70A7}" destId="{2B7A69C8-15B2-4B74-B1A5-EC64F85E67D8}" srcOrd="1" destOrd="0" presId="urn:microsoft.com/office/officeart/2005/8/layout/gear1"/>
    <dgm:cxn modelId="{A017B068-797A-4CA3-875A-251A69E68314}" type="presOf" srcId="{B42A0C20-E1A0-42BC-A430-C93BC48D5268}" destId="{92CBC5C7-599C-46EF-A35E-9C9757C4272B}" srcOrd="0" destOrd="0" presId="urn:microsoft.com/office/officeart/2005/8/layout/gear1"/>
    <dgm:cxn modelId="{A287EA07-D432-409B-BD59-72BB41839F01}" srcId="{3A4B149C-22F3-4984-9CF6-0E1D450FE9A6}" destId="{EB37383F-7E00-4A65-9D69-4CFCEDFF2536}" srcOrd="3" destOrd="0" parTransId="{C2D1EE7B-44BC-4B87-9574-C12B418BD97D}" sibTransId="{87077F8E-98DA-4177-ADD0-93A64BEBC43F}"/>
    <dgm:cxn modelId="{78E9BB59-BEA4-4997-9B42-5DA97DD862CB}" type="presOf" srcId="{71898847-6E74-42C6-BDDA-A5998CCE70A7}" destId="{EFDFDC2A-905B-41F2-9EE9-8C53C0720DC0}" srcOrd="3" destOrd="0" presId="urn:microsoft.com/office/officeart/2005/8/layout/gear1"/>
    <dgm:cxn modelId="{3D2F7837-468A-4AB3-A712-90FEAAE4E2B3}" srcId="{3A4B149C-22F3-4984-9CF6-0E1D450FE9A6}" destId="{B42A0C20-E1A0-42BC-A430-C93BC48D5268}" srcOrd="1" destOrd="0" parTransId="{CE72725A-0082-434E-B804-1DA0577666A8}" sibTransId="{61CB1B94-8FC6-41EB-B326-6D7641C9FF3E}"/>
    <dgm:cxn modelId="{7872724C-4F45-48DB-A3FA-800EEB1C7BE7}" type="presOf" srcId="{1662EC95-1989-46BF-85CC-B5E9679953B0}" destId="{4835D296-C3D7-4204-A8B7-6BF455722534}" srcOrd="0" destOrd="0" presId="urn:microsoft.com/office/officeart/2005/8/layout/gear1"/>
    <dgm:cxn modelId="{20C55769-9120-4E4E-9C7E-46B43276ED2D}" type="presOf" srcId="{B42A0C20-E1A0-42BC-A430-C93BC48D5268}" destId="{048C5183-1B98-48EA-91D1-570F3ADF37D0}" srcOrd="1" destOrd="0" presId="urn:microsoft.com/office/officeart/2005/8/layout/gear1"/>
    <dgm:cxn modelId="{1CBACE57-7B76-4DAA-81A0-487E9BCE622F}" type="presParOf" srcId="{45B4C9B6-BE64-49D9-B43B-A200E8477648}" destId="{4835D296-C3D7-4204-A8B7-6BF455722534}" srcOrd="0" destOrd="0" presId="urn:microsoft.com/office/officeart/2005/8/layout/gear1"/>
    <dgm:cxn modelId="{2267FB40-E69C-4C7F-8F6D-3E582D158470}" type="presParOf" srcId="{45B4C9B6-BE64-49D9-B43B-A200E8477648}" destId="{E88B627A-0178-4A2E-9D33-4410CAB010A6}" srcOrd="1" destOrd="0" presId="urn:microsoft.com/office/officeart/2005/8/layout/gear1"/>
    <dgm:cxn modelId="{C4C48352-7703-439B-B498-A39C770B37D5}" type="presParOf" srcId="{45B4C9B6-BE64-49D9-B43B-A200E8477648}" destId="{1486DBDD-47CB-4BCA-8EE4-08D085512017}" srcOrd="2" destOrd="0" presId="urn:microsoft.com/office/officeart/2005/8/layout/gear1"/>
    <dgm:cxn modelId="{50DA4B62-0E80-47B3-AC29-7D7F97A51EDB}" type="presParOf" srcId="{45B4C9B6-BE64-49D9-B43B-A200E8477648}" destId="{92CBC5C7-599C-46EF-A35E-9C9757C4272B}" srcOrd="3" destOrd="0" presId="urn:microsoft.com/office/officeart/2005/8/layout/gear1"/>
    <dgm:cxn modelId="{3992EB26-31FB-4DB7-AFF6-2D44A79F8EAC}" type="presParOf" srcId="{45B4C9B6-BE64-49D9-B43B-A200E8477648}" destId="{048C5183-1B98-48EA-91D1-570F3ADF37D0}" srcOrd="4" destOrd="0" presId="urn:microsoft.com/office/officeart/2005/8/layout/gear1"/>
    <dgm:cxn modelId="{FF66A54B-A754-4EA2-9D36-023BA9F8F08B}" type="presParOf" srcId="{45B4C9B6-BE64-49D9-B43B-A200E8477648}" destId="{C4CD4C9E-2864-46C1-85B5-6A33C0860EBD}" srcOrd="5" destOrd="0" presId="urn:microsoft.com/office/officeart/2005/8/layout/gear1"/>
    <dgm:cxn modelId="{D9DD72C6-A761-43FC-971B-F863078AD167}" type="presParOf" srcId="{45B4C9B6-BE64-49D9-B43B-A200E8477648}" destId="{DB4CE615-F5F5-46FB-8E33-A6A81DEE9B2B}" srcOrd="6" destOrd="0" presId="urn:microsoft.com/office/officeart/2005/8/layout/gear1"/>
    <dgm:cxn modelId="{BC19BFF2-F793-48EE-ADFC-93448DAB0988}" type="presParOf" srcId="{45B4C9B6-BE64-49D9-B43B-A200E8477648}" destId="{2B7A69C8-15B2-4B74-B1A5-EC64F85E67D8}" srcOrd="7" destOrd="0" presId="urn:microsoft.com/office/officeart/2005/8/layout/gear1"/>
    <dgm:cxn modelId="{F22B174A-E06F-4515-97E7-92508EE7A8F8}" type="presParOf" srcId="{45B4C9B6-BE64-49D9-B43B-A200E8477648}" destId="{F4C94F2F-3868-411A-9BAD-83549EF061CA}" srcOrd="8" destOrd="0" presId="urn:microsoft.com/office/officeart/2005/8/layout/gear1"/>
    <dgm:cxn modelId="{FA765B2F-BFC5-447E-8172-2DDBCF4E1978}" type="presParOf" srcId="{45B4C9B6-BE64-49D9-B43B-A200E8477648}" destId="{EFDFDC2A-905B-41F2-9EE9-8C53C0720DC0}" srcOrd="9" destOrd="0" presId="urn:microsoft.com/office/officeart/2005/8/layout/gear1"/>
    <dgm:cxn modelId="{942B18E8-D72B-4981-B1B8-EE0A5ECAB892}" type="presParOf" srcId="{45B4C9B6-BE64-49D9-B43B-A200E8477648}" destId="{A394D4CC-2A84-431F-80F6-DB50E7BA957E}" srcOrd="10" destOrd="0" presId="urn:microsoft.com/office/officeart/2005/8/layout/gear1"/>
    <dgm:cxn modelId="{4071A8EB-7BE9-41C3-BCCF-841B4A66AB32}" type="presParOf" srcId="{45B4C9B6-BE64-49D9-B43B-A200E8477648}" destId="{B511B7A3-43B3-4651-A72F-16995CCE7408}" srcOrd="11" destOrd="0" presId="urn:microsoft.com/office/officeart/2005/8/layout/gear1"/>
    <dgm:cxn modelId="{03AC2E2E-F637-4C20-B298-ECB2C8076641}" type="presParOf" srcId="{45B4C9B6-BE64-49D9-B43B-A200E8477648}" destId="{368AADDC-5E3B-40B4-A595-C1C687434504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556DE5-E794-40F0-A624-97F4D988F9E1}">
      <dsp:nvSpPr>
        <dsp:cNvPr id="0" name=""/>
        <dsp:cNvSpPr/>
      </dsp:nvSpPr>
      <dsp:spPr>
        <a:xfrm>
          <a:off x="0" y="14262"/>
          <a:ext cx="8136954" cy="9506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rgbClr val="497475"/>
              </a:solidFill>
            </a:rPr>
            <a:t>2 двухэтажных здания, 1957 года постройки</a:t>
          </a:r>
          <a:endParaRPr lang="ru-RU" sz="2500" b="1" kern="1200" dirty="0">
            <a:solidFill>
              <a:srgbClr val="497475"/>
            </a:solidFill>
          </a:endParaRPr>
        </a:p>
      </dsp:txBody>
      <dsp:txXfrm>
        <a:off x="46406" y="60668"/>
        <a:ext cx="8044142" cy="857813"/>
      </dsp:txXfrm>
    </dsp:sp>
    <dsp:sp modelId="{456CD6F9-9841-43FE-8F2F-62FED7B883A3}">
      <dsp:nvSpPr>
        <dsp:cNvPr id="0" name=""/>
        <dsp:cNvSpPr/>
      </dsp:nvSpPr>
      <dsp:spPr>
        <a:xfrm>
          <a:off x="0" y="964887"/>
          <a:ext cx="8136954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348" tIns="31750" rIns="177800" bIns="3175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000" kern="1200"/>
        </a:p>
      </dsp:txBody>
      <dsp:txXfrm>
        <a:off x="0" y="964887"/>
        <a:ext cx="8136954" cy="414000"/>
      </dsp:txXfrm>
    </dsp:sp>
    <dsp:sp modelId="{D29B4B68-13B0-4C76-A19E-5A660671ADA8}">
      <dsp:nvSpPr>
        <dsp:cNvPr id="0" name=""/>
        <dsp:cNvSpPr/>
      </dsp:nvSpPr>
      <dsp:spPr>
        <a:xfrm>
          <a:off x="40" y="1378887"/>
          <a:ext cx="8136872" cy="9506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rgbClr val="497475"/>
              </a:solidFill>
            </a:rPr>
            <a:t>670 учащихся; 273 (1-4 классы); 345 (5-9 классы); 52 (10-11 классы)</a:t>
          </a:r>
          <a:endParaRPr lang="ru-RU" sz="2500" b="1" kern="1200" dirty="0">
            <a:solidFill>
              <a:srgbClr val="497475"/>
            </a:solidFill>
          </a:endParaRPr>
        </a:p>
      </dsp:txBody>
      <dsp:txXfrm>
        <a:off x="46446" y="1425293"/>
        <a:ext cx="8044060" cy="857813"/>
      </dsp:txXfrm>
    </dsp:sp>
    <dsp:sp modelId="{1879DE2E-21D5-4395-A40B-E7AAA6904034}">
      <dsp:nvSpPr>
        <dsp:cNvPr id="0" name=""/>
        <dsp:cNvSpPr/>
      </dsp:nvSpPr>
      <dsp:spPr>
        <a:xfrm>
          <a:off x="0" y="2329512"/>
          <a:ext cx="8136954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348" tIns="31750" rIns="177800" bIns="3175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000" kern="1200"/>
        </a:p>
      </dsp:txBody>
      <dsp:txXfrm>
        <a:off x="0" y="2329512"/>
        <a:ext cx="8136954" cy="414000"/>
      </dsp:txXfrm>
    </dsp:sp>
    <dsp:sp modelId="{D129D9D1-FEEF-4AEA-A497-DBA96FB68A71}">
      <dsp:nvSpPr>
        <dsp:cNvPr id="0" name=""/>
        <dsp:cNvSpPr/>
      </dsp:nvSpPr>
      <dsp:spPr>
        <a:xfrm>
          <a:off x="0" y="2757774"/>
          <a:ext cx="8136954" cy="9506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rgbClr val="497475"/>
              </a:solidFill>
            </a:rPr>
            <a:t>5-дневный режим; 2 смены (1,4-11 классы – </a:t>
          </a:r>
          <a:r>
            <a:rPr lang="en-US" sz="2500" b="1" kern="1200" dirty="0" smtClean="0">
              <a:solidFill>
                <a:srgbClr val="497475"/>
              </a:solidFill>
            </a:rPr>
            <a:t>I</a:t>
          </a:r>
          <a:r>
            <a:rPr lang="ru-RU" sz="2500" b="1" kern="1200" dirty="0" smtClean="0">
              <a:solidFill>
                <a:srgbClr val="497475"/>
              </a:solidFill>
            </a:rPr>
            <a:t> смена; 2-3 классы – </a:t>
          </a:r>
          <a:r>
            <a:rPr lang="en-US" sz="2500" b="1" kern="1200" dirty="0" smtClean="0">
              <a:solidFill>
                <a:srgbClr val="497475"/>
              </a:solidFill>
            </a:rPr>
            <a:t>II</a:t>
          </a:r>
          <a:r>
            <a:rPr lang="ru-RU" sz="2500" b="1" kern="1200" dirty="0" smtClean="0">
              <a:solidFill>
                <a:srgbClr val="497475"/>
              </a:solidFill>
            </a:rPr>
            <a:t> смена)</a:t>
          </a:r>
          <a:endParaRPr lang="ru-RU" sz="2500" b="1" kern="1200" dirty="0">
            <a:solidFill>
              <a:srgbClr val="497475"/>
            </a:solidFill>
          </a:endParaRPr>
        </a:p>
      </dsp:txBody>
      <dsp:txXfrm>
        <a:off x="46406" y="2804180"/>
        <a:ext cx="8044142" cy="8578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0A5CC4-D4E4-4C2D-86B0-64B6BED3EC6A}">
      <dsp:nvSpPr>
        <dsp:cNvPr id="0" name=""/>
        <dsp:cNvSpPr/>
      </dsp:nvSpPr>
      <dsp:spPr>
        <a:xfrm>
          <a:off x="1120182" y="1012355"/>
          <a:ext cx="9716446" cy="11196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kern="1200" dirty="0" smtClean="0"/>
            <a:t> </a:t>
          </a:r>
          <a:r>
            <a:rPr lang="ru-RU" sz="4400" b="1" kern="1200" dirty="0" smtClean="0"/>
            <a:t>ДМУ – наш добрый сосед</a:t>
          </a:r>
          <a:endParaRPr lang="ru-RU" sz="4400" b="1" kern="1200" dirty="0"/>
        </a:p>
      </dsp:txBody>
      <dsp:txXfrm>
        <a:off x="1174837" y="1067010"/>
        <a:ext cx="9607136" cy="101029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0A5CC4-D4E4-4C2D-86B0-64B6BED3EC6A}">
      <dsp:nvSpPr>
        <dsp:cNvPr id="0" name=""/>
        <dsp:cNvSpPr/>
      </dsp:nvSpPr>
      <dsp:spPr>
        <a:xfrm>
          <a:off x="277580" y="1142979"/>
          <a:ext cx="9716446" cy="12795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kern="1200" dirty="0" smtClean="0"/>
            <a:t>Сотрудничество с ДМУ</a:t>
          </a:r>
          <a:endParaRPr lang="ru-RU" sz="5500" kern="1200" dirty="0"/>
        </a:p>
      </dsp:txBody>
      <dsp:txXfrm>
        <a:off x="340042" y="1205441"/>
        <a:ext cx="9591522" cy="115462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0A5CC4-D4E4-4C2D-86B0-64B6BED3EC6A}">
      <dsp:nvSpPr>
        <dsp:cNvPr id="0" name=""/>
        <dsp:cNvSpPr/>
      </dsp:nvSpPr>
      <dsp:spPr>
        <a:xfrm>
          <a:off x="0" y="556533"/>
          <a:ext cx="11925300" cy="1521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2024–2025   </a:t>
          </a:r>
          <a:endParaRPr lang="ru-RU" sz="6500" kern="1200" dirty="0"/>
        </a:p>
      </dsp:txBody>
      <dsp:txXfrm>
        <a:off x="74249" y="630782"/>
        <a:ext cx="11776802" cy="1372502"/>
      </dsp:txXfrm>
    </dsp:sp>
    <dsp:sp modelId="{9BA65B52-BD14-4BA8-AD76-FB43C2ACA452}">
      <dsp:nvSpPr>
        <dsp:cNvPr id="0" name=""/>
        <dsp:cNvSpPr/>
      </dsp:nvSpPr>
      <dsp:spPr>
        <a:xfrm>
          <a:off x="0" y="2723505"/>
          <a:ext cx="11925300" cy="1521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2025–2026 </a:t>
          </a:r>
          <a:endParaRPr lang="ru-RU" sz="6500" kern="1200" dirty="0"/>
        </a:p>
      </dsp:txBody>
      <dsp:txXfrm>
        <a:off x="74249" y="2797754"/>
        <a:ext cx="11776802" cy="1372502"/>
      </dsp:txXfrm>
    </dsp:sp>
    <dsp:sp modelId="{673A021F-5A8B-4927-96C5-FE1CB2169264}">
      <dsp:nvSpPr>
        <dsp:cNvPr id="0" name=""/>
        <dsp:cNvSpPr/>
      </dsp:nvSpPr>
      <dsp:spPr>
        <a:xfrm>
          <a:off x="0" y="3785733"/>
          <a:ext cx="11925300" cy="1076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8628" tIns="82550" rIns="462280" bIns="82550" numCol="1" spcCol="1270" anchor="t" anchorCtr="0">
          <a:noAutofit/>
        </a:bodyPr>
        <a:lstStyle/>
        <a:p>
          <a:pPr marL="285750" lvl="1" indent="-285750" algn="l" defTabSz="2266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5100" kern="1200" dirty="0"/>
        </a:p>
      </dsp:txBody>
      <dsp:txXfrm>
        <a:off x="0" y="3785733"/>
        <a:ext cx="11925300" cy="10764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BA4441-26C6-46D7-B549-B4C8D0A5050F}">
      <dsp:nvSpPr>
        <dsp:cNvPr id="0" name=""/>
        <dsp:cNvSpPr/>
      </dsp:nvSpPr>
      <dsp:spPr>
        <a:xfrm>
          <a:off x="793658" y="0"/>
          <a:ext cx="6600305" cy="6600305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818384-5E77-4FB9-9620-6A844A8D9E06}">
      <dsp:nvSpPr>
        <dsp:cNvPr id="0" name=""/>
        <dsp:cNvSpPr/>
      </dsp:nvSpPr>
      <dsp:spPr>
        <a:xfrm>
          <a:off x="3803064" y="619288"/>
          <a:ext cx="4921543" cy="156241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2а -32 </a:t>
          </a:r>
          <a:endParaRPr lang="ru-RU" sz="6500" kern="1200" dirty="0"/>
        </a:p>
      </dsp:txBody>
      <dsp:txXfrm>
        <a:off x="3879335" y="695559"/>
        <a:ext cx="4769001" cy="1409873"/>
      </dsp:txXfrm>
    </dsp:sp>
    <dsp:sp modelId="{4969446C-04F1-4B06-A531-C5685E396634}">
      <dsp:nvSpPr>
        <dsp:cNvPr id="0" name=""/>
        <dsp:cNvSpPr/>
      </dsp:nvSpPr>
      <dsp:spPr>
        <a:xfrm>
          <a:off x="3782299" y="2421293"/>
          <a:ext cx="4913220" cy="156241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7в -30</a:t>
          </a:r>
          <a:endParaRPr lang="ru-RU" sz="6500" kern="1200" dirty="0"/>
        </a:p>
      </dsp:txBody>
      <dsp:txXfrm>
        <a:off x="3858570" y="2497564"/>
        <a:ext cx="4760678" cy="1409873"/>
      </dsp:txXfrm>
    </dsp:sp>
    <dsp:sp modelId="{476FC419-2995-4544-BF8F-36C88205DB26}">
      <dsp:nvSpPr>
        <dsp:cNvPr id="0" name=""/>
        <dsp:cNvSpPr/>
      </dsp:nvSpPr>
      <dsp:spPr>
        <a:xfrm>
          <a:off x="3736780" y="4179011"/>
          <a:ext cx="5004258" cy="156241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8б -32</a:t>
          </a:r>
          <a:endParaRPr lang="ru-RU" sz="6500" kern="1200" dirty="0"/>
        </a:p>
      </dsp:txBody>
      <dsp:txXfrm>
        <a:off x="3813051" y="4255282"/>
        <a:ext cx="4851716" cy="140987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35D296-C3D7-4204-A8B7-6BF455722534}">
      <dsp:nvSpPr>
        <dsp:cNvPr id="0" name=""/>
        <dsp:cNvSpPr/>
      </dsp:nvSpPr>
      <dsp:spPr>
        <a:xfrm>
          <a:off x="4513166" y="3031796"/>
          <a:ext cx="3675630" cy="3611880"/>
        </a:xfrm>
        <a:prstGeom prst="gear9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Учебный план</a:t>
          </a:r>
          <a:endParaRPr lang="ru-RU" sz="2400" b="1" kern="1200" dirty="0"/>
        </a:p>
      </dsp:txBody>
      <dsp:txXfrm>
        <a:off x="5247367" y="3877862"/>
        <a:ext cx="2207228" cy="1856581"/>
      </dsp:txXfrm>
    </dsp:sp>
    <dsp:sp modelId="{92CBC5C7-599C-46EF-A35E-9C9757C4272B}">
      <dsp:nvSpPr>
        <dsp:cNvPr id="0" name=""/>
        <dsp:cNvSpPr/>
      </dsp:nvSpPr>
      <dsp:spPr>
        <a:xfrm>
          <a:off x="2064782" y="1835305"/>
          <a:ext cx="3197236" cy="3222743"/>
        </a:xfrm>
        <a:prstGeom prst="gear6">
          <a:avLst/>
        </a:prstGeom>
        <a:solidFill>
          <a:schemeClr val="accent2">
            <a:hueOff val="-1356225"/>
            <a:satOff val="-828"/>
            <a:lumOff val="3235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Программы внеурочной деятель-</a:t>
          </a:r>
          <a:r>
            <a:rPr lang="ru-RU" sz="2000" b="1" kern="1200" dirty="0" err="1"/>
            <a:t>ности</a:t>
          </a:r>
          <a:endParaRPr lang="ru-RU" sz="2000" b="1" kern="1200" dirty="0"/>
        </a:p>
      </dsp:txBody>
      <dsp:txXfrm>
        <a:off x="2869696" y="2648847"/>
        <a:ext cx="1587408" cy="1595659"/>
      </dsp:txXfrm>
    </dsp:sp>
    <dsp:sp modelId="{DB4CE615-F5F5-46FB-8E33-A6A81DEE9B2B}">
      <dsp:nvSpPr>
        <dsp:cNvPr id="0" name=""/>
        <dsp:cNvSpPr/>
      </dsp:nvSpPr>
      <dsp:spPr>
        <a:xfrm rot="20700000">
          <a:off x="4003207" y="240887"/>
          <a:ext cx="2825261" cy="2823656"/>
        </a:xfrm>
        <a:prstGeom prst="gear6">
          <a:avLst/>
        </a:prstGeom>
        <a:solidFill>
          <a:schemeClr val="accent2">
            <a:hueOff val="-2712450"/>
            <a:satOff val="-1656"/>
            <a:lumOff val="6471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Воспитательные мероприятия</a:t>
          </a:r>
          <a:endParaRPr lang="ru-RU" sz="1500" b="1" kern="1200" dirty="0"/>
        </a:p>
      </dsp:txBody>
      <dsp:txXfrm rot="-20700000">
        <a:off x="4622965" y="860102"/>
        <a:ext cx="1585745" cy="1585225"/>
      </dsp:txXfrm>
    </dsp:sp>
    <dsp:sp modelId="{A394D4CC-2A84-431F-80F6-DB50E7BA957E}">
      <dsp:nvSpPr>
        <dsp:cNvPr id="0" name=""/>
        <dsp:cNvSpPr/>
      </dsp:nvSpPr>
      <dsp:spPr>
        <a:xfrm>
          <a:off x="4184628" y="2471375"/>
          <a:ext cx="4623207" cy="4623207"/>
        </a:xfrm>
        <a:prstGeom prst="circularArrow">
          <a:avLst>
            <a:gd name="adj1" fmla="val 4688"/>
            <a:gd name="adj2" fmla="val 299029"/>
            <a:gd name="adj3" fmla="val 2553777"/>
            <a:gd name="adj4" fmla="val 15782508"/>
            <a:gd name="adj5" fmla="val 5469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11B7A3-43B3-4651-A72F-16995CCE7408}">
      <dsp:nvSpPr>
        <dsp:cNvPr id="0" name=""/>
        <dsp:cNvSpPr/>
      </dsp:nvSpPr>
      <dsp:spPr>
        <a:xfrm>
          <a:off x="1852204" y="1553392"/>
          <a:ext cx="3359049" cy="3359049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2">
            <a:hueOff val="-1356225"/>
            <a:satOff val="-828"/>
            <a:lumOff val="323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8AADDC-5E3B-40B4-A595-C1C687434504}">
      <dsp:nvSpPr>
        <dsp:cNvPr id="0" name=""/>
        <dsp:cNvSpPr/>
      </dsp:nvSpPr>
      <dsp:spPr>
        <a:xfrm>
          <a:off x="3210024" y="-208090"/>
          <a:ext cx="3621731" cy="3621731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2">
            <a:hueOff val="-2712450"/>
            <a:satOff val="-1656"/>
            <a:lumOff val="647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63076-1F3C-495A-B9F9-5DF20ABACA42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19E0BE-E221-456E-A75B-8E4FBAEC7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2728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7B930-41A7-4CA2-BCA2-8E5E65A903D9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E36AB8-0B76-4127-ABDE-0AA5716568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188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Здравствуйте!  Я являюсь заместителем директора по УВР</a:t>
            </a:r>
            <a:r>
              <a:rPr lang="ru-RU" baseline="0" dirty="0" smtClean="0"/>
              <a:t> МАОУ «СОШ «Лидер-2» </a:t>
            </a:r>
            <a:r>
              <a:rPr lang="ru-RU" baseline="0" dirty="0" err="1" smtClean="0"/>
              <a:t>г.Находки</a:t>
            </a:r>
            <a:r>
              <a:rPr lang="ru-RU" baseline="0" dirty="0" smtClean="0"/>
              <a:t>. С сентября прошлого учебного года в нашей школе действуют Морские классы и сегодня я поделюсь нашим опытом работы с морскими классами в условиях обычной общеобразовательной школы. Школа наша действительно, самая обычная, за исключением особого названия. 670 учащихся, 30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E36AB8-0B76-4127-ABDE-0AA57165682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0544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E36AB8-0B76-4127-ABDE-0AA571656827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19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Экскурсия на базу сторожевых кораблей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E36AB8-0B76-4127-ABDE-0AA571656827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7914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Сразу заложили принцип: не отдельные мероприятия, а системная работа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E36AB8-0B76-4127-ABDE-0AA571656827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6571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Морские классы в нашей школе действуют с сентября 2024 года.</a:t>
            </a:r>
          </a:p>
          <a:p>
            <a:endParaRPr lang="ru-RU" dirty="0" smtClean="0"/>
          </a:p>
          <a:p>
            <a:r>
              <a:rPr lang="ru-RU" dirty="0" smtClean="0"/>
              <a:t>Почему выбрали это направление: запрос родителей, близость к портовой инфраструктуре, давнее</a:t>
            </a:r>
            <a:r>
              <a:rPr lang="ru-RU" baseline="0" dirty="0" smtClean="0"/>
              <a:t> сотрудничество в Дальневосточным мореходным училищем, которое располагается в шаговой доступности от школы, </a:t>
            </a:r>
            <a:r>
              <a:rPr lang="ru-RU" dirty="0" smtClean="0"/>
              <a:t>профориентация с раннего возраста.</a:t>
            </a:r>
          </a:p>
          <a:p>
            <a:endParaRPr lang="ru-RU" dirty="0" smtClean="0"/>
          </a:p>
          <a:p>
            <a:r>
              <a:rPr lang="ru-RU" dirty="0" smtClean="0"/>
              <a:t>В перспективе, наша цель — выстроить непрерывную траекторию «школа – профессиональное образование – работодатель».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E36AB8-0B76-4127-ABDE-0AA571656827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7574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Морские</a:t>
            </a:r>
            <a:r>
              <a:rPr lang="ru-RU" baseline="0" dirty="0" smtClean="0"/>
              <a:t> классы и количество детей в них в 2025-2026 учебном году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E36AB8-0B76-4127-ABDE-0AA571656827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0806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E36AB8-0B76-4127-ABDE-0AA571656827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1694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Наши партнеры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E36AB8-0B76-4127-ABDE-0AA571656827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0598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Участие в мероприятиях</a:t>
            </a:r>
            <a:r>
              <a:rPr lang="ru-RU" baseline="0" dirty="0" smtClean="0"/>
              <a:t> «Русского краба»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E36AB8-0B76-4127-ABDE-0AA571656827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3741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Морской экипаж МАОУ «СОШ «Лиедр-2»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E36AB8-0B76-4127-ABDE-0AA571656827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716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0F1115"/>
                </a:solidFill>
                <a:effectLst/>
                <a:latin typeface="quote-cjk-patch"/>
              </a:rPr>
              <a:t>Слайд 2. Предпосылки</a:t>
            </a:r>
          </a:p>
          <a:p>
            <a:pPr algn="l"/>
            <a:r>
              <a:rPr lang="ru-RU" dirty="0" smtClean="0"/>
              <a:t> Сотрудничество</a:t>
            </a:r>
            <a:r>
              <a:rPr lang="ru-RU" baseline="0" dirty="0" smtClean="0"/>
              <a:t>, начатое предыдущей администрацией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E36AB8-0B76-4127-ABDE-0AA57165682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232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ru-RU" dirty="0" smtClean="0"/>
              <a:t>Участие в мероприятиях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E36AB8-0B76-4127-ABDE-0AA57165682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928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Иллюстрация</a:t>
            </a:r>
            <a:r>
              <a:rPr lang="ru-RU" b="1" i="0" baseline="0" dirty="0" smtClean="0">
                <a:solidFill>
                  <a:srgbClr val="0F1115"/>
                </a:solidFill>
                <a:effectLst/>
                <a:latin typeface="quote-cjk-patch"/>
              </a:rPr>
              <a:t> сотрудничества </a:t>
            </a:r>
          </a:p>
          <a:p>
            <a:pPr algn="l"/>
            <a:r>
              <a:rPr lang="ru-RU" b="1" i="0" baseline="0" dirty="0" smtClean="0">
                <a:solidFill>
                  <a:srgbClr val="0F1115"/>
                </a:solidFill>
                <a:effectLst/>
                <a:latin typeface="quote-cjk-patch"/>
              </a:rPr>
              <a:t>профориентация, поступление в училище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E36AB8-0B76-4127-ABDE-0AA57165682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8974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0F1115"/>
                </a:solidFill>
                <a:effectLst/>
                <a:latin typeface="quote-cjk-patch"/>
              </a:rPr>
              <a:t>Предпосылки</a:t>
            </a:r>
            <a:endParaRPr lang="ru-RU" b="1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E36AB8-0B76-4127-ABDE-0AA57165682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8801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000" dirty="0" smtClean="0"/>
              <a:t>Образовательные пространства  </a:t>
            </a:r>
            <a:r>
              <a:rPr lang="ru-RU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вестибюле первого этажа сразу при входе располагается зона «Находка – город-порт»,</a:t>
            </a:r>
          </a:p>
          <a:p>
            <a:r>
              <a:rPr lang="ru-RU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 которой представлены важнейшие этапы становления нашего города, исторические личности</a:t>
            </a:r>
          </a:p>
          <a:p>
            <a:r>
              <a:rPr lang="ru-RU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–Александр </a:t>
            </a:r>
            <a:r>
              <a:rPr lang="ru-RU" sz="20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Арсентьевич</a:t>
            </a:r>
            <a:r>
              <a:rPr lang="ru-RU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20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Болтин</a:t>
            </a:r>
            <a:r>
              <a:rPr lang="ru-RU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капитан парохода-корвета  «Америка», открывшего бухту Находка, </a:t>
            </a:r>
          </a:p>
          <a:p>
            <a:r>
              <a:rPr lang="ru-RU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генерал-губернатор Восточной Сибири, присоединивший Приморье к России, граф Николай Николаевич Муравьев-Амурский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E36AB8-0B76-4127-ABDE-0AA57165682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5018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Образовательная </a:t>
            </a:r>
            <a:r>
              <a:rPr lang="ru-RU" dirty="0" smtClean="0"/>
              <a:t>среда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E36AB8-0B76-4127-ABDE-0AA57165682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1446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ru-RU" sz="1800" b="1" dirty="0" smtClean="0">
                <a:solidFill>
                  <a:srgbClr val="0F1115"/>
                </a:solidFill>
                <a:effectLst/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Как </a:t>
            </a:r>
            <a:r>
              <a:rPr lang="ru-RU" sz="1800" b="1" dirty="0" smtClean="0">
                <a:solidFill>
                  <a:srgbClr val="0F1115"/>
                </a:solidFill>
                <a:effectLst/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начинали: первый год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800" b="0" i="0" dirty="0" smtClean="0">
                <a:solidFill>
                  <a:srgbClr val="0F1115"/>
                </a:solidFill>
                <a:effectLst/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Старт </a:t>
            </a:r>
            <a:r>
              <a:rPr lang="ru-RU" sz="1800" b="0" i="0" dirty="0" smtClean="0">
                <a:solidFill>
                  <a:srgbClr val="0F1115"/>
                </a:solidFill>
                <a:effectLst/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в сентябре 2024: открыли </a:t>
            </a:r>
            <a:r>
              <a:rPr lang="ru-RU" sz="1800" b="1" i="0" dirty="0" smtClean="0">
                <a:solidFill>
                  <a:srgbClr val="0F1115"/>
                </a:solidFill>
                <a:effectLst/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7б морской класс</a:t>
            </a:r>
            <a:r>
              <a:rPr lang="ru-RU" sz="1800" b="0" i="0" dirty="0" smtClean="0">
                <a:solidFill>
                  <a:srgbClr val="0F1115"/>
                </a:solidFill>
                <a:effectLst/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 (основное звено) и </a:t>
            </a:r>
            <a:r>
              <a:rPr lang="ru-RU" sz="1800" b="1" i="0" dirty="0" smtClean="0">
                <a:solidFill>
                  <a:srgbClr val="0F1115"/>
                </a:solidFill>
                <a:effectLst/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1а морской класс</a:t>
            </a:r>
            <a:r>
              <a:rPr lang="ru-RU" sz="1800" b="0" i="0" dirty="0" smtClean="0">
                <a:solidFill>
                  <a:srgbClr val="0F1115"/>
                </a:solidFill>
                <a:effectLst/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 (начальная школа; сейчас это 2а).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800" b="0" i="0" dirty="0" smtClean="0">
                <a:solidFill>
                  <a:srgbClr val="0F1115"/>
                </a:solidFill>
                <a:effectLst/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В конце октября 2024 прошло торжественное посвящение 7б класса — это стало отправной точкой и традицией.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800" b="0" i="0" dirty="0" smtClean="0">
                <a:solidFill>
                  <a:srgbClr val="0F1115"/>
                </a:solidFill>
                <a:effectLst/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Внеурочная деятельность с первых месяцев: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1800" b="0" i="0" dirty="0" smtClean="0">
                <a:solidFill>
                  <a:srgbClr val="0F1115"/>
                </a:solidFill>
                <a:effectLst/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курс «Морское дело» (теория, основы навигации)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1800" b="0" i="0" dirty="0" smtClean="0">
                <a:solidFill>
                  <a:srgbClr val="0F1115"/>
                </a:solidFill>
                <a:effectLst/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кружок «Школа юного моряка» (практические навыки)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800" b="0" i="0" dirty="0" smtClean="0">
                <a:solidFill>
                  <a:srgbClr val="0F1115"/>
                </a:solidFill>
                <a:effectLst/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Сразу заложили системный подход: не разовые мероприятия, а регулярные занятия.</a:t>
            </a:r>
          </a:p>
          <a:p>
            <a:endParaRPr lang="ru-RU" sz="1800" dirty="0"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E36AB8-0B76-4127-ABDE-0AA57165682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7904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E36AB8-0B76-4127-ABDE-0AA57165682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262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53CB-01B2-4F38-A5DF-12638958855E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CF03A-E22B-4F68-994A-26ED7A366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594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53CB-01B2-4F38-A5DF-12638958855E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CF03A-E22B-4F68-994A-26ED7A366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065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53CB-01B2-4F38-A5DF-12638958855E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CF03A-E22B-4F68-994A-26ED7A3665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988749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53CB-01B2-4F38-A5DF-12638958855E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CF03A-E22B-4F68-994A-26ED7A366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2499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53CB-01B2-4F38-A5DF-12638958855E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CF03A-E22B-4F68-994A-26ED7A3665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723900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53CB-01B2-4F38-A5DF-12638958855E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CF03A-E22B-4F68-994A-26ED7A366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649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53CB-01B2-4F38-A5DF-12638958855E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CF03A-E22B-4F68-994A-26ED7A366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7264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53CB-01B2-4F38-A5DF-12638958855E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CF03A-E22B-4F68-994A-26ED7A366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6669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вестка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806C6F65-35CD-D64B-992A-0C1C1E00384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6362700" y="0"/>
            <a:ext cx="5829299" cy="3235602"/>
            <a:chOff x="5612972" y="1"/>
            <a:chExt cx="6615961" cy="3672246"/>
          </a:xfrm>
        </p:grpSpPr>
        <p:sp>
          <p:nvSpPr>
            <p:cNvPr id="7" name="Автофигура 24">
              <a:extLst>
                <a:ext uri="{FF2B5EF4-FFF2-40B4-BE49-F238E27FC236}">
                  <a16:creationId xmlns:a16="http://schemas.microsoft.com/office/drawing/2014/main" id="{CFD467E2-FF13-7E4F-BEF9-EA1A17665B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972" y="1"/>
              <a:ext cx="4408998" cy="3672246"/>
            </a:xfrm>
            <a:custGeom>
              <a:avLst/>
              <a:gdLst>
                <a:gd name="T0" fmla="+- 0 8372 6586"/>
                <a:gd name="T1" fmla="*/ T0 w 3578"/>
                <a:gd name="T2" fmla="*/ 591 h 2980"/>
                <a:gd name="T3" fmla="+- 0 7780 6586"/>
                <a:gd name="T4" fmla="*/ T3 w 3578"/>
                <a:gd name="T5" fmla="*/ 0 h 2980"/>
                <a:gd name="T6" fmla="+- 0 6586 6586"/>
                <a:gd name="T7" fmla="*/ T6 w 3578"/>
                <a:gd name="T8" fmla="*/ 0 h 2980"/>
                <a:gd name="T9" fmla="+- 0 7774 6586"/>
                <a:gd name="T10" fmla="*/ T9 w 3578"/>
                <a:gd name="T11" fmla="*/ 1188 h 2980"/>
                <a:gd name="T12" fmla="+- 0 8372 6586"/>
                <a:gd name="T13" fmla="*/ T12 w 3578"/>
                <a:gd name="T14" fmla="*/ 591 h 2980"/>
                <a:gd name="T15" fmla="+- 0 10163 6586"/>
                <a:gd name="T16" fmla="*/ T15 w 3578"/>
                <a:gd name="T17" fmla="*/ 2383 h 2980"/>
                <a:gd name="T18" fmla="+- 0 9566 6586"/>
                <a:gd name="T19" fmla="*/ T18 w 3578"/>
                <a:gd name="T20" fmla="*/ 1786 h 2980"/>
                <a:gd name="T21" fmla="+- 0 8969 6586"/>
                <a:gd name="T22" fmla="*/ T21 w 3578"/>
                <a:gd name="T23" fmla="*/ 2383 h 2980"/>
                <a:gd name="T24" fmla="+- 0 9566 6586"/>
                <a:gd name="T25" fmla="*/ T24 w 3578"/>
                <a:gd name="T26" fmla="*/ 2980 h 2980"/>
                <a:gd name="T27" fmla="+- 0 10163 6586"/>
                <a:gd name="T28" fmla="*/ T27 w 3578"/>
                <a:gd name="T29" fmla="*/ 2383 h 298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  <a:cxn ang="0">
                  <a:pos x="T19" y="T20"/>
                </a:cxn>
                <a:cxn ang="0">
                  <a:pos x="T22" y="T23"/>
                </a:cxn>
                <a:cxn ang="0">
                  <a:pos x="T25" y="T26"/>
                </a:cxn>
                <a:cxn ang="0">
                  <a:pos x="T28" y="T29"/>
                </a:cxn>
              </a:cxnLst>
              <a:rect l="0" t="0" r="r" b="b"/>
              <a:pathLst>
                <a:path w="3578" h="2980">
                  <a:moveTo>
                    <a:pt x="1786" y="591"/>
                  </a:moveTo>
                  <a:lnTo>
                    <a:pt x="1194" y="0"/>
                  </a:lnTo>
                  <a:lnTo>
                    <a:pt x="0" y="0"/>
                  </a:lnTo>
                  <a:lnTo>
                    <a:pt x="1188" y="1188"/>
                  </a:lnTo>
                  <a:lnTo>
                    <a:pt x="1786" y="591"/>
                  </a:lnTo>
                  <a:moveTo>
                    <a:pt x="3577" y="2383"/>
                  </a:moveTo>
                  <a:lnTo>
                    <a:pt x="2980" y="1786"/>
                  </a:lnTo>
                  <a:lnTo>
                    <a:pt x="2383" y="2383"/>
                  </a:lnTo>
                  <a:lnTo>
                    <a:pt x="2980" y="2980"/>
                  </a:lnTo>
                  <a:lnTo>
                    <a:pt x="3577" y="2383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8" name="Полилиния 7">
              <a:extLst>
                <a:ext uri="{FF2B5EF4-FFF2-40B4-BE49-F238E27FC236}">
                  <a16:creationId xmlns:a16="http://schemas.microsoft.com/office/drawing/2014/main" id="{CA85A327-3157-B442-993A-6900F7124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233" y="1463970"/>
              <a:ext cx="2208196" cy="2208277"/>
            </a:xfrm>
            <a:custGeom>
              <a:avLst/>
              <a:gdLst>
                <a:gd name="T0" fmla="+- 0 7774 7177"/>
                <a:gd name="T1" fmla="*/ T0 w 1792"/>
                <a:gd name="T2" fmla="+- 0 1188 1188"/>
                <a:gd name="T3" fmla="*/ 1188 h 1792"/>
                <a:gd name="T4" fmla="+- 0 7177 7177"/>
                <a:gd name="T5" fmla="*/ T4 w 1792"/>
                <a:gd name="T6" fmla="+- 0 1786 1188"/>
                <a:gd name="T7" fmla="*/ 1786 h 1792"/>
                <a:gd name="T8" fmla="+- 0 8372 7177"/>
                <a:gd name="T9" fmla="*/ T8 w 1792"/>
                <a:gd name="T10" fmla="+- 0 2980 1188"/>
                <a:gd name="T11" fmla="*/ 2980 h 1792"/>
                <a:gd name="T12" fmla="+- 0 8969 7177"/>
                <a:gd name="T13" fmla="*/ T12 w 1792"/>
                <a:gd name="T14" fmla="+- 0 2383 1188"/>
                <a:gd name="T15" fmla="*/ 2383 h 1792"/>
                <a:gd name="T16" fmla="+- 0 7774 7177"/>
                <a:gd name="T17" fmla="*/ T16 w 1792"/>
                <a:gd name="T18" fmla="+- 0 1188 1188"/>
                <a:gd name="T19" fmla="*/ 1188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7" y="0"/>
                  </a:moveTo>
                  <a:lnTo>
                    <a:pt x="0" y="598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9" name="Полилиния 8">
              <a:extLst>
                <a:ext uri="{FF2B5EF4-FFF2-40B4-BE49-F238E27FC236}">
                  <a16:creationId xmlns:a16="http://schemas.microsoft.com/office/drawing/2014/main" id="{9A459CB4-74AF-0544-AB1E-7CC6D10F8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5590" y="1"/>
              <a:ext cx="1457754" cy="729520"/>
            </a:xfrm>
            <a:custGeom>
              <a:avLst/>
              <a:gdLst>
                <a:gd name="T0" fmla="+- 0 10158 8975"/>
                <a:gd name="T1" fmla="*/ T0 w 1183"/>
                <a:gd name="T2" fmla="*/ 0 h 592"/>
                <a:gd name="T3" fmla="+- 0 8975 8975"/>
                <a:gd name="T4" fmla="*/ T3 w 1183"/>
                <a:gd name="T5" fmla="*/ 0 h 592"/>
                <a:gd name="T6" fmla="+- 0 9566 8975"/>
                <a:gd name="T7" fmla="*/ T6 w 1183"/>
                <a:gd name="T8" fmla="*/ 591 h 592"/>
                <a:gd name="T9" fmla="+- 0 10158 8975"/>
                <a:gd name="T10" fmla="*/ T9 w 1183"/>
                <a:gd name="T11" fmla="*/ 0 h 592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183" h="592">
                  <a:moveTo>
                    <a:pt x="1183" y="0"/>
                  </a:moveTo>
                  <a:lnTo>
                    <a:pt x="0" y="0"/>
                  </a:lnTo>
                  <a:lnTo>
                    <a:pt x="591" y="591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10" name="Полилиния 9">
              <a:extLst>
                <a:ext uri="{FF2B5EF4-FFF2-40B4-BE49-F238E27FC236}">
                  <a16:creationId xmlns:a16="http://schemas.microsoft.com/office/drawing/2014/main" id="{95A20BFD-9142-D64A-A78A-61B75FCA0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6887" y="728289"/>
              <a:ext cx="2208196" cy="2208277"/>
            </a:xfrm>
            <a:custGeom>
              <a:avLst/>
              <a:gdLst>
                <a:gd name="T0" fmla="+- 0 8372 7774"/>
                <a:gd name="T1" fmla="*/ T0 w 1792"/>
                <a:gd name="T2" fmla="+- 0 591 591"/>
                <a:gd name="T3" fmla="*/ 591 h 1792"/>
                <a:gd name="T4" fmla="+- 0 7774 7774"/>
                <a:gd name="T5" fmla="*/ T4 w 1792"/>
                <a:gd name="T6" fmla="+- 0 1188 591"/>
                <a:gd name="T7" fmla="*/ 1188 h 1792"/>
                <a:gd name="T8" fmla="+- 0 8969 7774"/>
                <a:gd name="T9" fmla="*/ T8 w 1792"/>
                <a:gd name="T10" fmla="+- 0 2383 591"/>
                <a:gd name="T11" fmla="*/ 2383 h 1792"/>
                <a:gd name="T12" fmla="+- 0 9566 7774"/>
                <a:gd name="T13" fmla="*/ T12 w 1792"/>
                <a:gd name="T14" fmla="+- 0 1786 591"/>
                <a:gd name="T15" fmla="*/ 1786 h 1792"/>
                <a:gd name="T16" fmla="+- 0 8372 7774"/>
                <a:gd name="T17" fmla="*/ T16 w 1792"/>
                <a:gd name="T18" fmla="+- 0 591 591"/>
                <a:gd name="T19" fmla="*/ 591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8" y="0"/>
                  </a:moveTo>
                  <a:lnTo>
                    <a:pt x="0" y="597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11" name="Полилиния 10">
              <a:extLst>
                <a:ext uri="{FF2B5EF4-FFF2-40B4-BE49-F238E27FC236}">
                  <a16:creationId xmlns:a16="http://schemas.microsoft.com/office/drawing/2014/main" id="{B80736DF-C890-DB47-AEAA-D3D92505E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083" y="728289"/>
              <a:ext cx="2943850" cy="2943958"/>
            </a:xfrm>
            <a:custGeom>
              <a:avLst/>
              <a:gdLst>
                <a:gd name="T0" fmla="+- 0 11955 9566"/>
                <a:gd name="T1" fmla="*/ T0 w 2389"/>
                <a:gd name="T2" fmla="+- 0 1786 591"/>
                <a:gd name="T3" fmla="*/ 1786 h 2389"/>
                <a:gd name="T4" fmla="+- 0 10760 9566"/>
                <a:gd name="T5" fmla="*/ T4 w 2389"/>
                <a:gd name="T6" fmla="+- 0 591 591"/>
                <a:gd name="T7" fmla="*/ 591 h 2389"/>
                <a:gd name="T8" fmla="+- 0 9566 9566"/>
                <a:gd name="T9" fmla="*/ T8 w 2389"/>
                <a:gd name="T10" fmla="+- 0 1786 591"/>
                <a:gd name="T11" fmla="*/ 1786 h 2389"/>
                <a:gd name="T12" fmla="+- 0 10760 9566"/>
                <a:gd name="T13" fmla="*/ T12 w 2389"/>
                <a:gd name="T14" fmla="+- 0 2980 591"/>
                <a:gd name="T15" fmla="*/ 2980 h 2389"/>
                <a:gd name="T16" fmla="+- 0 11955 9566"/>
                <a:gd name="T17" fmla="*/ T16 w 2389"/>
                <a:gd name="T18" fmla="+- 0 1786 591"/>
                <a:gd name="T19" fmla="*/ 1786 h 23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389" h="2389">
                  <a:moveTo>
                    <a:pt x="2389" y="1195"/>
                  </a:moveTo>
                  <a:lnTo>
                    <a:pt x="1194" y="0"/>
                  </a:lnTo>
                  <a:lnTo>
                    <a:pt x="0" y="1195"/>
                  </a:lnTo>
                  <a:lnTo>
                    <a:pt x="1194" y="2389"/>
                  </a:lnTo>
                  <a:lnTo>
                    <a:pt x="2389" y="119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</p:grp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39F93F26-ED5C-E74E-BFBD-E3054DC1B9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1" y="189573"/>
            <a:ext cx="6787747" cy="1593507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ru-RU" sz="3300" b="1" i="0" spc="38" baseline="0"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sp>
        <p:nvSpPr>
          <p:cNvPr id="2" name="Объект 5">
            <a:extLst>
              <a:ext uri="{FF2B5EF4-FFF2-40B4-BE49-F238E27FC236}">
                <a16:creationId xmlns:a16="http://schemas.microsoft.com/office/drawing/2014/main" id="{186153BD-9D2B-47EB-3553-1D3F6663B2A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94360" y="2281920"/>
            <a:ext cx="6787747" cy="3708517"/>
          </a:xfrm>
        </p:spPr>
        <p:txBody>
          <a:bodyPr lIns="0" tIns="228600" rIns="0" bIns="0" rtlCol="0">
            <a:normAutofit/>
          </a:bodyPr>
          <a:lstStyle>
            <a:lvl1pPr marL="212598" indent="-212598">
              <a:lnSpc>
                <a:spcPct val="80000"/>
              </a:lnSpc>
              <a:spcBef>
                <a:spcPts val="1650"/>
              </a:spcBef>
              <a:buFont typeface="Arial" panose="020B0604020202020204" pitchFamily="34" charset="0"/>
              <a:buChar char="•"/>
              <a:defRPr lang="ru-RU" sz="1800" b="1" i="0" kern="1200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indent="-212598">
              <a:spcBef>
                <a:spcPts val="450"/>
              </a:spcBef>
              <a:defRPr lang="ru-RU" sz="1500"/>
            </a:lvl2pPr>
            <a:lvl3pPr indent="-212598">
              <a:spcBef>
                <a:spcPts val="1350"/>
              </a:spcBef>
              <a:defRPr lang="ru-RU" sz="1500"/>
            </a:lvl3pPr>
            <a:lvl4pPr indent="-212598">
              <a:spcBef>
                <a:spcPts val="1350"/>
              </a:spcBef>
              <a:defRPr lang="ru-RU" sz="1500"/>
            </a:lvl4pPr>
            <a:lvl5pPr indent="-212598">
              <a:spcBef>
                <a:spcPts val="1350"/>
              </a:spcBef>
              <a:defRPr lang="ru-RU" sz="15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43" name="Номер слайда 42">
            <a:extLst>
              <a:ext uri="{FF2B5EF4-FFF2-40B4-BE49-F238E27FC236}">
                <a16:creationId xmlns:a16="http://schemas.microsoft.com/office/drawing/2014/main" id="{D80CCC8F-9CF1-9621-04EB-DFA68FEE42D2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defTabSz="685800"/>
            <a:fld id="{294A09A9-5501-47C1-A89A-A340965A2BE2}" type="slidenum">
              <a:rPr lang="ru-RU" smtClean="0">
                <a:solidFill>
                  <a:srgbClr val="000000"/>
                </a:solidFill>
              </a:rPr>
              <a:pPr defTabSz="685800"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2" name="Дата 41">
            <a:extLst>
              <a:ext uri="{FF2B5EF4-FFF2-40B4-BE49-F238E27FC236}">
                <a16:creationId xmlns:a16="http://schemas.microsoft.com/office/drawing/2014/main" id="{29CE2856-DB8F-5603-C085-74C70560FAC8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defTabSz="685800"/>
            <a:endParaRPr lang="ru-RU" dirty="0">
              <a:solidFill>
                <a:srgbClr val="000000"/>
              </a:solidFill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79826C1-7A52-DA25-F422-EE62DED7D1B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0552" cy="0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6130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53CB-01B2-4F38-A5DF-12638958855E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CF03A-E22B-4F68-994A-26ED7A366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07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53CB-01B2-4F38-A5DF-12638958855E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CF03A-E22B-4F68-994A-26ED7A366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090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53CB-01B2-4F38-A5DF-12638958855E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CF03A-E22B-4F68-994A-26ED7A366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259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53CB-01B2-4F38-A5DF-12638958855E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CF03A-E22B-4F68-994A-26ED7A366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100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53CB-01B2-4F38-A5DF-12638958855E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CF03A-E22B-4F68-994A-26ED7A366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543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53CB-01B2-4F38-A5DF-12638958855E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CF03A-E22B-4F68-994A-26ED7A366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993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53CB-01B2-4F38-A5DF-12638958855E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CF03A-E22B-4F68-994A-26ED7A366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174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CF03A-E22B-4F68-994A-26ED7A3665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53CB-01B2-4F38-A5DF-12638958855E}" type="datetimeFigureOut">
              <a:rPr lang="ru-RU" smtClean="0"/>
              <a:pPr/>
              <a:t>27.03.2026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155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alphaModFix amt="22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553CB-01B2-4F38-A5DF-12638958855E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36CF03A-E22B-4F68-994A-26ED7A366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018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  <p:sldLayoutId id="214748373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7" Type="http://schemas.openxmlformats.org/officeDocument/2006/relationships/image" Target="../media/image47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g"/><Relationship Id="rId4" Type="http://schemas.openxmlformats.org/officeDocument/2006/relationships/image" Target="../media/image58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g"/><Relationship Id="rId4" Type="http://schemas.openxmlformats.org/officeDocument/2006/relationships/image" Target="../media/image6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g"/><Relationship Id="rId4" Type="http://schemas.openxmlformats.org/officeDocument/2006/relationships/image" Target="../media/image67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g"/><Relationship Id="rId4" Type="http://schemas.openxmlformats.org/officeDocument/2006/relationships/image" Target="../media/image73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10.jp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9.jpg"/><Relationship Id="rId4" Type="http://schemas.openxmlformats.org/officeDocument/2006/relationships/diagramLayout" Target="../diagrams/layout3.xml"/><Relationship Id="rId9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1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11" Type="http://schemas.openxmlformats.org/officeDocument/2006/relationships/image" Target="../media/image4.png"/><Relationship Id="rId5" Type="http://schemas.openxmlformats.org/officeDocument/2006/relationships/diagramLayout" Target="../diagrams/layout4.xml"/><Relationship Id="rId10" Type="http://schemas.openxmlformats.org/officeDocument/2006/relationships/image" Target="../media/image3.png"/><Relationship Id="rId4" Type="http://schemas.openxmlformats.org/officeDocument/2006/relationships/diagramData" Target="../diagrams/data4.xml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D46330-79CA-4803-8357-E49EDE8D5F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4443"/>
            <a:ext cx="5893358" cy="3387395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Морские классы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условиях обычной школы: наш опыт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196194E-C12A-4670-9C63-1CEEA5A6A5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55513" y="6309550"/>
            <a:ext cx="4298018" cy="109689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24 марта, 2026 </a:t>
            </a:r>
            <a:r>
              <a:rPr lang="ru-RU" sz="2400" b="1" dirty="0">
                <a:solidFill>
                  <a:schemeClr val="tx1"/>
                </a:solidFill>
              </a:rPr>
              <a:t>г.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24443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Управление образования администрации Находкинского городского округа</a:t>
            </a:r>
          </a:p>
          <a:p>
            <a:pPr algn="ctr"/>
            <a:r>
              <a:rPr lang="ru-RU" sz="1600" dirty="0" smtClean="0"/>
              <a:t>Муниципальное автономное общеобразовательное учреждение «Средняя общеобразовательная школа «Лидер-2»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7186805" y="5371672"/>
            <a:ext cx="4824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/>
              <a:t>Андрейчук А.А., </a:t>
            </a:r>
          </a:p>
          <a:p>
            <a:pPr algn="r"/>
            <a:r>
              <a:rPr lang="ru-RU" b="1" dirty="0" err="1" smtClean="0"/>
              <a:t>зам.директора</a:t>
            </a:r>
            <a:r>
              <a:rPr lang="ru-RU" b="1" dirty="0" smtClean="0"/>
              <a:t> МАОУ «СОШ «Лидер-2» 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2448" y="1005854"/>
            <a:ext cx="6368817" cy="3844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67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282" y="159392"/>
            <a:ext cx="2692866" cy="140935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Открытие морского класса 24.10.2024 года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6B6E6C-87A8-484C-879B-67ABEC10E7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334" y="146808"/>
            <a:ext cx="3791823" cy="284386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1CD54E8-54BB-4EE4-94F1-3EEB83BE68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223" y="159392"/>
            <a:ext cx="3791823" cy="284386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B3E240E-D6AB-474D-9471-15DCB35B17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18" y="3228975"/>
            <a:ext cx="4838700" cy="362902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C8ED519-0C8D-4D37-B0DF-4A198FDE49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678" y="3158060"/>
            <a:ext cx="48387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250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01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408866" y="5172279"/>
            <a:ext cx="278313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1-А класс</a:t>
            </a:r>
            <a:endParaRPr lang="ru-RU" dirty="0"/>
          </a:p>
          <a:p>
            <a:r>
              <a:rPr lang="ru-RU" dirty="0" smtClean="0"/>
              <a:t>МАОУ  «СОШ «ЛИДЕР-2»</a:t>
            </a:r>
            <a:endParaRPr lang="ru-RU" dirty="0"/>
          </a:p>
          <a:p>
            <a:r>
              <a:rPr lang="ru-RU" dirty="0" smtClean="0"/>
              <a:t>2024-2025 </a:t>
            </a:r>
            <a:r>
              <a:rPr lang="ru-RU" dirty="0" err="1" smtClean="0"/>
              <a:t>уч.г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 smtClean="0"/>
              <a:t>Классный руководитель</a:t>
            </a:r>
            <a:endParaRPr lang="ru-RU" dirty="0"/>
          </a:p>
          <a:p>
            <a:r>
              <a:rPr lang="ru-RU" dirty="0" smtClean="0"/>
              <a:t>Настовальская В.А.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30001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2310" y="4344144"/>
            <a:ext cx="2115495" cy="1993565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3" y="-77902"/>
            <a:ext cx="9095014" cy="6821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51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2310" y="4344144"/>
            <a:ext cx="2115495" cy="1993565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57" y="56808"/>
            <a:ext cx="8915400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46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2310" y="4344144"/>
            <a:ext cx="2115495" cy="1993565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98" y="-588740"/>
            <a:ext cx="9928987" cy="744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16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2310" y="4344144"/>
            <a:ext cx="2115495" cy="1993565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72" y="156559"/>
            <a:ext cx="9829806" cy="655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2310" y="4344144"/>
            <a:ext cx="2115495" cy="1993565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316" y="0"/>
            <a:ext cx="6792684" cy="509451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781" y="639992"/>
            <a:ext cx="4663506" cy="621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04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2310" y="4344144"/>
            <a:ext cx="2115495" cy="1993565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020" y="-166992"/>
            <a:ext cx="6471393" cy="702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7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818449676"/>
              </p:ext>
            </p:extLst>
          </p:nvPr>
        </p:nvGraphicFramePr>
        <p:xfrm>
          <a:off x="149629" y="703041"/>
          <a:ext cx="119253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4389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9156158"/>
              </p:ext>
            </p:extLst>
          </p:nvPr>
        </p:nvGraphicFramePr>
        <p:xfrm>
          <a:off x="83128" y="157942"/>
          <a:ext cx="9534698" cy="66003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52310" y="4344144"/>
            <a:ext cx="2115495" cy="199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27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1464" y="764705"/>
            <a:ext cx="6120680" cy="159350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400" dirty="0">
                <a:solidFill>
                  <a:srgbClr val="497475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общеобразовательное учреждени</a:t>
            </a:r>
            <a:r>
              <a:rPr lang="ru-RU" sz="2400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400" dirty="0">
                <a:solidFill>
                  <a:srgbClr val="497475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497475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497475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«Средняя общеобразовательная школа «Лидер-2» Находкинского городского округа</a:t>
            </a:r>
            <a:r>
              <a:rPr lang="ru-RU" sz="2400" dirty="0">
                <a:solidFill>
                  <a:srgbClr val="497475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497475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1919536" y="2996952"/>
          <a:ext cx="8136954" cy="370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1411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2310" y="4344144"/>
            <a:ext cx="2115495" cy="1993565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30" y="154744"/>
            <a:ext cx="9854128" cy="657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47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273F64-7FC5-4BEB-9875-AEFBFA3AF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0037" y="190500"/>
            <a:ext cx="4399491" cy="1320800"/>
          </a:xfrm>
        </p:spPr>
        <p:txBody>
          <a:bodyPr>
            <a:normAutofit/>
          </a:bodyPr>
          <a:lstStyle/>
          <a:p>
            <a:pPr algn="r"/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Направления реализации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32C7DA0D-B1C0-4B0E-9309-1746A4A036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6180994"/>
              </p:ext>
            </p:extLst>
          </p:nvPr>
        </p:nvGraphicFramePr>
        <p:xfrm>
          <a:off x="174566" y="290944"/>
          <a:ext cx="9559638" cy="6567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177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003738"/>
              </p:ext>
            </p:extLst>
          </p:nvPr>
        </p:nvGraphicFramePr>
        <p:xfrm>
          <a:off x="266008" y="0"/>
          <a:ext cx="5985165" cy="6838003"/>
        </p:xfrm>
        <a:graphic>
          <a:graphicData uri="http://schemas.openxmlformats.org/drawingml/2006/table">
            <a:tbl>
              <a:tblPr/>
              <a:tblGrid>
                <a:gridCol w="1333780">
                  <a:extLst>
                    <a:ext uri="{9D8B030D-6E8A-4147-A177-3AD203B41FA5}">
                      <a16:colId xmlns:a16="http://schemas.microsoft.com/office/drawing/2014/main" val="2879858617"/>
                    </a:ext>
                  </a:extLst>
                </a:gridCol>
                <a:gridCol w="1652414">
                  <a:extLst>
                    <a:ext uri="{9D8B030D-6E8A-4147-A177-3AD203B41FA5}">
                      <a16:colId xmlns:a16="http://schemas.microsoft.com/office/drawing/2014/main" val="1007849970"/>
                    </a:ext>
                  </a:extLst>
                </a:gridCol>
                <a:gridCol w="388542">
                  <a:extLst>
                    <a:ext uri="{9D8B030D-6E8A-4147-A177-3AD203B41FA5}">
                      <a16:colId xmlns:a16="http://schemas.microsoft.com/office/drawing/2014/main" val="4100832367"/>
                    </a:ext>
                  </a:extLst>
                </a:gridCol>
                <a:gridCol w="408992">
                  <a:extLst>
                    <a:ext uri="{9D8B030D-6E8A-4147-A177-3AD203B41FA5}">
                      <a16:colId xmlns:a16="http://schemas.microsoft.com/office/drawing/2014/main" val="1976392992"/>
                    </a:ext>
                  </a:extLst>
                </a:gridCol>
                <a:gridCol w="489013">
                  <a:extLst>
                    <a:ext uri="{9D8B030D-6E8A-4147-A177-3AD203B41FA5}">
                      <a16:colId xmlns:a16="http://schemas.microsoft.com/office/drawing/2014/main" val="2206072870"/>
                    </a:ext>
                  </a:extLst>
                </a:gridCol>
                <a:gridCol w="482138">
                  <a:extLst>
                    <a:ext uri="{9D8B030D-6E8A-4147-A177-3AD203B41FA5}">
                      <a16:colId xmlns:a16="http://schemas.microsoft.com/office/drawing/2014/main" val="2695960035"/>
                    </a:ext>
                  </a:extLst>
                </a:gridCol>
                <a:gridCol w="423949">
                  <a:extLst>
                    <a:ext uri="{9D8B030D-6E8A-4147-A177-3AD203B41FA5}">
                      <a16:colId xmlns:a16="http://schemas.microsoft.com/office/drawing/2014/main" val="3107811912"/>
                    </a:ext>
                  </a:extLst>
                </a:gridCol>
                <a:gridCol w="806337">
                  <a:extLst>
                    <a:ext uri="{9D8B030D-6E8A-4147-A177-3AD203B41FA5}">
                      <a16:colId xmlns:a16="http://schemas.microsoft.com/office/drawing/2014/main" val="2804101039"/>
                    </a:ext>
                  </a:extLst>
                </a:gridCol>
              </a:tblGrid>
              <a:tr h="360020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Предметные области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Учебные предметы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учебные часы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7761727"/>
                  </a:ext>
                </a:extLst>
              </a:tr>
              <a:tr h="2457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классы                                      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VI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VII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VIII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IX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Итого: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6024539"/>
                  </a:ext>
                </a:extLst>
              </a:tr>
              <a:tr h="189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(мор.)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(мор.)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(мор.)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4453454"/>
                  </a:ext>
                </a:extLst>
              </a:tr>
              <a:tr h="189075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Обязательные предметы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7447725"/>
                  </a:ext>
                </a:extLst>
              </a:tr>
              <a:tr h="244097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Русский язык и литература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Русский язык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713668"/>
                  </a:ext>
                </a:extLst>
              </a:tr>
              <a:tr h="2440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Литература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4569023"/>
                  </a:ext>
                </a:extLst>
              </a:tr>
              <a:tr h="3633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Иностранные </a:t>
                      </a:r>
                    </a:p>
                    <a:p>
                      <a:pPr algn="l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языки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Иностранный язык (английский язык)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308382"/>
                  </a:ext>
                </a:extLst>
              </a:tr>
              <a:tr h="244097">
                <a:tc rowSpan="5"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Математика и информатика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Математика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8931110"/>
                  </a:ext>
                </a:extLst>
              </a:tr>
              <a:tr h="2440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Алгебра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991151"/>
                  </a:ext>
                </a:extLst>
              </a:tr>
              <a:tr h="2440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Геометрия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891319"/>
                  </a:ext>
                </a:extLst>
              </a:tr>
              <a:tr h="3633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Вероятность и статистика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5151096"/>
                  </a:ext>
                </a:extLst>
              </a:tr>
              <a:tr h="2440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Информатика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546755"/>
                  </a:ext>
                </a:extLst>
              </a:tr>
              <a:tr h="244097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Общественно-научные предметы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История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9970161"/>
                  </a:ext>
                </a:extLst>
              </a:tr>
              <a:tr h="2440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Обществознание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1484473"/>
                  </a:ext>
                </a:extLst>
              </a:tr>
              <a:tr h="2440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География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4365042"/>
                  </a:ext>
                </a:extLst>
              </a:tr>
              <a:tr h="245797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Естественно-научные предметы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Физика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6983599"/>
                  </a:ext>
                </a:extLst>
              </a:tr>
              <a:tr h="2440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Химия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0903201"/>
                  </a:ext>
                </a:extLst>
              </a:tr>
              <a:tr h="2495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Биология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7318035"/>
                  </a:ext>
                </a:extLst>
              </a:tr>
              <a:tr h="363331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Искусство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ИЗО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859704"/>
                  </a:ext>
                </a:extLst>
              </a:tr>
              <a:tr h="2440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Музыка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0074887"/>
                  </a:ext>
                </a:extLst>
              </a:tr>
              <a:tr h="3600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Технология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Труд (технология)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6550198"/>
                  </a:ext>
                </a:extLst>
              </a:tr>
              <a:tr h="2655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ОДНК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ОДНКНР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743875"/>
                  </a:ext>
                </a:extLst>
              </a:tr>
              <a:tr h="24925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ОБЗР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ОБЗР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0120388"/>
                  </a:ext>
                </a:extLst>
              </a:tr>
              <a:tr h="3781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Физическая культура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Физическая культура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8047612"/>
                  </a:ext>
                </a:extLst>
              </a:tr>
              <a:tr h="217436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Итого: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886589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311864" y="467821"/>
            <a:ext cx="588013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/>
              <a:t>Учебный план</a:t>
            </a:r>
          </a:p>
          <a:p>
            <a:pPr algn="ctr">
              <a:lnSpc>
                <a:spcPct val="150000"/>
              </a:lnSpc>
            </a:pPr>
            <a:r>
              <a:rPr lang="ru-RU" sz="2400" b="1" dirty="0"/>
              <a:t> (обязательные предметы)</a:t>
            </a:r>
          </a:p>
          <a:p>
            <a:pPr algn="ctr">
              <a:lnSpc>
                <a:spcPct val="150000"/>
              </a:lnSpc>
            </a:pPr>
            <a:r>
              <a:rPr lang="ru-RU" sz="2400" b="1" dirty="0"/>
              <a:t>МАОУ «СОШ «Лидер-2» НГО</a:t>
            </a:r>
          </a:p>
          <a:p>
            <a:pPr algn="ctr">
              <a:lnSpc>
                <a:spcPct val="150000"/>
              </a:lnSpc>
            </a:pPr>
            <a:r>
              <a:rPr lang="ru-RU" sz="2400" b="1" dirty="0"/>
              <a:t>7-в (морской класс) в 2025-2026 </a:t>
            </a:r>
            <a:r>
              <a:rPr lang="ru-RU" sz="2400" b="1" dirty="0" err="1"/>
              <a:t>уч.г</a:t>
            </a:r>
            <a:r>
              <a:rPr lang="ru-RU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616757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513072"/>
              </p:ext>
            </p:extLst>
          </p:nvPr>
        </p:nvGraphicFramePr>
        <p:xfrm>
          <a:off x="257695" y="839585"/>
          <a:ext cx="7115694" cy="4652247"/>
        </p:xfrm>
        <a:graphic>
          <a:graphicData uri="http://schemas.openxmlformats.org/drawingml/2006/table">
            <a:tbl>
              <a:tblPr/>
              <a:tblGrid>
                <a:gridCol w="1585716">
                  <a:extLst>
                    <a:ext uri="{9D8B030D-6E8A-4147-A177-3AD203B41FA5}">
                      <a16:colId xmlns:a16="http://schemas.microsoft.com/office/drawing/2014/main" val="2879858617"/>
                    </a:ext>
                  </a:extLst>
                </a:gridCol>
                <a:gridCol w="1964536">
                  <a:extLst>
                    <a:ext uri="{9D8B030D-6E8A-4147-A177-3AD203B41FA5}">
                      <a16:colId xmlns:a16="http://schemas.microsoft.com/office/drawing/2014/main" val="1007849970"/>
                    </a:ext>
                  </a:extLst>
                </a:gridCol>
                <a:gridCol w="461933">
                  <a:extLst>
                    <a:ext uri="{9D8B030D-6E8A-4147-A177-3AD203B41FA5}">
                      <a16:colId xmlns:a16="http://schemas.microsoft.com/office/drawing/2014/main" val="4100832367"/>
                    </a:ext>
                  </a:extLst>
                </a:gridCol>
                <a:gridCol w="486246">
                  <a:extLst>
                    <a:ext uri="{9D8B030D-6E8A-4147-A177-3AD203B41FA5}">
                      <a16:colId xmlns:a16="http://schemas.microsoft.com/office/drawing/2014/main" val="1976392992"/>
                    </a:ext>
                  </a:extLst>
                </a:gridCol>
                <a:gridCol w="581382">
                  <a:extLst>
                    <a:ext uri="{9D8B030D-6E8A-4147-A177-3AD203B41FA5}">
                      <a16:colId xmlns:a16="http://schemas.microsoft.com/office/drawing/2014/main" val="2206072870"/>
                    </a:ext>
                  </a:extLst>
                </a:gridCol>
                <a:gridCol w="573208">
                  <a:extLst>
                    <a:ext uri="{9D8B030D-6E8A-4147-A177-3AD203B41FA5}">
                      <a16:colId xmlns:a16="http://schemas.microsoft.com/office/drawing/2014/main" val="2695960035"/>
                    </a:ext>
                  </a:extLst>
                </a:gridCol>
                <a:gridCol w="504028">
                  <a:extLst>
                    <a:ext uri="{9D8B030D-6E8A-4147-A177-3AD203B41FA5}">
                      <a16:colId xmlns:a16="http://schemas.microsoft.com/office/drawing/2014/main" val="3107811912"/>
                    </a:ext>
                  </a:extLst>
                </a:gridCol>
                <a:gridCol w="77496">
                  <a:extLst>
                    <a:ext uri="{9D8B030D-6E8A-4147-A177-3AD203B41FA5}">
                      <a16:colId xmlns:a16="http://schemas.microsoft.com/office/drawing/2014/main" val="2804101039"/>
                    </a:ext>
                  </a:extLst>
                </a:gridCol>
                <a:gridCol w="881149">
                  <a:extLst>
                    <a:ext uri="{9D8B030D-6E8A-4147-A177-3AD203B41FA5}">
                      <a16:colId xmlns:a16="http://schemas.microsoft.com/office/drawing/2014/main" val="6131392"/>
                    </a:ext>
                  </a:extLst>
                </a:gridCol>
              </a:tblGrid>
              <a:tr h="618514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Предметные области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Учебные предметы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учебные часы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7761727"/>
                  </a:ext>
                </a:extLst>
              </a:tr>
              <a:tr h="4222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классы                                      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VI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VII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VIII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IX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Итого: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6024539"/>
                  </a:ext>
                </a:extLst>
              </a:tr>
              <a:tr h="3248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(мор.)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(мор.)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(мор.)</a:t>
                      </a:r>
                    </a:p>
                  </a:txBody>
                  <a:tcPr marL="5754" marR="5754" marT="5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4453454"/>
                  </a:ext>
                </a:extLst>
              </a:tr>
              <a:tr h="324831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Часть, формируемая участниками образовательных отношений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7447725"/>
                  </a:ext>
                </a:extLst>
              </a:tr>
              <a:tr h="592375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Учебные предметы, курсы, модули по выбору: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0239034"/>
                  </a:ext>
                </a:extLst>
              </a:tr>
              <a:tr h="483497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Математическая грамотность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7258237"/>
                  </a:ext>
                </a:extLst>
              </a:tr>
              <a:tr h="432986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Основы морской подготовки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4250634"/>
                  </a:ext>
                </a:extLst>
              </a:tr>
              <a:tr h="48222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Черчение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1350591"/>
                  </a:ext>
                </a:extLst>
              </a:tr>
              <a:tr h="324831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Основы компьютерного моделирования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–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08864"/>
                  </a:ext>
                </a:extLst>
              </a:tr>
              <a:tr h="324831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в неделю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262233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373389" y="781396"/>
            <a:ext cx="45416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Учебный план (обязательные предметы)</a:t>
            </a:r>
          </a:p>
          <a:p>
            <a:pPr algn="ctr"/>
            <a:r>
              <a:rPr lang="ru-RU" dirty="0"/>
              <a:t>МАОУ «СОШ «Лидер-2» НГО</a:t>
            </a:r>
          </a:p>
          <a:p>
            <a:pPr algn="ctr"/>
            <a:r>
              <a:rPr lang="ru-RU" dirty="0"/>
              <a:t>7-в (морской класс) в 2025-2026 </a:t>
            </a:r>
            <a:r>
              <a:rPr lang="ru-RU" dirty="0" err="1"/>
              <a:t>уч.г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136860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50" y="0"/>
            <a:ext cx="5039486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054" y="149629"/>
            <a:ext cx="3416532" cy="45553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566" y="2427317"/>
            <a:ext cx="3299088" cy="429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4888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35" y="117627"/>
            <a:ext cx="5078211" cy="66381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044" y="0"/>
            <a:ext cx="3603191" cy="46800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5648" y="2242358"/>
            <a:ext cx="3546352" cy="461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5652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496" y="249381"/>
            <a:ext cx="4274225" cy="530948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0652" y="129957"/>
            <a:ext cx="5927086" cy="6728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4605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036" y="2617026"/>
            <a:ext cx="4286269" cy="52984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6603" y="473964"/>
            <a:ext cx="4344010" cy="536985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76222" y="831118"/>
            <a:ext cx="53965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РУКОВОДИТЕЛИ КРУЖКА </a:t>
            </a:r>
          </a:p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«Школа юного моряка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»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8570267" y="6134793"/>
            <a:ext cx="2024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Хворостухин</a:t>
            </a:r>
            <a:r>
              <a:rPr lang="ru-RU" dirty="0" smtClean="0"/>
              <a:t> С.Р.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358342" y="2142379"/>
            <a:ext cx="1604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Кибенко П.А.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25870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2310" y="4344144"/>
            <a:ext cx="2115495" cy="1993565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100" y="-185296"/>
            <a:ext cx="5304574" cy="704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08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DD34A7-D2A9-4EF6-8320-B544A945E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391" y="117446"/>
            <a:ext cx="11945923" cy="796954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«Морская школьная жизнь наших учеников»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9C048FD-61A7-4F66-A242-AD4E0BE969D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40143" y="535323"/>
            <a:ext cx="2274464" cy="303261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7964BE0-D719-44ED-8207-03B054B018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253" y="751338"/>
            <a:ext cx="4800600" cy="27051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47E1A46-9B98-47D0-9476-00F572CF1D3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422" y="730192"/>
            <a:ext cx="2580323" cy="3429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0ED6A9E-825F-4C06-90EB-00A54776FA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91" y="3669136"/>
            <a:ext cx="3810000" cy="28575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E691C76-53AF-4885-8B0E-A2FCC951C3A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2238" y="4311941"/>
            <a:ext cx="3143076" cy="235730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1DDB307-FC4B-44F1-92D6-EF9E660B5D8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9540" t="15290" r="37277" b="30398"/>
          <a:stretch/>
        </p:blipFill>
        <p:spPr>
          <a:xfrm>
            <a:off x="4289493" y="3600348"/>
            <a:ext cx="4233459" cy="299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370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036559493"/>
              </p:ext>
            </p:extLst>
          </p:nvPr>
        </p:nvGraphicFramePr>
        <p:xfrm>
          <a:off x="-163286" y="-1012348"/>
          <a:ext cx="10836629" cy="27431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67360" y="1135820"/>
            <a:ext cx="10174903" cy="57221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1109" y="1508330"/>
            <a:ext cx="2017951" cy="181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87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807335-B286-46DF-BF0F-955259358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79" y="92279"/>
            <a:ext cx="2768367" cy="1073791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Экскурсионные уроки в ДМУ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E42F9E-AEC8-4FB4-9E36-870263CF73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53" y="1333849"/>
            <a:ext cx="3809724" cy="506275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E1A0A55-092D-4705-B5A5-1EAA4075DC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418" y="419448"/>
            <a:ext cx="3879164" cy="515503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A5CED57-C774-48EB-B8EC-70A0E3C72B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623" y="1333848"/>
            <a:ext cx="3833078" cy="5093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6486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441A40-BD2C-48EE-BCBD-0349E27D2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169" y="184558"/>
            <a:ext cx="3527341" cy="174491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Дополнительные занятия: «Школа юного моряка»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C9F0C86-6AB4-4C36-88AF-9EE322B5760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578" y="200559"/>
            <a:ext cx="3354808" cy="223566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FF4DE4E-3B8B-4C23-A4BA-101AF7957F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868" y="184558"/>
            <a:ext cx="4068152" cy="271104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2402662-8B11-4493-B40B-798E35CC897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830" t="6730" r="37110" b="33209"/>
          <a:stretch/>
        </p:blipFill>
        <p:spPr>
          <a:xfrm>
            <a:off x="-96643" y="2979489"/>
            <a:ext cx="4353480" cy="299797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71BC49D-66DF-45F0-B0F6-8C82368AAE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6284" t="7339" r="48463" b="33700"/>
          <a:stretch/>
        </p:blipFill>
        <p:spPr>
          <a:xfrm>
            <a:off x="4503079" y="2721138"/>
            <a:ext cx="3078760" cy="404349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72B4504-A4F2-45CE-A503-4733D979120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7478" t="10520" r="32980" b="37248"/>
          <a:stretch/>
        </p:blipFill>
        <p:spPr>
          <a:xfrm>
            <a:off x="7766334" y="3522133"/>
            <a:ext cx="4425666" cy="2624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3289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D44D80-2E23-49C1-A19E-27E4B0190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80" y="151003"/>
            <a:ext cx="2768367" cy="2407639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Экскурсионные уроки с предприятиями и учебными организациями края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5191BA1-F3CC-4691-A0BF-3EFE0167C8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574" y="151003"/>
            <a:ext cx="4047172" cy="269706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726962A-CA1B-428A-A8E9-2EDB6BFC8BC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841" y="151003"/>
            <a:ext cx="2628700" cy="349401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1C3277D-1259-42FC-AE07-DBEA03C020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80" y="3152164"/>
            <a:ext cx="5145510" cy="3429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F6ABC6E-ABF3-4489-B2CB-BC96761462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035" y="3775044"/>
            <a:ext cx="4500354" cy="29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8118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47CDDC-2E92-437E-8574-FA6628390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80" y="75501"/>
            <a:ext cx="2323750" cy="1803633"/>
          </a:xfrm>
        </p:spPr>
        <p:txBody>
          <a:bodyPr/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Военно-морская практика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B0FF5EA-0C84-4CA7-A6D5-5AC5BF66F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306" y="102765"/>
            <a:ext cx="3940029" cy="295502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47839EC-BB53-46C3-BDD9-6DC329FDB9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898" y="109057"/>
            <a:ext cx="4419642" cy="294873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9C639D5-71F4-4B0C-B9CE-BF5C81D34D3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32" y="3217994"/>
            <a:ext cx="2599713" cy="346628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0157080-CEBA-44FB-B379-C0A347CC84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66" y="3637678"/>
            <a:ext cx="4239067" cy="282825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9D0B4E8-7554-4D62-8207-CE72192C40C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681" y="3217994"/>
            <a:ext cx="2599714" cy="346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4110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76C850-B9AE-405D-963B-CD0BBF88F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392" y="117446"/>
            <a:ext cx="3011648" cy="217274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Посещение мероприятий с морским уклоном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412A73-0875-4A01-B03A-B226A0D0E0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845" y="117446"/>
            <a:ext cx="4086649" cy="307456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39265F6-2EA6-4EFF-A19D-E9904E4EAFA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690" y="117446"/>
            <a:ext cx="4085801" cy="307456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3A93737-6392-4117-B857-4ABC0A7E0E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92" y="3544082"/>
            <a:ext cx="7208940" cy="307615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138C16F-C863-4EDE-B505-BD4A8AED53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690" y="3510719"/>
            <a:ext cx="4177456" cy="314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072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" y="287307"/>
            <a:ext cx="11491884" cy="64641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6814" y="287307"/>
            <a:ext cx="7968342" cy="29639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9586" y="2229046"/>
            <a:ext cx="7706327" cy="266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0412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814" y="-159196"/>
            <a:ext cx="7036376" cy="44735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96" y="3369338"/>
            <a:ext cx="4895850" cy="47910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095" y="91440"/>
            <a:ext cx="48532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4590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2310" y="4344144"/>
            <a:ext cx="2115495" cy="1993565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94521" y="287173"/>
            <a:ext cx="9386293" cy="626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34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1590" y="409578"/>
            <a:ext cx="8443987" cy="5633775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49136" y="118632"/>
            <a:ext cx="5295646" cy="6739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808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822" y="85458"/>
            <a:ext cx="12046720" cy="1298961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Проводы курсантов ДМУ на практику на бриг «Палладу»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5009"/>
            <a:ext cx="6112259" cy="458160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525" y="1796221"/>
            <a:ext cx="5757016" cy="457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44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499775933"/>
              </p:ext>
            </p:extLst>
          </p:nvPr>
        </p:nvGraphicFramePr>
        <p:xfrm>
          <a:off x="365760" y="-718434"/>
          <a:ext cx="11401598" cy="4267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2733" y="63001"/>
            <a:ext cx="4800600" cy="27051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63" y="2239940"/>
            <a:ext cx="3415312" cy="47981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275" y="63000"/>
            <a:ext cx="3779647" cy="43538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214" y="3348308"/>
            <a:ext cx="6501144" cy="35740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0" y="274307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ea typeface="+mj-ea"/>
                <a:cs typeface="+mj-cs"/>
              </a:rPr>
              <a:t>Совместные </a:t>
            </a:r>
          </a:p>
          <a:p>
            <a:r>
              <a:rPr lang="ru-RU" sz="3600" dirty="0" smtClean="0">
                <a:solidFill>
                  <a:srgbClr val="0070C0"/>
                </a:solidFill>
                <a:ea typeface="+mj-ea"/>
                <a:cs typeface="+mj-cs"/>
              </a:rPr>
              <a:t>мероприятия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21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3143" y="1453996"/>
            <a:ext cx="6295506" cy="3967480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186588761"/>
              </p:ext>
            </p:extLst>
          </p:nvPr>
        </p:nvGraphicFramePr>
        <p:xfrm>
          <a:off x="-163286" y="-1012348"/>
          <a:ext cx="10836629" cy="27431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32220" y="3210795"/>
            <a:ext cx="6296429" cy="39422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" y="3210795"/>
            <a:ext cx="6132220" cy="3448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1036" y="1509621"/>
            <a:ext cx="1607395" cy="1447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0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68" y="0"/>
            <a:ext cx="6900332" cy="3881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72877"/>
            <a:ext cx="7617997" cy="428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976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76" y="-179615"/>
            <a:ext cx="10872670" cy="61158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33633" y="6115877"/>
            <a:ext cx="112293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«Дмитрий Коноплев»</a:t>
            </a:r>
            <a:r>
              <a:rPr lang="ru-RU" dirty="0"/>
              <a:t> — краболовное судно проекта CCa5712LS, строительство которого </a:t>
            </a:r>
          </a:p>
          <a:p>
            <a:r>
              <a:rPr lang="ru-RU" dirty="0"/>
              <a:t>завершилось 3 февраля 2025 года на Находкинском судоремонтном заводе (НСРЗ) в Приморском крае</a:t>
            </a:r>
          </a:p>
        </p:txBody>
      </p:sp>
    </p:spTree>
    <p:extLst>
      <p:ext uri="{BB962C8B-B14F-4D97-AF65-F5344CB8AC3E}">
        <p14:creationId xmlns:p14="http://schemas.microsoft.com/office/powerpoint/2010/main" val="595622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2310" y="4344144"/>
            <a:ext cx="2115495" cy="1993565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572" y="154744"/>
            <a:ext cx="11664732" cy="657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44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1833</TotalTime>
  <Words>805</Words>
  <Application>Microsoft Office PowerPoint</Application>
  <PresentationFormat>Широкоэкранный</PresentationFormat>
  <Paragraphs>327</Paragraphs>
  <Slides>38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7" baseType="lpstr">
      <vt:lpstr>Microsoft YaHei UI Light</vt:lpstr>
      <vt:lpstr>Arial</vt:lpstr>
      <vt:lpstr>Calibri</vt:lpstr>
      <vt:lpstr>Franklin Gothic Book</vt:lpstr>
      <vt:lpstr>quote-cjk-patch</vt:lpstr>
      <vt:lpstr>Times New Roman</vt:lpstr>
      <vt:lpstr>Trebuchet MS</vt:lpstr>
      <vt:lpstr>Wingdings 3</vt:lpstr>
      <vt:lpstr>Аспект</vt:lpstr>
      <vt:lpstr>Морские классы  в условиях обычной школы: наш опыт</vt:lpstr>
      <vt:lpstr>Муниципальное автономное общеобразовательное учреждение «Средняя общеобразовательная школа «Лидер-2» Находкинского городского округа </vt:lpstr>
      <vt:lpstr>Презентация PowerPoint</vt:lpstr>
      <vt:lpstr>Проводы курсантов ДМУ на практику на бриг «Палладу»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Открытие морского класса 24.10.2024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Направления реализации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«Морская школьная жизнь наших учеников»</vt:lpstr>
      <vt:lpstr>Экскурсионные уроки в ДМУ</vt:lpstr>
      <vt:lpstr>Дополнительные занятия: «Школа юного моряка»</vt:lpstr>
      <vt:lpstr>Экскурсионные уроки с предприятиями и учебными организациями края</vt:lpstr>
      <vt:lpstr>Военно-морская практика</vt:lpstr>
      <vt:lpstr>Посещение мероприятий с морским уклоном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U4</cp:lastModifiedBy>
  <cp:revision>124</cp:revision>
  <cp:lastPrinted>2025-08-26T15:37:56Z</cp:lastPrinted>
  <dcterms:created xsi:type="dcterms:W3CDTF">2022-06-22T15:11:55Z</dcterms:created>
  <dcterms:modified xsi:type="dcterms:W3CDTF">2026-03-27T02:04:24Z</dcterms:modified>
</cp:coreProperties>
</file>