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Формула успеха инженерного класса: опыт, достижения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</a:t>
            </a:r>
            <a:r>
              <a:rPr lang="ru-RU" dirty="0"/>
              <a:t>физики Михайлова Валентина Валентиновна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69269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МБОУ «СОШ №2 имени Героя Советского Союза старшего лейтенанта</a:t>
            </a:r>
          </a:p>
          <a:p>
            <a:pPr algn="ctr"/>
            <a:r>
              <a:rPr lang="ru-RU" dirty="0"/>
              <a:t> </a:t>
            </a:r>
            <a:r>
              <a:rPr lang="ru-RU" dirty="0" err="1"/>
              <a:t>И.И.Стрельникова</a:t>
            </a:r>
            <a:r>
              <a:rPr lang="ru-RU" dirty="0"/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5275659"/>
            <a:ext cx="5400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24    </a:t>
            </a:r>
            <a:r>
              <a:rPr lang="ru-RU" dirty="0" smtClean="0"/>
              <a:t>марта </a:t>
            </a:r>
            <a:r>
              <a:rPr lang="ru-RU" dirty="0"/>
              <a:t>2026 год</a:t>
            </a:r>
          </a:p>
        </p:txBody>
      </p:sp>
    </p:spTree>
    <p:extLst>
      <p:ext uri="{BB962C8B-B14F-4D97-AF65-F5344CB8AC3E}">
        <p14:creationId xmlns:p14="http://schemas.microsoft.com/office/powerpoint/2010/main" val="12535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94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92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11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712968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58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903649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25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по теме «Погода» - экскурсия детей детского сада «Звездочка» в кабинет физики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36912"/>
            <a:ext cx="35338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159" y="2636911"/>
            <a:ext cx="3086100" cy="3718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05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806581"/>
            <a:ext cx="3312368" cy="278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4869"/>
            <a:ext cx="324036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4870"/>
            <a:ext cx="292790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4870"/>
            <a:ext cx="2934016" cy="317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73096"/>
            <a:ext cx="2520280" cy="286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06582"/>
            <a:ext cx="3418856" cy="2785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83668" y="3501008"/>
            <a:ext cx="5734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РАБОТА ГРУППЫ НА ГОРОДСКОМ СЕМИНАРЕ 12 марта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60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Инженеры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Каждый инженер – это мастер, который творит чудеса техники.</a:t>
            </a:r>
          </a:p>
          <a:p>
            <a:r>
              <a:rPr lang="ru-RU" dirty="0"/>
              <a:t>Инженеры – это архитекторы прогресса и развития.</a:t>
            </a:r>
          </a:p>
          <a:p>
            <a:r>
              <a:rPr lang="ru-RU" dirty="0"/>
              <a:t>Инженеры – это волшебники, превращающие идеи в реальность.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0574"/>
            <a:ext cx="3150096" cy="457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826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1143000"/>
          </a:xfrm>
        </p:spPr>
        <p:txBody>
          <a:bodyPr/>
          <a:lstStyle/>
          <a:p>
            <a:r>
              <a:rPr lang="ru-RU" dirty="0" smtClean="0"/>
              <a:t>Цель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525963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/>
              <a:t>показать       в рамках круглого стола , </a:t>
            </a:r>
          </a:p>
          <a:p>
            <a:r>
              <a:rPr lang="ru-RU" b="1" dirty="0"/>
              <a:t>что физика  не просто область напряженной </a:t>
            </a:r>
          </a:p>
          <a:p>
            <a:r>
              <a:rPr lang="ru-RU" b="1" dirty="0"/>
              <a:t>интеллектуальной работы </a:t>
            </a:r>
          </a:p>
          <a:p>
            <a:endParaRPr lang="ru-RU" dirty="0"/>
          </a:p>
          <a:p>
            <a:r>
              <a:rPr lang="ru-RU" sz="3800" dirty="0"/>
              <a:t>вызывать яркие положительные эмоции;</a:t>
            </a:r>
          </a:p>
          <a:p>
            <a:endParaRPr lang="ru-RU" sz="3800" dirty="0"/>
          </a:p>
          <a:p>
            <a:r>
              <a:rPr lang="ru-RU" sz="3800" dirty="0"/>
              <a:t>вдохновлять на поиск и открытие истины;</a:t>
            </a:r>
          </a:p>
          <a:p>
            <a:endParaRPr lang="ru-RU" sz="3800" dirty="0"/>
          </a:p>
          <a:p>
            <a:r>
              <a:rPr lang="ru-RU" sz="3800" dirty="0"/>
              <a:t> приносить удовольствие от осмысленного применения знаний,</a:t>
            </a:r>
          </a:p>
          <a:p>
            <a:endParaRPr lang="ru-RU" sz="3800" dirty="0"/>
          </a:p>
          <a:p>
            <a:r>
              <a:rPr lang="ru-RU" sz="3800" dirty="0"/>
              <a:t>доставлять радость от использования ресурсов собственного интеллекта,</a:t>
            </a:r>
          </a:p>
          <a:p>
            <a:endParaRPr lang="ru-RU" sz="3800" dirty="0"/>
          </a:p>
          <a:p>
            <a:r>
              <a:rPr lang="ru-RU" sz="3800" dirty="0"/>
              <a:t> воодушевлять на творческую коллективную работу</a:t>
            </a:r>
          </a:p>
          <a:p>
            <a:r>
              <a:rPr lang="ru-RU" sz="3800" dirty="0"/>
              <a:t>получать рост качества знаний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24744"/>
            <a:ext cx="365722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759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68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Деятельность группы физических волонтеров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1.Изучать «инженерное оборудование», </a:t>
            </a:r>
          </a:p>
          <a:p>
            <a:r>
              <a:rPr lang="ru-RU" dirty="0"/>
              <a:t>оборудование «Точки роста»</a:t>
            </a:r>
          </a:p>
          <a:p>
            <a:endParaRPr lang="ru-RU" dirty="0"/>
          </a:p>
          <a:p>
            <a:r>
              <a:rPr lang="ru-RU" dirty="0"/>
              <a:t>2.Ставить фокусы – эксперименты, проводить лабораторные и проектные работы</a:t>
            </a:r>
          </a:p>
          <a:p>
            <a:endParaRPr lang="ru-RU" dirty="0"/>
          </a:p>
          <a:p>
            <a:r>
              <a:rPr lang="ru-RU" dirty="0"/>
              <a:t>3.Делиться с одноклассниками, </a:t>
            </a:r>
          </a:p>
          <a:p>
            <a:r>
              <a:rPr lang="ru-RU" dirty="0"/>
              <a:t> старшими и младшими школьниками</a:t>
            </a:r>
          </a:p>
          <a:p>
            <a:endParaRPr lang="ru-RU" dirty="0"/>
          </a:p>
          <a:p>
            <a:r>
              <a:rPr lang="ru-RU" dirty="0"/>
              <a:t>  4. Повышать компетентность ,</a:t>
            </a:r>
          </a:p>
          <a:p>
            <a:r>
              <a:rPr lang="ru-RU" dirty="0"/>
              <a:t>                      самореализацию</a:t>
            </a:r>
          </a:p>
        </p:txBody>
      </p:sp>
      <p:pic>
        <p:nvPicPr>
          <p:cNvPr id="4101" name="Picture 5" descr="C:\Users\User\Pictures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4784"/>
            <a:ext cx="351554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342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/>
              <a:t>Результаты творческой работы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2023 – </a:t>
            </a:r>
            <a:r>
              <a:rPr lang="ru-RU" dirty="0" smtClean="0"/>
              <a:t>2026. Городские и краевые семинары </a:t>
            </a:r>
            <a:r>
              <a:rPr lang="ru-RU" dirty="0"/>
              <a:t>; открытые уроки</a:t>
            </a:r>
          </a:p>
          <a:p>
            <a:r>
              <a:rPr lang="ru-RU" dirty="0" smtClean="0"/>
              <a:t> </a:t>
            </a:r>
            <a:r>
              <a:rPr lang="ru-RU" dirty="0"/>
              <a:t>«Неделя физики</a:t>
            </a:r>
            <a:r>
              <a:rPr lang="ru-RU" dirty="0" smtClean="0"/>
              <a:t>», «Час занимательной физики», «Инженерные часы», «Удивительное рядом»</a:t>
            </a:r>
          </a:p>
          <a:p>
            <a:r>
              <a:rPr lang="ru-RU" dirty="0" smtClean="0"/>
              <a:t>«Высший пилотаж», «Естественнонаучная олимпиада»</a:t>
            </a:r>
            <a:endParaRPr lang="ru-RU" dirty="0"/>
          </a:p>
          <a:p>
            <a:r>
              <a:rPr lang="ru-RU" dirty="0"/>
              <a:t>Дальневосточный  </a:t>
            </a:r>
            <a:r>
              <a:rPr lang="ru-RU" dirty="0" smtClean="0"/>
              <a:t>олимп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2612579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05064"/>
            <a:ext cx="2663825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673" y="3979912"/>
            <a:ext cx="3157537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33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Результаты самореализации </a:t>
            </a:r>
            <a:r>
              <a:rPr lang="ru-RU" sz="3200" b="1" dirty="0" smtClean="0"/>
              <a:t>и </a:t>
            </a:r>
            <a:r>
              <a:rPr lang="ru-RU" sz="3200" b="1" dirty="0"/>
              <a:t>самосовершенствования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86507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C:\Users\User\Pictures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6632"/>
            <a:ext cx="2547937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31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3312368" cy="5505475"/>
          </a:xfrm>
        </p:spPr>
        <p:txBody>
          <a:bodyPr/>
          <a:lstStyle/>
          <a:p>
            <a:r>
              <a:rPr lang="ru-RU" dirty="0" smtClean="0"/>
              <a:t>Защита </a:t>
            </a:r>
          </a:p>
          <a:p>
            <a:r>
              <a:rPr lang="ru-RU" dirty="0" smtClean="0"/>
              <a:t>проекта на региональной проектной естественно-научной олимпиаде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6510"/>
            <a:ext cx="468052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02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8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70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232</Words>
  <Application>Microsoft Office PowerPoint</Application>
  <PresentationFormat>Экран (4:3)</PresentationFormat>
  <Paragraphs>45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Формула успеха инженерного класса: опыт, достижения</vt:lpstr>
      <vt:lpstr>Инженеры </vt:lpstr>
      <vt:lpstr>Цель </vt:lpstr>
      <vt:lpstr>Презентация PowerPoint</vt:lpstr>
      <vt:lpstr>Деятельность группы физических волонтеров </vt:lpstr>
      <vt:lpstr>Результаты творческой работы </vt:lpstr>
      <vt:lpstr>Результаты самореализации и самосовершенствования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по теме «Погода» - экскурсия детей детского сада «Звездочка» в кабинет физики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Формула успеха инженерного класса: опыт, достижения</dc:title>
  <dc:creator>User</dc:creator>
  <cp:lastModifiedBy>User</cp:lastModifiedBy>
  <cp:revision>12</cp:revision>
  <dcterms:created xsi:type="dcterms:W3CDTF">2026-03-23T11:26:30Z</dcterms:created>
  <dcterms:modified xsi:type="dcterms:W3CDTF">2026-03-24T04:30:28Z</dcterms:modified>
</cp:coreProperties>
</file>