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264" r:id="rId3"/>
    <p:sldId id="281" r:id="rId4"/>
    <p:sldId id="282" r:id="rId5"/>
    <p:sldId id="262" r:id="rId6"/>
    <p:sldId id="258" r:id="rId7"/>
    <p:sldId id="259" r:id="rId8"/>
    <p:sldId id="260" r:id="rId9"/>
    <p:sldId id="283" r:id="rId10"/>
    <p:sldId id="261" r:id="rId11"/>
    <p:sldId id="284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F76C-BFD8-4F2E-B51E-4DF9122F7F32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C2B1DE6-70C1-49E5-97A5-3B0D369E9F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649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F76C-BFD8-4F2E-B51E-4DF9122F7F32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C2B1DE6-70C1-49E5-97A5-3B0D369E9F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565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F76C-BFD8-4F2E-B51E-4DF9122F7F32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C2B1DE6-70C1-49E5-97A5-3B0D369E9F2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86023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F76C-BFD8-4F2E-B51E-4DF9122F7F32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C2B1DE6-70C1-49E5-97A5-3B0D369E9F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856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F76C-BFD8-4F2E-B51E-4DF9122F7F32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C2B1DE6-70C1-49E5-97A5-3B0D369E9F2C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39014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F76C-BFD8-4F2E-B51E-4DF9122F7F32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C2B1DE6-70C1-49E5-97A5-3B0D369E9F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8515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F76C-BFD8-4F2E-B51E-4DF9122F7F32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1DE6-70C1-49E5-97A5-3B0D369E9F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38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F76C-BFD8-4F2E-B51E-4DF9122F7F32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1DE6-70C1-49E5-97A5-3B0D369E9F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537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Group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>
            <a:defPPr/>
            <a:lvl1pPr lvl="0">
              <a:defRPr sz="3600" b="1" i="0">
                <a:solidFill>
                  <a:srgbClr val="005192"/>
                </a:solidFill>
                <a:latin typeface="Arial"/>
                <a:ea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>
            <a:defPPr/>
            <a:lvl1pPr lvl="0">
              <a:defRPr sz="2000" b="0" i="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 lIns="0" tIns="0" rIns="0" bIns="0"/>
          <a:lstStyle>
            <a:defPPr/>
            <a:lvl1pPr lvl="0"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 lIns="0" tIns="0" rIns="0" bIns="0"/>
          <a:lstStyle>
            <a:defPPr/>
            <a:lvl1pPr lvl="0"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t>8/25/2025</a:t>
            </a:r>
          </a:p>
        </p:txBody>
      </p:sp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lIns="0" tIns="0" rIns="0" bIns="0"/>
          <a:lstStyle>
            <a:defPPr/>
            <a:lvl1pPr lvl="0"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750551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F76C-BFD8-4F2E-B51E-4DF9122F7F32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1DE6-70C1-49E5-97A5-3B0D369E9F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28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F76C-BFD8-4F2E-B51E-4DF9122F7F32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C2B1DE6-70C1-49E5-97A5-3B0D369E9F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907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F76C-BFD8-4F2E-B51E-4DF9122F7F32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C2B1DE6-70C1-49E5-97A5-3B0D369E9F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229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F76C-BFD8-4F2E-B51E-4DF9122F7F32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C2B1DE6-70C1-49E5-97A5-3B0D369E9F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170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F76C-BFD8-4F2E-B51E-4DF9122F7F32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1DE6-70C1-49E5-97A5-3B0D369E9F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037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F76C-BFD8-4F2E-B51E-4DF9122F7F32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1DE6-70C1-49E5-97A5-3B0D369E9F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70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F76C-BFD8-4F2E-B51E-4DF9122F7F32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1DE6-70C1-49E5-97A5-3B0D369E9F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76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F76C-BFD8-4F2E-B51E-4DF9122F7F32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C2B1DE6-70C1-49E5-97A5-3B0D369E9F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79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0F76C-BFD8-4F2E-B51E-4DF9122F7F32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C2B1DE6-70C1-49E5-97A5-3B0D369E9F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69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rgbClr val="92D05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79B3A0-4C38-4523-AE14-E7D324823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2729132" y="1904999"/>
            <a:ext cx="7512148" cy="3553265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эффективного наставничества: стратегии и векторы  развития целевой модели наставничества в системе общего образования в Надеждинском муниципальном округе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A11779-9690-497D-8006-F3A2C33CF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8243" y="-80301"/>
            <a:ext cx="2780317" cy="17924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B98147-E45B-48D3-9BDF-17A733219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257" y="112543"/>
            <a:ext cx="1594767" cy="14067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6448C6-3291-4269-BC8D-D6758A605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584" y="338940"/>
            <a:ext cx="4462659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73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rgbClr val="92D05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79B3A0-4C38-4523-AE14-E7D324823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2689" y="112543"/>
            <a:ext cx="8451922" cy="731519"/>
          </a:xfrm>
        </p:spPr>
        <p:txBody>
          <a:bodyPr>
            <a:normAutofit fontScale="90000"/>
          </a:bodyPr>
          <a:lstStyle/>
          <a:p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ШКОЛА НАСТАВНИЧЕСТВА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A11779-9690-497D-8006-F3A2C33CF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7904" y="112543"/>
            <a:ext cx="2780317" cy="179245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E2FC60-4BAB-4DDF-8339-12DB28F3E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451" y="1717406"/>
            <a:ext cx="7378409" cy="499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730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rgbClr val="92D05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E307CD-2DE8-4E44-07C4-A208FDD8C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D6B4B3-C817-23A5-A4EA-A93476A29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3052688" y="844062"/>
            <a:ext cx="7600515" cy="505344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НАСТАВНИЧЕСТВА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8492FF-5664-247B-BA66-A274E4277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7904" y="112543"/>
            <a:ext cx="2780317" cy="17924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43D50F-4227-5195-B61A-AEC2C643A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41" y="1518081"/>
            <a:ext cx="3505570" cy="46740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7C8B11-DD0D-A96F-3775-3A7C22E07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8474" y="1518081"/>
            <a:ext cx="2971430" cy="46740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7EDC0C-B666-565A-FEDE-E45361CF1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667" y="1413767"/>
            <a:ext cx="3649278" cy="486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03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/>
          <p:nvPr/>
        </p:nvSpPr>
        <p:spPr>
          <a:xfrm>
            <a:off x="747166" y="334517"/>
            <a:ext cx="9976485" cy="57404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 indent="0">
              <a:lnSpc>
                <a:spcPct val="100000"/>
              </a:lnSpc>
              <a:spcBef>
                <a:spcPts val="100"/>
              </a:spcBef>
            </a:pPr>
            <a:r>
              <a:rPr sz="3600" b="1">
                <a:solidFill>
                  <a:srgbClr val="005192"/>
                </a:solidFill>
                <a:latin typeface="Arial"/>
                <a:ea typeface="Arial"/>
                <a:cs typeface="Arial"/>
              </a:rPr>
              <a:t>Система</a:t>
            </a:r>
            <a:r>
              <a:rPr sz="3600" b="1" spc="-190">
                <a:solidFill>
                  <a:srgbClr val="005192"/>
                </a:solidFill>
                <a:latin typeface="Arial"/>
                <a:ea typeface="Arial"/>
                <a:cs typeface="Arial"/>
              </a:rPr>
              <a:t> </a:t>
            </a:r>
            <a:r>
              <a:rPr sz="3600" b="1">
                <a:solidFill>
                  <a:srgbClr val="005192"/>
                </a:solidFill>
                <a:latin typeface="Arial"/>
                <a:ea typeface="Arial"/>
                <a:cs typeface="Arial"/>
              </a:rPr>
              <a:t>образования</a:t>
            </a:r>
            <a:r>
              <a:rPr sz="3600" b="1" spc="-170">
                <a:solidFill>
                  <a:srgbClr val="005192"/>
                </a:solidFill>
                <a:latin typeface="Arial"/>
                <a:ea typeface="Arial"/>
                <a:cs typeface="Arial"/>
              </a:rPr>
              <a:t> </a:t>
            </a:r>
            <a:r>
              <a:rPr sz="3600" b="1" spc="-40">
                <a:solidFill>
                  <a:srgbClr val="005192"/>
                </a:solidFill>
                <a:latin typeface="Arial"/>
                <a:ea typeface="Arial"/>
                <a:cs typeface="Arial"/>
              </a:rPr>
              <a:t>Надеждинского МР</a:t>
            </a:r>
            <a:endParaRPr sz="3600">
              <a:latin typeface="Arial"/>
              <a:ea typeface="Arial"/>
              <a:cs typeface="Arial"/>
            </a:endParaRPr>
          </a:p>
        </p:txBody>
      </p:sp>
      <p:sp>
        <p:nvSpPr>
          <p:cNvPr id="142" name="Shape 142"/>
          <p:cNvSpPr txBox="1"/>
          <p:nvPr/>
        </p:nvSpPr>
        <p:spPr>
          <a:xfrm>
            <a:off x="3990892" y="3724328"/>
            <a:ext cx="4614544" cy="29972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 indent="0">
              <a:lnSpc>
                <a:spcPct val="100000"/>
              </a:lnSpc>
              <a:spcBef>
                <a:spcPts val="100"/>
              </a:spcBef>
            </a:pPr>
            <a:r>
              <a:rPr sz="180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дошкольных</a:t>
            </a:r>
            <a:r>
              <a:rPr sz="1800" spc="-65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sz="1800" spc="-2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образовательных</a:t>
            </a:r>
            <a:r>
              <a:rPr sz="1800" spc="-4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sz="1800" spc="-1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учреждений</a:t>
            </a:r>
            <a:endParaRPr sz="1800">
              <a:latin typeface="Microsoft Sans Serif"/>
              <a:ea typeface="Microsoft Sans Serif"/>
              <a:cs typeface="Microsoft Sans Serif"/>
            </a:endParaRPr>
          </a:p>
        </p:txBody>
      </p:sp>
      <p:sp>
        <p:nvSpPr>
          <p:cNvPr id="143" name="Shape 143"/>
          <p:cNvSpPr/>
          <p:nvPr/>
        </p:nvSpPr>
        <p:spPr>
          <a:xfrm>
            <a:off x="8660325" y="1858657"/>
            <a:ext cx="0" cy="4686300"/>
          </a:xfrm>
          <a:custGeom>
            <a:avLst/>
            <a:gdLst>
              <a:gd name="OXMLTextRectL" fmla="val 0"/>
              <a:gd name="OXMLTextRectT" fmla="val 0"/>
              <a:gd name="OXMLTextRectR" fmla="val w"/>
              <a:gd name="OXMLTextRectB" fmla="val h"/>
              <a:gd name="COTextRectL" fmla="*/ OXMLTextRectL 1 w"/>
              <a:gd name="COTextRectT" fmla="*/ OXMLTextRectT 1 h"/>
              <a:gd name="COTextRectR" fmla="*/ OXMLTextRectR 1 w"/>
              <a:gd name="COTextRectB" fmla="*/ OXMLTextRectB 1 h"/>
              <a:gd name="ODFLeft" fmla="val l"/>
              <a:gd name="ODFTop" fmla="val t"/>
              <a:gd name="ODFRight" fmla="val r"/>
              <a:gd name="ODFBottom" fmla="val b"/>
              <a:gd name="ODFWidth" fmla="val w"/>
              <a:gd name="ODFHeight" fmla="val h"/>
            </a:gdLst>
            <a:ahLst/>
            <a:cxnLst/>
            <a:rect l="OXMLTextRectL" t="OXMLTextRectT" r="OXMLTextRectR" b="OXMLTextRectB"/>
            <a:pathLst>
              <a:path>
                <a:moveTo>
                  <a:pt x="0" y="0"/>
                </a:moveTo>
                <a:lnTo>
                  <a:pt x="0" y="4686300"/>
                </a:lnTo>
              </a:path>
            </a:pathLst>
          </a:custGeom>
          <a:ln w="6350">
            <a:solidFill>
              <a:srgbClr val="005192"/>
            </a:solidFill>
            <a:prstDash val="solid"/>
          </a:ln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144" name="Shape 144"/>
          <p:cNvSpPr txBox="1"/>
          <p:nvPr/>
        </p:nvSpPr>
        <p:spPr>
          <a:xfrm>
            <a:off x="3063146" y="3497197"/>
            <a:ext cx="657225" cy="137541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 indent="0">
              <a:lnSpc>
                <a:spcPts val="5550"/>
              </a:lnSpc>
              <a:spcBef>
                <a:spcPts val="100"/>
              </a:spcBef>
            </a:pPr>
            <a:r>
              <a:rPr sz="4800" b="1" spc="-325">
                <a:solidFill>
                  <a:srgbClr val="ED5221"/>
                </a:solidFill>
                <a:latin typeface="Arial"/>
                <a:ea typeface="Arial"/>
                <a:cs typeface="Arial"/>
              </a:rPr>
              <a:t>15</a:t>
            </a:r>
            <a:endParaRPr sz="4800">
              <a:latin typeface="Arial"/>
              <a:ea typeface="Arial"/>
              <a:cs typeface="Arial"/>
            </a:endParaRPr>
          </a:p>
          <a:p>
            <a:pPr marL="191135" indent="0">
              <a:lnSpc>
                <a:spcPts val="5070"/>
              </a:lnSpc>
            </a:pPr>
            <a:r>
              <a:rPr sz="4400" b="1" spc="-50">
                <a:solidFill>
                  <a:srgbClr val="EA581F"/>
                </a:solidFill>
                <a:latin typeface="Arial"/>
                <a:ea typeface="Arial"/>
                <a:cs typeface="Arial"/>
              </a:rPr>
              <a:t>1</a:t>
            </a:r>
            <a:endParaRPr sz="4400">
              <a:latin typeface="Arial"/>
              <a:ea typeface="Arial"/>
              <a:cs typeface="Arial"/>
            </a:endParaRPr>
          </a:p>
        </p:txBody>
      </p:sp>
      <p:pic>
        <p:nvPicPr>
          <p:cNvPr id="146" name="Picture 146"/>
          <p:cNvPicPr/>
          <p:nvPr/>
        </p:nvPicPr>
        <p:blipFill>
          <a:blip r:embed="rId2"/>
          <a:stretch/>
        </p:blipFill>
        <p:spPr>
          <a:xfrm>
            <a:off x="1131887" y="1185799"/>
            <a:ext cx="1369949" cy="1476374"/>
          </a:xfrm>
          <a:prstGeom prst="rect">
            <a:avLst/>
          </a:prstGeom>
        </p:spPr>
      </p:pic>
      <p:pic>
        <p:nvPicPr>
          <p:cNvPr id="148" name="Picture 148"/>
          <p:cNvPicPr/>
          <p:nvPr/>
        </p:nvPicPr>
        <p:blipFill>
          <a:blip r:embed="rId3"/>
          <a:stretch/>
        </p:blipFill>
        <p:spPr>
          <a:xfrm>
            <a:off x="972311" y="3581610"/>
            <a:ext cx="1689100" cy="1079500"/>
          </a:xfrm>
          <a:prstGeom prst="rect">
            <a:avLst/>
          </a:prstGeom>
        </p:spPr>
      </p:pic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3000502" y="931439"/>
            <a:ext cx="768668" cy="566822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>
            <a:defPPr/>
            <a:lvl1pPr lvl="0"/>
          </a:lstStyle>
          <a:p>
            <a:pPr marL="12700" indent="0">
              <a:lnSpc>
                <a:spcPct val="100000"/>
              </a:lnSpc>
              <a:spcBef>
                <a:spcPts val="100"/>
              </a:spcBef>
            </a:pPr>
            <a:r>
              <a:rPr spc="-50">
                <a:solidFill>
                  <a:srgbClr val="EA581F"/>
                </a:solidFill>
              </a:rPr>
              <a:t>13</a:t>
            </a:r>
          </a:p>
        </p:txBody>
      </p:sp>
      <p:sp>
        <p:nvSpPr>
          <p:cNvPr id="150" name="Shape 150"/>
          <p:cNvSpPr txBox="1"/>
          <p:nvPr/>
        </p:nvSpPr>
        <p:spPr>
          <a:xfrm>
            <a:off x="3720371" y="892325"/>
            <a:ext cx="5144165" cy="1035540"/>
          </a:xfrm>
          <a:prstGeom prst="rect">
            <a:avLst/>
          </a:prstGeom>
        </p:spPr>
        <p:txBody>
          <a:bodyPr vert="horz" wrap="square" lIns="0" tIns="149225" rIns="0" bIns="0">
            <a:spAutoFit/>
          </a:bodyPr>
          <a:lstStyle/>
          <a:p>
            <a:pPr algn="ctr">
              <a:lnSpc>
                <a:spcPct val="100000"/>
              </a:lnSpc>
              <a:spcBef>
                <a:spcPts val="1175"/>
              </a:spcBef>
            </a:pPr>
            <a:r>
              <a:rPr sz="1800" spc="-2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общеобразовательных</a:t>
            </a:r>
            <a:r>
              <a:rPr sz="1800" spc="-1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sz="180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школ,</a:t>
            </a:r>
            <a:r>
              <a:rPr sz="1800" spc="-35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sz="180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в</a:t>
            </a:r>
            <a:r>
              <a:rPr sz="1800" spc="-4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sz="180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том</a:t>
            </a:r>
            <a:r>
              <a:rPr sz="1800" spc="-25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sz="1800" spc="-1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числе:</a:t>
            </a:r>
            <a:endParaRPr sz="1800">
              <a:latin typeface="Microsoft Sans Serif"/>
              <a:ea typeface="Microsoft Sans Serif"/>
              <a:cs typeface="Microsoft Sans Serif"/>
            </a:endParaRPr>
          </a:p>
          <a:p>
            <a:pPr marR="327025" algn="ctr">
              <a:lnSpc>
                <a:spcPct val="100000"/>
              </a:lnSpc>
              <a:spcBef>
                <a:spcPts val="943"/>
              </a:spcBef>
            </a:pPr>
            <a:r>
              <a:rPr sz="160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          центров «Точка роста» естественно-научной и технологической направленностей</a:t>
            </a:r>
            <a:endParaRPr sz="1600">
              <a:latin typeface="Microsoft Sans Serif"/>
              <a:ea typeface="Microsoft Sans Serif"/>
              <a:cs typeface="Microsoft Sans Serif"/>
            </a:endParaRPr>
          </a:p>
        </p:txBody>
      </p:sp>
      <p:sp>
        <p:nvSpPr>
          <p:cNvPr id="151" name="Shape 151"/>
          <p:cNvSpPr/>
          <p:nvPr/>
        </p:nvSpPr>
        <p:spPr>
          <a:xfrm>
            <a:off x="795337" y="3179488"/>
            <a:ext cx="2713355" cy="0"/>
          </a:xfrm>
          <a:custGeom>
            <a:avLst/>
            <a:gdLst>
              <a:gd name="OXMLTextRectL" fmla="val 0"/>
              <a:gd name="OXMLTextRectT" fmla="val 0"/>
              <a:gd name="OXMLTextRectR" fmla="val w"/>
              <a:gd name="OXMLTextRectB" fmla="val h"/>
              <a:gd name="COTextRectL" fmla="*/ OXMLTextRectL 1 w"/>
              <a:gd name="COTextRectT" fmla="*/ OXMLTextRectT 1 h"/>
              <a:gd name="COTextRectR" fmla="*/ OXMLTextRectR 1 w"/>
              <a:gd name="COTextRectB" fmla="*/ OXMLTextRectB 1 h"/>
              <a:gd name="ODFLeft" fmla="val l"/>
              <a:gd name="ODFTop" fmla="val t"/>
              <a:gd name="ODFRight" fmla="val r"/>
              <a:gd name="ODFBottom" fmla="val b"/>
              <a:gd name="ODFWidth" fmla="val w"/>
              <a:gd name="ODFHeight" fmla="val h"/>
            </a:gdLst>
            <a:ahLst/>
            <a:cxnLst/>
            <a:rect l="OXMLTextRectL" t="OXMLTextRectT" r="OXMLTextRectR" b="OXMLTextRectB"/>
            <a:pathLst>
              <a:path>
                <a:moveTo>
                  <a:pt x="0" y="0"/>
                </a:moveTo>
                <a:lnTo>
                  <a:pt x="2713037" y="0"/>
                </a:lnTo>
              </a:path>
            </a:pathLst>
          </a:custGeom>
          <a:ln w="63500">
            <a:solidFill>
              <a:srgbClr val="005192"/>
            </a:solidFill>
            <a:prstDash val="solid"/>
          </a:ln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152" name="Shape 152"/>
          <p:cNvSpPr/>
          <p:nvPr/>
        </p:nvSpPr>
        <p:spPr>
          <a:xfrm>
            <a:off x="952487" y="5334012"/>
            <a:ext cx="1198880" cy="1210945"/>
          </a:xfrm>
          <a:custGeom>
            <a:avLst/>
            <a:gdLst>
              <a:gd name="OXMLTextRectL" fmla="val 0"/>
              <a:gd name="OXMLTextRectT" fmla="val 0"/>
              <a:gd name="OXMLTextRectR" fmla="val w"/>
              <a:gd name="OXMLTextRectB" fmla="val h"/>
              <a:gd name="COTextRectL" fmla="*/ OXMLTextRectL 1 w"/>
              <a:gd name="COTextRectT" fmla="*/ OXMLTextRectT 1 h"/>
              <a:gd name="COTextRectR" fmla="*/ OXMLTextRectR 1 w"/>
              <a:gd name="COTextRectB" fmla="*/ OXMLTextRectB 1 h"/>
              <a:gd name="ODFLeft" fmla="val 0"/>
              <a:gd name="ODFTop" fmla="val 0"/>
              <a:gd name="ODFRight" fmla="val 1198880"/>
              <a:gd name="ODFBottom" fmla="val 1210945"/>
              <a:gd name="ODFWidth" fmla="val 1198880"/>
              <a:gd name="ODFHeight" fmla="val 1210945"/>
            </a:gdLst>
            <a:ahLst/>
            <a:cxnLst/>
            <a:rect l="OXMLTextRectL" t="OXMLTextRectT" r="OXMLTextRectR" b="OXMLTextRectB"/>
            <a:pathLst>
              <a:path w="1198880" h="1210945">
                <a:moveTo>
                  <a:pt x="446252" y="178638"/>
                </a:moveTo>
                <a:lnTo>
                  <a:pt x="436232" y="135255"/>
                </a:lnTo>
                <a:lnTo>
                  <a:pt x="409498" y="98501"/>
                </a:lnTo>
                <a:lnTo>
                  <a:pt x="372719" y="73482"/>
                </a:lnTo>
                <a:lnTo>
                  <a:pt x="382739" y="65112"/>
                </a:lnTo>
                <a:lnTo>
                  <a:pt x="394462" y="56781"/>
                </a:lnTo>
                <a:lnTo>
                  <a:pt x="397776" y="51777"/>
                </a:lnTo>
                <a:lnTo>
                  <a:pt x="399453" y="45085"/>
                </a:lnTo>
                <a:lnTo>
                  <a:pt x="396100" y="40093"/>
                </a:lnTo>
                <a:lnTo>
                  <a:pt x="391109" y="36753"/>
                </a:lnTo>
                <a:lnTo>
                  <a:pt x="376072" y="33388"/>
                </a:lnTo>
                <a:lnTo>
                  <a:pt x="359346" y="33388"/>
                </a:lnTo>
                <a:lnTo>
                  <a:pt x="342633" y="35090"/>
                </a:lnTo>
                <a:lnTo>
                  <a:pt x="325920" y="40093"/>
                </a:lnTo>
                <a:lnTo>
                  <a:pt x="330936" y="28397"/>
                </a:lnTo>
                <a:lnTo>
                  <a:pt x="337604" y="16700"/>
                </a:lnTo>
                <a:lnTo>
                  <a:pt x="339280" y="10033"/>
                </a:lnTo>
                <a:lnTo>
                  <a:pt x="335927" y="3365"/>
                </a:lnTo>
                <a:lnTo>
                  <a:pt x="330936" y="0"/>
                </a:lnTo>
                <a:lnTo>
                  <a:pt x="324243" y="0"/>
                </a:lnTo>
                <a:lnTo>
                  <a:pt x="267423" y="35090"/>
                </a:lnTo>
                <a:lnTo>
                  <a:pt x="240677" y="75145"/>
                </a:lnTo>
                <a:lnTo>
                  <a:pt x="230657" y="103530"/>
                </a:lnTo>
                <a:lnTo>
                  <a:pt x="222300" y="113525"/>
                </a:lnTo>
                <a:lnTo>
                  <a:pt x="208927" y="136918"/>
                </a:lnTo>
                <a:lnTo>
                  <a:pt x="203911" y="150279"/>
                </a:lnTo>
                <a:lnTo>
                  <a:pt x="200571" y="163614"/>
                </a:lnTo>
                <a:lnTo>
                  <a:pt x="198894" y="176974"/>
                </a:lnTo>
                <a:lnTo>
                  <a:pt x="198894" y="190334"/>
                </a:lnTo>
                <a:lnTo>
                  <a:pt x="207251" y="228752"/>
                </a:lnTo>
                <a:lnTo>
                  <a:pt x="225640" y="260451"/>
                </a:lnTo>
                <a:lnTo>
                  <a:pt x="232321" y="268808"/>
                </a:lnTo>
                <a:lnTo>
                  <a:pt x="280797" y="302196"/>
                </a:lnTo>
                <a:lnTo>
                  <a:pt x="317576" y="308864"/>
                </a:lnTo>
                <a:lnTo>
                  <a:pt x="329260" y="308864"/>
                </a:lnTo>
                <a:lnTo>
                  <a:pt x="377736" y="295529"/>
                </a:lnTo>
                <a:lnTo>
                  <a:pt x="414489" y="267144"/>
                </a:lnTo>
                <a:lnTo>
                  <a:pt x="439585" y="227063"/>
                </a:lnTo>
                <a:lnTo>
                  <a:pt x="446252" y="190334"/>
                </a:lnTo>
                <a:lnTo>
                  <a:pt x="446252" y="178638"/>
                </a:lnTo>
                <a:close/>
              </a:path>
              <a:path w="1198880" h="1210945">
                <a:moveTo>
                  <a:pt x="658520" y="854798"/>
                </a:moveTo>
                <a:lnTo>
                  <a:pt x="643483" y="813079"/>
                </a:lnTo>
                <a:lnTo>
                  <a:pt x="624281" y="789686"/>
                </a:lnTo>
                <a:lnTo>
                  <a:pt x="559892" y="711225"/>
                </a:lnTo>
                <a:lnTo>
                  <a:pt x="516445" y="434086"/>
                </a:lnTo>
                <a:lnTo>
                  <a:pt x="540410" y="382333"/>
                </a:lnTo>
                <a:lnTo>
                  <a:pt x="553554" y="353949"/>
                </a:lnTo>
                <a:lnTo>
                  <a:pt x="640130" y="166979"/>
                </a:lnTo>
                <a:lnTo>
                  <a:pt x="643483" y="156946"/>
                </a:lnTo>
                <a:lnTo>
                  <a:pt x="645160" y="146913"/>
                </a:lnTo>
                <a:lnTo>
                  <a:pt x="645160" y="136918"/>
                </a:lnTo>
                <a:lnTo>
                  <a:pt x="625094" y="103530"/>
                </a:lnTo>
                <a:lnTo>
                  <a:pt x="596684" y="93497"/>
                </a:lnTo>
                <a:lnTo>
                  <a:pt x="576618" y="96837"/>
                </a:lnTo>
                <a:lnTo>
                  <a:pt x="559892" y="106870"/>
                </a:lnTo>
                <a:lnTo>
                  <a:pt x="553224" y="115201"/>
                </a:lnTo>
                <a:lnTo>
                  <a:pt x="548208" y="123558"/>
                </a:lnTo>
                <a:lnTo>
                  <a:pt x="441236" y="353949"/>
                </a:lnTo>
                <a:lnTo>
                  <a:pt x="427863" y="350608"/>
                </a:lnTo>
                <a:lnTo>
                  <a:pt x="414489" y="348945"/>
                </a:lnTo>
                <a:lnTo>
                  <a:pt x="401129" y="348945"/>
                </a:lnTo>
                <a:lnTo>
                  <a:pt x="387756" y="350608"/>
                </a:lnTo>
                <a:lnTo>
                  <a:pt x="312547" y="362305"/>
                </a:lnTo>
                <a:lnTo>
                  <a:pt x="285800" y="368973"/>
                </a:lnTo>
                <a:lnTo>
                  <a:pt x="262407" y="382333"/>
                </a:lnTo>
                <a:lnTo>
                  <a:pt x="90258" y="197027"/>
                </a:lnTo>
                <a:lnTo>
                  <a:pt x="81902" y="188671"/>
                </a:lnTo>
                <a:lnTo>
                  <a:pt x="73545" y="183667"/>
                </a:lnTo>
                <a:lnTo>
                  <a:pt x="53492" y="180340"/>
                </a:lnTo>
                <a:lnTo>
                  <a:pt x="43459" y="180340"/>
                </a:lnTo>
                <a:lnTo>
                  <a:pt x="35102" y="183667"/>
                </a:lnTo>
                <a:lnTo>
                  <a:pt x="25082" y="187007"/>
                </a:lnTo>
                <a:lnTo>
                  <a:pt x="1676" y="220395"/>
                </a:lnTo>
                <a:lnTo>
                  <a:pt x="0" y="228752"/>
                </a:lnTo>
                <a:lnTo>
                  <a:pt x="3352" y="248780"/>
                </a:lnTo>
                <a:lnTo>
                  <a:pt x="8369" y="257111"/>
                </a:lnTo>
                <a:lnTo>
                  <a:pt x="15049" y="265480"/>
                </a:lnTo>
                <a:lnTo>
                  <a:pt x="213931" y="480834"/>
                </a:lnTo>
                <a:lnTo>
                  <a:pt x="282460" y="921588"/>
                </a:lnTo>
                <a:lnTo>
                  <a:pt x="280797" y="1146975"/>
                </a:lnTo>
                <a:lnTo>
                  <a:pt x="280797" y="1158671"/>
                </a:lnTo>
                <a:lnTo>
                  <a:pt x="299173" y="1192060"/>
                </a:lnTo>
                <a:lnTo>
                  <a:pt x="330936" y="1210424"/>
                </a:lnTo>
                <a:lnTo>
                  <a:pt x="357670" y="1210424"/>
                </a:lnTo>
                <a:lnTo>
                  <a:pt x="397776" y="1183716"/>
                </a:lnTo>
                <a:lnTo>
                  <a:pt x="409498" y="1146975"/>
                </a:lnTo>
                <a:lnTo>
                  <a:pt x="411124" y="921588"/>
                </a:lnTo>
                <a:lnTo>
                  <a:pt x="411149" y="906564"/>
                </a:lnTo>
                <a:lnTo>
                  <a:pt x="394462" y="801382"/>
                </a:lnTo>
                <a:lnTo>
                  <a:pt x="457949" y="789686"/>
                </a:lnTo>
                <a:lnTo>
                  <a:pt x="529805" y="876528"/>
                </a:lnTo>
                <a:lnTo>
                  <a:pt x="529805" y="1060170"/>
                </a:lnTo>
                <a:lnTo>
                  <a:pt x="531482" y="1073518"/>
                </a:lnTo>
                <a:lnTo>
                  <a:pt x="558253" y="1113586"/>
                </a:lnTo>
                <a:lnTo>
                  <a:pt x="593331" y="1125283"/>
                </a:lnTo>
                <a:lnTo>
                  <a:pt x="606691" y="1123607"/>
                </a:lnTo>
                <a:lnTo>
                  <a:pt x="646836" y="1096899"/>
                </a:lnTo>
                <a:lnTo>
                  <a:pt x="658520" y="1060170"/>
                </a:lnTo>
                <a:lnTo>
                  <a:pt x="658520" y="854798"/>
                </a:lnTo>
                <a:close/>
              </a:path>
              <a:path w="1198880" h="1210945">
                <a:moveTo>
                  <a:pt x="1032903" y="270471"/>
                </a:moveTo>
                <a:lnTo>
                  <a:pt x="1031240" y="258775"/>
                </a:lnTo>
                <a:lnTo>
                  <a:pt x="1027887" y="248780"/>
                </a:lnTo>
                <a:lnTo>
                  <a:pt x="1024534" y="237083"/>
                </a:lnTo>
                <a:lnTo>
                  <a:pt x="1019543" y="227063"/>
                </a:lnTo>
                <a:lnTo>
                  <a:pt x="1014514" y="218719"/>
                </a:lnTo>
                <a:lnTo>
                  <a:pt x="1007821" y="210362"/>
                </a:lnTo>
                <a:lnTo>
                  <a:pt x="1002830" y="197027"/>
                </a:lnTo>
                <a:lnTo>
                  <a:pt x="979665" y="156946"/>
                </a:lnTo>
                <a:lnTo>
                  <a:pt x="940981" y="126885"/>
                </a:lnTo>
                <a:lnTo>
                  <a:pt x="927608" y="121894"/>
                </a:lnTo>
                <a:lnTo>
                  <a:pt x="922591" y="123558"/>
                </a:lnTo>
                <a:lnTo>
                  <a:pt x="919238" y="126885"/>
                </a:lnTo>
                <a:lnTo>
                  <a:pt x="917562" y="131927"/>
                </a:lnTo>
                <a:lnTo>
                  <a:pt x="917562" y="136918"/>
                </a:lnTo>
                <a:lnTo>
                  <a:pt x="924267" y="146913"/>
                </a:lnTo>
                <a:lnTo>
                  <a:pt x="927608" y="156946"/>
                </a:lnTo>
                <a:lnTo>
                  <a:pt x="900874" y="150279"/>
                </a:lnTo>
                <a:lnTo>
                  <a:pt x="885837" y="150279"/>
                </a:lnTo>
                <a:lnTo>
                  <a:pt x="872439" y="153619"/>
                </a:lnTo>
                <a:lnTo>
                  <a:pt x="869111" y="156946"/>
                </a:lnTo>
                <a:lnTo>
                  <a:pt x="865771" y="161950"/>
                </a:lnTo>
                <a:lnTo>
                  <a:pt x="867448" y="166979"/>
                </a:lnTo>
                <a:lnTo>
                  <a:pt x="870788" y="170307"/>
                </a:lnTo>
                <a:lnTo>
                  <a:pt x="880808" y="176974"/>
                </a:lnTo>
                <a:lnTo>
                  <a:pt x="889152" y="183667"/>
                </a:lnTo>
                <a:lnTo>
                  <a:pt x="857389" y="205359"/>
                </a:lnTo>
                <a:lnTo>
                  <a:pt x="835685" y="237083"/>
                </a:lnTo>
                <a:lnTo>
                  <a:pt x="827341" y="272135"/>
                </a:lnTo>
                <a:lnTo>
                  <a:pt x="827341" y="282168"/>
                </a:lnTo>
                <a:lnTo>
                  <a:pt x="837361" y="320560"/>
                </a:lnTo>
                <a:lnTo>
                  <a:pt x="860742" y="352272"/>
                </a:lnTo>
                <a:lnTo>
                  <a:pt x="894181" y="374002"/>
                </a:lnTo>
                <a:lnTo>
                  <a:pt x="924267" y="380669"/>
                </a:lnTo>
                <a:lnTo>
                  <a:pt x="934275" y="380669"/>
                </a:lnTo>
                <a:lnTo>
                  <a:pt x="972743" y="370636"/>
                </a:lnTo>
                <a:lnTo>
                  <a:pt x="1004493" y="347281"/>
                </a:lnTo>
                <a:lnTo>
                  <a:pt x="1026210" y="313893"/>
                </a:lnTo>
                <a:lnTo>
                  <a:pt x="1032903" y="282168"/>
                </a:lnTo>
                <a:lnTo>
                  <a:pt x="1032903" y="270471"/>
                </a:lnTo>
                <a:close/>
              </a:path>
              <a:path w="1198880" h="1210945">
                <a:moveTo>
                  <a:pt x="1198372" y="313893"/>
                </a:moveTo>
                <a:lnTo>
                  <a:pt x="1178306" y="278841"/>
                </a:lnTo>
                <a:lnTo>
                  <a:pt x="1161592" y="273812"/>
                </a:lnTo>
                <a:lnTo>
                  <a:pt x="1146556" y="273812"/>
                </a:lnTo>
                <a:lnTo>
                  <a:pt x="1129830" y="280504"/>
                </a:lnTo>
                <a:lnTo>
                  <a:pt x="1124839" y="287172"/>
                </a:lnTo>
                <a:lnTo>
                  <a:pt x="979411" y="442442"/>
                </a:lnTo>
                <a:lnTo>
                  <a:pt x="971067" y="435749"/>
                </a:lnTo>
                <a:lnTo>
                  <a:pt x="961047" y="430745"/>
                </a:lnTo>
                <a:lnTo>
                  <a:pt x="949325" y="427418"/>
                </a:lnTo>
                <a:lnTo>
                  <a:pt x="939304" y="424091"/>
                </a:lnTo>
                <a:lnTo>
                  <a:pt x="901103" y="419049"/>
                </a:lnTo>
                <a:lnTo>
                  <a:pt x="875792" y="415721"/>
                </a:lnTo>
                <a:lnTo>
                  <a:pt x="865771" y="414058"/>
                </a:lnTo>
                <a:lnTo>
                  <a:pt x="854075" y="414058"/>
                </a:lnTo>
                <a:lnTo>
                  <a:pt x="842352" y="415721"/>
                </a:lnTo>
                <a:lnTo>
                  <a:pt x="832332" y="419049"/>
                </a:lnTo>
                <a:lnTo>
                  <a:pt x="742073" y="227063"/>
                </a:lnTo>
                <a:lnTo>
                  <a:pt x="710323" y="202031"/>
                </a:lnTo>
                <a:lnTo>
                  <a:pt x="693597" y="202031"/>
                </a:lnTo>
                <a:lnTo>
                  <a:pt x="663511" y="230416"/>
                </a:lnTo>
                <a:lnTo>
                  <a:pt x="661873" y="237083"/>
                </a:lnTo>
                <a:lnTo>
                  <a:pt x="661873" y="253784"/>
                </a:lnTo>
                <a:lnTo>
                  <a:pt x="665187" y="262140"/>
                </a:lnTo>
                <a:lnTo>
                  <a:pt x="768819" y="484162"/>
                </a:lnTo>
                <a:lnTo>
                  <a:pt x="763816" y="514223"/>
                </a:lnTo>
                <a:lnTo>
                  <a:pt x="732066" y="714578"/>
                </a:lnTo>
                <a:lnTo>
                  <a:pt x="676910" y="784694"/>
                </a:lnTo>
                <a:lnTo>
                  <a:pt x="676910" y="786358"/>
                </a:lnTo>
                <a:lnTo>
                  <a:pt x="688606" y="801382"/>
                </a:lnTo>
                <a:lnTo>
                  <a:pt x="695274" y="818083"/>
                </a:lnTo>
                <a:lnTo>
                  <a:pt x="700303" y="836434"/>
                </a:lnTo>
                <a:lnTo>
                  <a:pt x="701979" y="854798"/>
                </a:lnTo>
                <a:lnTo>
                  <a:pt x="701979" y="1060170"/>
                </a:lnTo>
                <a:lnTo>
                  <a:pt x="715340" y="1060170"/>
                </a:lnTo>
                <a:lnTo>
                  <a:pt x="748779" y="1036789"/>
                </a:lnTo>
                <a:lnTo>
                  <a:pt x="757123" y="1018425"/>
                </a:lnTo>
                <a:lnTo>
                  <a:pt x="757123" y="853135"/>
                </a:lnTo>
                <a:lnTo>
                  <a:pt x="817295" y="781354"/>
                </a:lnTo>
                <a:lnTo>
                  <a:pt x="870788" y="791362"/>
                </a:lnTo>
                <a:lnTo>
                  <a:pt x="855751" y="878192"/>
                </a:lnTo>
                <a:lnTo>
                  <a:pt x="855776" y="891552"/>
                </a:lnTo>
                <a:lnTo>
                  <a:pt x="857377" y="1078534"/>
                </a:lnTo>
                <a:lnTo>
                  <a:pt x="857389" y="1080198"/>
                </a:lnTo>
                <a:lnTo>
                  <a:pt x="859066" y="1090218"/>
                </a:lnTo>
                <a:lnTo>
                  <a:pt x="882484" y="1123607"/>
                </a:lnTo>
                <a:lnTo>
                  <a:pt x="900874" y="1131951"/>
                </a:lnTo>
                <a:lnTo>
                  <a:pt x="912571" y="1131951"/>
                </a:lnTo>
                <a:lnTo>
                  <a:pt x="949325" y="1116926"/>
                </a:lnTo>
                <a:lnTo>
                  <a:pt x="966038" y="1078534"/>
                </a:lnTo>
                <a:lnTo>
                  <a:pt x="962685" y="891552"/>
                </a:lnTo>
                <a:lnTo>
                  <a:pt x="980262" y="781354"/>
                </a:lnTo>
                <a:lnTo>
                  <a:pt x="1021219" y="524256"/>
                </a:lnTo>
                <a:lnTo>
                  <a:pt x="1096975" y="442442"/>
                </a:lnTo>
                <a:lnTo>
                  <a:pt x="1186649" y="345617"/>
                </a:lnTo>
                <a:lnTo>
                  <a:pt x="1191679" y="338912"/>
                </a:lnTo>
                <a:lnTo>
                  <a:pt x="1198372" y="322224"/>
                </a:lnTo>
                <a:lnTo>
                  <a:pt x="1198372" y="313893"/>
                </a:lnTo>
                <a:close/>
              </a:path>
            </a:pathLst>
          </a:custGeom>
          <a:solidFill>
            <a:srgbClr val="577BB1"/>
          </a:solidFill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153" name="Shape 153"/>
          <p:cNvSpPr txBox="1"/>
          <p:nvPr/>
        </p:nvSpPr>
        <p:spPr>
          <a:xfrm>
            <a:off x="3867150" y="5616041"/>
            <a:ext cx="4670425" cy="29972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 indent="0">
              <a:lnSpc>
                <a:spcPct val="100000"/>
              </a:lnSpc>
              <a:spcBef>
                <a:spcPts val="100"/>
              </a:spcBef>
            </a:pPr>
            <a:r>
              <a:rPr sz="1800" spc="-2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организаций</a:t>
            </a:r>
            <a:r>
              <a:rPr sz="1800" spc="-6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sz="1800" spc="-1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дополнительного</a:t>
            </a:r>
            <a:r>
              <a:rPr sz="1800" spc="-4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sz="1800" spc="-1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образования</a:t>
            </a:r>
            <a:endParaRPr sz="1800">
              <a:latin typeface="Microsoft Sans Serif"/>
              <a:ea typeface="Microsoft Sans Serif"/>
              <a:cs typeface="Microsoft Sans Serif"/>
            </a:endParaRPr>
          </a:p>
        </p:txBody>
      </p:sp>
      <p:sp>
        <p:nvSpPr>
          <p:cNvPr id="154" name="Shape 154"/>
          <p:cNvSpPr txBox="1"/>
          <p:nvPr/>
        </p:nvSpPr>
        <p:spPr>
          <a:xfrm>
            <a:off x="3325114" y="5375249"/>
            <a:ext cx="364490" cy="75692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 indent="0">
              <a:lnSpc>
                <a:spcPct val="100000"/>
              </a:lnSpc>
              <a:spcBef>
                <a:spcPts val="100"/>
              </a:spcBef>
            </a:pPr>
            <a:r>
              <a:rPr sz="4800" b="1" spc="-50">
                <a:solidFill>
                  <a:srgbClr val="EA581F"/>
                </a:solidFill>
                <a:latin typeface="Arial"/>
                <a:ea typeface="Arial"/>
                <a:cs typeface="Arial"/>
              </a:rPr>
              <a:t>2</a:t>
            </a:r>
            <a:endParaRPr sz="4800">
              <a:latin typeface="Arial"/>
              <a:ea typeface="Arial"/>
              <a:cs typeface="Arial"/>
            </a:endParaRPr>
          </a:p>
        </p:txBody>
      </p:sp>
      <p:sp>
        <p:nvSpPr>
          <p:cNvPr id="155" name="Shape 155"/>
          <p:cNvSpPr txBox="1"/>
          <p:nvPr/>
        </p:nvSpPr>
        <p:spPr>
          <a:xfrm>
            <a:off x="4263585" y="1977604"/>
            <a:ext cx="4396740" cy="564257"/>
          </a:xfrm>
          <a:prstGeom prst="rect">
            <a:avLst/>
          </a:prstGeom>
        </p:spPr>
        <p:txBody>
          <a:bodyPr vert="horz" wrap="square" lIns="0" tIns="71120" rIns="0" bIns="0">
            <a:spAutoFit/>
          </a:bodyPr>
          <a:lstStyle/>
          <a:p>
            <a:pPr marL="12700" marR="28575" indent="0">
              <a:lnSpc>
                <a:spcPct val="100000"/>
              </a:lnSpc>
              <a:spcBef>
                <a:spcPts val="459"/>
              </a:spcBef>
            </a:pPr>
            <a:r>
              <a:rPr sz="1600" spc="-1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реализуют</a:t>
            </a:r>
            <a:r>
              <a:rPr sz="1600" spc="-5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sz="1600" spc="-1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программы</a:t>
            </a:r>
            <a:r>
              <a:rPr sz="1600" spc="-7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sz="1600" spc="-1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углубленного изучения предметов</a:t>
            </a:r>
            <a:endParaRPr sz="1600">
              <a:latin typeface="Microsoft Sans Serif"/>
              <a:ea typeface="Microsoft Sans Serif"/>
              <a:cs typeface="Microsoft Sans Serif"/>
            </a:endParaRPr>
          </a:p>
        </p:txBody>
      </p:sp>
      <p:sp>
        <p:nvSpPr>
          <p:cNvPr id="156" name="Shape 156"/>
          <p:cNvSpPr txBox="1"/>
          <p:nvPr/>
        </p:nvSpPr>
        <p:spPr>
          <a:xfrm>
            <a:off x="3581403" y="1457705"/>
            <a:ext cx="511299" cy="1479892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20320" indent="0">
              <a:lnSpc>
                <a:spcPct val="100000"/>
              </a:lnSpc>
              <a:spcBef>
                <a:spcPts val="100"/>
              </a:spcBef>
            </a:pPr>
            <a:r>
              <a:rPr sz="2400" b="1" spc="-50">
                <a:solidFill>
                  <a:srgbClr val="EA581F"/>
                </a:solidFill>
                <a:latin typeface="Arial"/>
                <a:ea typeface="Arial"/>
                <a:cs typeface="Arial"/>
              </a:rPr>
              <a:t>11 </a:t>
            </a:r>
            <a:endParaRPr sz="2400">
              <a:latin typeface="Arial"/>
              <a:ea typeface="Arial"/>
              <a:cs typeface="Arial"/>
            </a:endParaRPr>
          </a:p>
          <a:p>
            <a:pPr marL="12700" indent="0">
              <a:lnSpc>
                <a:spcPct val="100000"/>
              </a:lnSpc>
              <a:spcBef>
                <a:spcPts val="1820"/>
              </a:spcBef>
            </a:pPr>
            <a:r>
              <a:rPr sz="2400" b="1" spc="-50">
                <a:solidFill>
                  <a:srgbClr val="EA581F"/>
                </a:solidFill>
                <a:latin typeface="Arial"/>
                <a:ea typeface="Arial"/>
                <a:cs typeface="Arial"/>
              </a:rPr>
              <a:t>11</a:t>
            </a:r>
            <a:endParaRPr sz="2400">
              <a:latin typeface="Arial"/>
              <a:ea typeface="Arial"/>
              <a:cs typeface="Arial"/>
            </a:endParaRPr>
          </a:p>
          <a:p>
            <a:pPr marL="23495" indent="0">
              <a:lnSpc>
                <a:spcPct val="100000"/>
              </a:lnSpc>
              <a:spcBef>
                <a:spcPts val="1005"/>
              </a:spcBef>
            </a:pPr>
            <a:endParaRPr sz="2400">
              <a:latin typeface="Arial"/>
              <a:ea typeface="Arial"/>
              <a:cs typeface="Arial"/>
            </a:endParaRPr>
          </a:p>
        </p:txBody>
      </p:sp>
      <p:sp>
        <p:nvSpPr>
          <p:cNvPr id="157" name="Shape 157"/>
          <p:cNvSpPr/>
          <p:nvPr/>
        </p:nvSpPr>
        <p:spPr>
          <a:xfrm>
            <a:off x="795337" y="5178425"/>
            <a:ext cx="2713355" cy="0"/>
          </a:xfrm>
          <a:custGeom>
            <a:avLst/>
            <a:gdLst>
              <a:gd name="OXMLTextRectL" fmla="val 0"/>
              <a:gd name="OXMLTextRectT" fmla="val 0"/>
              <a:gd name="OXMLTextRectR" fmla="val w"/>
              <a:gd name="OXMLTextRectB" fmla="val h"/>
              <a:gd name="COTextRectL" fmla="*/ OXMLTextRectL 1 w"/>
              <a:gd name="COTextRectT" fmla="*/ OXMLTextRectT 1 h"/>
              <a:gd name="COTextRectR" fmla="*/ OXMLTextRectR 1 w"/>
              <a:gd name="COTextRectB" fmla="*/ OXMLTextRectB 1 h"/>
              <a:gd name="ODFLeft" fmla="val l"/>
              <a:gd name="ODFTop" fmla="val t"/>
              <a:gd name="ODFRight" fmla="val r"/>
              <a:gd name="ODFBottom" fmla="val b"/>
              <a:gd name="ODFWidth" fmla="val w"/>
              <a:gd name="ODFHeight" fmla="val h"/>
            </a:gdLst>
            <a:ahLst/>
            <a:cxnLst/>
            <a:rect l="OXMLTextRectL" t="OXMLTextRectT" r="OXMLTextRectR" b="OXMLTextRectB"/>
            <a:pathLst>
              <a:path>
                <a:moveTo>
                  <a:pt x="0" y="0"/>
                </a:moveTo>
                <a:lnTo>
                  <a:pt x="2713037" y="0"/>
                </a:lnTo>
              </a:path>
            </a:pathLst>
          </a:custGeom>
          <a:ln w="63500">
            <a:solidFill>
              <a:srgbClr val="005192"/>
            </a:solidFill>
            <a:prstDash val="solid"/>
          </a:ln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158" name="Shape 158"/>
          <p:cNvSpPr txBox="1"/>
          <p:nvPr/>
        </p:nvSpPr>
        <p:spPr>
          <a:xfrm>
            <a:off x="8979476" y="856708"/>
            <a:ext cx="2844621" cy="2096086"/>
          </a:xfrm>
          <a:prstGeom prst="rect">
            <a:avLst/>
          </a:prstGeom>
        </p:spPr>
        <p:txBody>
          <a:bodyPr vert="horz" wrap="square" lIns="0" tIns="13334" rIns="0" bIns="0">
            <a:spAutoFit/>
          </a:bodyPr>
          <a:lstStyle/>
          <a:p>
            <a:pPr marL="1905" indent="0" algn="ctr">
              <a:lnSpc>
                <a:spcPct val="100000"/>
              </a:lnSpc>
              <a:spcBef>
                <a:spcPts val="104"/>
              </a:spcBef>
            </a:pPr>
            <a:r>
              <a:rPr sz="2000" b="1" dirty="0" err="1">
                <a:solidFill>
                  <a:srgbClr val="EA581F"/>
                </a:solidFill>
                <a:latin typeface="Arial"/>
                <a:ea typeface="Arial"/>
                <a:cs typeface="Arial"/>
              </a:rPr>
              <a:t>Специализированные</a:t>
            </a:r>
            <a:r>
              <a:rPr sz="2000" b="1" dirty="0">
                <a:solidFill>
                  <a:srgbClr val="EA581F"/>
                </a:solidFill>
                <a:latin typeface="Arial"/>
                <a:ea typeface="Arial"/>
                <a:cs typeface="Arial"/>
              </a:rPr>
              <a:t>   </a:t>
            </a:r>
          </a:p>
          <a:p>
            <a:pPr marL="1905" indent="0" algn="ctr">
              <a:lnSpc>
                <a:spcPct val="100000"/>
              </a:lnSpc>
              <a:spcBef>
                <a:spcPts val="104"/>
              </a:spcBef>
            </a:pPr>
            <a:r>
              <a:rPr sz="2000" b="1" dirty="0" err="1">
                <a:solidFill>
                  <a:srgbClr val="EA581F"/>
                </a:solidFill>
                <a:latin typeface="Arial"/>
                <a:ea typeface="Arial"/>
                <a:cs typeface="Arial"/>
              </a:rPr>
              <a:t>классы</a:t>
            </a:r>
            <a:endParaRPr sz="2000" b="1" dirty="0">
              <a:solidFill>
                <a:srgbClr val="EA581F"/>
              </a:solidFill>
              <a:latin typeface="Arial"/>
              <a:ea typeface="Arial"/>
              <a:cs typeface="Arial"/>
            </a:endParaRPr>
          </a:p>
          <a:p>
            <a:pPr marL="1905" indent="0" algn="ctr">
              <a:lnSpc>
                <a:spcPct val="100000"/>
              </a:lnSpc>
              <a:spcBef>
                <a:spcPts val="104"/>
              </a:spcBef>
            </a:pPr>
            <a:endParaRPr sz="2000" b="1" dirty="0">
              <a:solidFill>
                <a:srgbClr val="EA581F"/>
              </a:solidFill>
              <a:latin typeface="Arial"/>
              <a:ea typeface="Arial"/>
              <a:cs typeface="Arial"/>
            </a:endParaRPr>
          </a:p>
          <a:p>
            <a:pPr marL="1905" indent="0" algn="ctr">
              <a:lnSpc>
                <a:spcPct val="100000"/>
              </a:lnSpc>
              <a:spcBef>
                <a:spcPts val="104"/>
              </a:spcBef>
            </a:pPr>
            <a:r>
              <a:rPr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Агроклассы</a:t>
            </a:r>
            <a:r>
              <a:rPr lang="ru-RU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классы</a:t>
            </a:r>
            <a:r>
              <a:rPr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– 3  </a:t>
            </a:r>
          </a:p>
          <a:p>
            <a:pPr marL="1905" indent="0" algn="ctr">
              <a:lnSpc>
                <a:spcPct val="100000"/>
              </a:lnSpc>
              <a:spcBef>
                <a:spcPts val="104"/>
              </a:spcBef>
            </a:pPr>
            <a:r>
              <a:rPr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МЧС</a:t>
            </a:r>
            <a:r>
              <a:rPr b="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– 1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Курчатовский</a:t>
            </a:r>
            <a:r>
              <a:rPr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– 1  </a:t>
            </a:r>
            <a:r>
              <a:rPr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Участники</a:t>
            </a:r>
            <a:r>
              <a:rPr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проекта</a:t>
            </a:r>
            <a:r>
              <a:rPr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 «</a:t>
            </a:r>
            <a:r>
              <a:rPr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Аттестат</a:t>
            </a:r>
            <a:r>
              <a:rPr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+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профессия</a:t>
            </a:r>
            <a:r>
              <a:rPr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» </a:t>
            </a: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–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4</a:t>
            </a: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159" name="Shape 159"/>
          <p:cNvSpPr txBox="1"/>
          <p:nvPr/>
        </p:nvSpPr>
        <p:spPr>
          <a:xfrm>
            <a:off x="9053127" y="3066757"/>
            <a:ext cx="3138873" cy="361381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64135" marR="56514" indent="0" algn="just">
              <a:lnSpc>
                <a:spcPct val="100000"/>
              </a:lnSpc>
              <a:spcBef>
                <a:spcPts val="100"/>
              </a:spcBef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Доля педагогических работников общеобразовательных учреждений с высшим образованием в 2025 учебном году составила 67,2% В школах района работает 140 педагогов старше 55 лет, что составляет 21% от общего числа педагогов. а также 57 педагогов в возрасте до 35 (15,9%).В  у в районе трудятся 27 молодых специалистов. </a:t>
            </a:r>
            <a:endParaRPr sz="1800" dirty="0">
              <a:latin typeface="Arial"/>
              <a:ea typeface="Arial"/>
              <a:cs typeface="Arial"/>
            </a:endParaRPr>
          </a:p>
        </p:txBody>
      </p:sp>
      <p:sp>
        <p:nvSpPr>
          <p:cNvPr id="160" name="Shape 160"/>
          <p:cNvSpPr txBox="1"/>
          <p:nvPr/>
        </p:nvSpPr>
        <p:spPr>
          <a:xfrm>
            <a:off x="3998150" y="4297932"/>
            <a:ext cx="4011295" cy="574675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 indent="0">
              <a:lnSpc>
                <a:spcPct val="100000"/>
              </a:lnSpc>
              <a:spcBef>
                <a:spcPts val="100"/>
              </a:spcBef>
            </a:pPr>
            <a:r>
              <a:rPr sz="1800" spc="-1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дошкольное</a:t>
            </a:r>
            <a:r>
              <a:rPr sz="1800" spc="-7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sz="1800" spc="-1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отделение</a:t>
            </a:r>
            <a:endParaRPr sz="1800">
              <a:latin typeface="Microsoft Sans Serif"/>
              <a:ea typeface="Microsoft Sans Serif"/>
              <a:cs typeface="Microsoft Sans Serif"/>
            </a:endParaRPr>
          </a:p>
          <a:p>
            <a:pPr marL="12700" indent="0">
              <a:lnSpc>
                <a:spcPct val="100000"/>
              </a:lnSpc>
            </a:pPr>
            <a:r>
              <a:rPr sz="180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в </a:t>
            </a:r>
            <a:r>
              <a:rPr sz="1800" spc="-2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общеобразовательной</a:t>
            </a:r>
            <a:r>
              <a:rPr sz="1800" spc="2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sz="1800" spc="-1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организации</a:t>
            </a:r>
            <a:endParaRPr sz="1800">
              <a:latin typeface="Microsoft Sans Serif"/>
              <a:ea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 txBox="1"/>
          <p:nvPr/>
        </p:nvSpPr>
        <p:spPr>
          <a:xfrm>
            <a:off x="867867" y="231655"/>
            <a:ext cx="10937228" cy="1075294"/>
          </a:xfrm>
          <a:prstGeom prst="rect">
            <a:avLst/>
          </a:prstGeom>
        </p:spPr>
        <p:txBody>
          <a:bodyPr vert="horz" wrap="square" lIns="0" tIns="74295" rIns="0" bIns="0">
            <a:spAutoFit/>
          </a:bodyPr>
          <a:lstStyle/>
          <a:p>
            <a:pPr marL="12700" marR="5080" indent="0">
              <a:lnSpc>
                <a:spcPts val="3890"/>
              </a:lnSpc>
              <a:spcBef>
                <a:spcPts val="585"/>
              </a:spcBef>
            </a:pPr>
            <a:r>
              <a:rPr sz="3600" b="1" dirty="0" err="1">
                <a:solidFill>
                  <a:srgbClr val="005192"/>
                </a:solidFill>
                <a:latin typeface="Arial"/>
                <a:ea typeface="Arial"/>
                <a:cs typeface="Arial"/>
              </a:rPr>
              <a:t>Система</a:t>
            </a:r>
            <a:r>
              <a:rPr sz="3600" b="1" spc="-175" dirty="0">
                <a:solidFill>
                  <a:srgbClr val="005192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3600" b="1" dirty="0">
                <a:solidFill>
                  <a:srgbClr val="005192"/>
                </a:solidFill>
                <a:latin typeface="Arial"/>
                <a:ea typeface="Arial"/>
                <a:cs typeface="Arial"/>
              </a:rPr>
              <a:t>наставничества профессионального развития</a:t>
            </a:r>
            <a:r>
              <a:rPr sz="3600" b="1" dirty="0">
                <a:solidFill>
                  <a:srgbClr val="005192"/>
                </a:solidFill>
                <a:latin typeface="Arial"/>
                <a:ea typeface="Arial"/>
                <a:cs typeface="Arial"/>
              </a:rPr>
              <a:t>	</a:t>
            </a:r>
            <a:r>
              <a:rPr sz="3600" b="1" dirty="0" err="1">
                <a:solidFill>
                  <a:srgbClr val="005192"/>
                </a:solidFill>
                <a:latin typeface="Arial"/>
                <a:ea typeface="Arial"/>
                <a:cs typeface="Arial"/>
              </a:rPr>
              <a:t>педагогических</a:t>
            </a:r>
            <a:r>
              <a:rPr sz="3600" b="1" spc="-200" dirty="0">
                <a:solidFill>
                  <a:srgbClr val="005192"/>
                </a:solidFill>
                <a:latin typeface="Arial"/>
                <a:ea typeface="Arial"/>
                <a:cs typeface="Arial"/>
              </a:rPr>
              <a:t> </a:t>
            </a:r>
            <a:r>
              <a:rPr sz="3600" b="1" spc="-10" dirty="0" err="1">
                <a:solidFill>
                  <a:srgbClr val="005192"/>
                </a:solidFill>
                <a:latin typeface="Arial"/>
                <a:ea typeface="Arial"/>
                <a:cs typeface="Arial"/>
              </a:rPr>
              <a:t>работников</a:t>
            </a:r>
            <a:endParaRPr sz="3600" dirty="0">
              <a:latin typeface="Arial"/>
              <a:ea typeface="Arial"/>
              <a:cs typeface="Arial"/>
            </a:endParaRPr>
          </a:p>
        </p:txBody>
      </p:sp>
      <p:sp>
        <p:nvSpPr>
          <p:cNvPr id="574" name="Shape 574"/>
          <p:cNvSpPr/>
          <p:nvPr/>
        </p:nvSpPr>
        <p:spPr>
          <a:xfrm>
            <a:off x="1641475" y="1346200"/>
            <a:ext cx="958850" cy="984250"/>
          </a:xfrm>
          <a:custGeom>
            <a:avLst/>
            <a:gdLst>
              <a:gd name="OXMLTextRectL" fmla="val 0"/>
              <a:gd name="OXMLTextRectT" fmla="val 0"/>
              <a:gd name="OXMLTextRectR" fmla="val w"/>
              <a:gd name="OXMLTextRectB" fmla="val h"/>
              <a:gd name="COTextRectL" fmla="*/ OXMLTextRectL 1 w"/>
              <a:gd name="COTextRectT" fmla="*/ OXMLTextRectT 1 h"/>
              <a:gd name="COTextRectR" fmla="*/ OXMLTextRectR 1 w"/>
              <a:gd name="COTextRectB" fmla="*/ OXMLTextRectB 1 h"/>
              <a:gd name="ODFLeft" fmla="val 0"/>
              <a:gd name="ODFTop" fmla="val 0"/>
              <a:gd name="ODFRight" fmla="val 958850"/>
              <a:gd name="ODFBottom" fmla="val 984250"/>
              <a:gd name="ODFWidth" fmla="val 958850"/>
              <a:gd name="ODFHeight" fmla="val 984250"/>
            </a:gdLst>
            <a:ahLst/>
            <a:cxnLst/>
            <a:rect l="OXMLTextRectL" t="OXMLTextRectT" r="OXMLTextRectR" b="OXMLTextRectB"/>
            <a:pathLst>
              <a:path w="958850" h="984250">
                <a:moveTo>
                  <a:pt x="479425" y="0"/>
                </a:moveTo>
                <a:lnTo>
                  <a:pt x="433250" y="2252"/>
                </a:lnTo>
                <a:lnTo>
                  <a:pt x="388318" y="8874"/>
                </a:lnTo>
                <a:lnTo>
                  <a:pt x="344829" y="19657"/>
                </a:lnTo>
                <a:lnTo>
                  <a:pt x="302985" y="34396"/>
                </a:lnTo>
                <a:lnTo>
                  <a:pt x="262985" y="52885"/>
                </a:lnTo>
                <a:lnTo>
                  <a:pt x="225031" y="74917"/>
                </a:lnTo>
                <a:lnTo>
                  <a:pt x="189323" y="100286"/>
                </a:lnTo>
                <a:lnTo>
                  <a:pt x="156063" y="128785"/>
                </a:lnTo>
                <a:lnTo>
                  <a:pt x="125452" y="160209"/>
                </a:lnTo>
                <a:lnTo>
                  <a:pt x="97689" y="194351"/>
                </a:lnTo>
                <a:lnTo>
                  <a:pt x="72977" y="231005"/>
                </a:lnTo>
                <a:lnTo>
                  <a:pt x="51515" y="269964"/>
                </a:lnTo>
                <a:lnTo>
                  <a:pt x="33505" y="311023"/>
                </a:lnTo>
                <a:lnTo>
                  <a:pt x="19148" y="353975"/>
                </a:lnTo>
                <a:lnTo>
                  <a:pt x="8644" y="398613"/>
                </a:lnTo>
                <a:lnTo>
                  <a:pt x="2194" y="444732"/>
                </a:lnTo>
                <a:lnTo>
                  <a:pt x="0" y="492125"/>
                </a:lnTo>
                <a:lnTo>
                  <a:pt x="2194" y="539517"/>
                </a:lnTo>
                <a:lnTo>
                  <a:pt x="8644" y="585636"/>
                </a:lnTo>
                <a:lnTo>
                  <a:pt x="19148" y="630274"/>
                </a:lnTo>
                <a:lnTo>
                  <a:pt x="33505" y="673226"/>
                </a:lnTo>
                <a:lnTo>
                  <a:pt x="51515" y="714285"/>
                </a:lnTo>
                <a:lnTo>
                  <a:pt x="72977" y="753244"/>
                </a:lnTo>
                <a:lnTo>
                  <a:pt x="97689" y="789898"/>
                </a:lnTo>
                <a:lnTo>
                  <a:pt x="125452" y="824040"/>
                </a:lnTo>
                <a:lnTo>
                  <a:pt x="156063" y="855464"/>
                </a:lnTo>
                <a:lnTo>
                  <a:pt x="189323" y="883963"/>
                </a:lnTo>
                <a:lnTo>
                  <a:pt x="225031" y="909332"/>
                </a:lnTo>
                <a:lnTo>
                  <a:pt x="262985" y="931364"/>
                </a:lnTo>
                <a:lnTo>
                  <a:pt x="302985" y="949853"/>
                </a:lnTo>
                <a:lnTo>
                  <a:pt x="344829" y="964592"/>
                </a:lnTo>
                <a:lnTo>
                  <a:pt x="388318" y="975375"/>
                </a:lnTo>
                <a:lnTo>
                  <a:pt x="433250" y="981997"/>
                </a:lnTo>
                <a:lnTo>
                  <a:pt x="479425" y="984250"/>
                </a:lnTo>
                <a:lnTo>
                  <a:pt x="525599" y="981997"/>
                </a:lnTo>
                <a:lnTo>
                  <a:pt x="570531" y="975375"/>
                </a:lnTo>
                <a:lnTo>
                  <a:pt x="614020" y="964592"/>
                </a:lnTo>
                <a:lnTo>
                  <a:pt x="655864" y="949853"/>
                </a:lnTo>
                <a:lnTo>
                  <a:pt x="695864" y="931364"/>
                </a:lnTo>
                <a:lnTo>
                  <a:pt x="733818" y="909332"/>
                </a:lnTo>
                <a:lnTo>
                  <a:pt x="769526" y="883963"/>
                </a:lnTo>
                <a:lnTo>
                  <a:pt x="802786" y="855464"/>
                </a:lnTo>
                <a:lnTo>
                  <a:pt x="833397" y="824040"/>
                </a:lnTo>
                <a:lnTo>
                  <a:pt x="861160" y="789898"/>
                </a:lnTo>
                <a:lnTo>
                  <a:pt x="885872" y="753244"/>
                </a:lnTo>
                <a:lnTo>
                  <a:pt x="907334" y="714285"/>
                </a:lnTo>
                <a:lnTo>
                  <a:pt x="925344" y="673226"/>
                </a:lnTo>
                <a:lnTo>
                  <a:pt x="939701" y="630274"/>
                </a:lnTo>
                <a:lnTo>
                  <a:pt x="950205" y="585636"/>
                </a:lnTo>
                <a:lnTo>
                  <a:pt x="956655" y="539517"/>
                </a:lnTo>
                <a:lnTo>
                  <a:pt x="958850" y="492125"/>
                </a:lnTo>
                <a:lnTo>
                  <a:pt x="956655" y="444732"/>
                </a:lnTo>
                <a:lnTo>
                  <a:pt x="950205" y="398613"/>
                </a:lnTo>
                <a:lnTo>
                  <a:pt x="939701" y="353975"/>
                </a:lnTo>
                <a:lnTo>
                  <a:pt x="925344" y="311023"/>
                </a:lnTo>
                <a:lnTo>
                  <a:pt x="907334" y="269964"/>
                </a:lnTo>
                <a:lnTo>
                  <a:pt x="885872" y="231005"/>
                </a:lnTo>
                <a:lnTo>
                  <a:pt x="861160" y="194351"/>
                </a:lnTo>
                <a:lnTo>
                  <a:pt x="833397" y="160209"/>
                </a:lnTo>
                <a:lnTo>
                  <a:pt x="802786" y="128785"/>
                </a:lnTo>
                <a:lnTo>
                  <a:pt x="769526" y="100286"/>
                </a:lnTo>
                <a:lnTo>
                  <a:pt x="733818" y="74917"/>
                </a:lnTo>
                <a:lnTo>
                  <a:pt x="695864" y="52885"/>
                </a:lnTo>
                <a:lnTo>
                  <a:pt x="655864" y="34396"/>
                </a:lnTo>
                <a:lnTo>
                  <a:pt x="614020" y="19657"/>
                </a:lnTo>
                <a:lnTo>
                  <a:pt x="570531" y="8874"/>
                </a:lnTo>
                <a:lnTo>
                  <a:pt x="525599" y="2252"/>
                </a:lnTo>
                <a:lnTo>
                  <a:pt x="479425" y="0"/>
                </a:lnTo>
                <a:close/>
              </a:path>
            </a:pathLst>
          </a:custGeom>
          <a:solidFill>
            <a:srgbClr val="B6DFFF"/>
          </a:solidFill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575" name="Shape 575"/>
          <p:cNvSpPr txBox="1"/>
          <p:nvPr/>
        </p:nvSpPr>
        <p:spPr>
          <a:xfrm>
            <a:off x="847139" y="1332687"/>
            <a:ext cx="2341880" cy="163195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203834" indent="0" algn="ctr">
              <a:lnSpc>
                <a:spcPct val="100000"/>
              </a:lnSpc>
              <a:spcBef>
                <a:spcPts val="100"/>
              </a:spcBef>
            </a:pPr>
            <a:r>
              <a:rPr sz="6000" b="1" spc="-50">
                <a:solidFill>
                  <a:srgbClr val="FFFFFF"/>
                </a:solidFill>
                <a:latin typeface="Arial"/>
                <a:ea typeface="Arial"/>
                <a:cs typeface="Arial"/>
              </a:rPr>
              <a:t>1</a:t>
            </a:r>
            <a:endParaRPr sz="6000">
              <a:latin typeface="Arial"/>
              <a:ea typeface="Arial"/>
              <a:cs typeface="Arial"/>
            </a:endParaRPr>
          </a:p>
          <a:p>
            <a:pPr marL="2540" indent="0" algn="ctr">
              <a:lnSpc>
                <a:spcPct val="100000"/>
              </a:lnSpc>
              <a:spcBef>
                <a:spcPts val="1604"/>
              </a:spcBef>
            </a:pPr>
            <a:r>
              <a:rPr sz="1600" b="1" spc="-10">
                <a:solidFill>
                  <a:srgbClr val="577BB1"/>
                </a:solidFill>
                <a:latin typeface="Arial"/>
                <a:ea typeface="Arial"/>
                <a:cs typeface="Arial"/>
              </a:rPr>
              <a:t>Мониторинг</a:t>
            </a:r>
            <a:endParaRPr sz="1600">
              <a:latin typeface="Arial"/>
              <a:ea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600" b="1">
                <a:solidFill>
                  <a:srgbClr val="577BB1"/>
                </a:solidFill>
                <a:latin typeface="Arial"/>
                <a:ea typeface="Arial"/>
                <a:cs typeface="Arial"/>
              </a:rPr>
              <a:t>системы</a:t>
            </a:r>
            <a:r>
              <a:rPr sz="1600" b="1" spc="-55">
                <a:solidFill>
                  <a:srgbClr val="577BB1"/>
                </a:solidFill>
                <a:latin typeface="Arial"/>
                <a:ea typeface="Arial"/>
                <a:cs typeface="Arial"/>
              </a:rPr>
              <a:t> </a:t>
            </a:r>
            <a:r>
              <a:rPr sz="1600" b="1" spc="-10">
                <a:solidFill>
                  <a:srgbClr val="577BB1"/>
                </a:solidFill>
                <a:latin typeface="Arial"/>
                <a:ea typeface="Arial"/>
                <a:cs typeface="Arial"/>
              </a:rPr>
              <a:t>образования:</a:t>
            </a:r>
            <a:endParaRPr sz="1600">
              <a:latin typeface="Arial"/>
              <a:ea typeface="Arial"/>
              <a:cs typeface="Arial"/>
            </a:endParaRPr>
          </a:p>
        </p:txBody>
      </p:sp>
      <p:sp>
        <p:nvSpPr>
          <p:cNvPr id="576" name="Shape 576"/>
          <p:cNvSpPr txBox="1"/>
          <p:nvPr/>
        </p:nvSpPr>
        <p:spPr>
          <a:xfrm>
            <a:off x="386892" y="3159658"/>
            <a:ext cx="2312670" cy="58039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>
            <a:defPPr/>
            <a:lvl1pPr lvl="0"/>
          </a:lstStyle>
          <a:p>
            <a:pPr marL="299085" marR="5080" indent="-287020">
              <a:lnSpc>
                <a:spcPct val="113700"/>
              </a:lnSpc>
              <a:spcBef>
                <a:spcPts val="100"/>
              </a:spcBef>
              <a:buFont typeface="Wingdings"/>
              <a:buChar char=""/>
            </a:pPr>
            <a:r>
              <a:rPr sz="160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выявление</a:t>
            </a:r>
            <a:r>
              <a:rPr sz="1600" spc="-55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sz="1600" spc="-1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кадровых потребностей</a:t>
            </a:r>
            <a:r>
              <a:rPr sz="1600" spc="-2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sz="160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в</a:t>
            </a:r>
            <a:r>
              <a:rPr sz="1600" spc="-3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sz="1600" spc="-25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ОО;</a:t>
            </a:r>
            <a:endParaRPr sz="1600">
              <a:latin typeface="Microsoft Sans Serif"/>
              <a:ea typeface="Microsoft Sans Serif"/>
              <a:cs typeface="Microsoft Sans Serif"/>
            </a:endParaRPr>
          </a:p>
        </p:txBody>
      </p:sp>
      <p:sp>
        <p:nvSpPr>
          <p:cNvPr id="577" name="Shape 577"/>
          <p:cNvSpPr txBox="1"/>
          <p:nvPr/>
        </p:nvSpPr>
        <p:spPr>
          <a:xfrm>
            <a:off x="386892" y="3854856"/>
            <a:ext cx="3257550" cy="1110560"/>
          </a:xfrm>
          <a:prstGeom prst="rect">
            <a:avLst/>
          </a:prstGeom>
        </p:spPr>
        <p:txBody>
          <a:bodyPr vert="horz" wrap="square" lIns="0" tIns="12065" rIns="0" bIns="0">
            <a:spAutoFit/>
          </a:bodyPr>
          <a:lstStyle>
            <a:defPPr/>
            <a:lvl1pPr lvl="0"/>
          </a:lstStyle>
          <a:p>
            <a:pPr marL="299085" marR="5080" indent="-287020">
              <a:lnSpc>
                <a:spcPct val="113999"/>
              </a:lnSpc>
              <a:spcBef>
                <a:spcPts val="95"/>
              </a:spcBef>
              <a:buFont typeface="Wingdings"/>
              <a:buChar char=""/>
            </a:pPr>
            <a:r>
              <a:rPr sz="1600" dirty="0" err="1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выявление</a:t>
            </a:r>
            <a:r>
              <a:rPr sz="1600" spc="-55" dirty="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sz="1600" spc="-10" dirty="0" err="1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профессиональных</a:t>
            </a:r>
            <a:r>
              <a:rPr sz="1600" spc="-10" dirty="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sz="1600" dirty="0" err="1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дефицитов</a:t>
            </a:r>
            <a:r>
              <a:rPr sz="1600" spc="-25" dirty="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и</a:t>
            </a:r>
            <a:r>
              <a:rPr sz="1600" spc="-45" dirty="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sz="1600" spc="-10" dirty="0" err="1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потребностей</a:t>
            </a:r>
            <a:r>
              <a:rPr sz="1600" spc="-10" dirty="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sz="1600" spc="-25" dirty="0" err="1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педагогов</a:t>
            </a:r>
            <a:r>
              <a:rPr sz="1600" spc="-20" dirty="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sz="1600" spc="-10" dirty="0" err="1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муниципальных</a:t>
            </a:r>
            <a:r>
              <a:rPr sz="1600" spc="-10" dirty="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sz="1600" spc="-20" dirty="0" err="1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образовательных</a:t>
            </a:r>
            <a:r>
              <a:rPr sz="1600" spc="25" dirty="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sz="1600" spc="-10" dirty="0" err="1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организаций</a:t>
            </a:r>
            <a:endParaRPr sz="1600" dirty="0">
              <a:latin typeface="Microsoft Sans Serif"/>
              <a:ea typeface="Microsoft Sans Serif"/>
              <a:cs typeface="Microsoft Sans Serif"/>
            </a:endParaRPr>
          </a:p>
        </p:txBody>
      </p:sp>
      <p:sp>
        <p:nvSpPr>
          <p:cNvPr id="578" name="Shape 578"/>
          <p:cNvSpPr/>
          <p:nvPr/>
        </p:nvSpPr>
        <p:spPr>
          <a:xfrm>
            <a:off x="5310251" y="1346200"/>
            <a:ext cx="995679" cy="984250"/>
          </a:xfrm>
          <a:custGeom>
            <a:avLst/>
            <a:gdLst>
              <a:gd name="OXMLTextRectL" fmla="val 0"/>
              <a:gd name="OXMLTextRectT" fmla="val 0"/>
              <a:gd name="OXMLTextRectR" fmla="val w"/>
              <a:gd name="OXMLTextRectB" fmla="val h"/>
              <a:gd name="COTextRectL" fmla="*/ OXMLTextRectL 1 w"/>
              <a:gd name="COTextRectT" fmla="*/ OXMLTextRectT 1 h"/>
              <a:gd name="COTextRectR" fmla="*/ OXMLTextRectR 1 w"/>
              <a:gd name="COTextRectB" fmla="*/ OXMLTextRectB 1 h"/>
              <a:gd name="ODFLeft" fmla="val 0"/>
              <a:gd name="ODFTop" fmla="val 0"/>
              <a:gd name="ODFRight" fmla="val 995679"/>
              <a:gd name="ODFBottom" fmla="val 984250"/>
              <a:gd name="ODFWidth" fmla="val 995679"/>
              <a:gd name="ODFHeight" fmla="val 984250"/>
            </a:gdLst>
            <a:ahLst/>
            <a:cxnLst/>
            <a:rect l="OXMLTextRectL" t="OXMLTextRectT" r="OXMLTextRectR" b="OXMLTextRectB"/>
            <a:pathLst>
              <a:path w="995679" h="984250">
                <a:moveTo>
                  <a:pt x="497586" y="0"/>
                </a:moveTo>
                <a:lnTo>
                  <a:pt x="449662" y="2252"/>
                </a:lnTo>
                <a:lnTo>
                  <a:pt x="403027" y="8874"/>
                </a:lnTo>
                <a:lnTo>
                  <a:pt x="357891" y="19657"/>
                </a:lnTo>
                <a:lnTo>
                  <a:pt x="314461" y="34396"/>
                </a:lnTo>
                <a:lnTo>
                  <a:pt x="272946" y="52885"/>
                </a:lnTo>
                <a:lnTo>
                  <a:pt x="233554" y="74917"/>
                </a:lnTo>
                <a:lnTo>
                  <a:pt x="196494" y="100286"/>
                </a:lnTo>
                <a:lnTo>
                  <a:pt x="161974" y="128785"/>
                </a:lnTo>
                <a:lnTo>
                  <a:pt x="130203" y="160209"/>
                </a:lnTo>
                <a:lnTo>
                  <a:pt x="101389" y="194351"/>
                </a:lnTo>
                <a:lnTo>
                  <a:pt x="75740" y="231005"/>
                </a:lnTo>
                <a:lnTo>
                  <a:pt x="53466" y="269964"/>
                </a:lnTo>
                <a:lnTo>
                  <a:pt x="34774" y="311023"/>
                </a:lnTo>
                <a:lnTo>
                  <a:pt x="19873" y="353975"/>
                </a:lnTo>
                <a:lnTo>
                  <a:pt x="8971" y="398613"/>
                </a:lnTo>
                <a:lnTo>
                  <a:pt x="2277" y="444732"/>
                </a:lnTo>
                <a:lnTo>
                  <a:pt x="0" y="492125"/>
                </a:lnTo>
                <a:lnTo>
                  <a:pt x="2277" y="539517"/>
                </a:lnTo>
                <a:lnTo>
                  <a:pt x="8971" y="585636"/>
                </a:lnTo>
                <a:lnTo>
                  <a:pt x="19873" y="630274"/>
                </a:lnTo>
                <a:lnTo>
                  <a:pt x="34774" y="673226"/>
                </a:lnTo>
                <a:lnTo>
                  <a:pt x="53466" y="714285"/>
                </a:lnTo>
                <a:lnTo>
                  <a:pt x="75740" y="753244"/>
                </a:lnTo>
                <a:lnTo>
                  <a:pt x="101389" y="789898"/>
                </a:lnTo>
                <a:lnTo>
                  <a:pt x="130203" y="824040"/>
                </a:lnTo>
                <a:lnTo>
                  <a:pt x="161974" y="855464"/>
                </a:lnTo>
                <a:lnTo>
                  <a:pt x="196494" y="883963"/>
                </a:lnTo>
                <a:lnTo>
                  <a:pt x="233554" y="909332"/>
                </a:lnTo>
                <a:lnTo>
                  <a:pt x="272946" y="931364"/>
                </a:lnTo>
                <a:lnTo>
                  <a:pt x="314461" y="949853"/>
                </a:lnTo>
                <a:lnTo>
                  <a:pt x="357891" y="964592"/>
                </a:lnTo>
                <a:lnTo>
                  <a:pt x="403027" y="975375"/>
                </a:lnTo>
                <a:lnTo>
                  <a:pt x="449662" y="981997"/>
                </a:lnTo>
                <a:lnTo>
                  <a:pt x="497586" y="984250"/>
                </a:lnTo>
                <a:lnTo>
                  <a:pt x="545530" y="981997"/>
                </a:lnTo>
                <a:lnTo>
                  <a:pt x="592183" y="975375"/>
                </a:lnTo>
                <a:lnTo>
                  <a:pt x="637336" y="964592"/>
                </a:lnTo>
                <a:lnTo>
                  <a:pt x="680780" y="949853"/>
                </a:lnTo>
                <a:lnTo>
                  <a:pt x="722307" y="931364"/>
                </a:lnTo>
                <a:lnTo>
                  <a:pt x="761709" y="909332"/>
                </a:lnTo>
                <a:lnTo>
                  <a:pt x="798778" y="883963"/>
                </a:lnTo>
                <a:lnTo>
                  <a:pt x="833305" y="855464"/>
                </a:lnTo>
                <a:lnTo>
                  <a:pt x="865082" y="824040"/>
                </a:lnTo>
                <a:lnTo>
                  <a:pt x="893900" y="789898"/>
                </a:lnTo>
                <a:lnTo>
                  <a:pt x="919552" y="753244"/>
                </a:lnTo>
                <a:lnTo>
                  <a:pt x="941829" y="714285"/>
                </a:lnTo>
                <a:lnTo>
                  <a:pt x="960522" y="673226"/>
                </a:lnTo>
                <a:lnTo>
                  <a:pt x="975425" y="630274"/>
                </a:lnTo>
                <a:lnTo>
                  <a:pt x="986327" y="585636"/>
                </a:lnTo>
                <a:lnTo>
                  <a:pt x="993021" y="539517"/>
                </a:lnTo>
                <a:lnTo>
                  <a:pt x="995299" y="492125"/>
                </a:lnTo>
                <a:lnTo>
                  <a:pt x="993021" y="444732"/>
                </a:lnTo>
                <a:lnTo>
                  <a:pt x="986327" y="398613"/>
                </a:lnTo>
                <a:lnTo>
                  <a:pt x="975425" y="353975"/>
                </a:lnTo>
                <a:lnTo>
                  <a:pt x="960522" y="311023"/>
                </a:lnTo>
                <a:lnTo>
                  <a:pt x="941829" y="269964"/>
                </a:lnTo>
                <a:lnTo>
                  <a:pt x="919552" y="231005"/>
                </a:lnTo>
                <a:lnTo>
                  <a:pt x="893900" y="194351"/>
                </a:lnTo>
                <a:lnTo>
                  <a:pt x="865082" y="160209"/>
                </a:lnTo>
                <a:lnTo>
                  <a:pt x="833305" y="128785"/>
                </a:lnTo>
                <a:lnTo>
                  <a:pt x="798778" y="100286"/>
                </a:lnTo>
                <a:lnTo>
                  <a:pt x="761709" y="74917"/>
                </a:lnTo>
                <a:lnTo>
                  <a:pt x="722307" y="52885"/>
                </a:lnTo>
                <a:lnTo>
                  <a:pt x="680780" y="34396"/>
                </a:lnTo>
                <a:lnTo>
                  <a:pt x="637336" y="19657"/>
                </a:lnTo>
                <a:lnTo>
                  <a:pt x="592183" y="8874"/>
                </a:lnTo>
                <a:lnTo>
                  <a:pt x="545530" y="2252"/>
                </a:lnTo>
                <a:lnTo>
                  <a:pt x="497586" y="0"/>
                </a:lnTo>
                <a:close/>
              </a:path>
            </a:pathLst>
          </a:custGeom>
          <a:solidFill>
            <a:srgbClr val="B6DFFF"/>
          </a:solidFill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579" name="Shape 579"/>
          <p:cNvSpPr txBox="1"/>
          <p:nvPr/>
        </p:nvSpPr>
        <p:spPr>
          <a:xfrm>
            <a:off x="9231248" y="2438780"/>
            <a:ext cx="2124075" cy="513080"/>
          </a:xfrm>
          <a:prstGeom prst="rect">
            <a:avLst/>
          </a:prstGeom>
        </p:spPr>
        <p:txBody>
          <a:bodyPr vert="horz" wrap="square" lIns="0" tIns="12065" rIns="0" bIns="0">
            <a:spAutoFit/>
          </a:bodyPr>
          <a:lstStyle/>
          <a:p>
            <a:pPr marL="318770" marR="5080" indent="-306705">
              <a:lnSpc>
                <a:spcPct val="100000"/>
              </a:lnSpc>
              <a:spcBef>
                <a:spcPts val="95"/>
              </a:spcBef>
            </a:pPr>
            <a:r>
              <a:rPr sz="1600" b="1">
                <a:solidFill>
                  <a:srgbClr val="577BB1"/>
                </a:solidFill>
                <a:latin typeface="Arial"/>
                <a:ea typeface="Arial"/>
                <a:cs typeface="Arial"/>
              </a:rPr>
              <a:t>Поддержка</a:t>
            </a:r>
            <a:r>
              <a:rPr sz="1600" b="1" spc="-105">
                <a:solidFill>
                  <a:srgbClr val="577BB1"/>
                </a:solidFill>
                <a:latin typeface="Arial"/>
                <a:ea typeface="Arial"/>
                <a:cs typeface="Arial"/>
              </a:rPr>
              <a:t> </a:t>
            </a:r>
            <a:r>
              <a:rPr sz="1600" b="1" spc="-25">
                <a:solidFill>
                  <a:srgbClr val="577BB1"/>
                </a:solidFill>
                <a:latin typeface="Arial"/>
                <a:ea typeface="Arial"/>
                <a:cs typeface="Arial"/>
              </a:rPr>
              <a:t>молодых </a:t>
            </a:r>
            <a:r>
              <a:rPr sz="1600" b="1" spc="-10">
                <a:solidFill>
                  <a:srgbClr val="577BB1"/>
                </a:solidFill>
                <a:latin typeface="Arial"/>
                <a:ea typeface="Arial"/>
                <a:cs typeface="Arial"/>
              </a:rPr>
              <a:t>специалистов:</a:t>
            </a:r>
            <a:endParaRPr sz="1600">
              <a:latin typeface="Arial"/>
              <a:ea typeface="Arial"/>
              <a:cs typeface="Arial"/>
            </a:endParaRPr>
          </a:p>
        </p:txBody>
      </p:sp>
      <p:sp>
        <p:nvSpPr>
          <p:cNvPr id="580" name="Shape 580"/>
          <p:cNvSpPr txBox="1"/>
          <p:nvPr/>
        </p:nvSpPr>
        <p:spPr>
          <a:xfrm>
            <a:off x="8558353" y="3168649"/>
            <a:ext cx="3246754" cy="308417"/>
          </a:xfrm>
          <a:prstGeom prst="rect">
            <a:avLst/>
          </a:prstGeom>
        </p:spPr>
        <p:txBody>
          <a:bodyPr vert="horz" wrap="square" lIns="0" tIns="61594" rIns="0" bIns="0">
            <a:spAutoFit/>
          </a:bodyPr>
          <a:lstStyle>
            <a:defPPr/>
            <a:lvl1pPr lvl="0"/>
          </a:lstStyle>
          <a:p>
            <a:pPr marL="299085" indent="-286385">
              <a:lnSpc>
                <a:spcPct val="100000"/>
              </a:lnSpc>
              <a:spcBef>
                <a:spcPts val="484"/>
              </a:spcBef>
              <a:buFont typeface="Wingdings"/>
              <a:buChar char=""/>
            </a:pPr>
            <a:r>
              <a:rPr lang="ru-RU" sz="1600" spc="-25" dirty="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Форум молодых специалистов</a:t>
            </a:r>
            <a:endParaRPr sz="1600" dirty="0">
              <a:latin typeface="Microsoft Sans Serif"/>
              <a:ea typeface="Microsoft Sans Serif"/>
              <a:cs typeface="Microsoft Sans Serif"/>
            </a:endParaRPr>
          </a:p>
        </p:txBody>
      </p:sp>
      <p:sp>
        <p:nvSpPr>
          <p:cNvPr id="581" name="Shape 581"/>
          <p:cNvSpPr txBox="1"/>
          <p:nvPr/>
        </p:nvSpPr>
        <p:spPr>
          <a:xfrm>
            <a:off x="8558352" y="3854856"/>
            <a:ext cx="3246743" cy="903451"/>
          </a:xfrm>
          <a:prstGeom prst="rect">
            <a:avLst/>
          </a:prstGeom>
        </p:spPr>
        <p:txBody>
          <a:bodyPr vert="horz" wrap="square" lIns="0" tIns="61594" rIns="0" bIns="0">
            <a:spAutoFit/>
          </a:bodyPr>
          <a:lstStyle>
            <a:defPPr/>
            <a:lvl1pPr lvl="0"/>
          </a:lstStyle>
          <a:p>
            <a:pPr marL="299085" indent="-286385">
              <a:lnSpc>
                <a:spcPct val="100000"/>
              </a:lnSpc>
              <a:spcBef>
                <a:spcPts val="484"/>
              </a:spcBef>
              <a:buFont typeface="Wingdings"/>
              <a:buChar char=""/>
            </a:pPr>
            <a:r>
              <a:rPr sz="1600" spc="-1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муниципальный</a:t>
            </a:r>
            <a:endParaRPr sz="1600">
              <a:latin typeface="Microsoft Sans Serif"/>
              <a:ea typeface="Microsoft Sans Serif"/>
              <a:cs typeface="Microsoft Sans Serif"/>
            </a:endParaRPr>
          </a:p>
          <a:p>
            <a:pPr marL="299085" indent="0">
              <a:lnSpc>
                <a:spcPct val="100000"/>
              </a:lnSpc>
              <a:spcBef>
                <a:spcPts val="380"/>
              </a:spcBef>
            </a:pPr>
            <a:r>
              <a:rPr sz="160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профессиональный</a:t>
            </a:r>
            <a:r>
              <a:rPr sz="1600" spc="-85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sz="1600" spc="-1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конкурс</a:t>
            </a:r>
            <a:endParaRPr sz="1600">
              <a:latin typeface="Microsoft Sans Serif"/>
              <a:ea typeface="Microsoft Sans Serif"/>
              <a:cs typeface="Microsoft Sans Serif"/>
            </a:endParaRPr>
          </a:p>
          <a:p>
            <a:pPr marL="299085" indent="0">
              <a:lnSpc>
                <a:spcPct val="100000"/>
              </a:lnSpc>
              <a:spcBef>
                <a:spcPts val="385"/>
              </a:spcBef>
            </a:pPr>
            <a:r>
              <a:rPr sz="160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«Лучший</a:t>
            </a:r>
            <a:r>
              <a:rPr sz="1600" spc="-35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 педагог-</a:t>
            </a:r>
            <a:r>
              <a:rPr sz="1600" spc="-1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наставник»;</a:t>
            </a:r>
            <a:endParaRPr sz="1600">
              <a:latin typeface="Microsoft Sans Serif"/>
              <a:ea typeface="Microsoft Sans Serif"/>
              <a:cs typeface="Microsoft Sans Serif"/>
            </a:endParaRPr>
          </a:p>
        </p:txBody>
      </p:sp>
      <p:sp>
        <p:nvSpPr>
          <p:cNvPr id="582" name="Shape 582"/>
          <p:cNvSpPr txBox="1"/>
          <p:nvPr/>
        </p:nvSpPr>
        <p:spPr>
          <a:xfrm>
            <a:off x="8558353" y="4965416"/>
            <a:ext cx="3356974" cy="852155"/>
          </a:xfrm>
          <a:prstGeom prst="rect">
            <a:avLst/>
          </a:prstGeom>
        </p:spPr>
        <p:txBody>
          <a:bodyPr vert="horz" wrap="square" lIns="0" tIns="61594" rIns="0" bIns="0">
            <a:spAutoFit/>
          </a:bodyPr>
          <a:lstStyle>
            <a:defPPr/>
            <a:lvl1pPr lvl="0"/>
          </a:lstStyle>
          <a:p>
            <a:pPr marL="299085" indent="-286385">
              <a:lnSpc>
                <a:spcPct val="100000"/>
              </a:lnSpc>
              <a:spcBef>
                <a:spcPts val="484"/>
              </a:spcBef>
              <a:buFont typeface="Wingdings"/>
              <a:buChar char=""/>
            </a:pPr>
            <a:r>
              <a:rPr sz="1600" spc="-10" dirty="0" err="1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наставничество</a:t>
            </a:r>
            <a:r>
              <a:rPr sz="1600" spc="-5" dirty="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sz="1600" spc="-50" dirty="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в</a:t>
            </a:r>
            <a:endParaRPr sz="1600" dirty="0">
              <a:latin typeface="Microsoft Sans Serif"/>
              <a:ea typeface="Microsoft Sans Serif"/>
              <a:cs typeface="Microsoft Sans Serif"/>
            </a:endParaRPr>
          </a:p>
          <a:p>
            <a:pPr marL="299085" indent="0">
              <a:lnSpc>
                <a:spcPct val="100000"/>
              </a:lnSpc>
              <a:spcBef>
                <a:spcPts val="385"/>
              </a:spcBef>
            </a:pPr>
            <a:r>
              <a:rPr sz="1600" spc="-20" dirty="0" err="1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образовательных</a:t>
            </a:r>
            <a:r>
              <a:rPr sz="1600" spc="40" dirty="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sz="1600" spc="-10" dirty="0" err="1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организациях</a:t>
            </a:r>
            <a:r>
              <a:rPr lang="ru-RU" sz="1600" spc="-10" dirty="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 Школа наставничества</a:t>
            </a:r>
            <a:r>
              <a:rPr sz="1600" spc="-10" dirty="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ea typeface="Microsoft Sans Serif"/>
              <a:cs typeface="Microsoft Sans Serif"/>
            </a:endParaRPr>
          </a:p>
        </p:txBody>
      </p:sp>
      <p:sp>
        <p:nvSpPr>
          <p:cNvPr id="583" name="Shape 583"/>
          <p:cNvSpPr/>
          <p:nvPr/>
        </p:nvSpPr>
        <p:spPr>
          <a:xfrm>
            <a:off x="9299575" y="1339850"/>
            <a:ext cx="1030605" cy="990600"/>
          </a:xfrm>
          <a:custGeom>
            <a:avLst/>
            <a:gdLst>
              <a:gd name="OXMLTextRectL" fmla="val 0"/>
              <a:gd name="OXMLTextRectT" fmla="val 0"/>
              <a:gd name="OXMLTextRectR" fmla="val w"/>
              <a:gd name="OXMLTextRectB" fmla="val h"/>
              <a:gd name="COTextRectL" fmla="*/ OXMLTextRectL 1 w"/>
              <a:gd name="COTextRectT" fmla="*/ OXMLTextRectT 1 h"/>
              <a:gd name="COTextRectR" fmla="*/ OXMLTextRectR 1 w"/>
              <a:gd name="COTextRectB" fmla="*/ OXMLTextRectB 1 h"/>
              <a:gd name="ODFLeft" fmla="val 0"/>
              <a:gd name="ODFTop" fmla="val 0"/>
              <a:gd name="ODFRight" fmla="val 1030604"/>
              <a:gd name="ODFBottom" fmla="val 990600"/>
              <a:gd name="ODFWidth" fmla="val 1030604"/>
              <a:gd name="ODFHeight" fmla="val 990600"/>
            </a:gdLst>
            <a:ahLst/>
            <a:cxnLst/>
            <a:rect l="OXMLTextRectL" t="OXMLTextRectT" r="OXMLTextRectR" b="OXMLTextRectB"/>
            <a:pathLst>
              <a:path w="1030604" h="990600">
                <a:moveTo>
                  <a:pt x="515111" y="0"/>
                </a:moveTo>
                <a:lnTo>
                  <a:pt x="465504" y="2267"/>
                </a:lnTo>
                <a:lnTo>
                  <a:pt x="417231" y="8930"/>
                </a:lnTo>
                <a:lnTo>
                  <a:pt x="370507" y="19782"/>
                </a:lnTo>
                <a:lnTo>
                  <a:pt x="325549" y="34615"/>
                </a:lnTo>
                <a:lnTo>
                  <a:pt x="282572" y="53222"/>
                </a:lnTo>
                <a:lnTo>
                  <a:pt x="241793" y="75394"/>
                </a:lnTo>
                <a:lnTo>
                  <a:pt x="203427" y="100925"/>
                </a:lnTo>
                <a:lnTo>
                  <a:pt x="167690" y="129607"/>
                </a:lnTo>
                <a:lnTo>
                  <a:pt x="134799" y="161233"/>
                </a:lnTo>
                <a:lnTo>
                  <a:pt x="104968" y="195594"/>
                </a:lnTo>
                <a:lnTo>
                  <a:pt x="78415" y="232484"/>
                </a:lnTo>
                <a:lnTo>
                  <a:pt x="55354" y="271695"/>
                </a:lnTo>
                <a:lnTo>
                  <a:pt x="36002" y="313019"/>
                </a:lnTo>
                <a:lnTo>
                  <a:pt x="20575" y="356249"/>
                </a:lnTo>
                <a:lnTo>
                  <a:pt x="9288" y="401178"/>
                </a:lnTo>
                <a:lnTo>
                  <a:pt x="2358" y="447597"/>
                </a:lnTo>
                <a:lnTo>
                  <a:pt x="0" y="495300"/>
                </a:lnTo>
                <a:lnTo>
                  <a:pt x="2358" y="543002"/>
                </a:lnTo>
                <a:lnTo>
                  <a:pt x="9288" y="589421"/>
                </a:lnTo>
                <a:lnTo>
                  <a:pt x="20575" y="634350"/>
                </a:lnTo>
                <a:lnTo>
                  <a:pt x="36002" y="677580"/>
                </a:lnTo>
                <a:lnTo>
                  <a:pt x="55354" y="718904"/>
                </a:lnTo>
                <a:lnTo>
                  <a:pt x="78415" y="758115"/>
                </a:lnTo>
                <a:lnTo>
                  <a:pt x="104968" y="795005"/>
                </a:lnTo>
                <a:lnTo>
                  <a:pt x="134799" y="829366"/>
                </a:lnTo>
                <a:lnTo>
                  <a:pt x="167690" y="860992"/>
                </a:lnTo>
                <a:lnTo>
                  <a:pt x="203427" y="889674"/>
                </a:lnTo>
                <a:lnTo>
                  <a:pt x="241793" y="915205"/>
                </a:lnTo>
                <a:lnTo>
                  <a:pt x="282572" y="937377"/>
                </a:lnTo>
                <a:lnTo>
                  <a:pt x="325549" y="955984"/>
                </a:lnTo>
                <a:lnTo>
                  <a:pt x="370507" y="970817"/>
                </a:lnTo>
                <a:lnTo>
                  <a:pt x="417231" y="981669"/>
                </a:lnTo>
                <a:lnTo>
                  <a:pt x="465504" y="988332"/>
                </a:lnTo>
                <a:lnTo>
                  <a:pt x="515111" y="990600"/>
                </a:lnTo>
                <a:lnTo>
                  <a:pt x="564720" y="988332"/>
                </a:lnTo>
                <a:lnTo>
                  <a:pt x="612997" y="981669"/>
                </a:lnTo>
                <a:lnTo>
                  <a:pt x="659727" y="970817"/>
                </a:lnTo>
                <a:lnTo>
                  <a:pt x="704692" y="955984"/>
                </a:lnTo>
                <a:lnTo>
                  <a:pt x="747678" y="937377"/>
                </a:lnTo>
                <a:lnTo>
                  <a:pt x="788466" y="915205"/>
                </a:lnTo>
                <a:lnTo>
                  <a:pt x="826843" y="889674"/>
                </a:lnTo>
                <a:lnTo>
                  <a:pt x="862591" y="860992"/>
                </a:lnTo>
                <a:lnTo>
                  <a:pt x="895493" y="829366"/>
                </a:lnTo>
                <a:lnTo>
                  <a:pt x="925335" y="795005"/>
                </a:lnTo>
                <a:lnTo>
                  <a:pt x="951899" y="758115"/>
                </a:lnTo>
                <a:lnTo>
                  <a:pt x="974969" y="718904"/>
                </a:lnTo>
                <a:lnTo>
                  <a:pt x="994330" y="677580"/>
                </a:lnTo>
                <a:lnTo>
                  <a:pt x="1009765" y="634350"/>
                </a:lnTo>
                <a:lnTo>
                  <a:pt x="1021057" y="589421"/>
                </a:lnTo>
                <a:lnTo>
                  <a:pt x="1027991" y="543002"/>
                </a:lnTo>
                <a:lnTo>
                  <a:pt x="1030351" y="495300"/>
                </a:lnTo>
                <a:lnTo>
                  <a:pt x="1027991" y="447597"/>
                </a:lnTo>
                <a:lnTo>
                  <a:pt x="1021057" y="401178"/>
                </a:lnTo>
                <a:lnTo>
                  <a:pt x="1009765" y="356249"/>
                </a:lnTo>
                <a:lnTo>
                  <a:pt x="994330" y="313019"/>
                </a:lnTo>
                <a:lnTo>
                  <a:pt x="974969" y="271695"/>
                </a:lnTo>
                <a:lnTo>
                  <a:pt x="951899" y="232484"/>
                </a:lnTo>
                <a:lnTo>
                  <a:pt x="925335" y="195594"/>
                </a:lnTo>
                <a:lnTo>
                  <a:pt x="895493" y="161233"/>
                </a:lnTo>
                <a:lnTo>
                  <a:pt x="862591" y="129607"/>
                </a:lnTo>
                <a:lnTo>
                  <a:pt x="826843" y="100925"/>
                </a:lnTo>
                <a:lnTo>
                  <a:pt x="788466" y="75394"/>
                </a:lnTo>
                <a:lnTo>
                  <a:pt x="747678" y="53222"/>
                </a:lnTo>
                <a:lnTo>
                  <a:pt x="704692" y="34615"/>
                </a:lnTo>
                <a:lnTo>
                  <a:pt x="659727" y="19782"/>
                </a:lnTo>
                <a:lnTo>
                  <a:pt x="612997" y="8930"/>
                </a:lnTo>
                <a:lnTo>
                  <a:pt x="564720" y="2267"/>
                </a:lnTo>
                <a:lnTo>
                  <a:pt x="515111" y="0"/>
                </a:lnTo>
                <a:close/>
              </a:path>
            </a:pathLst>
          </a:custGeom>
          <a:solidFill>
            <a:srgbClr val="B6DFFF"/>
          </a:solidFill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584" name="Shape 584"/>
          <p:cNvSpPr txBox="1">
            <a:spLocks noGrp="1"/>
          </p:cNvSpPr>
          <p:nvPr>
            <p:ph type="title"/>
          </p:nvPr>
        </p:nvSpPr>
        <p:spPr>
          <a:xfrm>
            <a:off x="9592818" y="1277239"/>
            <a:ext cx="449580" cy="9398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>
            <a:defPPr/>
            <a:lvl1pPr lvl="0"/>
          </a:lstStyle>
          <a:p>
            <a:pPr marL="12700" indent="0">
              <a:lnSpc>
                <a:spcPct val="100000"/>
              </a:lnSpc>
              <a:spcBef>
                <a:spcPts val="100"/>
              </a:spcBef>
            </a:pPr>
            <a:r>
              <a:rPr sz="6000" spc="-50">
                <a:solidFill>
                  <a:srgbClr val="FFFFFF"/>
                </a:solidFill>
              </a:rPr>
              <a:t>3</a:t>
            </a:r>
            <a:endParaRPr sz="6000"/>
          </a:p>
        </p:txBody>
      </p:sp>
      <p:sp>
        <p:nvSpPr>
          <p:cNvPr id="585" name="Shape 585"/>
          <p:cNvSpPr txBox="1"/>
          <p:nvPr/>
        </p:nvSpPr>
        <p:spPr>
          <a:xfrm>
            <a:off x="4891785" y="1312290"/>
            <a:ext cx="2276475" cy="145288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705485" indent="0">
              <a:lnSpc>
                <a:spcPct val="100000"/>
              </a:lnSpc>
              <a:spcBef>
                <a:spcPts val="100"/>
              </a:spcBef>
            </a:pPr>
            <a:r>
              <a:rPr sz="6000" b="1" spc="-50">
                <a:solidFill>
                  <a:srgbClr val="FFFFFF"/>
                </a:solidFill>
                <a:latin typeface="Arial"/>
                <a:ea typeface="Arial"/>
                <a:cs typeface="Arial"/>
              </a:rPr>
              <a:t>2</a:t>
            </a:r>
            <a:endParaRPr sz="6000">
              <a:latin typeface="Arial"/>
              <a:ea typeface="Arial"/>
              <a:cs typeface="Arial"/>
            </a:endParaRPr>
          </a:p>
          <a:p>
            <a:pPr marL="12700" indent="0">
              <a:lnSpc>
                <a:spcPct val="100000"/>
              </a:lnSpc>
              <a:spcBef>
                <a:spcPts val="2115"/>
              </a:spcBef>
            </a:pPr>
            <a:r>
              <a:rPr sz="1600" b="1">
                <a:solidFill>
                  <a:srgbClr val="577BB1"/>
                </a:solidFill>
                <a:latin typeface="Arial"/>
                <a:ea typeface="Arial"/>
                <a:cs typeface="Arial"/>
              </a:rPr>
              <a:t>Поддержка</a:t>
            </a:r>
            <a:r>
              <a:rPr sz="1600" b="1" spc="-85">
                <a:solidFill>
                  <a:srgbClr val="577BB1"/>
                </a:solidFill>
                <a:latin typeface="Arial"/>
                <a:ea typeface="Arial"/>
                <a:cs typeface="Arial"/>
              </a:rPr>
              <a:t> </a:t>
            </a:r>
            <a:r>
              <a:rPr sz="1600" b="1" spc="-10">
                <a:solidFill>
                  <a:srgbClr val="577BB1"/>
                </a:solidFill>
                <a:latin typeface="Arial"/>
                <a:ea typeface="Arial"/>
                <a:cs typeface="Arial"/>
              </a:rPr>
              <a:t>педагогов:</a:t>
            </a:r>
            <a:endParaRPr sz="1600">
              <a:latin typeface="Arial"/>
              <a:ea typeface="Arial"/>
              <a:cs typeface="Arial"/>
            </a:endParaRPr>
          </a:p>
        </p:txBody>
      </p:sp>
      <p:sp>
        <p:nvSpPr>
          <p:cNvPr id="586" name="Shape 586"/>
          <p:cNvSpPr txBox="1"/>
          <p:nvPr/>
        </p:nvSpPr>
        <p:spPr>
          <a:xfrm>
            <a:off x="3957573" y="2894736"/>
            <a:ext cx="4145915" cy="1511309"/>
          </a:xfrm>
          <a:prstGeom prst="rect">
            <a:avLst/>
          </a:prstGeom>
        </p:spPr>
        <p:txBody>
          <a:bodyPr vert="horz" wrap="square" lIns="0" tIns="61594" rIns="0" bIns="0">
            <a:spAutoFit/>
          </a:bodyPr>
          <a:lstStyle>
            <a:defPPr/>
            <a:lvl1pPr lvl="0"/>
          </a:lstStyle>
          <a:p>
            <a:pPr marL="297815" marR="5715" indent="-285750" algn="just">
              <a:lnSpc>
                <a:spcPct val="120000"/>
              </a:lnSpc>
              <a:buFont typeface="Wingdings"/>
              <a:buChar char=""/>
            </a:pPr>
            <a:r>
              <a:rPr sz="160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педагогические</a:t>
            </a:r>
            <a:r>
              <a:rPr sz="1600" spc="375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   </a:t>
            </a:r>
            <a:r>
              <a:rPr sz="160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сообщества</a:t>
            </a:r>
            <a:r>
              <a:rPr sz="1600" spc="375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   </a:t>
            </a:r>
            <a:r>
              <a:rPr sz="1600" spc="-1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(РМО, 	ШМ</a:t>
            </a:r>
            <a:r>
              <a:rPr sz="160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О,</a:t>
            </a:r>
            <a:r>
              <a:rPr sz="1600" spc="35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   </a:t>
            </a:r>
            <a:r>
              <a:rPr sz="160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творческие</a:t>
            </a:r>
            <a:r>
              <a:rPr sz="1600" spc="355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   </a:t>
            </a:r>
            <a:r>
              <a:rPr sz="160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и</a:t>
            </a:r>
            <a:r>
              <a:rPr sz="1600" spc="35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   </a:t>
            </a:r>
            <a:r>
              <a:rPr sz="1600" spc="-1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проблемные 	группы);</a:t>
            </a:r>
            <a:endParaRPr sz="1600">
              <a:latin typeface="Microsoft Sans Serif"/>
              <a:ea typeface="Microsoft Sans Serif"/>
              <a:cs typeface="Microsoft Sans Serif"/>
            </a:endParaRPr>
          </a:p>
          <a:p>
            <a:pPr marL="297815" marR="5080" indent="-285750" algn="just">
              <a:lnSpc>
                <a:spcPct val="120000"/>
              </a:lnSpc>
              <a:buFont typeface="Wingdings"/>
              <a:buChar char=""/>
            </a:pPr>
            <a:r>
              <a:rPr sz="160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организация</a:t>
            </a:r>
            <a:r>
              <a:rPr sz="1600" spc="45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  </a:t>
            </a:r>
            <a:r>
              <a:rPr sz="160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сетевого</a:t>
            </a:r>
            <a:r>
              <a:rPr sz="1600" spc="45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  </a:t>
            </a:r>
            <a:r>
              <a:rPr sz="1600" spc="-1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взаимодействия 	педагогов;</a:t>
            </a:r>
            <a:endParaRPr sz="1600">
              <a:latin typeface="Microsoft Sans Serif"/>
              <a:ea typeface="Microsoft Sans Serif"/>
              <a:cs typeface="Microsoft Sans Serif"/>
            </a:endParaRPr>
          </a:p>
        </p:txBody>
      </p:sp>
      <p:sp>
        <p:nvSpPr>
          <p:cNvPr id="587" name="Shape 587"/>
          <p:cNvSpPr txBox="1"/>
          <p:nvPr/>
        </p:nvSpPr>
        <p:spPr>
          <a:xfrm>
            <a:off x="3957573" y="4434671"/>
            <a:ext cx="4144645" cy="950643"/>
          </a:xfrm>
          <a:prstGeom prst="rect">
            <a:avLst/>
          </a:prstGeom>
        </p:spPr>
        <p:txBody>
          <a:bodyPr vert="horz" wrap="square" lIns="0" tIns="61594" rIns="0" bIns="0">
            <a:spAutoFit/>
          </a:bodyPr>
          <a:lstStyle>
            <a:defPPr/>
            <a:lvl1pPr lvl="0"/>
          </a:lstStyle>
          <a:p>
            <a:pPr marL="299085" marR="5080" indent="-287020">
              <a:lnSpc>
                <a:spcPct val="120000"/>
              </a:lnSpc>
              <a:buFont typeface="Wingdings"/>
              <a:buChar char=""/>
            </a:pPr>
            <a:r>
              <a:rPr sz="1600" spc="-1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конкурсы</a:t>
            </a:r>
            <a:r>
              <a:rPr sz="160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	</a:t>
            </a:r>
            <a:r>
              <a:rPr sz="1600" spc="-1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профессионального мастерства;</a:t>
            </a:r>
            <a:endParaRPr sz="1600">
              <a:latin typeface="Microsoft Sans Serif"/>
              <a:ea typeface="Microsoft Sans Serif"/>
              <a:cs typeface="Microsoft Sans Serif"/>
            </a:endParaRPr>
          </a:p>
          <a:p>
            <a:pPr marL="299085" indent="-286385">
              <a:lnSpc>
                <a:spcPct val="100000"/>
              </a:lnSpc>
              <a:spcBef>
                <a:spcPts val="385"/>
              </a:spcBef>
              <a:buFont typeface="Wingdings"/>
              <a:buChar char=""/>
            </a:pPr>
            <a:r>
              <a:rPr sz="1600" spc="-25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методические</a:t>
            </a:r>
            <a:r>
              <a:rPr sz="160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sz="1600" spc="-10">
                <a:solidFill>
                  <a:srgbClr val="4A5052"/>
                </a:solidFill>
                <a:latin typeface="Microsoft Sans Serif"/>
                <a:ea typeface="Microsoft Sans Serif"/>
                <a:cs typeface="Microsoft Sans Serif"/>
              </a:rPr>
              <a:t>мероприятия</a:t>
            </a:r>
            <a:endParaRPr sz="1600">
              <a:latin typeface="Microsoft Sans Serif"/>
              <a:ea typeface="Microsoft Sans Serif"/>
              <a:cs typeface="Microsoft Sans Serif"/>
            </a:endParaRPr>
          </a:p>
        </p:txBody>
      </p:sp>
      <p:sp>
        <p:nvSpPr>
          <p:cNvPr id="588" name="Shape 588"/>
          <p:cNvSpPr/>
          <p:nvPr/>
        </p:nvSpPr>
        <p:spPr>
          <a:xfrm>
            <a:off x="1427225" y="1992376"/>
            <a:ext cx="592455" cy="344804"/>
          </a:xfrm>
          <a:custGeom>
            <a:avLst/>
            <a:gdLst>
              <a:gd name="OXMLTextRectL" fmla="val 0"/>
              <a:gd name="OXMLTextRectT" fmla="val 0"/>
              <a:gd name="OXMLTextRectR" fmla="val w"/>
              <a:gd name="OXMLTextRectB" fmla="val h"/>
              <a:gd name="COTextRectL" fmla="*/ OXMLTextRectL 1 w"/>
              <a:gd name="COTextRectT" fmla="*/ OXMLTextRectT 1 h"/>
              <a:gd name="COTextRectR" fmla="*/ OXMLTextRectR 1 w"/>
              <a:gd name="COTextRectB" fmla="*/ OXMLTextRectB 1 h"/>
              <a:gd name="ODFLeft" fmla="val 0"/>
              <a:gd name="ODFTop" fmla="val 0"/>
              <a:gd name="ODFRight" fmla="val 592455"/>
              <a:gd name="ODFBottom" fmla="val 344805"/>
              <a:gd name="ODFWidth" fmla="val 592455"/>
              <a:gd name="ODFHeight" fmla="val 344805"/>
            </a:gdLst>
            <a:ahLst/>
            <a:cxnLst/>
            <a:rect l="OXMLTextRectL" t="OXMLTextRectT" r="OXMLTextRectR" b="OXMLTextRectB"/>
            <a:pathLst>
              <a:path w="592455" h="344805">
                <a:moveTo>
                  <a:pt x="174540" y="252602"/>
                </a:moveTo>
                <a:lnTo>
                  <a:pt x="98679" y="252602"/>
                </a:lnTo>
                <a:lnTo>
                  <a:pt x="120409" y="257714"/>
                </a:lnTo>
                <a:lnTo>
                  <a:pt x="139366" y="271970"/>
                </a:lnTo>
                <a:lnTo>
                  <a:pt x="152775" y="293750"/>
                </a:lnTo>
                <a:lnTo>
                  <a:pt x="157861" y="321437"/>
                </a:lnTo>
                <a:lnTo>
                  <a:pt x="157861" y="344424"/>
                </a:lnTo>
                <a:lnTo>
                  <a:pt x="197358" y="344424"/>
                </a:lnTo>
                <a:lnTo>
                  <a:pt x="205132" y="299856"/>
                </a:lnTo>
                <a:lnTo>
                  <a:pt x="226313" y="263350"/>
                </a:lnTo>
                <a:lnTo>
                  <a:pt x="232713" y="258318"/>
                </a:lnTo>
                <a:lnTo>
                  <a:pt x="177546" y="258318"/>
                </a:lnTo>
                <a:lnTo>
                  <a:pt x="174540" y="252602"/>
                </a:lnTo>
                <a:close/>
              </a:path>
              <a:path w="592455" h="344805">
                <a:moveTo>
                  <a:pt x="389823" y="229615"/>
                </a:moveTo>
                <a:lnTo>
                  <a:pt x="296037" y="229615"/>
                </a:lnTo>
                <a:lnTo>
                  <a:pt x="334333" y="238678"/>
                </a:lnTo>
                <a:lnTo>
                  <a:pt x="365712" y="263350"/>
                </a:lnTo>
                <a:lnTo>
                  <a:pt x="386923" y="299856"/>
                </a:lnTo>
                <a:lnTo>
                  <a:pt x="394716" y="344424"/>
                </a:lnTo>
                <a:lnTo>
                  <a:pt x="434213" y="344424"/>
                </a:lnTo>
                <a:lnTo>
                  <a:pt x="434213" y="321437"/>
                </a:lnTo>
                <a:lnTo>
                  <a:pt x="438602" y="293750"/>
                </a:lnTo>
                <a:lnTo>
                  <a:pt x="450850" y="271970"/>
                </a:lnTo>
                <a:lnTo>
                  <a:pt x="468782" y="258318"/>
                </a:lnTo>
                <a:lnTo>
                  <a:pt x="409448" y="258318"/>
                </a:lnTo>
                <a:lnTo>
                  <a:pt x="398301" y="241258"/>
                </a:lnTo>
                <a:lnTo>
                  <a:pt x="389823" y="229615"/>
                </a:lnTo>
                <a:close/>
              </a:path>
              <a:path w="592455" h="344805">
                <a:moveTo>
                  <a:pt x="98679" y="68834"/>
                </a:moveTo>
                <a:lnTo>
                  <a:pt x="67583" y="75912"/>
                </a:lnTo>
                <a:lnTo>
                  <a:pt x="42513" y="95361"/>
                </a:lnTo>
                <a:lnTo>
                  <a:pt x="25777" y="124501"/>
                </a:lnTo>
                <a:lnTo>
                  <a:pt x="19685" y="160654"/>
                </a:lnTo>
                <a:lnTo>
                  <a:pt x="21358" y="177536"/>
                </a:lnTo>
                <a:lnTo>
                  <a:pt x="21385" y="177805"/>
                </a:lnTo>
                <a:lnTo>
                  <a:pt x="25860" y="194421"/>
                </a:lnTo>
                <a:lnTo>
                  <a:pt x="32168" y="209964"/>
                </a:lnTo>
                <a:lnTo>
                  <a:pt x="39370" y="223900"/>
                </a:lnTo>
                <a:lnTo>
                  <a:pt x="22824" y="243141"/>
                </a:lnTo>
                <a:lnTo>
                  <a:pt x="10445" y="266191"/>
                </a:lnTo>
                <a:lnTo>
                  <a:pt x="2686" y="292480"/>
                </a:lnTo>
                <a:lnTo>
                  <a:pt x="0" y="321437"/>
                </a:lnTo>
                <a:lnTo>
                  <a:pt x="39370" y="321437"/>
                </a:lnTo>
                <a:lnTo>
                  <a:pt x="43779" y="293750"/>
                </a:lnTo>
                <a:lnTo>
                  <a:pt x="56070" y="271970"/>
                </a:lnTo>
                <a:lnTo>
                  <a:pt x="74838" y="257714"/>
                </a:lnTo>
                <a:lnTo>
                  <a:pt x="98679" y="252602"/>
                </a:lnTo>
                <a:lnTo>
                  <a:pt x="174540" y="252602"/>
                </a:lnTo>
                <a:lnTo>
                  <a:pt x="172999" y="249672"/>
                </a:lnTo>
                <a:lnTo>
                  <a:pt x="167084" y="241061"/>
                </a:lnTo>
                <a:lnTo>
                  <a:pt x="160240" y="232475"/>
                </a:lnTo>
                <a:lnTo>
                  <a:pt x="152908" y="223900"/>
                </a:lnTo>
                <a:lnTo>
                  <a:pt x="163026" y="209964"/>
                </a:lnTo>
                <a:lnTo>
                  <a:pt x="164694" y="206628"/>
                </a:lnTo>
                <a:lnTo>
                  <a:pt x="98679" y="206628"/>
                </a:lnTo>
                <a:lnTo>
                  <a:pt x="82059" y="202678"/>
                </a:lnTo>
                <a:lnTo>
                  <a:pt x="69643" y="192262"/>
                </a:lnTo>
                <a:lnTo>
                  <a:pt x="61870" y="177536"/>
                </a:lnTo>
                <a:lnTo>
                  <a:pt x="59182" y="160654"/>
                </a:lnTo>
                <a:lnTo>
                  <a:pt x="61870" y="143847"/>
                </a:lnTo>
                <a:lnTo>
                  <a:pt x="69643" y="129159"/>
                </a:lnTo>
                <a:lnTo>
                  <a:pt x="82059" y="118756"/>
                </a:lnTo>
                <a:lnTo>
                  <a:pt x="98679" y="114808"/>
                </a:lnTo>
                <a:lnTo>
                  <a:pt x="164810" y="114808"/>
                </a:lnTo>
                <a:lnTo>
                  <a:pt x="152876" y="95361"/>
                </a:lnTo>
                <a:lnTo>
                  <a:pt x="127611" y="75912"/>
                </a:lnTo>
                <a:lnTo>
                  <a:pt x="98679" y="68834"/>
                </a:lnTo>
                <a:close/>
              </a:path>
              <a:path w="592455" h="344805">
                <a:moveTo>
                  <a:pt x="570812" y="252602"/>
                </a:moveTo>
                <a:lnTo>
                  <a:pt x="493394" y="252602"/>
                </a:lnTo>
                <a:lnTo>
                  <a:pt x="515125" y="257714"/>
                </a:lnTo>
                <a:lnTo>
                  <a:pt x="534082" y="271970"/>
                </a:lnTo>
                <a:lnTo>
                  <a:pt x="547491" y="293750"/>
                </a:lnTo>
                <a:lnTo>
                  <a:pt x="552576" y="321437"/>
                </a:lnTo>
                <a:lnTo>
                  <a:pt x="592074" y="321437"/>
                </a:lnTo>
                <a:lnTo>
                  <a:pt x="588611" y="292480"/>
                </a:lnTo>
                <a:lnTo>
                  <a:pt x="579135" y="266191"/>
                </a:lnTo>
                <a:lnTo>
                  <a:pt x="570812" y="252602"/>
                </a:lnTo>
                <a:close/>
              </a:path>
              <a:path w="592455" h="344805">
                <a:moveTo>
                  <a:pt x="296037" y="0"/>
                </a:moveTo>
                <a:lnTo>
                  <a:pt x="257686" y="9044"/>
                </a:lnTo>
                <a:lnTo>
                  <a:pt x="226313" y="33686"/>
                </a:lnTo>
                <a:lnTo>
                  <a:pt x="205132" y="70187"/>
                </a:lnTo>
                <a:lnTo>
                  <a:pt x="197358" y="114808"/>
                </a:lnTo>
                <a:lnTo>
                  <a:pt x="199272" y="139549"/>
                </a:lnTo>
                <a:lnTo>
                  <a:pt x="205343" y="162147"/>
                </a:lnTo>
                <a:lnTo>
                  <a:pt x="216056" y="182602"/>
                </a:lnTo>
                <a:lnTo>
                  <a:pt x="231901" y="200913"/>
                </a:lnTo>
                <a:lnTo>
                  <a:pt x="215050" y="211472"/>
                </a:lnTo>
                <a:lnTo>
                  <a:pt x="201009" y="225282"/>
                </a:lnTo>
                <a:lnTo>
                  <a:pt x="188825" y="241258"/>
                </a:lnTo>
                <a:lnTo>
                  <a:pt x="177546" y="258318"/>
                </a:lnTo>
                <a:lnTo>
                  <a:pt x="232713" y="258318"/>
                </a:lnTo>
                <a:lnTo>
                  <a:pt x="257686" y="238678"/>
                </a:lnTo>
                <a:lnTo>
                  <a:pt x="296037" y="229615"/>
                </a:lnTo>
                <a:lnTo>
                  <a:pt x="389823" y="229615"/>
                </a:lnTo>
                <a:lnTo>
                  <a:pt x="386667" y="225282"/>
                </a:lnTo>
                <a:lnTo>
                  <a:pt x="374104" y="211472"/>
                </a:lnTo>
                <a:lnTo>
                  <a:pt x="360172" y="200913"/>
                </a:lnTo>
                <a:lnTo>
                  <a:pt x="373096" y="183641"/>
                </a:lnTo>
                <a:lnTo>
                  <a:pt x="296037" y="183641"/>
                </a:lnTo>
                <a:lnTo>
                  <a:pt x="272216" y="178530"/>
                </a:lnTo>
                <a:lnTo>
                  <a:pt x="253492" y="164274"/>
                </a:lnTo>
                <a:lnTo>
                  <a:pt x="241244" y="142494"/>
                </a:lnTo>
                <a:lnTo>
                  <a:pt x="236855" y="114808"/>
                </a:lnTo>
                <a:lnTo>
                  <a:pt x="241244" y="87048"/>
                </a:lnTo>
                <a:lnTo>
                  <a:pt x="253492" y="65230"/>
                </a:lnTo>
                <a:lnTo>
                  <a:pt x="272216" y="50960"/>
                </a:lnTo>
                <a:lnTo>
                  <a:pt x="296037" y="45847"/>
                </a:lnTo>
                <a:lnTo>
                  <a:pt x="372778" y="45847"/>
                </a:lnTo>
                <a:lnTo>
                  <a:pt x="365712" y="33686"/>
                </a:lnTo>
                <a:lnTo>
                  <a:pt x="334333" y="9044"/>
                </a:lnTo>
                <a:lnTo>
                  <a:pt x="296037" y="0"/>
                </a:lnTo>
                <a:close/>
              </a:path>
              <a:path w="592455" h="344805">
                <a:moveTo>
                  <a:pt x="493394" y="68834"/>
                </a:moveTo>
                <a:lnTo>
                  <a:pt x="462299" y="75912"/>
                </a:lnTo>
                <a:lnTo>
                  <a:pt x="437229" y="95361"/>
                </a:lnTo>
                <a:lnTo>
                  <a:pt x="420493" y="124501"/>
                </a:lnTo>
                <a:lnTo>
                  <a:pt x="414400" y="160654"/>
                </a:lnTo>
                <a:lnTo>
                  <a:pt x="416076" y="177536"/>
                </a:lnTo>
                <a:lnTo>
                  <a:pt x="416103" y="177805"/>
                </a:lnTo>
                <a:lnTo>
                  <a:pt x="420592" y="194421"/>
                </a:lnTo>
                <a:lnTo>
                  <a:pt x="426938" y="209964"/>
                </a:lnTo>
                <a:lnTo>
                  <a:pt x="434213" y="223900"/>
                </a:lnTo>
                <a:lnTo>
                  <a:pt x="427557" y="232475"/>
                </a:lnTo>
                <a:lnTo>
                  <a:pt x="416103" y="249672"/>
                </a:lnTo>
                <a:lnTo>
                  <a:pt x="409448" y="258318"/>
                </a:lnTo>
                <a:lnTo>
                  <a:pt x="468782" y="258318"/>
                </a:lnTo>
                <a:lnTo>
                  <a:pt x="469574" y="257714"/>
                </a:lnTo>
                <a:lnTo>
                  <a:pt x="493394" y="252602"/>
                </a:lnTo>
                <a:lnTo>
                  <a:pt x="570812" y="252602"/>
                </a:lnTo>
                <a:lnTo>
                  <a:pt x="565017" y="243141"/>
                </a:lnTo>
                <a:lnTo>
                  <a:pt x="547624" y="223900"/>
                </a:lnTo>
                <a:lnTo>
                  <a:pt x="557762" y="209964"/>
                </a:lnTo>
                <a:lnTo>
                  <a:pt x="559439" y="206628"/>
                </a:lnTo>
                <a:lnTo>
                  <a:pt x="493394" y="206628"/>
                </a:lnTo>
                <a:lnTo>
                  <a:pt x="476829" y="202678"/>
                </a:lnTo>
                <a:lnTo>
                  <a:pt x="464407" y="192262"/>
                </a:lnTo>
                <a:lnTo>
                  <a:pt x="456604" y="177536"/>
                </a:lnTo>
                <a:lnTo>
                  <a:pt x="453898" y="160654"/>
                </a:lnTo>
                <a:lnTo>
                  <a:pt x="456604" y="143847"/>
                </a:lnTo>
                <a:lnTo>
                  <a:pt x="464407" y="129159"/>
                </a:lnTo>
                <a:lnTo>
                  <a:pt x="476829" y="118756"/>
                </a:lnTo>
                <a:lnTo>
                  <a:pt x="493394" y="114808"/>
                </a:lnTo>
                <a:lnTo>
                  <a:pt x="559646" y="114808"/>
                </a:lnTo>
                <a:lnTo>
                  <a:pt x="547703" y="95361"/>
                </a:lnTo>
                <a:lnTo>
                  <a:pt x="522400" y="75912"/>
                </a:lnTo>
                <a:lnTo>
                  <a:pt x="493394" y="68834"/>
                </a:lnTo>
                <a:close/>
              </a:path>
              <a:path w="592455" h="344805">
                <a:moveTo>
                  <a:pt x="164810" y="114808"/>
                </a:moveTo>
                <a:lnTo>
                  <a:pt x="98679" y="114808"/>
                </a:lnTo>
                <a:lnTo>
                  <a:pt x="113135" y="118756"/>
                </a:lnTo>
                <a:lnTo>
                  <a:pt x="125745" y="129159"/>
                </a:lnTo>
                <a:lnTo>
                  <a:pt x="134665" y="143847"/>
                </a:lnTo>
                <a:lnTo>
                  <a:pt x="138049" y="160654"/>
                </a:lnTo>
                <a:lnTo>
                  <a:pt x="134665" y="177536"/>
                </a:lnTo>
                <a:lnTo>
                  <a:pt x="125745" y="192262"/>
                </a:lnTo>
                <a:lnTo>
                  <a:pt x="113135" y="202678"/>
                </a:lnTo>
                <a:lnTo>
                  <a:pt x="98679" y="206628"/>
                </a:lnTo>
                <a:lnTo>
                  <a:pt x="164694" y="206628"/>
                </a:lnTo>
                <a:lnTo>
                  <a:pt x="170799" y="194421"/>
                </a:lnTo>
                <a:lnTo>
                  <a:pt x="175785" y="177805"/>
                </a:lnTo>
                <a:lnTo>
                  <a:pt x="177546" y="160654"/>
                </a:lnTo>
                <a:lnTo>
                  <a:pt x="170759" y="124501"/>
                </a:lnTo>
                <a:lnTo>
                  <a:pt x="164810" y="114808"/>
                </a:lnTo>
                <a:close/>
              </a:path>
              <a:path w="592455" h="344805">
                <a:moveTo>
                  <a:pt x="559646" y="114808"/>
                </a:moveTo>
                <a:lnTo>
                  <a:pt x="493394" y="114808"/>
                </a:lnTo>
                <a:lnTo>
                  <a:pt x="507871" y="118756"/>
                </a:lnTo>
                <a:lnTo>
                  <a:pt x="520525" y="129159"/>
                </a:lnTo>
                <a:lnTo>
                  <a:pt x="529488" y="143847"/>
                </a:lnTo>
                <a:lnTo>
                  <a:pt x="532892" y="160654"/>
                </a:lnTo>
                <a:lnTo>
                  <a:pt x="529488" y="177536"/>
                </a:lnTo>
                <a:lnTo>
                  <a:pt x="520525" y="192262"/>
                </a:lnTo>
                <a:lnTo>
                  <a:pt x="507871" y="202678"/>
                </a:lnTo>
                <a:lnTo>
                  <a:pt x="493394" y="206628"/>
                </a:lnTo>
                <a:lnTo>
                  <a:pt x="559439" y="206628"/>
                </a:lnTo>
                <a:lnTo>
                  <a:pt x="565578" y="194421"/>
                </a:lnTo>
                <a:lnTo>
                  <a:pt x="570609" y="177805"/>
                </a:lnTo>
                <a:lnTo>
                  <a:pt x="572388" y="160654"/>
                </a:lnTo>
                <a:lnTo>
                  <a:pt x="565600" y="124501"/>
                </a:lnTo>
                <a:lnTo>
                  <a:pt x="559646" y="114808"/>
                </a:lnTo>
                <a:close/>
              </a:path>
              <a:path w="592455" h="344805">
                <a:moveTo>
                  <a:pt x="372778" y="45847"/>
                </a:moveTo>
                <a:lnTo>
                  <a:pt x="296037" y="45847"/>
                </a:lnTo>
                <a:lnTo>
                  <a:pt x="317767" y="50960"/>
                </a:lnTo>
                <a:lnTo>
                  <a:pt x="336724" y="65230"/>
                </a:lnTo>
                <a:lnTo>
                  <a:pt x="350133" y="87048"/>
                </a:lnTo>
                <a:lnTo>
                  <a:pt x="355219" y="114808"/>
                </a:lnTo>
                <a:lnTo>
                  <a:pt x="350133" y="142494"/>
                </a:lnTo>
                <a:lnTo>
                  <a:pt x="336724" y="164274"/>
                </a:lnTo>
                <a:lnTo>
                  <a:pt x="317767" y="178530"/>
                </a:lnTo>
                <a:lnTo>
                  <a:pt x="296037" y="183641"/>
                </a:lnTo>
                <a:lnTo>
                  <a:pt x="373096" y="183641"/>
                </a:lnTo>
                <a:lnTo>
                  <a:pt x="373874" y="182602"/>
                </a:lnTo>
                <a:lnTo>
                  <a:pt x="384825" y="162147"/>
                </a:lnTo>
                <a:lnTo>
                  <a:pt x="392086" y="139549"/>
                </a:lnTo>
                <a:lnTo>
                  <a:pt x="394716" y="114808"/>
                </a:lnTo>
                <a:lnTo>
                  <a:pt x="386923" y="70187"/>
                </a:lnTo>
                <a:lnTo>
                  <a:pt x="372778" y="45847"/>
                </a:lnTo>
                <a:close/>
              </a:path>
            </a:pathLst>
          </a:custGeom>
          <a:solidFill>
            <a:srgbClr val="EA581F"/>
          </a:solidFill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589" name="Shape 589"/>
          <p:cNvSpPr/>
          <p:nvPr/>
        </p:nvSpPr>
        <p:spPr>
          <a:xfrm>
            <a:off x="9067800" y="1818290"/>
            <a:ext cx="468630" cy="518794"/>
          </a:xfrm>
          <a:custGeom>
            <a:avLst/>
            <a:gdLst>
              <a:gd name="OXMLTextRectL" fmla="val 0"/>
              <a:gd name="OXMLTextRectT" fmla="val 0"/>
              <a:gd name="OXMLTextRectR" fmla="val w"/>
              <a:gd name="OXMLTextRectB" fmla="val h"/>
              <a:gd name="COTextRectL" fmla="*/ OXMLTextRectL 1 w"/>
              <a:gd name="COTextRectT" fmla="*/ OXMLTextRectT 1 h"/>
              <a:gd name="COTextRectR" fmla="*/ OXMLTextRectR 1 w"/>
              <a:gd name="COTextRectB" fmla="*/ OXMLTextRectB 1 h"/>
              <a:gd name="ODFLeft" fmla="val 0"/>
              <a:gd name="ODFTop" fmla="val 0"/>
              <a:gd name="ODFRight" fmla="val 468629"/>
              <a:gd name="ODFBottom" fmla="val 518794"/>
              <a:gd name="ODFWidth" fmla="val 468629"/>
              <a:gd name="ODFHeight" fmla="val 518794"/>
            </a:gdLst>
            <a:ahLst/>
            <a:cxnLst/>
            <a:rect l="OXMLTextRectL" t="OXMLTextRectT" r="OXMLTextRectR" b="OXMLTextRectB"/>
            <a:pathLst>
              <a:path w="468629" h="518794">
                <a:moveTo>
                  <a:pt x="299942" y="36113"/>
                </a:moveTo>
                <a:lnTo>
                  <a:pt x="163681" y="36113"/>
                </a:lnTo>
                <a:lnTo>
                  <a:pt x="130301" y="40989"/>
                </a:lnTo>
                <a:lnTo>
                  <a:pt x="94710" y="58404"/>
                </a:lnTo>
                <a:lnTo>
                  <a:pt x="72465" y="129903"/>
                </a:lnTo>
                <a:lnTo>
                  <a:pt x="72390" y="130524"/>
                </a:lnTo>
                <a:lnTo>
                  <a:pt x="48259" y="165322"/>
                </a:lnTo>
                <a:lnTo>
                  <a:pt x="40116" y="181824"/>
                </a:lnTo>
                <a:lnTo>
                  <a:pt x="37401" y="200183"/>
                </a:lnTo>
                <a:lnTo>
                  <a:pt x="40116" y="218543"/>
                </a:lnTo>
                <a:lnTo>
                  <a:pt x="48259" y="235045"/>
                </a:lnTo>
                <a:lnTo>
                  <a:pt x="72390" y="269843"/>
                </a:lnTo>
                <a:lnTo>
                  <a:pt x="77140" y="304097"/>
                </a:lnTo>
                <a:lnTo>
                  <a:pt x="77216" y="304641"/>
                </a:lnTo>
                <a:lnTo>
                  <a:pt x="0" y="428974"/>
                </a:lnTo>
                <a:lnTo>
                  <a:pt x="91694" y="428974"/>
                </a:lnTo>
                <a:lnTo>
                  <a:pt x="125475" y="518509"/>
                </a:lnTo>
                <a:lnTo>
                  <a:pt x="181374" y="433927"/>
                </a:lnTo>
                <a:lnTo>
                  <a:pt x="135127" y="433927"/>
                </a:lnTo>
                <a:lnTo>
                  <a:pt x="115824" y="389223"/>
                </a:lnTo>
                <a:lnTo>
                  <a:pt x="67564" y="389223"/>
                </a:lnTo>
                <a:lnTo>
                  <a:pt x="101346" y="344392"/>
                </a:lnTo>
                <a:lnTo>
                  <a:pt x="205940" y="344392"/>
                </a:lnTo>
                <a:lnTo>
                  <a:pt x="183515" y="324580"/>
                </a:lnTo>
                <a:lnTo>
                  <a:pt x="135884" y="319579"/>
                </a:lnTo>
                <a:lnTo>
                  <a:pt x="135262" y="319579"/>
                </a:lnTo>
                <a:lnTo>
                  <a:pt x="128718" y="315708"/>
                </a:lnTo>
                <a:lnTo>
                  <a:pt x="111073" y="250682"/>
                </a:lnTo>
                <a:lnTo>
                  <a:pt x="110998" y="249904"/>
                </a:lnTo>
                <a:lnTo>
                  <a:pt x="82042" y="215106"/>
                </a:lnTo>
                <a:lnTo>
                  <a:pt x="79327" y="207656"/>
                </a:lnTo>
                <a:lnTo>
                  <a:pt x="78422" y="200183"/>
                </a:lnTo>
                <a:lnTo>
                  <a:pt x="79327" y="192710"/>
                </a:lnTo>
                <a:lnTo>
                  <a:pt x="82042" y="185261"/>
                </a:lnTo>
                <a:lnTo>
                  <a:pt x="110998" y="145383"/>
                </a:lnTo>
                <a:lnTo>
                  <a:pt x="115748" y="101377"/>
                </a:lnTo>
                <a:lnTo>
                  <a:pt x="183515" y="70834"/>
                </a:lnTo>
                <a:lnTo>
                  <a:pt x="217297" y="45942"/>
                </a:lnTo>
                <a:lnTo>
                  <a:pt x="222123" y="40989"/>
                </a:lnTo>
                <a:lnTo>
                  <a:pt x="337947" y="40989"/>
                </a:lnTo>
                <a:lnTo>
                  <a:pt x="299942" y="36113"/>
                </a:lnTo>
                <a:close/>
              </a:path>
              <a:path w="468629" h="518794">
                <a:moveTo>
                  <a:pt x="304553" y="394176"/>
                </a:moveTo>
                <a:lnTo>
                  <a:pt x="255904" y="394176"/>
                </a:lnTo>
                <a:lnTo>
                  <a:pt x="337947" y="518509"/>
                </a:lnTo>
                <a:lnTo>
                  <a:pt x="369860" y="433927"/>
                </a:lnTo>
                <a:lnTo>
                  <a:pt x="328295" y="433927"/>
                </a:lnTo>
                <a:lnTo>
                  <a:pt x="304553" y="394176"/>
                </a:lnTo>
                <a:close/>
              </a:path>
              <a:path w="468629" h="518794">
                <a:moveTo>
                  <a:pt x="337343" y="359455"/>
                </a:moveTo>
                <a:lnTo>
                  <a:pt x="130831" y="359455"/>
                </a:lnTo>
                <a:lnTo>
                  <a:pt x="164210" y="364331"/>
                </a:lnTo>
                <a:lnTo>
                  <a:pt x="173863" y="369284"/>
                </a:lnTo>
                <a:lnTo>
                  <a:pt x="135127" y="433927"/>
                </a:lnTo>
                <a:lnTo>
                  <a:pt x="181374" y="433927"/>
                </a:lnTo>
                <a:lnTo>
                  <a:pt x="207645" y="394176"/>
                </a:lnTo>
                <a:lnTo>
                  <a:pt x="304553" y="394176"/>
                </a:lnTo>
                <a:lnTo>
                  <a:pt x="289686" y="369284"/>
                </a:lnTo>
                <a:lnTo>
                  <a:pt x="299339" y="364331"/>
                </a:lnTo>
                <a:lnTo>
                  <a:pt x="337343" y="359455"/>
                </a:lnTo>
                <a:close/>
              </a:path>
              <a:path w="468629" h="518794">
                <a:moveTo>
                  <a:pt x="412477" y="344392"/>
                </a:moveTo>
                <a:lnTo>
                  <a:pt x="366902" y="344392"/>
                </a:lnTo>
                <a:lnTo>
                  <a:pt x="395858" y="389223"/>
                </a:lnTo>
                <a:lnTo>
                  <a:pt x="347599" y="389223"/>
                </a:lnTo>
                <a:lnTo>
                  <a:pt x="328295" y="433927"/>
                </a:lnTo>
                <a:lnTo>
                  <a:pt x="369860" y="433927"/>
                </a:lnTo>
                <a:lnTo>
                  <a:pt x="371728" y="428974"/>
                </a:lnTo>
                <a:lnTo>
                  <a:pt x="468375" y="428974"/>
                </a:lnTo>
                <a:lnTo>
                  <a:pt x="412477" y="344392"/>
                </a:lnTo>
                <a:close/>
              </a:path>
              <a:path w="468629" h="518794">
                <a:moveTo>
                  <a:pt x="251078" y="394176"/>
                </a:moveTo>
                <a:lnTo>
                  <a:pt x="217297" y="394176"/>
                </a:lnTo>
                <a:lnTo>
                  <a:pt x="222123" y="399129"/>
                </a:lnTo>
                <a:lnTo>
                  <a:pt x="241426" y="399129"/>
                </a:lnTo>
                <a:lnTo>
                  <a:pt x="251078" y="394176"/>
                </a:lnTo>
                <a:close/>
              </a:path>
              <a:path w="468629" h="518794">
                <a:moveTo>
                  <a:pt x="205940" y="344392"/>
                </a:moveTo>
                <a:lnTo>
                  <a:pt x="101346" y="344392"/>
                </a:lnTo>
                <a:lnTo>
                  <a:pt x="105870" y="348126"/>
                </a:lnTo>
                <a:lnTo>
                  <a:pt x="112204" y="351885"/>
                </a:lnTo>
                <a:lnTo>
                  <a:pt x="120348" y="355643"/>
                </a:lnTo>
                <a:lnTo>
                  <a:pt x="130508" y="359455"/>
                </a:lnTo>
                <a:lnTo>
                  <a:pt x="337797" y="359455"/>
                </a:lnTo>
                <a:lnTo>
                  <a:pt x="340339" y="358139"/>
                </a:lnTo>
                <a:lnTo>
                  <a:pt x="231775" y="358139"/>
                </a:lnTo>
                <a:lnTo>
                  <a:pt x="224536" y="357211"/>
                </a:lnTo>
                <a:lnTo>
                  <a:pt x="217297" y="354425"/>
                </a:lnTo>
                <a:lnTo>
                  <a:pt x="205940" y="344392"/>
                </a:lnTo>
                <a:close/>
              </a:path>
              <a:path w="468629" h="518794">
                <a:moveTo>
                  <a:pt x="337947" y="40989"/>
                </a:moveTo>
                <a:lnTo>
                  <a:pt x="241426" y="40989"/>
                </a:lnTo>
                <a:lnTo>
                  <a:pt x="246252" y="45942"/>
                </a:lnTo>
                <a:lnTo>
                  <a:pt x="284860" y="70834"/>
                </a:lnTo>
                <a:lnTo>
                  <a:pt x="328295" y="80740"/>
                </a:lnTo>
                <a:lnTo>
                  <a:pt x="335383" y="82462"/>
                </a:lnTo>
                <a:lnTo>
                  <a:pt x="341566" y="86994"/>
                </a:lnTo>
                <a:lnTo>
                  <a:pt x="345940" y="93384"/>
                </a:lnTo>
                <a:lnTo>
                  <a:pt x="347599" y="100679"/>
                </a:lnTo>
                <a:lnTo>
                  <a:pt x="357250" y="145383"/>
                </a:lnTo>
                <a:lnTo>
                  <a:pt x="381380" y="185261"/>
                </a:lnTo>
                <a:lnTo>
                  <a:pt x="384095" y="192710"/>
                </a:lnTo>
                <a:lnTo>
                  <a:pt x="385000" y="200183"/>
                </a:lnTo>
                <a:lnTo>
                  <a:pt x="384095" y="207656"/>
                </a:lnTo>
                <a:lnTo>
                  <a:pt x="381380" y="215106"/>
                </a:lnTo>
                <a:lnTo>
                  <a:pt x="357250" y="249904"/>
                </a:lnTo>
                <a:lnTo>
                  <a:pt x="347599" y="299688"/>
                </a:lnTo>
                <a:lnTo>
                  <a:pt x="345940" y="306266"/>
                </a:lnTo>
                <a:lnTo>
                  <a:pt x="341566" y="311451"/>
                </a:lnTo>
                <a:lnTo>
                  <a:pt x="335383" y="315708"/>
                </a:lnTo>
                <a:lnTo>
                  <a:pt x="328146" y="319579"/>
                </a:lnTo>
                <a:lnTo>
                  <a:pt x="327616" y="319579"/>
                </a:lnTo>
                <a:lnTo>
                  <a:pt x="284860" y="324580"/>
                </a:lnTo>
                <a:lnTo>
                  <a:pt x="246252" y="354425"/>
                </a:lnTo>
                <a:lnTo>
                  <a:pt x="239013" y="357211"/>
                </a:lnTo>
                <a:lnTo>
                  <a:pt x="231775" y="358139"/>
                </a:lnTo>
                <a:lnTo>
                  <a:pt x="340339" y="358139"/>
                </a:lnTo>
                <a:lnTo>
                  <a:pt x="366902" y="344392"/>
                </a:lnTo>
                <a:lnTo>
                  <a:pt x="412477" y="344392"/>
                </a:lnTo>
                <a:lnTo>
                  <a:pt x="386206" y="304641"/>
                </a:lnTo>
                <a:lnTo>
                  <a:pt x="390957" y="270386"/>
                </a:lnTo>
                <a:lnTo>
                  <a:pt x="391032" y="269843"/>
                </a:lnTo>
                <a:lnTo>
                  <a:pt x="415163" y="235045"/>
                </a:lnTo>
                <a:lnTo>
                  <a:pt x="423306" y="218543"/>
                </a:lnTo>
                <a:lnTo>
                  <a:pt x="426021" y="200183"/>
                </a:lnTo>
                <a:lnTo>
                  <a:pt x="423306" y="181824"/>
                </a:lnTo>
                <a:lnTo>
                  <a:pt x="415163" y="165322"/>
                </a:lnTo>
                <a:lnTo>
                  <a:pt x="391032" y="130524"/>
                </a:lnTo>
                <a:lnTo>
                  <a:pt x="386282" y="91394"/>
                </a:lnTo>
                <a:lnTo>
                  <a:pt x="386206" y="90773"/>
                </a:lnTo>
                <a:lnTo>
                  <a:pt x="380023" y="73189"/>
                </a:lnTo>
                <a:lnTo>
                  <a:pt x="369316" y="58404"/>
                </a:lnTo>
                <a:lnTo>
                  <a:pt x="354988" y="47357"/>
                </a:lnTo>
                <a:lnTo>
                  <a:pt x="337947" y="40989"/>
                </a:lnTo>
                <a:close/>
              </a:path>
              <a:path w="468629" h="518794">
                <a:moveTo>
                  <a:pt x="231775" y="0"/>
                </a:moveTo>
                <a:lnTo>
                  <a:pt x="213979" y="2786"/>
                </a:lnTo>
                <a:lnTo>
                  <a:pt x="197993" y="11144"/>
                </a:lnTo>
                <a:lnTo>
                  <a:pt x="164105" y="36113"/>
                </a:lnTo>
                <a:lnTo>
                  <a:pt x="299444" y="36113"/>
                </a:lnTo>
                <a:lnTo>
                  <a:pt x="265556" y="11144"/>
                </a:lnTo>
                <a:lnTo>
                  <a:pt x="249570" y="2786"/>
                </a:lnTo>
                <a:lnTo>
                  <a:pt x="231775" y="0"/>
                </a:lnTo>
                <a:close/>
              </a:path>
            </a:pathLst>
          </a:custGeom>
          <a:solidFill>
            <a:srgbClr val="EA581F"/>
          </a:solidFill>
        </p:spPr>
        <p:txBody>
          <a:bodyPr wrap="square" lIns="0" tIns="0" rIns="0" bIns="0"/>
          <a:lstStyle/>
          <a:p>
            <a:endParaRPr/>
          </a:p>
        </p:txBody>
      </p:sp>
      <p:grpSp>
        <p:nvGrpSpPr>
          <p:cNvPr id="590" name="Shape 590"/>
          <p:cNvGrpSpPr/>
          <p:nvPr/>
        </p:nvGrpSpPr>
        <p:grpSpPr>
          <a:xfrm>
            <a:off x="5096128" y="1865122"/>
            <a:ext cx="443865" cy="472439"/>
            <a:chOff x="0" y="0"/>
            <a:chExt cx="443865" cy="472439"/>
          </a:xfrm>
        </p:grpSpPr>
        <p:sp>
          <p:nvSpPr>
            <p:cNvPr id="591" name="Shape 591"/>
            <p:cNvSpPr/>
            <p:nvPr/>
          </p:nvSpPr>
          <p:spPr>
            <a:xfrm>
              <a:off x="0" y="0"/>
              <a:ext cx="443865" cy="472439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443864"/>
                <a:gd name="ODFBottom" fmla="val 472439"/>
                <a:gd name="ODFWidth" fmla="val 443864"/>
                <a:gd name="ODFHeight" fmla="val 472439"/>
              </a:gdLst>
              <a:ahLst/>
              <a:cxnLst/>
              <a:rect l="OXMLTextRectL" t="OXMLTextRectT" r="OXMLTextRectR" b="OXMLTextRectB"/>
              <a:pathLst>
                <a:path w="443864" h="472439">
                  <a:moveTo>
                    <a:pt x="221869" y="34925"/>
                  </a:moveTo>
                  <a:lnTo>
                    <a:pt x="0" y="34925"/>
                  </a:lnTo>
                  <a:lnTo>
                    <a:pt x="0" y="471931"/>
                  </a:lnTo>
                  <a:lnTo>
                    <a:pt x="443865" y="471931"/>
                  </a:lnTo>
                  <a:lnTo>
                    <a:pt x="443865" y="437006"/>
                  </a:lnTo>
                  <a:lnTo>
                    <a:pt x="40386" y="437006"/>
                  </a:lnTo>
                  <a:lnTo>
                    <a:pt x="40386" y="69850"/>
                  </a:lnTo>
                  <a:lnTo>
                    <a:pt x="201675" y="69850"/>
                  </a:lnTo>
                  <a:lnTo>
                    <a:pt x="201675" y="52450"/>
                  </a:lnTo>
                  <a:lnTo>
                    <a:pt x="202705" y="46015"/>
                  </a:lnTo>
                  <a:lnTo>
                    <a:pt x="206105" y="40401"/>
                  </a:lnTo>
                  <a:lnTo>
                    <a:pt x="212338" y="36431"/>
                  </a:lnTo>
                  <a:lnTo>
                    <a:pt x="221869" y="34925"/>
                  </a:lnTo>
                  <a:close/>
                </a:path>
                <a:path w="443864" h="472439">
                  <a:moveTo>
                    <a:pt x="443865" y="34925"/>
                  </a:moveTo>
                  <a:lnTo>
                    <a:pt x="221869" y="34925"/>
                  </a:lnTo>
                  <a:lnTo>
                    <a:pt x="229310" y="36431"/>
                  </a:lnTo>
                  <a:lnTo>
                    <a:pt x="235775" y="40401"/>
                  </a:lnTo>
                  <a:lnTo>
                    <a:pt x="240335" y="46015"/>
                  </a:lnTo>
                  <a:lnTo>
                    <a:pt x="242062" y="52450"/>
                  </a:lnTo>
                  <a:lnTo>
                    <a:pt x="242062" y="69850"/>
                  </a:lnTo>
                  <a:lnTo>
                    <a:pt x="403479" y="69850"/>
                  </a:lnTo>
                  <a:lnTo>
                    <a:pt x="403479" y="437006"/>
                  </a:lnTo>
                  <a:lnTo>
                    <a:pt x="443865" y="437006"/>
                  </a:lnTo>
                  <a:lnTo>
                    <a:pt x="443865" y="34925"/>
                  </a:lnTo>
                  <a:close/>
                </a:path>
                <a:path w="443864" h="472439">
                  <a:moveTo>
                    <a:pt x="141224" y="69850"/>
                  </a:moveTo>
                  <a:lnTo>
                    <a:pt x="100837" y="69850"/>
                  </a:lnTo>
                  <a:lnTo>
                    <a:pt x="100837" y="139826"/>
                  </a:lnTo>
                  <a:lnTo>
                    <a:pt x="342900" y="139826"/>
                  </a:lnTo>
                  <a:lnTo>
                    <a:pt x="342900" y="104901"/>
                  </a:lnTo>
                  <a:lnTo>
                    <a:pt x="141224" y="104901"/>
                  </a:lnTo>
                  <a:lnTo>
                    <a:pt x="141224" y="69850"/>
                  </a:lnTo>
                  <a:close/>
                </a:path>
                <a:path w="443864" h="472439">
                  <a:moveTo>
                    <a:pt x="342900" y="69850"/>
                  </a:moveTo>
                  <a:lnTo>
                    <a:pt x="302641" y="69850"/>
                  </a:lnTo>
                  <a:lnTo>
                    <a:pt x="302641" y="104901"/>
                  </a:lnTo>
                  <a:lnTo>
                    <a:pt x="342900" y="104901"/>
                  </a:lnTo>
                  <a:lnTo>
                    <a:pt x="342900" y="69850"/>
                  </a:lnTo>
                  <a:close/>
                </a:path>
                <a:path w="443864" h="472439">
                  <a:moveTo>
                    <a:pt x="221869" y="0"/>
                  </a:moveTo>
                  <a:lnTo>
                    <a:pt x="201082" y="2992"/>
                  </a:lnTo>
                  <a:lnTo>
                    <a:pt x="184070" y="10890"/>
                  </a:lnTo>
                  <a:lnTo>
                    <a:pt x="170844" y="22074"/>
                  </a:lnTo>
                  <a:lnTo>
                    <a:pt x="161417" y="34925"/>
                  </a:lnTo>
                  <a:lnTo>
                    <a:pt x="277368" y="34925"/>
                  </a:lnTo>
                  <a:lnTo>
                    <a:pt x="268017" y="22074"/>
                  </a:lnTo>
                  <a:lnTo>
                    <a:pt x="255333" y="10890"/>
                  </a:lnTo>
                  <a:lnTo>
                    <a:pt x="239791" y="2992"/>
                  </a:lnTo>
                  <a:lnTo>
                    <a:pt x="221869" y="0"/>
                  </a:lnTo>
                  <a:close/>
                </a:path>
              </a:pathLst>
            </a:custGeom>
            <a:solidFill>
              <a:srgbClr val="EA581F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593" name="Picture 593"/>
            <p:cNvPicPr/>
            <p:nvPr/>
          </p:nvPicPr>
          <p:blipFill>
            <a:blip r:embed="rId2"/>
            <a:stretch/>
          </p:blipFill>
          <p:spPr>
            <a:xfrm>
              <a:off x="106679" y="200913"/>
              <a:ext cx="247522" cy="158495"/>
            </a:xfrm>
            <a:prstGeom prst="rect">
              <a:avLst/>
            </a:prstGeom>
          </p:spPr>
        </p:pic>
      </p:grpSp>
      <p:sp>
        <p:nvSpPr>
          <p:cNvPr id="594" name="Shape 594"/>
          <p:cNvSpPr/>
          <p:nvPr/>
        </p:nvSpPr>
        <p:spPr>
          <a:xfrm>
            <a:off x="3757676" y="2466975"/>
            <a:ext cx="0" cy="3727450"/>
          </a:xfrm>
          <a:custGeom>
            <a:avLst/>
            <a:gdLst>
              <a:gd name="OXMLTextRectL" fmla="val 0"/>
              <a:gd name="OXMLTextRectT" fmla="val 0"/>
              <a:gd name="OXMLTextRectR" fmla="val w"/>
              <a:gd name="OXMLTextRectB" fmla="val h"/>
              <a:gd name="COTextRectL" fmla="*/ OXMLTextRectL 1 w"/>
              <a:gd name="COTextRectT" fmla="*/ OXMLTextRectT 1 h"/>
              <a:gd name="COTextRectR" fmla="*/ OXMLTextRectR 1 w"/>
              <a:gd name="COTextRectB" fmla="*/ OXMLTextRectB 1 h"/>
              <a:gd name="ODFLeft" fmla="val l"/>
              <a:gd name="ODFTop" fmla="val t"/>
              <a:gd name="ODFRight" fmla="val r"/>
              <a:gd name="ODFBottom" fmla="val b"/>
              <a:gd name="ODFWidth" fmla="val w"/>
              <a:gd name="ODFHeight" fmla="val h"/>
            </a:gdLst>
            <a:ahLst/>
            <a:cxnLst/>
            <a:rect l="OXMLTextRectL" t="OXMLTextRectT" r="OXMLTextRectR" b="OXMLTextRectB"/>
            <a:pathLst>
              <a:path>
                <a:moveTo>
                  <a:pt x="0" y="0"/>
                </a:moveTo>
                <a:lnTo>
                  <a:pt x="0" y="3727450"/>
                </a:lnTo>
              </a:path>
            </a:pathLst>
          </a:custGeom>
          <a:ln w="6350">
            <a:solidFill>
              <a:srgbClr val="005192"/>
            </a:solidFill>
            <a:prstDash val="solid"/>
          </a:ln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595" name="Shape 595"/>
          <p:cNvSpPr/>
          <p:nvPr/>
        </p:nvSpPr>
        <p:spPr>
          <a:xfrm>
            <a:off x="8401050" y="2557526"/>
            <a:ext cx="0" cy="3726179"/>
          </a:xfrm>
          <a:custGeom>
            <a:avLst/>
            <a:gdLst>
              <a:gd name="OXMLTextRectL" fmla="val 0"/>
              <a:gd name="OXMLTextRectT" fmla="val 0"/>
              <a:gd name="OXMLTextRectR" fmla="val w"/>
              <a:gd name="OXMLTextRectB" fmla="val h"/>
              <a:gd name="COTextRectL" fmla="*/ OXMLTextRectL 1 w"/>
              <a:gd name="COTextRectT" fmla="*/ OXMLTextRectT 1 h"/>
              <a:gd name="COTextRectR" fmla="*/ OXMLTextRectR 1 w"/>
              <a:gd name="COTextRectB" fmla="*/ OXMLTextRectB 1 h"/>
              <a:gd name="ODFLeft" fmla="val l"/>
              <a:gd name="ODFTop" fmla="val t"/>
              <a:gd name="ODFRight" fmla="val r"/>
              <a:gd name="ODFBottom" fmla="val b"/>
              <a:gd name="ODFWidth" fmla="val w"/>
              <a:gd name="ODFHeight" fmla="val h"/>
            </a:gdLst>
            <a:ahLst/>
            <a:cxnLst/>
            <a:rect l="OXMLTextRectL" t="OXMLTextRectT" r="OXMLTextRectR" b="OXMLTextRectB"/>
            <a:pathLst>
              <a:path>
                <a:moveTo>
                  <a:pt x="0" y="0"/>
                </a:moveTo>
                <a:lnTo>
                  <a:pt x="0" y="3725799"/>
                </a:lnTo>
              </a:path>
            </a:pathLst>
          </a:custGeom>
          <a:ln w="6350">
            <a:solidFill>
              <a:srgbClr val="005192"/>
            </a:solidFill>
            <a:prstDash val="solid"/>
          </a:ln>
        </p:spPr>
        <p:txBody>
          <a:bodyPr wrap="square" lIns="0" tIns="0" rIns="0" bIns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Shape 162"/>
          <p:cNvGrpSpPr/>
          <p:nvPr/>
        </p:nvGrpSpPr>
        <p:grpSpPr>
          <a:xfrm>
            <a:off x="565150" y="1384236"/>
            <a:ext cx="2968625" cy="4951730"/>
            <a:chOff x="0" y="0"/>
            <a:chExt cx="2968625" cy="4951730"/>
          </a:xfrm>
        </p:grpSpPr>
        <p:sp>
          <p:nvSpPr>
            <p:cNvPr id="163" name="Shape 163"/>
            <p:cNvSpPr/>
            <p:nvPr/>
          </p:nvSpPr>
          <p:spPr>
            <a:xfrm>
              <a:off x="0" y="0"/>
              <a:ext cx="2968625" cy="4951730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2968625"/>
                <a:gd name="ODFBottom" fmla="val 4951730"/>
                <a:gd name="ODFWidth" fmla="val 2968625"/>
                <a:gd name="ODFHeight" fmla="val 4951730"/>
              </a:gdLst>
              <a:ahLst/>
              <a:cxnLst/>
              <a:rect l="OXMLTextRectL" t="OXMLTextRectT" r="OXMLTextRectR" b="OXMLTextRectB"/>
              <a:pathLst>
                <a:path w="2968625" h="4951730">
                  <a:moveTo>
                    <a:pt x="2968625" y="0"/>
                  </a:moveTo>
                  <a:lnTo>
                    <a:pt x="0" y="0"/>
                  </a:lnTo>
                  <a:lnTo>
                    <a:pt x="0" y="4951476"/>
                  </a:lnTo>
                  <a:lnTo>
                    <a:pt x="2968625" y="4951476"/>
                  </a:lnTo>
                  <a:lnTo>
                    <a:pt x="2968625" y="0"/>
                  </a:lnTo>
                  <a:close/>
                </a:path>
              </a:pathLst>
            </a:custGeom>
            <a:solidFill>
              <a:srgbClr val="A8D2FC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165" name="Picture 165"/>
            <p:cNvPicPr/>
            <p:nvPr/>
          </p:nvPicPr>
          <p:blipFill>
            <a:blip r:embed="rId2"/>
            <a:stretch/>
          </p:blipFill>
          <p:spPr>
            <a:xfrm>
              <a:off x="169862" y="892175"/>
              <a:ext cx="1100137" cy="1185862"/>
            </a:xfrm>
            <a:prstGeom prst="rect">
              <a:avLst/>
            </a:prstGeom>
          </p:spPr>
        </p:pic>
        <p:pic>
          <p:nvPicPr>
            <p:cNvPr id="167" name="Picture 167"/>
            <p:cNvPicPr/>
            <p:nvPr/>
          </p:nvPicPr>
          <p:blipFill>
            <a:blip r:embed="rId3"/>
            <a:stretch/>
          </p:blipFill>
          <p:spPr>
            <a:xfrm>
              <a:off x="142875" y="2474976"/>
              <a:ext cx="1438275" cy="919162"/>
            </a:xfrm>
            <a:prstGeom prst="rect">
              <a:avLst/>
            </a:prstGeom>
          </p:spPr>
        </p:pic>
        <p:pic>
          <p:nvPicPr>
            <p:cNvPr id="169" name="Picture 169"/>
            <p:cNvPicPr/>
            <p:nvPr/>
          </p:nvPicPr>
          <p:blipFill>
            <a:blip r:embed="rId4"/>
            <a:stretch/>
          </p:blipFill>
          <p:spPr>
            <a:xfrm>
              <a:off x="326071" y="3912979"/>
              <a:ext cx="194273" cy="242454"/>
            </a:xfrm>
            <a:prstGeom prst="rect">
              <a:avLst/>
            </a:prstGeom>
          </p:spPr>
        </p:pic>
        <p:sp>
          <p:nvSpPr>
            <p:cNvPr id="170" name="Shape 170"/>
            <p:cNvSpPr/>
            <p:nvPr/>
          </p:nvSpPr>
          <p:spPr>
            <a:xfrm>
              <a:off x="689691" y="4071572"/>
              <a:ext cx="421639" cy="730250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421639"/>
                <a:gd name="ODFBottom" fmla="val 730250"/>
                <a:gd name="ODFWidth" fmla="val 421639"/>
                <a:gd name="ODFHeight" fmla="val 730250"/>
              </a:gdLst>
              <a:ahLst/>
              <a:cxnLst/>
              <a:rect l="OXMLTextRectL" t="OXMLTextRectT" r="OXMLTextRectR" b="OXMLTextRectB"/>
              <a:pathLst>
                <a:path w="421639" h="730250">
                  <a:moveTo>
                    <a:pt x="250062" y="454777"/>
                  </a:moveTo>
                  <a:lnTo>
                    <a:pt x="122064" y="454777"/>
                  </a:lnTo>
                  <a:lnTo>
                    <a:pt x="164084" y="462625"/>
                  </a:lnTo>
                  <a:lnTo>
                    <a:pt x="152270" y="530791"/>
                  </a:lnTo>
                  <a:lnTo>
                    <a:pt x="152293" y="541280"/>
                  </a:lnTo>
                  <a:lnTo>
                    <a:pt x="153146" y="640876"/>
                  </a:lnTo>
                  <a:lnTo>
                    <a:pt x="153213" y="648739"/>
                  </a:lnTo>
                  <a:lnTo>
                    <a:pt x="153325" y="661847"/>
                  </a:lnTo>
                  <a:lnTo>
                    <a:pt x="153426" y="673641"/>
                  </a:lnTo>
                  <a:lnTo>
                    <a:pt x="153550" y="688059"/>
                  </a:lnTo>
                  <a:lnTo>
                    <a:pt x="153561" y="689370"/>
                  </a:lnTo>
                  <a:lnTo>
                    <a:pt x="173268" y="723445"/>
                  </a:lnTo>
                  <a:lnTo>
                    <a:pt x="187713" y="729998"/>
                  </a:lnTo>
                  <a:lnTo>
                    <a:pt x="196896" y="729998"/>
                  </a:lnTo>
                  <a:lnTo>
                    <a:pt x="231024" y="711648"/>
                  </a:lnTo>
                  <a:lnTo>
                    <a:pt x="238892" y="688059"/>
                  </a:lnTo>
                  <a:lnTo>
                    <a:pt x="236261" y="541280"/>
                  </a:lnTo>
                  <a:lnTo>
                    <a:pt x="250062" y="454777"/>
                  </a:lnTo>
                  <a:close/>
                </a:path>
                <a:path w="421639" h="730250">
                  <a:moveTo>
                    <a:pt x="38049" y="0"/>
                  </a:moveTo>
                  <a:lnTo>
                    <a:pt x="24919" y="0"/>
                  </a:lnTo>
                  <a:lnTo>
                    <a:pt x="18366" y="2616"/>
                  </a:lnTo>
                  <a:lnTo>
                    <a:pt x="7868" y="10488"/>
                  </a:lnTo>
                  <a:lnTo>
                    <a:pt x="3921" y="15721"/>
                  </a:lnTo>
                  <a:lnTo>
                    <a:pt x="1291" y="22285"/>
                  </a:lnTo>
                  <a:lnTo>
                    <a:pt x="0" y="27518"/>
                  </a:lnTo>
                  <a:lnTo>
                    <a:pt x="0" y="40623"/>
                  </a:lnTo>
                  <a:lnTo>
                    <a:pt x="2606" y="47187"/>
                  </a:lnTo>
                  <a:lnTo>
                    <a:pt x="83991" y="221478"/>
                  </a:lnTo>
                  <a:lnTo>
                    <a:pt x="80069" y="245072"/>
                  </a:lnTo>
                  <a:lnTo>
                    <a:pt x="55125" y="402357"/>
                  </a:lnTo>
                  <a:lnTo>
                    <a:pt x="11814" y="457393"/>
                  </a:lnTo>
                  <a:lnTo>
                    <a:pt x="11814" y="458701"/>
                  </a:lnTo>
                  <a:lnTo>
                    <a:pt x="30181" y="498016"/>
                  </a:lnTo>
                  <a:lnTo>
                    <a:pt x="31496" y="673641"/>
                  </a:lnTo>
                  <a:lnTo>
                    <a:pt x="41995" y="673641"/>
                  </a:lnTo>
                  <a:lnTo>
                    <a:pt x="72176" y="648739"/>
                  </a:lnTo>
                  <a:lnTo>
                    <a:pt x="74807" y="640876"/>
                  </a:lnTo>
                  <a:lnTo>
                    <a:pt x="74807" y="511121"/>
                  </a:lnTo>
                  <a:lnTo>
                    <a:pt x="122064" y="454777"/>
                  </a:lnTo>
                  <a:lnTo>
                    <a:pt x="250062" y="454777"/>
                  </a:lnTo>
                  <a:lnTo>
                    <a:pt x="282227" y="252944"/>
                  </a:lnTo>
                  <a:lnTo>
                    <a:pt x="341728" y="188727"/>
                  </a:lnTo>
                  <a:lnTo>
                    <a:pt x="249391" y="188727"/>
                  </a:lnTo>
                  <a:lnTo>
                    <a:pt x="242838" y="183470"/>
                  </a:lnTo>
                  <a:lnTo>
                    <a:pt x="234970" y="179546"/>
                  </a:lnTo>
                  <a:lnTo>
                    <a:pt x="225762" y="176930"/>
                  </a:lnTo>
                  <a:lnTo>
                    <a:pt x="217894" y="174314"/>
                  </a:lnTo>
                  <a:lnTo>
                    <a:pt x="187888" y="170365"/>
                  </a:lnTo>
                  <a:lnTo>
                    <a:pt x="133879" y="170365"/>
                  </a:lnTo>
                  <a:lnTo>
                    <a:pt x="62993" y="19645"/>
                  </a:lnTo>
                  <a:lnTo>
                    <a:pt x="60362" y="13105"/>
                  </a:lnTo>
                  <a:lnTo>
                    <a:pt x="55125" y="7848"/>
                  </a:lnTo>
                  <a:lnTo>
                    <a:pt x="49863" y="3924"/>
                  </a:lnTo>
                  <a:lnTo>
                    <a:pt x="44626" y="1308"/>
                  </a:lnTo>
                  <a:lnTo>
                    <a:pt x="38049" y="0"/>
                  </a:lnTo>
                  <a:close/>
                </a:path>
                <a:path w="421639" h="730250">
                  <a:moveTo>
                    <a:pt x="392478" y="56344"/>
                  </a:moveTo>
                  <a:lnTo>
                    <a:pt x="380664" y="56344"/>
                  </a:lnTo>
                  <a:lnTo>
                    <a:pt x="367534" y="61601"/>
                  </a:lnTo>
                  <a:lnTo>
                    <a:pt x="363612" y="66833"/>
                  </a:lnTo>
                  <a:lnTo>
                    <a:pt x="249391" y="188727"/>
                  </a:lnTo>
                  <a:lnTo>
                    <a:pt x="341728" y="188727"/>
                  </a:lnTo>
                  <a:lnTo>
                    <a:pt x="412160" y="112713"/>
                  </a:lnTo>
                  <a:lnTo>
                    <a:pt x="416106" y="107456"/>
                  </a:lnTo>
                  <a:lnTo>
                    <a:pt x="421368" y="94351"/>
                  </a:lnTo>
                  <a:lnTo>
                    <a:pt x="421368" y="87811"/>
                  </a:lnTo>
                  <a:lnTo>
                    <a:pt x="399055" y="57652"/>
                  </a:lnTo>
                  <a:lnTo>
                    <a:pt x="392478" y="56344"/>
                  </a:lnTo>
                  <a:close/>
                </a:path>
                <a:path w="421639" h="730250">
                  <a:moveTo>
                    <a:pt x="160138" y="166441"/>
                  </a:moveTo>
                  <a:lnTo>
                    <a:pt x="150955" y="166441"/>
                  </a:lnTo>
                  <a:lnTo>
                    <a:pt x="141747" y="167749"/>
                  </a:lnTo>
                  <a:lnTo>
                    <a:pt x="133879" y="170365"/>
                  </a:lnTo>
                  <a:lnTo>
                    <a:pt x="187888" y="170365"/>
                  </a:lnTo>
                  <a:lnTo>
                    <a:pt x="168006" y="167749"/>
                  </a:lnTo>
                  <a:lnTo>
                    <a:pt x="160138" y="166441"/>
                  </a:lnTo>
                  <a:close/>
                </a:path>
              </a:pathLst>
            </a:custGeom>
            <a:solidFill>
              <a:srgbClr val="577BB1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172" name="Picture 172"/>
            <p:cNvPicPr/>
            <p:nvPr/>
          </p:nvPicPr>
          <p:blipFill>
            <a:blip r:embed="rId5"/>
            <a:stretch/>
          </p:blipFill>
          <p:spPr>
            <a:xfrm>
              <a:off x="819648" y="4008663"/>
              <a:ext cx="161453" cy="203139"/>
            </a:xfrm>
            <a:prstGeom prst="rect">
              <a:avLst/>
            </a:prstGeom>
          </p:spPr>
        </p:pic>
        <p:sp>
          <p:nvSpPr>
            <p:cNvPr id="173" name="Shape 173"/>
            <p:cNvSpPr/>
            <p:nvPr/>
          </p:nvSpPr>
          <p:spPr>
            <a:xfrm>
              <a:off x="169862" y="3986378"/>
              <a:ext cx="517525" cy="876934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517525"/>
                <a:gd name="ODFBottom" fmla="val 876935"/>
                <a:gd name="ODFWidth" fmla="val 517525"/>
                <a:gd name="ODFHeight" fmla="val 876935"/>
              </a:gdLst>
              <a:ahLst/>
              <a:cxnLst/>
              <a:rect l="OXMLTextRectL" t="OXMLTextRectT" r="OXMLTextRectR" b="OXMLTextRectB"/>
              <a:pathLst>
                <a:path w="517525" h="876935">
                  <a:moveTo>
                    <a:pt x="42005" y="68165"/>
                  </a:moveTo>
                  <a:lnTo>
                    <a:pt x="34129" y="68165"/>
                  </a:lnTo>
                  <a:lnTo>
                    <a:pt x="27565" y="70781"/>
                  </a:lnTo>
                  <a:lnTo>
                    <a:pt x="19690" y="73398"/>
                  </a:lnTo>
                  <a:lnTo>
                    <a:pt x="0" y="106172"/>
                  </a:lnTo>
                  <a:lnTo>
                    <a:pt x="2625" y="121894"/>
                  </a:lnTo>
                  <a:lnTo>
                    <a:pt x="6563" y="128434"/>
                  </a:lnTo>
                  <a:lnTo>
                    <a:pt x="11814" y="134999"/>
                  </a:lnTo>
                  <a:lnTo>
                    <a:pt x="168021" y="304056"/>
                  </a:lnTo>
                  <a:lnTo>
                    <a:pt x="221843" y="650057"/>
                  </a:lnTo>
                  <a:lnTo>
                    <a:pt x="221036" y="758836"/>
                  </a:lnTo>
                  <a:lnTo>
                    <a:pt x="220958" y="769320"/>
                  </a:lnTo>
                  <a:lnTo>
                    <a:pt x="220890" y="778496"/>
                  </a:lnTo>
                  <a:lnTo>
                    <a:pt x="220763" y="795533"/>
                  </a:lnTo>
                  <a:lnTo>
                    <a:pt x="220656" y="809951"/>
                  </a:lnTo>
                  <a:lnTo>
                    <a:pt x="220530" y="836161"/>
                  </a:lnTo>
                  <a:lnTo>
                    <a:pt x="224466" y="846647"/>
                  </a:lnTo>
                  <a:lnTo>
                    <a:pt x="228405" y="854510"/>
                  </a:lnTo>
                  <a:lnTo>
                    <a:pt x="234968" y="862373"/>
                  </a:lnTo>
                  <a:lnTo>
                    <a:pt x="241532" y="868926"/>
                  </a:lnTo>
                  <a:lnTo>
                    <a:pt x="259914" y="876790"/>
                  </a:lnTo>
                  <a:lnTo>
                    <a:pt x="280912" y="876790"/>
                  </a:lnTo>
                  <a:lnTo>
                    <a:pt x="317670" y="846647"/>
                  </a:lnTo>
                  <a:lnTo>
                    <a:pt x="322889" y="650057"/>
                  </a:lnTo>
                  <a:lnTo>
                    <a:pt x="322907" y="638262"/>
                  </a:lnTo>
                  <a:lnTo>
                    <a:pt x="309802" y="555693"/>
                  </a:lnTo>
                  <a:lnTo>
                    <a:pt x="359666" y="546512"/>
                  </a:lnTo>
                  <a:lnTo>
                    <a:pt x="490309" y="546512"/>
                  </a:lnTo>
                  <a:lnTo>
                    <a:pt x="439735" y="484911"/>
                  </a:lnTo>
                  <a:lnTo>
                    <a:pt x="405608" y="267357"/>
                  </a:lnTo>
                  <a:lnTo>
                    <a:pt x="424428" y="226734"/>
                  </a:lnTo>
                  <a:lnTo>
                    <a:pt x="206090" y="226734"/>
                  </a:lnTo>
                  <a:lnTo>
                    <a:pt x="70883" y="81270"/>
                  </a:lnTo>
                  <a:lnTo>
                    <a:pt x="64320" y="74706"/>
                  </a:lnTo>
                  <a:lnTo>
                    <a:pt x="57758" y="70781"/>
                  </a:lnTo>
                  <a:lnTo>
                    <a:pt x="42005" y="68165"/>
                  </a:lnTo>
                  <a:close/>
                </a:path>
                <a:path w="517525" h="876935">
                  <a:moveTo>
                    <a:pt x="490309" y="546512"/>
                  </a:moveTo>
                  <a:lnTo>
                    <a:pt x="359666" y="546512"/>
                  </a:lnTo>
                  <a:lnTo>
                    <a:pt x="416106" y="614678"/>
                  </a:lnTo>
                  <a:lnTo>
                    <a:pt x="416106" y="758836"/>
                  </a:lnTo>
                  <a:lnTo>
                    <a:pt x="430552" y="795533"/>
                  </a:lnTo>
                  <a:lnTo>
                    <a:pt x="465994" y="809951"/>
                  </a:lnTo>
                  <a:lnTo>
                    <a:pt x="476493" y="808640"/>
                  </a:lnTo>
                  <a:lnTo>
                    <a:pt x="513252" y="778496"/>
                  </a:lnTo>
                  <a:lnTo>
                    <a:pt x="517198" y="758836"/>
                  </a:lnTo>
                  <a:lnTo>
                    <a:pt x="517198" y="597624"/>
                  </a:lnTo>
                  <a:lnTo>
                    <a:pt x="515882" y="588468"/>
                  </a:lnTo>
                  <a:lnTo>
                    <a:pt x="514567" y="580595"/>
                  </a:lnTo>
                  <a:lnTo>
                    <a:pt x="510621" y="572722"/>
                  </a:lnTo>
                  <a:lnTo>
                    <a:pt x="505384" y="564874"/>
                  </a:lnTo>
                  <a:lnTo>
                    <a:pt x="490309" y="546512"/>
                  </a:lnTo>
                  <a:close/>
                </a:path>
                <a:path w="517525" h="876935">
                  <a:moveTo>
                    <a:pt x="325538" y="200524"/>
                  </a:moveTo>
                  <a:lnTo>
                    <a:pt x="315039" y="200524"/>
                  </a:lnTo>
                  <a:lnTo>
                    <a:pt x="304540" y="201832"/>
                  </a:lnTo>
                  <a:lnTo>
                    <a:pt x="245469" y="211013"/>
                  </a:lnTo>
                  <a:lnTo>
                    <a:pt x="224466" y="216245"/>
                  </a:lnTo>
                  <a:lnTo>
                    <a:pt x="206090" y="226734"/>
                  </a:lnTo>
                  <a:lnTo>
                    <a:pt x="424428" y="226734"/>
                  </a:lnTo>
                  <a:lnTo>
                    <a:pt x="434753" y="204448"/>
                  </a:lnTo>
                  <a:lnTo>
                    <a:pt x="346536" y="204448"/>
                  </a:lnTo>
                  <a:lnTo>
                    <a:pt x="336037" y="201832"/>
                  </a:lnTo>
                  <a:lnTo>
                    <a:pt x="325538" y="200524"/>
                  </a:lnTo>
                  <a:close/>
                </a:path>
                <a:path w="517525" h="876935">
                  <a:moveTo>
                    <a:pt x="468625" y="0"/>
                  </a:moveTo>
                  <a:lnTo>
                    <a:pt x="434498" y="17029"/>
                  </a:lnTo>
                  <a:lnTo>
                    <a:pt x="346536" y="204448"/>
                  </a:lnTo>
                  <a:lnTo>
                    <a:pt x="434753" y="204448"/>
                  </a:lnTo>
                  <a:lnTo>
                    <a:pt x="502753" y="57676"/>
                  </a:lnTo>
                  <a:lnTo>
                    <a:pt x="505384" y="49804"/>
                  </a:lnTo>
                  <a:lnTo>
                    <a:pt x="506699" y="41931"/>
                  </a:lnTo>
                  <a:lnTo>
                    <a:pt x="506699" y="34082"/>
                  </a:lnTo>
                  <a:lnTo>
                    <a:pt x="483070" y="3924"/>
                  </a:lnTo>
                  <a:lnTo>
                    <a:pt x="468625" y="0"/>
                  </a:lnTo>
                  <a:close/>
                </a:path>
              </a:pathLst>
            </a:custGeom>
            <a:solidFill>
              <a:srgbClr val="577BB1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747166" y="334517"/>
            <a:ext cx="9976485" cy="57404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>
            <a:defPPr/>
            <a:lvl1pPr lvl="0"/>
          </a:lstStyle>
          <a:p>
            <a:pPr marL="12700" indent="0">
              <a:lnSpc>
                <a:spcPct val="100000"/>
              </a:lnSpc>
              <a:spcBef>
                <a:spcPts val="100"/>
              </a:spcBef>
            </a:pPr>
            <a:r>
              <a:rPr lang="ru-RU" spc="-170" dirty="0"/>
              <a:t>Обеспеченность кадрами </a:t>
            </a:r>
            <a:r>
              <a:rPr spc="-170" dirty="0"/>
              <a:t> </a:t>
            </a:r>
            <a:r>
              <a:rPr spc="-40" dirty="0" err="1"/>
              <a:t>Надеждинского</a:t>
            </a:r>
            <a:r>
              <a:rPr spc="-40" dirty="0"/>
              <a:t> М</a:t>
            </a:r>
            <a:r>
              <a:rPr lang="ru-RU" spc="-40" dirty="0"/>
              <a:t>О</a:t>
            </a:r>
            <a:endParaRPr spc="-10" dirty="0"/>
          </a:p>
        </p:txBody>
      </p:sp>
      <p:sp>
        <p:nvSpPr>
          <p:cNvPr id="175" name="Shape 175"/>
          <p:cNvSpPr txBox="1"/>
          <p:nvPr/>
        </p:nvSpPr>
        <p:spPr>
          <a:xfrm>
            <a:off x="457200" y="1384236"/>
            <a:ext cx="3468875" cy="4776308"/>
          </a:xfrm>
          <a:prstGeom prst="rect">
            <a:avLst/>
          </a:prstGeom>
        </p:spPr>
        <p:txBody>
          <a:bodyPr vert="horz" wrap="square" lIns="0" tIns="46355" rIns="0" bIns="0">
            <a:spAutoFit/>
          </a:bodyPr>
          <a:lstStyle/>
          <a:p>
            <a:pPr marL="842644" marR="223520" indent="-611505">
              <a:lnSpc>
                <a:spcPct val="100000"/>
              </a:lnSpc>
              <a:spcBef>
                <a:spcPts val="365"/>
              </a:spcBef>
            </a:pPr>
            <a:r>
              <a:rPr sz="2400" b="1" spc="-20" dirty="0" err="1">
                <a:solidFill>
                  <a:srgbClr val="EA581F"/>
                </a:solidFill>
                <a:latin typeface="Arial"/>
                <a:ea typeface="Arial"/>
                <a:cs typeface="Arial"/>
              </a:rPr>
              <a:t>Обеспеченность</a:t>
            </a:r>
            <a:r>
              <a:rPr sz="2400" b="1" spc="-20" dirty="0">
                <a:solidFill>
                  <a:srgbClr val="EA581F"/>
                </a:solidFill>
                <a:latin typeface="Arial"/>
                <a:ea typeface="Arial"/>
                <a:cs typeface="Arial"/>
              </a:rPr>
              <a:t> </a:t>
            </a:r>
            <a:r>
              <a:rPr sz="2400" b="1" spc="-10" dirty="0" err="1">
                <a:solidFill>
                  <a:srgbClr val="EA581F"/>
                </a:solidFill>
                <a:latin typeface="Arial"/>
                <a:ea typeface="Arial"/>
                <a:cs typeface="Arial"/>
              </a:rPr>
              <a:t>кадрами</a:t>
            </a:r>
            <a:endParaRPr sz="2400" b="1" spc="-10" dirty="0">
              <a:solidFill>
                <a:srgbClr val="EA581F"/>
              </a:solidFill>
              <a:latin typeface="Arial"/>
              <a:ea typeface="Arial"/>
              <a:cs typeface="Arial"/>
            </a:endParaRPr>
          </a:p>
          <a:p>
            <a:pPr marL="842644" marR="223520" indent="-611505">
              <a:lnSpc>
                <a:spcPct val="100000"/>
              </a:lnSpc>
              <a:spcBef>
                <a:spcPts val="365"/>
              </a:spcBef>
            </a:pPr>
            <a:r>
              <a:rPr sz="1600" b="1" spc="-10" dirty="0">
                <a:solidFill>
                  <a:srgbClr val="EA581F"/>
                </a:solidFill>
                <a:latin typeface="Arial"/>
                <a:ea typeface="Arial"/>
                <a:cs typeface="Arial"/>
              </a:rPr>
              <a:t>(</a:t>
            </a:r>
            <a:r>
              <a:rPr sz="1600" b="1" spc="-10" dirty="0" err="1">
                <a:solidFill>
                  <a:srgbClr val="EA581F"/>
                </a:solidFill>
                <a:latin typeface="Arial"/>
                <a:ea typeface="Arial"/>
                <a:cs typeface="Arial"/>
              </a:rPr>
              <a:t>педагогические</a:t>
            </a:r>
            <a:r>
              <a:rPr sz="1600" b="1" spc="-10" dirty="0">
                <a:solidFill>
                  <a:srgbClr val="EA581F"/>
                </a:solidFill>
                <a:latin typeface="Arial"/>
                <a:ea typeface="Arial"/>
                <a:cs typeface="Arial"/>
              </a:rPr>
              <a:t> </a:t>
            </a:r>
            <a:r>
              <a:rPr sz="1600" b="1" spc="-10" dirty="0" err="1">
                <a:solidFill>
                  <a:srgbClr val="EA581F"/>
                </a:solidFill>
                <a:latin typeface="Arial"/>
                <a:ea typeface="Arial"/>
                <a:cs typeface="Arial"/>
              </a:rPr>
              <a:t>работники</a:t>
            </a:r>
            <a:r>
              <a:rPr sz="1600" b="1" spc="-10" dirty="0">
                <a:solidFill>
                  <a:srgbClr val="EA581F"/>
                </a:solidFill>
                <a:latin typeface="Arial"/>
                <a:ea typeface="Arial"/>
                <a:cs typeface="Arial"/>
              </a:rPr>
              <a:t>)</a:t>
            </a:r>
            <a:endParaRPr sz="1600" dirty="0">
              <a:latin typeface="Arial"/>
              <a:ea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 dirty="0">
              <a:latin typeface="Arial"/>
              <a:ea typeface="Arial"/>
              <a:cs typeface="Arial"/>
            </a:endParaRPr>
          </a:p>
          <a:p>
            <a:pPr marL="1791970" indent="0">
              <a:lnSpc>
                <a:spcPct val="100000"/>
              </a:lnSpc>
            </a:pPr>
            <a:r>
              <a:rPr sz="3600" b="1" spc="-25" dirty="0">
                <a:solidFill>
                  <a:srgbClr val="EA581F"/>
                </a:solidFill>
                <a:latin typeface="Arial"/>
                <a:ea typeface="Arial"/>
                <a:cs typeface="Arial"/>
              </a:rPr>
              <a:t>405</a:t>
            </a:r>
            <a:endParaRPr sz="3600" dirty="0">
              <a:latin typeface="Arial"/>
              <a:ea typeface="Arial"/>
              <a:cs typeface="Arial"/>
            </a:endParaRPr>
          </a:p>
          <a:p>
            <a:pPr marL="1798320" indent="0">
              <a:lnSpc>
                <a:spcPct val="100000"/>
              </a:lnSpc>
              <a:spcBef>
                <a:spcPts val="5"/>
              </a:spcBef>
            </a:pPr>
            <a:endParaRPr sz="3600" b="1" spc="-25" dirty="0">
              <a:solidFill>
                <a:srgbClr val="EA581F"/>
              </a:solidFill>
              <a:latin typeface="Arial"/>
              <a:ea typeface="Arial"/>
              <a:cs typeface="Arial"/>
            </a:endParaRPr>
          </a:p>
          <a:p>
            <a:pPr marL="1798320" indent="0">
              <a:lnSpc>
                <a:spcPct val="100000"/>
              </a:lnSpc>
              <a:spcBef>
                <a:spcPts val="5"/>
              </a:spcBef>
            </a:pPr>
            <a:endParaRPr sz="3600" b="1" spc="-25" dirty="0">
              <a:solidFill>
                <a:srgbClr val="EA581F"/>
              </a:solidFill>
              <a:latin typeface="Arial"/>
              <a:ea typeface="Arial"/>
              <a:cs typeface="Arial"/>
            </a:endParaRPr>
          </a:p>
          <a:p>
            <a:pPr marL="1798320" indent="0">
              <a:lnSpc>
                <a:spcPct val="100000"/>
              </a:lnSpc>
              <a:spcBef>
                <a:spcPts val="5"/>
              </a:spcBef>
            </a:pPr>
            <a:r>
              <a:rPr lang="ru-RU" sz="3600" b="1" spc="-25" dirty="0">
                <a:solidFill>
                  <a:srgbClr val="EA581F"/>
                </a:solidFill>
                <a:latin typeface="Arial"/>
                <a:ea typeface="Arial"/>
                <a:cs typeface="Arial"/>
              </a:rPr>
              <a:t>355</a:t>
            </a:r>
            <a:endParaRPr sz="3600" b="1" spc="-25" dirty="0">
              <a:solidFill>
                <a:srgbClr val="EA581F"/>
              </a:solidFill>
              <a:latin typeface="Arial"/>
              <a:ea typeface="Arial"/>
              <a:cs typeface="Arial"/>
            </a:endParaRPr>
          </a:p>
          <a:p>
            <a:pPr marL="1798320" indent="0">
              <a:lnSpc>
                <a:spcPct val="100000"/>
              </a:lnSpc>
              <a:spcBef>
                <a:spcPts val="5"/>
              </a:spcBef>
            </a:pPr>
            <a:endParaRPr sz="3600" dirty="0">
              <a:latin typeface="Arial"/>
              <a:ea typeface="Arial"/>
              <a:cs typeface="Arial"/>
            </a:endParaRPr>
          </a:p>
          <a:p>
            <a:pPr marL="1791970" indent="0">
              <a:lnSpc>
                <a:spcPct val="100000"/>
              </a:lnSpc>
            </a:pPr>
            <a:r>
              <a:rPr sz="3600" b="1" spc="-25" dirty="0">
                <a:solidFill>
                  <a:srgbClr val="EA581F"/>
                </a:solidFill>
                <a:latin typeface="Arial"/>
                <a:ea typeface="Arial"/>
                <a:cs typeface="Arial"/>
              </a:rPr>
              <a:t>27</a:t>
            </a:r>
            <a:endParaRPr sz="3600" dirty="0">
              <a:latin typeface="Arial"/>
              <a:ea typeface="Arial"/>
              <a:cs typeface="Arial"/>
            </a:endParaRPr>
          </a:p>
        </p:txBody>
      </p:sp>
      <p:grpSp>
        <p:nvGrpSpPr>
          <p:cNvPr id="176" name="Shape 176"/>
          <p:cNvGrpSpPr/>
          <p:nvPr/>
        </p:nvGrpSpPr>
        <p:grpSpPr>
          <a:xfrm>
            <a:off x="4368822" y="2244829"/>
            <a:ext cx="5924272" cy="1059263"/>
            <a:chOff x="0" y="0"/>
            <a:chExt cx="5924272" cy="1059263"/>
          </a:xfrm>
        </p:grpSpPr>
        <p:sp>
          <p:nvSpPr>
            <p:cNvPr id="177" name="Shape 177"/>
            <p:cNvSpPr/>
            <p:nvPr/>
          </p:nvSpPr>
          <p:spPr>
            <a:xfrm flipV="1">
              <a:off x="1170196" y="490490"/>
              <a:ext cx="1278254" cy="208551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1306829"/>
                <a:gd name="ODFBottom" fmla="val 195580"/>
                <a:gd name="ODFWidth" fmla="val 1306829"/>
                <a:gd name="ODFHeight" fmla="val 195580"/>
              </a:gdLst>
              <a:ahLst/>
              <a:cxnLst/>
              <a:rect l="OXMLTextRectL" t="OXMLTextRectT" r="OXMLTextRectR" b="OXMLTextRectB"/>
              <a:pathLst>
                <a:path w="1306829" h="195580">
                  <a:moveTo>
                    <a:pt x="0" y="0"/>
                  </a:moveTo>
                  <a:lnTo>
                    <a:pt x="1306576" y="195325"/>
                  </a:lnTo>
                </a:path>
              </a:pathLst>
            </a:custGeom>
            <a:ln w="76199">
              <a:solidFill>
                <a:srgbClr val="9BAFD1"/>
              </a:solidFill>
              <a:prstDash val="solid"/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179" name="Picture 179"/>
            <p:cNvPicPr/>
            <p:nvPr/>
          </p:nvPicPr>
          <p:blipFill>
            <a:blip r:embed="rId6"/>
            <a:stretch/>
          </p:blipFill>
          <p:spPr>
            <a:xfrm>
              <a:off x="0" y="57864"/>
              <a:ext cx="1213115" cy="1001398"/>
            </a:xfrm>
            <a:prstGeom prst="rect">
              <a:avLst/>
            </a:prstGeom>
          </p:spPr>
        </p:pic>
        <p:sp>
          <p:nvSpPr>
            <p:cNvPr id="180" name="Shape 180"/>
            <p:cNvSpPr/>
            <p:nvPr/>
          </p:nvSpPr>
          <p:spPr>
            <a:xfrm>
              <a:off x="59625" y="94141"/>
              <a:ext cx="1093349" cy="895710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1078229"/>
                <a:gd name="ODFBottom" fmla="val 1012825"/>
                <a:gd name="ODFWidth" fmla="val 1078229"/>
                <a:gd name="ODFHeight" fmla="val 1012825"/>
              </a:gdLst>
              <a:ahLst/>
              <a:cxnLst/>
              <a:rect l="OXMLTextRectL" t="OXMLTextRectT" r="OXMLTextRectR" b="OXMLTextRectB"/>
              <a:pathLst>
                <a:path w="1078229" h="1012825">
                  <a:moveTo>
                    <a:pt x="538988" y="0"/>
                  </a:moveTo>
                  <a:lnTo>
                    <a:pt x="489927" y="2069"/>
                  </a:lnTo>
                  <a:lnTo>
                    <a:pt x="442100" y="8157"/>
                  </a:lnTo>
                  <a:lnTo>
                    <a:pt x="395699" y="18086"/>
                  </a:lnTo>
                  <a:lnTo>
                    <a:pt x="350912" y="31677"/>
                  </a:lnTo>
                  <a:lnTo>
                    <a:pt x="307930" y="48751"/>
                  </a:lnTo>
                  <a:lnTo>
                    <a:pt x="266944" y="69130"/>
                  </a:lnTo>
                  <a:lnTo>
                    <a:pt x="228144" y="92634"/>
                  </a:lnTo>
                  <a:lnTo>
                    <a:pt x="191719" y="119085"/>
                  </a:lnTo>
                  <a:lnTo>
                    <a:pt x="157861" y="148304"/>
                  </a:lnTo>
                  <a:lnTo>
                    <a:pt x="126758" y="180112"/>
                  </a:lnTo>
                  <a:lnTo>
                    <a:pt x="98603" y="214331"/>
                  </a:lnTo>
                  <a:lnTo>
                    <a:pt x="73584" y="250782"/>
                  </a:lnTo>
                  <a:lnTo>
                    <a:pt x="51893" y="289286"/>
                  </a:lnTo>
                  <a:lnTo>
                    <a:pt x="33718" y="329665"/>
                  </a:lnTo>
                  <a:lnTo>
                    <a:pt x="19252" y="371739"/>
                  </a:lnTo>
                  <a:lnTo>
                    <a:pt x="8683" y="415330"/>
                  </a:lnTo>
                  <a:lnTo>
                    <a:pt x="2202" y="460260"/>
                  </a:lnTo>
                  <a:lnTo>
                    <a:pt x="0" y="506349"/>
                  </a:lnTo>
                  <a:lnTo>
                    <a:pt x="2202" y="552438"/>
                  </a:lnTo>
                  <a:lnTo>
                    <a:pt x="8683" y="597371"/>
                  </a:lnTo>
                  <a:lnTo>
                    <a:pt x="19252" y="640967"/>
                  </a:lnTo>
                  <a:lnTo>
                    <a:pt x="33718" y="683048"/>
                  </a:lnTo>
                  <a:lnTo>
                    <a:pt x="51893" y="723435"/>
                  </a:lnTo>
                  <a:lnTo>
                    <a:pt x="73584" y="761948"/>
                  </a:lnTo>
                  <a:lnTo>
                    <a:pt x="98603" y="798408"/>
                  </a:lnTo>
                  <a:lnTo>
                    <a:pt x="126758" y="832638"/>
                  </a:lnTo>
                  <a:lnTo>
                    <a:pt x="157861" y="864457"/>
                  </a:lnTo>
                  <a:lnTo>
                    <a:pt x="191719" y="893686"/>
                  </a:lnTo>
                  <a:lnTo>
                    <a:pt x="228144" y="920147"/>
                  </a:lnTo>
                  <a:lnTo>
                    <a:pt x="266944" y="943661"/>
                  </a:lnTo>
                  <a:lnTo>
                    <a:pt x="307930" y="964049"/>
                  </a:lnTo>
                  <a:lnTo>
                    <a:pt x="350912" y="981131"/>
                  </a:lnTo>
                  <a:lnTo>
                    <a:pt x="395699" y="994728"/>
                  </a:lnTo>
                  <a:lnTo>
                    <a:pt x="442100" y="1004662"/>
                  </a:lnTo>
                  <a:lnTo>
                    <a:pt x="489927" y="1010754"/>
                  </a:lnTo>
                  <a:lnTo>
                    <a:pt x="538988" y="1012825"/>
                  </a:lnTo>
                  <a:lnTo>
                    <a:pt x="588048" y="1010754"/>
                  </a:lnTo>
                  <a:lnTo>
                    <a:pt x="635875" y="1004662"/>
                  </a:lnTo>
                  <a:lnTo>
                    <a:pt x="682276" y="994728"/>
                  </a:lnTo>
                  <a:lnTo>
                    <a:pt x="727063" y="981131"/>
                  </a:lnTo>
                  <a:lnTo>
                    <a:pt x="770045" y="964049"/>
                  </a:lnTo>
                  <a:lnTo>
                    <a:pt x="811031" y="943661"/>
                  </a:lnTo>
                  <a:lnTo>
                    <a:pt x="849831" y="920147"/>
                  </a:lnTo>
                  <a:lnTo>
                    <a:pt x="886256" y="893686"/>
                  </a:lnTo>
                  <a:lnTo>
                    <a:pt x="920114" y="864457"/>
                  </a:lnTo>
                  <a:lnTo>
                    <a:pt x="951217" y="832638"/>
                  </a:lnTo>
                  <a:lnTo>
                    <a:pt x="979372" y="798408"/>
                  </a:lnTo>
                  <a:lnTo>
                    <a:pt x="1004391" y="761948"/>
                  </a:lnTo>
                  <a:lnTo>
                    <a:pt x="1026082" y="723435"/>
                  </a:lnTo>
                  <a:lnTo>
                    <a:pt x="1044257" y="683048"/>
                  </a:lnTo>
                  <a:lnTo>
                    <a:pt x="1058723" y="640967"/>
                  </a:lnTo>
                  <a:lnTo>
                    <a:pt x="1069292" y="597371"/>
                  </a:lnTo>
                  <a:lnTo>
                    <a:pt x="1075773" y="552438"/>
                  </a:lnTo>
                  <a:lnTo>
                    <a:pt x="1077976" y="506349"/>
                  </a:lnTo>
                  <a:lnTo>
                    <a:pt x="1075773" y="460260"/>
                  </a:lnTo>
                  <a:lnTo>
                    <a:pt x="1069292" y="415330"/>
                  </a:lnTo>
                  <a:lnTo>
                    <a:pt x="1058723" y="371739"/>
                  </a:lnTo>
                  <a:lnTo>
                    <a:pt x="1044257" y="329665"/>
                  </a:lnTo>
                  <a:lnTo>
                    <a:pt x="1026082" y="289286"/>
                  </a:lnTo>
                  <a:lnTo>
                    <a:pt x="1004391" y="250782"/>
                  </a:lnTo>
                  <a:lnTo>
                    <a:pt x="979372" y="214331"/>
                  </a:lnTo>
                  <a:lnTo>
                    <a:pt x="951217" y="180112"/>
                  </a:lnTo>
                  <a:lnTo>
                    <a:pt x="920114" y="148304"/>
                  </a:lnTo>
                  <a:lnTo>
                    <a:pt x="886256" y="119085"/>
                  </a:lnTo>
                  <a:lnTo>
                    <a:pt x="849831" y="92634"/>
                  </a:lnTo>
                  <a:lnTo>
                    <a:pt x="811031" y="69130"/>
                  </a:lnTo>
                  <a:lnTo>
                    <a:pt x="770045" y="48751"/>
                  </a:lnTo>
                  <a:lnTo>
                    <a:pt x="727063" y="31677"/>
                  </a:lnTo>
                  <a:lnTo>
                    <a:pt x="682276" y="18086"/>
                  </a:lnTo>
                  <a:lnTo>
                    <a:pt x="635875" y="8157"/>
                  </a:lnTo>
                  <a:lnTo>
                    <a:pt x="588048" y="2069"/>
                  </a:lnTo>
                  <a:lnTo>
                    <a:pt x="538988" y="0"/>
                  </a:lnTo>
                  <a:close/>
                </a:path>
              </a:pathLst>
            </a:custGeom>
            <a:solidFill>
              <a:srgbClr val="EA581F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81" name="Shape 181"/>
            <p:cNvSpPr/>
            <p:nvPr/>
          </p:nvSpPr>
          <p:spPr>
            <a:xfrm>
              <a:off x="4875996" y="0"/>
              <a:ext cx="1048276" cy="928281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1033779"/>
                <a:gd name="ODFBottom" fmla="val 1049654"/>
                <a:gd name="ODFWidth" fmla="val 1033779"/>
                <a:gd name="ODFHeight" fmla="val 1049654"/>
              </a:gdLst>
              <a:ahLst/>
              <a:cxnLst/>
              <a:rect l="OXMLTextRectL" t="OXMLTextRectT" r="OXMLTextRectR" b="OXMLTextRectB"/>
              <a:pathLst>
                <a:path w="1033779" h="1049654">
                  <a:moveTo>
                    <a:pt x="516763" y="0"/>
                  </a:moveTo>
                  <a:lnTo>
                    <a:pt x="469731" y="2143"/>
                  </a:lnTo>
                  <a:lnTo>
                    <a:pt x="423882" y="8450"/>
                  </a:lnTo>
                  <a:lnTo>
                    <a:pt x="379397" y="18736"/>
                  </a:lnTo>
                  <a:lnTo>
                    <a:pt x="336460" y="32815"/>
                  </a:lnTo>
                  <a:lnTo>
                    <a:pt x="295252" y="50502"/>
                  </a:lnTo>
                  <a:lnTo>
                    <a:pt x="255956" y="71613"/>
                  </a:lnTo>
                  <a:lnTo>
                    <a:pt x="218755" y="95963"/>
                  </a:lnTo>
                  <a:lnTo>
                    <a:pt x="183832" y="123366"/>
                  </a:lnTo>
                  <a:lnTo>
                    <a:pt x="151368" y="153638"/>
                  </a:lnTo>
                  <a:lnTo>
                    <a:pt x="121546" y="186593"/>
                  </a:lnTo>
                  <a:lnTo>
                    <a:pt x="94549" y="222046"/>
                  </a:lnTo>
                  <a:lnTo>
                    <a:pt x="70560" y="259813"/>
                  </a:lnTo>
                  <a:lnTo>
                    <a:pt x="49760" y="299709"/>
                  </a:lnTo>
                  <a:lnTo>
                    <a:pt x="32333" y="341547"/>
                  </a:lnTo>
                  <a:lnTo>
                    <a:pt x="18461" y="385145"/>
                  </a:lnTo>
                  <a:lnTo>
                    <a:pt x="8326" y="430315"/>
                  </a:lnTo>
                  <a:lnTo>
                    <a:pt x="2112" y="476874"/>
                  </a:lnTo>
                  <a:lnTo>
                    <a:pt x="0" y="524637"/>
                  </a:lnTo>
                  <a:lnTo>
                    <a:pt x="2112" y="572380"/>
                  </a:lnTo>
                  <a:lnTo>
                    <a:pt x="8326" y="618924"/>
                  </a:lnTo>
                  <a:lnTo>
                    <a:pt x="18461" y="664084"/>
                  </a:lnTo>
                  <a:lnTo>
                    <a:pt x="32333" y="707674"/>
                  </a:lnTo>
                  <a:lnTo>
                    <a:pt x="49760" y="749509"/>
                  </a:lnTo>
                  <a:lnTo>
                    <a:pt x="70560" y="789403"/>
                  </a:lnTo>
                  <a:lnTo>
                    <a:pt x="94549" y="827171"/>
                  </a:lnTo>
                  <a:lnTo>
                    <a:pt x="121546" y="862628"/>
                  </a:lnTo>
                  <a:lnTo>
                    <a:pt x="151368" y="895588"/>
                  </a:lnTo>
                  <a:lnTo>
                    <a:pt x="183832" y="925865"/>
                  </a:lnTo>
                  <a:lnTo>
                    <a:pt x="218755" y="953275"/>
                  </a:lnTo>
                  <a:lnTo>
                    <a:pt x="255956" y="977631"/>
                  </a:lnTo>
                  <a:lnTo>
                    <a:pt x="295252" y="998750"/>
                  </a:lnTo>
                  <a:lnTo>
                    <a:pt x="336460" y="1016444"/>
                  </a:lnTo>
                  <a:lnTo>
                    <a:pt x="379397" y="1030529"/>
                  </a:lnTo>
                  <a:lnTo>
                    <a:pt x="423882" y="1040819"/>
                  </a:lnTo>
                  <a:lnTo>
                    <a:pt x="469731" y="1047129"/>
                  </a:lnTo>
                  <a:lnTo>
                    <a:pt x="516763" y="1049274"/>
                  </a:lnTo>
                  <a:lnTo>
                    <a:pt x="563794" y="1047129"/>
                  </a:lnTo>
                  <a:lnTo>
                    <a:pt x="609643" y="1040819"/>
                  </a:lnTo>
                  <a:lnTo>
                    <a:pt x="654128" y="1030529"/>
                  </a:lnTo>
                  <a:lnTo>
                    <a:pt x="697065" y="1016444"/>
                  </a:lnTo>
                  <a:lnTo>
                    <a:pt x="738273" y="998750"/>
                  </a:lnTo>
                  <a:lnTo>
                    <a:pt x="777569" y="977631"/>
                  </a:lnTo>
                  <a:lnTo>
                    <a:pt x="814770" y="953275"/>
                  </a:lnTo>
                  <a:lnTo>
                    <a:pt x="849693" y="925865"/>
                  </a:lnTo>
                  <a:lnTo>
                    <a:pt x="882157" y="895588"/>
                  </a:lnTo>
                  <a:lnTo>
                    <a:pt x="911979" y="862628"/>
                  </a:lnTo>
                  <a:lnTo>
                    <a:pt x="938976" y="827171"/>
                  </a:lnTo>
                  <a:lnTo>
                    <a:pt x="962965" y="789403"/>
                  </a:lnTo>
                  <a:lnTo>
                    <a:pt x="983765" y="749509"/>
                  </a:lnTo>
                  <a:lnTo>
                    <a:pt x="1001192" y="707674"/>
                  </a:lnTo>
                  <a:lnTo>
                    <a:pt x="1015064" y="664084"/>
                  </a:lnTo>
                  <a:lnTo>
                    <a:pt x="1025199" y="618924"/>
                  </a:lnTo>
                  <a:lnTo>
                    <a:pt x="1031413" y="572380"/>
                  </a:lnTo>
                  <a:lnTo>
                    <a:pt x="1033526" y="524637"/>
                  </a:lnTo>
                  <a:lnTo>
                    <a:pt x="1031413" y="476874"/>
                  </a:lnTo>
                  <a:lnTo>
                    <a:pt x="1025199" y="430315"/>
                  </a:lnTo>
                  <a:lnTo>
                    <a:pt x="1015064" y="385145"/>
                  </a:lnTo>
                  <a:lnTo>
                    <a:pt x="1001192" y="341547"/>
                  </a:lnTo>
                  <a:lnTo>
                    <a:pt x="983765" y="299709"/>
                  </a:lnTo>
                  <a:lnTo>
                    <a:pt x="962965" y="259813"/>
                  </a:lnTo>
                  <a:lnTo>
                    <a:pt x="938976" y="222046"/>
                  </a:lnTo>
                  <a:lnTo>
                    <a:pt x="911979" y="186593"/>
                  </a:lnTo>
                  <a:lnTo>
                    <a:pt x="882157" y="153638"/>
                  </a:lnTo>
                  <a:lnTo>
                    <a:pt x="849693" y="123366"/>
                  </a:lnTo>
                  <a:lnTo>
                    <a:pt x="814770" y="95963"/>
                  </a:lnTo>
                  <a:lnTo>
                    <a:pt x="777569" y="71613"/>
                  </a:lnTo>
                  <a:lnTo>
                    <a:pt x="738273" y="50502"/>
                  </a:lnTo>
                  <a:lnTo>
                    <a:pt x="697065" y="32815"/>
                  </a:lnTo>
                  <a:lnTo>
                    <a:pt x="654128" y="18736"/>
                  </a:lnTo>
                  <a:lnTo>
                    <a:pt x="609643" y="8450"/>
                  </a:lnTo>
                  <a:lnTo>
                    <a:pt x="563794" y="2143"/>
                  </a:lnTo>
                  <a:lnTo>
                    <a:pt x="516763" y="0"/>
                  </a:lnTo>
                  <a:close/>
                </a:path>
              </a:pathLst>
            </a:custGeom>
            <a:solidFill>
              <a:srgbClr val="EA581F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82" name="Shape 182"/>
            <p:cNvSpPr/>
            <p:nvPr/>
          </p:nvSpPr>
          <p:spPr>
            <a:xfrm>
              <a:off x="2475359" y="81689"/>
              <a:ext cx="1081759" cy="931090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1066800"/>
                <a:gd name="ODFBottom" fmla="val 1052829"/>
                <a:gd name="ODFWidth" fmla="val 1066800"/>
                <a:gd name="ODFHeight" fmla="val 1052829"/>
              </a:gdLst>
              <a:ahLst/>
              <a:cxnLst/>
              <a:rect l="OXMLTextRectL" t="OXMLTextRectT" r="OXMLTextRectR" b="OXMLTextRectB"/>
              <a:pathLst>
                <a:path w="1066800" h="1052829">
                  <a:moveTo>
                    <a:pt x="533400" y="0"/>
                  </a:moveTo>
                  <a:lnTo>
                    <a:pt x="484842" y="2150"/>
                  </a:lnTo>
                  <a:lnTo>
                    <a:pt x="437507" y="8477"/>
                  </a:lnTo>
                  <a:lnTo>
                    <a:pt x="391583" y="18796"/>
                  </a:lnTo>
                  <a:lnTo>
                    <a:pt x="347258" y="32919"/>
                  </a:lnTo>
                  <a:lnTo>
                    <a:pt x="304721" y="50662"/>
                  </a:lnTo>
                  <a:lnTo>
                    <a:pt x="264160" y="71839"/>
                  </a:lnTo>
                  <a:lnTo>
                    <a:pt x="225762" y="96264"/>
                  </a:lnTo>
                  <a:lnTo>
                    <a:pt x="189716" y="123751"/>
                  </a:lnTo>
                  <a:lnTo>
                    <a:pt x="156210" y="154114"/>
                  </a:lnTo>
                  <a:lnTo>
                    <a:pt x="125432" y="187168"/>
                  </a:lnTo>
                  <a:lnTo>
                    <a:pt x="97570" y="222726"/>
                  </a:lnTo>
                  <a:lnTo>
                    <a:pt x="72813" y="260604"/>
                  </a:lnTo>
                  <a:lnTo>
                    <a:pt x="51348" y="300614"/>
                  </a:lnTo>
                  <a:lnTo>
                    <a:pt x="33364" y="342572"/>
                  </a:lnTo>
                  <a:lnTo>
                    <a:pt x="19050" y="386291"/>
                  </a:lnTo>
                  <a:lnTo>
                    <a:pt x="8592" y="431586"/>
                  </a:lnTo>
                  <a:lnTo>
                    <a:pt x="2179" y="478271"/>
                  </a:lnTo>
                  <a:lnTo>
                    <a:pt x="0" y="526161"/>
                  </a:lnTo>
                  <a:lnTo>
                    <a:pt x="2179" y="574070"/>
                  </a:lnTo>
                  <a:lnTo>
                    <a:pt x="8592" y="620773"/>
                  </a:lnTo>
                  <a:lnTo>
                    <a:pt x="19049" y="666083"/>
                  </a:lnTo>
                  <a:lnTo>
                    <a:pt x="33364" y="709816"/>
                  </a:lnTo>
                  <a:lnTo>
                    <a:pt x="51348" y="751786"/>
                  </a:lnTo>
                  <a:lnTo>
                    <a:pt x="72813" y="791807"/>
                  </a:lnTo>
                  <a:lnTo>
                    <a:pt x="97570" y="829693"/>
                  </a:lnTo>
                  <a:lnTo>
                    <a:pt x="125432" y="865259"/>
                  </a:lnTo>
                  <a:lnTo>
                    <a:pt x="156210" y="898318"/>
                  </a:lnTo>
                  <a:lnTo>
                    <a:pt x="189716" y="928686"/>
                  </a:lnTo>
                  <a:lnTo>
                    <a:pt x="225762" y="956177"/>
                  </a:lnTo>
                  <a:lnTo>
                    <a:pt x="264160" y="980604"/>
                  </a:lnTo>
                  <a:lnTo>
                    <a:pt x="304721" y="1001783"/>
                  </a:lnTo>
                  <a:lnTo>
                    <a:pt x="347258" y="1019527"/>
                  </a:lnTo>
                  <a:lnTo>
                    <a:pt x="391583" y="1033652"/>
                  </a:lnTo>
                  <a:lnTo>
                    <a:pt x="437507" y="1043971"/>
                  </a:lnTo>
                  <a:lnTo>
                    <a:pt x="484842" y="1050298"/>
                  </a:lnTo>
                  <a:lnTo>
                    <a:pt x="533400" y="1052449"/>
                  </a:lnTo>
                  <a:lnTo>
                    <a:pt x="581939" y="1050298"/>
                  </a:lnTo>
                  <a:lnTo>
                    <a:pt x="629259" y="1043971"/>
                  </a:lnTo>
                  <a:lnTo>
                    <a:pt x="675172" y="1033652"/>
                  </a:lnTo>
                  <a:lnTo>
                    <a:pt x="719490" y="1019527"/>
                  </a:lnTo>
                  <a:lnTo>
                    <a:pt x="762023" y="1001783"/>
                  </a:lnTo>
                  <a:lnTo>
                    <a:pt x="802583" y="980604"/>
                  </a:lnTo>
                  <a:lnTo>
                    <a:pt x="840982" y="956177"/>
                  </a:lnTo>
                  <a:lnTo>
                    <a:pt x="877031" y="928686"/>
                  </a:lnTo>
                  <a:lnTo>
                    <a:pt x="910542" y="898318"/>
                  </a:lnTo>
                  <a:lnTo>
                    <a:pt x="941326" y="865259"/>
                  </a:lnTo>
                  <a:lnTo>
                    <a:pt x="969194" y="829693"/>
                  </a:lnTo>
                  <a:lnTo>
                    <a:pt x="993958" y="791807"/>
                  </a:lnTo>
                  <a:lnTo>
                    <a:pt x="1015430" y="751786"/>
                  </a:lnTo>
                  <a:lnTo>
                    <a:pt x="1033420" y="709816"/>
                  </a:lnTo>
                  <a:lnTo>
                    <a:pt x="1047741" y="666083"/>
                  </a:lnTo>
                  <a:lnTo>
                    <a:pt x="1058203" y="620773"/>
                  </a:lnTo>
                  <a:lnTo>
                    <a:pt x="1064619" y="574070"/>
                  </a:lnTo>
                  <a:lnTo>
                    <a:pt x="1066800" y="526161"/>
                  </a:lnTo>
                  <a:lnTo>
                    <a:pt x="1064619" y="478271"/>
                  </a:lnTo>
                  <a:lnTo>
                    <a:pt x="1058203" y="431586"/>
                  </a:lnTo>
                  <a:lnTo>
                    <a:pt x="1047741" y="386291"/>
                  </a:lnTo>
                  <a:lnTo>
                    <a:pt x="1033420" y="342572"/>
                  </a:lnTo>
                  <a:lnTo>
                    <a:pt x="1015430" y="300614"/>
                  </a:lnTo>
                  <a:lnTo>
                    <a:pt x="993958" y="260604"/>
                  </a:lnTo>
                  <a:lnTo>
                    <a:pt x="969194" y="222726"/>
                  </a:lnTo>
                  <a:lnTo>
                    <a:pt x="941326" y="187168"/>
                  </a:lnTo>
                  <a:lnTo>
                    <a:pt x="910542" y="154114"/>
                  </a:lnTo>
                  <a:lnTo>
                    <a:pt x="877031" y="123751"/>
                  </a:lnTo>
                  <a:lnTo>
                    <a:pt x="840982" y="96264"/>
                  </a:lnTo>
                  <a:lnTo>
                    <a:pt x="802583" y="71839"/>
                  </a:lnTo>
                  <a:lnTo>
                    <a:pt x="762023" y="50662"/>
                  </a:lnTo>
                  <a:lnTo>
                    <a:pt x="719490" y="32919"/>
                  </a:lnTo>
                  <a:lnTo>
                    <a:pt x="675172" y="18796"/>
                  </a:lnTo>
                  <a:lnTo>
                    <a:pt x="629259" y="8477"/>
                  </a:lnTo>
                  <a:lnTo>
                    <a:pt x="581939" y="2150"/>
                  </a:lnTo>
                  <a:lnTo>
                    <a:pt x="533400" y="0"/>
                  </a:lnTo>
                  <a:close/>
                </a:path>
              </a:pathLst>
            </a:custGeom>
            <a:solidFill>
              <a:srgbClr val="EA581F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83" name="Shape 183"/>
            <p:cNvSpPr/>
            <p:nvPr/>
          </p:nvSpPr>
          <p:spPr>
            <a:xfrm flipV="1">
              <a:off x="3684029" y="484149"/>
              <a:ext cx="1285606" cy="199889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1349375"/>
                <a:gd name="ODFBottom" fmla="val 104775"/>
                <a:gd name="ODFWidth" fmla="val 1349375"/>
                <a:gd name="ODFHeight" fmla="val 104775"/>
              </a:gdLst>
              <a:ahLst/>
              <a:cxnLst/>
              <a:rect l="OXMLTextRectL" t="OXMLTextRectT" r="OXMLTextRectR" b="OXMLTextRectB"/>
              <a:pathLst>
                <a:path w="1349375" h="104775">
                  <a:moveTo>
                    <a:pt x="0" y="0"/>
                  </a:moveTo>
                  <a:lnTo>
                    <a:pt x="1349375" y="104775"/>
                  </a:lnTo>
                </a:path>
              </a:pathLst>
            </a:custGeom>
            <a:ln w="76200">
              <a:solidFill>
                <a:srgbClr val="9BAFD1"/>
              </a:solidFill>
              <a:prstDash val="solid"/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184" name="Shape 184"/>
          <p:cNvSpPr txBox="1"/>
          <p:nvPr/>
        </p:nvSpPr>
        <p:spPr>
          <a:xfrm>
            <a:off x="4465701" y="2200783"/>
            <a:ext cx="702309" cy="39116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 indent="0">
              <a:lnSpc>
                <a:spcPct val="100000"/>
              </a:lnSpc>
              <a:spcBef>
                <a:spcPts val="100"/>
              </a:spcBef>
            </a:pPr>
            <a:r>
              <a:rPr sz="2400" b="1" spc="-20">
                <a:solidFill>
                  <a:srgbClr val="3E5C88"/>
                </a:solidFill>
                <a:latin typeface="Arial"/>
                <a:ea typeface="Arial"/>
                <a:cs typeface="Arial"/>
              </a:rPr>
              <a:t>2290</a:t>
            </a:r>
            <a:endParaRPr sz="2400">
              <a:latin typeface="Arial"/>
              <a:ea typeface="Arial"/>
              <a:cs typeface="Arial"/>
            </a:endParaRPr>
          </a:p>
        </p:txBody>
      </p:sp>
      <p:sp>
        <p:nvSpPr>
          <p:cNvPr id="185" name="Shape 185"/>
          <p:cNvSpPr txBox="1"/>
          <p:nvPr/>
        </p:nvSpPr>
        <p:spPr>
          <a:xfrm>
            <a:off x="7158519" y="2216899"/>
            <a:ext cx="771107" cy="382155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 indent="0">
              <a:lnSpc>
                <a:spcPct val="100000"/>
              </a:lnSpc>
              <a:spcBef>
                <a:spcPts val="100"/>
              </a:spcBef>
            </a:pPr>
            <a:r>
              <a:rPr sz="2400" b="1" spc="-20">
                <a:solidFill>
                  <a:srgbClr val="3E5C88"/>
                </a:solidFill>
                <a:latin typeface="Arial"/>
                <a:ea typeface="Arial"/>
                <a:cs typeface="Arial"/>
              </a:rPr>
              <a:t>2353</a:t>
            </a:r>
            <a:endParaRPr sz="2400">
              <a:latin typeface="Arial"/>
              <a:ea typeface="Arial"/>
              <a:cs typeface="Arial"/>
            </a:endParaRPr>
          </a:p>
        </p:txBody>
      </p:sp>
      <p:sp>
        <p:nvSpPr>
          <p:cNvPr id="186" name="Shape 186"/>
          <p:cNvSpPr txBox="1"/>
          <p:nvPr/>
        </p:nvSpPr>
        <p:spPr>
          <a:xfrm>
            <a:off x="9517981" y="2276411"/>
            <a:ext cx="931472" cy="382155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 indent="0">
              <a:lnSpc>
                <a:spcPct val="100000"/>
              </a:lnSpc>
              <a:spcBef>
                <a:spcPts val="100"/>
              </a:spcBef>
            </a:pPr>
            <a:r>
              <a:rPr sz="2400" b="1" spc="-20">
                <a:solidFill>
                  <a:srgbClr val="3E5C88"/>
                </a:solidFill>
                <a:latin typeface="Arial"/>
                <a:ea typeface="Arial"/>
                <a:cs typeface="Arial"/>
              </a:rPr>
              <a:t>2386</a:t>
            </a:r>
            <a:endParaRPr sz="2400">
              <a:latin typeface="Arial"/>
              <a:ea typeface="Arial"/>
              <a:cs typeface="Arial"/>
            </a:endParaRPr>
          </a:p>
        </p:txBody>
      </p:sp>
      <p:sp>
        <p:nvSpPr>
          <p:cNvPr id="187" name="Shape 187"/>
          <p:cNvSpPr txBox="1"/>
          <p:nvPr/>
        </p:nvSpPr>
        <p:spPr>
          <a:xfrm>
            <a:off x="4251325" y="3914711"/>
            <a:ext cx="1349375" cy="398779"/>
          </a:xfrm>
          <a:prstGeom prst="rect">
            <a:avLst/>
          </a:prstGeom>
          <a:ln w="12700">
            <a:solidFill>
              <a:srgbClr val="E66800"/>
            </a:solidFill>
            <a:prstDash val="solid"/>
          </a:ln>
        </p:spPr>
        <p:txBody>
          <a:bodyPr vert="horz" wrap="square" lIns="0" tIns="0" rIns="0" bIns="0">
            <a:spAutoFit/>
          </a:bodyPr>
          <a:lstStyle/>
          <a:p>
            <a:pPr marL="277495" indent="0">
              <a:lnSpc>
                <a:spcPts val="3140"/>
              </a:lnSpc>
            </a:pPr>
            <a:r>
              <a:rPr sz="2800" b="1" spc="-20" dirty="0">
                <a:solidFill>
                  <a:srgbClr val="3E5C88"/>
                </a:solidFill>
                <a:latin typeface="Arial"/>
                <a:ea typeface="Arial"/>
                <a:cs typeface="Arial"/>
              </a:rPr>
              <a:t>202</a:t>
            </a:r>
            <a:r>
              <a:rPr lang="ru-RU" sz="2800" b="1" spc="-20" dirty="0">
                <a:solidFill>
                  <a:srgbClr val="3E5C88"/>
                </a:solidFill>
                <a:latin typeface="Arial"/>
                <a:ea typeface="Arial"/>
                <a:cs typeface="Arial"/>
              </a:rPr>
              <a:t>4</a:t>
            </a:r>
            <a:endParaRPr sz="2800" dirty="0">
              <a:latin typeface="Arial"/>
              <a:ea typeface="Arial"/>
              <a:cs typeface="Arial"/>
            </a:endParaRPr>
          </a:p>
        </p:txBody>
      </p:sp>
      <p:sp>
        <p:nvSpPr>
          <p:cNvPr id="188" name="Shape 188"/>
          <p:cNvSpPr txBox="1"/>
          <p:nvPr/>
        </p:nvSpPr>
        <p:spPr>
          <a:xfrm>
            <a:off x="6580251" y="3876611"/>
            <a:ext cx="1349375" cy="398779"/>
          </a:xfrm>
          <a:prstGeom prst="rect">
            <a:avLst/>
          </a:prstGeom>
          <a:ln w="12700">
            <a:solidFill>
              <a:srgbClr val="E66800"/>
            </a:solidFill>
            <a:prstDash val="solid"/>
          </a:ln>
        </p:spPr>
        <p:txBody>
          <a:bodyPr vert="horz" wrap="square" lIns="0" tIns="0" rIns="0" bIns="0">
            <a:spAutoFit/>
          </a:bodyPr>
          <a:lstStyle/>
          <a:p>
            <a:pPr marL="279400" indent="0">
              <a:lnSpc>
                <a:spcPts val="3140"/>
              </a:lnSpc>
            </a:pPr>
            <a:r>
              <a:rPr sz="2800" b="1" spc="-20" dirty="0">
                <a:solidFill>
                  <a:srgbClr val="3E5C88"/>
                </a:solidFill>
                <a:latin typeface="Arial"/>
                <a:ea typeface="Arial"/>
                <a:cs typeface="Arial"/>
              </a:rPr>
              <a:t>202</a:t>
            </a:r>
            <a:r>
              <a:rPr lang="ru-RU" sz="2800" b="1" spc="-20" dirty="0">
                <a:solidFill>
                  <a:srgbClr val="3E5C88"/>
                </a:solidFill>
                <a:latin typeface="Arial"/>
                <a:ea typeface="Arial"/>
                <a:cs typeface="Arial"/>
              </a:rPr>
              <a:t>5</a:t>
            </a:r>
            <a:endParaRPr sz="2800" dirty="0">
              <a:latin typeface="Arial"/>
              <a:ea typeface="Arial"/>
              <a:cs typeface="Arial"/>
            </a:endParaRPr>
          </a:p>
        </p:txBody>
      </p:sp>
      <p:sp>
        <p:nvSpPr>
          <p:cNvPr id="189" name="Shape 189"/>
          <p:cNvSpPr txBox="1"/>
          <p:nvPr/>
        </p:nvSpPr>
        <p:spPr>
          <a:xfrm>
            <a:off x="8893175" y="3871848"/>
            <a:ext cx="1349375" cy="396875"/>
          </a:xfrm>
          <a:prstGeom prst="rect">
            <a:avLst/>
          </a:prstGeom>
          <a:ln w="12700">
            <a:solidFill>
              <a:srgbClr val="E66800"/>
            </a:solidFill>
            <a:prstDash val="solid"/>
          </a:ln>
        </p:spPr>
        <p:txBody>
          <a:bodyPr vert="horz" wrap="square" lIns="0" tIns="0" rIns="0" bIns="0">
            <a:spAutoFit/>
          </a:bodyPr>
          <a:lstStyle/>
          <a:p>
            <a:pPr marL="279400" indent="0">
              <a:lnSpc>
                <a:spcPts val="3050"/>
              </a:lnSpc>
            </a:pPr>
            <a:r>
              <a:rPr sz="2800" b="1" spc="-20" dirty="0">
                <a:solidFill>
                  <a:srgbClr val="3E5C88"/>
                </a:solidFill>
                <a:latin typeface="Arial"/>
                <a:ea typeface="Arial"/>
                <a:cs typeface="Arial"/>
              </a:rPr>
              <a:t>202</a:t>
            </a:r>
            <a:r>
              <a:rPr lang="ru-RU" sz="2800" b="1" spc="-20" dirty="0">
                <a:solidFill>
                  <a:srgbClr val="3E5C88"/>
                </a:solidFill>
                <a:latin typeface="Arial"/>
                <a:ea typeface="Arial"/>
                <a:cs typeface="Arial"/>
              </a:rPr>
              <a:t>6</a:t>
            </a:r>
            <a:endParaRPr sz="2800" dirty="0">
              <a:latin typeface="Arial"/>
              <a:ea typeface="Arial"/>
              <a:cs typeface="Arial"/>
            </a:endParaRPr>
          </a:p>
        </p:txBody>
      </p:sp>
      <p:sp>
        <p:nvSpPr>
          <p:cNvPr id="190" name="Shape 190"/>
          <p:cNvSpPr txBox="1"/>
          <p:nvPr/>
        </p:nvSpPr>
        <p:spPr>
          <a:xfrm>
            <a:off x="6429883" y="1295780"/>
            <a:ext cx="4149471" cy="39116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 indent="0">
              <a:lnSpc>
                <a:spcPct val="100000"/>
              </a:lnSpc>
              <a:spcBef>
                <a:spcPts val="100"/>
              </a:spcBef>
            </a:pPr>
            <a:r>
              <a:rPr sz="2400" b="1" spc="-10">
                <a:solidFill>
                  <a:srgbClr val="EA581F"/>
                </a:solidFill>
                <a:latin typeface="Arial"/>
                <a:ea typeface="Arial"/>
                <a:cs typeface="Arial"/>
              </a:rPr>
              <a:t>Количество</a:t>
            </a:r>
            <a:r>
              <a:rPr sz="2400" b="1" spc="-105">
                <a:solidFill>
                  <a:srgbClr val="EA581F"/>
                </a:solidFill>
                <a:latin typeface="Arial"/>
                <a:ea typeface="Arial"/>
                <a:cs typeface="Arial"/>
              </a:rPr>
              <a:t> </a:t>
            </a:r>
            <a:r>
              <a:rPr sz="2400" b="1" spc="-10">
                <a:solidFill>
                  <a:srgbClr val="EA581F"/>
                </a:solidFill>
                <a:latin typeface="Arial"/>
                <a:ea typeface="Arial"/>
                <a:cs typeface="Arial"/>
              </a:rPr>
              <a:t>обучающихся</a:t>
            </a:r>
            <a:endParaRPr sz="2400">
              <a:latin typeface="Arial"/>
              <a:ea typeface="Arial"/>
              <a:cs typeface="Arial"/>
            </a:endParaRPr>
          </a:p>
        </p:txBody>
      </p:sp>
      <p:grpSp>
        <p:nvGrpSpPr>
          <p:cNvPr id="191" name="Shape 191"/>
          <p:cNvGrpSpPr/>
          <p:nvPr/>
        </p:nvGrpSpPr>
        <p:grpSpPr>
          <a:xfrm>
            <a:off x="4212335" y="4765559"/>
            <a:ext cx="6080758" cy="1470647"/>
            <a:chOff x="0" y="0"/>
            <a:chExt cx="6080758" cy="1470647"/>
          </a:xfrm>
        </p:grpSpPr>
        <p:sp>
          <p:nvSpPr>
            <p:cNvPr id="192" name="Shape 192"/>
            <p:cNvSpPr/>
            <p:nvPr/>
          </p:nvSpPr>
          <p:spPr>
            <a:xfrm>
              <a:off x="1137538" y="885939"/>
              <a:ext cx="1278254" cy="119379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1278254"/>
                <a:gd name="ODFBottom" fmla="val 119379"/>
                <a:gd name="ODFWidth" fmla="val 1278254"/>
                <a:gd name="ODFHeight" fmla="val 119379"/>
              </a:gdLst>
              <a:ahLst/>
              <a:cxnLst/>
              <a:rect l="OXMLTextRectL" t="OXMLTextRectT" r="OXMLTextRectR" b="OXMLTextRectB"/>
              <a:pathLst>
                <a:path w="1278254" h="119379">
                  <a:moveTo>
                    <a:pt x="0" y="119062"/>
                  </a:moveTo>
                  <a:lnTo>
                    <a:pt x="1278001" y="0"/>
                  </a:lnTo>
                </a:path>
              </a:pathLst>
            </a:custGeom>
            <a:ln w="76200">
              <a:solidFill>
                <a:srgbClr val="9BAFD1"/>
              </a:solidFill>
              <a:prstDash val="solid"/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194" name="Picture 194"/>
            <p:cNvPicPr/>
            <p:nvPr/>
          </p:nvPicPr>
          <p:blipFill>
            <a:blip r:embed="rId7"/>
            <a:stretch/>
          </p:blipFill>
          <p:spPr>
            <a:xfrm>
              <a:off x="0" y="339839"/>
              <a:ext cx="1196339" cy="1130808"/>
            </a:xfrm>
            <a:prstGeom prst="rect">
              <a:avLst/>
            </a:prstGeom>
          </p:spPr>
        </p:pic>
        <p:sp>
          <p:nvSpPr>
            <p:cNvPr id="195" name="Shape 195"/>
            <p:cNvSpPr/>
            <p:nvPr/>
          </p:nvSpPr>
          <p:spPr>
            <a:xfrm>
              <a:off x="59689" y="379464"/>
              <a:ext cx="1078229" cy="1013459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1078229"/>
                <a:gd name="ODFBottom" fmla="val 1013460"/>
                <a:gd name="ODFWidth" fmla="val 1078229"/>
                <a:gd name="ODFHeight" fmla="val 1013460"/>
              </a:gdLst>
              <a:ahLst/>
              <a:cxnLst/>
              <a:rect l="OXMLTextRectL" t="OXMLTextRectT" r="OXMLTextRectR" b="OXMLTextRectB"/>
              <a:pathLst>
                <a:path w="1078229" h="1013460">
                  <a:moveTo>
                    <a:pt x="538861" y="0"/>
                  </a:moveTo>
                  <a:lnTo>
                    <a:pt x="489801" y="2070"/>
                  </a:lnTo>
                  <a:lnTo>
                    <a:pt x="441978" y="8162"/>
                  </a:lnTo>
                  <a:lnTo>
                    <a:pt x="395581" y="18096"/>
                  </a:lnTo>
                  <a:lnTo>
                    <a:pt x="350801" y="31693"/>
                  </a:lnTo>
                  <a:lnTo>
                    <a:pt x="307827" y="48775"/>
                  </a:lnTo>
                  <a:lnTo>
                    <a:pt x="266850" y="69163"/>
                  </a:lnTo>
                  <a:lnTo>
                    <a:pt x="228059" y="92677"/>
                  </a:lnTo>
                  <a:lnTo>
                    <a:pt x="191645" y="119138"/>
                  </a:lnTo>
                  <a:lnTo>
                    <a:pt x="157797" y="148367"/>
                  </a:lnTo>
                  <a:lnTo>
                    <a:pt x="126705" y="180186"/>
                  </a:lnTo>
                  <a:lnTo>
                    <a:pt x="98560" y="214416"/>
                  </a:lnTo>
                  <a:lnTo>
                    <a:pt x="73551" y="250876"/>
                  </a:lnTo>
                  <a:lnTo>
                    <a:pt x="51869" y="289389"/>
                  </a:lnTo>
                  <a:lnTo>
                    <a:pt x="33702" y="329776"/>
                  </a:lnTo>
                  <a:lnTo>
                    <a:pt x="19242" y="371857"/>
                  </a:lnTo>
                  <a:lnTo>
                    <a:pt x="8679" y="415453"/>
                  </a:lnTo>
                  <a:lnTo>
                    <a:pt x="2201" y="460386"/>
                  </a:lnTo>
                  <a:lnTo>
                    <a:pt x="0" y="506475"/>
                  </a:lnTo>
                  <a:lnTo>
                    <a:pt x="2201" y="552569"/>
                  </a:lnTo>
                  <a:lnTo>
                    <a:pt x="8679" y="597503"/>
                  </a:lnTo>
                  <a:lnTo>
                    <a:pt x="19242" y="641098"/>
                  </a:lnTo>
                  <a:lnTo>
                    <a:pt x="33702" y="683177"/>
                  </a:lnTo>
                  <a:lnTo>
                    <a:pt x="51869" y="723561"/>
                  </a:lnTo>
                  <a:lnTo>
                    <a:pt x="73551" y="762070"/>
                  </a:lnTo>
                  <a:lnTo>
                    <a:pt x="98560" y="798525"/>
                  </a:lnTo>
                  <a:lnTo>
                    <a:pt x="126705" y="832749"/>
                  </a:lnTo>
                  <a:lnTo>
                    <a:pt x="157797" y="864562"/>
                  </a:lnTo>
                  <a:lnTo>
                    <a:pt x="191645" y="893785"/>
                  </a:lnTo>
                  <a:lnTo>
                    <a:pt x="228059" y="920239"/>
                  </a:lnTo>
                  <a:lnTo>
                    <a:pt x="266850" y="943747"/>
                  </a:lnTo>
                  <a:lnTo>
                    <a:pt x="307827" y="964128"/>
                  </a:lnTo>
                  <a:lnTo>
                    <a:pt x="350801" y="981205"/>
                  </a:lnTo>
                  <a:lnTo>
                    <a:pt x="395581" y="994798"/>
                  </a:lnTo>
                  <a:lnTo>
                    <a:pt x="441978" y="1004729"/>
                  </a:lnTo>
                  <a:lnTo>
                    <a:pt x="489801" y="1010818"/>
                  </a:lnTo>
                  <a:lnTo>
                    <a:pt x="538861" y="1012888"/>
                  </a:lnTo>
                  <a:lnTo>
                    <a:pt x="587921" y="1010818"/>
                  </a:lnTo>
                  <a:lnTo>
                    <a:pt x="635748" y="1004729"/>
                  </a:lnTo>
                  <a:lnTo>
                    <a:pt x="682149" y="994798"/>
                  </a:lnTo>
                  <a:lnTo>
                    <a:pt x="726936" y="981205"/>
                  </a:lnTo>
                  <a:lnTo>
                    <a:pt x="769918" y="964128"/>
                  </a:lnTo>
                  <a:lnTo>
                    <a:pt x="810904" y="943747"/>
                  </a:lnTo>
                  <a:lnTo>
                    <a:pt x="849704" y="920239"/>
                  </a:lnTo>
                  <a:lnTo>
                    <a:pt x="886129" y="893785"/>
                  </a:lnTo>
                  <a:lnTo>
                    <a:pt x="919987" y="864562"/>
                  </a:lnTo>
                  <a:lnTo>
                    <a:pt x="951090" y="832749"/>
                  </a:lnTo>
                  <a:lnTo>
                    <a:pt x="979245" y="798525"/>
                  </a:lnTo>
                  <a:lnTo>
                    <a:pt x="1004264" y="762070"/>
                  </a:lnTo>
                  <a:lnTo>
                    <a:pt x="1025955" y="723561"/>
                  </a:lnTo>
                  <a:lnTo>
                    <a:pt x="1044130" y="683177"/>
                  </a:lnTo>
                  <a:lnTo>
                    <a:pt x="1058596" y="641098"/>
                  </a:lnTo>
                  <a:lnTo>
                    <a:pt x="1069165" y="597503"/>
                  </a:lnTo>
                  <a:lnTo>
                    <a:pt x="1075646" y="552569"/>
                  </a:lnTo>
                  <a:lnTo>
                    <a:pt x="1077849" y="506475"/>
                  </a:lnTo>
                  <a:lnTo>
                    <a:pt x="1075646" y="460386"/>
                  </a:lnTo>
                  <a:lnTo>
                    <a:pt x="1069165" y="415453"/>
                  </a:lnTo>
                  <a:lnTo>
                    <a:pt x="1058596" y="371857"/>
                  </a:lnTo>
                  <a:lnTo>
                    <a:pt x="1044130" y="329776"/>
                  </a:lnTo>
                  <a:lnTo>
                    <a:pt x="1025955" y="289389"/>
                  </a:lnTo>
                  <a:lnTo>
                    <a:pt x="1004264" y="250876"/>
                  </a:lnTo>
                  <a:lnTo>
                    <a:pt x="979245" y="214416"/>
                  </a:lnTo>
                  <a:lnTo>
                    <a:pt x="951090" y="180186"/>
                  </a:lnTo>
                  <a:lnTo>
                    <a:pt x="919987" y="148367"/>
                  </a:lnTo>
                  <a:lnTo>
                    <a:pt x="886129" y="119138"/>
                  </a:lnTo>
                  <a:lnTo>
                    <a:pt x="849704" y="92677"/>
                  </a:lnTo>
                  <a:lnTo>
                    <a:pt x="810904" y="69163"/>
                  </a:lnTo>
                  <a:lnTo>
                    <a:pt x="769918" y="48775"/>
                  </a:lnTo>
                  <a:lnTo>
                    <a:pt x="726936" y="31693"/>
                  </a:lnTo>
                  <a:lnTo>
                    <a:pt x="682149" y="18096"/>
                  </a:lnTo>
                  <a:lnTo>
                    <a:pt x="635748" y="8162"/>
                  </a:lnTo>
                  <a:lnTo>
                    <a:pt x="587921" y="2070"/>
                  </a:lnTo>
                  <a:lnTo>
                    <a:pt x="538861" y="0"/>
                  </a:lnTo>
                  <a:close/>
                </a:path>
              </a:pathLst>
            </a:custGeom>
            <a:solidFill>
              <a:srgbClr val="EA581F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197" name="Picture 197"/>
            <p:cNvPicPr/>
            <p:nvPr/>
          </p:nvPicPr>
          <p:blipFill>
            <a:blip r:embed="rId8"/>
            <a:stretch/>
          </p:blipFill>
          <p:spPr>
            <a:xfrm>
              <a:off x="2400300" y="231635"/>
              <a:ext cx="1185671" cy="1168908"/>
            </a:xfrm>
            <a:prstGeom prst="rect">
              <a:avLst/>
            </a:prstGeom>
          </p:spPr>
        </p:pic>
        <p:sp>
          <p:nvSpPr>
            <p:cNvPr id="198" name="Shape 198"/>
            <p:cNvSpPr/>
            <p:nvPr/>
          </p:nvSpPr>
          <p:spPr>
            <a:xfrm>
              <a:off x="2459990" y="271640"/>
              <a:ext cx="1066800" cy="1050925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1066800"/>
                <a:gd name="ODFBottom" fmla="val 1050925"/>
                <a:gd name="ODFWidth" fmla="val 1066800"/>
                <a:gd name="ODFHeight" fmla="val 1050925"/>
              </a:gdLst>
              <a:ahLst/>
              <a:cxnLst/>
              <a:rect l="OXMLTextRectL" t="OXMLTextRectT" r="OXMLTextRectR" b="OXMLTextRectB"/>
              <a:pathLst>
                <a:path w="1066800" h="1050925">
                  <a:moveTo>
                    <a:pt x="533400" y="0"/>
                  </a:moveTo>
                  <a:lnTo>
                    <a:pt x="484842" y="2146"/>
                  </a:lnTo>
                  <a:lnTo>
                    <a:pt x="437507" y="8464"/>
                  </a:lnTo>
                  <a:lnTo>
                    <a:pt x="391583" y="18766"/>
                  </a:lnTo>
                  <a:lnTo>
                    <a:pt x="347258" y="32867"/>
                  </a:lnTo>
                  <a:lnTo>
                    <a:pt x="304721" y="50582"/>
                  </a:lnTo>
                  <a:lnTo>
                    <a:pt x="264160" y="71726"/>
                  </a:lnTo>
                  <a:lnTo>
                    <a:pt x="225762" y="96113"/>
                  </a:lnTo>
                  <a:lnTo>
                    <a:pt x="189716" y="123558"/>
                  </a:lnTo>
                  <a:lnTo>
                    <a:pt x="156210" y="153876"/>
                  </a:lnTo>
                  <a:lnTo>
                    <a:pt x="125432" y="186880"/>
                  </a:lnTo>
                  <a:lnTo>
                    <a:pt x="97570" y="222386"/>
                  </a:lnTo>
                  <a:lnTo>
                    <a:pt x="72813" y="260208"/>
                  </a:lnTo>
                  <a:lnTo>
                    <a:pt x="51348" y="300161"/>
                  </a:lnTo>
                  <a:lnTo>
                    <a:pt x="33364" y="342060"/>
                  </a:lnTo>
                  <a:lnTo>
                    <a:pt x="19050" y="385718"/>
                  </a:lnTo>
                  <a:lnTo>
                    <a:pt x="8592" y="430951"/>
                  </a:lnTo>
                  <a:lnTo>
                    <a:pt x="2179" y="477573"/>
                  </a:lnTo>
                  <a:lnTo>
                    <a:pt x="0" y="525399"/>
                  </a:lnTo>
                  <a:lnTo>
                    <a:pt x="2179" y="573227"/>
                  </a:lnTo>
                  <a:lnTo>
                    <a:pt x="8592" y="619852"/>
                  </a:lnTo>
                  <a:lnTo>
                    <a:pt x="19049" y="665088"/>
                  </a:lnTo>
                  <a:lnTo>
                    <a:pt x="33364" y="708751"/>
                  </a:lnTo>
                  <a:lnTo>
                    <a:pt x="51348" y="750653"/>
                  </a:lnTo>
                  <a:lnTo>
                    <a:pt x="72813" y="790611"/>
                  </a:lnTo>
                  <a:lnTo>
                    <a:pt x="97570" y="828438"/>
                  </a:lnTo>
                  <a:lnTo>
                    <a:pt x="125432" y="863948"/>
                  </a:lnTo>
                  <a:lnTo>
                    <a:pt x="156210" y="896958"/>
                  </a:lnTo>
                  <a:lnTo>
                    <a:pt x="189716" y="927280"/>
                  </a:lnTo>
                  <a:lnTo>
                    <a:pt x="225762" y="954729"/>
                  </a:lnTo>
                  <a:lnTo>
                    <a:pt x="264160" y="979121"/>
                  </a:lnTo>
                  <a:lnTo>
                    <a:pt x="304721" y="1000268"/>
                  </a:lnTo>
                  <a:lnTo>
                    <a:pt x="347258" y="1017987"/>
                  </a:lnTo>
                  <a:lnTo>
                    <a:pt x="391583" y="1032091"/>
                  </a:lnTo>
                  <a:lnTo>
                    <a:pt x="437507" y="1042395"/>
                  </a:lnTo>
                  <a:lnTo>
                    <a:pt x="484842" y="1048714"/>
                  </a:lnTo>
                  <a:lnTo>
                    <a:pt x="533400" y="1050861"/>
                  </a:lnTo>
                  <a:lnTo>
                    <a:pt x="581939" y="1048714"/>
                  </a:lnTo>
                  <a:lnTo>
                    <a:pt x="629259" y="1042395"/>
                  </a:lnTo>
                  <a:lnTo>
                    <a:pt x="675172" y="1032091"/>
                  </a:lnTo>
                  <a:lnTo>
                    <a:pt x="719490" y="1017987"/>
                  </a:lnTo>
                  <a:lnTo>
                    <a:pt x="762023" y="1000268"/>
                  </a:lnTo>
                  <a:lnTo>
                    <a:pt x="802583" y="979121"/>
                  </a:lnTo>
                  <a:lnTo>
                    <a:pt x="840982" y="954729"/>
                  </a:lnTo>
                  <a:lnTo>
                    <a:pt x="877031" y="927280"/>
                  </a:lnTo>
                  <a:lnTo>
                    <a:pt x="910542" y="896958"/>
                  </a:lnTo>
                  <a:lnTo>
                    <a:pt x="941326" y="863948"/>
                  </a:lnTo>
                  <a:lnTo>
                    <a:pt x="969194" y="828438"/>
                  </a:lnTo>
                  <a:lnTo>
                    <a:pt x="993958" y="790611"/>
                  </a:lnTo>
                  <a:lnTo>
                    <a:pt x="1015430" y="750653"/>
                  </a:lnTo>
                  <a:lnTo>
                    <a:pt x="1033420" y="708751"/>
                  </a:lnTo>
                  <a:lnTo>
                    <a:pt x="1047741" y="665088"/>
                  </a:lnTo>
                  <a:lnTo>
                    <a:pt x="1058203" y="619852"/>
                  </a:lnTo>
                  <a:lnTo>
                    <a:pt x="1064619" y="573227"/>
                  </a:lnTo>
                  <a:lnTo>
                    <a:pt x="1066800" y="525399"/>
                  </a:lnTo>
                  <a:lnTo>
                    <a:pt x="1064619" y="477573"/>
                  </a:lnTo>
                  <a:lnTo>
                    <a:pt x="1058203" y="430951"/>
                  </a:lnTo>
                  <a:lnTo>
                    <a:pt x="1047741" y="385718"/>
                  </a:lnTo>
                  <a:lnTo>
                    <a:pt x="1033420" y="342060"/>
                  </a:lnTo>
                  <a:lnTo>
                    <a:pt x="1015430" y="300161"/>
                  </a:lnTo>
                  <a:lnTo>
                    <a:pt x="993958" y="260208"/>
                  </a:lnTo>
                  <a:lnTo>
                    <a:pt x="969194" y="222386"/>
                  </a:lnTo>
                  <a:lnTo>
                    <a:pt x="941326" y="186880"/>
                  </a:lnTo>
                  <a:lnTo>
                    <a:pt x="910542" y="153876"/>
                  </a:lnTo>
                  <a:lnTo>
                    <a:pt x="877031" y="123558"/>
                  </a:lnTo>
                  <a:lnTo>
                    <a:pt x="840982" y="96113"/>
                  </a:lnTo>
                  <a:lnTo>
                    <a:pt x="802583" y="71726"/>
                  </a:lnTo>
                  <a:lnTo>
                    <a:pt x="762023" y="50582"/>
                  </a:lnTo>
                  <a:lnTo>
                    <a:pt x="719490" y="32867"/>
                  </a:lnTo>
                  <a:lnTo>
                    <a:pt x="675172" y="18766"/>
                  </a:lnTo>
                  <a:lnTo>
                    <a:pt x="629259" y="8464"/>
                  </a:lnTo>
                  <a:lnTo>
                    <a:pt x="581939" y="2146"/>
                  </a:lnTo>
                  <a:lnTo>
                    <a:pt x="533400" y="0"/>
                  </a:lnTo>
                  <a:close/>
                </a:path>
              </a:pathLst>
            </a:custGeom>
            <a:solidFill>
              <a:srgbClr val="EA581F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200" name="Picture 200"/>
            <p:cNvPicPr/>
            <p:nvPr/>
          </p:nvPicPr>
          <p:blipFill>
            <a:blip r:embed="rId9"/>
            <a:stretch/>
          </p:blipFill>
          <p:spPr>
            <a:xfrm>
              <a:off x="4946904" y="0"/>
              <a:ext cx="1133854" cy="1149072"/>
            </a:xfrm>
            <a:prstGeom prst="rect">
              <a:avLst/>
            </a:prstGeom>
          </p:spPr>
        </p:pic>
        <p:sp>
          <p:nvSpPr>
            <p:cNvPr id="201" name="Shape 201"/>
            <p:cNvSpPr/>
            <p:nvPr/>
          </p:nvSpPr>
          <p:spPr>
            <a:xfrm>
              <a:off x="4996816" y="31864"/>
              <a:ext cx="1033780" cy="1047750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1033779"/>
                <a:gd name="ODFBottom" fmla="val 1047750"/>
                <a:gd name="ODFWidth" fmla="val 1033779"/>
                <a:gd name="ODFHeight" fmla="val 1047750"/>
              </a:gdLst>
              <a:ahLst/>
              <a:cxnLst/>
              <a:rect l="OXMLTextRectL" t="OXMLTextRectT" r="OXMLTextRectR" b="OXMLTextRectB"/>
              <a:pathLst>
                <a:path w="1033779" h="1047750">
                  <a:moveTo>
                    <a:pt x="516635" y="0"/>
                  </a:moveTo>
                  <a:lnTo>
                    <a:pt x="469605" y="2141"/>
                  </a:lnTo>
                  <a:lnTo>
                    <a:pt x="423759" y="8441"/>
                  </a:lnTo>
                  <a:lnTo>
                    <a:pt x="379280" y="18714"/>
                  </a:lnTo>
                  <a:lnTo>
                    <a:pt x="336349" y="32777"/>
                  </a:lnTo>
                  <a:lnTo>
                    <a:pt x="295149" y="50443"/>
                  </a:lnTo>
                  <a:lnTo>
                    <a:pt x="255862" y="71529"/>
                  </a:lnTo>
                  <a:lnTo>
                    <a:pt x="218671" y="95848"/>
                  </a:lnTo>
                  <a:lnTo>
                    <a:pt x="183758" y="123216"/>
                  </a:lnTo>
                  <a:lnTo>
                    <a:pt x="151304" y="153447"/>
                  </a:lnTo>
                  <a:lnTo>
                    <a:pt x="121493" y="186358"/>
                  </a:lnTo>
                  <a:lnTo>
                    <a:pt x="94507" y="221762"/>
                  </a:lnTo>
                  <a:lnTo>
                    <a:pt x="70527" y="259475"/>
                  </a:lnTo>
                  <a:lnTo>
                    <a:pt x="49736" y="299311"/>
                  </a:lnTo>
                  <a:lnTo>
                    <a:pt x="32317" y="341086"/>
                  </a:lnTo>
                  <a:lnTo>
                    <a:pt x="18452" y="384615"/>
                  </a:lnTo>
                  <a:lnTo>
                    <a:pt x="8322" y="429713"/>
                  </a:lnTo>
                  <a:lnTo>
                    <a:pt x="2110" y="476194"/>
                  </a:lnTo>
                  <a:lnTo>
                    <a:pt x="0" y="523875"/>
                  </a:lnTo>
                  <a:lnTo>
                    <a:pt x="2110" y="571558"/>
                  </a:lnTo>
                  <a:lnTo>
                    <a:pt x="8322" y="618043"/>
                  </a:lnTo>
                  <a:lnTo>
                    <a:pt x="18452" y="663142"/>
                  </a:lnTo>
                  <a:lnTo>
                    <a:pt x="32317" y="706673"/>
                  </a:lnTo>
                  <a:lnTo>
                    <a:pt x="49736" y="748449"/>
                  </a:lnTo>
                  <a:lnTo>
                    <a:pt x="70527" y="788286"/>
                  </a:lnTo>
                  <a:lnTo>
                    <a:pt x="94507" y="825998"/>
                  </a:lnTo>
                  <a:lnTo>
                    <a:pt x="121493" y="861402"/>
                  </a:lnTo>
                  <a:lnTo>
                    <a:pt x="151304" y="894311"/>
                  </a:lnTo>
                  <a:lnTo>
                    <a:pt x="183758" y="924542"/>
                  </a:lnTo>
                  <a:lnTo>
                    <a:pt x="218671" y="951908"/>
                  </a:lnTo>
                  <a:lnTo>
                    <a:pt x="255862" y="976226"/>
                  </a:lnTo>
                  <a:lnTo>
                    <a:pt x="295149" y="997310"/>
                  </a:lnTo>
                  <a:lnTo>
                    <a:pt x="336349" y="1014975"/>
                  </a:lnTo>
                  <a:lnTo>
                    <a:pt x="379280" y="1029036"/>
                  </a:lnTo>
                  <a:lnTo>
                    <a:pt x="423759" y="1039309"/>
                  </a:lnTo>
                  <a:lnTo>
                    <a:pt x="469605" y="1045609"/>
                  </a:lnTo>
                  <a:lnTo>
                    <a:pt x="516635" y="1047750"/>
                  </a:lnTo>
                  <a:lnTo>
                    <a:pt x="563667" y="1045609"/>
                  </a:lnTo>
                  <a:lnTo>
                    <a:pt x="609516" y="1039309"/>
                  </a:lnTo>
                  <a:lnTo>
                    <a:pt x="654001" y="1029036"/>
                  </a:lnTo>
                  <a:lnTo>
                    <a:pt x="696938" y="1014975"/>
                  </a:lnTo>
                  <a:lnTo>
                    <a:pt x="738146" y="997310"/>
                  </a:lnTo>
                  <a:lnTo>
                    <a:pt x="777442" y="976226"/>
                  </a:lnTo>
                  <a:lnTo>
                    <a:pt x="814643" y="951908"/>
                  </a:lnTo>
                  <a:lnTo>
                    <a:pt x="849566" y="924542"/>
                  </a:lnTo>
                  <a:lnTo>
                    <a:pt x="882030" y="894311"/>
                  </a:lnTo>
                  <a:lnTo>
                    <a:pt x="911852" y="861402"/>
                  </a:lnTo>
                  <a:lnTo>
                    <a:pt x="938849" y="825998"/>
                  </a:lnTo>
                  <a:lnTo>
                    <a:pt x="962838" y="788286"/>
                  </a:lnTo>
                  <a:lnTo>
                    <a:pt x="983638" y="748449"/>
                  </a:lnTo>
                  <a:lnTo>
                    <a:pt x="1001065" y="706673"/>
                  </a:lnTo>
                  <a:lnTo>
                    <a:pt x="1014937" y="663142"/>
                  </a:lnTo>
                  <a:lnTo>
                    <a:pt x="1025072" y="618043"/>
                  </a:lnTo>
                  <a:lnTo>
                    <a:pt x="1031286" y="571558"/>
                  </a:lnTo>
                  <a:lnTo>
                    <a:pt x="1033399" y="523875"/>
                  </a:lnTo>
                  <a:lnTo>
                    <a:pt x="1031286" y="476194"/>
                  </a:lnTo>
                  <a:lnTo>
                    <a:pt x="1025072" y="429713"/>
                  </a:lnTo>
                  <a:lnTo>
                    <a:pt x="1014937" y="384615"/>
                  </a:lnTo>
                  <a:lnTo>
                    <a:pt x="1001065" y="341086"/>
                  </a:lnTo>
                  <a:lnTo>
                    <a:pt x="983638" y="299311"/>
                  </a:lnTo>
                  <a:lnTo>
                    <a:pt x="962838" y="259475"/>
                  </a:lnTo>
                  <a:lnTo>
                    <a:pt x="938849" y="221762"/>
                  </a:lnTo>
                  <a:lnTo>
                    <a:pt x="911852" y="186358"/>
                  </a:lnTo>
                  <a:lnTo>
                    <a:pt x="882030" y="153447"/>
                  </a:lnTo>
                  <a:lnTo>
                    <a:pt x="849566" y="123216"/>
                  </a:lnTo>
                  <a:lnTo>
                    <a:pt x="814643" y="95848"/>
                  </a:lnTo>
                  <a:lnTo>
                    <a:pt x="777442" y="71529"/>
                  </a:lnTo>
                  <a:lnTo>
                    <a:pt x="738146" y="50443"/>
                  </a:lnTo>
                  <a:lnTo>
                    <a:pt x="696938" y="32777"/>
                  </a:lnTo>
                  <a:lnTo>
                    <a:pt x="654001" y="18714"/>
                  </a:lnTo>
                  <a:lnTo>
                    <a:pt x="609516" y="8441"/>
                  </a:lnTo>
                  <a:lnTo>
                    <a:pt x="563667" y="2141"/>
                  </a:lnTo>
                  <a:lnTo>
                    <a:pt x="516635" y="0"/>
                  </a:lnTo>
                  <a:close/>
                </a:path>
              </a:pathLst>
            </a:custGeom>
            <a:solidFill>
              <a:srgbClr val="EA581F"/>
            </a:solidFill>
          </p:spPr>
          <p:txBody>
            <a:bodyPr wrap="square" lIns="0" tIns="0" rIns="0" bIns="0"/>
            <a:lstStyle/>
            <a:p>
              <a:endParaRPr dirty="0"/>
            </a:p>
          </p:txBody>
        </p:sp>
        <p:sp>
          <p:nvSpPr>
            <p:cNvPr id="202" name="Shape 202"/>
            <p:cNvSpPr/>
            <p:nvPr/>
          </p:nvSpPr>
          <p:spPr>
            <a:xfrm>
              <a:off x="3537839" y="520814"/>
              <a:ext cx="1465580" cy="227329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1465579"/>
                <a:gd name="ODFBottom" fmla="val 227329"/>
                <a:gd name="ODFWidth" fmla="val 1465579"/>
                <a:gd name="ODFHeight" fmla="val 227329"/>
              </a:gdLst>
              <a:ahLst/>
              <a:cxnLst/>
              <a:rect l="OXMLTextRectL" t="OXMLTextRectT" r="OXMLTextRectR" b="OXMLTextRectB"/>
              <a:pathLst>
                <a:path w="1465579" h="227329">
                  <a:moveTo>
                    <a:pt x="0" y="227075"/>
                  </a:moveTo>
                  <a:lnTo>
                    <a:pt x="1465199" y="0"/>
                  </a:lnTo>
                </a:path>
              </a:pathLst>
            </a:custGeom>
            <a:ln w="76199">
              <a:solidFill>
                <a:srgbClr val="9BAFD1"/>
              </a:solidFill>
              <a:prstDash val="solid"/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203" name="Shape 203"/>
          <p:cNvSpPr txBox="1"/>
          <p:nvPr/>
        </p:nvSpPr>
        <p:spPr>
          <a:xfrm>
            <a:off x="10857356" y="2802762"/>
            <a:ext cx="831215" cy="452119"/>
          </a:xfrm>
          <a:prstGeom prst="rect">
            <a:avLst/>
          </a:prstGeom>
        </p:spPr>
        <p:txBody>
          <a:bodyPr vert="horz" wrap="square" lIns="0" tIns="12065" rIns="0" bIns="0">
            <a:spAutoFit/>
          </a:bodyPr>
          <a:lstStyle/>
          <a:p>
            <a:pPr marL="12700" indent="0">
              <a:lnSpc>
                <a:spcPct val="100000"/>
              </a:lnSpc>
              <a:spcBef>
                <a:spcPts val="95"/>
              </a:spcBef>
            </a:pPr>
            <a:r>
              <a:rPr sz="2800" b="1" spc="-25">
                <a:solidFill>
                  <a:srgbClr val="9BAFD1"/>
                </a:solidFill>
                <a:latin typeface="Arial"/>
                <a:ea typeface="Arial"/>
                <a:cs typeface="Arial"/>
              </a:rPr>
              <a:t>ДОО</a:t>
            </a:r>
            <a:endParaRPr sz="2800">
              <a:latin typeface="Arial"/>
              <a:ea typeface="Arial"/>
              <a:cs typeface="Arial"/>
            </a:endParaRPr>
          </a:p>
        </p:txBody>
      </p:sp>
      <p:sp>
        <p:nvSpPr>
          <p:cNvPr id="204" name="Shape 204"/>
          <p:cNvSpPr txBox="1"/>
          <p:nvPr/>
        </p:nvSpPr>
        <p:spPr>
          <a:xfrm>
            <a:off x="10579354" y="5084140"/>
            <a:ext cx="1292225" cy="452120"/>
          </a:xfrm>
          <a:prstGeom prst="rect">
            <a:avLst/>
          </a:prstGeom>
        </p:spPr>
        <p:txBody>
          <a:bodyPr vert="horz" wrap="square" lIns="0" tIns="12065" rIns="0" bIns="0">
            <a:spAutoFit/>
          </a:bodyPr>
          <a:lstStyle/>
          <a:p>
            <a:pPr marL="12700" indent="0">
              <a:lnSpc>
                <a:spcPct val="100000"/>
              </a:lnSpc>
              <a:spcBef>
                <a:spcPts val="95"/>
              </a:spcBef>
            </a:pPr>
            <a:r>
              <a:rPr sz="2800" b="1" spc="-20">
                <a:solidFill>
                  <a:srgbClr val="9BAFD1"/>
                </a:solidFill>
                <a:latin typeface="Arial"/>
                <a:ea typeface="Arial"/>
                <a:cs typeface="Arial"/>
              </a:rPr>
              <a:t>Школы</a:t>
            </a:r>
            <a:endParaRPr sz="2800">
              <a:latin typeface="Arial"/>
              <a:ea typeface="Arial"/>
              <a:cs typeface="Arial"/>
            </a:endParaRPr>
          </a:p>
        </p:txBody>
      </p:sp>
      <p:sp>
        <p:nvSpPr>
          <p:cNvPr id="205" name="Shape 205"/>
          <p:cNvSpPr txBox="1"/>
          <p:nvPr/>
        </p:nvSpPr>
        <p:spPr>
          <a:xfrm>
            <a:off x="4429125" y="5506618"/>
            <a:ext cx="702309" cy="382156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 indent="0">
              <a:lnSpc>
                <a:spcPct val="100000"/>
              </a:lnSpc>
              <a:spcBef>
                <a:spcPts val="100"/>
              </a:spcBef>
            </a:pPr>
            <a:r>
              <a:rPr lang="ru-RU" sz="2400" b="1" spc="-20" dirty="0">
                <a:solidFill>
                  <a:srgbClr val="3E5C88"/>
                </a:solidFill>
                <a:latin typeface="Arial"/>
                <a:ea typeface="Arial"/>
                <a:cs typeface="Arial"/>
              </a:rPr>
              <a:t>5729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6828281" y="5396890"/>
            <a:ext cx="702309" cy="382156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 indent="0">
              <a:lnSpc>
                <a:spcPct val="100000"/>
              </a:lnSpc>
              <a:spcBef>
                <a:spcPts val="100"/>
              </a:spcBef>
            </a:pPr>
            <a:r>
              <a:rPr lang="ru-RU" sz="2400" b="1" spc="-20" dirty="0">
                <a:solidFill>
                  <a:srgbClr val="3E5C88"/>
                </a:solidFill>
                <a:latin typeface="Arial"/>
                <a:ea typeface="Arial"/>
                <a:cs typeface="Arial"/>
              </a:rPr>
              <a:t>5863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207" name="Shape 207"/>
          <p:cNvSpPr txBox="1"/>
          <p:nvPr/>
        </p:nvSpPr>
        <p:spPr>
          <a:xfrm>
            <a:off x="9369932" y="5147817"/>
            <a:ext cx="702309" cy="382156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 indent="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3E5C88"/>
                </a:solidFill>
                <a:latin typeface="Arial"/>
                <a:ea typeface="Arial"/>
                <a:cs typeface="Arial"/>
              </a:rPr>
              <a:t>6</a:t>
            </a:r>
            <a:r>
              <a:rPr lang="ru-RU" sz="2400" b="1" spc="-20" dirty="0">
                <a:solidFill>
                  <a:srgbClr val="3E5C88"/>
                </a:solidFill>
                <a:latin typeface="Arial"/>
                <a:ea typeface="Arial"/>
                <a:cs typeface="Arial"/>
              </a:rPr>
              <a:t>120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grpSp>
        <p:nvGrpSpPr>
          <p:cNvPr id="208" name="Shape 208"/>
          <p:cNvGrpSpPr/>
          <p:nvPr/>
        </p:nvGrpSpPr>
        <p:grpSpPr>
          <a:xfrm>
            <a:off x="5360923" y="1725676"/>
            <a:ext cx="6483350" cy="347979"/>
            <a:chOff x="0" y="0"/>
            <a:chExt cx="6483350" cy="347979"/>
          </a:xfrm>
        </p:grpSpPr>
        <p:sp>
          <p:nvSpPr>
            <p:cNvPr id="209" name="Shape 209"/>
            <p:cNvSpPr/>
            <p:nvPr/>
          </p:nvSpPr>
          <p:spPr>
            <a:xfrm>
              <a:off x="6350" y="6350"/>
              <a:ext cx="6470650" cy="335279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6470650"/>
                <a:gd name="ODFBottom" fmla="val 335280"/>
                <a:gd name="ODFWidth" fmla="val 6470650"/>
                <a:gd name="ODFHeight" fmla="val 335280"/>
              </a:gdLst>
              <a:ahLst/>
              <a:cxnLst/>
              <a:rect l="OXMLTextRectL" t="OXMLTextRectT" r="OXMLTextRectR" b="OXMLTextRectB"/>
              <a:pathLst>
                <a:path w="6470650" h="335280">
                  <a:moveTo>
                    <a:pt x="6470650" y="0"/>
                  </a:moveTo>
                  <a:lnTo>
                    <a:pt x="0" y="0"/>
                  </a:lnTo>
                  <a:lnTo>
                    <a:pt x="895985" y="46354"/>
                  </a:lnTo>
                  <a:lnTo>
                    <a:pt x="6359017" y="46354"/>
                  </a:lnTo>
                  <a:lnTo>
                    <a:pt x="6359017" y="329057"/>
                  </a:lnTo>
                  <a:lnTo>
                    <a:pt x="6470650" y="334899"/>
                  </a:lnTo>
                  <a:lnTo>
                    <a:pt x="6470650" y="0"/>
                  </a:lnTo>
                  <a:close/>
                </a:path>
              </a:pathLst>
            </a:custGeom>
            <a:solidFill>
              <a:srgbClr val="9BAFD1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210" name="Shape 210"/>
            <p:cNvSpPr/>
            <p:nvPr/>
          </p:nvSpPr>
          <p:spPr>
            <a:xfrm>
              <a:off x="6350" y="6350"/>
              <a:ext cx="6470650" cy="335279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6470650"/>
                <a:gd name="ODFBottom" fmla="val 335280"/>
                <a:gd name="ODFWidth" fmla="val 6470650"/>
                <a:gd name="ODFHeight" fmla="val 335280"/>
              </a:gdLst>
              <a:ahLst/>
              <a:cxnLst/>
              <a:rect l="OXMLTextRectL" t="OXMLTextRectT" r="OXMLTextRectR" b="OXMLTextRectB"/>
              <a:pathLst>
                <a:path w="6470650" h="335280">
                  <a:moveTo>
                    <a:pt x="6470650" y="0"/>
                  </a:moveTo>
                  <a:lnTo>
                    <a:pt x="6470650" y="334899"/>
                  </a:lnTo>
                  <a:lnTo>
                    <a:pt x="6359017" y="329057"/>
                  </a:lnTo>
                  <a:lnTo>
                    <a:pt x="6359017" y="46354"/>
                  </a:lnTo>
                  <a:lnTo>
                    <a:pt x="895985" y="46354"/>
                  </a:lnTo>
                  <a:lnTo>
                    <a:pt x="0" y="0"/>
                  </a:lnTo>
                  <a:lnTo>
                    <a:pt x="6470650" y="0"/>
                  </a:lnTo>
                  <a:close/>
                </a:path>
              </a:pathLst>
            </a:custGeom>
            <a:ln w="12700">
              <a:solidFill>
                <a:srgbClr val="9BAFD1"/>
              </a:solidFill>
              <a:prstDash val="solid"/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rgbClr val="92D05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79B3A0-4C38-4523-AE14-E7D324823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253211" y="365760"/>
            <a:ext cx="10564843" cy="6492240"/>
          </a:xfrm>
        </p:spPr>
        <p:txBody>
          <a:bodyPr>
            <a:no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рамках достижения результатов федеральных проектов «Успех каждого ребенка», «Современная школа» и «Молодые профессионалы» национального проекта «Образование» распоряжением Министерства просвещения Российской Федерации № Р-145 от 25 декабря 2019 г. утверждена методология (целевая модель) наставничества обучающихся для организаций, осуществляющих образовательную деятельность по общеобразовательным, дополнительным общеобразовательным и программа среднего профессионального образования, в том числе с применением лучших практик обмена опытом между обучающимися.  </a:t>
            </a:r>
            <a:br>
              <a:rPr lang="ru-RU" sz="2000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Приказ Министерства образования Приморского края «О внедрении методологии (целевой модели) наставничества обучающихся для организаций, осуществляющих образовательную деятельность по общеобразовательным, общеобразовательным дополнительным программам и программам среднего профессионального образования» от 23.07.2020 № 789-а;</a:t>
            </a:r>
            <a:br>
              <a:rPr lang="ru-RU" sz="2000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Приказ Министерства образования Приморского края «Об утверждении положения о региональной системе научно – методического сопровождения педагогических работников и управленческих кадров» от 11.04.2022 № 384-а  </a:t>
            </a:r>
            <a:br>
              <a:rPr lang="ru-RU" sz="2000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Приказ Министерства образования Приморского края Об утверждении Положения о региональной сети муниципальных школ наставничества от 25.04.2023 г № 23а-618</a:t>
            </a:r>
            <a:br>
              <a:rPr lang="ru-RU" sz="2000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приказ Управления образования «О создании муниципальной школы наставничества НМР» от 10.04.2024 г № 213 -а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A11779-9690-497D-8006-F3A2C33CF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665230" y="-1"/>
            <a:ext cx="2404848" cy="142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06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rgbClr val="92D05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79B3A0-4C38-4523-AE14-E7D324823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547438" y="318764"/>
            <a:ext cx="8165091" cy="1735120"/>
          </a:xfrm>
        </p:spPr>
        <p:txBody>
          <a:bodyPr>
            <a:noAutofit/>
          </a:bodyPr>
          <a:lstStyle/>
          <a:p>
            <a:pPr algn="just"/>
            <a:r>
              <a:rPr lang="ru-RU" sz="2000" b="1" kern="0" dirty="0">
                <a:solidFill>
                  <a:srgbClr val="2020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r>
              <a:rPr lang="ru-RU" sz="2000" kern="0" dirty="0">
                <a:solidFill>
                  <a:srgbClr val="2020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рассматривается как универсальная технология передачи опыта, знаний, формирования навыков, компетенций, </a:t>
            </a:r>
            <a:r>
              <a:rPr lang="ru-RU" sz="2000" kern="0" dirty="0" err="1">
                <a:solidFill>
                  <a:srgbClr val="2020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метакомпетенций</a:t>
            </a:r>
            <a:r>
              <a:rPr lang="ru-RU" sz="2000" kern="0" dirty="0">
                <a:solidFill>
                  <a:srgbClr val="2020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ценностей через неформальное </a:t>
            </a:r>
            <a:r>
              <a:rPr lang="ru-RU" sz="2000" kern="0" dirty="0" err="1">
                <a:solidFill>
                  <a:srgbClr val="2020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взаимообогащающее</a:t>
            </a:r>
            <a:r>
              <a:rPr lang="ru-RU" sz="2000" kern="0" dirty="0">
                <a:solidFill>
                  <a:srgbClr val="2020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общение, основанное на доверии и </a:t>
            </a:r>
            <a:r>
              <a:rPr lang="ru-RU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партнерстве.</a:t>
            </a:r>
            <a:b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Целевая модель наставничества внедрена  во всех   ОО, что составляет 100% от общего количества ОО.</a:t>
            </a:r>
            <a:b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 муниципалитете практически во всех ОО есть все необходимые показатели внедрения целевой модели наставничества: Положение, дорожная карта, приказы о назначении наставников, программа наставничества. В одном учреждении -  «ОЦ Формат»-работа только начинается, так как учреждение открыто  третий год.</a:t>
            </a:r>
            <a:b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A11779-9690-497D-8006-F3A2C33CF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2530" y="65547"/>
            <a:ext cx="2259075" cy="201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93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rgbClr val="92D05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79B3A0-4C38-4523-AE14-E7D324823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3938954" y="112544"/>
            <a:ext cx="4185240" cy="604908"/>
          </a:xfrm>
        </p:spPr>
        <p:txBody>
          <a:bodyPr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A11779-9690-497D-8006-F3A2C33CF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7904" y="112543"/>
            <a:ext cx="2780317" cy="17924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FEF4CE-83EE-4BC8-A74A-3A3AF0A8D63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2" y="3531268"/>
            <a:ext cx="4487594" cy="32520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C30AD4-9D5F-4F2A-A24D-5BB96CD655B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097" y="916415"/>
            <a:ext cx="4067567" cy="30506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F19FB8-F975-49FE-83B9-102FE6E9B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2825" y="2560320"/>
            <a:ext cx="3615396" cy="317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10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rgbClr val="92D05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0028DF-0774-44EA-BEC3-E9F5D77BB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818" y="1517116"/>
            <a:ext cx="4145279" cy="428329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79B3A0-4C38-4523-AE14-E7D324823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6096000" y="3429000"/>
            <a:ext cx="4145280" cy="2029264"/>
          </a:xfrm>
        </p:spPr>
        <p:txBody>
          <a:bodyPr>
            <a:normAutofit/>
          </a:bodyPr>
          <a:lstStyle/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A11779-9690-497D-8006-F3A2C33CF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6542" y="112543"/>
            <a:ext cx="2011679" cy="12969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4A9970-393C-453E-9573-440D9AEB7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7415" y="1351669"/>
            <a:ext cx="5792373" cy="539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65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rgbClr val="92D05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554FBE-1C02-4698-8C98-4CE623AEA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6554" y="1815965"/>
            <a:ext cx="3036071" cy="404199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79B3A0-4C38-4523-AE14-E7D324823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2489982" y="407377"/>
            <a:ext cx="5584477" cy="1202788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 АГРОКЛАССЫ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A11779-9690-497D-8006-F3A2C33CF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7904" y="112543"/>
            <a:ext cx="2780317" cy="17924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3269A5-3052-488E-A5F2-0F0E4ACA2B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007" y="1596683"/>
            <a:ext cx="4886179" cy="366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565371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257</TotalTime>
  <Words>536</Words>
  <Application>Microsoft Office PowerPoint</Application>
  <PresentationFormat>Широкоэкранный</PresentationFormat>
  <Paragraphs>69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Arial</vt:lpstr>
      <vt:lpstr>Century Gothic</vt:lpstr>
      <vt:lpstr>Courier New</vt:lpstr>
      <vt:lpstr>Microsoft Sans Serif</vt:lpstr>
      <vt:lpstr>Times New Roman</vt:lpstr>
      <vt:lpstr>Wingdings</vt:lpstr>
      <vt:lpstr>Wingdings 3</vt:lpstr>
      <vt:lpstr>Легкий дым</vt:lpstr>
      <vt:lpstr>Школа эффективного наставничества: стратегии и векторы  развития целевой модели наставничества в системе общего образования в Надеждинском муниципальном округе</vt:lpstr>
      <vt:lpstr>13</vt:lpstr>
      <vt:lpstr>3</vt:lpstr>
      <vt:lpstr>Обеспеченность кадрами  Надеждинского МО</vt:lpstr>
      <vt:lpstr>В рамках достижения результатов федеральных проектов «Успех каждого ребенка», «Современная школа» и «Молодые профессионалы» национального проекта «Образование» распоряжением Министерства просвещения Российской Федерации № Р-145 от 25 декабря 2019 г. утверждена методология (целевая модель) наставничества обучающихся для организаций, осуществляющих образовательную деятельность по общеобразовательным, дополнительным общеобразовательным и программа среднего профессионального образования, в том числе с применением лучших практик обмена опытом между обучающимися.   Приказ Министерства образования Приморского края «О внедрении методологии (целевой модели) наставничества обучающихся для организаций, осуществляющих образовательную деятельность по общеобразовательным, общеобразовательным дополнительным программам и программам среднего профессионального образования» от 23.07.2020 № 789-а; Приказ Министерства образования Приморского края «Об утверждении положения о региональной системе научно – методического сопровождения педагогических работников и управленческих кадров» от 11.04.2022 № 384-а   Приказ Министерства образования Приморского края Об утверждении Положения о региональной сети муниципальных школ наставничества от 25.04.2023 г № 23а-618  приказ Управления образования «О создании муниципальной школы наставничества НМР» от 10.04.2024 г № 213 -а</vt:lpstr>
      <vt:lpstr>Наставничество рассматривается как универсальная технология передачи опыта, знаний, формирования навыков, компетенций, метакомпетенций и ценностей через неформальное взаимообогащающее общение, основанное на доверии и партнерстве.   Целевая модель наставничества внедрена  во всех   ОО, что составляет 100% от общего количества ОО. В  муниципалитете практически во всех ОО есть все необходимые показатели внедрения целевой модели наставничества: Положение, дорожная карта, приказы о назначении наставников, программа наставничества. В одном учреждении -  «ОЦ Формат»-работа только начинается, так как учреждение открыто  третий год. </vt:lpstr>
      <vt:lpstr>НАСТАВНИЧЕСТВО</vt:lpstr>
      <vt:lpstr>Презентация PowerPoint</vt:lpstr>
      <vt:lpstr>НАСТАВНИЧЕСТВО АГРОКЛАССЫ</vt:lpstr>
      <vt:lpstr>  ШКОЛА НАСТАВНИЧЕСТВА</vt:lpstr>
      <vt:lpstr>ШКОЛА НАСТАВНИЧЕСТВА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Galina Sinenko</dc:creator>
  <cp:lastModifiedBy>user</cp:lastModifiedBy>
  <cp:revision>19</cp:revision>
  <dcterms:created xsi:type="dcterms:W3CDTF">2026-02-26T09:41:42Z</dcterms:created>
  <dcterms:modified xsi:type="dcterms:W3CDTF">2026-03-02T01:29:34Z</dcterms:modified>
</cp:coreProperties>
</file>