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5"/>
  </p:notesMasterIdLst>
  <p:sldIdLst>
    <p:sldId id="264" r:id="rId3"/>
    <p:sldId id="266" r:id="rId4"/>
    <p:sldId id="258" r:id="rId5"/>
    <p:sldId id="267" r:id="rId6"/>
    <p:sldId id="259" r:id="rId7"/>
    <p:sldId id="269" r:id="rId8"/>
    <p:sldId id="260" r:id="rId9"/>
    <p:sldId id="261" r:id="rId10"/>
    <p:sldId id="262" r:id="rId11"/>
    <p:sldId id="263" r:id="rId12"/>
    <p:sldId id="265" r:id="rId13"/>
    <p:sldId id="27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656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E06E1-E361-4C65-A58F-2575D022B797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F4EFB-0337-46F8-AA4B-9E7D443B34B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84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16.02.2026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16.02.2026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5" y="2204864"/>
            <a:ext cx="8368313" cy="2880320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Итоги </a:t>
            </a:r>
            <a:r>
              <a:rPr lang="ru-RU" sz="3200" dirty="0" smtClean="0"/>
              <a:t>региональных </a:t>
            </a:r>
            <a:r>
              <a:rPr lang="ru-RU" sz="3200" dirty="0" smtClean="0"/>
              <a:t>конкурсо</a:t>
            </a:r>
            <a:r>
              <a:rPr lang="ru-RU" sz="3200" dirty="0"/>
              <a:t>в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«</a:t>
            </a:r>
            <a:r>
              <a:rPr lang="ru-RU" sz="3200" dirty="0"/>
              <a:t>Формула успеха»-</a:t>
            </a:r>
            <a:r>
              <a:rPr lang="ru-RU" sz="3200" dirty="0" smtClean="0"/>
              <a:t>2024 и «СО-бытие» -</a:t>
            </a:r>
            <a:r>
              <a:rPr lang="ru-RU" sz="3200" dirty="0" smtClean="0"/>
              <a:t>2026  </a:t>
            </a:r>
            <a:r>
              <a:rPr lang="ru-RU" sz="3200" dirty="0" smtClean="0"/>
              <a:t>. </a:t>
            </a:r>
            <a:r>
              <a:rPr lang="ru-RU" sz="3200" dirty="0"/>
              <a:t>Перспективы </a:t>
            </a:r>
            <a:r>
              <a:rPr lang="ru-RU" sz="3200" dirty="0" smtClean="0"/>
              <a:t>развития конкурсного движения профессионального мастерства </a:t>
            </a:r>
            <a:br>
              <a:rPr lang="ru-RU" sz="3200" dirty="0" smtClean="0"/>
            </a:br>
            <a:r>
              <a:rPr lang="ru-RU" sz="3200" dirty="0" smtClean="0"/>
              <a:t>в Приморском крае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5157192"/>
            <a:ext cx="8856984" cy="1008112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эксперт Центра непрерывного повышения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профессионального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 ,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почта </a:t>
            </a:r>
            <a:endPara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</a:t>
            </a:r>
            <a:r>
              <a:rPr lang="ru-RU" sz="1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наставнический центр </a:t>
            </a:r>
            <a:r>
              <a:rPr lang="en-US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3" cstate="print"/>
          <a:srcRect l="6887" t="13703" r="53427" b="61224"/>
          <a:stretch/>
        </p:blipFill>
        <p:spPr bwMode="auto">
          <a:xfrm>
            <a:off x="2843808" y="620688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3" descr="C:\Users\senicheva\Desktop\РНЦ\логотип\логотп1.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0648"/>
            <a:ext cx="1512168" cy="156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5157192"/>
            <a:ext cx="1247091" cy="144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senicheva\Downloads\qr-code (59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097083"/>
            <a:ext cx="1442662" cy="1442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110" y="5157192"/>
            <a:ext cx="1195132" cy="1382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374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+mn-lt"/>
              </a:rPr>
              <a:t>Наставничество в профессии</a:t>
            </a:r>
            <a:endParaRPr lang="ru-RU" sz="2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i="1" dirty="0" smtClean="0"/>
              <a:t>Практика наставничества «Педагогический </a:t>
            </a:r>
            <a:r>
              <a:rPr lang="ru-RU" sz="2800" i="1" dirty="0"/>
              <a:t>дуэт с авторским методическим почерком</a:t>
            </a:r>
            <a:r>
              <a:rPr lang="ru-RU" sz="2800" i="1" dirty="0" smtClean="0"/>
              <a:t>»</a:t>
            </a:r>
          </a:p>
          <a:p>
            <a:pPr marL="0" indent="0" algn="just">
              <a:buNone/>
            </a:pPr>
            <a:r>
              <a:rPr lang="ru-RU" sz="2800" i="1" dirty="0" smtClean="0"/>
              <a:t>Практика наставничества «</a:t>
            </a:r>
            <a:r>
              <a:rPr lang="ru-RU" sz="2800" i="1" smtClean="0"/>
              <a:t>Учим готовить к ОГЭ»</a:t>
            </a:r>
            <a:endParaRPr lang="ru-RU" sz="2800" i="1" dirty="0"/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10423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408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конкурса «</a:t>
            </a:r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СО-бытие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- </a:t>
            </a:r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номинаций 63 + 39=102 работы </a:t>
            </a: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(182)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- 14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Молодой педагог19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учитель  - 15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– 7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дополнительного образования – 8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дошкольного образования – 39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Аттестация  педагогических кадров)</a:t>
            </a: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4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Технические требования к конкурсным практикам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94928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идея конкурса педагогических открытий года – выявление  лидеров системы образования Приморского края, выявление и диссеминация эффективного педагогического опыта, инновационных практик.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Видеовизитка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(отсутствие требуемого содержания)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Портфолио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(нарушение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техтребований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spcBef>
                <a:spcPts val="0"/>
              </a:spcBef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Мастер-класс/фрагмент МК (замена МК занятием с детьми, несоблюдение структуры и цели МК)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(формальный подход, основная цель – получение квалификационной категории; низкого качества конкурсные материалы, либо отсутствие одного из них; нарушение временного регламента – МК – 1,5 минуты, 3- 4 минуты, либо превышение)</a:t>
            </a:r>
          </a:p>
          <a:p>
            <a:pPr marL="0" indent="0" algn="just">
              <a:spcBef>
                <a:spcPts val="0"/>
              </a:spcBef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конкурсов «Формула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успеха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«СО-бытие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«Первые шаги в профессии»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445224"/>
          </a:xfrm>
        </p:spPr>
        <p:txBody>
          <a:bodyPr>
            <a:normAutofit fontScale="40000" lnSpcReduction="20000"/>
          </a:bodyPr>
          <a:lstStyle/>
          <a:p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Конкурсах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сообщество  в соответствии с   Положениями (оргкомитет рассматривает заявки)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 членов жюри, обсуждение конкурсных работ. Закрытая система оценки.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в соответствии с критериями  и баллами.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Со-бытие, Формула </a:t>
            </a:r>
            <a:r>
              <a:rPr lang="ru-RU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успеха : </a:t>
            </a:r>
            <a:r>
              <a:rPr lang="en-US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 – </a:t>
            </a:r>
            <a:r>
              <a:rPr lang="ru-RU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баллов 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 </a:t>
            </a:r>
            <a:r>
              <a:rPr lang="ru-RU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балла за каждое испытание)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Члены </a:t>
            </a:r>
            <a:r>
              <a:rPr lang="ru-RU" sz="7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жюри – предложение о внесении изменений в Положение в части наградных документов (Положение о Фестивале) 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7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408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Техническая экспертиза в соответствии с Положением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5.3. Победители и призеры регионального этапа конкурса практик наставничества «Формула успеха»  и регионального конкурса педагогических открытий года «</a:t>
            </a:r>
            <a:r>
              <a:rPr lang="ru-RU" sz="3600" dirty="0" err="1" smtClean="0"/>
              <a:t>СО-бытие</a:t>
            </a:r>
            <a:r>
              <a:rPr lang="ru-RU" sz="3600" dirty="0" smtClean="0"/>
              <a:t>» награждаются дипломами Министерства образования Приморского края.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5.4. Участники, представившие практики наставничества в очном формате в рамках Фестиваля, получат сертификаты участия с указанием очной формы трансляции педагогического опыта/инновационных практик.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smtClean="0"/>
              <a:t>5.5. Участники Конкурсов, конкурсные материалы которых прошли техническую экспертизу и набрали </a:t>
            </a:r>
            <a:r>
              <a:rPr lang="ru-RU" sz="3600" dirty="0" smtClean="0"/>
              <a:t>не менее 50% от </a:t>
            </a:r>
            <a:r>
              <a:rPr lang="ru-RU" sz="3600" dirty="0" smtClean="0"/>
              <a:t>максимального количества баллов при оценке работ, получат сертификаты участия в  вышеуказанных конкурсах.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63408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конкурса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 успеха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616624"/>
          </a:xfrm>
        </p:spPr>
        <p:txBody>
          <a:bodyPr>
            <a:normAutofit/>
          </a:bodyPr>
          <a:lstStyle/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-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 человека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номинации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 28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(51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из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(18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муниципалитетов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профессии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- 8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(8)</a:t>
            </a: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- 6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(23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sz="3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 детей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»- 12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- 2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</a:p>
          <a:p>
            <a:pPr marL="0" indent="0">
              <a:buNone/>
            </a:pP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количество участников - 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92 </a:t>
            </a:r>
            <a:r>
              <a:rPr lang="ru-RU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(127)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чел., из 58 учащихся!!!</a:t>
            </a:r>
          </a:p>
          <a:p>
            <a:pPr marL="0" indent="0">
              <a:buNone/>
            </a:pP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328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и содержанию конкурсной работы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496944" cy="4320480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Видеоролик-визитка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с описанием практики по рекомендациям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Персонализированная программа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конкурсных работ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(официальная публикация)</a:t>
            </a:r>
          </a:p>
          <a:p>
            <a:pPr marL="0" indent="0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«Банк наставнических  практик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senicheva\Downloads\qr-code (60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229200"/>
            <a:ext cx="1481484" cy="1481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983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Типичные недостатки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328592"/>
          </a:xfrm>
        </p:spPr>
        <p:txBody>
          <a:bodyPr>
            <a:no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карта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(неверная личная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информация/отсутствие,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данных, данных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детей-наставников, некорректные ссылки на видео и т.п.)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тайминг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нарушение структуры и несоответствие содержательных компонентов требованию, качество записи, звука, низкая презентационная составляющая)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с описанием практики по рекомендациям АСИ (Трудности в описании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смарт-целей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результатов, рекламное название практики, замена шаблона своим)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Несоответствие практики выбранной номинации и, как следствие, низкая оценка в соответствии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критериями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 сути наставничества, присвоение любой образовательной деятельности статуса наставничества.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983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36912"/>
            <a:ext cx="8435280" cy="19442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Бессистемность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изложении цели и содержания практики, слабый диагностический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инструментарий; отсутствие корреляции целей и результатов практики.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 наставничества функционалом классного руководителя, советника по образованию (всероссийские проекты с готовыми программами: «Орлята России и т.п.)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11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507288" cy="648072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+mn-lt"/>
              </a:rPr>
              <a:t>Образцы практик</a:t>
            </a:r>
            <a:endParaRPr lang="ru-RU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в образовании </a:t>
            </a:r>
            <a:endParaRPr lang="ru-RU" sz="2800" b="1" dirty="0">
              <a:solidFill>
                <a:srgbClr val="C00000"/>
              </a:solidFill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 обучающегося/группы обучающихся (социальные и др. проекты, индивидуальная программа развития/адаптации, творческая группа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(ППК) «УЧИГРАД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СТАРТ. Город будущих профессионалов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(ИОМ) «Наставничество одарённых детей в физико-математическом образовании»</a:t>
            </a: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 (ИОМ) «Путь в профессию: чемпионат по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профессиональному мастерству «Профессионалы» </a:t>
            </a:r>
            <a:endPara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патриотическому воспитанию  «Юный друг пограничника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«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Творческий потенциал в каждом из нас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254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95536" y="0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604867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 детей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детских наставнических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 Обучающийся - наставник группы/обучающегося</a:t>
            </a:r>
          </a:p>
          <a:p>
            <a:pPr marL="0" indent="0" algn="just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наставничества «Творческий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 в каждом из нас!»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«Мир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дронов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от идеи к полёту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buNone/>
            </a:pP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наставничества «Эстафета памяти»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</a:t>
            </a:r>
          </a:p>
          <a:p>
            <a:pPr marL="0" indent="0" algn="just">
              <a:buNone/>
            </a:pPr>
            <a:r>
              <a:rPr lang="ru-RU" dirty="0" smtClean="0"/>
              <a:t>Проектное управление!</a:t>
            </a:r>
          </a:p>
          <a:p>
            <a:pPr marL="0" indent="0" algn="just">
              <a:buNone/>
            </a:pPr>
            <a:r>
              <a:rPr lang="ru-RU" dirty="0" smtClean="0"/>
              <a:t>Локация -  </a:t>
            </a:r>
            <a:r>
              <a:rPr lang="ru-RU" dirty="0" smtClean="0"/>
              <a:t>муниципалитет/регион/ РФ</a:t>
            </a:r>
            <a:endParaRPr lang="ru-RU" dirty="0" smtClean="0"/>
          </a:p>
          <a:p>
            <a:pPr algn="just"/>
            <a:r>
              <a:rPr lang="ru-RU" dirty="0" smtClean="0"/>
              <a:t>Наставник   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педагоги-наставляемые (ИОМ в рамках ГМО, в рамках муниципальной школы наставничества)</a:t>
            </a:r>
          </a:p>
          <a:p>
            <a:pPr algn="just"/>
            <a:r>
              <a:rPr lang="ru-RU" dirty="0" smtClean="0"/>
              <a:t>Наставник/группа </a:t>
            </a:r>
            <a:r>
              <a:rPr lang="ru-RU" dirty="0" smtClean="0"/>
              <a:t>– молодые педагоги (Школа молодого педагога)</a:t>
            </a:r>
          </a:p>
          <a:p>
            <a:pPr algn="just"/>
            <a:r>
              <a:rPr lang="ru-RU" dirty="0" smtClean="0"/>
              <a:t>Куратор проекта – наставники </a:t>
            </a:r>
            <a:r>
              <a:rPr lang="ru-RU" dirty="0" smtClean="0"/>
              <a:t>команд </a:t>
            </a:r>
            <a:r>
              <a:rPr lang="ru-RU" dirty="0" smtClean="0"/>
              <a:t>– школьные команды (учащиеся, родители, социальные партнеры)  (социальные благотворительные проекты</a:t>
            </a:r>
            <a:r>
              <a:rPr lang="ru-RU" dirty="0" smtClean="0"/>
              <a:t>)</a:t>
            </a:r>
          </a:p>
          <a:p>
            <a:pPr marL="0" indent="0" algn="just">
              <a:buNone/>
            </a:pPr>
            <a:r>
              <a:rPr lang="ru-RU" i="1" dirty="0"/>
              <a:t> </a:t>
            </a:r>
            <a:r>
              <a:rPr lang="ru-RU" i="1" dirty="0" smtClean="0"/>
              <a:t>Социальная сетевая наставническая </a:t>
            </a:r>
            <a:r>
              <a:rPr lang="ru-RU" i="1" dirty="0"/>
              <a:t>практика «Шьём для наших»</a:t>
            </a:r>
          </a:p>
          <a:p>
            <a:pPr marL="0" indent="0" algn="just">
              <a:buNone/>
            </a:pPr>
            <a:endParaRPr lang="ru-RU" dirty="0" smtClean="0"/>
          </a:p>
          <a:p>
            <a:pPr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2758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801</Words>
  <Application>Microsoft Office PowerPoint</Application>
  <PresentationFormat>Экран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NewsPrint</vt:lpstr>
      <vt:lpstr>1_NewsPrint</vt:lpstr>
      <vt:lpstr>Итоги региональных конкурсов  «Формула успеха»-2024 и «СО-бытие» -2026  . Перспективы развития конкурсного движения профессионального мастерства  в Приморском крае </vt:lpstr>
      <vt:lpstr>Организация работы членов жюри конкурсов «Формула успеха», «СО-бытие», «Первые шаги в профессии»</vt:lpstr>
      <vt:lpstr>Техническая экспертиза в соответствии с Положением</vt:lpstr>
      <vt:lpstr>Организация работы членов жюри конкурса Формула успеха</vt:lpstr>
      <vt:lpstr>Требования к оформлению и содержанию конкурсной работы</vt:lpstr>
      <vt:lpstr>Типичные недостатки</vt:lpstr>
      <vt:lpstr>Презентация PowerPoint</vt:lpstr>
      <vt:lpstr>Образцы практик</vt:lpstr>
      <vt:lpstr>Презентация PowerPoint</vt:lpstr>
      <vt:lpstr>Наставничество в профессии</vt:lpstr>
      <vt:lpstr>Организация работы членов жюри конкурса «СО-бытие»</vt:lpstr>
      <vt:lpstr>Технические требования к конкурсным практикам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регионального конкурса «Формула успеха»-2023. Перспективы развития</dc:title>
  <dc:creator>Юлия А. Сеничева</dc:creator>
  <cp:lastModifiedBy>Юлия А. Сеничева</cp:lastModifiedBy>
  <cp:revision>34</cp:revision>
  <dcterms:created xsi:type="dcterms:W3CDTF">2023-01-26T00:49:27Z</dcterms:created>
  <dcterms:modified xsi:type="dcterms:W3CDTF">2026-02-16T06:53:49Z</dcterms:modified>
</cp:coreProperties>
</file>