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8" r:id="rId2"/>
    <p:sldId id="273" r:id="rId3"/>
    <p:sldId id="294" r:id="rId4"/>
    <p:sldId id="277" r:id="rId5"/>
    <p:sldId id="300" r:id="rId6"/>
    <p:sldId id="279" r:id="rId7"/>
    <p:sldId id="278" r:id="rId8"/>
    <p:sldId id="297" r:id="rId9"/>
    <p:sldId id="299" r:id="rId10"/>
    <p:sldId id="302" r:id="rId11"/>
    <p:sldId id="290" r:id="rId12"/>
    <p:sldId id="303" r:id="rId13"/>
    <p:sldId id="289" r:id="rId14"/>
    <p:sldId id="298" r:id="rId15"/>
    <p:sldId id="301" r:id="rId16"/>
    <p:sldId id="282" r:id="rId17"/>
    <p:sldId id="269" r:id="rId18"/>
    <p:sldId id="296" r:id="rId19"/>
    <p:sldId id="263" r:id="rId20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137CCC-2717-4E7B-BB8E-EC724BD1D5F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EB89D85-2C1A-4A31-A4AC-2D169377E865}" type="pres">
      <dgm:prSet presAssocID="{1C137CCC-2717-4E7B-BB8E-EC724BD1D5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FB16A1A-2834-4491-90A6-292DFC5CD0BC}" type="presOf" srcId="{1C137CCC-2717-4E7B-BB8E-EC724BD1D5FC}" destId="{BEB89D85-2C1A-4A31-A4AC-2D169377E86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E570ED-5993-4BF1-A061-251D6BDD7A22}" type="doc">
      <dgm:prSet loTypeId="urn:microsoft.com/office/officeart/2005/8/layout/gear1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29E2B580-7AD8-4938-A490-E37AFBAD3087}">
      <dgm:prSet phldrT="[Текст]" custT="1"/>
      <dgm:spPr/>
      <dgm:t>
        <a:bodyPr/>
        <a:lstStyle/>
        <a:p>
          <a:r>
            <a:rPr lang="ru-RU" sz="5400" dirty="0"/>
            <a:t>НАСТАВНИК</a:t>
          </a:r>
        </a:p>
      </dgm:t>
    </dgm:pt>
    <dgm:pt modelId="{6EA3A4BB-D558-4348-9A30-187EC57B23CA}" type="parTrans" cxnId="{161B50F4-F4F0-4792-A2BA-7D4C32C1051F}">
      <dgm:prSet/>
      <dgm:spPr/>
      <dgm:t>
        <a:bodyPr/>
        <a:lstStyle/>
        <a:p>
          <a:endParaRPr lang="ru-RU"/>
        </a:p>
      </dgm:t>
    </dgm:pt>
    <dgm:pt modelId="{F71E6F79-AF79-4207-BB03-AF02474B7D17}" type="sibTrans" cxnId="{161B50F4-F4F0-4792-A2BA-7D4C32C1051F}">
      <dgm:prSet/>
      <dgm:spPr/>
      <dgm:t>
        <a:bodyPr/>
        <a:lstStyle/>
        <a:p>
          <a:endParaRPr lang="ru-RU"/>
        </a:p>
      </dgm:t>
    </dgm:pt>
    <dgm:pt modelId="{7B1A1539-3D2E-4662-9E93-4FA6C95C6F2D}">
      <dgm:prSet phldrT="[Текст]" custT="1"/>
      <dgm:spPr/>
      <dgm:t>
        <a:bodyPr/>
        <a:lstStyle/>
        <a:p>
          <a:pPr marL="285750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dirty="0"/>
            <a:t>ПЕДАГОГ</a:t>
          </a:r>
        </a:p>
      </dgm:t>
    </dgm:pt>
    <dgm:pt modelId="{8994BB97-80CE-4FDB-943B-A0440C0DED76}" type="parTrans" cxnId="{0A3C21AD-678A-4E76-A5A6-B76196E51425}">
      <dgm:prSet/>
      <dgm:spPr/>
      <dgm:t>
        <a:bodyPr/>
        <a:lstStyle/>
        <a:p>
          <a:endParaRPr lang="ru-RU"/>
        </a:p>
      </dgm:t>
    </dgm:pt>
    <dgm:pt modelId="{C93D0E91-1AB4-4F8B-A9F0-D370AAED07FF}" type="sibTrans" cxnId="{0A3C21AD-678A-4E76-A5A6-B76196E51425}">
      <dgm:prSet/>
      <dgm:spPr/>
      <dgm:t>
        <a:bodyPr/>
        <a:lstStyle/>
        <a:p>
          <a:endParaRPr lang="ru-RU"/>
        </a:p>
      </dgm:t>
    </dgm:pt>
    <dgm:pt modelId="{0908EC4B-8B87-4DAA-AAB2-4AE5C4785E9C}">
      <dgm:prSet phldrT="[Текст]" custT="1"/>
      <dgm:spPr/>
      <dgm:t>
        <a:bodyPr/>
        <a:lstStyle/>
        <a:p>
          <a:pPr marL="285750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dirty="0"/>
            <a:t>РОДИТЕЛЬ</a:t>
          </a:r>
        </a:p>
      </dgm:t>
    </dgm:pt>
    <dgm:pt modelId="{9291D087-4B92-4CA0-B23A-ECD6053C6C28}" type="parTrans" cxnId="{9925BF65-2600-4447-8978-12DC4F1BB871}">
      <dgm:prSet/>
      <dgm:spPr/>
      <dgm:t>
        <a:bodyPr/>
        <a:lstStyle/>
        <a:p>
          <a:endParaRPr lang="ru-RU"/>
        </a:p>
      </dgm:t>
    </dgm:pt>
    <dgm:pt modelId="{386203BE-A813-4384-9990-2499046DD9FD}" type="sibTrans" cxnId="{9925BF65-2600-4447-8978-12DC4F1BB871}">
      <dgm:prSet/>
      <dgm:spPr/>
      <dgm:t>
        <a:bodyPr/>
        <a:lstStyle/>
        <a:p>
          <a:endParaRPr lang="ru-RU"/>
        </a:p>
      </dgm:t>
    </dgm:pt>
    <dgm:pt modelId="{94D9FF62-68A6-401A-BF98-0D4F50206DF5}">
      <dgm:prSet phldrT="[Текст]" custT="1"/>
      <dgm:spPr/>
      <dgm:t>
        <a:bodyPr/>
        <a:lstStyle/>
        <a:p>
          <a:pPr marL="285750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800" dirty="0"/>
        </a:p>
      </dgm:t>
    </dgm:pt>
    <dgm:pt modelId="{C5D0EB26-E797-46C8-85B5-6CD53478E3A5}" type="parTrans" cxnId="{4878222F-CA1B-4620-BC5A-6D855892779B}">
      <dgm:prSet/>
      <dgm:spPr/>
      <dgm:t>
        <a:bodyPr/>
        <a:lstStyle/>
        <a:p>
          <a:endParaRPr lang="ru-RU"/>
        </a:p>
      </dgm:t>
    </dgm:pt>
    <dgm:pt modelId="{A35CF58F-A50F-4832-8A58-1AB6C622BECC}" type="sibTrans" cxnId="{4878222F-CA1B-4620-BC5A-6D855892779B}">
      <dgm:prSet/>
      <dgm:spPr/>
      <dgm:t>
        <a:bodyPr/>
        <a:lstStyle/>
        <a:p>
          <a:endParaRPr lang="ru-RU"/>
        </a:p>
      </dgm:t>
    </dgm:pt>
    <dgm:pt modelId="{236BC79B-132E-4C16-869A-E7B4F6F314BC}">
      <dgm:prSet phldrT="[Текст]" custT="1"/>
      <dgm:spPr/>
      <dgm:t>
        <a:bodyPr/>
        <a:lstStyle/>
        <a:p>
          <a:pPr marL="285750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dirty="0"/>
            <a:t>ЛИДЕР-ЭНТУЗИАСТ –АКТИВИСТ ГОРОДА/КРАЯ/ДАЛЬНЕГО ВОСТОКА</a:t>
          </a:r>
        </a:p>
      </dgm:t>
    </dgm:pt>
    <dgm:pt modelId="{2C42C0A1-4958-4F88-B6C1-243A4F94B030}" type="parTrans" cxnId="{EC7D02DE-75F2-403C-9EDA-50E5942AD5C4}">
      <dgm:prSet/>
      <dgm:spPr/>
      <dgm:t>
        <a:bodyPr/>
        <a:lstStyle/>
        <a:p>
          <a:endParaRPr lang="ru-RU"/>
        </a:p>
      </dgm:t>
    </dgm:pt>
    <dgm:pt modelId="{8D71F5F1-F999-4C3B-8D5E-333D17A5E98B}" type="sibTrans" cxnId="{EC7D02DE-75F2-403C-9EDA-50E5942AD5C4}">
      <dgm:prSet/>
      <dgm:spPr/>
      <dgm:t>
        <a:bodyPr/>
        <a:lstStyle/>
        <a:p>
          <a:endParaRPr lang="ru-RU"/>
        </a:p>
      </dgm:t>
    </dgm:pt>
    <dgm:pt modelId="{0B7D781E-4E47-4DEF-8B0A-4AC50639CE3F}">
      <dgm:prSet phldrT="[Текст]" custT="1"/>
      <dgm:spPr/>
      <dgm:t>
        <a:bodyPr/>
        <a:lstStyle/>
        <a:p>
          <a:pPr marL="285750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800" dirty="0"/>
            <a:t> УЧЕНИК – АКТИВИСТ МУЗЕЯ</a:t>
          </a:r>
        </a:p>
      </dgm:t>
    </dgm:pt>
    <dgm:pt modelId="{543AFB2F-D321-441F-A558-1B4C66B0635E}" type="parTrans" cxnId="{46DD2BDD-31C3-462E-9EB3-9D0C615600DB}">
      <dgm:prSet/>
      <dgm:spPr/>
      <dgm:t>
        <a:bodyPr/>
        <a:lstStyle/>
        <a:p>
          <a:endParaRPr lang="ru-RU"/>
        </a:p>
      </dgm:t>
    </dgm:pt>
    <dgm:pt modelId="{B79393EC-C546-40F4-B513-7A4E455B708E}" type="sibTrans" cxnId="{46DD2BDD-31C3-462E-9EB3-9D0C615600DB}">
      <dgm:prSet/>
      <dgm:spPr/>
      <dgm:t>
        <a:bodyPr/>
        <a:lstStyle/>
        <a:p>
          <a:endParaRPr lang="ru-RU"/>
        </a:p>
      </dgm:t>
    </dgm:pt>
    <dgm:pt modelId="{95FDB677-82B4-413E-87A7-72D84A9B1246}" type="pres">
      <dgm:prSet presAssocID="{E1E570ED-5993-4BF1-A061-251D6BDD7A22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C18DB1-4CFB-41D4-BB2A-B227B59F999D}" type="pres">
      <dgm:prSet presAssocID="{29E2B580-7AD8-4938-A490-E37AFBAD3087}" presName="gear1" presStyleLbl="node1" presStyleIdx="0" presStyleCnt="1" custScaleX="197545" custLinFactNeighborX="-21450" custLinFactNeighborY="-416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6026E-3CCA-4C0B-8AC5-77DA10A844F8}" type="pres">
      <dgm:prSet presAssocID="{29E2B580-7AD8-4938-A490-E37AFBAD3087}" presName="gear1srcNode" presStyleLbl="node1" presStyleIdx="0" presStyleCnt="1"/>
      <dgm:spPr/>
      <dgm:t>
        <a:bodyPr/>
        <a:lstStyle/>
        <a:p>
          <a:endParaRPr lang="ru-RU"/>
        </a:p>
      </dgm:t>
    </dgm:pt>
    <dgm:pt modelId="{DE3CD8F7-9B31-4DD8-A828-67D2D42B655F}" type="pres">
      <dgm:prSet presAssocID="{29E2B580-7AD8-4938-A490-E37AFBAD3087}" presName="gear1dstNode" presStyleLbl="node1" presStyleIdx="0" presStyleCnt="1"/>
      <dgm:spPr/>
      <dgm:t>
        <a:bodyPr/>
        <a:lstStyle/>
        <a:p>
          <a:endParaRPr lang="ru-RU"/>
        </a:p>
      </dgm:t>
    </dgm:pt>
    <dgm:pt modelId="{DAD5F5FA-D937-41D3-8908-430E4C8CF49C}" type="pres">
      <dgm:prSet presAssocID="{29E2B580-7AD8-4938-A490-E37AFBAD3087}" presName="gear1ch" presStyleLbl="fgAcc1" presStyleIdx="0" presStyleCnt="1" custScaleX="337162" custScaleY="200683" custLinFactNeighborX="31944" custLinFactNeighborY="418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2632F3-10F9-4B9B-AA20-1DE2059338B6}" type="pres">
      <dgm:prSet presAssocID="{F71E6F79-AF79-4207-BB03-AF02474B7D17}" presName="connector1" presStyleLbl="sibTrans2D1" presStyleIdx="0" presStyleCnt="1" custAng="21328364" custLinFactNeighborX="17271" custLinFactNeighborY="-30541"/>
      <dgm:spPr/>
      <dgm:t>
        <a:bodyPr/>
        <a:lstStyle/>
        <a:p>
          <a:endParaRPr lang="ru-RU"/>
        </a:p>
      </dgm:t>
    </dgm:pt>
  </dgm:ptLst>
  <dgm:cxnLst>
    <dgm:cxn modelId="{762357FC-96A6-4FB7-AA17-A72ADEC4D22D}" type="presOf" srcId="{29E2B580-7AD8-4938-A490-E37AFBAD3087}" destId="{2576026E-3CCA-4C0B-8AC5-77DA10A844F8}" srcOrd="1" destOrd="0" presId="urn:microsoft.com/office/officeart/2005/8/layout/gear1"/>
    <dgm:cxn modelId="{0A3C21AD-678A-4E76-A5A6-B76196E51425}" srcId="{29E2B580-7AD8-4938-A490-E37AFBAD3087}" destId="{7B1A1539-3D2E-4662-9E93-4FA6C95C6F2D}" srcOrd="0" destOrd="0" parTransId="{8994BB97-80CE-4FDB-943B-A0440C0DED76}" sibTransId="{C93D0E91-1AB4-4F8B-A9F0-D370AAED07FF}"/>
    <dgm:cxn modelId="{4878222F-CA1B-4620-BC5A-6D855892779B}" srcId="{29E2B580-7AD8-4938-A490-E37AFBAD3087}" destId="{94D9FF62-68A6-401A-BF98-0D4F50206DF5}" srcOrd="4" destOrd="0" parTransId="{C5D0EB26-E797-46C8-85B5-6CD53478E3A5}" sibTransId="{A35CF58F-A50F-4832-8A58-1AB6C622BECC}"/>
    <dgm:cxn modelId="{FA0F3220-E456-4572-ABEB-39AA50D8C7AF}" type="presOf" srcId="{236BC79B-132E-4C16-869A-E7B4F6F314BC}" destId="{DAD5F5FA-D937-41D3-8908-430E4C8CF49C}" srcOrd="0" destOrd="3" presId="urn:microsoft.com/office/officeart/2005/8/layout/gear1"/>
    <dgm:cxn modelId="{8C1034B9-7EFC-4ED9-B079-C720FD209DDB}" type="presOf" srcId="{29E2B580-7AD8-4938-A490-E37AFBAD3087}" destId="{DE3CD8F7-9B31-4DD8-A828-67D2D42B655F}" srcOrd="2" destOrd="0" presId="urn:microsoft.com/office/officeart/2005/8/layout/gear1"/>
    <dgm:cxn modelId="{161B50F4-F4F0-4792-A2BA-7D4C32C1051F}" srcId="{E1E570ED-5993-4BF1-A061-251D6BDD7A22}" destId="{29E2B580-7AD8-4938-A490-E37AFBAD3087}" srcOrd="0" destOrd="0" parTransId="{6EA3A4BB-D558-4348-9A30-187EC57B23CA}" sibTransId="{F71E6F79-AF79-4207-BB03-AF02474B7D17}"/>
    <dgm:cxn modelId="{9925BF65-2600-4447-8978-12DC4F1BB871}" srcId="{29E2B580-7AD8-4938-A490-E37AFBAD3087}" destId="{0908EC4B-8B87-4DAA-AAB2-4AE5C4785E9C}" srcOrd="1" destOrd="0" parTransId="{9291D087-4B92-4CA0-B23A-ECD6053C6C28}" sibTransId="{386203BE-A813-4384-9990-2499046DD9FD}"/>
    <dgm:cxn modelId="{F5712561-42E7-4A5E-8292-C0465230AFCE}" type="presOf" srcId="{0B7D781E-4E47-4DEF-8B0A-4AC50639CE3F}" destId="{DAD5F5FA-D937-41D3-8908-430E4C8CF49C}" srcOrd="0" destOrd="2" presId="urn:microsoft.com/office/officeart/2005/8/layout/gear1"/>
    <dgm:cxn modelId="{161F2CFC-A499-4D38-8D4A-219B13DC4F47}" type="presOf" srcId="{29E2B580-7AD8-4938-A490-E37AFBAD3087}" destId="{55C18DB1-4CFB-41D4-BB2A-B227B59F999D}" srcOrd="0" destOrd="0" presId="urn:microsoft.com/office/officeart/2005/8/layout/gear1"/>
    <dgm:cxn modelId="{1F8793CA-ABA0-44DA-8191-B9AB6A2F6BE9}" type="presOf" srcId="{E1E570ED-5993-4BF1-A061-251D6BDD7A22}" destId="{95FDB677-82B4-413E-87A7-72D84A9B1246}" srcOrd="0" destOrd="0" presId="urn:microsoft.com/office/officeart/2005/8/layout/gear1"/>
    <dgm:cxn modelId="{46DD2BDD-31C3-462E-9EB3-9D0C615600DB}" srcId="{29E2B580-7AD8-4938-A490-E37AFBAD3087}" destId="{0B7D781E-4E47-4DEF-8B0A-4AC50639CE3F}" srcOrd="2" destOrd="0" parTransId="{543AFB2F-D321-441F-A558-1B4C66B0635E}" sibTransId="{B79393EC-C546-40F4-B513-7A4E455B708E}"/>
    <dgm:cxn modelId="{569DFC79-8831-49F8-AE90-06122DE23DBF}" type="presOf" srcId="{F71E6F79-AF79-4207-BB03-AF02474B7D17}" destId="{7D2632F3-10F9-4B9B-AA20-1DE2059338B6}" srcOrd="0" destOrd="0" presId="urn:microsoft.com/office/officeart/2005/8/layout/gear1"/>
    <dgm:cxn modelId="{0AA44C53-E663-48E2-BC15-68E6C48CB463}" type="presOf" srcId="{0908EC4B-8B87-4DAA-AAB2-4AE5C4785E9C}" destId="{DAD5F5FA-D937-41D3-8908-430E4C8CF49C}" srcOrd="0" destOrd="1" presId="urn:microsoft.com/office/officeart/2005/8/layout/gear1"/>
    <dgm:cxn modelId="{EC7D02DE-75F2-403C-9EDA-50E5942AD5C4}" srcId="{29E2B580-7AD8-4938-A490-E37AFBAD3087}" destId="{236BC79B-132E-4C16-869A-E7B4F6F314BC}" srcOrd="3" destOrd="0" parTransId="{2C42C0A1-4958-4F88-B6C1-243A4F94B030}" sibTransId="{8D71F5F1-F999-4C3B-8D5E-333D17A5E98B}"/>
    <dgm:cxn modelId="{88329F2A-64BB-40A7-9D8B-AC5704FBC621}" type="presOf" srcId="{94D9FF62-68A6-401A-BF98-0D4F50206DF5}" destId="{DAD5F5FA-D937-41D3-8908-430E4C8CF49C}" srcOrd="0" destOrd="4" presId="urn:microsoft.com/office/officeart/2005/8/layout/gear1"/>
    <dgm:cxn modelId="{A39A58DA-4A77-45E6-8F11-C92A30B13CFB}" type="presOf" srcId="{7B1A1539-3D2E-4662-9E93-4FA6C95C6F2D}" destId="{DAD5F5FA-D937-41D3-8908-430E4C8CF49C}" srcOrd="0" destOrd="0" presId="urn:microsoft.com/office/officeart/2005/8/layout/gear1"/>
    <dgm:cxn modelId="{E9BE07C1-96E3-49D8-97F1-6383334CBCAD}" type="presParOf" srcId="{95FDB677-82B4-413E-87A7-72D84A9B1246}" destId="{55C18DB1-4CFB-41D4-BB2A-B227B59F999D}" srcOrd="0" destOrd="0" presId="urn:microsoft.com/office/officeart/2005/8/layout/gear1"/>
    <dgm:cxn modelId="{BC114EA9-1863-4E04-AF2B-F87FEBC4E9C0}" type="presParOf" srcId="{95FDB677-82B4-413E-87A7-72D84A9B1246}" destId="{2576026E-3CCA-4C0B-8AC5-77DA10A844F8}" srcOrd="1" destOrd="0" presId="urn:microsoft.com/office/officeart/2005/8/layout/gear1"/>
    <dgm:cxn modelId="{2D42B95B-B4B1-4ADA-9B10-3CAABFFBC9FC}" type="presParOf" srcId="{95FDB677-82B4-413E-87A7-72D84A9B1246}" destId="{DE3CD8F7-9B31-4DD8-A828-67D2D42B655F}" srcOrd="2" destOrd="0" presId="urn:microsoft.com/office/officeart/2005/8/layout/gear1"/>
    <dgm:cxn modelId="{7C1D0961-F46D-4155-A634-EC67F4CBE043}" type="presParOf" srcId="{95FDB677-82B4-413E-87A7-72D84A9B1246}" destId="{DAD5F5FA-D937-41D3-8908-430E4C8CF49C}" srcOrd="3" destOrd="0" presId="urn:microsoft.com/office/officeart/2005/8/layout/gear1"/>
    <dgm:cxn modelId="{BF873CAC-9622-4CB0-B8CB-0EC4161CC52F}" type="presParOf" srcId="{95FDB677-82B4-413E-87A7-72D84A9B1246}" destId="{7D2632F3-10F9-4B9B-AA20-1DE2059338B6}" srcOrd="4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65A25C-1627-4982-8DE1-8D39972C8000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61A5F32-59C0-40F3-90EA-D809D2675A6F}">
      <dgm:prSet phldrT="[Текст]" custT="1"/>
      <dgm:spPr/>
      <dgm:t>
        <a:bodyPr/>
        <a:lstStyle/>
        <a:p>
          <a:r>
            <a:rPr lang="ru-RU" sz="2000" b="1" dirty="0" smtClean="0"/>
            <a:t>РАЗВИТИЯ</a:t>
          </a:r>
        </a:p>
        <a:p>
          <a:r>
            <a:rPr lang="ru-RU" sz="2000" b="1" dirty="0" smtClean="0"/>
            <a:t>ТВОРЧЕСКОГО </a:t>
          </a:r>
          <a:r>
            <a:rPr lang="ru-RU" sz="2000" b="1" dirty="0"/>
            <a:t>ПОТЕНЦИАЛА </a:t>
          </a:r>
          <a:r>
            <a:rPr lang="ru-RU" sz="2000" b="1" dirty="0" smtClean="0"/>
            <a:t>ДЕТЕЙ И ВЗРОСЛЫХ</a:t>
          </a:r>
          <a:endParaRPr lang="ru-RU" sz="2000" b="1" dirty="0"/>
        </a:p>
      </dgm:t>
    </dgm:pt>
    <dgm:pt modelId="{57F18A5B-8F74-4846-B3A0-6C71181BB81B}" type="parTrans" cxnId="{5E4799C9-7223-4C80-B492-7F055781F951}">
      <dgm:prSet/>
      <dgm:spPr/>
      <dgm:t>
        <a:bodyPr/>
        <a:lstStyle/>
        <a:p>
          <a:endParaRPr lang="ru-RU"/>
        </a:p>
      </dgm:t>
    </dgm:pt>
    <dgm:pt modelId="{56315B4A-2CEB-4876-B21F-5274BA699CF0}" type="sibTrans" cxnId="{5E4799C9-7223-4C80-B492-7F055781F951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ФОРМИРОВАНИЯ ЛЮБВИ  </a:t>
          </a:r>
          <a:r>
            <a:rPr lang="ru-RU" sz="2400" b="1" dirty="0">
              <a:solidFill>
                <a:schemeClr val="tx1"/>
              </a:solidFill>
            </a:rPr>
            <a:t>К МАЛОЙ РОДИНЕ</a:t>
          </a:r>
        </a:p>
      </dgm:t>
    </dgm:pt>
    <dgm:pt modelId="{E7B3855F-560F-4687-B1AB-102AE0C436A1}">
      <dgm:prSet phldrT="[Текст]" custT="1"/>
      <dgm:spPr/>
      <dgm:t>
        <a:bodyPr/>
        <a:lstStyle/>
        <a:p>
          <a:r>
            <a:rPr lang="ru-RU" sz="3200" b="1" dirty="0" smtClean="0"/>
            <a:t>МАСТЕР-КЛАССЫ</a:t>
          </a:r>
        </a:p>
        <a:p>
          <a:r>
            <a:rPr lang="ru-RU" sz="3200" b="1" dirty="0" smtClean="0"/>
            <a:t>ПРОФЕССИОНАЛЬНЫЕ ПРОБЫ</a:t>
          </a:r>
          <a:endParaRPr lang="ru-RU" sz="3200" b="1" dirty="0"/>
        </a:p>
        <a:p>
          <a:r>
            <a:rPr lang="ru-RU" sz="3200" b="1" dirty="0"/>
            <a:t>ЭКСКУРСИИ</a:t>
          </a:r>
        </a:p>
        <a:p>
          <a:r>
            <a:rPr lang="ru-RU" sz="3200" b="1" dirty="0"/>
            <a:t> ВЫСТАВКИ</a:t>
          </a:r>
        </a:p>
        <a:p>
          <a:r>
            <a:rPr lang="ru-RU" sz="3200" b="1" dirty="0"/>
            <a:t>ТЕМАТИЧЕСКИЕ ПОЕЗДКИ</a:t>
          </a:r>
        </a:p>
        <a:p>
          <a:r>
            <a:rPr lang="ru-RU" sz="3200" b="1" dirty="0"/>
            <a:t>МУЗЕЙНЫЕ УРОКИ</a:t>
          </a:r>
        </a:p>
      </dgm:t>
    </dgm:pt>
    <dgm:pt modelId="{FEC54DC1-B986-4AF8-817D-C07DEE07F818}" type="parTrans" cxnId="{569A5855-F557-46B0-8B89-030B6F5E05DC}">
      <dgm:prSet/>
      <dgm:spPr/>
      <dgm:t>
        <a:bodyPr/>
        <a:lstStyle/>
        <a:p>
          <a:endParaRPr lang="ru-RU"/>
        </a:p>
      </dgm:t>
    </dgm:pt>
    <dgm:pt modelId="{01694763-7AA4-43B9-9E34-313F4739719F}" type="sibTrans" cxnId="{569A5855-F557-46B0-8B89-030B6F5E05DC}">
      <dgm:prSet/>
      <dgm:spPr/>
      <dgm:t>
        <a:bodyPr/>
        <a:lstStyle/>
        <a:p>
          <a:endParaRPr lang="ru-RU"/>
        </a:p>
      </dgm:t>
    </dgm:pt>
    <dgm:pt modelId="{D277635F-8E0F-40EF-B204-E34DC28A3006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ФОРМИРОВАНИЯ </a:t>
          </a:r>
          <a:r>
            <a:rPr lang="ru-RU" sz="2000" dirty="0">
              <a:solidFill>
                <a:schemeClr val="tx1"/>
              </a:solidFill>
            </a:rPr>
            <a:t>ЭКОМЫШЛЕНИЯ</a:t>
          </a:r>
        </a:p>
      </dgm:t>
    </dgm:pt>
    <dgm:pt modelId="{9025C152-BE01-4932-A8F5-FD1777030555}" type="parTrans" cxnId="{EE65BCDB-FF20-4D0D-BB70-69F93203EB20}">
      <dgm:prSet/>
      <dgm:spPr/>
      <dgm:t>
        <a:bodyPr/>
        <a:lstStyle/>
        <a:p>
          <a:endParaRPr lang="ru-RU"/>
        </a:p>
      </dgm:t>
    </dgm:pt>
    <dgm:pt modelId="{21CB5CB2-6929-4B70-BB30-DCDB2F5F9428}" type="sibTrans" cxnId="{EE65BCDB-FF20-4D0D-BB70-69F93203EB20}">
      <dgm:prSet custT="1"/>
      <dgm:spPr/>
      <dgm:t>
        <a:bodyPr/>
        <a:lstStyle/>
        <a:p>
          <a:r>
            <a:rPr lang="ru-RU" sz="1800" b="1" dirty="0" smtClean="0"/>
            <a:t>ЭФФЕКТИВНЫХ </a:t>
          </a:r>
          <a:r>
            <a:rPr lang="ru-RU" sz="1800" b="1" dirty="0"/>
            <a:t>КОММУНИКАЦИЙ ДЕТЕЙ  и ВЗРОСЛЫХ</a:t>
          </a:r>
        </a:p>
      </dgm:t>
    </dgm:pt>
    <dgm:pt modelId="{71C73355-83FF-4E27-A0CE-ACDE708AB26E}" type="pres">
      <dgm:prSet presAssocID="{F665A25C-1627-4982-8DE1-8D39972C800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6ABFA43-18B8-48C8-9661-11890063532E}" type="pres">
      <dgm:prSet presAssocID="{661A5F32-59C0-40F3-90EA-D809D2675A6F}" presName="composite" presStyleCnt="0"/>
      <dgm:spPr/>
    </dgm:pt>
    <dgm:pt modelId="{6D0B0828-1F5B-45FE-92CF-2A0D4D828DE5}" type="pres">
      <dgm:prSet presAssocID="{661A5F32-59C0-40F3-90EA-D809D2675A6F}" presName="Parent1" presStyleLbl="node1" presStyleIdx="0" presStyleCnt="4" custScaleX="140706" custLinFactX="100000" custLinFactNeighborX="105467" custLinFactNeighborY="11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8CD97-7E51-4E3E-BFFD-1343A41EBABF}" type="pres">
      <dgm:prSet presAssocID="{661A5F32-59C0-40F3-90EA-D809D2675A6F}" presName="Childtext1" presStyleLbl="revTx" presStyleIdx="0" presStyleCnt="2" custScaleX="200706" custLinFactX="-94826" custLinFactNeighborX="-100000" custLinFactNeighborY="924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735A1-E284-4C3B-A772-7881A5D8EC6F}" type="pres">
      <dgm:prSet presAssocID="{661A5F32-59C0-40F3-90EA-D809D2675A6F}" presName="BalanceSpacing" presStyleCnt="0"/>
      <dgm:spPr/>
    </dgm:pt>
    <dgm:pt modelId="{13FB84A1-9D68-4564-A9CD-AA80A7B67F7E}" type="pres">
      <dgm:prSet presAssocID="{661A5F32-59C0-40F3-90EA-D809D2675A6F}" presName="BalanceSpacing1" presStyleCnt="0"/>
      <dgm:spPr/>
    </dgm:pt>
    <dgm:pt modelId="{C3DC2AFF-1374-448E-9A69-AF18B20EB864}" type="pres">
      <dgm:prSet presAssocID="{56315B4A-2CEB-4876-B21F-5274BA699CF0}" presName="Accent1Text" presStyleLbl="node1" presStyleIdx="1" presStyleCnt="4" custScaleX="195302" custLinFactX="63374" custLinFactNeighborX="100000" custLinFactNeighborY="-7587"/>
      <dgm:spPr/>
      <dgm:t>
        <a:bodyPr/>
        <a:lstStyle/>
        <a:p>
          <a:endParaRPr lang="ru-RU"/>
        </a:p>
      </dgm:t>
    </dgm:pt>
    <dgm:pt modelId="{126CDCCB-4745-42CA-909E-A40AE54CA194}" type="pres">
      <dgm:prSet presAssocID="{56315B4A-2CEB-4876-B21F-5274BA699CF0}" presName="spaceBetweenRectangles" presStyleCnt="0"/>
      <dgm:spPr/>
    </dgm:pt>
    <dgm:pt modelId="{BD89A534-B2E3-40E8-ACF5-BDB9ACBCAC2B}" type="pres">
      <dgm:prSet presAssocID="{D277635F-8E0F-40EF-B204-E34DC28A3006}" presName="composite" presStyleCnt="0"/>
      <dgm:spPr/>
    </dgm:pt>
    <dgm:pt modelId="{00D5D03F-796F-47F0-A0D7-1D933EB384DA}" type="pres">
      <dgm:prSet presAssocID="{D277635F-8E0F-40EF-B204-E34DC28A3006}" presName="Parent1" presStyleLbl="node1" presStyleIdx="2" presStyleCnt="4" custScaleX="164208" custLinFactNeighborX="88219" custLinFactNeighborY="565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ABCC1-8765-4190-93CE-23C376495863}" type="pres">
      <dgm:prSet presAssocID="{D277635F-8E0F-40EF-B204-E34DC28A3006}" presName="Childtext1" presStyleLbl="revTx" presStyleIdx="1" presStyleCnt="2" custLinFactNeighborX="-28871" custLinFactNeighborY="-79150">
        <dgm:presLayoutVars>
          <dgm:chMax val="0"/>
          <dgm:chPref val="0"/>
          <dgm:bulletEnabled val="1"/>
        </dgm:presLayoutVars>
      </dgm:prSet>
      <dgm:spPr/>
    </dgm:pt>
    <dgm:pt modelId="{30DE3FCB-CA88-4876-88B8-A6E0FE9D6A21}" type="pres">
      <dgm:prSet presAssocID="{D277635F-8E0F-40EF-B204-E34DC28A3006}" presName="BalanceSpacing" presStyleCnt="0"/>
      <dgm:spPr/>
    </dgm:pt>
    <dgm:pt modelId="{28A11A90-7A86-47F2-A6D6-24DD225203BC}" type="pres">
      <dgm:prSet presAssocID="{D277635F-8E0F-40EF-B204-E34DC28A3006}" presName="BalanceSpacing1" presStyleCnt="0"/>
      <dgm:spPr/>
    </dgm:pt>
    <dgm:pt modelId="{253220FF-AF2F-412C-BD7C-DFD323D6D348}" type="pres">
      <dgm:prSet presAssocID="{21CB5CB2-6929-4B70-BB30-DCDB2F5F9428}" presName="Accent1Text" presStyleLbl="node1" presStyleIdx="3" presStyleCnt="4" custAng="0" custScaleX="135764" custLinFactX="23143" custLinFactNeighborX="100000" custLinFactNeighborY="44723"/>
      <dgm:spPr/>
      <dgm:t>
        <a:bodyPr/>
        <a:lstStyle/>
        <a:p>
          <a:endParaRPr lang="ru-RU"/>
        </a:p>
      </dgm:t>
    </dgm:pt>
  </dgm:ptLst>
  <dgm:cxnLst>
    <dgm:cxn modelId="{569A5855-F557-46B0-8B89-030B6F5E05DC}" srcId="{661A5F32-59C0-40F3-90EA-D809D2675A6F}" destId="{E7B3855F-560F-4687-B1AB-102AE0C436A1}" srcOrd="0" destOrd="0" parTransId="{FEC54DC1-B986-4AF8-817D-C07DEE07F818}" sibTransId="{01694763-7AA4-43B9-9E34-313F4739719F}"/>
    <dgm:cxn modelId="{6A66BDBE-554E-4CD6-B68A-C88064C3F8CD}" type="presOf" srcId="{21CB5CB2-6929-4B70-BB30-DCDB2F5F9428}" destId="{253220FF-AF2F-412C-BD7C-DFD323D6D348}" srcOrd="0" destOrd="0" presId="urn:microsoft.com/office/officeart/2008/layout/AlternatingHexagons"/>
    <dgm:cxn modelId="{15912BA4-B2C6-4E8E-AC10-FD3EB1A24945}" type="presOf" srcId="{661A5F32-59C0-40F3-90EA-D809D2675A6F}" destId="{6D0B0828-1F5B-45FE-92CF-2A0D4D828DE5}" srcOrd="0" destOrd="0" presId="urn:microsoft.com/office/officeart/2008/layout/AlternatingHexagons"/>
    <dgm:cxn modelId="{EE65BCDB-FF20-4D0D-BB70-69F93203EB20}" srcId="{F665A25C-1627-4982-8DE1-8D39972C8000}" destId="{D277635F-8E0F-40EF-B204-E34DC28A3006}" srcOrd="1" destOrd="0" parTransId="{9025C152-BE01-4932-A8F5-FD1777030555}" sibTransId="{21CB5CB2-6929-4B70-BB30-DCDB2F5F9428}"/>
    <dgm:cxn modelId="{07ADC57F-C2C2-4CCC-A552-9DB7AEEF7EA1}" type="presOf" srcId="{F665A25C-1627-4982-8DE1-8D39972C8000}" destId="{71C73355-83FF-4E27-A0CE-ACDE708AB26E}" srcOrd="0" destOrd="0" presId="urn:microsoft.com/office/officeart/2008/layout/AlternatingHexagons"/>
    <dgm:cxn modelId="{5E4799C9-7223-4C80-B492-7F055781F951}" srcId="{F665A25C-1627-4982-8DE1-8D39972C8000}" destId="{661A5F32-59C0-40F3-90EA-D809D2675A6F}" srcOrd="0" destOrd="0" parTransId="{57F18A5B-8F74-4846-B3A0-6C71181BB81B}" sibTransId="{56315B4A-2CEB-4876-B21F-5274BA699CF0}"/>
    <dgm:cxn modelId="{DAB6F723-38BC-4749-B965-4F60D6F8BAE7}" type="presOf" srcId="{E7B3855F-560F-4687-B1AB-102AE0C436A1}" destId="{CF68CD97-7E51-4E3E-BFFD-1343A41EBABF}" srcOrd="0" destOrd="0" presId="urn:microsoft.com/office/officeart/2008/layout/AlternatingHexagons"/>
    <dgm:cxn modelId="{D693A0BD-4560-4C4B-B13A-BEB74F305EB4}" type="presOf" srcId="{D277635F-8E0F-40EF-B204-E34DC28A3006}" destId="{00D5D03F-796F-47F0-A0D7-1D933EB384DA}" srcOrd="0" destOrd="0" presId="urn:microsoft.com/office/officeart/2008/layout/AlternatingHexagons"/>
    <dgm:cxn modelId="{864493E6-D340-4C0C-BC9B-F554214B82B2}" type="presOf" srcId="{56315B4A-2CEB-4876-B21F-5274BA699CF0}" destId="{C3DC2AFF-1374-448E-9A69-AF18B20EB864}" srcOrd="0" destOrd="0" presId="urn:microsoft.com/office/officeart/2008/layout/AlternatingHexagons"/>
    <dgm:cxn modelId="{CC51BCA0-E0AA-4C36-A0C5-30A4501BF4E1}" type="presParOf" srcId="{71C73355-83FF-4E27-A0CE-ACDE708AB26E}" destId="{16ABFA43-18B8-48C8-9661-11890063532E}" srcOrd="0" destOrd="0" presId="urn:microsoft.com/office/officeart/2008/layout/AlternatingHexagons"/>
    <dgm:cxn modelId="{744B0F8D-145A-432E-A5AA-929F9F9F8D44}" type="presParOf" srcId="{16ABFA43-18B8-48C8-9661-11890063532E}" destId="{6D0B0828-1F5B-45FE-92CF-2A0D4D828DE5}" srcOrd="0" destOrd="0" presId="urn:microsoft.com/office/officeart/2008/layout/AlternatingHexagons"/>
    <dgm:cxn modelId="{CADDBD20-87C2-4AC1-8C91-8CBD7ADD933D}" type="presParOf" srcId="{16ABFA43-18B8-48C8-9661-11890063532E}" destId="{CF68CD97-7E51-4E3E-BFFD-1343A41EBABF}" srcOrd="1" destOrd="0" presId="urn:microsoft.com/office/officeart/2008/layout/AlternatingHexagons"/>
    <dgm:cxn modelId="{59588066-950B-4CFA-BFA1-A632116FCE89}" type="presParOf" srcId="{16ABFA43-18B8-48C8-9661-11890063532E}" destId="{8AB735A1-E284-4C3B-A772-7881A5D8EC6F}" srcOrd="2" destOrd="0" presId="urn:microsoft.com/office/officeart/2008/layout/AlternatingHexagons"/>
    <dgm:cxn modelId="{0A103378-C890-4927-83E4-AE560723E18A}" type="presParOf" srcId="{16ABFA43-18B8-48C8-9661-11890063532E}" destId="{13FB84A1-9D68-4564-A9CD-AA80A7B67F7E}" srcOrd="3" destOrd="0" presId="urn:microsoft.com/office/officeart/2008/layout/AlternatingHexagons"/>
    <dgm:cxn modelId="{6DDB23C1-256A-450C-BFBD-BE7F49F44420}" type="presParOf" srcId="{16ABFA43-18B8-48C8-9661-11890063532E}" destId="{C3DC2AFF-1374-448E-9A69-AF18B20EB864}" srcOrd="4" destOrd="0" presId="urn:microsoft.com/office/officeart/2008/layout/AlternatingHexagons"/>
    <dgm:cxn modelId="{743C005F-BEA4-42C4-9430-5484566A91B5}" type="presParOf" srcId="{71C73355-83FF-4E27-A0CE-ACDE708AB26E}" destId="{126CDCCB-4745-42CA-909E-A40AE54CA194}" srcOrd="1" destOrd="0" presId="urn:microsoft.com/office/officeart/2008/layout/AlternatingHexagons"/>
    <dgm:cxn modelId="{B2637D65-EDF4-452F-89ED-9DFEDC578B0C}" type="presParOf" srcId="{71C73355-83FF-4E27-A0CE-ACDE708AB26E}" destId="{BD89A534-B2E3-40E8-ACF5-BDB9ACBCAC2B}" srcOrd="2" destOrd="0" presId="urn:microsoft.com/office/officeart/2008/layout/AlternatingHexagons"/>
    <dgm:cxn modelId="{23536A59-84E8-42A6-950F-DF7167FFEA0A}" type="presParOf" srcId="{BD89A534-B2E3-40E8-ACF5-BDB9ACBCAC2B}" destId="{00D5D03F-796F-47F0-A0D7-1D933EB384DA}" srcOrd="0" destOrd="0" presId="urn:microsoft.com/office/officeart/2008/layout/AlternatingHexagons"/>
    <dgm:cxn modelId="{B589EB96-7CF5-4BFA-9116-D3BB3FD0334A}" type="presParOf" srcId="{BD89A534-B2E3-40E8-ACF5-BDB9ACBCAC2B}" destId="{FE6ABCC1-8765-4190-93CE-23C376495863}" srcOrd="1" destOrd="0" presId="urn:microsoft.com/office/officeart/2008/layout/AlternatingHexagons"/>
    <dgm:cxn modelId="{E6807B44-9C06-4A8B-B11F-E8B4A4E07F94}" type="presParOf" srcId="{BD89A534-B2E3-40E8-ACF5-BDB9ACBCAC2B}" destId="{30DE3FCB-CA88-4876-88B8-A6E0FE9D6A21}" srcOrd="2" destOrd="0" presId="urn:microsoft.com/office/officeart/2008/layout/AlternatingHexagons"/>
    <dgm:cxn modelId="{1A443C89-29FA-4DCC-8A26-279F4CD3A4D2}" type="presParOf" srcId="{BD89A534-B2E3-40E8-ACF5-BDB9ACBCAC2B}" destId="{28A11A90-7A86-47F2-A6D6-24DD225203BC}" srcOrd="3" destOrd="0" presId="urn:microsoft.com/office/officeart/2008/layout/AlternatingHexagons"/>
    <dgm:cxn modelId="{B9B1F245-B1EA-40AA-A158-B64CD9196B2A}" type="presParOf" srcId="{BD89A534-B2E3-40E8-ACF5-BDB9ACBCAC2B}" destId="{253220FF-AF2F-412C-BD7C-DFD323D6D34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0136E2-1AEE-4721-B895-E08A5BCD8F9E}" type="doc">
      <dgm:prSet loTypeId="urn:microsoft.com/office/officeart/2005/8/layout/cycle4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E419991-D199-4D17-A62E-8376D7367D39}">
      <dgm:prSet phldrT="[Текст]" custT="1"/>
      <dgm:spPr>
        <a:xfrm>
          <a:off x="377449" y="224687"/>
          <a:ext cx="789543" cy="789543"/>
        </a:xfrm>
        <a:prstGeom prst="pieWedge">
          <a:avLst/>
        </a:prstGeom>
      </dgm:spPr>
      <dgm:t>
        <a:bodyPr/>
        <a:lstStyle/>
        <a:p>
          <a:pPr>
            <a:buNone/>
          </a:pPr>
          <a:r>
            <a:rPr lang="ru-RU" sz="2000" dirty="0">
              <a:latin typeface="Calibri" panose="020F0502020204030204"/>
              <a:ea typeface="+mn-ea"/>
              <a:cs typeface="+mn-cs"/>
            </a:rPr>
            <a:t>школа + дошкольное отделение</a:t>
          </a:r>
        </a:p>
      </dgm:t>
    </dgm:pt>
    <dgm:pt modelId="{BC35CCB2-14A6-4E5C-90D4-EB3169C6A812}" type="parTrans" cxnId="{A32CC9A4-6E4F-4914-AEA9-FEFFE42AFD93}">
      <dgm:prSet/>
      <dgm:spPr/>
      <dgm:t>
        <a:bodyPr/>
        <a:lstStyle/>
        <a:p>
          <a:endParaRPr lang="ru-RU" sz="1800"/>
        </a:p>
      </dgm:t>
    </dgm:pt>
    <dgm:pt modelId="{740F7D5C-EEF3-43B5-BD0F-359DE8BFAC57}" type="sibTrans" cxnId="{A32CC9A4-6E4F-4914-AEA9-FEFFE42AFD93}">
      <dgm:prSet/>
      <dgm:spPr/>
      <dgm:t>
        <a:bodyPr/>
        <a:lstStyle/>
        <a:p>
          <a:endParaRPr lang="ru-RU" sz="1800"/>
        </a:p>
      </dgm:t>
    </dgm:pt>
    <dgm:pt modelId="{9B680DD6-1945-4DA3-B27B-F1AE52EBD559}">
      <dgm:prSet phldrT="[Текст]" custT="1"/>
      <dgm:spPr>
        <a:xfrm>
          <a:off x="0" y="120752"/>
          <a:ext cx="900772" cy="583496"/>
        </a:xfrm>
        <a:prstGeom prst="roundRect">
          <a:avLst>
            <a:gd name="adj" fmla="val 10000"/>
          </a:avLst>
        </a:prstGeo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>
              <a:latin typeface="Calibri" panose="020F0502020204030204"/>
              <a:ea typeface="+mn-ea"/>
              <a:cs typeface="+mn-cs"/>
            </a:rPr>
            <a:t>учащиеся 1-11 классов, воспитанники ДОУ, </a:t>
          </a:r>
        </a:p>
      </dgm:t>
    </dgm:pt>
    <dgm:pt modelId="{7951B23B-1AB0-4E8C-86A5-358197063EC1}" type="parTrans" cxnId="{F60EBE85-D704-413E-AF30-67114345AB11}">
      <dgm:prSet/>
      <dgm:spPr/>
      <dgm:t>
        <a:bodyPr/>
        <a:lstStyle/>
        <a:p>
          <a:endParaRPr lang="ru-RU" sz="1800"/>
        </a:p>
      </dgm:t>
    </dgm:pt>
    <dgm:pt modelId="{389B074A-A956-4EA6-96E1-8577CBBDCF46}" type="sibTrans" cxnId="{F60EBE85-D704-413E-AF30-67114345AB11}">
      <dgm:prSet/>
      <dgm:spPr/>
      <dgm:t>
        <a:bodyPr/>
        <a:lstStyle/>
        <a:p>
          <a:endParaRPr lang="ru-RU" sz="1800"/>
        </a:p>
      </dgm:t>
    </dgm:pt>
    <dgm:pt modelId="{500ACA8C-756A-444D-90A1-29F6A66B64A3}">
      <dgm:prSet phldrT="[Текст]" custT="1"/>
      <dgm:spPr>
        <a:xfrm rot="5400000">
          <a:off x="1203461" y="224687"/>
          <a:ext cx="789543" cy="789543"/>
        </a:xfrm>
        <a:prstGeom prst="pieWedge">
          <a:avLst/>
        </a:prstGeom>
      </dgm:spPr>
      <dgm:t>
        <a:bodyPr/>
        <a:lstStyle/>
        <a:p>
          <a:pPr>
            <a:buNone/>
          </a:pPr>
          <a:r>
            <a:rPr lang="ru-RU" sz="2000">
              <a:latin typeface="Calibri" panose="020F0502020204030204"/>
              <a:ea typeface="+mn-ea"/>
              <a:cs typeface="+mn-cs"/>
            </a:rPr>
            <a:t>микрорайон</a:t>
          </a:r>
        </a:p>
      </dgm:t>
    </dgm:pt>
    <dgm:pt modelId="{8F6526A4-1D6B-4217-B24A-387646A0C44A}" type="parTrans" cxnId="{0768A6F0-7247-4AAA-A2A0-3CA4730BB43B}">
      <dgm:prSet/>
      <dgm:spPr/>
      <dgm:t>
        <a:bodyPr/>
        <a:lstStyle/>
        <a:p>
          <a:endParaRPr lang="ru-RU" sz="1800"/>
        </a:p>
      </dgm:t>
    </dgm:pt>
    <dgm:pt modelId="{EDD8CDD4-2DC1-415F-AD07-E2CBDA8F4539}" type="sibTrans" cxnId="{0768A6F0-7247-4AAA-A2A0-3CA4730BB43B}">
      <dgm:prSet/>
      <dgm:spPr/>
      <dgm:t>
        <a:bodyPr/>
        <a:lstStyle/>
        <a:p>
          <a:endParaRPr lang="ru-RU" sz="1800"/>
        </a:p>
      </dgm:t>
    </dgm:pt>
    <dgm:pt modelId="{1C14D0F9-97F5-4C2F-B24C-4DFD8D13550E}">
      <dgm:prSet phldrT="[Текст]" custT="1"/>
      <dgm:spPr>
        <a:xfrm>
          <a:off x="1469682" y="120752"/>
          <a:ext cx="900772" cy="583496"/>
        </a:xfrm>
        <a:prstGeom prst="roundRect">
          <a:avLst>
            <a:gd name="adj" fmla="val 10000"/>
          </a:avLst>
        </a:prstGeo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>
              <a:latin typeface="Calibri" panose="020F0502020204030204"/>
              <a:ea typeface="+mn-ea"/>
              <a:cs typeface="+mn-cs"/>
            </a:rPr>
            <a:t>родители</a:t>
          </a:r>
          <a:endParaRPr lang="ru-RU" sz="1800" dirty="0">
            <a:latin typeface="Calibri" panose="020F0502020204030204"/>
            <a:ea typeface="+mn-ea"/>
            <a:cs typeface="+mn-cs"/>
          </a:endParaRPr>
        </a:p>
      </dgm:t>
    </dgm:pt>
    <dgm:pt modelId="{DDC00700-6E83-47DB-960D-9543F1F00055}" type="parTrans" cxnId="{5BF94438-6EED-4305-A96B-D3A42C497A33}">
      <dgm:prSet/>
      <dgm:spPr/>
      <dgm:t>
        <a:bodyPr/>
        <a:lstStyle/>
        <a:p>
          <a:endParaRPr lang="ru-RU" sz="1800"/>
        </a:p>
      </dgm:t>
    </dgm:pt>
    <dgm:pt modelId="{BEF7FE63-E748-41FE-89FB-F049FA7DF16B}" type="sibTrans" cxnId="{5BF94438-6EED-4305-A96B-D3A42C497A33}">
      <dgm:prSet/>
      <dgm:spPr/>
      <dgm:t>
        <a:bodyPr/>
        <a:lstStyle/>
        <a:p>
          <a:endParaRPr lang="ru-RU" sz="1800"/>
        </a:p>
      </dgm:t>
    </dgm:pt>
    <dgm:pt modelId="{1E2D9474-1FEE-4438-936E-3A9570C19EE8}">
      <dgm:prSet phldrT="[Текст]" custT="1"/>
      <dgm:spPr>
        <a:xfrm rot="10800000">
          <a:off x="1203461" y="1050699"/>
          <a:ext cx="789543" cy="789543"/>
        </a:xfrm>
        <a:prstGeom prst="pieWedge">
          <a:avLst/>
        </a:prstGeom>
      </dgm:spPr>
      <dgm:t>
        <a:bodyPr/>
        <a:lstStyle/>
        <a:p>
          <a:pPr>
            <a:buNone/>
          </a:pPr>
          <a:r>
            <a:rPr lang="ru-RU" sz="2000">
              <a:latin typeface="Calibri" panose="020F0502020204030204"/>
              <a:ea typeface="+mn-ea"/>
              <a:cs typeface="+mn-cs"/>
            </a:rPr>
            <a:t>город Находка</a:t>
          </a:r>
        </a:p>
      </dgm:t>
    </dgm:pt>
    <dgm:pt modelId="{7CA175D6-7C15-4046-8C2F-29A1EA9F6FA3}" type="parTrans" cxnId="{4C941B6C-D03B-441B-8CCF-70D7B116CDA8}">
      <dgm:prSet/>
      <dgm:spPr/>
      <dgm:t>
        <a:bodyPr/>
        <a:lstStyle/>
        <a:p>
          <a:endParaRPr lang="ru-RU" sz="1800"/>
        </a:p>
      </dgm:t>
    </dgm:pt>
    <dgm:pt modelId="{DB67D3BF-5F68-4C23-806F-0F48903336AE}" type="sibTrans" cxnId="{4C941B6C-D03B-441B-8CCF-70D7B116CDA8}">
      <dgm:prSet/>
      <dgm:spPr/>
      <dgm:t>
        <a:bodyPr/>
        <a:lstStyle/>
        <a:p>
          <a:endParaRPr lang="ru-RU" sz="1800"/>
        </a:p>
      </dgm:t>
    </dgm:pt>
    <dgm:pt modelId="{AA84633B-6860-4CED-A883-E560203BDFA9}">
      <dgm:prSet phldrT="[Текст]" custT="1"/>
      <dgm:spPr>
        <a:xfrm>
          <a:off x="1469682" y="1360682"/>
          <a:ext cx="900772" cy="583496"/>
        </a:xfrm>
        <a:prstGeom prst="roundRect">
          <a:avLst>
            <a:gd name="adj" fmla="val 10000"/>
          </a:avLst>
        </a:prstGeo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 dirty="0">
              <a:latin typeface="Calibri" panose="020F0502020204030204"/>
              <a:ea typeface="+mn-ea"/>
              <a:cs typeface="+mn-cs"/>
            </a:rPr>
            <a:t>городской музей</a:t>
          </a:r>
        </a:p>
      </dgm:t>
    </dgm:pt>
    <dgm:pt modelId="{F7474FE0-3CBD-4075-8709-7578E3DF0200}" type="parTrans" cxnId="{C4809E9D-4639-4E27-A88E-B91169D17810}">
      <dgm:prSet/>
      <dgm:spPr/>
      <dgm:t>
        <a:bodyPr/>
        <a:lstStyle/>
        <a:p>
          <a:endParaRPr lang="ru-RU" sz="1800"/>
        </a:p>
      </dgm:t>
    </dgm:pt>
    <dgm:pt modelId="{A1ACE24F-BBE1-46F1-B87B-0DD1C1F6C41F}" type="sibTrans" cxnId="{C4809E9D-4639-4E27-A88E-B91169D17810}">
      <dgm:prSet/>
      <dgm:spPr/>
      <dgm:t>
        <a:bodyPr/>
        <a:lstStyle/>
        <a:p>
          <a:endParaRPr lang="ru-RU" sz="1800"/>
        </a:p>
      </dgm:t>
    </dgm:pt>
    <dgm:pt modelId="{8AADDC14-E6C8-4DC1-A22A-FFCC4007E7C2}">
      <dgm:prSet phldrT="[Текст]" custT="1"/>
      <dgm:spPr>
        <a:xfrm rot="16200000">
          <a:off x="377449" y="1050699"/>
          <a:ext cx="789543" cy="789543"/>
        </a:xfrm>
        <a:prstGeom prst="pieWedge">
          <a:avLst/>
        </a:prstGeom>
      </dgm:spPr>
      <dgm:t>
        <a:bodyPr/>
        <a:lstStyle/>
        <a:p>
          <a:pPr>
            <a:buNone/>
          </a:pPr>
          <a:r>
            <a:rPr lang="ru-RU" sz="2000">
              <a:latin typeface="Calibri" panose="020F0502020204030204"/>
              <a:ea typeface="+mn-ea"/>
              <a:cs typeface="+mn-cs"/>
            </a:rPr>
            <a:t>Дальний Восток и РФ</a:t>
          </a:r>
        </a:p>
      </dgm:t>
    </dgm:pt>
    <dgm:pt modelId="{E27B8895-9CA3-4AC8-8A6E-89A5009F9582}" type="parTrans" cxnId="{2EAF2577-501A-4519-8C1E-2794598BFF4D}">
      <dgm:prSet/>
      <dgm:spPr/>
      <dgm:t>
        <a:bodyPr/>
        <a:lstStyle/>
        <a:p>
          <a:endParaRPr lang="ru-RU" sz="1800"/>
        </a:p>
      </dgm:t>
    </dgm:pt>
    <dgm:pt modelId="{1B0A4F71-C54E-4F95-B879-66964F9FBADF}" type="sibTrans" cxnId="{2EAF2577-501A-4519-8C1E-2794598BFF4D}">
      <dgm:prSet/>
      <dgm:spPr/>
      <dgm:t>
        <a:bodyPr/>
        <a:lstStyle/>
        <a:p>
          <a:endParaRPr lang="ru-RU" sz="1800"/>
        </a:p>
      </dgm:t>
    </dgm:pt>
    <dgm:pt modelId="{2EDD9BDB-A5BD-4F1E-9707-FF140FEAC881}">
      <dgm:prSet phldrT="[Текст]" custT="1"/>
      <dgm:spPr>
        <a:xfrm>
          <a:off x="0" y="1360682"/>
          <a:ext cx="900772" cy="583496"/>
        </a:xfrm>
        <a:prstGeom prst="roundRect">
          <a:avLst>
            <a:gd name="adj" fmla="val 10000"/>
          </a:avLst>
        </a:prstGeo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 dirty="0">
              <a:latin typeface="Calibri" panose="020F0502020204030204"/>
              <a:ea typeface="+mn-ea"/>
              <a:cs typeface="+mn-cs"/>
            </a:rPr>
            <a:t>сотрудничество с </a:t>
          </a:r>
          <a:r>
            <a:rPr lang="ru-RU" sz="1800" dirty="0" err="1">
              <a:latin typeface="Calibri" panose="020F0502020204030204"/>
              <a:ea typeface="+mn-ea"/>
              <a:cs typeface="+mn-cs"/>
            </a:rPr>
            <a:t>Борисовской</a:t>
          </a:r>
          <a:r>
            <a:rPr lang="ru-RU" sz="1800" dirty="0">
              <a:latin typeface="Calibri" panose="020F0502020204030204"/>
              <a:ea typeface="+mn-ea"/>
              <a:cs typeface="+mn-cs"/>
            </a:rPr>
            <a:t> О.А., супругой </a:t>
          </a:r>
          <a:r>
            <a:rPr lang="ru-RU" sz="1800" dirty="0" err="1">
              <a:latin typeface="Calibri" panose="020F0502020204030204"/>
              <a:ea typeface="+mn-ea"/>
              <a:cs typeface="+mn-cs"/>
            </a:rPr>
            <a:t>тигроведа</a:t>
          </a:r>
          <a:r>
            <a:rPr lang="ru-RU" sz="1800" dirty="0">
              <a:latin typeface="Calibri" panose="020F0502020204030204"/>
              <a:ea typeface="+mn-ea"/>
              <a:cs typeface="+mn-cs"/>
            </a:rPr>
            <a:t> </a:t>
          </a:r>
          <a:r>
            <a:rPr lang="ru-RU" sz="1800" dirty="0" err="1">
              <a:latin typeface="Calibri" panose="020F0502020204030204"/>
              <a:ea typeface="+mn-ea"/>
              <a:cs typeface="+mn-cs"/>
            </a:rPr>
            <a:t>Тройнина</a:t>
          </a:r>
          <a:r>
            <a:rPr lang="ru-RU" sz="1800" dirty="0">
              <a:latin typeface="Calibri" panose="020F0502020204030204"/>
              <a:ea typeface="+mn-ea"/>
              <a:cs typeface="+mn-cs"/>
            </a:rPr>
            <a:t> В.И</a:t>
          </a:r>
          <a:r>
            <a:rPr lang="ru-RU" sz="1800" dirty="0" smtClean="0">
              <a:latin typeface="Calibri" panose="020F0502020204030204"/>
              <a:ea typeface="+mn-ea"/>
              <a:cs typeface="+mn-cs"/>
            </a:rPr>
            <a:t>., </a:t>
          </a:r>
          <a:r>
            <a:rPr lang="ru-RU" sz="1800" dirty="0" err="1" smtClean="0">
              <a:latin typeface="Calibri" panose="020F0502020204030204"/>
              <a:ea typeface="+mn-ea"/>
              <a:cs typeface="+mn-cs"/>
            </a:rPr>
            <a:t>г.Москва</a:t>
          </a:r>
          <a:endParaRPr lang="ru-RU" sz="1800" dirty="0">
            <a:latin typeface="Calibri" panose="020F0502020204030204"/>
            <a:ea typeface="+mn-ea"/>
            <a:cs typeface="+mn-cs"/>
          </a:endParaRPr>
        </a:p>
      </dgm:t>
    </dgm:pt>
    <dgm:pt modelId="{816F720E-0805-484B-B375-9AB2860880E0}" type="parTrans" cxnId="{C766C5B5-6C16-4D45-BBBA-BB3069380986}">
      <dgm:prSet/>
      <dgm:spPr/>
      <dgm:t>
        <a:bodyPr/>
        <a:lstStyle/>
        <a:p>
          <a:endParaRPr lang="ru-RU" sz="1800"/>
        </a:p>
      </dgm:t>
    </dgm:pt>
    <dgm:pt modelId="{D90533B5-1112-4D1E-8FD4-E47E0259E616}" type="sibTrans" cxnId="{C766C5B5-6C16-4D45-BBBA-BB3069380986}">
      <dgm:prSet/>
      <dgm:spPr/>
      <dgm:t>
        <a:bodyPr/>
        <a:lstStyle/>
        <a:p>
          <a:endParaRPr lang="ru-RU" sz="1800"/>
        </a:p>
      </dgm:t>
    </dgm:pt>
    <dgm:pt modelId="{E425E784-DBA8-4C6C-B239-6F4C499C7A5B}">
      <dgm:prSet phldrT="[Текст]" custT="1"/>
      <dgm:spPr>
        <a:xfrm>
          <a:off x="0" y="120752"/>
          <a:ext cx="900772" cy="583496"/>
        </a:xfr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>
              <a:latin typeface="Calibri" panose="020F0502020204030204"/>
              <a:ea typeface="+mn-ea"/>
              <a:cs typeface="+mn-cs"/>
            </a:rPr>
            <a:t>педагоги МАОУ СОШ №7 "Эдельвейс" </a:t>
          </a:r>
        </a:p>
      </dgm:t>
    </dgm:pt>
    <dgm:pt modelId="{E9203214-308A-49EE-80E6-60C9D8E4C577}" type="parTrans" cxnId="{FBF2A02B-0AE7-4F5C-8E30-B48F35036BBA}">
      <dgm:prSet/>
      <dgm:spPr/>
      <dgm:t>
        <a:bodyPr/>
        <a:lstStyle/>
        <a:p>
          <a:endParaRPr lang="ru-RU" sz="1800"/>
        </a:p>
      </dgm:t>
    </dgm:pt>
    <dgm:pt modelId="{3E92E3AE-1BD2-4EDB-B60B-38CB7E69205A}" type="sibTrans" cxnId="{FBF2A02B-0AE7-4F5C-8E30-B48F35036BBA}">
      <dgm:prSet/>
      <dgm:spPr/>
      <dgm:t>
        <a:bodyPr/>
        <a:lstStyle/>
        <a:p>
          <a:endParaRPr lang="ru-RU" sz="1800"/>
        </a:p>
      </dgm:t>
    </dgm:pt>
    <dgm:pt modelId="{55609FFA-2020-421D-BD7D-94650E16D439}">
      <dgm:prSet phldrT="[Текст]" custT="1"/>
      <dgm:spPr>
        <a:xfrm>
          <a:off x="1469682" y="1360682"/>
          <a:ext cx="900772" cy="583496"/>
        </a:xfr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 dirty="0">
              <a:latin typeface="Calibri" panose="020F0502020204030204"/>
              <a:ea typeface="+mn-ea"/>
              <a:cs typeface="+mn-cs"/>
            </a:rPr>
            <a:t> </a:t>
          </a:r>
          <a:r>
            <a:rPr lang="ru-RU" sz="1800" dirty="0" err="1">
              <a:latin typeface="Calibri" panose="020F0502020204030204"/>
              <a:ea typeface="+mn-ea"/>
              <a:cs typeface="+mn-cs"/>
            </a:rPr>
            <a:t>находчане</a:t>
          </a:r>
          <a:r>
            <a:rPr lang="ru-RU" sz="1800" dirty="0">
              <a:latin typeface="Calibri" panose="020F0502020204030204"/>
              <a:ea typeface="+mn-ea"/>
              <a:cs typeface="+mn-cs"/>
            </a:rPr>
            <a:t> - энтузиасты - профессионалы</a:t>
          </a:r>
        </a:p>
      </dgm:t>
    </dgm:pt>
    <dgm:pt modelId="{4AE1A93D-A41E-495D-BA26-B36196BEF9ED}" type="parTrans" cxnId="{213CCFC7-DC4D-4E80-9453-E5C568BC9A46}">
      <dgm:prSet/>
      <dgm:spPr/>
      <dgm:t>
        <a:bodyPr/>
        <a:lstStyle/>
        <a:p>
          <a:endParaRPr lang="ru-RU" sz="1800"/>
        </a:p>
      </dgm:t>
    </dgm:pt>
    <dgm:pt modelId="{B108F395-9912-40BB-BFC4-457D72C537B8}" type="sibTrans" cxnId="{213CCFC7-DC4D-4E80-9453-E5C568BC9A46}">
      <dgm:prSet/>
      <dgm:spPr/>
      <dgm:t>
        <a:bodyPr/>
        <a:lstStyle/>
        <a:p>
          <a:endParaRPr lang="ru-RU" sz="1800"/>
        </a:p>
      </dgm:t>
    </dgm:pt>
    <dgm:pt modelId="{74720A78-3FF1-4414-A1FD-E5394E351776}">
      <dgm:prSet phldrT="[Текст]" custT="1"/>
      <dgm:spPr>
        <a:xfrm>
          <a:off x="1469682" y="1360682"/>
          <a:ext cx="900772" cy="583496"/>
        </a:xfr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>
              <a:latin typeface="Calibri" panose="020F0502020204030204"/>
              <a:ea typeface="+mn-ea"/>
              <a:cs typeface="+mn-cs"/>
            </a:rPr>
            <a:t>музеи других школ</a:t>
          </a:r>
        </a:p>
      </dgm:t>
    </dgm:pt>
    <dgm:pt modelId="{77780CD0-83A0-4BC1-9390-5944AC29D53F}" type="parTrans" cxnId="{DF3C1F4C-3EBD-41E9-9220-F6CEFBBD21C1}">
      <dgm:prSet/>
      <dgm:spPr/>
      <dgm:t>
        <a:bodyPr/>
        <a:lstStyle/>
        <a:p>
          <a:endParaRPr lang="ru-RU" sz="1800"/>
        </a:p>
      </dgm:t>
    </dgm:pt>
    <dgm:pt modelId="{FBFA4B1D-7362-4439-920F-9AD2E437BB10}" type="sibTrans" cxnId="{DF3C1F4C-3EBD-41E9-9220-F6CEFBBD21C1}">
      <dgm:prSet/>
      <dgm:spPr/>
      <dgm:t>
        <a:bodyPr/>
        <a:lstStyle/>
        <a:p>
          <a:endParaRPr lang="ru-RU" sz="1800"/>
        </a:p>
      </dgm:t>
    </dgm:pt>
    <dgm:pt modelId="{7AD4B424-76B0-4F22-9822-79A1A86492F3}">
      <dgm:prSet phldrT="[Текст]" custT="1"/>
      <dgm:spPr>
        <a:xfrm>
          <a:off x="0" y="1360682"/>
          <a:ext cx="900772" cy="583496"/>
        </a:xfr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 dirty="0">
              <a:latin typeface="Calibri" panose="020F0502020204030204"/>
              <a:ea typeface="+mn-ea"/>
              <a:cs typeface="+mn-cs"/>
            </a:rPr>
            <a:t>сотрудничество с мастерицей ДПИ </a:t>
          </a:r>
          <a:r>
            <a:rPr lang="ru-RU" sz="1800" dirty="0" err="1">
              <a:latin typeface="Calibri" panose="020F0502020204030204"/>
              <a:ea typeface="+mn-ea"/>
              <a:cs typeface="+mn-cs"/>
            </a:rPr>
            <a:t>Ходжер</a:t>
          </a:r>
          <a:r>
            <a:rPr lang="ru-RU" sz="1800" dirty="0">
              <a:latin typeface="Calibri" panose="020F0502020204030204"/>
              <a:ea typeface="+mn-ea"/>
              <a:cs typeface="+mn-cs"/>
            </a:rPr>
            <a:t> О.В., Комсомольск - на-Амуре </a:t>
          </a:r>
        </a:p>
      </dgm:t>
    </dgm:pt>
    <dgm:pt modelId="{82515C7D-990D-405C-A4C2-354EA16BAD69}" type="parTrans" cxnId="{9C5FFC4D-31A0-4BA4-B1FA-76E2F6D19DA6}">
      <dgm:prSet/>
      <dgm:spPr/>
      <dgm:t>
        <a:bodyPr/>
        <a:lstStyle/>
        <a:p>
          <a:endParaRPr lang="ru-RU" sz="1800"/>
        </a:p>
      </dgm:t>
    </dgm:pt>
    <dgm:pt modelId="{772739E7-49A5-4730-89F5-FF173224C700}" type="sibTrans" cxnId="{9C5FFC4D-31A0-4BA4-B1FA-76E2F6D19DA6}">
      <dgm:prSet/>
      <dgm:spPr/>
      <dgm:t>
        <a:bodyPr/>
        <a:lstStyle/>
        <a:p>
          <a:endParaRPr lang="ru-RU" sz="1800"/>
        </a:p>
      </dgm:t>
    </dgm:pt>
    <dgm:pt modelId="{1111FC74-F373-44AE-A799-ECA173D81DD1}">
      <dgm:prSet phldrT="[Текст]" custT="1"/>
      <dgm:spPr>
        <a:xfrm>
          <a:off x="0" y="1360682"/>
          <a:ext cx="900772" cy="583496"/>
        </a:xfr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 dirty="0">
              <a:latin typeface="Calibri" panose="020F0502020204030204"/>
              <a:ea typeface="+mn-ea"/>
              <a:cs typeface="+mn-cs"/>
            </a:rPr>
            <a:t>сотрудничество с </a:t>
          </a:r>
          <a:r>
            <a:rPr lang="ru-RU" sz="1800" dirty="0" smtClean="0">
              <a:latin typeface="Calibri" panose="020F0502020204030204"/>
              <a:ea typeface="+mn-ea"/>
              <a:cs typeface="+mn-cs"/>
            </a:rPr>
            <a:t>центром "Амурский тигр" </a:t>
          </a:r>
          <a:r>
            <a:rPr lang="ru-RU" sz="1800" dirty="0" err="1" smtClean="0">
              <a:latin typeface="Calibri" panose="020F0502020204030204"/>
              <a:ea typeface="+mn-ea"/>
              <a:cs typeface="+mn-cs"/>
            </a:rPr>
            <a:t>г.Владивосток</a:t>
          </a:r>
          <a:endParaRPr lang="ru-RU" sz="1800" dirty="0">
            <a:latin typeface="Calibri" panose="020F0502020204030204"/>
            <a:ea typeface="+mn-ea"/>
            <a:cs typeface="+mn-cs"/>
          </a:endParaRPr>
        </a:p>
      </dgm:t>
    </dgm:pt>
    <dgm:pt modelId="{34721911-0DC3-46B0-AE80-84C000A02C3D}" type="parTrans" cxnId="{710F8E95-90B9-47FA-B43A-1B320AF5EE0C}">
      <dgm:prSet/>
      <dgm:spPr/>
      <dgm:t>
        <a:bodyPr/>
        <a:lstStyle/>
        <a:p>
          <a:endParaRPr lang="ru-RU" sz="1800"/>
        </a:p>
      </dgm:t>
    </dgm:pt>
    <dgm:pt modelId="{3EB5CC9C-E2BC-41D1-8E72-B5B9C53077CD}" type="sibTrans" cxnId="{710F8E95-90B9-47FA-B43A-1B320AF5EE0C}">
      <dgm:prSet/>
      <dgm:spPr/>
      <dgm:t>
        <a:bodyPr/>
        <a:lstStyle/>
        <a:p>
          <a:endParaRPr lang="ru-RU" sz="1800"/>
        </a:p>
      </dgm:t>
    </dgm:pt>
    <dgm:pt modelId="{C3C5D081-F100-47EE-8A93-0E36ECF6A1CF}">
      <dgm:prSet phldrT="[Текст]" custT="1"/>
      <dgm:spPr>
        <a:xfrm>
          <a:off x="1469682" y="1360682"/>
          <a:ext cx="900772" cy="583496"/>
        </a:xfr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>
              <a:latin typeface="Calibri" panose="020F0502020204030204"/>
              <a:ea typeface="+mn-ea"/>
              <a:cs typeface="+mn-cs"/>
            </a:rPr>
            <a:t>организации - спонсоры (пиццерия "Тайгер-пица")</a:t>
          </a:r>
        </a:p>
      </dgm:t>
    </dgm:pt>
    <dgm:pt modelId="{545F8204-65E8-4DFB-8C9D-9D49D3F18C67}" type="parTrans" cxnId="{AE9C8398-010A-4D12-BA9F-A7F1DBBA0B6A}">
      <dgm:prSet/>
      <dgm:spPr/>
      <dgm:t>
        <a:bodyPr/>
        <a:lstStyle/>
        <a:p>
          <a:endParaRPr lang="ru-RU" sz="1800"/>
        </a:p>
      </dgm:t>
    </dgm:pt>
    <dgm:pt modelId="{B37CCA2F-1FCC-4CE3-90ED-E8743E69ED8E}" type="sibTrans" cxnId="{AE9C8398-010A-4D12-BA9F-A7F1DBBA0B6A}">
      <dgm:prSet/>
      <dgm:spPr/>
      <dgm:t>
        <a:bodyPr/>
        <a:lstStyle/>
        <a:p>
          <a:endParaRPr lang="ru-RU" sz="1800"/>
        </a:p>
      </dgm:t>
    </dgm:pt>
    <dgm:pt modelId="{C07A6806-6E2D-4B75-A951-416D46474E38}">
      <dgm:prSet phldrT="[Текст]" custT="1"/>
      <dgm:spPr>
        <a:xfrm>
          <a:off x="1469682" y="120752"/>
          <a:ext cx="900772" cy="583496"/>
        </a:xfrm>
        <a:ln w="38100">
          <a:solidFill>
            <a:schemeClr val="accent2"/>
          </a:solidFill>
        </a:ln>
      </dgm:spPr>
      <dgm:t>
        <a:bodyPr/>
        <a:lstStyle/>
        <a:p>
          <a:pPr>
            <a:buChar char="•"/>
          </a:pPr>
          <a:r>
            <a:rPr lang="ru-RU" sz="1800">
              <a:latin typeface="Calibri" panose="020F0502020204030204"/>
              <a:ea typeface="+mn-ea"/>
              <a:cs typeface="+mn-cs"/>
            </a:rPr>
            <a:t>жители микрорайона Северный</a:t>
          </a:r>
        </a:p>
      </dgm:t>
    </dgm:pt>
    <dgm:pt modelId="{E7AA6DCD-F52C-4F45-9D85-C295360A7AA1}" type="parTrans" cxnId="{5C9C778B-5ED2-4AB1-B921-97FE8E7A18C4}">
      <dgm:prSet/>
      <dgm:spPr/>
      <dgm:t>
        <a:bodyPr/>
        <a:lstStyle/>
        <a:p>
          <a:endParaRPr lang="ru-RU" sz="1800"/>
        </a:p>
      </dgm:t>
    </dgm:pt>
    <dgm:pt modelId="{189550F1-C84D-46C1-9A94-27F39321E282}" type="sibTrans" cxnId="{5C9C778B-5ED2-4AB1-B921-97FE8E7A18C4}">
      <dgm:prSet/>
      <dgm:spPr/>
      <dgm:t>
        <a:bodyPr/>
        <a:lstStyle/>
        <a:p>
          <a:endParaRPr lang="ru-RU" sz="1800"/>
        </a:p>
      </dgm:t>
    </dgm:pt>
    <dgm:pt modelId="{D57563E4-F156-4D59-9A3A-5D7565754589}" type="pres">
      <dgm:prSet presAssocID="{650136E2-1AEE-4721-B895-E08A5BCD8F9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4D4A64-FF27-47A8-A9B1-614C2A5424F8}" type="pres">
      <dgm:prSet presAssocID="{650136E2-1AEE-4721-B895-E08A5BCD8F9E}" presName="children" presStyleCnt="0"/>
      <dgm:spPr/>
    </dgm:pt>
    <dgm:pt modelId="{3AB4AD86-C68E-4778-8662-D0F2ADCB84D1}" type="pres">
      <dgm:prSet presAssocID="{650136E2-1AEE-4721-B895-E08A5BCD8F9E}" presName="child1group" presStyleCnt="0"/>
      <dgm:spPr/>
    </dgm:pt>
    <dgm:pt modelId="{BCB791B4-ADEB-40C6-8E0C-94F2E83BEA18}" type="pres">
      <dgm:prSet presAssocID="{650136E2-1AEE-4721-B895-E08A5BCD8F9E}" presName="child1" presStyleLbl="bgAcc1" presStyleIdx="0" presStyleCnt="4" custScaleX="199691" custLinFactNeighborX="-59896" custLinFactNeighborY="31979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37553EE-7EBE-4A64-B595-F89ECF5BFCA0}" type="pres">
      <dgm:prSet presAssocID="{650136E2-1AEE-4721-B895-E08A5BCD8F9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211D2-CA5D-41BD-9471-128C63CDDC8A}" type="pres">
      <dgm:prSet presAssocID="{650136E2-1AEE-4721-B895-E08A5BCD8F9E}" presName="child2group" presStyleCnt="0"/>
      <dgm:spPr/>
    </dgm:pt>
    <dgm:pt modelId="{82491E1C-FAAD-457A-AC44-1A910F82A95C}" type="pres">
      <dgm:prSet presAssocID="{650136E2-1AEE-4721-B895-E08A5BCD8F9E}" presName="child2" presStyleLbl="bgAcc1" presStyleIdx="1" presStyleCnt="4" custScaleX="160556" custLinFactNeighborX="60677" custLinFactNeighborY="31979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E2F8D20-F89A-4336-A1C7-4112CB694FBE}" type="pres">
      <dgm:prSet presAssocID="{650136E2-1AEE-4721-B895-E08A5BCD8F9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D312B-2D9B-4293-9B29-C6E360AC8571}" type="pres">
      <dgm:prSet presAssocID="{650136E2-1AEE-4721-B895-E08A5BCD8F9E}" presName="child3group" presStyleCnt="0"/>
      <dgm:spPr/>
    </dgm:pt>
    <dgm:pt modelId="{765A7E9B-2356-4EF7-97E0-911A84C424A1}" type="pres">
      <dgm:prSet presAssocID="{650136E2-1AEE-4721-B895-E08A5BCD8F9E}" presName="child3" presStyleLbl="bgAcc1" presStyleIdx="2" presStyleCnt="4" custScaleX="203744" custScaleY="251129" custLinFactNeighborX="67872" custLinFactNeighborY="-4767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5ACBC35-343C-4130-BD9E-6ED233FBB661}" type="pres">
      <dgm:prSet presAssocID="{650136E2-1AEE-4721-B895-E08A5BCD8F9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B01635-916F-41C8-93EA-04DE165B435A}" type="pres">
      <dgm:prSet presAssocID="{650136E2-1AEE-4721-B895-E08A5BCD8F9E}" presName="child4group" presStyleCnt="0"/>
      <dgm:spPr/>
    </dgm:pt>
    <dgm:pt modelId="{2279DF57-1595-481F-B685-67775837CE4F}" type="pres">
      <dgm:prSet presAssocID="{650136E2-1AEE-4721-B895-E08A5BCD8F9E}" presName="child4" presStyleLbl="bgAcc1" presStyleIdx="3" presStyleCnt="4" custScaleX="219974" custScaleY="356455" custLinFactNeighborX="-86432" custLinFactNeighborY="-5262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4581E65-DD21-4FE5-8EB7-C4EE33040816}" type="pres">
      <dgm:prSet presAssocID="{650136E2-1AEE-4721-B895-E08A5BCD8F9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48F30-24AE-4F10-BE22-A0130D5C088B}" type="pres">
      <dgm:prSet presAssocID="{650136E2-1AEE-4721-B895-E08A5BCD8F9E}" presName="childPlaceholder" presStyleCnt="0"/>
      <dgm:spPr/>
    </dgm:pt>
    <dgm:pt modelId="{3C701461-1A2E-4DCC-BA2C-A0AF06C11247}" type="pres">
      <dgm:prSet presAssocID="{650136E2-1AEE-4721-B895-E08A5BCD8F9E}" presName="circle" presStyleCnt="0"/>
      <dgm:spPr/>
    </dgm:pt>
    <dgm:pt modelId="{80A2FE14-BDBD-479B-AD8D-10FEB07D4B4C}" type="pres">
      <dgm:prSet presAssocID="{650136E2-1AEE-4721-B895-E08A5BCD8F9E}" presName="quadrant1" presStyleLbl="node1" presStyleIdx="0" presStyleCnt="4" custScaleX="135106" custLinFactNeighborX="-10454" custLinFactNeighborY="14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8D876-88EC-4EC3-8E38-73ACC9CC56BF}" type="pres">
      <dgm:prSet presAssocID="{650136E2-1AEE-4721-B895-E08A5BCD8F9E}" presName="quadrant2" presStyleLbl="node1" presStyleIdx="1" presStyleCnt="4" custLinFactNeighborX="4517" custLinFactNeighborY="8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92EFD6-2FE1-41FF-A80D-2DC2C3887207}" type="pres">
      <dgm:prSet presAssocID="{650136E2-1AEE-4721-B895-E08A5BCD8F9E}" presName="quadrant3" presStyleLbl="node1" presStyleIdx="2" presStyleCnt="4" custLinFactNeighborX="4517" custLinFactNeighborY="25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3ADFA-4DCE-421D-AFD1-C26EB9561854}" type="pres">
      <dgm:prSet presAssocID="{650136E2-1AEE-4721-B895-E08A5BCD8F9E}" presName="quadrant4" presStyleLbl="node1" presStyleIdx="3" presStyleCnt="4" custScaleX="124382" custLinFactNeighborX="-11948" custLinFactNeighborY="22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7ECD8-19AF-4B59-A099-2D57FE75BAED}" type="pres">
      <dgm:prSet presAssocID="{650136E2-1AEE-4721-B895-E08A5BCD8F9E}" presName="quadrantPlaceholder" presStyleCnt="0"/>
      <dgm:spPr/>
    </dgm:pt>
    <dgm:pt modelId="{7CA482A5-B303-426B-B546-2DB8D6DDA510}" type="pres">
      <dgm:prSet presAssocID="{650136E2-1AEE-4721-B895-E08A5BCD8F9E}" presName="center1" presStyleLbl="fgShp" presStyleIdx="0" presStyleCnt="2"/>
      <dgm:spPr>
        <a:xfrm>
          <a:off x="1048926" y="868357"/>
          <a:ext cx="272602" cy="237045"/>
        </a:xfrm>
        <a:prstGeom prst="circularArrow">
          <a:avLst/>
        </a:prstGeom>
      </dgm:spPr>
    </dgm:pt>
    <dgm:pt modelId="{DA5EF04D-D485-4E83-8A51-58C5F38BC767}" type="pres">
      <dgm:prSet presAssocID="{650136E2-1AEE-4721-B895-E08A5BCD8F9E}" presName="center2" presStyleLbl="fgShp" presStyleIdx="1" presStyleCnt="2"/>
      <dgm:spPr>
        <a:xfrm rot="10800000">
          <a:off x="1048926" y="959528"/>
          <a:ext cx="272602" cy="237045"/>
        </a:xfrm>
        <a:prstGeom prst="circularArrow">
          <a:avLst/>
        </a:prstGeom>
      </dgm:spPr>
    </dgm:pt>
  </dgm:ptLst>
  <dgm:cxnLst>
    <dgm:cxn modelId="{9C5FFC4D-31A0-4BA4-B1FA-76E2F6D19DA6}" srcId="{8AADDC14-E6C8-4DC1-A22A-FFCC4007E7C2}" destId="{7AD4B424-76B0-4F22-9822-79A1A86492F3}" srcOrd="2" destOrd="0" parTransId="{82515C7D-990D-405C-A4C2-354EA16BAD69}" sibTransId="{772739E7-49A5-4730-89F5-FF173224C700}"/>
    <dgm:cxn modelId="{DF3C1F4C-3EBD-41E9-9220-F6CEFBBD21C1}" srcId="{1E2D9474-1FEE-4438-936E-3A9570C19EE8}" destId="{74720A78-3FF1-4414-A1FD-E5394E351776}" srcOrd="1" destOrd="0" parTransId="{77780CD0-83A0-4BC1-9390-5944AC29D53F}" sibTransId="{FBFA4B1D-7362-4439-920F-9AD2E437BB10}"/>
    <dgm:cxn modelId="{E5D222E6-5F8E-4DB7-B2F3-DE7500A11D41}" type="presOf" srcId="{74720A78-3FF1-4414-A1FD-E5394E351776}" destId="{65ACBC35-343C-4130-BD9E-6ED233FBB661}" srcOrd="1" destOrd="1" presId="urn:microsoft.com/office/officeart/2005/8/layout/cycle4"/>
    <dgm:cxn modelId="{3EA2DCE8-BAFF-4F9D-900F-A7A1DB50641D}" type="presOf" srcId="{55609FFA-2020-421D-BD7D-94650E16D439}" destId="{765A7E9B-2356-4EF7-97E0-911A84C424A1}" srcOrd="0" destOrd="2" presId="urn:microsoft.com/office/officeart/2005/8/layout/cycle4"/>
    <dgm:cxn modelId="{AC45576F-D165-4FEA-88C7-9A7E69A205F6}" type="presOf" srcId="{1111FC74-F373-44AE-A799-ECA173D81DD1}" destId="{F4581E65-DD21-4FE5-8EB7-C4EE33040816}" srcOrd="1" destOrd="1" presId="urn:microsoft.com/office/officeart/2005/8/layout/cycle4"/>
    <dgm:cxn modelId="{C4809E9D-4639-4E27-A88E-B91169D17810}" srcId="{1E2D9474-1FEE-4438-936E-3A9570C19EE8}" destId="{AA84633B-6860-4CED-A883-E560203BDFA9}" srcOrd="0" destOrd="0" parTransId="{F7474FE0-3CBD-4075-8709-7578E3DF0200}" sibTransId="{A1ACE24F-BBE1-46F1-B87B-0DD1C1F6C41F}"/>
    <dgm:cxn modelId="{1F41E2B6-66FF-4CC4-BE18-3450F416E708}" type="presOf" srcId="{C07A6806-6E2D-4B75-A951-416D46474E38}" destId="{82491E1C-FAAD-457A-AC44-1A910F82A95C}" srcOrd="0" destOrd="1" presId="urn:microsoft.com/office/officeart/2005/8/layout/cycle4"/>
    <dgm:cxn modelId="{38B7520C-94E5-4951-B913-7528A337EB7D}" type="presOf" srcId="{7AD4B424-76B0-4F22-9822-79A1A86492F3}" destId="{2279DF57-1595-481F-B685-67775837CE4F}" srcOrd="0" destOrd="2" presId="urn:microsoft.com/office/officeart/2005/8/layout/cycle4"/>
    <dgm:cxn modelId="{576F9C95-72BD-4BEA-90DE-54ED9E1B8409}" type="presOf" srcId="{C3C5D081-F100-47EE-8A93-0E36ECF6A1CF}" destId="{65ACBC35-343C-4130-BD9E-6ED233FBB661}" srcOrd="1" destOrd="3" presId="urn:microsoft.com/office/officeart/2005/8/layout/cycle4"/>
    <dgm:cxn modelId="{F4A910BA-8390-4590-B774-35406F436A86}" type="presOf" srcId="{E425E784-DBA8-4C6C-B239-6F4C499C7A5B}" destId="{B37553EE-7EBE-4A64-B595-F89ECF5BFCA0}" srcOrd="1" destOrd="1" presId="urn:microsoft.com/office/officeart/2005/8/layout/cycle4"/>
    <dgm:cxn modelId="{7B29FFBA-5E39-4B7D-937F-77A05E1BB3F2}" type="presOf" srcId="{7AD4B424-76B0-4F22-9822-79A1A86492F3}" destId="{F4581E65-DD21-4FE5-8EB7-C4EE33040816}" srcOrd="1" destOrd="2" presId="urn:microsoft.com/office/officeart/2005/8/layout/cycle4"/>
    <dgm:cxn modelId="{4BEB4B35-BCCA-4C18-A795-0DEA54AA640F}" type="presOf" srcId="{3E419991-D199-4D17-A62E-8376D7367D39}" destId="{80A2FE14-BDBD-479B-AD8D-10FEB07D4B4C}" srcOrd="0" destOrd="0" presId="urn:microsoft.com/office/officeart/2005/8/layout/cycle4"/>
    <dgm:cxn modelId="{435A3C75-3588-4DFC-8207-23FCB82B7368}" type="presOf" srcId="{1E2D9474-1FEE-4438-936E-3A9570C19EE8}" destId="{0192EFD6-2FE1-41FF-A80D-2DC2C3887207}" srcOrd="0" destOrd="0" presId="urn:microsoft.com/office/officeart/2005/8/layout/cycle4"/>
    <dgm:cxn modelId="{19790FAE-A7A2-4263-BA47-091FB26BA692}" type="presOf" srcId="{74720A78-3FF1-4414-A1FD-E5394E351776}" destId="{765A7E9B-2356-4EF7-97E0-911A84C424A1}" srcOrd="0" destOrd="1" presId="urn:microsoft.com/office/officeart/2005/8/layout/cycle4"/>
    <dgm:cxn modelId="{22B37BDC-C762-496F-8DAB-A3FD471217F0}" type="presOf" srcId="{1C14D0F9-97F5-4C2F-B24C-4DFD8D13550E}" destId="{82491E1C-FAAD-457A-AC44-1A910F82A95C}" srcOrd="0" destOrd="0" presId="urn:microsoft.com/office/officeart/2005/8/layout/cycle4"/>
    <dgm:cxn modelId="{2BFDE09E-9E82-44D9-986B-39058B2C9070}" type="presOf" srcId="{1111FC74-F373-44AE-A799-ECA173D81DD1}" destId="{2279DF57-1595-481F-B685-67775837CE4F}" srcOrd="0" destOrd="1" presId="urn:microsoft.com/office/officeart/2005/8/layout/cycle4"/>
    <dgm:cxn modelId="{FBF2A02B-0AE7-4F5C-8E30-B48F35036BBA}" srcId="{3E419991-D199-4D17-A62E-8376D7367D39}" destId="{E425E784-DBA8-4C6C-B239-6F4C499C7A5B}" srcOrd="1" destOrd="0" parTransId="{E9203214-308A-49EE-80E6-60C9D8E4C577}" sibTransId="{3E92E3AE-1BD2-4EDB-B60B-38CB7E69205A}"/>
    <dgm:cxn modelId="{95D52759-E29C-4ADC-95DE-4D695D70D232}" type="presOf" srcId="{650136E2-1AEE-4721-B895-E08A5BCD8F9E}" destId="{D57563E4-F156-4D59-9A3A-5D7565754589}" srcOrd="0" destOrd="0" presId="urn:microsoft.com/office/officeart/2005/8/layout/cycle4"/>
    <dgm:cxn modelId="{BBD6E442-E92A-4FD7-B8D7-4FE2F501BCEE}" type="presOf" srcId="{AA84633B-6860-4CED-A883-E560203BDFA9}" destId="{765A7E9B-2356-4EF7-97E0-911A84C424A1}" srcOrd="0" destOrd="0" presId="urn:microsoft.com/office/officeart/2005/8/layout/cycle4"/>
    <dgm:cxn modelId="{AE9C8398-010A-4D12-BA9F-A7F1DBBA0B6A}" srcId="{1E2D9474-1FEE-4438-936E-3A9570C19EE8}" destId="{C3C5D081-F100-47EE-8A93-0E36ECF6A1CF}" srcOrd="3" destOrd="0" parTransId="{545F8204-65E8-4DFB-8C9D-9D49D3F18C67}" sibTransId="{B37CCA2F-1FCC-4CE3-90ED-E8743E69ED8E}"/>
    <dgm:cxn modelId="{29194E3B-28C6-470D-B6C5-B2C50DA7B82E}" type="presOf" srcId="{9B680DD6-1945-4DA3-B27B-F1AE52EBD559}" destId="{BCB791B4-ADEB-40C6-8E0C-94F2E83BEA18}" srcOrd="0" destOrd="0" presId="urn:microsoft.com/office/officeart/2005/8/layout/cycle4"/>
    <dgm:cxn modelId="{7F493C9D-0B8F-4BE8-ABB2-7DEE9D1BE140}" type="presOf" srcId="{AA84633B-6860-4CED-A883-E560203BDFA9}" destId="{65ACBC35-343C-4130-BD9E-6ED233FBB661}" srcOrd="1" destOrd="0" presId="urn:microsoft.com/office/officeart/2005/8/layout/cycle4"/>
    <dgm:cxn modelId="{C766C5B5-6C16-4D45-BBBA-BB3069380986}" srcId="{8AADDC14-E6C8-4DC1-A22A-FFCC4007E7C2}" destId="{2EDD9BDB-A5BD-4F1E-9707-FF140FEAC881}" srcOrd="0" destOrd="0" parTransId="{816F720E-0805-484B-B375-9AB2860880E0}" sibTransId="{D90533B5-1112-4D1E-8FD4-E47E0259E616}"/>
    <dgm:cxn modelId="{710F8E95-90B9-47FA-B43A-1B320AF5EE0C}" srcId="{8AADDC14-E6C8-4DC1-A22A-FFCC4007E7C2}" destId="{1111FC74-F373-44AE-A799-ECA173D81DD1}" srcOrd="1" destOrd="0" parTransId="{34721911-0DC3-46B0-AE80-84C000A02C3D}" sibTransId="{3EB5CC9C-E2BC-41D1-8E72-B5B9C53077CD}"/>
    <dgm:cxn modelId="{1FA7C9CE-D85E-4DDF-AFF0-2942642FE43E}" type="presOf" srcId="{55609FFA-2020-421D-BD7D-94650E16D439}" destId="{65ACBC35-343C-4130-BD9E-6ED233FBB661}" srcOrd="1" destOrd="2" presId="urn:microsoft.com/office/officeart/2005/8/layout/cycle4"/>
    <dgm:cxn modelId="{A32CC9A4-6E4F-4914-AEA9-FEFFE42AFD93}" srcId="{650136E2-1AEE-4721-B895-E08A5BCD8F9E}" destId="{3E419991-D199-4D17-A62E-8376D7367D39}" srcOrd="0" destOrd="0" parTransId="{BC35CCB2-14A6-4E5C-90D4-EB3169C6A812}" sibTransId="{740F7D5C-EEF3-43B5-BD0F-359DE8BFAC57}"/>
    <dgm:cxn modelId="{213CCFC7-DC4D-4E80-9453-E5C568BC9A46}" srcId="{1E2D9474-1FEE-4438-936E-3A9570C19EE8}" destId="{55609FFA-2020-421D-BD7D-94650E16D439}" srcOrd="2" destOrd="0" parTransId="{4AE1A93D-A41E-495D-BA26-B36196BEF9ED}" sibTransId="{B108F395-9912-40BB-BFC4-457D72C537B8}"/>
    <dgm:cxn modelId="{50177894-7499-4157-B4FD-245CD2FC5616}" type="presOf" srcId="{9B680DD6-1945-4DA3-B27B-F1AE52EBD559}" destId="{B37553EE-7EBE-4A64-B595-F89ECF5BFCA0}" srcOrd="1" destOrd="0" presId="urn:microsoft.com/office/officeart/2005/8/layout/cycle4"/>
    <dgm:cxn modelId="{E9F1CE5B-8C09-43A1-B0B9-0F4AC6F56B91}" type="presOf" srcId="{500ACA8C-756A-444D-90A1-29F6A66B64A3}" destId="{5338D876-88EC-4EC3-8E38-73ACC9CC56BF}" srcOrd="0" destOrd="0" presId="urn:microsoft.com/office/officeart/2005/8/layout/cycle4"/>
    <dgm:cxn modelId="{4C941B6C-D03B-441B-8CCF-70D7B116CDA8}" srcId="{650136E2-1AEE-4721-B895-E08A5BCD8F9E}" destId="{1E2D9474-1FEE-4438-936E-3A9570C19EE8}" srcOrd="2" destOrd="0" parTransId="{7CA175D6-7C15-4046-8C2F-29A1EA9F6FA3}" sibTransId="{DB67D3BF-5F68-4C23-806F-0F48903336AE}"/>
    <dgm:cxn modelId="{5F8F14B7-365B-4C98-9A5B-24035EC39AE5}" type="presOf" srcId="{1C14D0F9-97F5-4C2F-B24C-4DFD8D13550E}" destId="{CE2F8D20-F89A-4336-A1C7-4112CB694FBE}" srcOrd="1" destOrd="0" presId="urn:microsoft.com/office/officeart/2005/8/layout/cycle4"/>
    <dgm:cxn modelId="{F60EBE85-D704-413E-AF30-67114345AB11}" srcId="{3E419991-D199-4D17-A62E-8376D7367D39}" destId="{9B680DD6-1945-4DA3-B27B-F1AE52EBD559}" srcOrd="0" destOrd="0" parTransId="{7951B23B-1AB0-4E8C-86A5-358197063EC1}" sibTransId="{389B074A-A956-4EA6-96E1-8577CBBDCF46}"/>
    <dgm:cxn modelId="{5BF94438-6EED-4305-A96B-D3A42C497A33}" srcId="{500ACA8C-756A-444D-90A1-29F6A66B64A3}" destId="{1C14D0F9-97F5-4C2F-B24C-4DFD8D13550E}" srcOrd="0" destOrd="0" parTransId="{DDC00700-6E83-47DB-960D-9543F1F00055}" sibTransId="{BEF7FE63-E748-41FE-89FB-F049FA7DF16B}"/>
    <dgm:cxn modelId="{188E2518-3287-4AC5-9128-11FD2E2993F5}" type="presOf" srcId="{C3C5D081-F100-47EE-8A93-0E36ECF6A1CF}" destId="{765A7E9B-2356-4EF7-97E0-911A84C424A1}" srcOrd="0" destOrd="3" presId="urn:microsoft.com/office/officeart/2005/8/layout/cycle4"/>
    <dgm:cxn modelId="{DA48C468-4356-4AB2-9278-5DDD5C36971D}" type="presOf" srcId="{2EDD9BDB-A5BD-4F1E-9707-FF140FEAC881}" destId="{F4581E65-DD21-4FE5-8EB7-C4EE33040816}" srcOrd="1" destOrd="0" presId="urn:microsoft.com/office/officeart/2005/8/layout/cycle4"/>
    <dgm:cxn modelId="{B4B90C77-2B5F-4201-9B4C-C16B24AF8450}" type="presOf" srcId="{E425E784-DBA8-4C6C-B239-6F4C499C7A5B}" destId="{BCB791B4-ADEB-40C6-8E0C-94F2E83BEA18}" srcOrd="0" destOrd="1" presId="urn:microsoft.com/office/officeart/2005/8/layout/cycle4"/>
    <dgm:cxn modelId="{9EAD5B72-D068-4038-A555-F4F27252D568}" type="presOf" srcId="{2EDD9BDB-A5BD-4F1E-9707-FF140FEAC881}" destId="{2279DF57-1595-481F-B685-67775837CE4F}" srcOrd="0" destOrd="0" presId="urn:microsoft.com/office/officeart/2005/8/layout/cycle4"/>
    <dgm:cxn modelId="{EDCC5112-D020-44B0-BDFF-30D21F6FA456}" type="presOf" srcId="{8AADDC14-E6C8-4DC1-A22A-FFCC4007E7C2}" destId="{7453ADFA-4DCE-421D-AFD1-C26EB9561854}" srcOrd="0" destOrd="0" presId="urn:microsoft.com/office/officeart/2005/8/layout/cycle4"/>
    <dgm:cxn modelId="{5C9C778B-5ED2-4AB1-B921-97FE8E7A18C4}" srcId="{500ACA8C-756A-444D-90A1-29F6A66B64A3}" destId="{C07A6806-6E2D-4B75-A951-416D46474E38}" srcOrd="1" destOrd="0" parTransId="{E7AA6DCD-F52C-4F45-9D85-C295360A7AA1}" sibTransId="{189550F1-C84D-46C1-9A94-27F39321E282}"/>
    <dgm:cxn modelId="{2EAF2577-501A-4519-8C1E-2794598BFF4D}" srcId="{650136E2-1AEE-4721-B895-E08A5BCD8F9E}" destId="{8AADDC14-E6C8-4DC1-A22A-FFCC4007E7C2}" srcOrd="3" destOrd="0" parTransId="{E27B8895-9CA3-4AC8-8A6E-89A5009F9582}" sibTransId="{1B0A4F71-C54E-4F95-B879-66964F9FBADF}"/>
    <dgm:cxn modelId="{0768A6F0-7247-4AAA-A2A0-3CA4730BB43B}" srcId="{650136E2-1AEE-4721-B895-E08A5BCD8F9E}" destId="{500ACA8C-756A-444D-90A1-29F6A66B64A3}" srcOrd="1" destOrd="0" parTransId="{8F6526A4-1D6B-4217-B24A-387646A0C44A}" sibTransId="{EDD8CDD4-2DC1-415F-AD07-E2CBDA8F4539}"/>
    <dgm:cxn modelId="{A88A7F2F-51BC-49D9-900C-A64CDD20B8C0}" type="presOf" srcId="{C07A6806-6E2D-4B75-A951-416D46474E38}" destId="{CE2F8D20-F89A-4336-A1C7-4112CB694FBE}" srcOrd="1" destOrd="1" presId="urn:microsoft.com/office/officeart/2005/8/layout/cycle4"/>
    <dgm:cxn modelId="{B4D55A12-51A3-4E83-8BEC-16830913B64A}" type="presParOf" srcId="{D57563E4-F156-4D59-9A3A-5D7565754589}" destId="{A74D4A64-FF27-47A8-A9B1-614C2A5424F8}" srcOrd="0" destOrd="0" presId="urn:microsoft.com/office/officeart/2005/8/layout/cycle4"/>
    <dgm:cxn modelId="{E12962EA-CC4C-4DF2-8118-8B5A82C31F3D}" type="presParOf" srcId="{A74D4A64-FF27-47A8-A9B1-614C2A5424F8}" destId="{3AB4AD86-C68E-4778-8662-D0F2ADCB84D1}" srcOrd="0" destOrd="0" presId="urn:microsoft.com/office/officeart/2005/8/layout/cycle4"/>
    <dgm:cxn modelId="{F12C4E11-A5C5-4D90-97AC-93BB33EADF6F}" type="presParOf" srcId="{3AB4AD86-C68E-4778-8662-D0F2ADCB84D1}" destId="{BCB791B4-ADEB-40C6-8E0C-94F2E83BEA18}" srcOrd="0" destOrd="0" presId="urn:microsoft.com/office/officeart/2005/8/layout/cycle4"/>
    <dgm:cxn modelId="{3FAE7B73-4613-4163-845F-532F9D3CC03D}" type="presParOf" srcId="{3AB4AD86-C68E-4778-8662-D0F2ADCB84D1}" destId="{B37553EE-7EBE-4A64-B595-F89ECF5BFCA0}" srcOrd="1" destOrd="0" presId="urn:microsoft.com/office/officeart/2005/8/layout/cycle4"/>
    <dgm:cxn modelId="{D3534059-8BBB-4040-BAB0-0D93475F835F}" type="presParOf" srcId="{A74D4A64-FF27-47A8-A9B1-614C2A5424F8}" destId="{41C211D2-CA5D-41BD-9471-128C63CDDC8A}" srcOrd="1" destOrd="0" presId="urn:microsoft.com/office/officeart/2005/8/layout/cycle4"/>
    <dgm:cxn modelId="{67E64451-3E88-4802-8F07-EE8D46132DF2}" type="presParOf" srcId="{41C211D2-CA5D-41BD-9471-128C63CDDC8A}" destId="{82491E1C-FAAD-457A-AC44-1A910F82A95C}" srcOrd="0" destOrd="0" presId="urn:microsoft.com/office/officeart/2005/8/layout/cycle4"/>
    <dgm:cxn modelId="{9E197AF7-2445-46CF-B4DD-3F05C726684E}" type="presParOf" srcId="{41C211D2-CA5D-41BD-9471-128C63CDDC8A}" destId="{CE2F8D20-F89A-4336-A1C7-4112CB694FBE}" srcOrd="1" destOrd="0" presId="urn:microsoft.com/office/officeart/2005/8/layout/cycle4"/>
    <dgm:cxn modelId="{70F35E21-9269-41F6-860C-5747472A9977}" type="presParOf" srcId="{A74D4A64-FF27-47A8-A9B1-614C2A5424F8}" destId="{165D312B-2D9B-4293-9B29-C6E360AC8571}" srcOrd="2" destOrd="0" presId="urn:microsoft.com/office/officeart/2005/8/layout/cycle4"/>
    <dgm:cxn modelId="{66196C97-3963-45B2-8CF4-93504352AD42}" type="presParOf" srcId="{165D312B-2D9B-4293-9B29-C6E360AC8571}" destId="{765A7E9B-2356-4EF7-97E0-911A84C424A1}" srcOrd="0" destOrd="0" presId="urn:microsoft.com/office/officeart/2005/8/layout/cycle4"/>
    <dgm:cxn modelId="{447C3119-9A2B-4678-98B6-73D1DA0DE6B3}" type="presParOf" srcId="{165D312B-2D9B-4293-9B29-C6E360AC8571}" destId="{65ACBC35-343C-4130-BD9E-6ED233FBB661}" srcOrd="1" destOrd="0" presId="urn:microsoft.com/office/officeart/2005/8/layout/cycle4"/>
    <dgm:cxn modelId="{A2EC772E-71C2-49F9-9190-FAEB36F9BA4B}" type="presParOf" srcId="{A74D4A64-FF27-47A8-A9B1-614C2A5424F8}" destId="{32B01635-916F-41C8-93EA-04DE165B435A}" srcOrd="3" destOrd="0" presId="urn:microsoft.com/office/officeart/2005/8/layout/cycle4"/>
    <dgm:cxn modelId="{8682135A-AA9F-40DD-8407-801292C6322F}" type="presParOf" srcId="{32B01635-916F-41C8-93EA-04DE165B435A}" destId="{2279DF57-1595-481F-B685-67775837CE4F}" srcOrd="0" destOrd="0" presId="urn:microsoft.com/office/officeart/2005/8/layout/cycle4"/>
    <dgm:cxn modelId="{75BD7FFC-5B21-4E6A-9F04-4ED20F631B6C}" type="presParOf" srcId="{32B01635-916F-41C8-93EA-04DE165B435A}" destId="{F4581E65-DD21-4FE5-8EB7-C4EE33040816}" srcOrd="1" destOrd="0" presId="urn:microsoft.com/office/officeart/2005/8/layout/cycle4"/>
    <dgm:cxn modelId="{E121C10A-E404-470B-A9CB-148429F96AC7}" type="presParOf" srcId="{A74D4A64-FF27-47A8-A9B1-614C2A5424F8}" destId="{40048F30-24AE-4F10-BE22-A0130D5C088B}" srcOrd="4" destOrd="0" presId="urn:microsoft.com/office/officeart/2005/8/layout/cycle4"/>
    <dgm:cxn modelId="{8A3E8944-57D5-49F2-9EB1-1034C9E0C409}" type="presParOf" srcId="{D57563E4-F156-4D59-9A3A-5D7565754589}" destId="{3C701461-1A2E-4DCC-BA2C-A0AF06C11247}" srcOrd="1" destOrd="0" presId="urn:microsoft.com/office/officeart/2005/8/layout/cycle4"/>
    <dgm:cxn modelId="{50D8F476-FE09-4DB9-A072-A8239898A29D}" type="presParOf" srcId="{3C701461-1A2E-4DCC-BA2C-A0AF06C11247}" destId="{80A2FE14-BDBD-479B-AD8D-10FEB07D4B4C}" srcOrd="0" destOrd="0" presId="urn:microsoft.com/office/officeart/2005/8/layout/cycle4"/>
    <dgm:cxn modelId="{A6C147A6-8C3C-4348-9445-464691E2FDD1}" type="presParOf" srcId="{3C701461-1A2E-4DCC-BA2C-A0AF06C11247}" destId="{5338D876-88EC-4EC3-8E38-73ACC9CC56BF}" srcOrd="1" destOrd="0" presId="urn:microsoft.com/office/officeart/2005/8/layout/cycle4"/>
    <dgm:cxn modelId="{F5AAA683-950C-4E08-96CC-DDB2356A5F2B}" type="presParOf" srcId="{3C701461-1A2E-4DCC-BA2C-A0AF06C11247}" destId="{0192EFD6-2FE1-41FF-A80D-2DC2C3887207}" srcOrd="2" destOrd="0" presId="urn:microsoft.com/office/officeart/2005/8/layout/cycle4"/>
    <dgm:cxn modelId="{4D60C12C-0330-41AF-B346-2A1B4C5A3C34}" type="presParOf" srcId="{3C701461-1A2E-4DCC-BA2C-A0AF06C11247}" destId="{7453ADFA-4DCE-421D-AFD1-C26EB9561854}" srcOrd="3" destOrd="0" presId="urn:microsoft.com/office/officeart/2005/8/layout/cycle4"/>
    <dgm:cxn modelId="{0317971E-6E88-424A-A24E-B63311F7DFDB}" type="presParOf" srcId="{3C701461-1A2E-4DCC-BA2C-A0AF06C11247}" destId="{2C77ECD8-19AF-4B59-A099-2D57FE75BAED}" srcOrd="4" destOrd="0" presId="urn:microsoft.com/office/officeart/2005/8/layout/cycle4"/>
    <dgm:cxn modelId="{8BD1DD40-A0F9-435B-8FAB-344B7D050BD6}" type="presParOf" srcId="{D57563E4-F156-4D59-9A3A-5D7565754589}" destId="{7CA482A5-B303-426B-B546-2DB8D6DDA510}" srcOrd="2" destOrd="0" presId="urn:microsoft.com/office/officeart/2005/8/layout/cycle4"/>
    <dgm:cxn modelId="{A2EF217B-7992-494F-919F-D07EFB75574A}" type="presParOf" srcId="{D57563E4-F156-4D59-9A3A-5D7565754589}" destId="{DA5EF04D-D485-4E83-8A51-58C5F38BC76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D736F2-2A61-4713-90F5-002FD050C145}" type="doc">
      <dgm:prSet loTypeId="urn:microsoft.com/office/officeart/2005/8/layout/pyramid2" loCatId="pyramid" qsTypeId="urn:microsoft.com/office/officeart/2005/8/quickstyle/simple1" qsCatId="simple" csTypeId="urn:microsoft.com/office/officeart/2005/8/colors/accent2_2" csCatId="accent2" phldr="1"/>
      <dgm:spPr/>
    </dgm:pt>
    <dgm:pt modelId="{C54AD739-A441-4CD2-B899-06ADB1388E76}">
      <dgm:prSet phldrT="[Текст]" custT="1"/>
      <dgm:spPr/>
      <dgm:t>
        <a:bodyPr/>
        <a:lstStyle/>
        <a:p>
          <a:r>
            <a:rPr lang="ru-RU" sz="3600" dirty="0" smtClean="0"/>
            <a:t>цель взаимодействия  </a:t>
          </a:r>
          <a:endParaRPr lang="ru-RU" sz="3600" dirty="0"/>
        </a:p>
      </dgm:t>
    </dgm:pt>
    <dgm:pt modelId="{1F915BED-672B-46C8-8D10-E7590E721EB6}" type="parTrans" cxnId="{3B4B300E-C7C4-46F2-BEF1-F49CF6FA31F1}">
      <dgm:prSet/>
      <dgm:spPr/>
      <dgm:t>
        <a:bodyPr/>
        <a:lstStyle/>
        <a:p>
          <a:endParaRPr lang="ru-RU" sz="2000"/>
        </a:p>
      </dgm:t>
    </dgm:pt>
    <dgm:pt modelId="{FA12EB5A-6F88-4CEE-8CE7-720290DA59EE}" type="sibTrans" cxnId="{3B4B300E-C7C4-46F2-BEF1-F49CF6FA31F1}">
      <dgm:prSet/>
      <dgm:spPr/>
      <dgm:t>
        <a:bodyPr/>
        <a:lstStyle/>
        <a:p>
          <a:endParaRPr lang="ru-RU" sz="2000"/>
        </a:p>
      </dgm:t>
    </dgm:pt>
    <dgm:pt modelId="{4212FDC7-8F0F-4245-9F85-4FFA4A7FE2A2}">
      <dgm:prSet phldrT="[Текст]" custT="1"/>
      <dgm:spPr/>
      <dgm:t>
        <a:bodyPr/>
        <a:lstStyle/>
        <a:p>
          <a:r>
            <a:rPr lang="ru-RU" sz="3600" dirty="0" smtClean="0"/>
            <a:t>ключевые принципы</a:t>
          </a:r>
          <a:endParaRPr lang="ru-RU" sz="3600" dirty="0"/>
        </a:p>
      </dgm:t>
    </dgm:pt>
    <dgm:pt modelId="{F5110011-B04E-4A8E-9471-DD4DFC45386C}" type="parTrans" cxnId="{139B4017-878F-4FC8-98E3-E13999088C0C}">
      <dgm:prSet/>
      <dgm:spPr/>
      <dgm:t>
        <a:bodyPr/>
        <a:lstStyle/>
        <a:p>
          <a:endParaRPr lang="ru-RU" sz="2000"/>
        </a:p>
      </dgm:t>
    </dgm:pt>
    <dgm:pt modelId="{C0211A96-23BF-4E4C-BC20-8DE9A4923616}" type="sibTrans" cxnId="{139B4017-878F-4FC8-98E3-E13999088C0C}">
      <dgm:prSet/>
      <dgm:spPr/>
      <dgm:t>
        <a:bodyPr/>
        <a:lstStyle/>
        <a:p>
          <a:endParaRPr lang="ru-RU" sz="2000"/>
        </a:p>
      </dgm:t>
    </dgm:pt>
    <dgm:pt modelId="{7D99271C-577C-4165-8312-5B64F794AF72}">
      <dgm:prSet phldrT="[Текст]" custT="1"/>
      <dgm:spPr/>
      <dgm:t>
        <a:bodyPr/>
        <a:lstStyle/>
        <a:p>
          <a:r>
            <a:rPr lang="ru-RU" sz="3600" dirty="0" smtClean="0"/>
            <a:t>направления сотрудничества</a:t>
          </a:r>
          <a:endParaRPr lang="ru-RU" sz="3600" dirty="0"/>
        </a:p>
      </dgm:t>
    </dgm:pt>
    <dgm:pt modelId="{B33BCDF4-CB27-4F08-9D7D-52CA14B68B5C}" type="parTrans" cxnId="{A79D4483-440E-42C4-9F2A-9C27DC68ABD4}">
      <dgm:prSet/>
      <dgm:spPr/>
      <dgm:t>
        <a:bodyPr/>
        <a:lstStyle/>
        <a:p>
          <a:endParaRPr lang="ru-RU" sz="2000"/>
        </a:p>
      </dgm:t>
    </dgm:pt>
    <dgm:pt modelId="{812592B5-9ED1-4E47-B76F-CE10313859D5}" type="sibTrans" cxnId="{A79D4483-440E-42C4-9F2A-9C27DC68ABD4}">
      <dgm:prSet/>
      <dgm:spPr/>
      <dgm:t>
        <a:bodyPr/>
        <a:lstStyle/>
        <a:p>
          <a:endParaRPr lang="ru-RU" sz="2000"/>
        </a:p>
      </dgm:t>
    </dgm:pt>
    <dgm:pt modelId="{BC1A8E64-E4E5-4355-A98B-DA3273C6EDDC}" type="pres">
      <dgm:prSet presAssocID="{0BD736F2-2A61-4713-90F5-002FD050C145}" presName="compositeShape" presStyleCnt="0">
        <dgm:presLayoutVars>
          <dgm:dir/>
          <dgm:resizeHandles/>
        </dgm:presLayoutVars>
      </dgm:prSet>
      <dgm:spPr/>
    </dgm:pt>
    <dgm:pt modelId="{E65FDAF3-E88D-435B-AFC0-49CFDA3BC1B5}" type="pres">
      <dgm:prSet presAssocID="{0BD736F2-2A61-4713-90F5-002FD050C145}" presName="pyramid" presStyleLbl="node1" presStyleIdx="0" presStyleCnt="1" custLinFactNeighborX="12496" custLinFactNeighborY="-2580"/>
      <dgm:spPr/>
    </dgm:pt>
    <dgm:pt modelId="{7CAC8219-2A42-4EDD-A90B-9C4C0FD04261}" type="pres">
      <dgm:prSet presAssocID="{0BD736F2-2A61-4713-90F5-002FD050C145}" presName="theList" presStyleCnt="0"/>
      <dgm:spPr/>
    </dgm:pt>
    <dgm:pt modelId="{292AC3AB-4E02-469F-9121-01EE51D4F9E0}" type="pres">
      <dgm:prSet presAssocID="{C54AD739-A441-4CD2-B899-06ADB1388E76}" presName="aNode" presStyleLbl="fgAcc1" presStyleIdx="0" presStyleCnt="3" custScaleX="110751" custLinFactY="5584" custLinFactNeighborX="-179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D7B7D-D446-4D55-B3BD-05B962B5BBCB}" type="pres">
      <dgm:prSet presAssocID="{C54AD739-A441-4CD2-B899-06ADB1388E76}" presName="aSpace" presStyleCnt="0"/>
      <dgm:spPr/>
    </dgm:pt>
    <dgm:pt modelId="{11619842-A642-4C63-8F6F-BC364B34B4F8}" type="pres">
      <dgm:prSet presAssocID="{4212FDC7-8F0F-4245-9F85-4FFA4A7FE2A2}" presName="aNode" presStyleLbl="fgAcc1" presStyleIdx="1" presStyleCnt="3" custLinFactY="5504" custLinFactNeighborX="-18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8B78D-9C2E-403B-A496-40DA3FD08DE3}" type="pres">
      <dgm:prSet presAssocID="{4212FDC7-8F0F-4245-9F85-4FFA4A7FE2A2}" presName="aSpace" presStyleCnt="0"/>
      <dgm:spPr/>
    </dgm:pt>
    <dgm:pt modelId="{AFAD8C9F-7000-495E-96F9-C94D6565EE9A}" type="pres">
      <dgm:prSet presAssocID="{7D99271C-577C-4165-8312-5B64F794AF72}" presName="aNode" presStyleLbl="fgAcc1" presStyleIdx="2" presStyleCnt="3" custLinFactY="9262" custLinFactNeighborX="-435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8902A-D8FA-4432-AEFF-39FDB031C318}" type="pres">
      <dgm:prSet presAssocID="{7D99271C-577C-4165-8312-5B64F794AF72}" presName="aSpace" presStyleCnt="0"/>
      <dgm:spPr/>
    </dgm:pt>
  </dgm:ptLst>
  <dgm:cxnLst>
    <dgm:cxn modelId="{DCBE16A0-C104-4131-B899-C9072AE1BB28}" type="presOf" srcId="{4212FDC7-8F0F-4245-9F85-4FFA4A7FE2A2}" destId="{11619842-A642-4C63-8F6F-BC364B34B4F8}" srcOrd="0" destOrd="0" presId="urn:microsoft.com/office/officeart/2005/8/layout/pyramid2"/>
    <dgm:cxn modelId="{A79D4483-440E-42C4-9F2A-9C27DC68ABD4}" srcId="{0BD736F2-2A61-4713-90F5-002FD050C145}" destId="{7D99271C-577C-4165-8312-5B64F794AF72}" srcOrd="2" destOrd="0" parTransId="{B33BCDF4-CB27-4F08-9D7D-52CA14B68B5C}" sibTransId="{812592B5-9ED1-4E47-B76F-CE10313859D5}"/>
    <dgm:cxn modelId="{25967329-C43E-420A-A3DA-7568B4145B92}" type="presOf" srcId="{7D99271C-577C-4165-8312-5B64F794AF72}" destId="{AFAD8C9F-7000-495E-96F9-C94D6565EE9A}" srcOrd="0" destOrd="0" presId="urn:microsoft.com/office/officeart/2005/8/layout/pyramid2"/>
    <dgm:cxn modelId="{139B4017-878F-4FC8-98E3-E13999088C0C}" srcId="{0BD736F2-2A61-4713-90F5-002FD050C145}" destId="{4212FDC7-8F0F-4245-9F85-4FFA4A7FE2A2}" srcOrd="1" destOrd="0" parTransId="{F5110011-B04E-4A8E-9471-DD4DFC45386C}" sibTransId="{C0211A96-23BF-4E4C-BC20-8DE9A4923616}"/>
    <dgm:cxn modelId="{3B4B300E-C7C4-46F2-BEF1-F49CF6FA31F1}" srcId="{0BD736F2-2A61-4713-90F5-002FD050C145}" destId="{C54AD739-A441-4CD2-B899-06ADB1388E76}" srcOrd="0" destOrd="0" parTransId="{1F915BED-672B-46C8-8D10-E7590E721EB6}" sibTransId="{FA12EB5A-6F88-4CEE-8CE7-720290DA59EE}"/>
    <dgm:cxn modelId="{33A093AA-8688-40C6-8493-DAB838C90203}" type="presOf" srcId="{C54AD739-A441-4CD2-B899-06ADB1388E76}" destId="{292AC3AB-4E02-469F-9121-01EE51D4F9E0}" srcOrd="0" destOrd="0" presId="urn:microsoft.com/office/officeart/2005/8/layout/pyramid2"/>
    <dgm:cxn modelId="{AA36ABDA-9E8F-4003-BD8A-B40C38164D40}" type="presOf" srcId="{0BD736F2-2A61-4713-90F5-002FD050C145}" destId="{BC1A8E64-E4E5-4355-A98B-DA3273C6EDDC}" srcOrd="0" destOrd="0" presId="urn:microsoft.com/office/officeart/2005/8/layout/pyramid2"/>
    <dgm:cxn modelId="{9DD155F4-C207-4AA3-A3A9-1776A9DAC2D2}" type="presParOf" srcId="{BC1A8E64-E4E5-4355-A98B-DA3273C6EDDC}" destId="{E65FDAF3-E88D-435B-AFC0-49CFDA3BC1B5}" srcOrd="0" destOrd="0" presId="urn:microsoft.com/office/officeart/2005/8/layout/pyramid2"/>
    <dgm:cxn modelId="{57062EE1-4AE1-45F5-B00E-E600F297BEBF}" type="presParOf" srcId="{BC1A8E64-E4E5-4355-A98B-DA3273C6EDDC}" destId="{7CAC8219-2A42-4EDD-A90B-9C4C0FD04261}" srcOrd="1" destOrd="0" presId="urn:microsoft.com/office/officeart/2005/8/layout/pyramid2"/>
    <dgm:cxn modelId="{1136A35E-5B9D-4539-BD13-47AD77E96366}" type="presParOf" srcId="{7CAC8219-2A42-4EDD-A90B-9C4C0FD04261}" destId="{292AC3AB-4E02-469F-9121-01EE51D4F9E0}" srcOrd="0" destOrd="0" presId="urn:microsoft.com/office/officeart/2005/8/layout/pyramid2"/>
    <dgm:cxn modelId="{4042C4FA-28DC-41D1-A253-2A0376E911A7}" type="presParOf" srcId="{7CAC8219-2A42-4EDD-A90B-9C4C0FD04261}" destId="{298D7B7D-D446-4D55-B3BD-05B962B5BBCB}" srcOrd="1" destOrd="0" presId="urn:microsoft.com/office/officeart/2005/8/layout/pyramid2"/>
    <dgm:cxn modelId="{0230AF63-2D10-4E7F-A89A-EE3F8607CAFF}" type="presParOf" srcId="{7CAC8219-2A42-4EDD-A90B-9C4C0FD04261}" destId="{11619842-A642-4C63-8F6F-BC364B34B4F8}" srcOrd="2" destOrd="0" presId="urn:microsoft.com/office/officeart/2005/8/layout/pyramid2"/>
    <dgm:cxn modelId="{8595EF4A-0B2B-435D-9393-E67682FCA57F}" type="presParOf" srcId="{7CAC8219-2A42-4EDD-A90B-9C4C0FD04261}" destId="{7D08B78D-9C2E-403B-A496-40DA3FD08DE3}" srcOrd="3" destOrd="0" presId="urn:microsoft.com/office/officeart/2005/8/layout/pyramid2"/>
    <dgm:cxn modelId="{5BE45EAC-CBF9-481D-91CA-56EDDCBB4D65}" type="presParOf" srcId="{7CAC8219-2A42-4EDD-A90B-9C4C0FD04261}" destId="{AFAD8C9F-7000-495E-96F9-C94D6565EE9A}" srcOrd="4" destOrd="0" presId="urn:microsoft.com/office/officeart/2005/8/layout/pyramid2"/>
    <dgm:cxn modelId="{943ABD89-23C5-41EF-9088-8CEA27E15884}" type="presParOf" srcId="{7CAC8219-2A42-4EDD-A90B-9C4C0FD04261}" destId="{AC88902A-D8FA-4432-AEFF-39FDB031C31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85D3D5-7013-412D-96B0-6D554828E753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6A2D4B-FB5E-44E0-A276-6EF610462B3E}">
      <dgm:prSet phldrT="[Текст]" custT="1"/>
      <dgm:spPr>
        <a:xfrm rot="16200000">
          <a:off x="-76304" y="1226939"/>
          <a:ext cx="1581388" cy="32718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наставники</a:t>
          </a:r>
        </a:p>
      </dgm:t>
    </dgm:pt>
    <dgm:pt modelId="{BC89C65F-20B0-4E89-8594-5EC55770FEE8}" type="parTrans" cxnId="{42B1D947-5D9C-4BA9-9B6C-CBDF6B1E478D}">
      <dgm:prSet/>
      <dgm:spPr/>
      <dgm:t>
        <a:bodyPr/>
        <a:lstStyle/>
        <a:p>
          <a:endParaRPr lang="ru-RU" sz="2800"/>
        </a:p>
      </dgm:t>
    </dgm:pt>
    <dgm:pt modelId="{3BEFC1BE-F120-42D6-8C6F-08DA07DC20E7}" type="sibTrans" cxnId="{42B1D947-5D9C-4BA9-9B6C-CBDF6B1E478D}">
      <dgm:prSet/>
      <dgm:spPr/>
      <dgm:t>
        <a:bodyPr/>
        <a:lstStyle/>
        <a:p>
          <a:endParaRPr lang="ru-RU" sz="2800"/>
        </a:p>
      </dgm:t>
    </dgm:pt>
    <dgm:pt modelId="{7DA7E035-3C00-4F9D-BA05-C1D498656C38}">
      <dgm:prSet phldrT="[Текст]" custT="1"/>
      <dgm:spPr>
        <a:xfrm>
          <a:off x="932511" y="0"/>
          <a:ext cx="1090612" cy="21812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взрослые- родители</a:t>
          </a:r>
        </a:p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представители старшего поколения</a:t>
          </a:r>
        </a:p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педагоги</a:t>
          </a:r>
        </a:p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профессионалы</a:t>
          </a:r>
        </a:p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волонтеры</a:t>
          </a:r>
        </a:p>
        <a:p>
          <a:pPr>
            <a:buNone/>
          </a:pPr>
          <a:endParaRPr lang="ru-RU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31B7E5F-DD15-4F0E-B976-D865284F631F}" type="parTrans" cxnId="{F9413E08-7A31-4FCF-8812-92B072E36DAC}">
      <dgm:prSet/>
      <dgm:spPr/>
      <dgm:t>
        <a:bodyPr/>
        <a:lstStyle/>
        <a:p>
          <a:endParaRPr lang="ru-RU" sz="2800"/>
        </a:p>
      </dgm:t>
    </dgm:pt>
    <dgm:pt modelId="{5B409CE6-34FF-4B13-8478-4CC43CC47538}" type="sibTrans" cxnId="{F9413E08-7A31-4FCF-8812-92B072E36DAC}">
      <dgm:prSet/>
      <dgm:spPr/>
      <dgm:t>
        <a:bodyPr/>
        <a:lstStyle/>
        <a:p>
          <a:endParaRPr lang="ru-RU" sz="2800"/>
        </a:p>
      </dgm:t>
    </dgm:pt>
    <dgm:pt modelId="{5DB59062-BD7A-4F8B-984B-2F04B5DE96CB}">
      <dgm:prSet phldrT="[Текст]" custT="1"/>
      <dgm:spPr>
        <a:xfrm rot="16200000">
          <a:off x="1652349" y="1226939"/>
          <a:ext cx="1581388" cy="32718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наставляемые</a:t>
          </a:r>
        </a:p>
      </dgm:t>
    </dgm:pt>
    <dgm:pt modelId="{1A789550-B996-4EBD-B3FD-3A7313AA4D64}" type="parTrans" cxnId="{6CE44506-6F7C-4243-AF48-619EDD3E54A4}">
      <dgm:prSet/>
      <dgm:spPr/>
      <dgm:t>
        <a:bodyPr/>
        <a:lstStyle/>
        <a:p>
          <a:endParaRPr lang="ru-RU" sz="2800"/>
        </a:p>
      </dgm:t>
    </dgm:pt>
    <dgm:pt modelId="{FE0F34DC-128F-4892-9A3B-AC83A1EBC074}" type="sibTrans" cxnId="{6CE44506-6F7C-4243-AF48-619EDD3E54A4}">
      <dgm:prSet/>
      <dgm:spPr/>
      <dgm:t>
        <a:bodyPr/>
        <a:lstStyle/>
        <a:p>
          <a:endParaRPr lang="ru-RU" sz="2800"/>
        </a:p>
      </dgm:t>
    </dgm:pt>
    <dgm:pt modelId="{F0E81EC2-B8EE-45A7-A7F0-A769E8817236}">
      <dgm:prSet phldrT="[Текст]" custT="1"/>
      <dgm:spPr>
        <a:xfrm>
          <a:off x="2661165" y="0"/>
          <a:ext cx="1090612" cy="21812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обучающиеся разных возрастов с 1 по 11 класс </a:t>
          </a:r>
        </a:p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детский актив музея</a:t>
          </a:r>
        </a:p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классные коллективы</a:t>
          </a:r>
        </a:p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малые группы</a:t>
          </a:r>
        </a:p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менторские пары</a:t>
          </a:r>
        </a:p>
      </dgm:t>
    </dgm:pt>
    <dgm:pt modelId="{8332B611-D99D-4704-A3F1-688CA24CF677}" type="parTrans" cxnId="{6E2FD467-EB5D-45EA-9850-A6CED21DABED}">
      <dgm:prSet/>
      <dgm:spPr/>
      <dgm:t>
        <a:bodyPr/>
        <a:lstStyle/>
        <a:p>
          <a:endParaRPr lang="ru-RU" sz="2800"/>
        </a:p>
      </dgm:t>
    </dgm:pt>
    <dgm:pt modelId="{B08F8F23-B995-4C90-93C3-D29AA84B1F4D}" type="sibTrans" cxnId="{6E2FD467-EB5D-45EA-9850-A6CED21DABED}">
      <dgm:prSet/>
      <dgm:spPr/>
      <dgm:t>
        <a:bodyPr/>
        <a:lstStyle/>
        <a:p>
          <a:endParaRPr lang="ru-RU" sz="2800"/>
        </a:p>
      </dgm:t>
    </dgm:pt>
    <dgm:pt modelId="{DD3D57DE-4DFA-4171-89E2-F9AC733CE495}">
      <dgm:prSet phldrT="[Текст]" custT="1"/>
      <dgm:spPr>
        <a:xfrm rot="16200000">
          <a:off x="3381003" y="1226939"/>
          <a:ext cx="1581388" cy="32718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координаторы</a:t>
          </a:r>
        </a:p>
      </dgm:t>
    </dgm:pt>
    <dgm:pt modelId="{FEC9CDEB-65AA-4DC7-BBAC-424AF9D42723}" type="parTrans" cxnId="{AB6F5393-A1C2-4229-812B-F2D3E8545BAF}">
      <dgm:prSet/>
      <dgm:spPr/>
      <dgm:t>
        <a:bodyPr/>
        <a:lstStyle/>
        <a:p>
          <a:endParaRPr lang="ru-RU" sz="2800"/>
        </a:p>
      </dgm:t>
    </dgm:pt>
    <dgm:pt modelId="{CDC2C300-9905-48C6-A397-84D8772D6696}" type="sibTrans" cxnId="{AB6F5393-A1C2-4229-812B-F2D3E8545BAF}">
      <dgm:prSet/>
      <dgm:spPr/>
      <dgm:t>
        <a:bodyPr/>
        <a:lstStyle/>
        <a:p>
          <a:endParaRPr lang="ru-RU" sz="2800"/>
        </a:p>
      </dgm:t>
    </dgm:pt>
    <dgm:pt modelId="{DE4E0B99-72C1-4D0D-A24A-CD462E86A337}">
      <dgm:prSet phldrT="[Текст]" custT="1"/>
      <dgm:spPr>
        <a:xfrm>
          <a:off x="4389820" y="0"/>
          <a:ext cx="1090612" cy="21812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организаторы, обеспечивающие методологическую поддержку</a:t>
          </a:r>
        </a:p>
      </dgm:t>
    </dgm:pt>
    <dgm:pt modelId="{CA0AA564-8C21-47C2-8A7B-DD0EBF69825A}" type="parTrans" cxnId="{512EA3C2-8BD9-48CB-A427-F67615F9198F}">
      <dgm:prSet/>
      <dgm:spPr/>
      <dgm:t>
        <a:bodyPr/>
        <a:lstStyle/>
        <a:p>
          <a:endParaRPr lang="ru-RU" sz="2800"/>
        </a:p>
      </dgm:t>
    </dgm:pt>
    <dgm:pt modelId="{DDDB52C5-40EC-460A-94ED-1EB3D0379B2C}" type="sibTrans" cxnId="{512EA3C2-8BD9-48CB-A427-F67615F9198F}">
      <dgm:prSet/>
      <dgm:spPr/>
      <dgm:t>
        <a:bodyPr/>
        <a:lstStyle/>
        <a:p>
          <a:endParaRPr lang="ru-RU" sz="2800"/>
        </a:p>
      </dgm:t>
    </dgm:pt>
    <dgm:pt modelId="{B6073CBB-66AD-4744-A4B7-C217D606554B}" type="pres">
      <dgm:prSet presAssocID="{6385D3D5-7013-412D-96B0-6D554828E753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AD25E0B-7282-4A26-B63F-C0FDDA89342D}" type="pres">
      <dgm:prSet presAssocID="{A86A2D4B-FB5E-44E0-A276-6EF610462B3E}" presName="ParentComposite" presStyleCnt="0"/>
      <dgm:spPr/>
    </dgm:pt>
    <dgm:pt modelId="{7B851CEB-1E35-41CA-AD5A-D3A3C06DA50F}" type="pres">
      <dgm:prSet presAssocID="{A86A2D4B-FB5E-44E0-A276-6EF610462B3E}" presName="Chord" presStyleLbl="bgShp" presStyleIdx="0" presStyleCnt="3"/>
      <dgm:spPr>
        <a:xfrm>
          <a:off x="550797" y="0"/>
          <a:ext cx="545306" cy="545306"/>
        </a:xfrm>
        <a:prstGeom prst="chord">
          <a:avLst>
            <a:gd name="adj1" fmla="val 4800000"/>
            <a:gd name="adj2" fmla="val 16800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2861D27B-AAD7-4DB6-82A4-F8A54AE575BF}" type="pres">
      <dgm:prSet presAssocID="{A86A2D4B-FB5E-44E0-A276-6EF610462B3E}" presName="Pie" presStyleLbl="alignNode1" presStyleIdx="0" presStyleCnt="3"/>
      <dgm:spPr>
        <a:xfrm>
          <a:off x="605328" y="54530"/>
          <a:ext cx="436245" cy="436245"/>
        </a:xfrm>
        <a:prstGeom prst="pie">
          <a:avLst>
            <a:gd name="adj1" fmla="val 12600000"/>
            <a:gd name="adj2" fmla="val 16200000"/>
          </a:avLst>
        </a:prstGeom>
        <a:solidFill>
          <a:schemeClr val="accent2"/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ECFC9F92-4EEA-4117-A001-AAD2629572FF}" type="pres">
      <dgm:prSet presAssocID="{A86A2D4B-FB5E-44E0-A276-6EF610462B3E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03F98-C7D9-4590-8890-59E52A94A954}" type="pres">
      <dgm:prSet presAssocID="{5B409CE6-34FF-4B13-8478-4CC43CC47538}" presName="negSibTrans" presStyleCnt="0"/>
      <dgm:spPr/>
    </dgm:pt>
    <dgm:pt modelId="{9FC114A5-B10A-41C3-97E8-F7BD485BB508}" type="pres">
      <dgm:prSet presAssocID="{A86A2D4B-FB5E-44E0-A276-6EF610462B3E}" presName="composite" presStyleCnt="0"/>
      <dgm:spPr/>
    </dgm:pt>
    <dgm:pt modelId="{FE3E3CD4-4897-42AF-93E6-72071CCE52D3}" type="pres">
      <dgm:prSet presAssocID="{A86A2D4B-FB5E-44E0-A276-6EF610462B3E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6D29E-7E38-4BA8-93CA-AB0F3A9D0E80}" type="pres">
      <dgm:prSet presAssocID="{3BEFC1BE-F120-42D6-8C6F-08DA07DC20E7}" presName="sibTrans" presStyleCnt="0"/>
      <dgm:spPr/>
    </dgm:pt>
    <dgm:pt modelId="{F10FC425-0E83-4D6F-85E4-CD5D3BA61E04}" type="pres">
      <dgm:prSet presAssocID="{5DB59062-BD7A-4F8B-984B-2F04B5DE96CB}" presName="ParentComposite" presStyleCnt="0"/>
      <dgm:spPr/>
    </dgm:pt>
    <dgm:pt modelId="{BA791993-7EAD-4E66-8122-04A3824C5899}" type="pres">
      <dgm:prSet presAssocID="{5DB59062-BD7A-4F8B-984B-2F04B5DE96CB}" presName="Chord" presStyleLbl="bgShp" presStyleIdx="1" presStyleCnt="3"/>
      <dgm:spPr>
        <a:xfrm>
          <a:off x="2279451" y="0"/>
          <a:ext cx="545306" cy="545306"/>
        </a:xfrm>
        <a:prstGeom prst="chord">
          <a:avLst>
            <a:gd name="adj1" fmla="val 4800000"/>
            <a:gd name="adj2" fmla="val 16800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EC4882E0-B31C-476D-B027-EDD9802E6A45}" type="pres">
      <dgm:prSet presAssocID="{5DB59062-BD7A-4F8B-984B-2F04B5DE96CB}" presName="Pie" presStyleLbl="alignNode1" presStyleIdx="1" presStyleCnt="3"/>
      <dgm:spPr>
        <a:xfrm>
          <a:off x="2333982" y="54530"/>
          <a:ext cx="436245" cy="436245"/>
        </a:xfrm>
        <a:prstGeom prst="pie">
          <a:avLst>
            <a:gd name="adj1" fmla="val 9000000"/>
            <a:gd name="adj2" fmla="val 16200000"/>
          </a:avLst>
        </a:prstGeom>
        <a:solidFill>
          <a:schemeClr val="accent2"/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6F2055B4-BC2F-4BA4-9080-9F0B50E3EAD0}" type="pres">
      <dgm:prSet presAssocID="{5DB59062-BD7A-4F8B-984B-2F04B5DE96CB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C15DD-C251-40E0-913D-285E4E036140}" type="pres">
      <dgm:prSet presAssocID="{B08F8F23-B995-4C90-93C3-D29AA84B1F4D}" presName="negSibTrans" presStyleCnt="0"/>
      <dgm:spPr/>
    </dgm:pt>
    <dgm:pt modelId="{F5FD50D6-4B7A-4376-A610-EE9604B52356}" type="pres">
      <dgm:prSet presAssocID="{5DB59062-BD7A-4F8B-984B-2F04B5DE96CB}" presName="composite" presStyleCnt="0"/>
      <dgm:spPr/>
    </dgm:pt>
    <dgm:pt modelId="{9DBA244A-6963-4E06-9B7A-BB7BD551CB1C}" type="pres">
      <dgm:prSet presAssocID="{5DB59062-BD7A-4F8B-984B-2F04B5DE96CB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DCB06-8888-42CA-8E72-85DE8AE7E44F}" type="pres">
      <dgm:prSet presAssocID="{FE0F34DC-128F-4892-9A3B-AC83A1EBC074}" presName="sibTrans" presStyleCnt="0"/>
      <dgm:spPr/>
    </dgm:pt>
    <dgm:pt modelId="{D0CB5171-5A59-48E8-A263-50662D4CB262}" type="pres">
      <dgm:prSet presAssocID="{DD3D57DE-4DFA-4171-89E2-F9AC733CE495}" presName="ParentComposite" presStyleCnt="0"/>
      <dgm:spPr/>
    </dgm:pt>
    <dgm:pt modelId="{7F0CD533-5951-4D51-81B1-3256B18002CC}" type="pres">
      <dgm:prSet presAssocID="{DD3D57DE-4DFA-4171-89E2-F9AC733CE495}" presName="Chord" presStyleLbl="bgShp" presStyleIdx="2" presStyleCnt="3"/>
      <dgm:spPr>
        <a:xfrm>
          <a:off x="4008105" y="0"/>
          <a:ext cx="545306" cy="545306"/>
        </a:xfrm>
        <a:prstGeom prst="chord">
          <a:avLst>
            <a:gd name="adj1" fmla="val 4800000"/>
            <a:gd name="adj2" fmla="val 16800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7D0F1031-7817-4800-B1BF-47B44638365A}" type="pres">
      <dgm:prSet presAssocID="{DD3D57DE-4DFA-4171-89E2-F9AC733CE495}" presName="Pie" presStyleLbl="alignNode1" presStyleIdx="2" presStyleCnt="3"/>
      <dgm:spPr>
        <a:xfrm>
          <a:off x="4062636" y="54530"/>
          <a:ext cx="436245" cy="436245"/>
        </a:xfrm>
        <a:prstGeom prst="pie">
          <a:avLst>
            <a:gd name="adj1" fmla="val 5400000"/>
            <a:gd name="adj2" fmla="val 16200000"/>
          </a:avLst>
        </a:prstGeom>
        <a:solidFill>
          <a:schemeClr val="accent2"/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535C5497-DFAA-4048-9F57-B71106217509}" type="pres">
      <dgm:prSet presAssocID="{DD3D57DE-4DFA-4171-89E2-F9AC733CE495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F521A-CFC5-4531-8E8F-6475538E8994}" type="pres">
      <dgm:prSet presAssocID="{DDDB52C5-40EC-460A-94ED-1EB3D0379B2C}" presName="negSibTrans" presStyleCnt="0"/>
      <dgm:spPr/>
    </dgm:pt>
    <dgm:pt modelId="{9BCD897B-C3DA-4CA2-838A-F73A87470FCB}" type="pres">
      <dgm:prSet presAssocID="{DD3D57DE-4DFA-4171-89E2-F9AC733CE495}" presName="composite" presStyleCnt="0"/>
      <dgm:spPr/>
    </dgm:pt>
    <dgm:pt modelId="{2E95C46A-30C7-46C1-8353-FB46BC283DCE}" type="pres">
      <dgm:prSet presAssocID="{DD3D57DE-4DFA-4171-89E2-F9AC733CE495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2F6D80-CB3C-4AA7-88D4-21E67A5D351D}" type="presOf" srcId="{DD3D57DE-4DFA-4171-89E2-F9AC733CE495}" destId="{535C5497-DFAA-4048-9F57-B71106217509}" srcOrd="0" destOrd="0" presId="urn:microsoft.com/office/officeart/2009/3/layout/PieProcess"/>
    <dgm:cxn modelId="{4AD0D187-74FA-4962-9ADA-A5C789CECAE2}" type="presOf" srcId="{6385D3D5-7013-412D-96B0-6D554828E753}" destId="{B6073CBB-66AD-4744-A4B7-C217D606554B}" srcOrd="0" destOrd="0" presId="urn:microsoft.com/office/officeart/2009/3/layout/PieProcess"/>
    <dgm:cxn modelId="{F9413E08-7A31-4FCF-8812-92B072E36DAC}" srcId="{A86A2D4B-FB5E-44E0-A276-6EF610462B3E}" destId="{7DA7E035-3C00-4F9D-BA05-C1D498656C38}" srcOrd="0" destOrd="0" parTransId="{931B7E5F-DD15-4F0E-B976-D865284F631F}" sibTransId="{5B409CE6-34FF-4B13-8478-4CC43CC47538}"/>
    <dgm:cxn modelId="{6CE44506-6F7C-4243-AF48-619EDD3E54A4}" srcId="{6385D3D5-7013-412D-96B0-6D554828E753}" destId="{5DB59062-BD7A-4F8B-984B-2F04B5DE96CB}" srcOrd="1" destOrd="0" parTransId="{1A789550-B996-4EBD-B3FD-3A7313AA4D64}" sibTransId="{FE0F34DC-128F-4892-9A3B-AC83A1EBC074}"/>
    <dgm:cxn modelId="{AB6F5393-A1C2-4229-812B-F2D3E8545BAF}" srcId="{6385D3D5-7013-412D-96B0-6D554828E753}" destId="{DD3D57DE-4DFA-4171-89E2-F9AC733CE495}" srcOrd="2" destOrd="0" parTransId="{FEC9CDEB-65AA-4DC7-BBAC-424AF9D42723}" sibTransId="{CDC2C300-9905-48C6-A397-84D8772D6696}"/>
    <dgm:cxn modelId="{512EA3C2-8BD9-48CB-A427-F67615F9198F}" srcId="{DD3D57DE-4DFA-4171-89E2-F9AC733CE495}" destId="{DE4E0B99-72C1-4D0D-A24A-CD462E86A337}" srcOrd="0" destOrd="0" parTransId="{CA0AA564-8C21-47C2-8A7B-DD0EBF69825A}" sibTransId="{DDDB52C5-40EC-460A-94ED-1EB3D0379B2C}"/>
    <dgm:cxn modelId="{6E2FD467-EB5D-45EA-9850-A6CED21DABED}" srcId="{5DB59062-BD7A-4F8B-984B-2F04B5DE96CB}" destId="{F0E81EC2-B8EE-45A7-A7F0-A769E8817236}" srcOrd="0" destOrd="0" parTransId="{8332B611-D99D-4704-A3F1-688CA24CF677}" sibTransId="{B08F8F23-B995-4C90-93C3-D29AA84B1F4D}"/>
    <dgm:cxn modelId="{FB1EC193-612E-4505-A2DE-4E72D36C119D}" type="presOf" srcId="{7DA7E035-3C00-4F9D-BA05-C1D498656C38}" destId="{FE3E3CD4-4897-42AF-93E6-72071CCE52D3}" srcOrd="0" destOrd="0" presId="urn:microsoft.com/office/officeart/2009/3/layout/PieProcess"/>
    <dgm:cxn modelId="{DF8D1A06-D839-4BC7-AF08-8D750043F00C}" type="presOf" srcId="{A86A2D4B-FB5E-44E0-A276-6EF610462B3E}" destId="{ECFC9F92-4EEA-4117-A001-AAD2629572FF}" srcOrd="0" destOrd="0" presId="urn:microsoft.com/office/officeart/2009/3/layout/PieProcess"/>
    <dgm:cxn modelId="{1C4D8121-73AD-4BB3-872D-FCFE4FB3BCCA}" type="presOf" srcId="{F0E81EC2-B8EE-45A7-A7F0-A769E8817236}" destId="{9DBA244A-6963-4E06-9B7A-BB7BD551CB1C}" srcOrd="0" destOrd="0" presId="urn:microsoft.com/office/officeart/2009/3/layout/PieProcess"/>
    <dgm:cxn modelId="{42B1D947-5D9C-4BA9-9B6C-CBDF6B1E478D}" srcId="{6385D3D5-7013-412D-96B0-6D554828E753}" destId="{A86A2D4B-FB5E-44E0-A276-6EF610462B3E}" srcOrd="0" destOrd="0" parTransId="{BC89C65F-20B0-4E89-8594-5EC55770FEE8}" sibTransId="{3BEFC1BE-F120-42D6-8C6F-08DA07DC20E7}"/>
    <dgm:cxn modelId="{C557E8DF-C007-4377-975F-DD72F8422F90}" type="presOf" srcId="{5DB59062-BD7A-4F8B-984B-2F04B5DE96CB}" destId="{6F2055B4-BC2F-4BA4-9080-9F0B50E3EAD0}" srcOrd="0" destOrd="0" presId="urn:microsoft.com/office/officeart/2009/3/layout/PieProcess"/>
    <dgm:cxn modelId="{33651C60-52CD-4CDB-8C9A-C722DBEC93AC}" type="presOf" srcId="{DE4E0B99-72C1-4D0D-A24A-CD462E86A337}" destId="{2E95C46A-30C7-46C1-8353-FB46BC283DCE}" srcOrd="0" destOrd="0" presId="urn:microsoft.com/office/officeart/2009/3/layout/PieProcess"/>
    <dgm:cxn modelId="{8BB685C8-4489-4A6D-9603-BA2B48E78806}" type="presParOf" srcId="{B6073CBB-66AD-4744-A4B7-C217D606554B}" destId="{6AD25E0B-7282-4A26-B63F-C0FDDA89342D}" srcOrd="0" destOrd="0" presId="urn:microsoft.com/office/officeart/2009/3/layout/PieProcess"/>
    <dgm:cxn modelId="{671966AB-0802-473D-934E-6F55AC1BEB1A}" type="presParOf" srcId="{6AD25E0B-7282-4A26-B63F-C0FDDA89342D}" destId="{7B851CEB-1E35-41CA-AD5A-D3A3C06DA50F}" srcOrd="0" destOrd="0" presId="urn:microsoft.com/office/officeart/2009/3/layout/PieProcess"/>
    <dgm:cxn modelId="{877E65D9-AA8B-4438-998B-CDF79D994685}" type="presParOf" srcId="{6AD25E0B-7282-4A26-B63F-C0FDDA89342D}" destId="{2861D27B-AAD7-4DB6-82A4-F8A54AE575BF}" srcOrd="1" destOrd="0" presId="urn:microsoft.com/office/officeart/2009/3/layout/PieProcess"/>
    <dgm:cxn modelId="{6347DA95-2044-4668-B329-3091234B3D8F}" type="presParOf" srcId="{6AD25E0B-7282-4A26-B63F-C0FDDA89342D}" destId="{ECFC9F92-4EEA-4117-A001-AAD2629572FF}" srcOrd="2" destOrd="0" presId="urn:microsoft.com/office/officeart/2009/3/layout/PieProcess"/>
    <dgm:cxn modelId="{757EB751-BBA6-40D7-A125-434811238BC6}" type="presParOf" srcId="{B6073CBB-66AD-4744-A4B7-C217D606554B}" destId="{15403F98-C7D9-4590-8890-59E52A94A954}" srcOrd="1" destOrd="0" presId="urn:microsoft.com/office/officeart/2009/3/layout/PieProcess"/>
    <dgm:cxn modelId="{159C2F0F-A765-4DD1-A861-4A5BD6BB543E}" type="presParOf" srcId="{B6073CBB-66AD-4744-A4B7-C217D606554B}" destId="{9FC114A5-B10A-41C3-97E8-F7BD485BB508}" srcOrd="2" destOrd="0" presId="urn:microsoft.com/office/officeart/2009/3/layout/PieProcess"/>
    <dgm:cxn modelId="{63DBF0E5-DE64-473D-8D10-F21A1C50CDAC}" type="presParOf" srcId="{9FC114A5-B10A-41C3-97E8-F7BD485BB508}" destId="{FE3E3CD4-4897-42AF-93E6-72071CCE52D3}" srcOrd="0" destOrd="0" presId="urn:microsoft.com/office/officeart/2009/3/layout/PieProcess"/>
    <dgm:cxn modelId="{E6AD0105-4668-4E28-82B0-00252D4C146E}" type="presParOf" srcId="{B6073CBB-66AD-4744-A4B7-C217D606554B}" destId="{4C66D29E-7E38-4BA8-93CA-AB0F3A9D0E80}" srcOrd="3" destOrd="0" presId="urn:microsoft.com/office/officeart/2009/3/layout/PieProcess"/>
    <dgm:cxn modelId="{1EABDDE2-23FC-4D10-AD81-BD06E50C323E}" type="presParOf" srcId="{B6073CBB-66AD-4744-A4B7-C217D606554B}" destId="{F10FC425-0E83-4D6F-85E4-CD5D3BA61E04}" srcOrd="4" destOrd="0" presId="urn:microsoft.com/office/officeart/2009/3/layout/PieProcess"/>
    <dgm:cxn modelId="{5719F69E-D4B2-43AA-A399-56F7C14B5435}" type="presParOf" srcId="{F10FC425-0E83-4D6F-85E4-CD5D3BA61E04}" destId="{BA791993-7EAD-4E66-8122-04A3824C5899}" srcOrd="0" destOrd="0" presId="urn:microsoft.com/office/officeart/2009/3/layout/PieProcess"/>
    <dgm:cxn modelId="{A3013DDC-CEF1-486A-B45E-7287634609EA}" type="presParOf" srcId="{F10FC425-0E83-4D6F-85E4-CD5D3BA61E04}" destId="{EC4882E0-B31C-476D-B027-EDD9802E6A45}" srcOrd="1" destOrd="0" presId="urn:microsoft.com/office/officeart/2009/3/layout/PieProcess"/>
    <dgm:cxn modelId="{35362B44-18D5-4628-B641-2543BC25B5DD}" type="presParOf" srcId="{F10FC425-0E83-4D6F-85E4-CD5D3BA61E04}" destId="{6F2055B4-BC2F-4BA4-9080-9F0B50E3EAD0}" srcOrd="2" destOrd="0" presId="urn:microsoft.com/office/officeart/2009/3/layout/PieProcess"/>
    <dgm:cxn modelId="{CBEAA209-C3BC-497E-A721-66622B527082}" type="presParOf" srcId="{B6073CBB-66AD-4744-A4B7-C217D606554B}" destId="{FF3C15DD-C251-40E0-913D-285E4E036140}" srcOrd="5" destOrd="0" presId="urn:microsoft.com/office/officeart/2009/3/layout/PieProcess"/>
    <dgm:cxn modelId="{D3110BC7-F687-406D-8D97-03290F39B84F}" type="presParOf" srcId="{B6073CBB-66AD-4744-A4B7-C217D606554B}" destId="{F5FD50D6-4B7A-4376-A610-EE9604B52356}" srcOrd="6" destOrd="0" presId="urn:microsoft.com/office/officeart/2009/3/layout/PieProcess"/>
    <dgm:cxn modelId="{88EFA09F-A437-4DFA-AF8B-72D9EB55698E}" type="presParOf" srcId="{F5FD50D6-4B7A-4376-A610-EE9604B52356}" destId="{9DBA244A-6963-4E06-9B7A-BB7BD551CB1C}" srcOrd="0" destOrd="0" presId="urn:microsoft.com/office/officeart/2009/3/layout/PieProcess"/>
    <dgm:cxn modelId="{B96F6527-7B24-4954-A878-DAD65FDF4397}" type="presParOf" srcId="{B6073CBB-66AD-4744-A4B7-C217D606554B}" destId="{85CDCB06-8888-42CA-8E72-85DE8AE7E44F}" srcOrd="7" destOrd="0" presId="urn:microsoft.com/office/officeart/2009/3/layout/PieProcess"/>
    <dgm:cxn modelId="{D7D0DEC4-4720-4C96-944B-5FD7A607FC7D}" type="presParOf" srcId="{B6073CBB-66AD-4744-A4B7-C217D606554B}" destId="{D0CB5171-5A59-48E8-A263-50662D4CB262}" srcOrd="8" destOrd="0" presId="urn:microsoft.com/office/officeart/2009/3/layout/PieProcess"/>
    <dgm:cxn modelId="{26B7FBCD-6823-4A5E-86C2-5E6E6058B6A6}" type="presParOf" srcId="{D0CB5171-5A59-48E8-A263-50662D4CB262}" destId="{7F0CD533-5951-4D51-81B1-3256B18002CC}" srcOrd="0" destOrd="0" presId="urn:microsoft.com/office/officeart/2009/3/layout/PieProcess"/>
    <dgm:cxn modelId="{FC068324-6ED4-441E-B5BA-F1DC6D9F861F}" type="presParOf" srcId="{D0CB5171-5A59-48E8-A263-50662D4CB262}" destId="{7D0F1031-7817-4800-B1BF-47B44638365A}" srcOrd="1" destOrd="0" presId="urn:microsoft.com/office/officeart/2009/3/layout/PieProcess"/>
    <dgm:cxn modelId="{74E43064-AC2C-4A3B-AFBF-416C5C89EADF}" type="presParOf" srcId="{D0CB5171-5A59-48E8-A263-50662D4CB262}" destId="{535C5497-DFAA-4048-9F57-B71106217509}" srcOrd="2" destOrd="0" presId="urn:microsoft.com/office/officeart/2009/3/layout/PieProcess"/>
    <dgm:cxn modelId="{CB7B3A8D-4C19-4081-BA7E-FB4FFE38A7BD}" type="presParOf" srcId="{B6073CBB-66AD-4744-A4B7-C217D606554B}" destId="{655F521A-CFC5-4531-8E8F-6475538E8994}" srcOrd="9" destOrd="0" presId="urn:microsoft.com/office/officeart/2009/3/layout/PieProcess"/>
    <dgm:cxn modelId="{BBE451C0-D578-4EFD-AABC-03A81D232496}" type="presParOf" srcId="{B6073CBB-66AD-4744-A4B7-C217D606554B}" destId="{9BCD897B-C3DA-4CA2-838A-F73A87470FCB}" srcOrd="10" destOrd="0" presId="urn:microsoft.com/office/officeart/2009/3/layout/PieProcess"/>
    <dgm:cxn modelId="{DE08D8E4-35E6-4520-955C-54545B031FCC}" type="presParOf" srcId="{9BCD897B-C3DA-4CA2-838A-F73A87470FCB}" destId="{2E95C46A-30C7-46C1-8353-FB46BC283DCE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18DB1-4CFB-41D4-BB2A-B227B59F999D}">
      <dsp:nvSpPr>
        <dsp:cNvPr id="0" name=""/>
        <dsp:cNvSpPr/>
      </dsp:nvSpPr>
      <dsp:spPr>
        <a:xfrm>
          <a:off x="149480" y="0"/>
          <a:ext cx="5970512" cy="3022355"/>
        </a:xfrm>
        <a:prstGeom prst="gear9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/>
            <a:t>НАСТАВНИК</a:t>
          </a:r>
        </a:p>
      </dsp:txBody>
      <dsp:txXfrm>
        <a:off x="1129477" y="707972"/>
        <a:ext cx="4010518" cy="1553553"/>
      </dsp:txXfrm>
    </dsp:sp>
    <dsp:sp modelId="{DAD5F5FA-D937-41D3-8908-430E4C8CF49C}">
      <dsp:nvSpPr>
        <dsp:cNvPr id="0" name=""/>
        <dsp:cNvSpPr/>
      </dsp:nvSpPr>
      <dsp:spPr>
        <a:xfrm>
          <a:off x="0" y="2854015"/>
          <a:ext cx="6484694" cy="2315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/>
            <a:t>ПЕДАГОГ</a:t>
          </a:r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/>
            <a:t>РОДИТЕЛЬ</a:t>
          </a:r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/>
            <a:t> УЧЕНИК – АКТИВИСТ МУЗЕЯ</a:t>
          </a:r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/>
            <a:t>ЛИДЕР-ЭНТУЗИАСТ –АКТИВИСТ ГОРОДА/КРАЯ/ДАЛЬНЕГО ВОСТОКА</a:t>
          </a:r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</dsp:txBody>
      <dsp:txXfrm>
        <a:off x="67829" y="2921844"/>
        <a:ext cx="6349036" cy="2180204"/>
      </dsp:txXfrm>
    </dsp:sp>
    <dsp:sp modelId="{7D2632F3-10F9-4B9B-AA20-1DE2059338B6}">
      <dsp:nvSpPr>
        <dsp:cNvPr id="0" name=""/>
        <dsp:cNvSpPr/>
      </dsp:nvSpPr>
      <dsp:spPr>
        <a:xfrm rot="21328364">
          <a:off x="3094057" y="-588407"/>
          <a:ext cx="3717497" cy="3717497"/>
        </a:xfrm>
        <a:prstGeom prst="circularArrow">
          <a:avLst>
            <a:gd name="adj1" fmla="val 4878"/>
            <a:gd name="adj2" fmla="val 312630"/>
            <a:gd name="adj3" fmla="val 3228811"/>
            <a:gd name="adj4" fmla="val 15107981"/>
            <a:gd name="adj5" fmla="val 5691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B0828-1F5B-45FE-92CF-2A0D4D828DE5}">
      <dsp:nvSpPr>
        <dsp:cNvPr id="0" name=""/>
        <dsp:cNvSpPr/>
      </dsp:nvSpPr>
      <dsp:spPr>
        <a:xfrm rot="5400000">
          <a:off x="8355632" y="-234878"/>
          <a:ext cx="2350879" cy="287781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РАЗВИТИЯ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ТВОРЧЕСКОГО </a:t>
          </a:r>
          <a:r>
            <a:rPr lang="ru-RU" sz="2000" b="1" kern="1200" dirty="0"/>
            <a:t>ПОТЕНЦИАЛА </a:t>
          </a:r>
          <a:r>
            <a:rPr lang="ru-RU" sz="2000" b="1" kern="1200" dirty="0" smtClean="0"/>
            <a:t>ДЕТЕЙ И ВЗРОСЛЫХ</a:t>
          </a:r>
          <a:endParaRPr lang="ru-RU" sz="2000" b="1" kern="1200" dirty="0"/>
        </a:p>
      </dsp:txBody>
      <dsp:txXfrm rot="-5400000">
        <a:off x="8571802" y="420400"/>
        <a:ext cx="1918540" cy="1567253"/>
      </dsp:txXfrm>
    </dsp:sp>
    <dsp:sp modelId="{CF68CD97-7E51-4E3E-BFFD-1343A41EBABF}">
      <dsp:nvSpPr>
        <dsp:cNvPr id="0" name=""/>
        <dsp:cNvSpPr/>
      </dsp:nvSpPr>
      <dsp:spPr>
        <a:xfrm>
          <a:off x="0" y="1776823"/>
          <a:ext cx="5265685" cy="141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МАСТЕР-КЛАССЫ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ПРОФЕССИОНАЛЬНЫЕ ПРОБЫ</a:t>
          </a:r>
          <a:endParaRPr lang="ru-RU" sz="3200" b="1" kern="1200" dirty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ЭКСКУРСИИ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 ВЫСТАВКИ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ТЕМАТИЧЕСКИЕ ПОЕЗДКИ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МУЗЕЙНЫЕ УРОКИ</a:t>
          </a:r>
        </a:p>
      </dsp:txBody>
      <dsp:txXfrm>
        <a:off x="0" y="1776823"/>
        <a:ext cx="5265685" cy="1410527"/>
      </dsp:txXfrm>
    </dsp:sp>
    <dsp:sp modelId="{C3DC2AFF-1374-448E-9A69-AF18B20EB864}">
      <dsp:nvSpPr>
        <dsp:cNvPr id="0" name=""/>
        <dsp:cNvSpPr/>
      </dsp:nvSpPr>
      <dsp:spPr>
        <a:xfrm rot="5400000">
          <a:off x="5304874" y="-821782"/>
          <a:ext cx="2350879" cy="399444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ФОРМИРОВАНИЯ ЛЮБВИ  </a:t>
          </a:r>
          <a:r>
            <a:rPr lang="ru-RU" sz="2400" b="1" kern="1200" dirty="0">
              <a:solidFill>
                <a:schemeClr val="tx1"/>
              </a:solidFill>
            </a:rPr>
            <a:t>К МАЛОЙ РОДИНЕ</a:t>
          </a:r>
        </a:p>
      </dsp:txBody>
      <dsp:txXfrm rot="-5400000">
        <a:off x="5148833" y="391812"/>
        <a:ext cx="2662962" cy="1567253"/>
      </dsp:txXfrm>
    </dsp:sp>
    <dsp:sp modelId="{00D5D03F-796F-47F0-A0D7-1D933EB384DA}">
      <dsp:nvSpPr>
        <dsp:cNvPr id="0" name=""/>
        <dsp:cNvSpPr/>
      </dsp:nvSpPr>
      <dsp:spPr>
        <a:xfrm rot="5400000">
          <a:off x="5528492" y="1496653"/>
          <a:ext cx="2350879" cy="335848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ФОРМИРОВАНИЯ </a:t>
          </a:r>
          <a:r>
            <a:rPr lang="ru-RU" sz="2000" kern="1200" dirty="0">
              <a:solidFill>
                <a:schemeClr val="tx1"/>
              </a:solidFill>
            </a:rPr>
            <a:t>ЭКОМЫШЛЕНИЯ</a:t>
          </a:r>
        </a:p>
      </dsp:txBody>
      <dsp:txXfrm rot="-5400000">
        <a:off x="5584435" y="2392271"/>
        <a:ext cx="2238993" cy="1567253"/>
      </dsp:txXfrm>
    </dsp:sp>
    <dsp:sp modelId="{FE6ABCC1-8765-4190-93CE-23C376495863}">
      <dsp:nvSpPr>
        <dsp:cNvPr id="0" name=""/>
        <dsp:cNvSpPr/>
      </dsp:nvSpPr>
      <dsp:spPr>
        <a:xfrm>
          <a:off x="520385" y="1351685"/>
          <a:ext cx="2538949" cy="141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220FF-AF2F-412C-BD7C-DFD323D6D348}">
      <dsp:nvSpPr>
        <dsp:cNvPr id="0" name=""/>
        <dsp:cNvSpPr/>
      </dsp:nvSpPr>
      <dsp:spPr>
        <a:xfrm rot="5400000">
          <a:off x="8406171" y="1787531"/>
          <a:ext cx="2350879" cy="27767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ЭФФЕКТИВНЫХ </a:t>
          </a:r>
          <a:r>
            <a:rPr lang="ru-RU" sz="1800" b="1" kern="1200" dirty="0"/>
            <a:t>КОММУНИКАЦИЙ ДЕТЕЙ  и ВЗРОСЛЫХ</a:t>
          </a:r>
        </a:p>
      </dsp:txBody>
      <dsp:txXfrm rot="-5400000">
        <a:off x="8656033" y="2392271"/>
        <a:ext cx="1851155" cy="15672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A7E9B-2356-4EF7-97E0-911A84C424A1}">
      <dsp:nvSpPr>
        <dsp:cNvPr id="0" name=""/>
        <dsp:cNvSpPr/>
      </dsp:nvSpPr>
      <dsp:spPr>
        <a:xfrm>
          <a:off x="6650978" y="1303853"/>
          <a:ext cx="4093241" cy="326815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Calibri" panose="020F0502020204030204"/>
              <a:ea typeface="+mn-ea"/>
              <a:cs typeface="+mn-cs"/>
            </a:rPr>
            <a:t>городской музей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Calibri" panose="020F0502020204030204"/>
              <a:ea typeface="+mn-ea"/>
              <a:cs typeface="+mn-cs"/>
            </a:rPr>
            <a:t>музеи других школ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ru-RU" sz="1800" kern="1200" dirty="0" err="1">
              <a:latin typeface="Calibri" panose="020F0502020204030204"/>
              <a:ea typeface="+mn-ea"/>
              <a:cs typeface="+mn-cs"/>
            </a:rPr>
            <a:t>находчане</a:t>
          </a:r>
          <a:r>
            <a:rPr lang="ru-RU" sz="1800" kern="1200" dirty="0">
              <a:latin typeface="Calibri" panose="020F0502020204030204"/>
              <a:ea typeface="+mn-ea"/>
              <a:cs typeface="+mn-cs"/>
            </a:rPr>
            <a:t> - энтузиасты - профессионалы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Calibri" panose="020F0502020204030204"/>
              <a:ea typeface="+mn-ea"/>
              <a:cs typeface="+mn-cs"/>
            </a:rPr>
            <a:t>организации - спонсоры (пиццерия "Тайгер-пица")</a:t>
          </a:r>
        </a:p>
      </dsp:txBody>
      <dsp:txXfrm>
        <a:off x="7950741" y="2192683"/>
        <a:ext cx="2721687" cy="2307533"/>
      </dsp:txXfrm>
    </dsp:sp>
    <dsp:sp modelId="{2279DF57-1595-481F-B685-67775837CE4F}">
      <dsp:nvSpPr>
        <dsp:cNvPr id="0" name=""/>
        <dsp:cNvSpPr/>
      </dsp:nvSpPr>
      <dsp:spPr>
        <a:xfrm>
          <a:off x="110098" y="0"/>
          <a:ext cx="4419304" cy="46388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Calibri" panose="020F0502020204030204"/>
              <a:ea typeface="+mn-ea"/>
              <a:cs typeface="+mn-cs"/>
            </a:rPr>
            <a:t>сотрудничество с </a:t>
          </a:r>
          <a:r>
            <a:rPr lang="ru-RU" sz="1800" kern="1200" dirty="0" err="1">
              <a:latin typeface="Calibri" panose="020F0502020204030204"/>
              <a:ea typeface="+mn-ea"/>
              <a:cs typeface="+mn-cs"/>
            </a:rPr>
            <a:t>Борисовской</a:t>
          </a:r>
          <a:r>
            <a:rPr lang="ru-RU" sz="1800" kern="1200" dirty="0">
              <a:latin typeface="Calibri" panose="020F0502020204030204"/>
              <a:ea typeface="+mn-ea"/>
              <a:cs typeface="+mn-cs"/>
            </a:rPr>
            <a:t> О.А., супругой </a:t>
          </a:r>
          <a:r>
            <a:rPr lang="ru-RU" sz="1800" kern="1200" dirty="0" err="1">
              <a:latin typeface="Calibri" panose="020F0502020204030204"/>
              <a:ea typeface="+mn-ea"/>
              <a:cs typeface="+mn-cs"/>
            </a:rPr>
            <a:t>тигроведа</a:t>
          </a:r>
          <a:r>
            <a:rPr lang="ru-RU" sz="18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ru-RU" sz="1800" kern="1200" dirty="0" err="1">
              <a:latin typeface="Calibri" panose="020F0502020204030204"/>
              <a:ea typeface="+mn-ea"/>
              <a:cs typeface="+mn-cs"/>
            </a:rPr>
            <a:t>Тройнина</a:t>
          </a:r>
          <a:r>
            <a:rPr lang="ru-RU" sz="1800" kern="1200" dirty="0">
              <a:latin typeface="Calibri" panose="020F0502020204030204"/>
              <a:ea typeface="+mn-ea"/>
              <a:cs typeface="+mn-cs"/>
            </a:rPr>
            <a:t> В.И</a:t>
          </a:r>
          <a:r>
            <a:rPr lang="ru-RU" sz="1800" kern="1200" dirty="0" smtClean="0">
              <a:latin typeface="Calibri" panose="020F0502020204030204"/>
              <a:ea typeface="+mn-ea"/>
              <a:cs typeface="+mn-cs"/>
            </a:rPr>
            <a:t>., </a:t>
          </a:r>
          <a:r>
            <a:rPr lang="ru-RU" sz="1800" kern="1200" dirty="0" err="1" smtClean="0">
              <a:latin typeface="Calibri" panose="020F0502020204030204"/>
              <a:ea typeface="+mn-ea"/>
              <a:cs typeface="+mn-cs"/>
            </a:rPr>
            <a:t>г.Москва</a:t>
          </a:r>
          <a:endParaRPr lang="ru-RU" sz="1800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Calibri" panose="020F0502020204030204"/>
              <a:ea typeface="+mn-ea"/>
              <a:cs typeface="+mn-cs"/>
            </a:rPr>
            <a:t>сотрудничество с </a:t>
          </a:r>
          <a:r>
            <a:rPr lang="ru-RU" sz="1800" kern="1200" dirty="0" smtClean="0">
              <a:latin typeface="Calibri" panose="020F0502020204030204"/>
              <a:ea typeface="+mn-ea"/>
              <a:cs typeface="+mn-cs"/>
            </a:rPr>
            <a:t>центром "Амурский тигр" </a:t>
          </a:r>
          <a:r>
            <a:rPr lang="ru-RU" sz="1800" kern="1200" dirty="0" err="1" smtClean="0">
              <a:latin typeface="Calibri" panose="020F0502020204030204"/>
              <a:ea typeface="+mn-ea"/>
              <a:cs typeface="+mn-cs"/>
            </a:rPr>
            <a:t>г.Владивосток</a:t>
          </a:r>
          <a:endParaRPr lang="ru-RU" sz="1800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Calibri" panose="020F0502020204030204"/>
              <a:ea typeface="+mn-ea"/>
              <a:cs typeface="+mn-cs"/>
            </a:rPr>
            <a:t>сотрудничество с мастерицей ДПИ </a:t>
          </a:r>
          <a:r>
            <a:rPr lang="ru-RU" sz="1800" kern="1200" dirty="0" err="1">
              <a:latin typeface="Calibri" panose="020F0502020204030204"/>
              <a:ea typeface="+mn-ea"/>
              <a:cs typeface="+mn-cs"/>
            </a:rPr>
            <a:t>Ходжер</a:t>
          </a:r>
          <a:r>
            <a:rPr lang="ru-RU" sz="1800" kern="1200" dirty="0">
              <a:latin typeface="Calibri" panose="020F0502020204030204"/>
              <a:ea typeface="+mn-ea"/>
              <a:cs typeface="+mn-cs"/>
            </a:rPr>
            <a:t> О.В., Комсомольск - на-Амуре </a:t>
          </a:r>
        </a:p>
      </dsp:txBody>
      <dsp:txXfrm>
        <a:off x="200704" y="1250318"/>
        <a:ext cx="2912301" cy="3297925"/>
      </dsp:txXfrm>
    </dsp:sp>
    <dsp:sp modelId="{82491E1C-FAAD-457A-AC44-1A910F82A95C}">
      <dsp:nvSpPr>
        <dsp:cNvPr id="0" name=""/>
        <dsp:cNvSpPr/>
      </dsp:nvSpPr>
      <dsp:spPr>
        <a:xfrm>
          <a:off x="6940255" y="3"/>
          <a:ext cx="3225589" cy="130138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Calibri" panose="020F0502020204030204"/>
              <a:ea typeface="+mn-ea"/>
              <a:cs typeface="+mn-cs"/>
            </a:rPr>
            <a:t>родители</a:t>
          </a:r>
          <a:endParaRPr lang="ru-RU" sz="1800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Calibri" panose="020F0502020204030204"/>
              <a:ea typeface="+mn-ea"/>
              <a:cs typeface="+mn-cs"/>
            </a:rPr>
            <a:t>жители микрорайона Северный</a:t>
          </a:r>
        </a:p>
      </dsp:txBody>
      <dsp:txXfrm>
        <a:off x="7936519" y="28590"/>
        <a:ext cx="2200738" cy="918864"/>
      </dsp:txXfrm>
    </dsp:sp>
    <dsp:sp modelId="{BCB791B4-ADEB-40C6-8E0C-94F2E83BEA18}">
      <dsp:nvSpPr>
        <dsp:cNvPr id="0" name=""/>
        <dsp:cNvSpPr/>
      </dsp:nvSpPr>
      <dsp:spPr>
        <a:xfrm>
          <a:off x="846954" y="3"/>
          <a:ext cx="4011816" cy="130138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Calibri" panose="020F0502020204030204"/>
              <a:ea typeface="+mn-ea"/>
              <a:cs typeface="+mn-cs"/>
            </a:rPr>
            <a:t>учащиеся 1-11 классов, воспитанники ДОУ,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Calibri" panose="020F0502020204030204"/>
              <a:ea typeface="+mn-ea"/>
              <a:cs typeface="+mn-cs"/>
            </a:rPr>
            <a:t>педагоги МАОУ СОШ №7 "Эдельвейс" </a:t>
          </a:r>
        </a:p>
      </dsp:txBody>
      <dsp:txXfrm>
        <a:off x="875541" y="28590"/>
        <a:ext cx="2751097" cy="918864"/>
      </dsp:txXfrm>
    </dsp:sp>
    <dsp:sp modelId="{80A2FE14-BDBD-479B-AD8D-10FEB07D4B4C}">
      <dsp:nvSpPr>
        <dsp:cNvPr id="0" name=""/>
        <dsp:cNvSpPr/>
      </dsp:nvSpPr>
      <dsp:spPr>
        <a:xfrm>
          <a:off x="3357450" y="676317"/>
          <a:ext cx="2379129" cy="1760935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" panose="020F0502020204030204"/>
              <a:ea typeface="+mn-ea"/>
              <a:cs typeface="+mn-cs"/>
            </a:rPr>
            <a:t>школа + дошкольное отделение</a:t>
          </a:r>
        </a:p>
      </dsp:txBody>
      <dsp:txXfrm>
        <a:off x="4054281" y="1192083"/>
        <a:ext cx="1682298" cy="1245169"/>
      </dsp:txXfrm>
    </dsp:sp>
    <dsp:sp modelId="{5338D876-88EC-4EC3-8E38-73ACC9CC56BF}">
      <dsp:nvSpPr>
        <dsp:cNvPr id="0" name=""/>
        <dsp:cNvSpPr/>
      </dsp:nvSpPr>
      <dsp:spPr>
        <a:xfrm rot="5400000">
          <a:off x="5772449" y="665241"/>
          <a:ext cx="1760935" cy="1760935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Calibri" panose="020F0502020204030204"/>
              <a:ea typeface="+mn-ea"/>
              <a:cs typeface="+mn-cs"/>
            </a:rPr>
            <a:t>микрорайон</a:t>
          </a:r>
        </a:p>
      </dsp:txBody>
      <dsp:txXfrm rot="-5400000">
        <a:off x="5772449" y="1181007"/>
        <a:ext cx="1245169" cy="1245169"/>
      </dsp:txXfrm>
    </dsp:sp>
    <dsp:sp modelId="{0192EFD6-2FE1-41FF-A80D-2DC2C3887207}">
      <dsp:nvSpPr>
        <dsp:cNvPr id="0" name=""/>
        <dsp:cNvSpPr/>
      </dsp:nvSpPr>
      <dsp:spPr>
        <a:xfrm rot="10800000">
          <a:off x="5772449" y="2537995"/>
          <a:ext cx="1760935" cy="1760935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Calibri" panose="020F0502020204030204"/>
              <a:ea typeface="+mn-ea"/>
              <a:cs typeface="+mn-cs"/>
            </a:rPr>
            <a:t>город Находка</a:t>
          </a:r>
        </a:p>
      </dsp:txBody>
      <dsp:txXfrm rot="10800000">
        <a:off x="5772449" y="2537995"/>
        <a:ext cx="1245169" cy="1245169"/>
      </dsp:txXfrm>
    </dsp:sp>
    <dsp:sp modelId="{7453ADFA-4DCE-421D-AFD1-C26EB9561854}">
      <dsp:nvSpPr>
        <dsp:cNvPr id="0" name=""/>
        <dsp:cNvSpPr/>
      </dsp:nvSpPr>
      <dsp:spPr>
        <a:xfrm rot="16200000">
          <a:off x="3640238" y="2317050"/>
          <a:ext cx="1760935" cy="219028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Calibri" panose="020F0502020204030204"/>
              <a:ea typeface="+mn-ea"/>
              <a:cs typeface="+mn-cs"/>
            </a:rPr>
            <a:t>Дальний Восток и РФ</a:t>
          </a:r>
        </a:p>
      </dsp:txBody>
      <dsp:txXfrm rot="5400000">
        <a:off x="4067082" y="2531726"/>
        <a:ext cx="1548767" cy="1245169"/>
      </dsp:txXfrm>
    </dsp:sp>
    <dsp:sp modelId="{7CA482A5-B303-426B-B546-2DB8D6DDA510}">
      <dsp:nvSpPr>
        <dsp:cNvPr id="0" name=""/>
        <dsp:cNvSpPr/>
      </dsp:nvSpPr>
      <dsp:spPr>
        <a:xfrm>
          <a:off x="5309600" y="2085598"/>
          <a:ext cx="607990" cy="528687"/>
        </a:xfrm>
        <a:prstGeom prst="circular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EF04D-D485-4E83-8A51-58C5F38BC767}">
      <dsp:nvSpPr>
        <dsp:cNvPr id="0" name=""/>
        <dsp:cNvSpPr/>
      </dsp:nvSpPr>
      <dsp:spPr>
        <a:xfrm rot="10800000">
          <a:off x="5309600" y="2288939"/>
          <a:ext cx="607990" cy="528687"/>
        </a:xfrm>
        <a:prstGeom prst="circular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FDAF3-E88D-435B-AFC0-49CFDA3BC1B5}">
      <dsp:nvSpPr>
        <dsp:cNvPr id="0" name=""/>
        <dsp:cNvSpPr/>
      </dsp:nvSpPr>
      <dsp:spPr>
        <a:xfrm>
          <a:off x="1592983" y="0"/>
          <a:ext cx="5285480" cy="528548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AC3AB-4E02-469F-9121-01EE51D4F9E0}">
      <dsp:nvSpPr>
        <dsp:cNvPr id="0" name=""/>
        <dsp:cNvSpPr/>
      </dsp:nvSpPr>
      <dsp:spPr>
        <a:xfrm>
          <a:off x="3329040" y="757648"/>
          <a:ext cx="3804919" cy="12511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цель взаимодействия  </a:t>
          </a:r>
          <a:endParaRPr lang="ru-RU" sz="3600" kern="1200" dirty="0"/>
        </a:p>
      </dsp:txBody>
      <dsp:txXfrm>
        <a:off x="3390117" y="818725"/>
        <a:ext cx="3682765" cy="1129018"/>
      </dsp:txXfrm>
    </dsp:sp>
    <dsp:sp modelId="{11619842-A642-4C63-8F6F-BC364B34B4F8}">
      <dsp:nvSpPr>
        <dsp:cNvPr id="0" name=""/>
        <dsp:cNvSpPr/>
      </dsp:nvSpPr>
      <dsp:spPr>
        <a:xfrm>
          <a:off x="3510351" y="2164216"/>
          <a:ext cx="3435562" cy="12511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ключевые принципы</a:t>
          </a:r>
          <a:endParaRPr lang="ru-RU" sz="3600" kern="1200" dirty="0"/>
        </a:p>
      </dsp:txBody>
      <dsp:txXfrm>
        <a:off x="3571428" y="2225293"/>
        <a:ext cx="3313408" cy="1129018"/>
      </dsp:txXfrm>
    </dsp:sp>
    <dsp:sp modelId="{AFAD8C9F-7000-495E-96F9-C94D6565EE9A}">
      <dsp:nvSpPr>
        <dsp:cNvPr id="0" name=""/>
        <dsp:cNvSpPr/>
      </dsp:nvSpPr>
      <dsp:spPr>
        <a:xfrm>
          <a:off x="3425802" y="3618804"/>
          <a:ext cx="3435562" cy="12511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направления сотрудничества</a:t>
          </a:r>
          <a:endParaRPr lang="ru-RU" sz="3600" kern="1200" dirty="0"/>
        </a:p>
      </dsp:txBody>
      <dsp:txXfrm>
        <a:off x="3486879" y="3679881"/>
        <a:ext cx="3313408" cy="11290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51CEB-1E35-41CA-AD5A-D3A3C06DA50F}">
      <dsp:nvSpPr>
        <dsp:cNvPr id="0" name=""/>
        <dsp:cNvSpPr/>
      </dsp:nvSpPr>
      <dsp:spPr>
        <a:xfrm>
          <a:off x="268443" y="0"/>
          <a:ext cx="761725" cy="761725"/>
        </a:xfrm>
        <a:prstGeom prst="chord">
          <a:avLst>
            <a:gd name="adj1" fmla="val 4800000"/>
            <a:gd name="adj2" fmla="val 16800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1D27B-AAD7-4DB6-82A4-F8A54AE575BF}">
      <dsp:nvSpPr>
        <dsp:cNvPr id="0" name=""/>
        <dsp:cNvSpPr/>
      </dsp:nvSpPr>
      <dsp:spPr>
        <a:xfrm>
          <a:off x="344615" y="76172"/>
          <a:ext cx="609380" cy="609380"/>
        </a:xfrm>
        <a:prstGeom prst="pie">
          <a:avLst>
            <a:gd name="adj1" fmla="val 12600000"/>
            <a:gd name="adj2" fmla="val 16200000"/>
          </a:avLst>
        </a:prstGeom>
        <a:solidFill>
          <a:schemeClr val="accent2"/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C9F92-4EEA-4117-A001-AAD2629572FF}">
      <dsp:nvSpPr>
        <dsp:cNvPr id="0" name=""/>
        <dsp:cNvSpPr/>
      </dsp:nvSpPr>
      <dsp:spPr>
        <a:xfrm rot="16200000">
          <a:off x="-607540" y="1713881"/>
          <a:ext cx="2209003" cy="457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наставники</a:t>
          </a:r>
        </a:p>
      </dsp:txBody>
      <dsp:txXfrm>
        <a:off x="-607540" y="1713881"/>
        <a:ext cx="2209003" cy="457035"/>
      </dsp:txXfrm>
    </dsp:sp>
    <dsp:sp modelId="{FE3E3CD4-4897-42AF-93E6-72071CCE52D3}">
      <dsp:nvSpPr>
        <dsp:cNvPr id="0" name=""/>
        <dsp:cNvSpPr/>
      </dsp:nvSpPr>
      <dsp:spPr>
        <a:xfrm>
          <a:off x="801651" y="0"/>
          <a:ext cx="1523450" cy="3046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взрослые- родители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представители старшего поколения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педагоги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профессионалы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волонтеры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801651" y="0"/>
        <a:ext cx="1523450" cy="3046901"/>
      </dsp:txXfrm>
    </dsp:sp>
    <dsp:sp modelId="{BA791993-7EAD-4E66-8122-04A3824C5899}">
      <dsp:nvSpPr>
        <dsp:cNvPr id="0" name=""/>
        <dsp:cNvSpPr/>
      </dsp:nvSpPr>
      <dsp:spPr>
        <a:xfrm>
          <a:off x="2636622" y="0"/>
          <a:ext cx="761725" cy="761725"/>
        </a:xfrm>
        <a:prstGeom prst="chord">
          <a:avLst>
            <a:gd name="adj1" fmla="val 4800000"/>
            <a:gd name="adj2" fmla="val 16800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4882E0-B31C-476D-B027-EDD9802E6A45}">
      <dsp:nvSpPr>
        <dsp:cNvPr id="0" name=""/>
        <dsp:cNvSpPr/>
      </dsp:nvSpPr>
      <dsp:spPr>
        <a:xfrm>
          <a:off x="2712794" y="76172"/>
          <a:ext cx="609380" cy="609380"/>
        </a:xfrm>
        <a:prstGeom prst="pie">
          <a:avLst>
            <a:gd name="adj1" fmla="val 9000000"/>
            <a:gd name="adj2" fmla="val 16200000"/>
          </a:avLst>
        </a:prstGeom>
        <a:solidFill>
          <a:schemeClr val="accent2"/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055B4-BC2F-4BA4-9080-9F0B50E3EAD0}">
      <dsp:nvSpPr>
        <dsp:cNvPr id="0" name=""/>
        <dsp:cNvSpPr/>
      </dsp:nvSpPr>
      <dsp:spPr>
        <a:xfrm rot="16200000">
          <a:off x="1760638" y="1713881"/>
          <a:ext cx="2209003" cy="457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наставляемые</a:t>
          </a:r>
        </a:p>
      </dsp:txBody>
      <dsp:txXfrm>
        <a:off x="1760638" y="1713881"/>
        <a:ext cx="2209003" cy="457035"/>
      </dsp:txXfrm>
    </dsp:sp>
    <dsp:sp modelId="{9DBA244A-6963-4E06-9B7A-BB7BD551CB1C}">
      <dsp:nvSpPr>
        <dsp:cNvPr id="0" name=""/>
        <dsp:cNvSpPr/>
      </dsp:nvSpPr>
      <dsp:spPr>
        <a:xfrm>
          <a:off x="3169830" y="0"/>
          <a:ext cx="1523450" cy="3046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обучающиеся разных возрастов с 1 по 11 класс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детский актив музея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классные коллективы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малые группы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менторские пары</a:t>
          </a:r>
        </a:p>
      </dsp:txBody>
      <dsp:txXfrm>
        <a:off x="3169830" y="0"/>
        <a:ext cx="1523450" cy="3046901"/>
      </dsp:txXfrm>
    </dsp:sp>
    <dsp:sp modelId="{7F0CD533-5951-4D51-81B1-3256B18002CC}">
      <dsp:nvSpPr>
        <dsp:cNvPr id="0" name=""/>
        <dsp:cNvSpPr/>
      </dsp:nvSpPr>
      <dsp:spPr>
        <a:xfrm>
          <a:off x="5004801" y="0"/>
          <a:ext cx="761725" cy="761725"/>
        </a:xfrm>
        <a:prstGeom prst="chord">
          <a:avLst>
            <a:gd name="adj1" fmla="val 4800000"/>
            <a:gd name="adj2" fmla="val 16800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F1031-7817-4800-B1BF-47B44638365A}">
      <dsp:nvSpPr>
        <dsp:cNvPr id="0" name=""/>
        <dsp:cNvSpPr/>
      </dsp:nvSpPr>
      <dsp:spPr>
        <a:xfrm>
          <a:off x="5080973" y="76172"/>
          <a:ext cx="609380" cy="609380"/>
        </a:xfrm>
        <a:prstGeom prst="pie">
          <a:avLst>
            <a:gd name="adj1" fmla="val 5400000"/>
            <a:gd name="adj2" fmla="val 16200000"/>
          </a:avLst>
        </a:prstGeom>
        <a:solidFill>
          <a:schemeClr val="accent2"/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C5497-DFAA-4048-9F57-B71106217509}">
      <dsp:nvSpPr>
        <dsp:cNvPr id="0" name=""/>
        <dsp:cNvSpPr/>
      </dsp:nvSpPr>
      <dsp:spPr>
        <a:xfrm rot="16200000">
          <a:off x="4128817" y="1713881"/>
          <a:ext cx="2209003" cy="457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координаторы</a:t>
          </a:r>
        </a:p>
      </dsp:txBody>
      <dsp:txXfrm>
        <a:off x="4128817" y="1713881"/>
        <a:ext cx="2209003" cy="457035"/>
      </dsp:txXfrm>
    </dsp:sp>
    <dsp:sp modelId="{2E95C46A-30C7-46C1-8353-FB46BC283DCE}">
      <dsp:nvSpPr>
        <dsp:cNvPr id="0" name=""/>
        <dsp:cNvSpPr/>
      </dsp:nvSpPr>
      <dsp:spPr>
        <a:xfrm>
          <a:off x="5538009" y="0"/>
          <a:ext cx="1523450" cy="3046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организаторы, обеспечивающие методологическую поддержку</a:t>
          </a:r>
        </a:p>
      </dsp:txBody>
      <dsp:txXfrm>
        <a:off x="5538009" y="0"/>
        <a:ext cx="1523450" cy="3046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120B5-8496-4220-9254-CE21A71A72EE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BD645-9847-4195-808C-53F9FB8AD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252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565F9-05FC-4482-9625-4F2A9A6F02D3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6" y="4750815"/>
            <a:ext cx="5438464" cy="38871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477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098" y="9378477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BAE5D-91FA-4B58-8C9C-D0A1812D81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32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BAE5D-91FA-4B58-8C9C-D0A1812D81F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2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BAE5D-91FA-4B58-8C9C-D0A1812D81F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83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BAE5D-91FA-4B58-8C9C-D0A1812D81F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0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BAE5D-91FA-4B58-8C9C-D0A1812D81F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1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0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4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5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20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86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04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99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34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2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3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7ADB1-E432-4F2C-9745-A8C90A65E7F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6DFB3-DC2A-45D5-BFC6-1BB234784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1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5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2129" y="285423"/>
            <a:ext cx="7999871" cy="1639908"/>
          </a:xfrm>
        </p:spPr>
        <p:txBody>
          <a:bodyPr>
            <a:noAutofit/>
          </a:bodyPr>
          <a:lstStyle/>
          <a:p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Детско-взрослое сообщество как форма  наставнической практики в музейной педагогике</a:t>
            </a: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1318"/>
          <a:stretch/>
        </p:blipFill>
        <p:spPr>
          <a:xfrm>
            <a:off x="0" y="1"/>
            <a:ext cx="4114800" cy="19253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7805" y="2094204"/>
            <a:ext cx="92781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Monotype Corsiva" panose="03010101010201010101" pitchFamily="66" charset="0"/>
              </a:rPr>
              <a:t>ИЗ ХРАНИЛИЩА ВЕЩЕЙ </a:t>
            </a:r>
          </a:p>
          <a:p>
            <a:pPr algn="ctr"/>
            <a:r>
              <a:rPr lang="ru-RU" sz="5400" b="1" dirty="0">
                <a:latin typeface="Monotype Corsiva" panose="03010101010201010101" pitchFamily="66" charset="0"/>
              </a:rPr>
              <a:t>В ПРОСТРАНСТВО</a:t>
            </a:r>
          </a:p>
          <a:p>
            <a:pPr algn="ctr"/>
            <a:r>
              <a:rPr lang="ru-RU" sz="5400" b="1" dirty="0">
                <a:latin typeface="Monotype Corsiva" panose="03010101010201010101" pitchFamily="66" charset="0"/>
              </a:rPr>
              <a:t> ЖИВОГО ДИАЛОГА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28431-A1A2-7C2D-633C-A32DC55F561F}"/>
              </a:ext>
            </a:extLst>
          </p:cNvPr>
          <p:cNvSpPr txBox="1"/>
          <p:nvPr/>
        </p:nvSpPr>
        <p:spPr>
          <a:xfrm>
            <a:off x="2743199" y="4679527"/>
            <a:ext cx="76379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Рязанцева Галина Евгеньевна, руководитель школьного музея «Амурский тигр», МАОУ СОШ №7 «Эдельвейс» Находкинского ГО,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Залегай Мария Ивановна, заместитель директора по УВР, МАОУ СОШ №7 «Эдельвейс» Находкинского ГО,</a:t>
            </a:r>
          </a:p>
          <a:p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2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52" y="5051666"/>
            <a:ext cx="5161086" cy="1325563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latin typeface="Monotype Corsiva" panose="03010101010201010101" pitchFamily="66" charset="0"/>
              </a:rPr>
              <a:t>Бабак</a:t>
            </a:r>
            <a:r>
              <a:rPr lang="ru-RU" sz="3200" b="1" dirty="0" smtClean="0">
                <a:latin typeface="Monotype Corsiva" panose="03010101010201010101" pitchFamily="66" charset="0"/>
              </a:rPr>
              <a:t> А.А. – главный хранитель экспонатов Музейно-выставочного центра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г.Находка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195"/>
          <a:stretch/>
        </p:blipFill>
        <p:spPr>
          <a:xfrm>
            <a:off x="510344" y="209357"/>
            <a:ext cx="2988994" cy="459166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882053" y="5033100"/>
            <a:ext cx="60051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err="1" smtClean="0">
                <a:latin typeface="Monotype Corsiva" panose="03010101010201010101" pitchFamily="66" charset="0"/>
              </a:rPr>
              <a:t>Змачинская</a:t>
            </a:r>
            <a:r>
              <a:rPr lang="ru-RU" sz="3200" b="1" dirty="0" smtClean="0">
                <a:latin typeface="Monotype Corsiva" panose="03010101010201010101" pitchFamily="66" charset="0"/>
              </a:rPr>
              <a:t> М.М. – директор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вет.клиники</a:t>
            </a:r>
            <a:r>
              <a:rPr lang="ru-RU" sz="3200" b="1" dirty="0" smtClean="0">
                <a:latin typeface="Monotype Corsiva" panose="03010101010201010101" pitchFamily="66" charset="0"/>
              </a:rPr>
              <a:t> «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Котопёс</a:t>
            </a:r>
            <a:r>
              <a:rPr lang="ru-RU" sz="3200" b="1" dirty="0" smtClean="0">
                <a:latin typeface="Monotype Corsiva" panose="03010101010201010101" pitchFamily="66" charset="0"/>
              </a:rPr>
              <a:t>», </a:t>
            </a:r>
            <a:endParaRPr lang="ru-RU" sz="3200" b="1" dirty="0">
              <a:latin typeface="Monotype Corsiva" panose="03010101010201010101" pitchFamily="66" charset="0"/>
            </a:endParaRP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художница, писательница, музыкант</a:t>
            </a:r>
            <a:endParaRPr lang="ru-RU" sz="3200" b="1" dirty="0">
              <a:latin typeface="Monotype Corsiva" panose="03010101010201010101" pitchFamily="66" charset="0"/>
            </a:endParaRPr>
          </a:p>
          <a:p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053" y="209357"/>
            <a:ext cx="554355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01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r="15936"/>
          <a:stretch>
            <a:fillRect/>
          </a:stretch>
        </p:blipFill>
        <p:spPr>
          <a:xfrm>
            <a:off x="3985441" y="109381"/>
            <a:ext cx="7642679" cy="5316059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2EE40E-4DFE-95EE-209F-EC8BD284A40A}"/>
              </a:ext>
            </a:extLst>
          </p:cNvPr>
          <p:cNvSpPr/>
          <p:nvPr/>
        </p:nvSpPr>
        <p:spPr>
          <a:xfrm>
            <a:off x="3985441" y="5532120"/>
            <a:ext cx="7734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В гостях у Марии </a:t>
            </a:r>
            <a:r>
              <a:rPr lang="ru-RU" sz="2800" b="1" dirty="0" err="1" smtClean="0">
                <a:latin typeface="Monotype Corsiva" panose="03010101010201010101" pitchFamily="66" charset="0"/>
              </a:rPr>
              <a:t>Змачинской</a:t>
            </a:r>
            <a:r>
              <a:rPr lang="ru-RU" sz="2800" b="1" dirty="0" smtClean="0">
                <a:latin typeface="Monotype Corsiva" panose="03010101010201010101" pitchFamily="66" charset="0"/>
              </a:rPr>
              <a:t> в </a:t>
            </a:r>
            <a:r>
              <a:rPr lang="ru-RU" sz="2800" b="1" dirty="0" err="1" smtClean="0">
                <a:latin typeface="Monotype Corsiva" panose="03010101010201010101" pitchFamily="66" charset="0"/>
              </a:rPr>
              <a:t>ветклинике</a:t>
            </a:r>
            <a:r>
              <a:rPr lang="ru-RU" sz="2800" b="1" dirty="0" smtClean="0">
                <a:latin typeface="Monotype Corsiva" panose="03010101010201010101" pitchFamily="66" charset="0"/>
              </a:rPr>
              <a:t> «</a:t>
            </a:r>
            <a:r>
              <a:rPr lang="ru-RU" sz="2800" b="1" dirty="0" err="1" smtClean="0">
                <a:latin typeface="Monotype Corsiva" panose="03010101010201010101" pitchFamily="66" charset="0"/>
              </a:rPr>
              <a:t>Котопёс</a:t>
            </a:r>
            <a:r>
              <a:rPr lang="ru-RU" sz="2800" b="1" dirty="0" smtClean="0">
                <a:latin typeface="Monotype Corsiva" panose="03010101010201010101" pitchFamily="66" charset="0"/>
              </a:rPr>
              <a:t>»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7C8EBB-4926-01B5-6DDC-BC5A2268E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95"/>
          <a:stretch/>
        </p:blipFill>
        <p:spPr>
          <a:xfrm>
            <a:off x="61867" y="109381"/>
            <a:ext cx="3756735" cy="60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06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5" y="365125"/>
            <a:ext cx="11098019" cy="594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98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04" y="482599"/>
            <a:ext cx="9914046" cy="5487377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9FBE3C-6518-D349-7A41-8DAEEB322BD7}"/>
              </a:ext>
            </a:extLst>
          </p:cNvPr>
          <p:cNvSpPr/>
          <p:nvPr/>
        </p:nvSpPr>
        <p:spPr>
          <a:xfrm>
            <a:off x="762900" y="5969976"/>
            <a:ext cx="10846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Monotype Corsiva" panose="03010101010201010101" pitchFamily="66" charset="0"/>
              </a:rPr>
              <a:t>Активисты музея МАОУ </a:t>
            </a:r>
            <a:r>
              <a:rPr lang="ru-RU" sz="3600" b="1" dirty="0">
                <a:latin typeface="Monotype Corsiva" panose="03010101010201010101" pitchFamily="66" charset="0"/>
              </a:rPr>
              <a:t>СОШ №</a:t>
            </a:r>
            <a:r>
              <a:rPr lang="ru-RU" sz="3600" b="1" dirty="0" smtClean="0">
                <a:latin typeface="Monotype Corsiva" panose="03010101010201010101" pitchFamily="66" charset="0"/>
              </a:rPr>
              <a:t>5 (рук. </a:t>
            </a:r>
            <a:r>
              <a:rPr lang="ru-RU" sz="3600" b="1" dirty="0" err="1" smtClean="0">
                <a:latin typeface="Monotype Corsiva" panose="03010101010201010101" pitchFamily="66" charset="0"/>
              </a:rPr>
              <a:t>Н.Н.Бурмистрова</a:t>
            </a:r>
            <a:r>
              <a:rPr lang="ru-RU" sz="3600" b="1" dirty="0" smtClean="0">
                <a:latin typeface="Monotype Corsiva" panose="03010101010201010101" pitchFamily="66" charset="0"/>
              </a:rPr>
              <a:t>)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60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EF144-D959-1506-E34C-F14891BA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E4EBCD0-17FE-E052-FC8B-EB6A8E975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4"/>
          <a:stretch>
            <a:fillRect/>
          </a:stretch>
        </p:blipFill>
        <p:spPr>
          <a:xfrm>
            <a:off x="1521820" y="117862"/>
            <a:ext cx="9148356" cy="5874372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9FBE3C-6518-D349-7A41-8DAEEB322BD7}"/>
              </a:ext>
            </a:extLst>
          </p:cNvPr>
          <p:cNvSpPr/>
          <p:nvPr/>
        </p:nvSpPr>
        <p:spPr>
          <a:xfrm>
            <a:off x="2493089" y="5992234"/>
            <a:ext cx="7205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Monotype Corsiva" panose="03010101010201010101" pitchFamily="66" charset="0"/>
              </a:rPr>
              <a:t>Экскурсия в музей МАОУ СОШ №5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9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36" b="21528"/>
          <a:stretch/>
        </p:blipFill>
        <p:spPr>
          <a:xfrm>
            <a:off x="7378821" y="921770"/>
            <a:ext cx="4251505" cy="5102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7778" b="20973"/>
          <a:stretch/>
        </p:blipFill>
        <p:spPr>
          <a:xfrm>
            <a:off x="1257130" y="937230"/>
            <a:ext cx="4185221" cy="51025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28597" y="152329"/>
            <a:ext cx="94533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ПРОЕКТ «НАХОДКИНСКИЙ АЛФАВИТ»</a:t>
            </a:r>
            <a:endParaRPr lang="ru-RU" sz="4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9FBE3C-6518-D349-7A41-8DAEEB322BD7}"/>
              </a:ext>
            </a:extLst>
          </p:cNvPr>
          <p:cNvSpPr/>
          <p:nvPr/>
        </p:nvSpPr>
        <p:spPr>
          <a:xfrm>
            <a:off x="1490396" y="5938575"/>
            <a:ext cx="3550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семья Фёдоровых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9FBE3C-6518-D349-7A41-8DAEEB322BD7}"/>
              </a:ext>
            </a:extLst>
          </p:cNvPr>
          <p:cNvSpPr/>
          <p:nvPr/>
        </p:nvSpPr>
        <p:spPr>
          <a:xfrm>
            <a:off x="7526411" y="5938575"/>
            <a:ext cx="3855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семья </a:t>
            </a:r>
            <a:r>
              <a:rPr lang="ru-RU" sz="4000" b="1" dirty="0" err="1" smtClean="0">
                <a:latin typeface="Monotype Corsiva" panose="03010101010201010101" pitchFamily="66" charset="0"/>
              </a:rPr>
              <a:t>Климачёвых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98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52771762"/>
              </p:ext>
            </p:extLst>
          </p:nvPr>
        </p:nvGraphicFramePr>
        <p:xfrm>
          <a:off x="427404" y="1309484"/>
          <a:ext cx="702114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20065217"/>
              </p:ext>
            </p:extLst>
          </p:nvPr>
        </p:nvGraphicFramePr>
        <p:xfrm>
          <a:off x="198305" y="984819"/>
          <a:ext cx="6484694" cy="5495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" t="34487" r="7821"/>
          <a:stretch/>
        </p:blipFill>
        <p:spPr>
          <a:xfrm>
            <a:off x="7316666" y="263886"/>
            <a:ext cx="4541566" cy="28540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54" r="16089"/>
          <a:stretch/>
        </p:blipFill>
        <p:spPr>
          <a:xfrm>
            <a:off x="7241946" y="3374881"/>
            <a:ext cx="4691005" cy="30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10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11535" r="8865" b="11533"/>
          <a:stretch/>
        </p:blipFill>
        <p:spPr>
          <a:xfrm>
            <a:off x="-104775" y="0"/>
            <a:ext cx="3691953" cy="247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1659069"/>
              </p:ext>
            </p:extLst>
          </p:nvPr>
        </p:nvGraphicFramePr>
        <p:xfrm>
          <a:off x="346087" y="1760914"/>
          <a:ext cx="1096997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16823" y="53788"/>
            <a:ext cx="9548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u="sng" dirty="0">
                <a:latin typeface="Monotype Corsiva" panose="03010101010201010101" pitchFamily="66" charset="0"/>
              </a:rPr>
              <a:t>Школьный музей </a:t>
            </a:r>
          </a:p>
          <a:p>
            <a:r>
              <a:rPr lang="ru-RU" sz="4400" b="1" u="sng" dirty="0">
                <a:latin typeface="Monotype Corsiva" panose="03010101010201010101" pitchFamily="66" charset="0"/>
              </a:rPr>
              <a:t>«Амурский тигр</a:t>
            </a:r>
            <a:r>
              <a:rPr lang="ru-RU" sz="4400" b="1" u="sng" dirty="0" smtClean="0">
                <a:latin typeface="Monotype Corsiva" panose="03010101010201010101" pitchFamily="66" charset="0"/>
              </a:rPr>
              <a:t>» - площадка для:</a:t>
            </a:r>
            <a:endParaRPr lang="ru-RU" sz="4400" b="1" u="sng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9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78AA5-5E5E-9299-CD06-52EAD12B3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" y="9703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уровни </a:t>
            </a:r>
            <a:r>
              <a:rPr lang="ru-RU" b="1" dirty="0"/>
              <a:t>реализации </a:t>
            </a:r>
            <a:r>
              <a:rPr lang="ru-RU" b="1" dirty="0" smtClean="0"/>
              <a:t>детско-взрослого </a:t>
            </a:r>
            <a:r>
              <a:rPr lang="ru-RU" b="1" dirty="0"/>
              <a:t>сообщества </a:t>
            </a:r>
            <a:r>
              <a:rPr lang="ru-RU" b="1" dirty="0" smtClean="0"/>
              <a:t>как формы наставничества </a:t>
            </a:r>
            <a:endParaRPr lang="ru-RU" b="1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5C2DA00-3738-29BF-668A-3CE6CBFD12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574707"/>
              </p:ext>
            </p:extLst>
          </p:nvPr>
        </p:nvGraphicFramePr>
        <p:xfrm>
          <a:off x="323556" y="1589649"/>
          <a:ext cx="11227191" cy="4903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9164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94418" y="993533"/>
            <a:ext cx="4286750" cy="3886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888105" algn="l"/>
              </a:tabLst>
            </a:pPr>
            <a:r>
              <a:rPr lang="ru-RU" b="1" kern="100" dirty="0" smtClean="0">
                <a:latin typeface="Monotype Corsiva" panose="03010101010201010101" pitchFamily="66" charset="0"/>
              </a:rPr>
              <a:t> перекрёстное   (реверсивное)   наставничество</a:t>
            </a:r>
            <a:endParaRPr lang="ru-RU" sz="1600" b="1" kern="100" dirty="0">
              <a:latin typeface="Monotype Corsiva" panose="03010101010201010101" pitchFamily="66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56495886"/>
              </p:ext>
            </p:extLst>
          </p:nvPr>
        </p:nvGraphicFramePr>
        <p:xfrm>
          <a:off x="4581767" y="1310054"/>
          <a:ext cx="8128000" cy="5285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09329" y="-37000"/>
            <a:ext cx="11398740" cy="9671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/>
              <a:t>Модель детско-взрослого  сообщества как формы наставничества в музейной педагогике</a:t>
            </a:r>
            <a:endParaRPr lang="ru-RU" b="1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789436274"/>
              </p:ext>
            </p:extLst>
          </p:nvPr>
        </p:nvGraphicFramePr>
        <p:xfrm>
          <a:off x="-121848" y="1561450"/>
          <a:ext cx="7329903" cy="3046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284149"/>
              </p:ext>
            </p:extLst>
          </p:nvPr>
        </p:nvGraphicFramePr>
        <p:xfrm>
          <a:off x="304805" y="4623605"/>
          <a:ext cx="6397918" cy="1971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97918">
                  <a:extLst>
                    <a:ext uri="{9D8B030D-6E8A-4147-A177-3AD203B41FA5}">
                      <a16:colId xmlns:a16="http://schemas.microsoft.com/office/drawing/2014/main" val="4038526887"/>
                    </a:ext>
                  </a:extLst>
                </a:gridCol>
              </a:tblGrid>
              <a:tr h="19437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888105" algn="l"/>
                        </a:tabLst>
                      </a:pPr>
                      <a:r>
                        <a:rPr lang="ru-RU" sz="1600" b="1" i="0" u="sng" kern="100" dirty="0">
                          <a:effectLst/>
                          <a:latin typeface="Monotype Corsiva" panose="03010101010201010101" pitchFamily="66" charset="0"/>
                        </a:rPr>
                        <a:t>ожидаемые результаты - эффекты</a:t>
                      </a:r>
                      <a:endParaRPr lang="ru-RU" sz="1400" b="1" i="0" kern="100" dirty="0"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0" kern="100" dirty="0">
                          <a:effectLst/>
                          <a:latin typeface="Monotype Corsiva" panose="03010101010201010101" pitchFamily="66" charset="0"/>
                        </a:rPr>
                        <a:t>для детей — расширение кругозора, проба профессий, уверенность в творчестве;</a:t>
                      </a:r>
                      <a:endParaRPr lang="ru-RU" sz="1400" b="1" i="0" kern="100" dirty="0"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0" kern="100" dirty="0">
                          <a:effectLst/>
                          <a:latin typeface="Monotype Corsiva" panose="03010101010201010101" pitchFamily="66" charset="0"/>
                        </a:rPr>
                        <a:t> </a:t>
                      </a:r>
                      <a:r>
                        <a:rPr lang="ru-RU" sz="1600" b="1" i="0" kern="100" dirty="0" smtClean="0">
                          <a:effectLst/>
                          <a:latin typeface="Monotype Corsiva" panose="03010101010201010101" pitchFamily="66" charset="0"/>
                        </a:rPr>
                        <a:t>для </a:t>
                      </a:r>
                      <a:r>
                        <a:rPr lang="ru-RU" sz="1600" b="1" i="0" kern="100" dirty="0">
                          <a:effectLst/>
                          <a:latin typeface="Monotype Corsiva" panose="03010101010201010101" pitchFamily="66" charset="0"/>
                        </a:rPr>
                        <a:t>родителей — углубление связей с ребёнком, освоение новых компетенций;</a:t>
                      </a:r>
                      <a:endParaRPr lang="ru-RU" sz="1400" b="1" i="0" kern="100" dirty="0"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0" kern="100" dirty="0">
                          <a:effectLst/>
                          <a:latin typeface="Monotype Corsiva" panose="03010101010201010101" pitchFamily="66" charset="0"/>
                        </a:rPr>
                        <a:t> </a:t>
                      </a:r>
                      <a:r>
                        <a:rPr lang="ru-RU" sz="1600" b="1" i="0" kern="100" dirty="0" smtClean="0">
                          <a:effectLst/>
                          <a:latin typeface="Monotype Corsiva" panose="03010101010201010101" pitchFamily="66" charset="0"/>
                        </a:rPr>
                        <a:t>для </a:t>
                      </a:r>
                      <a:r>
                        <a:rPr lang="ru-RU" sz="1600" b="1" i="0" kern="100" dirty="0">
                          <a:effectLst/>
                          <a:latin typeface="Monotype Corsiva" panose="03010101010201010101" pitchFamily="66" charset="0"/>
                        </a:rPr>
                        <a:t>профессионалов‑горожан — передача опыта, вклад в развитие сообщества;</a:t>
                      </a:r>
                      <a:endParaRPr lang="ru-RU" sz="1400" b="1" i="0" kern="100" dirty="0"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0" kern="100" dirty="0">
                          <a:effectLst/>
                          <a:latin typeface="Monotype Corsiva" panose="03010101010201010101" pitchFamily="66" charset="0"/>
                        </a:rPr>
                        <a:t> </a:t>
                      </a:r>
                      <a:r>
                        <a:rPr lang="ru-RU" sz="1600" b="1" i="0" kern="100" dirty="0" smtClean="0">
                          <a:effectLst/>
                          <a:latin typeface="Monotype Corsiva" panose="03010101010201010101" pitchFamily="66" charset="0"/>
                        </a:rPr>
                        <a:t>для </a:t>
                      </a:r>
                      <a:r>
                        <a:rPr lang="ru-RU" sz="1600" b="1" i="0" kern="100" dirty="0">
                          <a:effectLst/>
                          <a:latin typeface="Monotype Corsiva" panose="03010101010201010101" pitchFamily="66" charset="0"/>
                        </a:rPr>
                        <a:t>музея — оживление экспозиции, рост аудитории, укрепление связей с городом</a:t>
                      </a:r>
                      <a:endParaRPr lang="ru-RU" sz="1400" b="1" i="0" kern="100" dirty="0"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735005"/>
                  </a:ext>
                </a:extLst>
              </a:tr>
            </a:tbl>
          </a:graphicData>
        </a:graphic>
      </p:graphicFrame>
      <p:sp>
        <p:nvSpPr>
          <p:cNvPr id="5" name="Двойная стрелка влево/вправо 4"/>
          <p:cNvSpPr/>
          <p:nvPr/>
        </p:nvSpPr>
        <p:spPr>
          <a:xfrm>
            <a:off x="3183791" y="3495594"/>
            <a:ext cx="1397976" cy="457200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1106463" y="3511062"/>
            <a:ext cx="1397976" cy="457200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5517399" y="3495594"/>
            <a:ext cx="1397976" cy="457200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9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83"/>
          <a:stretch/>
        </p:blipFill>
        <p:spPr>
          <a:xfrm>
            <a:off x="601558" y="287807"/>
            <a:ext cx="10988883" cy="526013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03789" y="4064000"/>
            <a:ext cx="10038287" cy="2248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atin typeface="Monotype Corsiva" panose="03010101010201010101" pitchFamily="66" charset="0"/>
              </a:rPr>
              <a:t>1.09.2023 Г. – ОТКРЫТИЕ МУЗЕЯ</a:t>
            </a:r>
          </a:p>
        </p:txBody>
      </p:sp>
    </p:spTree>
    <p:extLst>
      <p:ext uri="{BB962C8B-B14F-4D97-AF65-F5344CB8AC3E}">
        <p14:creationId xmlns:p14="http://schemas.microsoft.com/office/powerpoint/2010/main" val="227057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5"/>
          <a:stretch/>
        </p:blipFill>
        <p:spPr>
          <a:xfrm>
            <a:off x="6313644" y="225203"/>
            <a:ext cx="3472194" cy="51669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97" t="24659" r="-1697" b="-11765"/>
          <a:stretch/>
        </p:blipFill>
        <p:spPr>
          <a:xfrm>
            <a:off x="1644162" y="225203"/>
            <a:ext cx="3842238" cy="5982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3737" y="5597619"/>
            <a:ext cx="110900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август 2023 г. – разработка  дизайна музея и оформление 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0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89" y="171120"/>
            <a:ext cx="9815146" cy="651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3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1" y="118941"/>
            <a:ext cx="6828058" cy="6101276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72827" y="4488716"/>
            <a:ext cx="49500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err="1"/>
              <a:t>Тройнин</a:t>
            </a:r>
            <a:r>
              <a:rPr lang="ru-RU" sz="3200" b="1" dirty="0"/>
              <a:t> </a:t>
            </a:r>
            <a:r>
              <a:rPr lang="ru-RU" sz="3200" b="1" dirty="0" smtClean="0"/>
              <a:t>Владимир Ильич,</a:t>
            </a:r>
            <a:endParaRPr lang="ru-RU" sz="3200" b="1" dirty="0"/>
          </a:p>
          <a:p>
            <a:r>
              <a:rPr lang="ru-RU" sz="3200" dirty="0">
                <a:latin typeface="Monotype Corsiva" panose="03010101010201010101" pitchFamily="66" charset="0"/>
              </a:rPr>
              <a:t>писатель-натуралист, </a:t>
            </a:r>
          </a:p>
          <a:p>
            <a:r>
              <a:rPr lang="ru-RU" sz="3200" dirty="0">
                <a:latin typeface="Monotype Corsiva" panose="03010101010201010101" pitchFamily="66" charset="0"/>
              </a:rPr>
              <a:t>эколог, </a:t>
            </a:r>
            <a:r>
              <a:rPr lang="ru-RU" sz="3200" dirty="0" err="1">
                <a:latin typeface="Monotype Corsiva" panose="03010101010201010101" pitchFamily="66" charset="0"/>
              </a:rPr>
              <a:t>тигровед</a:t>
            </a:r>
            <a:r>
              <a:rPr lang="ru-RU" sz="3200" dirty="0">
                <a:latin typeface="Monotype Corsiva" panose="03010101010201010101" pitchFamily="66" charset="0"/>
              </a:rPr>
              <a:t>, </a:t>
            </a:r>
            <a:endParaRPr lang="ru-RU" sz="3200" dirty="0" smtClean="0">
              <a:latin typeface="Monotype Corsiva" panose="03010101010201010101" pitchFamily="66" charset="0"/>
            </a:endParaRPr>
          </a:p>
          <a:p>
            <a:r>
              <a:rPr lang="ru-RU" sz="3200" dirty="0" smtClean="0">
                <a:latin typeface="Monotype Corsiva" panose="03010101010201010101" pitchFamily="66" charset="0"/>
              </a:rPr>
              <a:t>автор </a:t>
            </a:r>
            <a:r>
              <a:rPr lang="ru-RU" sz="3200" dirty="0">
                <a:latin typeface="Monotype Corsiva" panose="03010101010201010101" pitchFamily="66" charset="0"/>
              </a:rPr>
              <a:t>праздника «День амурского тигра»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2" t="1410" r="8497" b="13739"/>
          <a:stretch/>
        </p:blipFill>
        <p:spPr>
          <a:xfrm>
            <a:off x="7666258" y="118941"/>
            <a:ext cx="2776025" cy="378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56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7831" y="4755921"/>
            <a:ext cx="96627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Борисовская</a:t>
            </a:r>
            <a:r>
              <a:rPr lang="ru-RU" b="1" dirty="0"/>
              <a:t> </a:t>
            </a:r>
            <a:r>
              <a:rPr lang="ru-RU" b="1" dirty="0" smtClean="0"/>
              <a:t>Ольга Алексеевна,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latin typeface="Monotype Corsiva" panose="03010101010201010101" pitchFamily="66" charset="0"/>
              </a:rPr>
              <a:t>действительный член </a:t>
            </a: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Русского </a:t>
            </a:r>
            <a:r>
              <a:rPr lang="ru-RU" dirty="0">
                <a:latin typeface="Monotype Corsiva" panose="03010101010201010101" pitchFamily="66" charset="0"/>
              </a:rPr>
              <a:t>географического общества</a:t>
            </a:r>
            <a:r>
              <a:rPr lang="ru-RU" sz="3600" dirty="0">
                <a:latin typeface="Monotype Corsiva" panose="03010101010201010101" pitchFamily="66" charset="0"/>
              </a:rPr>
              <a:t/>
            </a:r>
            <a:br>
              <a:rPr lang="ru-RU" sz="3600" dirty="0">
                <a:latin typeface="Monotype Corsiva" panose="03010101010201010101" pitchFamily="66" charset="0"/>
              </a:rPr>
            </a:b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28" y="89969"/>
            <a:ext cx="5316794" cy="398759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8" y="89969"/>
            <a:ext cx="6088436" cy="40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87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80961" y="552024"/>
            <a:ext cx="43586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/>
              <a:t>«Школа юного экскурсовода» </a:t>
            </a:r>
          </a:p>
          <a:p>
            <a:r>
              <a:rPr lang="ru-RU" sz="4800" dirty="0">
                <a:latin typeface="Monotype Corsiva" panose="03010101010201010101" pitchFamily="66" charset="0"/>
              </a:rPr>
              <a:t>в содружестве с городским музеем </a:t>
            </a:r>
            <a:r>
              <a:rPr lang="ru-RU" sz="4400" b="1" dirty="0">
                <a:latin typeface="Monotype Corsiva" panose="03010101010201010101" pitchFamily="66" charset="0"/>
              </a:rPr>
              <a:t>(Тюкавкина О.В.)</a:t>
            </a:r>
          </a:p>
          <a:p>
            <a:endParaRPr lang="ru-RU" sz="3200" b="1" dirty="0">
              <a:latin typeface="+mj-lt"/>
            </a:endParaRPr>
          </a:p>
          <a:p>
            <a:r>
              <a:rPr lang="ru-RU" sz="3200" b="1" dirty="0">
                <a:latin typeface="Monotype Corsiva" panose="03010101010201010101" pitchFamily="66" charset="0"/>
              </a:rPr>
              <a:t>срок реализации: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 2024-2025 </a:t>
            </a:r>
            <a:r>
              <a:rPr lang="ru-RU" sz="3200" b="1" dirty="0" err="1">
                <a:latin typeface="Monotype Corsiva" panose="03010101010201010101" pitchFamily="66" charset="0"/>
              </a:rPr>
              <a:t>уч.г</a:t>
            </a:r>
            <a:r>
              <a:rPr lang="ru-RU" sz="3200" b="1" dirty="0">
                <a:latin typeface="Monotype Corsiva" panose="03010101010201010101" pitchFamily="66" charset="0"/>
              </a:rPr>
              <a:t>.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b="10495"/>
          <a:stretch/>
        </p:blipFill>
        <p:spPr>
          <a:xfrm>
            <a:off x="365308" y="666324"/>
            <a:ext cx="7087637" cy="5161085"/>
          </a:xfrm>
        </p:spPr>
      </p:pic>
    </p:spTree>
    <p:extLst>
      <p:ext uri="{BB962C8B-B14F-4D97-AF65-F5344CB8AC3E}">
        <p14:creationId xmlns:p14="http://schemas.microsoft.com/office/powerpoint/2010/main" val="119356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07CEAE-F94C-FD7F-D893-FB094308B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 r="2877" b="17987"/>
          <a:stretch>
            <a:fillRect/>
          </a:stretch>
        </p:blipFill>
        <p:spPr>
          <a:xfrm>
            <a:off x="0" y="159763"/>
            <a:ext cx="4139540" cy="631278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6F15D4-51D7-6845-E78A-ED14814A5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 r="4671" b="2698"/>
          <a:stretch>
            <a:fillRect/>
          </a:stretch>
        </p:blipFill>
        <p:spPr>
          <a:xfrm>
            <a:off x="8595360" y="159763"/>
            <a:ext cx="3596640" cy="653847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99F6D0-F50B-E221-893C-F52AE228962E}"/>
              </a:ext>
            </a:extLst>
          </p:cNvPr>
          <p:cNvSpPr/>
          <p:nvPr/>
        </p:nvSpPr>
        <p:spPr>
          <a:xfrm>
            <a:off x="4270884" y="272607"/>
            <a:ext cx="408637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Школьники </a:t>
            </a:r>
          </a:p>
          <a:p>
            <a:pPr marL="571500" indent="-571500" algn="ctr">
              <a:buFontTx/>
              <a:buChar char="-"/>
            </a:pPr>
            <a:r>
              <a:rPr lang="ru-RU" sz="4000" b="1" dirty="0" smtClean="0">
                <a:latin typeface="Monotype Corsiva" panose="03010101010201010101" pitchFamily="66" charset="0"/>
              </a:rPr>
              <a:t>экскурсоводы, </a:t>
            </a:r>
          </a:p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ведущие мастерских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74" y="2495797"/>
            <a:ext cx="2879912" cy="38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81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7DAF1-C1E8-5DE1-E67B-8D2827A4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F42B99-73DC-B8E6-4B2B-0D6A7E93B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3" y="825055"/>
            <a:ext cx="10122877" cy="4631183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8A1B71-DE01-85D0-072F-A70E04FDE065}"/>
              </a:ext>
            </a:extLst>
          </p:cNvPr>
          <p:cNvSpPr/>
          <p:nvPr/>
        </p:nvSpPr>
        <p:spPr>
          <a:xfrm>
            <a:off x="1902539" y="5456238"/>
            <a:ext cx="87879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>
                <a:latin typeface="Monotype Corsiva" panose="03010101010201010101" pitchFamily="66" charset="0"/>
              </a:rPr>
              <a:t>Салминская</a:t>
            </a:r>
            <a:r>
              <a:rPr lang="ru-RU" sz="4000" b="1" dirty="0">
                <a:latin typeface="Monotype Corsiva" panose="03010101010201010101" pitchFamily="66" charset="0"/>
              </a:rPr>
              <a:t> А.А. – педагог, </a:t>
            </a:r>
          </a:p>
          <a:p>
            <a:pPr algn="ctr"/>
            <a:r>
              <a:rPr lang="ru-RU" sz="4000" b="1" dirty="0">
                <a:latin typeface="Monotype Corsiva" panose="03010101010201010101" pitchFamily="66" charset="0"/>
              </a:rPr>
              <a:t>автор фотовыставки «Мой любимый город»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6474" y="55614"/>
            <a:ext cx="7624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ПРОЕКТ «ШКОЛА  </a:t>
            </a:r>
            <a:r>
              <a:rPr lang="ru-RU" sz="4400" b="1" dirty="0"/>
              <a:t>МАСТЕРОВ»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85372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4041</TotalTime>
  <Words>411</Words>
  <Application>Microsoft Office PowerPoint</Application>
  <PresentationFormat>Широкоэкранный</PresentationFormat>
  <Paragraphs>96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Monotype Corsiva</vt:lpstr>
      <vt:lpstr>Times New Roman</vt:lpstr>
      <vt:lpstr>Тема Office</vt:lpstr>
      <vt:lpstr>Детско-взрослое сообщество как форма  наставнической практики в музейной педагогике</vt:lpstr>
      <vt:lpstr>Презентация PowerPoint</vt:lpstr>
      <vt:lpstr>Презентация PowerPoint</vt:lpstr>
      <vt:lpstr>Презентация PowerPoint</vt:lpstr>
      <vt:lpstr>Презентация PowerPoint</vt:lpstr>
      <vt:lpstr>Борисовская Ольга Алексеевна, действительный член  Русского географического общества </vt:lpstr>
      <vt:lpstr>Презентация PowerPoint</vt:lpstr>
      <vt:lpstr>Презентация PowerPoint</vt:lpstr>
      <vt:lpstr>Презентация PowerPoint</vt:lpstr>
      <vt:lpstr>Бабак А.А. – главный хранитель экспонатов Музейно-выставочного центра г.Находка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уровни реализации детско-взрослого сообщества как формы наставничества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79</cp:revision>
  <cp:lastPrinted>2026-01-27T06:18:52Z</cp:lastPrinted>
  <dcterms:created xsi:type="dcterms:W3CDTF">2024-03-25T02:52:23Z</dcterms:created>
  <dcterms:modified xsi:type="dcterms:W3CDTF">2026-01-27T06:24:17Z</dcterms:modified>
</cp:coreProperties>
</file>