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9" r:id="rId4"/>
    <p:sldId id="292" r:id="rId5"/>
    <p:sldId id="293" r:id="rId6"/>
    <p:sldId id="258" r:id="rId7"/>
    <p:sldId id="300" r:id="rId8"/>
    <p:sldId id="271" r:id="rId9"/>
    <p:sldId id="302" r:id="rId10"/>
    <p:sldId id="301" r:id="rId11"/>
    <p:sldId id="304" r:id="rId12"/>
    <p:sldId id="305" r:id="rId13"/>
    <p:sldId id="306" r:id="rId14"/>
    <p:sldId id="303" r:id="rId15"/>
    <p:sldId id="283" r:id="rId16"/>
    <p:sldId id="273" r:id="rId17"/>
    <p:sldId id="307" r:id="rId18"/>
    <p:sldId id="288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C026A-29A3-48D4-9125-8912550B89A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C439E97-EB04-4B63-BC5F-01D1C7ADE10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6AFA6161-BCE9-41E9-B342-611A58D404BA}" type="parTrans" cxnId="{DA4D237E-B21B-4C9C-8EBA-3AEADFCB9FE0}">
      <dgm:prSet/>
      <dgm:spPr/>
      <dgm:t>
        <a:bodyPr/>
        <a:lstStyle/>
        <a:p>
          <a:endParaRPr lang="ru-RU"/>
        </a:p>
      </dgm:t>
    </dgm:pt>
    <dgm:pt modelId="{715F001D-E4BC-4FC3-A8DC-2E20C96E0758}" type="sibTrans" cxnId="{DA4D237E-B21B-4C9C-8EBA-3AEADFCB9FE0}">
      <dgm:prSet/>
      <dgm:spPr/>
      <dgm:t>
        <a:bodyPr/>
        <a:lstStyle/>
        <a:p>
          <a:endParaRPr lang="ru-RU"/>
        </a:p>
      </dgm:t>
    </dgm:pt>
    <dgm:pt modelId="{DBE4B701-42BE-42D1-8B5A-15653607F629}">
      <dgm:prSet phldrT="[Текст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13D90637-802A-4F25-8C18-F9DDB6C28A91}" type="parTrans" cxnId="{C715978E-6A6A-4AD2-938C-FEEC819FE55F}">
      <dgm:prSet/>
      <dgm:spPr/>
      <dgm:t>
        <a:bodyPr/>
        <a:lstStyle/>
        <a:p>
          <a:endParaRPr lang="ru-RU"/>
        </a:p>
      </dgm:t>
    </dgm:pt>
    <dgm:pt modelId="{BEFB4C71-944D-440A-90BA-A1E730F84099}" type="sibTrans" cxnId="{C715978E-6A6A-4AD2-938C-FEEC819FE55F}">
      <dgm:prSet/>
      <dgm:spPr/>
      <dgm:t>
        <a:bodyPr/>
        <a:lstStyle/>
        <a:p>
          <a:endParaRPr lang="ru-RU"/>
        </a:p>
      </dgm:t>
    </dgm:pt>
    <dgm:pt modelId="{AC9EB4B2-EEF3-4AAF-958F-293BB055045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endParaRPr lang="ru-RU" sz="2000" dirty="0"/>
        </a:p>
      </dgm:t>
    </dgm:pt>
    <dgm:pt modelId="{21E899B3-8450-425A-AA63-8DBF072AC590}" type="parTrans" cxnId="{DF3AD74A-15D0-4EEC-8636-10AAAFDB65E3}">
      <dgm:prSet/>
      <dgm:spPr/>
      <dgm:t>
        <a:bodyPr/>
        <a:lstStyle/>
        <a:p>
          <a:endParaRPr lang="ru-RU"/>
        </a:p>
      </dgm:t>
    </dgm:pt>
    <dgm:pt modelId="{52873B2D-3C07-4889-8882-A9C9215C7093}" type="sibTrans" cxnId="{DF3AD74A-15D0-4EEC-8636-10AAAFDB65E3}">
      <dgm:prSet/>
      <dgm:spPr/>
      <dgm:t>
        <a:bodyPr/>
        <a:lstStyle/>
        <a:p>
          <a:endParaRPr lang="ru-RU"/>
        </a:p>
      </dgm:t>
    </dgm:pt>
    <dgm:pt modelId="{9F10AEA8-CD6F-486E-AF76-756D9F6F9A68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наставников Приморского края</a:t>
          </a:r>
          <a:endParaRPr lang="ru-RU" sz="2000" dirty="0"/>
        </a:p>
      </dgm:t>
    </dgm:pt>
    <dgm:pt modelId="{3077E182-4CA8-4409-BEF9-2A2EDAE8C52E}" type="parTrans" cxnId="{E01BF6A0-1636-4068-9567-C305FA5E1CA1}">
      <dgm:prSet/>
      <dgm:spPr/>
      <dgm:t>
        <a:bodyPr/>
        <a:lstStyle/>
        <a:p>
          <a:endParaRPr lang="ru-RU"/>
        </a:p>
      </dgm:t>
    </dgm:pt>
    <dgm:pt modelId="{4DB2EC51-A23A-4CB7-B292-021AB69EE931}" type="sibTrans" cxnId="{E01BF6A0-1636-4068-9567-C305FA5E1CA1}">
      <dgm:prSet/>
      <dgm:spPr/>
      <dgm:t>
        <a:bodyPr/>
        <a:lstStyle/>
        <a:p>
          <a:endParaRPr lang="ru-RU"/>
        </a:p>
      </dgm:t>
    </dgm:pt>
    <dgm:pt modelId="{8F2B3397-E32D-4571-BE47-04D53154897B}">
      <dgm:prSet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B660C-D956-40FD-BC60-A67B452D9481}" type="parTrans" cxnId="{95864B02-F19D-4FDB-9A80-7897B26A7013}">
      <dgm:prSet/>
      <dgm:spPr/>
      <dgm:t>
        <a:bodyPr/>
        <a:lstStyle/>
        <a:p>
          <a:endParaRPr lang="ru-RU"/>
        </a:p>
      </dgm:t>
    </dgm:pt>
    <dgm:pt modelId="{EC007010-0807-4E8E-8474-D23C514A87B9}" type="sibTrans" cxnId="{95864B02-F19D-4FDB-9A80-7897B26A7013}">
      <dgm:prSet/>
      <dgm:spPr/>
      <dgm:t>
        <a:bodyPr/>
        <a:lstStyle/>
        <a:p>
          <a:endParaRPr lang="ru-RU"/>
        </a:p>
      </dgm:t>
    </dgm:pt>
    <dgm:pt modelId="{9BC26BCF-74C6-4B96-AA87-2DA1C12E14B4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Приморских пеликанов</a:t>
          </a:r>
          <a:endParaRPr lang="ru-RU" sz="18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5F5DF-7A79-4868-9722-B5C86216A032}" type="parTrans" cxnId="{0CF12EAB-9E7B-403C-9141-D041203CD639}">
      <dgm:prSet/>
      <dgm:spPr/>
      <dgm:t>
        <a:bodyPr/>
        <a:lstStyle/>
        <a:p>
          <a:endParaRPr lang="ru-RU"/>
        </a:p>
      </dgm:t>
    </dgm:pt>
    <dgm:pt modelId="{19BAB423-C990-477A-A37A-42B4E1FBD0A1}" type="sibTrans" cxnId="{0CF12EAB-9E7B-403C-9141-D041203CD639}">
      <dgm:prSet/>
      <dgm:spPr/>
      <dgm:t>
        <a:bodyPr/>
        <a:lstStyle/>
        <a:p>
          <a:endParaRPr lang="ru-RU"/>
        </a:p>
      </dgm:t>
    </dgm:pt>
    <dgm:pt modelId="{E9A24031-0E9B-4528-A7F0-99DB10D58EB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  <a:endParaRPr lang="ru-RU" sz="2000" dirty="0"/>
        </a:p>
      </dgm:t>
    </dgm:pt>
    <dgm:pt modelId="{C906CCF0-5603-4236-811F-35C8B28F2FA3}" type="parTrans" cxnId="{C78FD4EC-4A5C-4B2A-8645-2BC2AE779904}">
      <dgm:prSet/>
      <dgm:spPr/>
      <dgm:t>
        <a:bodyPr/>
        <a:lstStyle/>
        <a:p>
          <a:endParaRPr lang="ru-RU"/>
        </a:p>
      </dgm:t>
    </dgm:pt>
    <dgm:pt modelId="{B01191F3-F6FA-4B06-AF17-CB1FB95DB250}" type="sibTrans" cxnId="{C78FD4EC-4A5C-4B2A-8645-2BC2AE779904}">
      <dgm:prSet/>
      <dgm:spPr/>
      <dgm:t>
        <a:bodyPr/>
        <a:lstStyle/>
        <a:p>
          <a:endParaRPr lang="ru-RU"/>
        </a:p>
      </dgm:t>
    </dgm:pt>
    <dgm:pt modelId="{ABBDFA93-89C3-42F6-AB68-7C2FB9B4643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ED042DE2-2E1E-43F4-A5B5-0340034FC855}" type="parTrans" cxnId="{481D36AC-5931-40ED-AFB1-1C11537DE112}">
      <dgm:prSet/>
      <dgm:spPr/>
      <dgm:t>
        <a:bodyPr/>
        <a:lstStyle/>
        <a:p>
          <a:endParaRPr lang="ru-RU"/>
        </a:p>
      </dgm:t>
    </dgm:pt>
    <dgm:pt modelId="{5B837FBD-77F4-4C4F-9083-8C49ECD30F53}" type="sibTrans" cxnId="{481D36AC-5931-40ED-AFB1-1C11537DE112}">
      <dgm:prSet/>
      <dgm:spPr/>
      <dgm:t>
        <a:bodyPr/>
        <a:lstStyle/>
        <a:p>
          <a:endParaRPr lang="ru-RU"/>
        </a:p>
      </dgm:t>
    </dgm:pt>
    <dgm:pt modelId="{6DB828A8-7E7E-48FE-8A97-4E826554F27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 наставнических практик</a:t>
          </a:r>
          <a:endParaRPr lang="ru-RU" sz="2000" dirty="0"/>
        </a:p>
      </dgm:t>
    </dgm:pt>
    <dgm:pt modelId="{25A2736D-3755-44F5-929A-93E44396C7AD}" type="parTrans" cxnId="{D4C28BF8-D288-41CC-B6AC-656A5B7BE580}">
      <dgm:prSet/>
      <dgm:spPr/>
      <dgm:t>
        <a:bodyPr/>
        <a:lstStyle/>
        <a:p>
          <a:endParaRPr lang="ru-RU"/>
        </a:p>
      </dgm:t>
    </dgm:pt>
    <dgm:pt modelId="{DA5E2B8B-1774-4CB4-9AF9-036E8B1154CA}" type="sibTrans" cxnId="{D4C28BF8-D288-41CC-B6AC-656A5B7BE580}">
      <dgm:prSet/>
      <dgm:spPr/>
      <dgm:t>
        <a:bodyPr/>
        <a:lstStyle/>
        <a:p>
          <a:endParaRPr lang="ru-RU"/>
        </a:p>
      </dgm:t>
    </dgm:pt>
    <dgm:pt modelId="{91061725-7CFC-4357-B5DF-6121797383AB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образования «Пеликаний </a:t>
          </a:r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DVIZ</a:t>
          </a:r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60F0D-F8D3-431E-A107-545405DBC491}" type="parTrans" cxnId="{96BDEC67-63D5-483D-94AB-3A740E11056B}">
      <dgm:prSet/>
      <dgm:spPr/>
      <dgm:t>
        <a:bodyPr/>
        <a:lstStyle/>
        <a:p>
          <a:endParaRPr lang="ru-RU"/>
        </a:p>
      </dgm:t>
    </dgm:pt>
    <dgm:pt modelId="{575C1FC3-2F99-4AE0-86A5-56F1A165C9A6}" type="sibTrans" cxnId="{96BDEC67-63D5-483D-94AB-3A740E11056B}">
      <dgm:prSet/>
      <dgm:spPr/>
      <dgm:t>
        <a:bodyPr/>
        <a:lstStyle/>
        <a:p>
          <a:endParaRPr lang="ru-RU"/>
        </a:p>
      </dgm:t>
    </dgm:pt>
    <dgm:pt modelId="{0D82D7AD-0197-4971-9029-82CBEA69D16E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Ассоциация молодых педагогов</a:t>
          </a:r>
          <a:endParaRPr lang="ru-RU" sz="20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B300680-7C74-4EB2-A748-890FC4FAA5BF}" type="parTrans" cxnId="{08FE971E-0097-481F-B3E3-3C1C62D51264}">
      <dgm:prSet/>
      <dgm:spPr/>
      <dgm:t>
        <a:bodyPr/>
        <a:lstStyle/>
        <a:p>
          <a:endParaRPr lang="ru-RU"/>
        </a:p>
      </dgm:t>
    </dgm:pt>
    <dgm:pt modelId="{D724EFB1-BBDC-4409-96AE-E44AFD3566E6}" type="sibTrans" cxnId="{08FE971E-0097-481F-B3E3-3C1C62D51264}">
      <dgm:prSet/>
      <dgm:spPr/>
      <dgm:t>
        <a:bodyPr/>
        <a:lstStyle/>
        <a:p>
          <a:endParaRPr lang="ru-RU"/>
        </a:p>
      </dgm:t>
    </dgm:pt>
    <dgm:pt modelId="{B2899C5E-3CC5-4680-8BBF-EE5C3810E5D8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20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endParaRPr lang="ru-RU" sz="2000" dirty="0"/>
        </a:p>
      </dgm:t>
    </dgm:pt>
    <dgm:pt modelId="{50D4D80B-4910-4AFB-B956-D6F6DEB508AF}" type="parTrans" cxnId="{83FAA227-DF16-4534-B8AC-BD7936A5BDB3}">
      <dgm:prSet/>
      <dgm:spPr/>
      <dgm:t>
        <a:bodyPr/>
        <a:lstStyle/>
        <a:p>
          <a:endParaRPr lang="ru-RU"/>
        </a:p>
      </dgm:t>
    </dgm:pt>
    <dgm:pt modelId="{BA79D3A9-1191-4AB2-9A41-D25E9F33EE6A}" type="sibTrans" cxnId="{83FAA227-DF16-4534-B8AC-BD7936A5BDB3}">
      <dgm:prSet/>
      <dgm:spPr/>
      <dgm:t>
        <a:bodyPr/>
        <a:lstStyle/>
        <a:p>
          <a:endParaRPr lang="ru-RU"/>
        </a:p>
      </dgm:t>
    </dgm:pt>
    <dgm:pt modelId="{2A940A83-FC39-46DF-BFE7-3A1F69EEBB72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Форум МШН </a:t>
          </a:r>
          <a:endParaRPr lang="ru-RU" sz="2000" dirty="0"/>
        </a:p>
      </dgm:t>
    </dgm:pt>
    <dgm:pt modelId="{7AF28580-4DDC-4BB1-A778-4FCB4020F282}" type="parTrans" cxnId="{288713CD-DF26-43EB-9378-7F48578B8A62}">
      <dgm:prSet/>
      <dgm:spPr/>
      <dgm:t>
        <a:bodyPr/>
        <a:lstStyle/>
        <a:p>
          <a:endParaRPr lang="ru-RU"/>
        </a:p>
      </dgm:t>
    </dgm:pt>
    <dgm:pt modelId="{86B7B562-079A-42CB-A9B8-E9BC0E9F7149}" type="sibTrans" cxnId="{288713CD-DF26-43EB-9378-7F48578B8A62}">
      <dgm:prSet/>
      <dgm:spPr/>
      <dgm:t>
        <a:bodyPr/>
        <a:lstStyle/>
        <a:p>
          <a:endParaRPr lang="ru-RU"/>
        </a:p>
      </dgm:t>
    </dgm:pt>
    <dgm:pt modelId="{0AF416AE-74C2-491C-ADF8-02BCC722029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Конкурсное движение для наставников и молодых педагогов:</a:t>
          </a:r>
          <a:endParaRPr lang="ru-RU" dirty="0"/>
        </a:p>
      </dgm:t>
    </dgm:pt>
    <dgm:pt modelId="{CF4A87AB-3B5F-4D9C-B4D4-E6FD513FCE39}" type="parTrans" cxnId="{19A2C961-805F-455C-A724-F155569F577A}">
      <dgm:prSet/>
      <dgm:spPr/>
      <dgm:t>
        <a:bodyPr/>
        <a:lstStyle/>
        <a:p>
          <a:endParaRPr lang="ru-RU"/>
        </a:p>
      </dgm:t>
    </dgm:pt>
    <dgm:pt modelId="{FD83A9AF-869E-4E60-8728-5BF1C900CA67}" type="sibTrans" cxnId="{19A2C961-805F-455C-A724-F155569F577A}">
      <dgm:prSet/>
      <dgm:spPr/>
      <dgm:t>
        <a:bodyPr/>
        <a:lstStyle/>
        <a:p>
          <a:endParaRPr lang="ru-RU"/>
        </a:p>
      </dgm:t>
    </dgm:pt>
    <dgm:pt modelId="{517CF130-4188-4E02-A0BB-5292D80B5F93}">
      <dgm:prSet phldrT="[Текст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310A9DF9-8EC3-4982-8846-D4C065804843}" type="sibTrans" cxnId="{BEE514CC-1312-4572-B677-BC3B147FDD3C}">
      <dgm:prSet/>
      <dgm:spPr/>
      <dgm:t>
        <a:bodyPr/>
        <a:lstStyle/>
        <a:p>
          <a:endParaRPr lang="ru-RU"/>
        </a:p>
      </dgm:t>
    </dgm:pt>
    <dgm:pt modelId="{6B8ED2B1-60CF-470F-A9AE-C8F12853092F}" type="parTrans" cxnId="{BEE514CC-1312-4572-B677-BC3B147FDD3C}">
      <dgm:prSet/>
      <dgm:spPr/>
      <dgm:t>
        <a:bodyPr/>
        <a:lstStyle/>
        <a:p>
          <a:endParaRPr lang="ru-RU"/>
        </a:p>
      </dgm:t>
    </dgm:pt>
    <dgm:pt modelId="{BCED263D-E0CE-4F3F-B8F3-F7DC4A37CA5E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 «Формула успеха»</a:t>
          </a:r>
          <a:endParaRPr lang="ru-RU" dirty="0"/>
        </a:p>
      </dgm:t>
    </dgm:pt>
    <dgm:pt modelId="{37692133-732A-42E9-96B4-4BDD1F8FA5A6}" type="parTrans" cxnId="{42B7B40F-434D-4212-B388-ECF0CEB76513}">
      <dgm:prSet/>
      <dgm:spPr/>
      <dgm:t>
        <a:bodyPr/>
        <a:lstStyle/>
        <a:p>
          <a:endParaRPr lang="ru-RU"/>
        </a:p>
      </dgm:t>
    </dgm:pt>
    <dgm:pt modelId="{BC8EDAEB-DD72-46B0-99D1-845EF1DD75F0}" type="sibTrans" cxnId="{42B7B40F-434D-4212-B388-ECF0CEB76513}">
      <dgm:prSet/>
      <dgm:spPr/>
      <dgm:t>
        <a:bodyPr/>
        <a:lstStyle/>
        <a:p>
          <a:endParaRPr lang="ru-RU"/>
        </a:p>
      </dgm:t>
    </dgm:pt>
    <dgm:pt modelId="{D93C43E6-6B00-430E-BF7B-D8681FEA240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«Первые шаги в профессии»</a:t>
          </a:r>
          <a:endParaRPr lang="ru-RU" dirty="0"/>
        </a:p>
      </dgm:t>
    </dgm:pt>
    <dgm:pt modelId="{5C750047-90B6-4765-A355-381670EA54E4}" type="parTrans" cxnId="{B32D171D-A3F5-4A3A-A6A2-B48376D0CFBF}">
      <dgm:prSet/>
      <dgm:spPr/>
      <dgm:t>
        <a:bodyPr/>
        <a:lstStyle/>
        <a:p>
          <a:endParaRPr lang="ru-RU"/>
        </a:p>
      </dgm:t>
    </dgm:pt>
    <dgm:pt modelId="{7D2FAFF8-B5AF-4F59-A828-27D0C5D07230}" type="sibTrans" cxnId="{B32D171D-A3F5-4A3A-A6A2-B48376D0CFBF}">
      <dgm:prSet/>
      <dgm:spPr/>
      <dgm:t>
        <a:bodyPr/>
        <a:lstStyle/>
        <a:p>
          <a:endParaRPr lang="ru-RU"/>
        </a:p>
      </dgm:t>
    </dgm:pt>
    <dgm:pt modelId="{1A46D6D4-120C-45E2-A06F-47F6DB3876EE}" type="pres">
      <dgm:prSet presAssocID="{869C026A-29A3-48D4-9125-8912550B89A7}" presName="diagram" presStyleCnt="0">
        <dgm:presLayoutVars>
          <dgm:dir/>
          <dgm:animLvl val="lvl"/>
          <dgm:resizeHandles val="exact"/>
        </dgm:presLayoutVars>
      </dgm:prSet>
      <dgm:spPr/>
    </dgm:pt>
    <dgm:pt modelId="{9AB92BDD-3849-44B0-A232-476C20C9F3BC}" type="pres">
      <dgm:prSet presAssocID="{517CF130-4188-4E02-A0BB-5292D80B5F93}" presName="compNode" presStyleCnt="0"/>
      <dgm:spPr/>
    </dgm:pt>
    <dgm:pt modelId="{A4AAD345-5F6F-4965-AAA6-2408C7DF07A8}" type="pres">
      <dgm:prSet presAssocID="{517CF130-4188-4E02-A0BB-5292D80B5F93}" presName="childRect" presStyleLbl="bgAcc1" presStyleIdx="0" presStyleCnt="4" custScaleX="204182" custScaleY="471378" custLinFactNeighborX="-69040" custLinFactNeighborY="3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1366-8833-463B-B120-EC07D58EFF80}" type="pres">
      <dgm:prSet presAssocID="{517CF130-4188-4E02-A0BB-5292D80B5F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88338-844A-49D8-A119-32A75F6CBAB7}" type="pres">
      <dgm:prSet presAssocID="{517CF130-4188-4E02-A0BB-5292D80B5F93}" presName="parentRect" presStyleLbl="alignNode1" presStyleIdx="0" presStyleCnt="4" custFlipVert="0" custScaleX="108567" custScaleY="10114" custLinFactX="150077" custLinFactY="300000" custLinFactNeighborX="200000" custLinFactNeighborY="374894"/>
      <dgm:spPr/>
      <dgm:t>
        <a:bodyPr/>
        <a:lstStyle/>
        <a:p>
          <a:endParaRPr lang="ru-RU"/>
        </a:p>
      </dgm:t>
    </dgm:pt>
    <dgm:pt modelId="{7B4244A3-3DF6-4EFD-AFAC-00433AABB451}" type="pres">
      <dgm:prSet presAssocID="{517CF130-4188-4E02-A0BB-5292D80B5F93}" presName="adorn" presStyleLbl="fgAccFollowNode1" presStyleIdx="0" presStyleCnt="4" custScaleX="478700" custScaleY="718387" custLinFactX="186393" custLinFactY="-56352" custLinFactNeighborX="200000" custLinFactNeighborY="-100000"/>
      <dgm:spPr/>
    </dgm:pt>
    <dgm:pt modelId="{66C18D50-89DB-4EF8-8068-D098155D2432}" type="pres">
      <dgm:prSet presAssocID="{310A9DF9-8EC3-4982-8846-D4C0658048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8C8E7-3A79-4BC5-AC99-6C79DCC2B77D}" type="pres">
      <dgm:prSet presAssocID="{0C439E97-EB04-4B63-BC5F-01D1C7ADE103}" presName="compNode" presStyleCnt="0"/>
      <dgm:spPr/>
    </dgm:pt>
    <dgm:pt modelId="{50F9DE01-1328-4003-AD13-D510103C2A54}" type="pres">
      <dgm:prSet presAssocID="{0C439E97-EB04-4B63-BC5F-01D1C7ADE103}" presName="childRect" presStyleLbl="bgAcc1" presStyleIdx="1" presStyleCnt="4" custScaleX="282370" custScaleY="271000" custLinFactX="-100000" custLinFactY="200000" custLinFactNeighborX="-126301" custLinFactNeighborY="28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9471-0617-4D8E-BF14-0425EDC810AA}" type="pres">
      <dgm:prSet presAssocID="{0C439E97-EB04-4B63-BC5F-01D1C7ADE1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8A27E-0A30-418E-BB07-81F53B1B1549}" type="pres">
      <dgm:prSet presAssocID="{0C439E97-EB04-4B63-BC5F-01D1C7ADE103}" presName="parentRect" presStyleLbl="alignNode1" presStyleIdx="1" presStyleCnt="4" custScaleX="191450" custScaleY="564627" custLinFactY="500000" custLinFactNeighborX="59804" custLinFactNeighborY="507727"/>
      <dgm:spPr/>
      <dgm:t>
        <a:bodyPr/>
        <a:lstStyle/>
        <a:p>
          <a:endParaRPr lang="ru-RU"/>
        </a:p>
      </dgm:t>
    </dgm:pt>
    <dgm:pt modelId="{A51BA5D0-4B4D-440A-B441-0A64E327E19B}" type="pres">
      <dgm:prSet presAssocID="{0C439E97-EB04-4B63-BC5F-01D1C7ADE103}" presName="adorn" presStyleLbl="fgAccFollowNode1" presStyleIdx="1" presStyleCnt="4" custScaleX="678895" custScaleY="767016" custLinFactX="-155591" custLinFactNeighborX="-200000" custLinFactNeighborY="-810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3A3D72-A32D-42FF-A01E-C67C7B5B85CE}" type="pres">
      <dgm:prSet presAssocID="{715F001D-E4BC-4FC3-A8DC-2E20C96E07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0236A1-697B-4E8A-B50E-9602735E1828}" type="pres">
      <dgm:prSet presAssocID="{DBE4B701-42BE-42D1-8B5A-15653607F629}" presName="compNode" presStyleCnt="0"/>
      <dgm:spPr/>
    </dgm:pt>
    <dgm:pt modelId="{0D415325-C7F5-4756-8783-509867693ABF}" type="pres">
      <dgm:prSet presAssocID="{DBE4B701-42BE-42D1-8B5A-15653607F629}" presName="childRect" presStyleLbl="bgAcc1" presStyleIdx="2" presStyleCnt="4" custScaleX="208525" custScaleY="417124" custLinFactNeighborX="-75266" custLinFactNeighborY="51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1E3F-0093-4153-8E43-1C78DB71C8EA}" type="pres">
      <dgm:prSet presAssocID="{DBE4B701-42BE-42D1-8B5A-15653607F6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0B94D-C91E-42BA-AF8D-CD781971783C}" type="pres">
      <dgm:prSet presAssocID="{DBE4B701-42BE-42D1-8B5A-15653607F629}" presName="parentRect" presStyleLbl="alignNode1" presStyleIdx="2" presStyleCnt="4" custFlipVert="1" custScaleX="128345" custScaleY="9291" custLinFactNeighborX="-3812" custLinFactNeighborY="71154"/>
      <dgm:spPr/>
      <dgm:t>
        <a:bodyPr/>
        <a:lstStyle/>
        <a:p>
          <a:endParaRPr lang="ru-RU"/>
        </a:p>
      </dgm:t>
    </dgm:pt>
    <dgm:pt modelId="{4C673E03-1900-4737-B5E4-DED0A4EFCF30}" type="pres">
      <dgm:prSet presAssocID="{DBE4B701-42BE-42D1-8B5A-15653607F629}" presName="adorn" presStyleLbl="fgAccFollowNode1" presStyleIdx="2" presStyleCnt="4" custScaleX="586633" custScaleY="506987" custLinFactX="251770" custLinFactY="-400000" custLinFactNeighborX="300000" custLinFactNeighborY="-4458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BED2F64-4ACB-4DA0-9C46-0F9FB864812B}" type="pres">
      <dgm:prSet presAssocID="{BEFB4C71-944D-440A-90BA-A1E730F840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F63D27-A94E-4527-931A-EF8E1564C3B0}" type="pres">
      <dgm:prSet presAssocID="{8F2B3397-E32D-4571-BE47-04D53154897B}" presName="compNode" presStyleCnt="0"/>
      <dgm:spPr/>
    </dgm:pt>
    <dgm:pt modelId="{7F69BE86-59FA-4079-86A6-FEF5A91A29D0}" type="pres">
      <dgm:prSet presAssocID="{8F2B3397-E32D-4571-BE47-04D53154897B}" presName="childRect" presStyleLbl="bgAcc1" presStyleIdx="3" presStyleCnt="4" custScaleX="173012" custScaleY="374504" custLinFactX="100000" custLinFactNeighborX="175182" custLinFactNeighborY="-20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3181D-9833-4E5E-B486-F6532DE57ADE}" type="pres">
      <dgm:prSet presAssocID="{8F2B3397-E32D-4571-BE47-04D5315489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889B-EE03-429F-ACC9-27D4D1E6BE3F}" type="pres">
      <dgm:prSet presAssocID="{8F2B3397-E32D-4571-BE47-04D53154897B}" presName="parentRect" presStyleLbl="alignNode1" presStyleIdx="3" presStyleCnt="4" custFlipVert="1" custScaleX="97293" custScaleY="47125" custLinFactY="254600" custLinFactNeighborX="36767" custLinFactNeighborY="300000"/>
      <dgm:spPr/>
      <dgm:t>
        <a:bodyPr/>
        <a:lstStyle/>
        <a:p>
          <a:endParaRPr lang="ru-RU"/>
        </a:p>
      </dgm:t>
    </dgm:pt>
    <dgm:pt modelId="{F80808CB-BB87-4C4E-ABE1-99D2AD41D0BB}" type="pres">
      <dgm:prSet presAssocID="{8F2B3397-E32D-4571-BE47-04D53154897B}" presName="adorn" presStyleLbl="fgAccFollowNode1" presStyleIdx="3" presStyleCnt="4" custScaleX="462741" custScaleY="409810" custLinFactX="502559" custLinFactNeighborX="600000" custLinFactNeighborY="5633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97219B63-12CF-4A72-A1DF-CDFA1EBF04C3}" type="presOf" srcId="{0D82D7AD-0197-4971-9029-82CBEA69D16E}" destId="{0D415325-C7F5-4756-8783-509867693ABF}" srcOrd="0" destOrd="1" presId="urn:microsoft.com/office/officeart/2005/8/layout/bList2#1"/>
    <dgm:cxn modelId="{57122C26-2BB6-4226-A22C-B3A7A8F3C178}" type="presOf" srcId="{0C439E97-EB04-4B63-BC5F-01D1C7ADE103}" destId="{3EA8A27E-0A30-418E-BB07-81F53B1B1549}" srcOrd="1" destOrd="0" presId="urn:microsoft.com/office/officeart/2005/8/layout/bList2#1"/>
    <dgm:cxn modelId="{A025D5C4-6BAC-49E0-9FBA-0C8CA8E6D491}" type="presOf" srcId="{DBE4B701-42BE-42D1-8B5A-15653607F629}" destId="{CA80B94D-C91E-42BA-AF8D-CD781971783C}" srcOrd="1" destOrd="0" presId="urn:microsoft.com/office/officeart/2005/8/layout/bList2#1"/>
    <dgm:cxn modelId="{DCCD083A-83C9-4837-8BA5-D413E4D4B232}" type="presOf" srcId="{B2899C5E-3CC5-4680-8BBF-EE5C3810E5D8}" destId="{A4AAD345-5F6F-4965-AAA6-2408C7DF07A8}" srcOrd="0" destOrd="3" presId="urn:microsoft.com/office/officeart/2005/8/layout/bList2#1"/>
    <dgm:cxn modelId="{F5406F46-3D83-4107-815C-B7012E04BD0E}" type="presOf" srcId="{310A9DF9-8EC3-4982-8846-D4C065804843}" destId="{66C18D50-89DB-4EF8-8068-D098155D2432}" srcOrd="0" destOrd="0" presId="urn:microsoft.com/office/officeart/2005/8/layout/bList2#1"/>
    <dgm:cxn modelId="{D4C28BF8-D288-41CC-B6AC-656A5B7BE580}" srcId="{517CF130-4188-4E02-A0BB-5292D80B5F93}" destId="{6DB828A8-7E7E-48FE-8A97-4E826554F27D}" srcOrd="2" destOrd="0" parTransId="{25A2736D-3755-44F5-929A-93E44396C7AD}" sibTransId="{DA5E2B8B-1774-4CB4-9AF9-036E8B1154CA}"/>
    <dgm:cxn modelId="{39264DA1-5F60-4A44-BBF8-C8CAF3BA58E6}" type="presOf" srcId="{D93C43E6-6B00-430E-BF7B-D8681FEA240C}" destId="{50F9DE01-1328-4003-AD13-D510103C2A54}" srcOrd="0" destOrd="2" presId="urn:microsoft.com/office/officeart/2005/8/layout/bList2#1"/>
    <dgm:cxn modelId="{152FFD7B-98AF-4335-98D4-16E31A86A8EF}" type="presOf" srcId="{0C439E97-EB04-4B63-BC5F-01D1C7ADE103}" destId="{7CA99471-0617-4D8E-BF14-0425EDC810AA}" srcOrd="0" destOrd="0" presId="urn:microsoft.com/office/officeart/2005/8/layout/bList2#1"/>
    <dgm:cxn modelId="{AC3BC845-9119-4722-B097-DFE454FD8FA5}" type="presOf" srcId="{9F10AEA8-CD6F-486E-AF76-756D9F6F9A68}" destId="{0D415325-C7F5-4756-8783-509867693ABF}" srcOrd="0" destOrd="0" presId="urn:microsoft.com/office/officeart/2005/8/layout/bList2#1"/>
    <dgm:cxn modelId="{08FE971E-0097-481F-B3E3-3C1C62D51264}" srcId="{DBE4B701-42BE-42D1-8B5A-15653607F629}" destId="{0D82D7AD-0197-4971-9029-82CBEA69D16E}" srcOrd="1" destOrd="0" parTransId="{2B300680-7C74-4EB2-A748-890FC4FAA5BF}" sibTransId="{D724EFB1-BBDC-4409-96AE-E44AFD3566E6}"/>
    <dgm:cxn modelId="{481D36AC-5931-40ED-AFB1-1C11537DE112}" srcId="{517CF130-4188-4E02-A0BB-5292D80B5F93}" destId="{ABBDFA93-89C3-42F6-AB68-7C2FB9B4643D}" srcOrd="5" destOrd="0" parTransId="{ED042DE2-2E1E-43F4-A5B5-0340034FC855}" sibTransId="{5B837FBD-77F4-4C4F-9083-8C49ECD30F53}"/>
    <dgm:cxn modelId="{09D14DAA-466D-4DBD-A3B4-2A26F2B43BA5}" type="presOf" srcId="{8F2B3397-E32D-4571-BE47-04D53154897B}" destId="{6093181D-9833-4E5E-B486-F6532DE57ADE}" srcOrd="0" destOrd="0" presId="urn:microsoft.com/office/officeart/2005/8/layout/bList2#1"/>
    <dgm:cxn modelId="{C9E118D4-E770-4819-BF36-03079E6DCCB7}" type="presOf" srcId="{ABBDFA93-89C3-42F6-AB68-7C2FB9B4643D}" destId="{A4AAD345-5F6F-4965-AAA6-2408C7DF07A8}" srcOrd="0" destOrd="5" presId="urn:microsoft.com/office/officeart/2005/8/layout/bList2#1"/>
    <dgm:cxn modelId="{83FAA227-DF16-4534-B8AC-BD7936A5BDB3}" srcId="{517CF130-4188-4E02-A0BB-5292D80B5F93}" destId="{B2899C5E-3CC5-4680-8BBF-EE5C3810E5D8}" srcOrd="3" destOrd="0" parTransId="{50D4D80B-4910-4AFB-B956-D6F6DEB508AF}" sibTransId="{BA79D3A9-1191-4AB2-9A41-D25E9F33EE6A}"/>
    <dgm:cxn modelId="{0CF12EAB-9E7B-403C-9141-D041203CD639}" srcId="{8F2B3397-E32D-4571-BE47-04D53154897B}" destId="{9BC26BCF-74C6-4B96-AA87-2DA1C12E14B4}" srcOrd="0" destOrd="0" parTransId="{DA15F5DF-7A79-4868-9722-B5C86216A032}" sibTransId="{19BAB423-C990-477A-A37A-42B4E1FBD0A1}"/>
    <dgm:cxn modelId="{CED2F76C-3046-4146-89EC-8A0F4F7F1108}" type="presOf" srcId="{BCED263D-E0CE-4F3F-B8F3-F7DC4A37CA5E}" destId="{50F9DE01-1328-4003-AD13-D510103C2A54}" srcOrd="0" destOrd="1" presId="urn:microsoft.com/office/officeart/2005/8/layout/bList2#1"/>
    <dgm:cxn modelId="{D85DEEC3-14F6-42D0-98E9-F8F0287B718F}" type="presOf" srcId="{BEFB4C71-944D-440A-90BA-A1E730F84099}" destId="{1BED2F64-4ACB-4DA0-9C46-0F9FB864812B}" srcOrd="0" destOrd="0" presId="urn:microsoft.com/office/officeart/2005/8/layout/bList2#1"/>
    <dgm:cxn modelId="{E21C561E-39F5-4501-8050-405C99E33EFB}" type="presOf" srcId="{E9A24031-0E9B-4528-A7F0-99DB10D58EB6}" destId="{A4AAD345-5F6F-4965-AAA6-2408C7DF07A8}" srcOrd="0" destOrd="1" presId="urn:microsoft.com/office/officeart/2005/8/layout/bList2#1"/>
    <dgm:cxn modelId="{DA4D237E-B21B-4C9C-8EBA-3AEADFCB9FE0}" srcId="{869C026A-29A3-48D4-9125-8912550B89A7}" destId="{0C439E97-EB04-4B63-BC5F-01D1C7ADE103}" srcOrd="1" destOrd="0" parTransId="{6AFA6161-BCE9-41E9-B342-611A58D404BA}" sibTransId="{715F001D-E4BC-4FC3-A8DC-2E20C96E0758}"/>
    <dgm:cxn modelId="{C78FD4EC-4A5C-4B2A-8645-2BC2AE779904}" srcId="{517CF130-4188-4E02-A0BB-5292D80B5F93}" destId="{E9A24031-0E9B-4528-A7F0-99DB10D58EB6}" srcOrd="1" destOrd="0" parTransId="{C906CCF0-5603-4236-811F-35C8B28F2FA3}" sibTransId="{B01191F3-F6FA-4B06-AF17-CB1FB95DB250}"/>
    <dgm:cxn modelId="{76B2D3BC-2587-44E4-82B7-236A1463F450}" type="presOf" srcId="{9BC26BCF-74C6-4B96-AA87-2DA1C12E14B4}" destId="{7F69BE86-59FA-4079-86A6-FEF5A91A29D0}" srcOrd="0" destOrd="0" presId="urn:microsoft.com/office/officeart/2005/8/layout/bList2#1"/>
    <dgm:cxn modelId="{E01BF6A0-1636-4068-9567-C305FA5E1CA1}" srcId="{DBE4B701-42BE-42D1-8B5A-15653607F629}" destId="{9F10AEA8-CD6F-486E-AF76-756D9F6F9A68}" srcOrd="0" destOrd="0" parTransId="{3077E182-4CA8-4409-BEF9-2A2EDAE8C52E}" sibTransId="{4DB2EC51-A23A-4CB7-B292-021AB69EE931}"/>
    <dgm:cxn modelId="{19A2C961-805F-455C-A724-F155569F577A}" srcId="{0C439E97-EB04-4B63-BC5F-01D1C7ADE103}" destId="{0AF416AE-74C2-491C-ADF8-02BCC722029A}" srcOrd="0" destOrd="0" parTransId="{CF4A87AB-3B5F-4D9C-B4D4-E6FD513FCE39}" sibTransId="{FD83A9AF-869E-4E60-8728-5BF1C900CA67}"/>
    <dgm:cxn modelId="{528A8A03-02B7-4A3A-9AF1-E9C921AA3E96}" type="presOf" srcId="{91061725-7CFC-4357-B5DF-6121797383AB}" destId="{7F69BE86-59FA-4079-86A6-FEF5A91A29D0}" srcOrd="0" destOrd="1" presId="urn:microsoft.com/office/officeart/2005/8/layout/bList2#1"/>
    <dgm:cxn modelId="{B32D171D-A3F5-4A3A-A6A2-B48376D0CFBF}" srcId="{0C439E97-EB04-4B63-BC5F-01D1C7ADE103}" destId="{D93C43E6-6B00-430E-BF7B-D8681FEA240C}" srcOrd="2" destOrd="0" parTransId="{5C750047-90B6-4765-A355-381670EA54E4}" sibTransId="{7D2FAFF8-B5AF-4F59-A828-27D0C5D07230}"/>
    <dgm:cxn modelId="{DFF17E82-C3EA-434B-A04C-CFC25BD63817}" type="presOf" srcId="{DBE4B701-42BE-42D1-8B5A-15653607F629}" destId="{EC171E3F-0093-4153-8E43-1C78DB71C8EA}" srcOrd="0" destOrd="0" presId="urn:microsoft.com/office/officeart/2005/8/layout/bList2#1"/>
    <dgm:cxn modelId="{4462BB29-83E9-4442-A0CC-E04D02E93069}" type="presOf" srcId="{517CF130-4188-4E02-A0BB-5292D80B5F93}" destId="{51688338-844A-49D8-A119-32A75F6CBAB7}" srcOrd="1" destOrd="0" presId="urn:microsoft.com/office/officeart/2005/8/layout/bList2#1"/>
    <dgm:cxn modelId="{52ED71DF-96C6-49D6-83E2-9C16AA8A2A8B}" type="presOf" srcId="{6DB828A8-7E7E-48FE-8A97-4E826554F27D}" destId="{A4AAD345-5F6F-4965-AAA6-2408C7DF07A8}" srcOrd="0" destOrd="2" presId="urn:microsoft.com/office/officeart/2005/8/layout/bList2#1"/>
    <dgm:cxn modelId="{A2958E8C-B8D6-41CF-8E02-648610D22171}" type="presOf" srcId="{715F001D-E4BC-4FC3-A8DC-2E20C96E0758}" destId="{EA3A3D72-A32D-42FF-A01E-C67C7B5B85CE}" srcOrd="0" destOrd="0" presId="urn:microsoft.com/office/officeart/2005/8/layout/bList2#1"/>
    <dgm:cxn modelId="{81FAE970-0BCA-4B91-9AA8-A8409715FC94}" type="presOf" srcId="{517CF130-4188-4E02-A0BB-5292D80B5F93}" destId="{1B661366-8833-463B-B120-EC07D58EFF80}" srcOrd="0" destOrd="0" presId="urn:microsoft.com/office/officeart/2005/8/layout/bList2#1"/>
    <dgm:cxn modelId="{C25B03B5-FCD0-4C51-B090-3806E5A3D13F}" type="presOf" srcId="{869C026A-29A3-48D4-9125-8912550B89A7}" destId="{1A46D6D4-120C-45E2-A06F-47F6DB3876EE}" srcOrd="0" destOrd="0" presId="urn:microsoft.com/office/officeart/2005/8/layout/bList2#1"/>
    <dgm:cxn modelId="{9D8CC8F5-FE5B-429B-8729-8284BACA60D6}" type="presOf" srcId="{AC9EB4B2-EEF3-4AAF-958F-293BB0550456}" destId="{A4AAD345-5F6F-4965-AAA6-2408C7DF07A8}" srcOrd="0" destOrd="0" presId="urn:microsoft.com/office/officeart/2005/8/layout/bList2#1"/>
    <dgm:cxn modelId="{288713CD-DF26-43EB-9378-7F48578B8A62}" srcId="{517CF130-4188-4E02-A0BB-5292D80B5F93}" destId="{2A940A83-FC39-46DF-BFE7-3A1F69EEBB72}" srcOrd="4" destOrd="0" parTransId="{7AF28580-4DDC-4BB1-A778-4FCB4020F282}" sibTransId="{86B7B562-079A-42CB-A9B8-E9BC0E9F7149}"/>
    <dgm:cxn modelId="{EB673A5E-EA36-49A8-891C-60ECDD9197C6}" type="presOf" srcId="{0AF416AE-74C2-491C-ADF8-02BCC722029A}" destId="{50F9DE01-1328-4003-AD13-D510103C2A54}" srcOrd="0" destOrd="0" presId="urn:microsoft.com/office/officeart/2005/8/layout/bList2#1"/>
    <dgm:cxn modelId="{13D9C7FE-68A5-43EB-9A27-0614C0778FCD}" type="presOf" srcId="{2A940A83-FC39-46DF-BFE7-3A1F69EEBB72}" destId="{A4AAD345-5F6F-4965-AAA6-2408C7DF07A8}" srcOrd="0" destOrd="4" presId="urn:microsoft.com/office/officeart/2005/8/layout/bList2#1"/>
    <dgm:cxn modelId="{95864B02-F19D-4FDB-9A80-7897B26A7013}" srcId="{869C026A-29A3-48D4-9125-8912550B89A7}" destId="{8F2B3397-E32D-4571-BE47-04D53154897B}" srcOrd="3" destOrd="0" parTransId="{A2CB660C-D956-40FD-BC60-A67B452D9481}" sibTransId="{EC007010-0807-4E8E-8474-D23C514A87B9}"/>
    <dgm:cxn modelId="{DF3AD74A-15D0-4EEC-8636-10AAAFDB65E3}" srcId="{517CF130-4188-4E02-A0BB-5292D80B5F93}" destId="{AC9EB4B2-EEF3-4AAF-958F-293BB0550456}" srcOrd="0" destOrd="0" parTransId="{21E899B3-8450-425A-AA63-8DBF072AC590}" sibTransId="{52873B2D-3C07-4889-8882-A9C9215C7093}"/>
    <dgm:cxn modelId="{BEE514CC-1312-4572-B677-BC3B147FDD3C}" srcId="{869C026A-29A3-48D4-9125-8912550B89A7}" destId="{517CF130-4188-4E02-A0BB-5292D80B5F93}" srcOrd="0" destOrd="0" parTransId="{6B8ED2B1-60CF-470F-A9AE-C8F12853092F}" sibTransId="{310A9DF9-8EC3-4982-8846-D4C065804843}"/>
    <dgm:cxn modelId="{42B7B40F-434D-4212-B388-ECF0CEB76513}" srcId="{0C439E97-EB04-4B63-BC5F-01D1C7ADE103}" destId="{BCED263D-E0CE-4F3F-B8F3-F7DC4A37CA5E}" srcOrd="1" destOrd="0" parTransId="{37692133-732A-42E9-96B4-4BDD1F8FA5A6}" sibTransId="{BC8EDAEB-DD72-46B0-99D1-845EF1DD75F0}"/>
    <dgm:cxn modelId="{BB1E003D-35EC-40C5-8590-A8C775A67154}" type="presOf" srcId="{8F2B3397-E32D-4571-BE47-04D53154897B}" destId="{4B14889B-EE03-429F-ACC9-27D4D1E6BE3F}" srcOrd="1" destOrd="0" presId="urn:microsoft.com/office/officeart/2005/8/layout/bList2#1"/>
    <dgm:cxn modelId="{96BDEC67-63D5-483D-94AB-3A740E11056B}" srcId="{8F2B3397-E32D-4571-BE47-04D53154897B}" destId="{91061725-7CFC-4357-B5DF-6121797383AB}" srcOrd="1" destOrd="0" parTransId="{48860F0D-F8D3-431E-A107-545405DBC491}" sibTransId="{575C1FC3-2F99-4AE0-86A5-56F1A165C9A6}"/>
    <dgm:cxn modelId="{C715978E-6A6A-4AD2-938C-FEEC819FE55F}" srcId="{869C026A-29A3-48D4-9125-8912550B89A7}" destId="{DBE4B701-42BE-42D1-8B5A-15653607F629}" srcOrd="2" destOrd="0" parTransId="{13D90637-802A-4F25-8C18-F9DDB6C28A91}" sibTransId="{BEFB4C71-944D-440A-90BA-A1E730F84099}"/>
    <dgm:cxn modelId="{C0733983-13A4-45CD-8BBF-489D74AF108B}" type="presParOf" srcId="{1A46D6D4-120C-45E2-A06F-47F6DB3876EE}" destId="{9AB92BDD-3849-44B0-A232-476C20C9F3BC}" srcOrd="0" destOrd="0" presId="urn:microsoft.com/office/officeart/2005/8/layout/bList2#1"/>
    <dgm:cxn modelId="{40909EC4-5D70-4744-A5E1-07E63222A0B8}" type="presParOf" srcId="{9AB92BDD-3849-44B0-A232-476C20C9F3BC}" destId="{A4AAD345-5F6F-4965-AAA6-2408C7DF07A8}" srcOrd="0" destOrd="0" presId="urn:microsoft.com/office/officeart/2005/8/layout/bList2#1"/>
    <dgm:cxn modelId="{DE0D9E69-C8E6-43F4-901F-FB5C07A538BC}" type="presParOf" srcId="{9AB92BDD-3849-44B0-A232-476C20C9F3BC}" destId="{1B661366-8833-463B-B120-EC07D58EFF80}" srcOrd="1" destOrd="0" presId="urn:microsoft.com/office/officeart/2005/8/layout/bList2#1"/>
    <dgm:cxn modelId="{3A7A8C27-ECC0-46BF-8BE0-5147C0F89E0D}" type="presParOf" srcId="{9AB92BDD-3849-44B0-A232-476C20C9F3BC}" destId="{51688338-844A-49D8-A119-32A75F6CBAB7}" srcOrd="2" destOrd="0" presId="urn:microsoft.com/office/officeart/2005/8/layout/bList2#1"/>
    <dgm:cxn modelId="{15E09A01-F48A-4A70-B062-BA180880784D}" type="presParOf" srcId="{9AB92BDD-3849-44B0-A232-476C20C9F3BC}" destId="{7B4244A3-3DF6-4EFD-AFAC-00433AABB451}" srcOrd="3" destOrd="0" presId="urn:microsoft.com/office/officeart/2005/8/layout/bList2#1"/>
    <dgm:cxn modelId="{6B51E856-FD0B-485A-B490-8D5BD76EB40A}" type="presParOf" srcId="{1A46D6D4-120C-45E2-A06F-47F6DB3876EE}" destId="{66C18D50-89DB-4EF8-8068-D098155D2432}" srcOrd="1" destOrd="0" presId="urn:microsoft.com/office/officeart/2005/8/layout/bList2#1"/>
    <dgm:cxn modelId="{53BCA2EB-E870-4E13-BEE7-7D32D41E0096}" type="presParOf" srcId="{1A46D6D4-120C-45E2-A06F-47F6DB3876EE}" destId="{1BE8C8E7-3A79-4BC5-AC99-6C79DCC2B77D}" srcOrd="2" destOrd="0" presId="urn:microsoft.com/office/officeart/2005/8/layout/bList2#1"/>
    <dgm:cxn modelId="{52C55220-EEBA-4C0D-BEFF-526D38D1011C}" type="presParOf" srcId="{1BE8C8E7-3A79-4BC5-AC99-6C79DCC2B77D}" destId="{50F9DE01-1328-4003-AD13-D510103C2A54}" srcOrd="0" destOrd="0" presId="urn:microsoft.com/office/officeart/2005/8/layout/bList2#1"/>
    <dgm:cxn modelId="{50CA573B-37D0-40EC-A69A-BCE47D54209C}" type="presParOf" srcId="{1BE8C8E7-3A79-4BC5-AC99-6C79DCC2B77D}" destId="{7CA99471-0617-4D8E-BF14-0425EDC810AA}" srcOrd="1" destOrd="0" presId="urn:microsoft.com/office/officeart/2005/8/layout/bList2#1"/>
    <dgm:cxn modelId="{078AD408-786F-4010-B3E7-CE1CFFDCBA50}" type="presParOf" srcId="{1BE8C8E7-3A79-4BC5-AC99-6C79DCC2B77D}" destId="{3EA8A27E-0A30-418E-BB07-81F53B1B1549}" srcOrd="2" destOrd="0" presId="urn:microsoft.com/office/officeart/2005/8/layout/bList2#1"/>
    <dgm:cxn modelId="{B65F95CE-4E91-419B-9F41-E38545E9A07A}" type="presParOf" srcId="{1BE8C8E7-3A79-4BC5-AC99-6C79DCC2B77D}" destId="{A51BA5D0-4B4D-440A-B441-0A64E327E19B}" srcOrd="3" destOrd="0" presId="urn:microsoft.com/office/officeart/2005/8/layout/bList2#1"/>
    <dgm:cxn modelId="{47F24C4C-2F68-490F-B00F-FAD67D2827A3}" type="presParOf" srcId="{1A46D6D4-120C-45E2-A06F-47F6DB3876EE}" destId="{EA3A3D72-A32D-42FF-A01E-C67C7B5B85CE}" srcOrd="3" destOrd="0" presId="urn:microsoft.com/office/officeart/2005/8/layout/bList2#1"/>
    <dgm:cxn modelId="{8F8E57D9-3A71-4582-A926-68DB86DA1559}" type="presParOf" srcId="{1A46D6D4-120C-45E2-A06F-47F6DB3876EE}" destId="{330236A1-697B-4E8A-B50E-9602735E1828}" srcOrd="4" destOrd="0" presId="urn:microsoft.com/office/officeart/2005/8/layout/bList2#1"/>
    <dgm:cxn modelId="{1EFC036E-06AE-4002-93AB-76F9895C6B58}" type="presParOf" srcId="{330236A1-697B-4E8A-B50E-9602735E1828}" destId="{0D415325-C7F5-4756-8783-509867693ABF}" srcOrd="0" destOrd="0" presId="urn:microsoft.com/office/officeart/2005/8/layout/bList2#1"/>
    <dgm:cxn modelId="{70B1A09E-ADDA-4597-BCA9-FA6C1ED24CB6}" type="presParOf" srcId="{330236A1-697B-4E8A-B50E-9602735E1828}" destId="{EC171E3F-0093-4153-8E43-1C78DB71C8EA}" srcOrd="1" destOrd="0" presId="urn:microsoft.com/office/officeart/2005/8/layout/bList2#1"/>
    <dgm:cxn modelId="{3865996C-CA77-400D-B3E8-9586B4ECFD86}" type="presParOf" srcId="{330236A1-697B-4E8A-B50E-9602735E1828}" destId="{CA80B94D-C91E-42BA-AF8D-CD781971783C}" srcOrd="2" destOrd="0" presId="urn:microsoft.com/office/officeart/2005/8/layout/bList2#1"/>
    <dgm:cxn modelId="{ABE4C9CC-3D1D-4586-931A-10F7A33A4AF5}" type="presParOf" srcId="{330236A1-697B-4E8A-B50E-9602735E1828}" destId="{4C673E03-1900-4737-B5E4-DED0A4EFCF30}" srcOrd="3" destOrd="0" presId="urn:microsoft.com/office/officeart/2005/8/layout/bList2#1"/>
    <dgm:cxn modelId="{A0BDC5A0-5039-4D66-B382-9600CE9426D9}" type="presParOf" srcId="{1A46D6D4-120C-45E2-A06F-47F6DB3876EE}" destId="{1BED2F64-4ACB-4DA0-9C46-0F9FB864812B}" srcOrd="5" destOrd="0" presId="urn:microsoft.com/office/officeart/2005/8/layout/bList2#1"/>
    <dgm:cxn modelId="{F32356A1-85D9-479E-95E4-38DBB702B99C}" type="presParOf" srcId="{1A46D6D4-120C-45E2-A06F-47F6DB3876EE}" destId="{4BF63D27-A94E-4527-931A-EF8E1564C3B0}" srcOrd="6" destOrd="0" presId="urn:microsoft.com/office/officeart/2005/8/layout/bList2#1"/>
    <dgm:cxn modelId="{39A4ACAE-2366-4422-A25F-8B92E6910939}" type="presParOf" srcId="{4BF63D27-A94E-4527-931A-EF8E1564C3B0}" destId="{7F69BE86-59FA-4079-86A6-FEF5A91A29D0}" srcOrd="0" destOrd="0" presId="urn:microsoft.com/office/officeart/2005/8/layout/bList2#1"/>
    <dgm:cxn modelId="{F3D8DFC1-D4C9-491D-A0E9-3A9C0AA67FA0}" type="presParOf" srcId="{4BF63D27-A94E-4527-931A-EF8E1564C3B0}" destId="{6093181D-9833-4E5E-B486-F6532DE57ADE}" srcOrd="1" destOrd="0" presId="urn:microsoft.com/office/officeart/2005/8/layout/bList2#1"/>
    <dgm:cxn modelId="{DB5B99B7-A2FE-4DEB-9B59-18D35A57C9FA}" type="presParOf" srcId="{4BF63D27-A94E-4527-931A-EF8E1564C3B0}" destId="{4B14889B-EE03-429F-ACC9-27D4D1E6BE3F}" srcOrd="2" destOrd="0" presId="urn:microsoft.com/office/officeart/2005/8/layout/bList2#1"/>
    <dgm:cxn modelId="{A0C3C8BF-13E0-4081-B1A5-841842C98907}" type="presParOf" srcId="{4BF63D27-A94E-4527-931A-EF8E1564C3B0}" destId="{F80808CB-BB87-4C4E-ABE1-99D2AD41D0BB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E569-2939-4566-8A48-B2616D78C1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8307A-BC71-4A7B-87DC-32555719183B}">
      <dgm:prSet phldrT="[Текст]"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целевой модели наставничества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F324DF9-77E3-4CC9-A331-79400F7C41E3}" type="parTrans" cxnId="{AEB77BD7-B60B-4744-BFB1-4823AE0AC0C1}">
      <dgm:prSet/>
      <dgm:spPr/>
      <dgm:t>
        <a:bodyPr/>
        <a:lstStyle/>
        <a:p>
          <a:endParaRPr lang="ru-RU"/>
        </a:p>
      </dgm:t>
    </dgm:pt>
    <dgm:pt modelId="{BC6532AF-2D76-4BBD-9173-FEAACF30F824}" type="sibTrans" cxnId="{AEB77BD7-B60B-4744-BFB1-4823AE0AC0C1}">
      <dgm:prSet/>
      <dgm:spPr/>
      <dgm:t>
        <a:bodyPr/>
        <a:lstStyle/>
        <a:p>
          <a:endParaRPr lang="ru-RU"/>
        </a:p>
      </dgm:t>
    </dgm:pt>
    <dgm:pt modelId="{408CD154-8560-445B-AD62-95BECDD6AC56}">
      <dgm:prSet/>
      <dgm:spPr>
        <a:solidFill>
          <a:schemeClr val="bg2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b="1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стажировочных</a:t>
          </a:r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площадок для диссеминации и тиражирования лучших наставнических практик в «горизонтальном» формате (5 площадок)</a:t>
          </a:r>
        </a:p>
      </dgm:t>
    </dgm:pt>
    <dgm:pt modelId="{62EB6660-0866-46DA-9D7B-0479FE4C116C}" type="parTrans" cxnId="{DD27E0B6-416D-4F96-8ABA-250565FAB6B8}">
      <dgm:prSet/>
      <dgm:spPr/>
      <dgm:t>
        <a:bodyPr/>
        <a:lstStyle/>
        <a:p>
          <a:endParaRPr lang="ru-RU"/>
        </a:p>
      </dgm:t>
    </dgm:pt>
    <dgm:pt modelId="{F8FCE564-149F-4F4D-95DB-8FDBE2E104EC}" type="sibTrans" cxnId="{DD27E0B6-416D-4F96-8ABA-250565FAB6B8}">
      <dgm:prSet/>
      <dgm:spPr/>
      <dgm:t>
        <a:bodyPr/>
        <a:lstStyle/>
        <a:p>
          <a:endParaRPr lang="ru-RU"/>
        </a:p>
      </dgm:t>
    </dgm:pt>
    <dgm:pt modelId="{372EA05D-52F2-4956-A662-B198A047794B}">
      <dgm:prSet custT="1"/>
      <dgm:spPr>
        <a:solidFill>
          <a:schemeClr val="bg2"/>
        </a:solidFill>
      </dgm:spPr>
      <dgm:t>
        <a:bodyPr/>
        <a:lstStyle/>
        <a:p>
          <a:pPr algn="just"/>
          <a:r>
            <a:rPr lang="ru-RU" sz="22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дополнительного профессионального образования (5 программ)</a:t>
          </a:r>
          <a:endParaRPr lang="ru-RU" sz="22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446BD-E145-43B6-816F-C7C026494867}" type="parTrans" cxnId="{300DDFDD-BCBC-4F07-99BC-1BB764767330}">
      <dgm:prSet/>
      <dgm:spPr/>
      <dgm:t>
        <a:bodyPr/>
        <a:lstStyle/>
        <a:p>
          <a:endParaRPr lang="ru-RU"/>
        </a:p>
      </dgm:t>
    </dgm:pt>
    <dgm:pt modelId="{FD6CCC4C-00FD-41D3-97B4-AA5A877FF7AB}" type="sibTrans" cxnId="{300DDFDD-BCBC-4F07-99BC-1BB764767330}">
      <dgm:prSet/>
      <dgm:spPr/>
      <dgm:t>
        <a:bodyPr/>
        <a:lstStyle/>
        <a:p>
          <a:endParaRPr lang="ru-RU"/>
        </a:p>
      </dgm:t>
    </dgm:pt>
    <dgm:pt modelId="{92DAAAD0-E7EC-4453-8F01-AB0BCB201824}">
      <dgm:prSet/>
      <dgm:spPr>
        <a:solidFill>
          <a:schemeClr val="bg2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индивидуальных образовательных маршрутов для наставников и наставляемых (Региональная онлайн-школа «Быть наставником хочу!») 114 ч. </a:t>
          </a:r>
          <a:endParaRPr lang="ru-RU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7B080-6A85-4C54-986D-CE4106E97AC7}" type="parTrans" cxnId="{C1137FDF-D46B-44D1-A73A-44D39F0485C9}">
      <dgm:prSet/>
      <dgm:spPr/>
      <dgm:t>
        <a:bodyPr/>
        <a:lstStyle/>
        <a:p>
          <a:endParaRPr lang="ru-RU"/>
        </a:p>
      </dgm:t>
    </dgm:pt>
    <dgm:pt modelId="{8B92C618-CEA1-45EF-A14B-4945FA65D0A3}" type="sibTrans" cxnId="{C1137FDF-D46B-44D1-A73A-44D39F0485C9}">
      <dgm:prSet/>
      <dgm:spPr/>
      <dgm:t>
        <a:bodyPr/>
        <a:lstStyle/>
        <a:p>
          <a:endParaRPr lang="ru-RU"/>
        </a:p>
      </dgm:t>
    </dgm:pt>
    <dgm:pt modelId="{4060CEB7-63F5-4E1B-9B47-66BCE8A5178E}" type="pres">
      <dgm:prSet presAssocID="{2E9EE569-2939-4566-8A48-B2616D78C1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8B3A27-A905-414C-B515-06C37AE9259C}" type="pres">
      <dgm:prSet presAssocID="{2E9EE569-2939-4566-8A48-B2616D78C184}" presName="Name1" presStyleCnt="0"/>
      <dgm:spPr/>
    </dgm:pt>
    <dgm:pt modelId="{19C34F3C-DE9E-48F5-B92F-8D2D8E61B729}" type="pres">
      <dgm:prSet presAssocID="{2E9EE569-2939-4566-8A48-B2616D78C184}" presName="cycle" presStyleCnt="0"/>
      <dgm:spPr/>
    </dgm:pt>
    <dgm:pt modelId="{FF432B5D-C3E4-49F6-B8F3-392C066582CF}" type="pres">
      <dgm:prSet presAssocID="{2E9EE569-2939-4566-8A48-B2616D78C184}" presName="srcNode" presStyleLbl="node1" presStyleIdx="0" presStyleCnt="4"/>
      <dgm:spPr/>
    </dgm:pt>
    <dgm:pt modelId="{FF386EAF-4180-4FC2-8DF3-94041AF4AF58}" type="pres">
      <dgm:prSet presAssocID="{2E9EE569-2939-4566-8A48-B2616D78C184}" presName="conn" presStyleLbl="parChTrans1D2" presStyleIdx="0" presStyleCnt="1"/>
      <dgm:spPr/>
      <dgm:t>
        <a:bodyPr/>
        <a:lstStyle/>
        <a:p>
          <a:endParaRPr lang="ru-RU"/>
        </a:p>
      </dgm:t>
    </dgm:pt>
    <dgm:pt modelId="{9F0B0195-84B7-4317-A66D-12D08A8B7D8B}" type="pres">
      <dgm:prSet presAssocID="{2E9EE569-2939-4566-8A48-B2616D78C184}" presName="extraNode" presStyleLbl="node1" presStyleIdx="0" presStyleCnt="4"/>
      <dgm:spPr/>
    </dgm:pt>
    <dgm:pt modelId="{FF722B3B-6C38-4839-8B37-3276A37A9FBC}" type="pres">
      <dgm:prSet presAssocID="{2E9EE569-2939-4566-8A48-B2616D78C184}" presName="dstNode" presStyleLbl="node1" presStyleIdx="0" presStyleCnt="4"/>
      <dgm:spPr/>
    </dgm:pt>
    <dgm:pt modelId="{4C0B36A9-10CE-4779-B6FD-DD4B17BAEF37}" type="pres">
      <dgm:prSet presAssocID="{9568307A-BC71-4A7B-87DC-32555719183B}" presName="text_1" presStyleLbl="node1" presStyleIdx="0" presStyleCnt="4" custScaleX="94093" custLinFactNeighborX="2582" custLinFactNeighborY="-3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51638-CD62-4B1C-BCD0-66A85B679F69}" type="pres">
      <dgm:prSet presAssocID="{9568307A-BC71-4A7B-87DC-32555719183B}" presName="accent_1" presStyleCnt="0"/>
      <dgm:spPr/>
    </dgm:pt>
    <dgm:pt modelId="{6BE93B2B-E87E-4A64-8D29-E3951D8632FC}" type="pres">
      <dgm:prSet presAssocID="{9568307A-BC71-4A7B-87DC-32555719183B}" presName="accentRepeatNode" presStyleLbl="solidFgAcc1" presStyleIdx="0" presStyleCnt="4" custScaleX="59030" custScaleY="71333" custLinFactNeighborX="-1746" custLinFactNeighborY="-37812"/>
      <dgm:spPr/>
      <dgm:t>
        <a:bodyPr/>
        <a:lstStyle/>
        <a:p>
          <a:endParaRPr lang="ru-RU"/>
        </a:p>
      </dgm:t>
    </dgm:pt>
    <dgm:pt modelId="{65F96230-2504-428E-AA08-EC0E51A1C61C}" type="pres">
      <dgm:prSet presAssocID="{372EA05D-52F2-4956-A662-B198A047794B}" presName="text_2" presStyleLbl="node1" presStyleIdx="1" presStyleCnt="4" custScaleX="99880" custScaleY="124536" custLinFactNeighborX="7707" custLinFactNeighborY="3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971C3-60A5-4F83-9A3D-BCE3BC3821D0}" type="pres">
      <dgm:prSet presAssocID="{372EA05D-52F2-4956-A662-B198A047794B}" presName="accent_2" presStyleCnt="0"/>
      <dgm:spPr/>
    </dgm:pt>
    <dgm:pt modelId="{638D34B3-AB2A-42FC-B962-D91B26A2296E}" type="pres">
      <dgm:prSet presAssocID="{372EA05D-52F2-4956-A662-B198A047794B}" presName="accentRepeatNode" presStyleLbl="solidFgAcc1" presStyleIdx="1" presStyleCnt="4" custScaleX="75051" custScaleY="60763" custLinFactNeighborX="-46101" custLinFactNeighborY="-33113"/>
      <dgm:spPr/>
      <dgm:t>
        <a:bodyPr/>
        <a:lstStyle/>
        <a:p>
          <a:endParaRPr lang="ru-RU"/>
        </a:p>
      </dgm:t>
    </dgm:pt>
    <dgm:pt modelId="{34E4D2F7-E930-4A76-92AB-BC9E464E8BB3}" type="pres">
      <dgm:prSet presAssocID="{408CD154-8560-445B-AD62-95BECDD6AC56}" presName="text_3" presStyleLbl="node1" presStyleIdx="2" presStyleCnt="4" custScaleX="97026" custLinFactNeighborX="325" custLinFactNeighborY="15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41B83-33E9-4BB5-97FB-368EE50E2209}" type="pres">
      <dgm:prSet presAssocID="{408CD154-8560-445B-AD62-95BECDD6AC56}" presName="accent_3" presStyleCnt="0"/>
      <dgm:spPr/>
    </dgm:pt>
    <dgm:pt modelId="{4C739FED-19FE-4ECD-8325-20B0C2BBDB40}" type="pres">
      <dgm:prSet presAssocID="{408CD154-8560-445B-AD62-95BECDD6AC56}" presName="accentRepeatNode" presStyleLbl="solidFgAcc1" presStyleIdx="2" presStyleCnt="4" custScaleX="88053" custScaleY="86999" custLinFactNeighborX="-60787" custLinFactNeighborY="-3510"/>
      <dgm:spPr/>
      <dgm:t>
        <a:bodyPr/>
        <a:lstStyle/>
        <a:p>
          <a:endParaRPr lang="ru-RU"/>
        </a:p>
      </dgm:t>
    </dgm:pt>
    <dgm:pt modelId="{5F58395F-A462-4870-AA54-E27CBE595F1F}" type="pres">
      <dgm:prSet presAssocID="{92DAAAD0-E7EC-4453-8F01-AB0BCB201824}" presName="text_4" presStyleLbl="node1" presStyleIdx="3" presStyleCnt="4" custScaleX="90269" custLinFactNeighborX="4122" custLinFactNeighborY="1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7EFE8-BB09-43F1-962C-2B25883E85FB}" type="pres">
      <dgm:prSet presAssocID="{92DAAAD0-E7EC-4453-8F01-AB0BCB201824}" presName="accent_4" presStyleCnt="0"/>
      <dgm:spPr/>
    </dgm:pt>
    <dgm:pt modelId="{FA785D1F-7A98-4424-810C-AD4233EB36B3}" type="pres">
      <dgm:prSet presAssocID="{92DAAAD0-E7EC-4453-8F01-AB0BCB201824}" presName="accentRepeatNode" presStyleLbl="solidFgAcc1" presStyleIdx="3" presStyleCnt="4" custScaleX="56053" custScaleY="71334" custLinFactNeighborX="8288" custLinFactNeighborY="-7690"/>
      <dgm:spPr/>
      <dgm:t>
        <a:bodyPr/>
        <a:lstStyle/>
        <a:p>
          <a:endParaRPr lang="ru-RU"/>
        </a:p>
      </dgm:t>
    </dgm:pt>
  </dgm:ptLst>
  <dgm:cxnLst>
    <dgm:cxn modelId="{300DDFDD-BCBC-4F07-99BC-1BB764767330}" srcId="{2E9EE569-2939-4566-8A48-B2616D78C184}" destId="{372EA05D-52F2-4956-A662-B198A047794B}" srcOrd="1" destOrd="0" parTransId="{2D3446BD-E145-43B6-816F-C7C026494867}" sibTransId="{FD6CCC4C-00FD-41D3-97B4-AA5A877FF7AB}"/>
    <dgm:cxn modelId="{C1137FDF-D46B-44D1-A73A-44D39F0485C9}" srcId="{2E9EE569-2939-4566-8A48-B2616D78C184}" destId="{92DAAAD0-E7EC-4453-8F01-AB0BCB201824}" srcOrd="3" destOrd="0" parTransId="{66E7B080-6A85-4C54-986D-CE4106E97AC7}" sibTransId="{8B92C618-CEA1-45EF-A14B-4945FA65D0A3}"/>
    <dgm:cxn modelId="{14D1C197-1561-47F3-9150-05E9D36CA392}" type="presOf" srcId="{408CD154-8560-445B-AD62-95BECDD6AC56}" destId="{34E4D2F7-E930-4A76-92AB-BC9E464E8BB3}" srcOrd="0" destOrd="0" presId="urn:microsoft.com/office/officeart/2008/layout/VerticalCurvedList"/>
    <dgm:cxn modelId="{FF87C7BF-64FD-4C3D-96E3-86C11C2A7862}" type="presOf" srcId="{2E9EE569-2939-4566-8A48-B2616D78C184}" destId="{4060CEB7-63F5-4E1B-9B47-66BCE8A5178E}" srcOrd="0" destOrd="0" presId="urn:microsoft.com/office/officeart/2008/layout/VerticalCurvedList"/>
    <dgm:cxn modelId="{BDB8E683-C82A-4B9C-8763-6641FCFA6A86}" type="presOf" srcId="{BC6532AF-2D76-4BBD-9173-FEAACF30F824}" destId="{FF386EAF-4180-4FC2-8DF3-94041AF4AF58}" srcOrd="0" destOrd="0" presId="urn:microsoft.com/office/officeart/2008/layout/VerticalCurvedList"/>
    <dgm:cxn modelId="{DD27E0B6-416D-4F96-8ABA-250565FAB6B8}" srcId="{2E9EE569-2939-4566-8A48-B2616D78C184}" destId="{408CD154-8560-445B-AD62-95BECDD6AC56}" srcOrd="2" destOrd="0" parTransId="{62EB6660-0866-46DA-9D7B-0479FE4C116C}" sibTransId="{F8FCE564-149F-4F4D-95DB-8FDBE2E104EC}"/>
    <dgm:cxn modelId="{8FFE37AB-A6DD-491A-AB29-310D5A496594}" type="presOf" srcId="{92DAAAD0-E7EC-4453-8F01-AB0BCB201824}" destId="{5F58395F-A462-4870-AA54-E27CBE595F1F}" srcOrd="0" destOrd="0" presId="urn:microsoft.com/office/officeart/2008/layout/VerticalCurvedList"/>
    <dgm:cxn modelId="{FEA8A0A1-0350-4A1E-AC0E-FE72D0FF53F4}" type="presOf" srcId="{9568307A-BC71-4A7B-87DC-32555719183B}" destId="{4C0B36A9-10CE-4779-B6FD-DD4B17BAEF37}" srcOrd="0" destOrd="0" presId="urn:microsoft.com/office/officeart/2008/layout/VerticalCurvedList"/>
    <dgm:cxn modelId="{85523C7A-FC30-4E5A-A44E-60A2F1B5C9C1}" type="presOf" srcId="{372EA05D-52F2-4956-A662-B198A047794B}" destId="{65F96230-2504-428E-AA08-EC0E51A1C61C}" srcOrd="0" destOrd="0" presId="urn:microsoft.com/office/officeart/2008/layout/VerticalCurvedList"/>
    <dgm:cxn modelId="{AEB77BD7-B60B-4744-BFB1-4823AE0AC0C1}" srcId="{2E9EE569-2939-4566-8A48-B2616D78C184}" destId="{9568307A-BC71-4A7B-87DC-32555719183B}" srcOrd="0" destOrd="0" parTransId="{BF324DF9-77E3-4CC9-A331-79400F7C41E3}" sibTransId="{BC6532AF-2D76-4BBD-9173-FEAACF30F824}"/>
    <dgm:cxn modelId="{135F002A-4B43-45E9-885A-866AE41E5C98}" type="presParOf" srcId="{4060CEB7-63F5-4E1B-9B47-66BCE8A5178E}" destId="{4C8B3A27-A905-414C-B515-06C37AE9259C}" srcOrd="0" destOrd="0" presId="urn:microsoft.com/office/officeart/2008/layout/VerticalCurvedList"/>
    <dgm:cxn modelId="{0879758D-27D5-4CD2-A220-475A00E0B122}" type="presParOf" srcId="{4C8B3A27-A905-414C-B515-06C37AE9259C}" destId="{19C34F3C-DE9E-48F5-B92F-8D2D8E61B729}" srcOrd="0" destOrd="0" presId="urn:microsoft.com/office/officeart/2008/layout/VerticalCurvedList"/>
    <dgm:cxn modelId="{2AC4AE4C-647C-4C2D-BD37-732488597745}" type="presParOf" srcId="{19C34F3C-DE9E-48F5-B92F-8D2D8E61B729}" destId="{FF432B5D-C3E4-49F6-B8F3-392C066582CF}" srcOrd="0" destOrd="0" presId="urn:microsoft.com/office/officeart/2008/layout/VerticalCurvedList"/>
    <dgm:cxn modelId="{00DE9CFC-D9F1-485F-8464-04A1AD0D108B}" type="presParOf" srcId="{19C34F3C-DE9E-48F5-B92F-8D2D8E61B729}" destId="{FF386EAF-4180-4FC2-8DF3-94041AF4AF58}" srcOrd="1" destOrd="0" presId="urn:microsoft.com/office/officeart/2008/layout/VerticalCurvedList"/>
    <dgm:cxn modelId="{7DA1F9FF-37B7-4883-9D60-23FEA9E606CA}" type="presParOf" srcId="{19C34F3C-DE9E-48F5-B92F-8D2D8E61B729}" destId="{9F0B0195-84B7-4317-A66D-12D08A8B7D8B}" srcOrd="2" destOrd="0" presId="urn:microsoft.com/office/officeart/2008/layout/VerticalCurvedList"/>
    <dgm:cxn modelId="{03BB2A03-E65F-4611-BB8A-29A6A0BCF2E6}" type="presParOf" srcId="{19C34F3C-DE9E-48F5-B92F-8D2D8E61B729}" destId="{FF722B3B-6C38-4839-8B37-3276A37A9FBC}" srcOrd="3" destOrd="0" presId="urn:microsoft.com/office/officeart/2008/layout/VerticalCurvedList"/>
    <dgm:cxn modelId="{3453A889-7090-4CC9-9048-94216F07409E}" type="presParOf" srcId="{4C8B3A27-A905-414C-B515-06C37AE9259C}" destId="{4C0B36A9-10CE-4779-B6FD-DD4B17BAEF37}" srcOrd="1" destOrd="0" presId="urn:microsoft.com/office/officeart/2008/layout/VerticalCurvedList"/>
    <dgm:cxn modelId="{2A4291A6-E0AB-48DB-8F44-2E90FB79C226}" type="presParOf" srcId="{4C8B3A27-A905-414C-B515-06C37AE9259C}" destId="{37951638-CD62-4B1C-BCD0-66A85B679F69}" srcOrd="2" destOrd="0" presId="urn:microsoft.com/office/officeart/2008/layout/VerticalCurvedList"/>
    <dgm:cxn modelId="{8A6CA9E2-2246-4496-89A1-159884F7719D}" type="presParOf" srcId="{37951638-CD62-4B1C-BCD0-66A85B679F69}" destId="{6BE93B2B-E87E-4A64-8D29-E3951D8632FC}" srcOrd="0" destOrd="0" presId="urn:microsoft.com/office/officeart/2008/layout/VerticalCurvedList"/>
    <dgm:cxn modelId="{4265E0F4-38CA-4665-8B7D-C285FD449B35}" type="presParOf" srcId="{4C8B3A27-A905-414C-B515-06C37AE9259C}" destId="{65F96230-2504-428E-AA08-EC0E51A1C61C}" srcOrd="3" destOrd="0" presId="urn:microsoft.com/office/officeart/2008/layout/VerticalCurvedList"/>
    <dgm:cxn modelId="{54BAD84B-6A15-4425-8A74-C911A4CD37C4}" type="presParOf" srcId="{4C8B3A27-A905-414C-B515-06C37AE9259C}" destId="{558971C3-60A5-4F83-9A3D-BCE3BC3821D0}" srcOrd="4" destOrd="0" presId="urn:microsoft.com/office/officeart/2008/layout/VerticalCurvedList"/>
    <dgm:cxn modelId="{5183C590-E537-4E1B-B30F-4129D059CBB1}" type="presParOf" srcId="{558971C3-60A5-4F83-9A3D-BCE3BC3821D0}" destId="{638D34B3-AB2A-42FC-B962-D91B26A2296E}" srcOrd="0" destOrd="0" presId="urn:microsoft.com/office/officeart/2008/layout/VerticalCurvedList"/>
    <dgm:cxn modelId="{03D018B3-58F8-4A1E-9AE4-F0E853CD0672}" type="presParOf" srcId="{4C8B3A27-A905-414C-B515-06C37AE9259C}" destId="{34E4D2F7-E930-4A76-92AB-BC9E464E8BB3}" srcOrd="5" destOrd="0" presId="urn:microsoft.com/office/officeart/2008/layout/VerticalCurvedList"/>
    <dgm:cxn modelId="{60B06886-A49B-47BF-88B9-FE34EA1956DA}" type="presParOf" srcId="{4C8B3A27-A905-414C-B515-06C37AE9259C}" destId="{8C241B83-33E9-4BB5-97FB-368EE50E2209}" srcOrd="6" destOrd="0" presId="urn:microsoft.com/office/officeart/2008/layout/VerticalCurvedList"/>
    <dgm:cxn modelId="{059E0593-2F4B-4EA5-B2D8-E3BBF6256AE9}" type="presParOf" srcId="{8C241B83-33E9-4BB5-97FB-368EE50E2209}" destId="{4C739FED-19FE-4ECD-8325-20B0C2BBDB40}" srcOrd="0" destOrd="0" presId="urn:microsoft.com/office/officeart/2008/layout/VerticalCurvedList"/>
    <dgm:cxn modelId="{635DE3D1-A5C6-422A-A93B-6AE978CF2607}" type="presParOf" srcId="{4C8B3A27-A905-414C-B515-06C37AE9259C}" destId="{5F58395F-A462-4870-AA54-E27CBE595F1F}" srcOrd="7" destOrd="0" presId="urn:microsoft.com/office/officeart/2008/layout/VerticalCurvedList"/>
    <dgm:cxn modelId="{E360967F-EF3B-4346-8F69-6990D4805C03}" type="presParOf" srcId="{4C8B3A27-A905-414C-B515-06C37AE9259C}" destId="{90E7EFE8-BB09-43F1-962C-2B25883E85FB}" srcOrd="8" destOrd="0" presId="urn:microsoft.com/office/officeart/2008/layout/VerticalCurvedList"/>
    <dgm:cxn modelId="{CE15CF00-E089-4063-9868-3FCB5EADC28B}" type="presParOf" srcId="{90E7EFE8-BB09-43F1-962C-2B25883E85FB}" destId="{FA785D1F-7A98-4424-810C-AD4233EB36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B9E04-8E44-4CDB-8C76-6A440DAF4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8B2C0-755F-46E1-B76D-3F94B4D601D5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движение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59A46-D04A-4239-B37A-374DB58A2EAF}" type="parTrans" cxnId="{B427C550-BAA4-4621-9165-F1C7FAE2CBA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913C5919-E1F8-4BED-846C-603CA1430FED}" type="sibTrans" cxnId="{B427C550-BAA4-4621-9165-F1C7FAE2CBA4}">
      <dgm:prSet/>
      <dgm:spPr/>
      <dgm:t>
        <a:bodyPr/>
        <a:lstStyle/>
        <a:p>
          <a:endParaRPr lang="ru-RU"/>
        </a:p>
      </dgm:t>
    </dgm:pt>
    <dgm:pt modelId="{E7944B4F-729E-4918-A367-AAB9B08A5E4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 реализации целевой модели наставничества в муниципалитете</a:t>
          </a:r>
          <a:endParaRPr lang="ru-RU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C33FB-4F08-4FED-A5CE-EC8688677CA7}" type="parTrans" cxnId="{876BCE61-947F-4CB6-9D8C-9B6D80D9B209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6CB27857-8C9D-44FD-A2AF-3985C58C364F}" type="sibTrans" cxnId="{876BCE61-947F-4CB6-9D8C-9B6D80D9B209}">
      <dgm:prSet/>
      <dgm:spPr/>
      <dgm:t>
        <a:bodyPr/>
        <a:lstStyle/>
        <a:p>
          <a:endParaRPr lang="ru-RU"/>
        </a:p>
      </dgm:t>
    </dgm:pt>
    <dgm:pt modelId="{4F04052B-3723-414A-B3DE-344D59F299A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Консалтинг</a:t>
          </a:r>
          <a:endParaRPr lang="ru-RU" sz="2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C258F-DA47-46C8-9480-0091375D45D3}" type="parTrans" cxnId="{E18C64FC-4829-4F2B-982E-2B57178144A3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8FF4AAE1-EED2-4123-8987-046B35657B16}" type="sibTrans" cxnId="{E18C64FC-4829-4F2B-982E-2B57178144A3}">
      <dgm:prSet/>
      <dgm:spPr/>
      <dgm:t>
        <a:bodyPr/>
        <a:lstStyle/>
        <a:p>
          <a:endParaRPr lang="ru-RU"/>
        </a:p>
      </dgm:t>
    </dgm:pt>
    <dgm:pt modelId="{28FB331E-00B4-4C5F-AA07-D1E3E901B773}">
      <dgm:prSet custT="1"/>
      <dgm:spPr>
        <a:solidFill>
          <a:schemeClr val="bg2"/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сообщество </a:t>
          </a:r>
          <a:endParaRPr lang="ru-RU" sz="28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40A16-5493-4162-A3B0-6FA2823365D9}" type="parTrans" cxnId="{5795328B-EFC4-43D3-B9E0-7FD7E4AD9D0E}">
      <dgm:prSet/>
      <dgm:spPr/>
      <dgm:t>
        <a:bodyPr/>
        <a:lstStyle/>
        <a:p>
          <a:endParaRPr lang="ru-RU"/>
        </a:p>
      </dgm:t>
    </dgm:pt>
    <dgm:pt modelId="{D7819ECA-D326-4D47-A35D-9274E3E517DA}" type="sibTrans" cxnId="{5795328B-EFC4-43D3-B9E0-7FD7E4AD9D0E}">
      <dgm:prSet/>
      <dgm:spPr/>
      <dgm:t>
        <a:bodyPr/>
        <a:lstStyle/>
        <a:p>
          <a:endParaRPr lang="ru-RU"/>
        </a:p>
      </dgm:t>
    </dgm:pt>
    <dgm:pt modelId="{F7FCC948-E127-4813-96C7-26AB3B28304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Региональные/муниципальные методисты/руководители муниципальных школ наставничества (30 Школ)</a:t>
          </a:r>
        </a:p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показатель не выполнен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5E0D6-C70F-40F8-B480-5568596C0850}" type="sibTrans" cxnId="{7929132F-F04F-4C05-93B8-48A04A80BCAC}">
      <dgm:prSet/>
      <dgm:spPr/>
      <dgm:t>
        <a:bodyPr/>
        <a:lstStyle/>
        <a:p>
          <a:endParaRPr lang="ru-RU"/>
        </a:p>
      </dgm:t>
    </dgm:pt>
    <dgm:pt modelId="{D32EA911-224C-4390-9BDD-82955A33F6BF}" type="parTrans" cxnId="{7929132F-F04F-4C05-93B8-48A04A80BCAC}">
      <dgm:prSet/>
      <dgm:spPr/>
      <dgm:t>
        <a:bodyPr/>
        <a:lstStyle/>
        <a:p>
          <a:endParaRPr lang="ru-RU"/>
        </a:p>
      </dgm:t>
    </dgm:pt>
    <dgm:pt modelId="{E5D4CB60-15DF-48D9-A94A-E9AE09EF9687}" type="pres">
      <dgm:prSet presAssocID="{F5AB9E04-8E44-4CDB-8C76-6A440DAF4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1B9366-6FAD-4B8C-8437-4B789ADA8FC8}" type="pres">
      <dgm:prSet presAssocID="{F7FCC948-E127-4813-96C7-26AB3B28304E}" presName="hierRoot1" presStyleCnt="0">
        <dgm:presLayoutVars>
          <dgm:hierBranch val="init"/>
        </dgm:presLayoutVars>
      </dgm:prSet>
      <dgm:spPr/>
    </dgm:pt>
    <dgm:pt modelId="{4E1140F9-4E53-4066-A7D9-BD8D9FF52175}" type="pres">
      <dgm:prSet presAssocID="{F7FCC948-E127-4813-96C7-26AB3B28304E}" presName="rootComposite1" presStyleCnt="0"/>
      <dgm:spPr/>
    </dgm:pt>
    <dgm:pt modelId="{E6B09DA7-E6AB-4FD3-97EA-D38EBAA754F4}" type="pres">
      <dgm:prSet presAssocID="{F7FCC948-E127-4813-96C7-26AB3B28304E}" presName="rootText1" presStyleLbl="node0" presStyleIdx="0" presStyleCnt="2" custScaleX="250965" custScaleY="342466" custLinFactX="53984" custLinFactNeighborX="100000" custLinFactNeighborY="-1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E7514-EB76-4F78-8A89-00CC103DF3CF}" type="pres">
      <dgm:prSet presAssocID="{F7FCC948-E127-4813-96C7-26AB3B2830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D4E6A9F-FA91-40C9-B14A-3D9871E84A78}" type="pres">
      <dgm:prSet presAssocID="{F7FCC948-E127-4813-96C7-26AB3B28304E}" presName="hierChild2" presStyleCnt="0"/>
      <dgm:spPr/>
    </dgm:pt>
    <dgm:pt modelId="{5BDCDA27-1B93-445E-883A-901D6CB7D26B}" type="pres">
      <dgm:prSet presAssocID="{1AB59A46-D04A-4239-B37A-374DB58A2EA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00CD00-E707-4ACA-999B-FD271E0C77A5}" type="pres">
      <dgm:prSet presAssocID="{0B58B2C0-755F-46E1-B76D-3F94B4D601D5}" presName="hierRoot2" presStyleCnt="0">
        <dgm:presLayoutVars>
          <dgm:hierBranch val="init"/>
        </dgm:presLayoutVars>
      </dgm:prSet>
      <dgm:spPr/>
    </dgm:pt>
    <dgm:pt modelId="{85B4C981-8F18-48E0-A912-9A85418449B2}" type="pres">
      <dgm:prSet presAssocID="{0B58B2C0-755F-46E1-B76D-3F94B4D601D5}" presName="rootComposite" presStyleCnt="0"/>
      <dgm:spPr/>
    </dgm:pt>
    <dgm:pt modelId="{6C2DC724-BEC8-44BF-B963-6F021D2BE4D5}" type="pres">
      <dgm:prSet presAssocID="{0B58B2C0-755F-46E1-B76D-3F94B4D601D5}" presName="rootText" presStyleLbl="node2" presStyleIdx="0" presStyleCnt="3" custScaleX="132604" custScaleY="140031" custLinFactY="45569" custLinFactNeighborX="26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92A8F-D766-43AC-B7BC-EB50F08C56B4}" type="pres">
      <dgm:prSet presAssocID="{0B58B2C0-755F-46E1-B76D-3F94B4D601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2C60488D-F44F-455E-B0B5-DF5BF6E769A3}" type="pres">
      <dgm:prSet presAssocID="{0B58B2C0-755F-46E1-B76D-3F94B4D601D5}" presName="hierChild4" presStyleCnt="0"/>
      <dgm:spPr/>
    </dgm:pt>
    <dgm:pt modelId="{0BBE928B-AA42-4BEE-BE25-9BCCD86123A0}" type="pres">
      <dgm:prSet presAssocID="{0B58B2C0-755F-46E1-B76D-3F94B4D601D5}" presName="hierChild5" presStyleCnt="0"/>
      <dgm:spPr/>
    </dgm:pt>
    <dgm:pt modelId="{30E1809E-264A-42A3-8CF6-7C83F4ECDE8A}" type="pres">
      <dgm:prSet presAssocID="{5D5C33FB-4F08-4FED-A5CE-EC8688677CA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470D68C-C2F0-4629-80C5-A49F48FE3316}" type="pres">
      <dgm:prSet presAssocID="{E7944B4F-729E-4918-A367-AAB9B08A5E48}" presName="hierRoot2" presStyleCnt="0">
        <dgm:presLayoutVars>
          <dgm:hierBranch val="init"/>
        </dgm:presLayoutVars>
      </dgm:prSet>
      <dgm:spPr/>
    </dgm:pt>
    <dgm:pt modelId="{CC252B58-FA36-4AEE-8DF8-FF0E882BCADE}" type="pres">
      <dgm:prSet presAssocID="{E7944B4F-729E-4918-A367-AAB9B08A5E48}" presName="rootComposite" presStyleCnt="0"/>
      <dgm:spPr/>
    </dgm:pt>
    <dgm:pt modelId="{07A8C6C9-4E38-449B-B28A-E5F3E3FA47A5}" type="pres">
      <dgm:prSet presAssocID="{E7944B4F-729E-4918-A367-AAB9B08A5E48}" presName="rootText" presStyleLbl="node2" presStyleIdx="1" presStyleCnt="3" custScaleX="164059" custScaleY="428581" custLinFactNeighborX="53099" custLinFactNeighborY="48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CC8F27-BF4B-465A-B824-0A451DC33426}" type="pres">
      <dgm:prSet presAssocID="{E7944B4F-729E-4918-A367-AAB9B08A5E48}" presName="rootConnector" presStyleLbl="node2" presStyleIdx="1" presStyleCnt="3"/>
      <dgm:spPr/>
      <dgm:t>
        <a:bodyPr/>
        <a:lstStyle/>
        <a:p>
          <a:endParaRPr lang="ru-RU"/>
        </a:p>
      </dgm:t>
    </dgm:pt>
    <dgm:pt modelId="{9AAF94D8-420D-4772-B03A-172617020020}" type="pres">
      <dgm:prSet presAssocID="{E7944B4F-729E-4918-A367-AAB9B08A5E48}" presName="hierChild4" presStyleCnt="0"/>
      <dgm:spPr/>
    </dgm:pt>
    <dgm:pt modelId="{D5C7AD5C-996C-4D5D-AC73-C80109F92473}" type="pres">
      <dgm:prSet presAssocID="{E7944B4F-729E-4918-A367-AAB9B08A5E48}" presName="hierChild5" presStyleCnt="0"/>
      <dgm:spPr/>
    </dgm:pt>
    <dgm:pt modelId="{48257CC4-B82F-4E07-AC31-85E60AA0DDA2}" type="pres">
      <dgm:prSet presAssocID="{17CC258F-DA47-46C8-9480-0091375D45D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607613A-68A7-43B8-BF76-AE40C1E3CC53}" type="pres">
      <dgm:prSet presAssocID="{4F04052B-3723-414A-B3DE-344D59F299AE}" presName="hierRoot2" presStyleCnt="0">
        <dgm:presLayoutVars>
          <dgm:hierBranch val="init"/>
        </dgm:presLayoutVars>
      </dgm:prSet>
      <dgm:spPr/>
    </dgm:pt>
    <dgm:pt modelId="{F1FF205A-DA10-4899-8DA6-6AEB9B3AF02C}" type="pres">
      <dgm:prSet presAssocID="{4F04052B-3723-414A-B3DE-344D59F299AE}" presName="rootComposite" presStyleCnt="0"/>
      <dgm:spPr/>
    </dgm:pt>
    <dgm:pt modelId="{8214CDC7-630E-45B7-970F-7E869F913D69}" type="pres">
      <dgm:prSet presAssocID="{4F04052B-3723-414A-B3DE-344D59F299AE}" presName="rootText" presStyleLbl="node2" presStyleIdx="2" presStyleCnt="3" custScaleX="188194" custScaleY="287274" custLinFactY="34828" custLinFactNeighborX="774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DF18E-11E3-4744-A6AF-538198A91E6C}" type="pres">
      <dgm:prSet presAssocID="{4F04052B-3723-414A-B3DE-344D59F299A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5BE42D9-FCBD-48D8-97A4-5DDA49423923}" type="pres">
      <dgm:prSet presAssocID="{4F04052B-3723-414A-B3DE-344D59F299AE}" presName="hierChild4" presStyleCnt="0"/>
      <dgm:spPr/>
    </dgm:pt>
    <dgm:pt modelId="{19CCAC65-D282-4BAF-8B83-07F8062B7DFE}" type="pres">
      <dgm:prSet presAssocID="{4F04052B-3723-414A-B3DE-344D59F299AE}" presName="hierChild5" presStyleCnt="0"/>
      <dgm:spPr/>
    </dgm:pt>
    <dgm:pt modelId="{ACA597A4-C239-4605-830C-D5942FBC40D1}" type="pres">
      <dgm:prSet presAssocID="{F7FCC948-E127-4813-96C7-26AB3B28304E}" presName="hierChild3" presStyleCnt="0"/>
      <dgm:spPr/>
    </dgm:pt>
    <dgm:pt modelId="{88ED6DD1-F4BD-4D74-ADF8-B80697975853}" type="pres">
      <dgm:prSet presAssocID="{28FB331E-00B4-4C5F-AA07-D1E3E901B773}" presName="hierRoot1" presStyleCnt="0">
        <dgm:presLayoutVars>
          <dgm:hierBranch val="init"/>
        </dgm:presLayoutVars>
      </dgm:prSet>
      <dgm:spPr/>
    </dgm:pt>
    <dgm:pt modelId="{8D2BD6F5-29D1-45CE-9244-430B9E93DFDB}" type="pres">
      <dgm:prSet presAssocID="{28FB331E-00B4-4C5F-AA07-D1E3E901B773}" presName="rootComposite1" presStyleCnt="0"/>
      <dgm:spPr/>
    </dgm:pt>
    <dgm:pt modelId="{ACA4DB69-2063-4321-A852-669683980AB4}" type="pres">
      <dgm:prSet presAssocID="{28FB331E-00B4-4C5F-AA07-D1E3E901B773}" presName="rootText1" presStyleLbl="node0" presStyleIdx="1" presStyleCnt="2" custScaleX="233877" custScaleY="274314" custLinFactX="-250704" custLinFactY="-100000" custLinFactNeighborX="-300000" custLinFactNeighborY="-102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0AE05-81B2-48D4-BC2B-38E836FA77E4}" type="pres">
      <dgm:prSet presAssocID="{28FB331E-00B4-4C5F-AA07-D1E3E901B7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6FF6C1-0BC7-4DEA-8A8A-1F58D34D88AB}" type="pres">
      <dgm:prSet presAssocID="{28FB331E-00B4-4C5F-AA07-D1E3E901B773}" presName="hierChild2" presStyleCnt="0"/>
      <dgm:spPr/>
    </dgm:pt>
    <dgm:pt modelId="{EA260743-D282-4768-AB11-CE934D3B7957}" type="pres">
      <dgm:prSet presAssocID="{28FB331E-00B4-4C5F-AA07-D1E3E901B773}" presName="hierChild3" presStyleCnt="0"/>
      <dgm:spPr/>
    </dgm:pt>
  </dgm:ptLst>
  <dgm:cxnLst>
    <dgm:cxn modelId="{1BE261C3-7F75-4862-9681-E23CDF329EB1}" type="presOf" srcId="{F7FCC948-E127-4813-96C7-26AB3B28304E}" destId="{E6B09DA7-E6AB-4FD3-97EA-D38EBAA754F4}" srcOrd="0" destOrd="0" presId="urn:microsoft.com/office/officeart/2005/8/layout/orgChart1"/>
    <dgm:cxn modelId="{4767C212-A455-424C-99DA-6C9B436E1207}" type="presOf" srcId="{28FB331E-00B4-4C5F-AA07-D1E3E901B773}" destId="{ACA4DB69-2063-4321-A852-669683980AB4}" srcOrd="0" destOrd="0" presId="urn:microsoft.com/office/officeart/2005/8/layout/orgChart1"/>
    <dgm:cxn modelId="{B427C550-BAA4-4621-9165-F1C7FAE2CBA4}" srcId="{F7FCC948-E127-4813-96C7-26AB3B28304E}" destId="{0B58B2C0-755F-46E1-B76D-3F94B4D601D5}" srcOrd="0" destOrd="0" parTransId="{1AB59A46-D04A-4239-B37A-374DB58A2EAF}" sibTransId="{913C5919-E1F8-4BED-846C-603CA1430FED}"/>
    <dgm:cxn modelId="{25C711EA-6AEB-4FC8-8EC0-FFB4C92AE5DB}" type="presOf" srcId="{0B58B2C0-755F-46E1-B76D-3F94B4D601D5}" destId="{6C2DC724-BEC8-44BF-B963-6F021D2BE4D5}" srcOrd="0" destOrd="0" presId="urn:microsoft.com/office/officeart/2005/8/layout/orgChart1"/>
    <dgm:cxn modelId="{D2A68010-6848-45F0-95E5-CCB25A0E99F7}" type="presOf" srcId="{17CC258F-DA47-46C8-9480-0091375D45D3}" destId="{48257CC4-B82F-4E07-AC31-85E60AA0DDA2}" srcOrd="0" destOrd="0" presId="urn:microsoft.com/office/officeart/2005/8/layout/orgChart1"/>
    <dgm:cxn modelId="{2BD60CD2-E3F2-4717-81CD-3100AEFF91D1}" type="presOf" srcId="{F7FCC948-E127-4813-96C7-26AB3B28304E}" destId="{250E7514-EB76-4F78-8A89-00CC103DF3CF}" srcOrd="1" destOrd="0" presId="urn:microsoft.com/office/officeart/2005/8/layout/orgChart1"/>
    <dgm:cxn modelId="{989CC6CA-6484-4150-B77E-E6915D808EB5}" type="presOf" srcId="{28FB331E-00B4-4C5F-AA07-D1E3E901B773}" destId="{C220AE05-81B2-48D4-BC2B-38E836FA77E4}" srcOrd="1" destOrd="0" presId="urn:microsoft.com/office/officeart/2005/8/layout/orgChart1"/>
    <dgm:cxn modelId="{5593CA27-48B3-4160-B5DF-8FE825CE8ED7}" type="presOf" srcId="{E7944B4F-729E-4918-A367-AAB9B08A5E48}" destId="{B3CC8F27-BF4B-465A-B824-0A451DC33426}" srcOrd="1" destOrd="0" presId="urn:microsoft.com/office/officeart/2005/8/layout/orgChart1"/>
    <dgm:cxn modelId="{48163B94-A124-41D6-B56F-2C183C0EBEB5}" type="presOf" srcId="{0B58B2C0-755F-46E1-B76D-3F94B4D601D5}" destId="{6EB92A8F-D766-43AC-B7BC-EB50F08C56B4}" srcOrd="1" destOrd="0" presId="urn:microsoft.com/office/officeart/2005/8/layout/orgChart1"/>
    <dgm:cxn modelId="{5795328B-EFC4-43D3-B9E0-7FD7E4AD9D0E}" srcId="{F5AB9E04-8E44-4CDB-8C76-6A440DAF4911}" destId="{28FB331E-00B4-4C5F-AA07-D1E3E901B773}" srcOrd="1" destOrd="0" parTransId="{54840A16-5493-4162-A3B0-6FA2823365D9}" sibTransId="{D7819ECA-D326-4D47-A35D-9274E3E517DA}"/>
    <dgm:cxn modelId="{22B7D098-6A74-4797-9470-D5EB9051F16E}" type="presOf" srcId="{1AB59A46-D04A-4239-B37A-374DB58A2EAF}" destId="{5BDCDA27-1B93-445E-883A-901D6CB7D26B}" srcOrd="0" destOrd="0" presId="urn:microsoft.com/office/officeart/2005/8/layout/orgChart1"/>
    <dgm:cxn modelId="{7929132F-F04F-4C05-93B8-48A04A80BCAC}" srcId="{F5AB9E04-8E44-4CDB-8C76-6A440DAF4911}" destId="{F7FCC948-E127-4813-96C7-26AB3B28304E}" srcOrd="0" destOrd="0" parTransId="{D32EA911-224C-4390-9BDD-82955A33F6BF}" sibTransId="{7AD5E0D6-C70F-40F8-B480-5568596C0850}"/>
    <dgm:cxn modelId="{4078737E-34E8-405F-BA86-05F522A9D003}" type="presOf" srcId="{5D5C33FB-4F08-4FED-A5CE-EC8688677CA7}" destId="{30E1809E-264A-42A3-8CF6-7C83F4ECDE8A}" srcOrd="0" destOrd="0" presId="urn:microsoft.com/office/officeart/2005/8/layout/orgChart1"/>
    <dgm:cxn modelId="{E18C64FC-4829-4F2B-982E-2B57178144A3}" srcId="{F7FCC948-E127-4813-96C7-26AB3B28304E}" destId="{4F04052B-3723-414A-B3DE-344D59F299AE}" srcOrd="2" destOrd="0" parTransId="{17CC258F-DA47-46C8-9480-0091375D45D3}" sibTransId="{8FF4AAE1-EED2-4123-8987-046B35657B16}"/>
    <dgm:cxn modelId="{56397B79-A14C-4C66-AA3C-B34A8D5B8A03}" type="presOf" srcId="{F5AB9E04-8E44-4CDB-8C76-6A440DAF4911}" destId="{E5D4CB60-15DF-48D9-A94A-E9AE09EF9687}" srcOrd="0" destOrd="0" presId="urn:microsoft.com/office/officeart/2005/8/layout/orgChart1"/>
    <dgm:cxn modelId="{7848E66D-C6ED-411D-92AF-6D8599AD1686}" type="presOf" srcId="{E7944B4F-729E-4918-A367-AAB9B08A5E48}" destId="{07A8C6C9-4E38-449B-B28A-E5F3E3FA47A5}" srcOrd="0" destOrd="0" presId="urn:microsoft.com/office/officeart/2005/8/layout/orgChart1"/>
    <dgm:cxn modelId="{876BCE61-947F-4CB6-9D8C-9B6D80D9B209}" srcId="{F7FCC948-E127-4813-96C7-26AB3B28304E}" destId="{E7944B4F-729E-4918-A367-AAB9B08A5E48}" srcOrd="1" destOrd="0" parTransId="{5D5C33FB-4F08-4FED-A5CE-EC8688677CA7}" sibTransId="{6CB27857-8C9D-44FD-A2AF-3985C58C364F}"/>
    <dgm:cxn modelId="{AC91F044-9DE9-492B-8A31-7758FBB147B7}" type="presOf" srcId="{4F04052B-3723-414A-B3DE-344D59F299AE}" destId="{8214CDC7-630E-45B7-970F-7E869F913D69}" srcOrd="0" destOrd="0" presId="urn:microsoft.com/office/officeart/2005/8/layout/orgChart1"/>
    <dgm:cxn modelId="{344B284F-467D-4494-B82A-2380F7E48EE5}" type="presOf" srcId="{4F04052B-3723-414A-B3DE-344D59F299AE}" destId="{AECDF18E-11E3-4744-A6AF-538198A91E6C}" srcOrd="1" destOrd="0" presId="urn:microsoft.com/office/officeart/2005/8/layout/orgChart1"/>
    <dgm:cxn modelId="{7A7A9DDB-7630-4476-9BB5-3C32E25D21CD}" type="presParOf" srcId="{E5D4CB60-15DF-48D9-A94A-E9AE09EF9687}" destId="{771B9366-6FAD-4B8C-8437-4B789ADA8FC8}" srcOrd="0" destOrd="0" presId="urn:microsoft.com/office/officeart/2005/8/layout/orgChart1"/>
    <dgm:cxn modelId="{BC1A342D-754B-4FED-9CA5-B28258E3B660}" type="presParOf" srcId="{771B9366-6FAD-4B8C-8437-4B789ADA8FC8}" destId="{4E1140F9-4E53-4066-A7D9-BD8D9FF52175}" srcOrd="0" destOrd="0" presId="urn:microsoft.com/office/officeart/2005/8/layout/orgChart1"/>
    <dgm:cxn modelId="{5A42A962-361E-414E-BCA0-8695C272B84D}" type="presParOf" srcId="{4E1140F9-4E53-4066-A7D9-BD8D9FF52175}" destId="{E6B09DA7-E6AB-4FD3-97EA-D38EBAA754F4}" srcOrd="0" destOrd="0" presId="urn:microsoft.com/office/officeart/2005/8/layout/orgChart1"/>
    <dgm:cxn modelId="{B2414327-2FC6-482B-B066-ABE6A87BAAB8}" type="presParOf" srcId="{4E1140F9-4E53-4066-A7D9-BD8D9FF52175}" destId="{250E7514-EB76-4F78-8A89-00CC103DF3CF}" srcOrd="1" destOrd="0" presId="urn:microsoft.com/office/officeart/2005/8/layout/orgChart1"/>
    <dgm:cxn modelId="{6AF294AC-47D2-4716-8B99-7B5D441BB9E9}" type="presParOf" srcId="{771B9366-6FAD-4B8C-8437-4B789ADA8FC8}" destId="{CD4E6A9F-FA91-40C9-B14A-3D9871E84A78}" srcOrd="1" destOrd="0" presId="urn:microsoft.com/office/officeart/2005/8/layout/orgChart1"/>
    <dgm:cxn modelId="{39A65189-F040-4928-9223-1BA17734C186}" type="presParOf" srcId="{CD4E6A9F-FA91-40C9-B14A-3D9871E84A78}" destId="{5BDCDA27-1B93-445E-883A-901D6CB7D26B}" srcOrd="0" destOrd="0" presId="urn:microsoft.com/office/officeart/2005/8/layout/orgChart1"/>
    <dgm:cxn modelId="{61ED3B97-4A19-4AE1-80D4-78F55AC7ABB8}" type="presParOf" srcId="{CD4E6A9F-FA91-40C9-B14A-3D9871E84A78}" destId="{A200CD00-E707-4ACA-999B-FD271E0C77A5}" srcOrd="1" destOrd="0" presId="urn:microsoft.com/office/officeart/2005/8/layout/orgChart1"/>
    <dgm:cxn modelId="{D3D3874B-CE72-437E-998E-4B1AAC44AC38}" type="presParOf" srcId="{A200CD00-E707-4ACA-999B-FD271E0C77A5}" destId="{85B4C981-8F18-48E0-A912-9A85418449B2}" srcOrd="0" destOrd="0" presId="urn:microsoft.com/office/officeart/2005/8/layout/orgChart1"/>
    <dgm:cxn modelId="{FCCC71A6-D116-49CA-99A3-A6E63E1477B4}" type="presParOf" srcId="{85B4C981-8F18-48E0-A912-9A85418449B2}" destId="{6C2DC724-BEC8-44BF-B963-6F021D2BE4D5}" srcOrd="0" destOrd="0" presId="urn:microsoft.com/office/officeart/2005/8/layout/orgChart1"/>
    <dgm:cxn modelId="{580752ED-A42A-477A-829D-0396CDB9D8BF}" type="presParOf" srcId="{85B4C981-8F18-48E0-A912-9A85418449B2}" destId="{6EB92A8F-D766-43AC-B7BC-EB50F08C56B4}" srcOrd="1" destOrd="0" presId="urn:microsoft.com/office/officeart/2005/8/layout/orgChart1"/>
    <dgm:cxn modelId="{3D98F0C5-5E30-4AE6-BF20-B45C9E101B35}" type="presParOf" srcId="{A200CD00-E707-4ACA-999B-FD271E0C77A5}" destId="{2C60488D-F44F-455E-B0B5-DF5BF6E769A3}" srcOrd="1" destOrd="0" presId="urn:microsoft.com/office/officeart/2005/8/layout/orgChart1"/>
    <dgm:cxn modelId="{B62977C0-A4E2-4D41-B09A-DC83F8A64EC0}" type="presParOf" srcId="{A200CD00-E707-4ACA-999B-FD271E0C77A5}" destId="{0BBE928B-AA42-4BEE-BE25-9BCCD86123A0}" srcOrd="2" destOrd="0" presId="urn:microsoft.com/office/officeart/2005/8/layout/orgChart1"/>
    <dgm:cxn modelId="{E5FE7CA8-FFD9-4F8E-BD9E-61BD69879C5B}" type="presParOf" srcId="{CD4E6A9F-FA91-40C9-B14A-3D9871E84A78}" destId="{30E1809E-264A-42A3-8CF6-7C83F4ECDE8A}" srcOrd="2" destOrd="0" presId="urn:microsoft.com/office/officeart/2005/8/layout/orgChart1"/>
    <dgm:cxn modelId="{A640D884-7C0C-4FED-88F6-CD049A355E8E}" type="presParOf" srcId="{CD4E6A9F-FA91-40C9-B14A-3D9871E84A78}" destId="{D470D68C-C2F0-4629-80C5-A49F48FE3316}" srcOrd="3" destOrd="0" presId="urn:microsoft.com/office/officeart/2005/8/layout/orgChart1"/>
    <dgm:cxn modelId="{5C8DD56F-EBC1-46DB-9FF5-78CBED96BD9B}" type="presParOf" srcId="{D470D68C-C2F0-4629-80C5-A49F48FE3316}" destId="{CC252B58-FA36-4AEE-8DF8-FF0E882BCADE}" srcOrd="0" destOrd="0" presId="urn:microsoft.com/office/officeart/2005/8/layout/orgChart1"/>
    <dgm:cxn modelId="{5EEB0394-DEAB-4BC2-9172-B2BF7D6596A3}" type="presParOf" srcId="{CC252B58-FA36-4AEE-8DF8-FF0E882BCADE}" destId="{07A8C6C9-4E38-449B-B28A-E5F3E3FA47A5}" srcOrd="0" destOrd="0" presId="urn:microsoft.com/office/officeart/2005/8/layout/orgChart1"/>
    <dgm:cxn modelId="{69421C24-0AE6-4E50-98A0-6158ACA0EC14}" type="presParOf" srcId="{CC252B58-FA36-4AEE-8DF8-FF0E882BCADE}" destId="{B3CC8F27-BF4B-465A-B824-0A451DC33426}" srcOrd="1" destOrd="0" presId="urn:microsoft.com/office/officeart/2005/8/layout/orgChart1"/>
    <dgm:cxn modelId="{A8C973EC-AAF7-461B-AC5C-0D43A1DE92A0}" type="presParOf" srcId="{D470D68C-C2F0-4629-80C5-A49F48FE3316}" destId="{9AAF94D8-420D-4772-B03A-172617020020}" srcOrd="1" destOrd="0" presId="urn:microsoft.com/office/officeart/2005/8/layout/orgChart1"/>
    <dgm:cxn modelId="{73E14711-87F5-40F7-A684-4269509A51ED}" type="presParOf" srcId="{D470D68C-C2F0-4629-80C5-A49F48FE3316}" destId="{D5C7AD5C-996C-4D5D-AC73-C80109F92473}" srcOrd="2" destOrd="0" presId="urn:microsoft.com/office/officeart/2005/8/layout/orgChart1"/>
    <dgm:cxn modelId="{8A9914F8-4809-4012-9872-69EE281BE866}" type="presParOf" srcId="{CD4E6A9F-FA91-40C9-B14A-3D9871E84A78}" destId="{48257CC4-B82F-4E07-AC31-85E60AA0DDA2}" srcOrd="4" destOrd="0" presId="urn:microsoft.com/office/officeart/2005/8/layout/orgChart1"/>
    <dgm:cxn modelId="{FF41A0BB-C343-4041-A1F6-82D0E3E85A7A}" type="presParOf" srcId="{CD4E6A9F-FA91-40C9-B14A-3D9871E84A78}" destId="{7607613A-68A7-43B8-BF76-AE40C1E3CC53}" srcOrd="5" destOrd="0" presId="urn:microsoft.com/office/officeart/2005/8/layout/orgChart1"/>
    <dgm:cxn modelId="{071E1534-7B8E-44C8-9939-8A13DC97A472}" type="presParOf" srcId="{7607613A-68A7-43B8-BF76-AE40C1E3CC53}" destId="{F1FF205A-DA10-4899-8DA6-6AEB9B3AF02C}" srcOrd="0" destOrd="0" presId="urn:microsoft.com/office/officeart/2005/8/layout/orgChart1"/>
    <dgm:cxn modelId="{8B4C6195-A48D-4685-90B3-901372DFE0AC}" type="presParOf" srcId="{F1FF205A-DA10-4899-8DA6-6AEB9B3AF02C}" destId="{8214CDC7-630E-45B7-970F-7E869F913D69}" srcOrd="0" destOrd="0" presId="urn:microsoft.com/office/officeart/2005/8/layout/orgChart1"/>
    <dgm:cxn modelId="{397E321D-CB76-482F-8201-8B3E4BA62901}" type="presParOf" srcId="{F1FF205A-DA10-4899-8DA6-6AEB9B3AF02C}" destId="{AECDF18E-11E3-4744-A6AF-538198A91E6C}" srcOrd="1" destOrd="0" presId="urn:microsoft.com/office/officeart/2005/8/layout/orgChart1"/>
    <dgm:cxn modelId="{EDE3A28C-3186-4E20-AEA3-DE3BB2A95CE8}" type="presParOf" srcId="{7607613A-68A7-43B8-BF76-AE40C1E3CC53}" destId="{F5BE42D9-FCBD-48D8-97A4-5DDA49423923}" srcOrd="1" destOrd="0" presId="urn:microsoft.com/office/officeart/2005/8/layout/orgChart1"/>
    <dgm:cxn modelId="{EC9F8239-4A30-412E-9C66-04631E68E88F}" type="presParOf" srcId="{7607613A-68A7-43B8-BF76-AE40C1E3CC53}" destId="{19CCAC65-D282-4BAF-8B83-07F8062B7DFE}" srcOrd="2" destOrd="0" presId="urn:microsoft.com/office/officeart/2005/8/layout/orgChart1"/>
    <dgm:cxn modelId="{F11ABEBC-47E8-4A78-9567-577BD993D43E}" type="presParOf" srcId="{771B9366-6FAD-4B8C-8437-4B789ADA8FC8}" destId="{ACA597A4-C239-4605-830C-D5942FBC40D1}" srcOrd="2" destOrd="0" presId="urn:microsoft.com/office/officeart/2005/8/layout/orgChart1"/>
    <dgm:cxn modelId="{F9359CE4-4C78-4F42-A026-6BB5D956CAD1}" type="presParOf" srcId="{E5D4CB60-15DF-48D9-A94A-E9AE09EF9687}" destId="{88ED6DD1-F4BD-4D74-ADF8-B80697975853}" srcOrd="1" destOrd="0" presId="urn:microsoft.com/office/officeart/2005/8/layout/orgChart1"/>
    <dgm:cxn modelId="{BCD8BD01-6B59-4881-BB72-8E8B07C4E10E}" type="presParOf" srcId="{88ED6DD1-F4BD-4D74-ADF8-B80697975853}" destId="{8D2BD6F5-29D1-45CE-9244-430B9E93DFDB}" srcOrd="0" destOrd="0" presId="urn:microsoft.com/office/officeart/2005/8/layout/orgChart1"/>
    <dgm:cxn modelId="{BDCEE2C1-9A21-4CF5-BA8A-2C823DA33ABC}" type="presParOf" srcId="{8D2BD6F5-29D1-45CE-9244-430B9E93DFDB}" destId="{ACA4DB69-2063-4321-A852-669683980AB4}" srcOrd="0" destOrd="0" presId="urn:microsoft.com/office/officeart/2005/8/layout/orgChart1"/>
    <dgm:cxn modelId="{87A3AEF3-B3BA-4D4F-9528-29C5FB8A1001}" type="presParOf" srcId="{8D2BD6F5-29D1-45CE-9244-430B9E93DFDB}" destId="{C220AE05-81B2-48D4-BC2B-38E836FA77E4}" srcOrd="1" destOrd="0" presId="urn:microsoft.com/office/officeart/2005/8/layout/orgChart1"/>
    <dgm:cxn modelId="{F0D46271-CA20-4D0B-BC2B-F8C1F2DED254}" type="presParOf" srcId="{88ED6DD1-F4BD-4D74-ADF8-B80697975853}" destId="{C76FF6C1-0BC7-4DEA-8A8A-1F58D34D88AB}" srcOrd="1" destOrd="0" presId="urn:microsoft.com/office/officeart/2005/8/layout/orgChart1"/>
    <dgm:cxn modelId="{A4EAB6D5-0D84-463D-A17A-0BD1676791FD}" type="presParOf" srcId="{88ED6DD1-F4BD-4D74-ADF8-B80697975853}" destId="{EA260743-D282-4768-AB11-CE934D3B79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AD345-5F6F-4965-AAA6-2408C7DF07A8}">
      <dsp:nvSpPr>
        <dsp:cNvPr id="0" name=""/>
        <dsp:cNvSpPr/>
      </dsp:nvSpPr>
      <dsp:spPr>
        <a:xfrm>
          <a:off x="171594" y="208276"/>
          <a:ext cx="1852493" cy="3192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 наставнических практик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педагогический </a:t>
          </a:r>
          <a:r>
            <a:rPr lang="ru-RU" sz="2000" kern="12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Форум МШН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15000" y="251682"/>
        <a:ext cx="1765681" cy="3149058"/>
      </dsp:txXfrm>
    </dsp:sp>
    <dsp:sp modelId="{51688338-844A-49D8-A119-32A75F6CBAB7}">
      <dsp:nvSpPr>
        <dsp:cNvPr id="0" name=""/>
        <dsp:cNvSpPr/>
      </dsp:nvSpPr>
      <dsp:spPr>
        <a:xfrm>
          <a:off x="4407886" y="4032449"/>
          <a:ext cx="985001" cy="2945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407886" y="4032449"/>
        <a:ext cx="693663" cy="29454"/>
      </dsp:txXfrm>
    </dsp:sp>
    <dsp:sp modelId="{7B4244A3-3DF6-4EFD-AFAC-00433AABB451}">
      <dsp:nvSpPr>
        <dsp:cNvPr id="0" name=""/>
        <dsp:cNvSpPr/>
      </dsp:nvSpPr>
      <dsp:spPr>
        <a:xfrm>
          <a:off x="2560881" y="504055"/>
          <a:ext cx="1520094" cy="228121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9DE01-1328-4003-AD13-D510103C2A54}">
      <dsp:nvSpPr>
        <dsp:cNvPr id="0" name=""/>
        <dsp:cNvSpPr/>
      </dsp:nvSpPr>
      <dsp:spPr>
        <a:xfrm>
          <a:off x="879495" y="3570715"/>
          <a:ext cx="2561874" cy="18353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Конкурсное движение для наставников и молодых педагогов: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«Формула успеха»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«Первые шаги в профессии»</a:t>
          </a:r>
          <a:endParaRPr lang="ru-RU" sz="1800" kern="1200" dirty="0"/>
        </a:p>
      </dsp:txBody>
      <dsp:txXfrm>
        <a:off x="922500" y="3613720"/>
        <a:ext cx="2475864" cy="1792375"/>
      </dsp:txXfrm>
    </dsp:sp>
    <dsp:sp modelId="{3EA8A27E-0A30-418E-BB07-81F53B1B1549}">
      <dsp:nvSpPr>
        <dsp:cNvPr id="0" name=""/>
        <dsp:cNvSpPr/>
      </dsp:nvSpPr>
      <dsp:spPr>
        <a:xfrm>
          <a:off x="3887703" y="3816425"/>
          <a:ext cx="1736979" cy="164432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887703" y="3816425"/>
        <a:ext cx="1223224" cy="1644321"/>
      </dsp:txXfrm>
    </dsp:sp>
    <dsp:sp modelId="{A51BA5D0-4B4D-440A-B441-0A64E327E19B}">
      <dsp:nvSpPr>
        <dsp:cNvPr id="0" name=""/>
        <dsp:cNvSpPr/>
      </dsp:nvSpPr>
      <dsp:spPr>
        <a:xfrm>
          <a:off x="2376263" y="288031"/>
          <a:ext cx="2155807" cy="24356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15325-C7F5-4756-8783-509867693ABF}">
      <dsp:nvSpPr>
        <dsp:cNvPr id="0" name=""/>
        <dsp:cNvSpPr/>
      </dsp:nvSpPr>
      <dsp:spPr>
        <a:xfrm>
          <a:off x="5057036" y="576066"/>
          <a:ext cx="1891896" cy="2825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наставников Приморского края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Ассоциация молодых педагогов</a:t>
          </a:r>
          <a:endParaRPr lang="ru-RU" sz="20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1365" y="620395"/>
        <a:ext cx="1803238" cy="2780693"/>
      </dsp:txXfrm>
    </dsp:sp>
    <dsp:sp modelId="{CA80B94D-C91E-42BA-AF8D-CD781971783C}">
      <dsp:nvSpPr>
        <dsp:cNvPr id="0" name=""/>
        <dsp:cNvSpPr/>
      </dsp:nvSpPr>
      <dsp:spPr>
        <a:xfrm flipV="1">
          <a:off x="6069048" y="2319438"/>
          <a:ext cx="1164442" cy="27057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6069048" y="2319438"/>
        <a:ext cx="820030" cy="27057"/>
      </dsp:txXfrm>
    </dsp:sp>
    <dsp:sp modelId="{4C673E03-1900-4737-B5E4-DED0A4EFCF30}">
      <dsp:nvSpPr>
        <dsp:cNvPr id="0" name=""/>
        <dsp:cNvSpPr/>
      </dsp:nvSpPr>
      <dsp:spPr>
        <a:xfrm>
          <a:off x="6922143" y="0"/>
          <a:ext cx="1862832" cy="16099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9BE86-59FA-4079-86A6-FEF5A91A29D0}">
      <dsp:nvSpPr>
        <dsp:cNvPr id="0" name=""/>
        <dsp:cNvSpPr/>
      </dsp:nvSpPr>
      <dsp:spPr>
        <a:xfrm>
          <a:off x="5944505" y="3297627"/>
          <a:ext cx="1569695" cy="25363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Клуб Приморских пеликанов</a:t>
          </a:r>
          <a:endParaRPr lang="ru-RU" sz="1800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образования «Пеликаний </a:t>
          </a: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DVIZ</a:t>
          </a: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1285" y="3334407"/>
        <a:ext cx="1496135" cy="2499593"/>
      </dsp:txXfrm>
    </dsp:sp>
    <dsp:sp modelId="{4B14889B-EE03-429F-ACC9-27D4D1E6BE3F}">
      <dsp:nvSpPr>
        <dsp:cNvPr id="0" name=""/>
        <dsp:cNvSpPr/>
      </dsp:nvSpPr>
      <dsp:spPr>
        <a:xfrm flipV="1">
          <a:off x="4124914" y="5839425"/>
          <a:ext cx="882715" cy="13723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24914" y="5839425"/>
        <a:ext cx="621630" cy="137238"/>
      </dsp:txXfrm>
    </dsp:sp>
    <dsp:sp modelId="{F80808CB-BB87-4C4E-ABE1-99D2AD41D0BB}">
      <dsp:nvSpPr>
        <dsp:cNvPr id="0" name=""/>
        <dsp:cNvSpPr/>
      </dsp:nvSpPr>
      <dsp:spPr>
        <a:xfrm>
          <a:off x="7315558" y="4675326"/>
          <a:ext cx="1469417" cy="13013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86EAF-4180-4FC2-8DF3-94041AF4AF58}">
      <dsp:nvSpPr>
        <dsp:cNvPr id="0" name=""/>
        <dsp:cNvSpPr/>
      </dsp:nvSpPr>
      <dsp:spPr>
        <a:xfrm>
          <a:off x="-6511641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B36A9-10CE-4779-B6FD-DD4B17BAEF37}">
      <dsp:nvSpPr>
        <dsp:cNvPr id="0" name=""/>
        <dsp:cNvSpPr/>
      </dsp:nvSpPr>
      <dsp:spPr>
        <a:xfrm>
          <a:off x="1092580" y="130841"/>
          <a:ext cx="7510991" cy="88621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43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целевой модели наставничества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092580" y="130841"/>
        <a:ext cx="7510991" cy="886216"/>
      </dsp:txXfrm>
    </dsp:sp>
    <dsp:sp modelId="{6BE93B2B-E87E-4A64-8D29-E3951D8632FC}">
      <dsp:nvSpPr>
        <dsp:cNvPr id="0" name=""/>
        <dsp:cNvSpPr/>
      </dsp:nvSpPr>
      <dsp:spPr>
        <a:xfrm>
          <a:off x="304407" y="72012"/>
          <a:ext cx="653917" cy="790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96230-2504-428E-AA08-EC0E51A1C61C}">
      <dsp:nvSpPr>
        <dsp:cNvPr id="0" name=""/>
        <dsp:cNvSpPr/>
      </dsp:nvSpPr>
      <dsp:spPr>
        <a:xfrm>
          <a:off x="1247506" y="1691477"/>
          <a:ext cx="7465461" cy="110365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43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дополнительного профессионального образования (5 программ)</a:t>
          </a:r>
          <a:endParaRPr lang="ru-RU" sz="22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7506" y="1691477"/>
        <a:ext cx="7465461" cy="1103659"/>
      </dsp:txXfrm>
    </dsp:sp>
    <dsp:sp modelId="{638D34B3-AB2A-42FC-B962-D91B26A2296E}">
      <dsp:nvSpPr>
        <dsp:cNvPr id="0" name=""/>
        <dsp:cNvSpPr/>
      </dsp:nvSpPr>
      <dsp:spPr>
        <a:xfrm>
          <a:off x="232406" y="1512168"/>
          <a:ext cx="831393" cy="67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4D2F7-E930-4A76-92AB-BC9E464E8BB3}">
      <dsp:nvSpPr>
        <dsp:cNvPr id="0" name=""/>
        <dsp:cNvSpPr/>
      </dsp:nvSpPr>
      <dsp:spPr>
        <a:xfrm>
          <a:off x="1294233" y="3240363"/>
          <a:ext cx="7252140" cy="88621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4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1800" b="1" kern="12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стажировочных</a:t>
          </a: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площадок для диссеминации и тиражирования лучших наставнических практик в «горизонтальном» формате (5 площадок)</a:t>
          </a:r>
        </a:p>
      </dsp:txBody>
      <dsp:txXfrm>
        <a:off x="1294233" y="3240363"/>
        <a:ext cx="7252140" cy="886216"/>
      </dsp:txXfrm>
    </dsp:sp>
    <dsp:sp modelId="{4C739FED-19FE-4ECD-8325-20B0C2BBDB40}">
      <dsp:nvSpPr>
        <dsp:cNvPr id="0" name=""/>
        <dsp:cNvSpPr/>
      </dsp:nvSpPr>
      <dsp:spPr>
        <a:xfrm>
          <a:off x="0" y="3024340"/>
          <a:ext cx="975425" cy="96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8395F-A462-4870-AA54-E27CBE595F1F}">
      <dsp:nvSpPr>
        <dsp:cNvPr id="0" name=""/>
        <dsp:cNvSpPr/>
      </dsp:nvSpPr>
      <dsp:spPr>
        <a:xfrm>
          <a:off x="1368137" y="4608513"/>
          <a:ext cx="7205739" cy="88621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4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индивидуальных образовательных маршрутов для наставников и наставляемых (Региональная онлайн-школа «Быть наставником хочу!») 114 ч. </a:t>
          </a:r>
          <a:endParaRPr lang="ru-RU" sz="18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137" y="4608513"/>
        <a:ext cx="7205739" cy="886216"/>
      </dsp:txXfrm>
    </dsp:sp>
    <dsp:sp modelId="{FA785D1F-7A98-4424-810C-AD4233EB36B3}">
      <dsp:nvSpPr>
        <dsp:cNvPr id="0" name=""/>
        <dsp:cNvSpPr/>
      </dsp:nvSpPr>
      <dsp:spPr>
        <a:xfrm>
          <a:off x="432050" y="4394357"/>
          <a:ext cx="620938" cy="790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7CC4-B82F-4E07-AC31-85E60AA0DDA2}">
      <dsp:nvSpPr>
        <dsp:cNvPr id="0" name=""/>
        <dsp:cNvSpPr/>
      </dsp:nvSpPr>
      <dsp:spPr>
        <a:xfrm>
          <a:off x="5601307" y="2372275"/>
          <a:ext cx="1244635" cy="1300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333"/>
              </a:lnTo>
              <a:lnTo>
                <a:pt x="1244635" y="1159333"/>
              </a:lnTo>
              <a:lnTo>
                <a:pt x="1244635" y="130012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1809E-264A-42A3-8CF6-7C83F4ECDE8A}">
      <dsp:nvSpPr>
        <dsp:cNvPr id="0" name=""/>
        <dsp:cNvSpPr/>
      </dsp:nvSpPr>
      <dsp:spPr>
        <a:xfrm>
          <a:off x="3875810" y="2372275"/>
          <a:ext cx="1725496" cy="586906"/>
        </a:xfrm>
        <a:custGeom>
          <a:avLst/>
          <a:gdLst/>
          <a:ahLst/>
          <a:cxnLst/>
          <a:rect l="0" t="0" r="0" b="0"/>
          <a:pathLst>
            <a:path>
              <a:moveTo>
                <a:pt x="1725496" y="0"/>
              </a:moveTo>
              <a:lnTo>
                <a:pt x="1725496" y="446110"/>
              </a:lnTo>
              <a:lnTo>
                <a:pt x="0" y="446110"/>
              </a:lnTo>
              <a:lnTo>
                <a:pt x="0" y="5869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CDA27-1B93-445E-883A-901D6CB7D26B}">
      <dsp:nvSpPr>
        <dsp:cNvPr id="0" name=""/>
        <dsp:cNvSpPr/>
      </dsp:nvSpPr>
      <dsp:spPr>
        <a:xfrm>
          <a:off x="928608" y="2372275"/>
          <a:ext cx="4672698" cy="1372143"/>
        </a:xfrm>
        <a:custGeom>
          <a:avLst/>
          <a:gdLst/>
          <a:ahLst/>
          <a:cxnLst/>
          <a:rect l="0" t="0" r="0" b="0"/>
          <a:pathLst>
            <a:path>
              <a:moveTo>
                <a:pt x="4672698" y="0"/>
              </a:moveTo>
              <a:lnTo>
                <a:pt x="4672698" y="1231347"/>
              </a:lnTo>
              <a:lnTo>
                <a:pt x="0" y="1231347"/>
              </a:lnTo>
              <a:lnTo>
                <a:pt x="0" y="1372143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09DA7-E6AB-4FD3-97EA-D38EBAA754F4}">
      <dsp:nvSpPr>
        <dsp:cNvPr id="0" name=""/>
        <dsp:cNvSpPr/>
      </dsp:nvSpPr>
      <dsp:spPr>
        <a:xfrm>
          <a:off x="3918686" y="76176"/>
          <a:ext cx="3365241" cy="2296098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Региональные/муниципальные методисты/руководители муниципальных школ наставничества (30 Школ)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показатель не выполнен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8686" y="76176"/>
        <a:ext cx="3365241" cy="2296098"/>
      </dsp:txXfrm>
    </dsp:sp>
    <dsp:sp modelId="{6C2DC724-BEC8-44BF-B963-6F021D2BE4D5}">
      <dsp:nvSpPr>
        <dsp:cNvPr id="0" name=""/>
        <dsp:cNvSpPr/>
      </dsp:nvSpPr>
      <dsp:spPr>
        <a:xfrm>
          <a:off x="39551" y="3744418"/>
          <a:ext cx="1778114" cy="93885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движение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51" y="3744418"/>
        <a:ext cx="1778114" cy="938852"/>
      </dsp:txXfrm>
    </dsp:sp>
    <dsp:sp modelId="{07A8C6C9-4E38-449B-B28A-E5F3E3FA47A5}">
      <dsp:nvSpPr>
        <dsp:cNvPr id="0" name=""/>
        <dsp:cNvSpPr/>
      </dsp:nvSpPr>
      <dsp:spPr>
        <a:xfrm>
          <a:off x="2775860" y="2959181"/>
          <a:ext cx="2199900" cy="287346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 реализации целевой модели наставничества в муниципалитете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5860" y="2959181"/>
        <a:ext cx="2199900" cy="2873465"/>
      </dsp:txXfrm>
    </dsp:sp>
    <dsp:sp modelId="{8214CDC7-630E-45B7-970F-7E869F913D69}">
      <dsp:nvSpPr>
        <dsp:cNvPr id="0" name=""/>
        <dsp:cNvSpPr/>
      </dsp:nvSpPr>
      <dsp:spPr>
        <a:xfrm>
          <a:off x="5584176" y="3672404"/>
          <a:ext cx="2523531" cy="1926057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Консалтинг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4176" y="3672404"/>
        <a:ext cx="2523531" cy="1926057"/>
      </dsp:txXfrm>
    </dsp:sp>
    <dsp:sp modelId="{ACA4DB69-2063-4321-A852-669683980AB4}">
      <dsp:nvSpPr>
        <dsp:cNvPr id="0" name=""/>
        <dsp:cNvSpPr/>
      </dsp:nvSpPr>
      <dsp:spPr>
        <a:xfrm>
          <a:off x="0" y="0"/>
          <a:ext cx="3136104" cy="18391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сообщество </a:t>
          </a:r>
          <a:endParaRPr lang="ru-RU" sz="28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136104" cy="183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81052" y="767637"/>
            <a:ext cx="7160790" cy="4800502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мониторинга целевой модели наставничества в Приморском крае (декабрь 2025)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3817906" y="3838517"/>
            <a:ext cx="5395346" cy="1110349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 гл. эксперт ЦНППМ ПК ИРО,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yasen65@mail.ru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89242518521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887" t="13703" r="53427" b="61224"/>
          <a:stretch/>
        </p:blipFill>
        <p:spPr bwMode="auto">
          <a:xfrm>
            <a:off x="395537" y="332656"/>
            <a:ext cx="2016224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8065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enicheva\Downloads\qr-code (4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283" y="332655"/>
            <a:ext cx="1699667" cy="16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0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20940" cy="2880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охваченных ЦМН за отчетный период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4281 человек (39,3 % от общего числа педагогов), включая молодых педагогов.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3,3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в реализацию целевой модели наставничества в различных формах 751 молодых педагога, что составляет 69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Отрицательная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 данному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18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 профессионального мастерства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приняли 212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26%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Положительная динамика на 7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профконкурсах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более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молодых педагогов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Надеждинского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Октябрьского МО, ГО ЗАТО Фокино (53 чел.)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принял участие ни в одном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профконкурсе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молодой педагог из 10 муниципалитетов (29 %):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МР, Артемовский ГО, Кировский МР, Кавалеровский МО,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Лесозаводский МО, 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Партизанский ГО, Пожарский МО, Спасский МО,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МО. 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«учитель – ученик» «ученик- ученик»  - критически низкий уровень  хотя положительная динамика 9%, (показатели региональной ЦМН 70% наставляемых и 10% наставников)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 учащихся в ЦМН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00628"/>
            <a:ext cx="8424936" cy="52086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37312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уч-ся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 Положительная динамика составляет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4366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(2%)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низкая доля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10%) в Владивостокском ГО, Дальнегорском МО,  Кавалеровском МО,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Ольгинском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Партизанском ГО, Михайловском МО, Спасском МО,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Тернейском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Чугуевском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МО,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3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Дальнегорский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 - 224 уч-ся (5%)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МР - 883 (43%)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 – 2762 (49%)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МР- 732 (73%)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Партизанский МР - 2098 уч-ся (69%)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 – 1069 уч-ся, из них 5 уч-ся, что составляет 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4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260648"/>
            <a:ext cx="9073008" cy="548640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муниципальных методических служб по сопровождению ЦМН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104456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практик</a:t>
            </a:r>
          </a:p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карта/ план</a:t>
            </a:r>
          </a:p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школа наставничества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2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/>
          <a:lstStyle/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00628"/>
            <a:ext cx="8712968" cy="4416604"/>
          </a:xfrm>
        </p:spPr>
        <p:txBody>
          <a:bodyPr>
            <a:noAutofit/>
          </a:bodyPr>
          <a:lstStyle/>
          <a:p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088"/>
            <a:ext cx="9036496" cy="64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08972" cy="70636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службы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32048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практик- 23 муниципалитета (68%).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оложительная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 9%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Арсеньев: Ссылка на общую страницу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(17 ссылок)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банк наставнических практик в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муниципалитетах (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23%):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Большой Камень (ссылка на Я-диск)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городской округ ЗАТО Фокино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Кавалеровский муниципальный округ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(метод.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атериалы)</a:t>
            </a:r>
            <a:endParaRPr lang="ru-RU" sz="2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Пожарский муниципальный округ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ru-RU" sz="2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marL="0" indent="0" algn="just">
              <a:spcBef>
                <a:spcPts val="0"/>
              </a:spcBef>
            </a:pP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8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54864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службы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40565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 / дорожная карта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муниципалитетов 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(86 %). 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Положительная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 11 % </a:t>
            </a:r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план: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городской округ Большой Камень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Кавалеровский муниципальный округ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Ольгинский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algn="just"/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algn="just"/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856984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Дефициты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реализации ЦМН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муниципалитетах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824536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Формализация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отсутствие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методической службы  как направляющей, сопровождающей, интегрирующей структуры.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наставнической деятельности как инструмента повышения качества  образования в школах.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корреляции результатов мониторинга: есть нормативная база, но нет практик.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-4 практики). Формула успеха – 28 конкурсных работ 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Недостоверные данные (цифры с «потолка»)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3989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Концепция развития наставничества до 2030 года</a:t>
            </a:r>
            <a:b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Наставничество - эффективный инструмент повышения качества образования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2565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Стратегическая задача – повышение качества ОБРАЗОВАНИЯ!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комплексная характеристика образовательной деятельности и подготовки обучающегося, выражающая степень их соответствия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планируемых результатов образовательной программы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Качество образования может рассматриваться как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пределённый уровень знаний и умений, умственного, нравственного и физического развития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которого достигают обучаемые на определённом этапе в соответствии с планируемыми целями. 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Качество образования зависит от позиции и комплексной организации усилий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образовательного сообщества (педагогов, управленцев образования, обучающихся и их родителей, региональных и федеральных систем образования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100" dirty="0">
                <a:solidFill>
                  <a:srgbClr val="EEECE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</a:t>
            </a:r>
            <a:r>
              <a:rPr lang="ru-RU" sz="2100" dirty="0" smtClean="0">
                <a:solidFill>
                  <a:srgbClr val="EEECE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методическая деятельность</a:t>
            </a:r>
            <a:endParaRPr lang="ru-RU" sz="21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14760"/>
              </p:ext>
            </p:extLst>
          </p:nvPr>
        </p:nvGraphicFramePr>
        <p:xfrm>
          <a:off x="251520" y="620688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2026 (1 половина)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2512"/>
              </p:ext>
            </p:extLst>
          </p:nvPr>
        </p:nvGraphicFramePr>
        <p:xfrm>
          <a:off x="179512" y="764703"/>
          <a:ext cx="8784976" cy="5932005"/>
        </p:xfrm>
        <a:graphic>
          <a:graphicData uri="http://schemas.openxmlformats.org/drawingml/2006/table">
            <a:tbl>
              <a:tblPr firstRow="1" firstCol="1" bandRow="1"/>
              <a:tblGrid>
                <a:gridCol w="7583613"/>
                <a:gridCol w="1201363"/>
              </a:tblGrid>
              <a:tr h="34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Межрегиональный педагогический десант «Пеликаний ДВИЖ»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09.01.2026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Краевой педагогический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коворкинг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«В фокусе: Находкинский  городской округ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!» (для молодых педагогов и педагогов-наставников)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28.01.2026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 конкурс практик наставничества «Формула успеха»-2026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 конкурс педагогических открытий года «СО-бытие»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педагогический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коворкинг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«В фокусе: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Надеждинский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(для молодых педагогов и педагогов-наставников)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27.02.2026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«Результаты экспертизы наставнических и педагогических практик в рамках региональных конкурсов»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20.02.2026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методический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интенсив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-практикум для молодых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педагогов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«Формирование и оценка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результатов: структура, содержание, критерии оценки» РСП «Гимназия № 2» г. Владивостока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17.02.3036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конкурс «Первые шаги в профессии»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28.02.26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педагогический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коворкинг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«В фокусе: городской округ Большой Камень!» (для молодых педагогов и педагогов-наставников)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.03.2026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фестиваль наставнических и педагогических практик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3.04.2026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педагогический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коворкинг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«В фокусе: Кировский муниципальный район!»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 2026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форум муниципальных школ наставничества «Весенняя школа наставника»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11.04.1016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Краевой методический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интенсив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молодых педагогов «Разработка  контрольно-измерительных материалов для организации оценочных процедур» РСП «Гимназия № 2» г. Владивостока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2025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514736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88397"/>
              </p:ext>
            </p:extLst>
          </p:nvPr>
        </p:nvGraphicFramePr>
        <p:xfrm>
          <a:off x="499997" y="764704"/>
          <a:ext cx="864096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8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432048"/>
          </a:xfrm>
        </p:spPr>
        <p:txBody>
          <a:bodyPr/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деятельности образовательных организаций (нормативное обеспечение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926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 имеющие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системе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ОО,  имеющие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размещенные на сайте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различных форм;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размещенную на сайте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дорожную карту (план мероприятий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реализации Положения о системе наставничества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ОО, имеющие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назначении наставников.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показатель «банк наставнических практик»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20940" cy="32693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0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20940" cy="5486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468052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-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455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 (99 %). </a:t>
            </a:r>
          </a:p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– в 446 ОО (96%).</a:t>
            </a:r>
          </a:p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 в 430 ОО (94%).</a:t>
            </a:r>
          </a:p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– в 433 ОО (94%).</a:t>
            </a:r>
          </a:p>
          <a:p>
            <a:pPr marL="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ЦМН внедрена в 416 ОО (91%)  </a:t>
            </a: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95,8%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нескольким показателям не все ОО (до 90% - 1-3 школы):  Владивосток, Артем, Кировский МР, Лесозаводский МО, Находкинский ГО, Пожарский МР.  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</a:t>
            </a:r>
            <a:r>
              <a:rPr lang="ru-RU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Чугуевский</a:t>
            </a:r>
            <a:r>
              <a:rPr lang="ru-RU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ни по одному показателю нет 100%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муниципалитетах во 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 есть все необходимые критерии ЦМН.</a:t>
            </a:r>
          </a:p>
          <a:p>
            <a:pPr marL="0" algn="just">
              <a:spcBef>
                <a:spcPts val="0"/>
              </a:spcBef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928992" cy="548640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деятельности образовательных организаций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(вовлеченность участников образовательного процесса в ЦНМ)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3204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охваченных ЦМН за отчетный период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в возрасте до 35 лет со стажем работы не более 3-х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(молодых педагогов)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вовлеченных в реализацию ЦМН в различных формах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(молодых педагогов)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в возрасте до 35 лет со стажем работы не более 3-х лет, принимавших участие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профессионального мастерства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вовлеченных в различные формы наставничества на институциональном, муниципальном и региональном уровнях.</a:t>
            </a:r>
          </a:p>
          <a:p>
            <a:pPr marL="0" indent="0" algn="just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1001</TotalTime>
  <Words>1069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  Промежуточные результаты мониторинга целевой модели наставничества в Приморском крае (декабрь 2025) </vt:lpstr>
      <vt:lpstr>Информационно-просветительская  и методическая деятельность</vt:lpstr>
      <vt:lpstr>План 2026 (1 половина)</vt:lpstr>
      <vt:lpstr>Методическая деятельность 2025 год</vt:lpstr>
      <vt:lpstr>Экспертная деятельность</vt:lpstr>
      <vt:lpstr>Уровень деятельности образовательных организаций (нормативное обеспечение) </vt:lpstr>
      <vt:lpstr>2025 год</vt:lpstr>
      <vt:lpstr>Общие выводы</vt:lpstr>
      <vt:lpstr>Уровень деятельности образовательных организаций (вовлеченность участников образовательного процесса в ЦНМ)</vt:lpstr>
      <vt:lpstr>Презентация PowerPoint</vt:lpstr>
      <vt:lpstr>Общие выводы</vt:lpstr>
      <vt:lpstr>Вовлеченность учащихся в ЦМН</vt:lpstr>
      <vt:lpstr>Учащиеся </vt:lpstr>
      <vt:lpstr>Деятельность муниципальных методических служб по сопровождению ЦМН</vt:lpstr>
      <vt:lpstr>Презентация PowerPoint</vt:lpstr>
      <vt:lpstr>Муниципальные методические службы</vt:lpstr>
      <vt:lpstr>Муниципальные методические службы</vt:lpstr>
      <vt:lpstr>Дефициты реализации ЦМН в муниципалитетах</vt:lpstr>
      <vt:lpstr>Концепция развития наставничества до 2030 года Наставничество - эффективный инструмент повышения качества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реализации целевой модели наставничества в Приморском крае</dc:title>
  <dc:creator>Юлия А. Сеничева</dc:creator>
  <cp:lastModifiedBy>Юлия А. Сеничева</cp:lastModifiedBy>
  <cp:revision>85</cp:revision>
  <dcterms:created xsi:type="dcterms:W3CDTF">2022-11-26T10:30:32Z</dcterms:created>
  <dcterms:modified xsi:type="dcterms:W3CDTF">2026-01-22T04:12:57Z</dcterms:modified>
</cp:coreProperties>
</file>