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3"/>
    <p:sldId id="277" r:id="rId4"/>
    <p:sldId id="326" r:id="rId5"/>
    <p:sldId id="275" r:id="rId6"/>
    <p:sldId id="293" r:id="rId7"/>
    <p:sldId id="288" r:id="rId8"/>
    <p:sldId id="303" r:id="rId9"/>
    <p:sldId id="298" r:id="rId10"/>
    <p:sldId id="286" r:id="rId11"/>
    <p:sldId id="313" r:id="rId12"/>
    <p:sldId id="320" r:id="rId13"/>
    <p:sldId id="317" r:id="rId14"/>
    <p:sldId id="318" r:id="rId15"/>
    <p:sldId id="319" r:id="rId16"/>
    <p:sldId id="294" r:id="rId17"/>
    <p:sldId id="321" r:id="rId18"/>
  </p:sldIdLst>
  <p:sldSz cx="12188825" cy="6858000"/>
  <p:notesSz cx="6858000" cy="9144000"/>
  <p:defaultTextStyle>
    <a:defPPr rtl="0">
      <a:defRPr lang="ru-RU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40" autoAdjust="0"/>
  </p:normalViewPr>
  <p:slideViewPr>
    <p:cSldViewPr showGuides="1">
      <p:cViewPr varScale="1">
        <p:scale>
          <a:sx n="105" d="100"/>
          <a:sy n="105" d="100"/>
        </p:scale>
        <p:origin x="834" y="90"/>
      </p:cViewPr>
      <p:guideLst>
        <p:guide pos="3878"/>
        <p:guide orient="horz" pos="21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232" y="29"/>
      </p:cViewPr>
      <p:guideLst>
        <p:guide orient="horz" pos="2879"/>
        <p:guide pos="218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Заполнитель даты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973C59C-4E16-4A64-A766-34DB213E11B3}" type="datetimeFigureOut">
              <a:rPr lang="en-US">
                <a:solidFill>
                  <a:schemeClr val="tx2"/>
                </a:solidFill>
              </a:rPr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Заполнитель нижне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>
                <a:solidFill>
                  <a:schemeClr val="tx2"/>
                </a:solidFill>
              </a:rPr>
            </a:fld>
            <a:endParaRPr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dirty="0"/>
          </a:p>
        </p:txBody>
      </p:sp>
      <p:sp>
        <p:nvSpPr>
          <p:cNvPr id="3" name="Заполнитель даты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95CF31C-F757-429C-A789-86504F04C3BE}" type="datetimeFigureOut">
              <a:rPr lang="en-US"/>
            </a:fld>
            <a:endParaRPr dirty="0"/>
          </a:p>
        </p:txBody>
      </p:sp>
      <p:sp>
        <p:nvSpPr>
          <p:cNvPr id="4" name="Заполнитель образ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165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765" algn="l" defTabSz="1219200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Только заголовок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змытый розово-голубой фон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 rot="5400000">
            <a:off x="1393710" y="1892190"/>
            <a:ext cx="228600" cy="30736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13113" y="1345911"/>
            <a:ext cx="5562599" cy="4166177"/>
          </a:xfrm>
        </p:spPr>
        <p:txBody>
          <a:bodyPr rtlCol="0" anchor="ctr">
            <a:normAutofit/>
          </a:bodyPr>
          <a:lstStyle>
            <a:lvl1pPr algn="ctr">
              <a:defRPr sz="7200" b="0" cap="none" baseline="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7" name="Полилиния: Фигура 6"/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dirty="0"/>
          </a:p>
        </p:txBody>
      </p:sp>
      <p:sp>
        <p:nvSpPr>
          <p:cNvPr id="8" name="Полилиния: фигура 7"/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132065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553734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684212" y="0"/>
            <a:ext cx="0" cy="693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>
            <a:off x="11504613" y="-38100"/>
            <a:ext cx="0" cy="6934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: фигура 15"/>
          <p:cNvSpPr/>
          <p:nvPr userDrawn="1"/>
        </p:nvSpPr>
        <p:spPr>
          <a:xfrm rot="16200000">
            <a:off x="2588417" y="456405"/>
            <a:ext cx="7010400" cy="6097590"/>
          </a:xfrm>
          <a:custGeom>
            <a:avLst/>
            <a:gdLst>
              <a:gd name="connsiteX0" fmla="*/ 6610424 w 6610424"/>
              <a:gd name="connsiteY0" fmla="*/ 3048796 h 6097590"/>
              <a:gd name="connsiteX1" fmla="*/ 3890772 w 6610424"/>
              <a:gd name="connsiteY1" fmla="*/ 6093623 h 6097590"/>
              <a:gd name="connsiteX2" fmla="*/ 3744554 w 6610424"/>
              <a:gd name="connsiteY2" fmla="*/ 6097555 h 6097590"/>
              <a:gd name="connsiteX3" fmla="*/ 3744554 w 6610424"/>
              <a:gd name="connsiteY3" fmla="*/ 6097590 h 6097590"/>
              <a:gd name="connsiteX4" fmla="*/ 3743227 w 6610424"/>
              <a:gd name="connsiteY4" fmla="*/ 6097590 h 6097590"/>
              <a:gd name="connsiteX5" fmla="*/ 0 w 6610424"/>
              <a:gd name="connsiteY5" fmla="*/ 6097589 h 6097590"/>
              <a:gd name="connsiteX6" fmla="*/ 0 w 6610424"/>
              <a:gd name="connsiteY6" fmla="*/ 0 h 6097590"/>
              <a:gd name="connsiteX7" fmla="*/ 3743228 w 6610424"/>
              <a:gd name="connsiteY7" fmla="*/ 1 h 6097590"/>
              <a:gd name="connsiteX8" fmla="*/ 3744555 w 6610424"/>
              <a:gd name="connsiteY8" fmla="*/ 1 h 6097590"/>
              <a:gd name="connsiteX9" fmla="*/ 3744555 w 6610424"/>
              <a:gd name="connsiteY9" fmla="*/ 36 h 6097590"/>
              <a:gd name="connsiteX10" fmla="*/ 3890773 w 6610424"/>
              <a:gd name="connsiteY10" fmla="*/ 3968 h 6097590"/>
              <a:gd name="connsiteX11" fmla="*/ 6610424 w 6610424"/>
              <a:gd name="connsiteY11" fmla="*/ 3048796 h 609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10424" h="6097590">
                <a:moveTo>
                  <a:pt x="6610424" y="3048796"/>
                </a:moveTo>
                <a:cubicBezTo>
                  <a:pt x="6610424" y="4679979"/>
                  <a:pt x="5405713" y="6011968"/>
                  <a:pt x="3890772" y="6093623"/>
                </a:cubicBezTo>
                <a:lnTo>
                  <a:pt x="3744554" y="6097555"/>
                </a:lnTo>
                <a:lnTo>
                  <a:pt x="3744554" y="6097590"/>
                </a:lnTo>
                <a:lnTo>
                  <a:pt x="3743227" y="6097590"/>
                </a:lnTo>
                <a:lnTo>
                  <a:pt x="0" y="6097589"/>
                </a:lnTo>
                <a:lnTo>
                  <a:pt x="0" y="0"/>
                </a:lnTo>
                <a:lnTo>
                  <a:pt x="3743228" y="1"/>
                </a:lnTo>
                <a:lnTo>
                  <a:pt x="3744555" y="1"/>
                </a:lnTo>
                <a:lnTo>
                  <a:pt x="3744555" y="36"/>
                </a:lnTo>
                <a:lnTo>
                  <a:pt x="3890773" y="3968"/>
                </a:lnTo>
                <a:cubicBezTo>
                  <a:pt x="5405714" y="85624"/>
                  <a:pt x="6610425" y="1417612"/>
                  <a:pt x="6610424" y="3048796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5400000">
            <a:off x="10564921" y="1892190"/>
            <a:ext cx="228600" cy="30736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Замещающий текст 19"/>
          <p:cNvSpPr>
            <a:spLocks noGrp="1"/>
          </p:cNvSpPr>
          <p:nvPr>
            <p:ph type="body" sz="quarter" idx="10" hasCustomPrompt="1"/>
          </p:nvPr>
        </p:nvSpPr>
        <p:spPr>
          <a:xfrm>
            <a:off x="3313112" y="5562601"/>
            <a:ext cx="5562599" cy="1295399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 rtl="0"/>
            <a:r>
              <a:rPr lang="en-US"/>
              <a:t>Щелкните, чтобы изменить стили образца текста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змытый розово-голубой фон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-1" y="0"/>
            <a:ext cx="12188825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Полилиния: Фигура 5"/>
          <p:cNvSpPr/>
          <p:nvPr userDrawn="1"/>
        </p:nvSpPr>
        <p:spPr>
          <a:xfrm>
            <a:off x="-87028" y="2781301"/>
            <a:ext cx="771240" cy="1295400"/>
          </a:xfrm>
          <a:custGeom>
            <a:avLst/>
            <a:gdLst>
              <a:gd name="connsiteX0" fmla="*/ 123540 w 771240"/>
              <a:gd name="connsiteY0" fmla="*/ 0 h 1295400"/>
              <a:gd name="connsiteX1" fmla="*/ 771240 w 771240"/>
              <a:gd name="connsiteY1" fmla="*/ 647700 h 1295400"/>
              <a:gd name="connsiteX2" fmla="*/ 123540 w 771240"/>
              <a:gd name="connsiteY2" fmla="*/ 1295400 h 1295400"/>
              <a:gd name="connsiteX3" fmla="*/ 0 w 771240"/>
              <a:gd name="connsiteY3" fmla="*/ 1282946 h 1295400"/>
              <a:gd name="connsiteX4" fmla="*/ 0 w 771240"/>
              <a:gd name="connsiteY4" fmla="*/ 12454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240" h="1295400">
                <a:moveTo>
                  <a:pt x="123540" y="0"/>
                </a:moveTo>
                <a:cubicBezTo>
                  <a:pt x="481255" y="0"/>
                  <a:pt x="771240" y="289985"/>
                  <a:pt x="771240" y="647700"/>
                </a:cubicBezTo>
                <a:cubicBezTo>
                  <a:pt x="771240" y="1005415"/>
                  <a:pt x="481255" y="1295400"/>
                  <a:pt x="123540" y="1295400"/>
                </a:cubicBezTo>
                <a:lnTo>
                  <a:pt x="0" y="1282946"/>
                </a:lnTo>
                <a:lnTo>
                  <a:pt x="0" y="12454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684212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 userDrawn="1"/>
        </p:nvSpPr>
        <p:spPr>
          <a:xfrm rot="5400000">
            <a:off x="227013" y="3086103"/>
            <a:ext cx="228600" cy="68579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H="1">
            <a:off x="0" y="2781301"/>
            <a:ext cx="68421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 userDrawn="1"/>
        </p:nvCxnSpPr>
        <p:spPr>
          <a:xfrm flipH="1">
            <a:off x="-77788" y="4076701"/>
            <a:ext cx="76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 userDrawn="1"/>
        </p:nvCxnSpPr>
        <p:spPr>
          <a:xfrm>
            <a:off x="11504612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: Фигура 7"/>
          <p:cNvSpPr/>
          <p:nvPr userDrawn="1"/>
        </p:nvSpPr>
        <p:spPr>
          <a:xfrm>
            <a:off x="11508467" y="2781301"/>
            <a:ext cx="758144" cy="1295400"/>
          </a:xfrm>
          <a:custGeom>
            <a:avLst/>
            <a:gdLst>
              <a:gd name="connsiteX0" fmla="*/ 647700 w 758144"/>
              <a:gd name="connsiteY0" fmla="*/ 0 h 1295400"/>
              <a:gd name="connsiteX1" fmla="*/ 758144 w 758144"/>
              <a:gd name="connsiteY1" fmla="*/ 11134 h 1295400"/>
              <a:gd name="connsiteX2" fmla="*/ 758144 w 758144"/>
              <a:gd name="connsiteY2" fmla="*/ 1284266 h 1295400"/>
              <a:gd name="connsiteX3" fmla="*/ 647700 w 758144"/>
              <a:gd name="connsiteY3" fmla="*/ 1295400 h 1295400"/>
              <a:gd name="connsiteX4" fmla="*/ 0 w 758144"/>
              <a:gd name="connsiteY4" fmla="*/ 647700 h 1295400"/>
              <a:gd name="connsiteX5" fmla="*/ 647700 w 758144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144" h="1295400">
                <a:moveTo>
                  <a:pt x="647700" y="0"/>
                </a:moveTo>
                <a:lnTo>
                  <a:pt x="758144" y="11134"/>
                </a:lnTo>
                <a:lnTo>
                  <a:pt x="758144" y="1284266"/>
                </a:lnTo>
                <a:lnTo>
                  <a:pt x="647700" y="1295400"/>
                </a:ln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7" name="Прямоугольник 26"/>
          <p:cNvSpPr/>
          <p:nvPr userDrawn="1"/>
        </p:nvSpPr>
        <p:spPr>
          <a:xfrm rot="5400000">
            <a:off x="11737067" y="3091544"/>
            <a:ext cx="228600" cy="67491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H="1">
            <a:off x="11504612" y="2781301"/>
            <a:ext cx="685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 userDrawn="1"/>
        </p:nvCxnSpPr>
        <p:spPr>
          <a:xfrm flipH="1">
            <a:off x="11504612" y="4076701"/>
            <a:ext cx="685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4212" y="304800"/>
            <a:ext cx="10820400" cy="1409696"/>
          </a:xfrm>
        </p:spPr>
        <p:txBody>
          <a:bodyPr rtlCol="0" anchor="ctr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US"/>
              <a:t>Щелкните, чтобы изменить стиль образца заголовка</a:t>
            </a:r>
            <a:endParaRPr dirty="0"/>
          </a:p>
        </p:txBody>
      </p:sp>
      <p:sp>
        <p:nvSpPr>
          <p:cNvPr id="3" name="Заполнитель содержимого 2"/>
          <p:cNvSpPr>
            <a:spLocks noGrp="1"/>
          </p:cNvSpPr>
          <p:nvPr>
            <p:ph idx="1" hasCustomPrompt="1"/>
          </p:nvPr>
        </p:nvSpPr>
        <p:spPr>
          <a:xfrm>
            <a:off x="1293812" y="1984248"/>
            <a:ext cx="9601200" cy="3657600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50000"/>
              </a:lnSpc>
              <a:buNone/>
              <a:defRPr sz="1800"/>
            </a:lvl1pPr>
            <a:lvl2pPr marL="426720" indent="0">
              <a:lnSpc>
                <a:spcPct val="150000"/>
              </a:lnSpc>
              <a:buNone/>
              <a:defRPr sz="1600"/>
            </a:lvl2pPr>
            <a:lvl3pPr marL="853440" indent="0">
              <a:lnSpc>
                <a:spcPct val="150000"/>
              </a:lnSpc>
              <a:buNone/>
              <a:defRPr sz="1400"/>
            </a:lvl3pPr>
            <a:lvl4pPr marL="1280160" indent="0">
              <a:lnSpc>
                <a:spcPct val="150000"/>
              </a:lnSpc>
              <a:buNone/>
              <a:defRPr sz="1400"/>
            </a:lvl4pPr>
            <a:lvl5pPr marL="1706880" indent="0">
              <a:lnSpc>
                <a:spcPct val="150000"/>
              </a:lnSpc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9" name="Заполнитель даты 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20XX</a:t>
            </a:r>
            <a:endParaRPr lang="en-US" dirty="0"/>
          </a:p>
        </p:txBody>
      </p:sp>
      <p:sp>
        <p:nvSpPr>
          <p:cNvPr id="10" name="Заполнитель нижне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Заполнитель номера слайда 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содержимого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ицо человека крупным планом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-8042" y="0"/>
            <a:ext cx="12204908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5" name="Овал 14"/>
          <p:cNvSpPr/>
          <p:nvPr userDrawn="1"/>
        </p:nvSpPr>
        <p:spPr>
          <a:xfrm>
            <a:off x="10647996" y="0"/>
            <a:ext cx="1524001" cy="1524001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33" name="Прямая соединительная линия 32"/>
          <p:cNvCxnSpPr/>
          <p:nvPr userDrawn="1"/>
        </p:nvCxnSpPr>
        <p:spPr>
          <a:xfrm>
            <a:off x="760412" y="-2"/>
            <a:ext cx="0" cy="685800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 userDrawn="1"/>
        </p:nvSpPr>
        <p:spPr>
          <a:xfrm>
            <a:off x="12989" y="0"/>
            <a:ext cx="1524001" cy="1524001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Полилиния: Фигура 6"/>
          <p:cNvSpPr/>
          <p:nvPr userDrawn="1"/>
        </p:nvSpPr>
        <p:spPr>
          <a:xfrm>
            <a:off x="-16083" y="-2"/>
            <a:ext cx="12220991" cy="7010403"/>
          </a:xfrm>
          <a:custGeom>
            <a:avLst/>
            <a:gdLst>
              <a:gd name="connsiteX0" fmla="*/ 6110498 w 12220991"/>
              <a:gd name="connsiteY0" fmla="*/ 0 h 7010403"/>
              <a:gd name="connsiteX1" fmla="*/ 12163073 w 12220991"/>
              <a:gd name="connsiteY1" fmla="*/ 3016566 h 7010403"/>
              <a:gd name="connsiteX2" fmla="*/ 12220991 w 12220991"/>
              <a:gd name="connsiteY2" fmla="*/ 3352802 h 7010403"/>
              <a:gd name="connsiteX3" fmla="*/ 12204908 w 12220991"/>
              <a:gd name="connsiteY3" fmla="*/ 3352802 h 7010403"/>
              <a:gd name="connsiteX4" fmla="*/ 12204908 w 12220991"/>
              <a:gd name="connsiteY4" fmla="*/ 7010403 h 7010403"/>
              <a:gd name="connsiteX5" fmla="*/ 0 w 12220991"/>
              <a:gd name="connsiteY5" fmla="*/ 7010403 h 7010403"/>
              <a:gd name="connsiteX6" fmla="*/ 0 w 12220991"/>
              <a:gd name="connsiteY6" fmla="*/ 3276603 h 7010403"/>
              <a:gd name="connsiteX7" fmla="*/ 13127 w 12220991"/>
              <a:gd name="connsiteY7" fmla="*/ 3276603 h 7010403"/>
              <a:gd name="connsiteX8" fmla="*/ 57919 w 12220991"/>
              <a:gd name="connsiteY8" fmla="*/ 3016567 h 7010403"/>
              <a:gd name="connsiteX9" fmla="*/ 6110498 w 12220991"/>
              <a:gd name="connsiteY9" fmla="*/ 0 h 7010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20991" h="7010403">
                <a:moveTo>
                  <a:pt x="6110498" y="0"/>
                </a:moveTo>
                <a:cubicBezTo>
                  <a:pt x="9180318" y="0"/>
                  <a:pt x="11722257" y="1309322"/>
                  <a:pt x="12163073" y="3016566"/>
                </a:cubicBezTo>
                <a:lnTo>
                  <a:pt x="12220991" y="3352802"/>
                </a:lnTo>
                <a:lnTo>
                  <a:pt x="12204908" y="3352802"/>
                </a:lnTo>
                <a:lnTo>
                  <a:pt x="12204908" y="7010403"/>
                </a:lnTo>
                <a:lnTo>
                  <a:pt x="0" y="7010403"/>
                </a:lnTo>
                <a:lnTo>
                  <a:pt x="0" y="3276603"/>
                </a:lnTo>
                <a:lnTo>
                  <a:pt x="13127" y="3276603"/>
                </a:lnTo>
                <a:lnTo>
                  <a:pt x="57919" y="3016567"/>
                </a:lnTo>
                <a:cubicBezTo>
                  <a:pt x="498732" y="1309322"/>
                  <a:pt x="3040674" y="0"/>
                  <a:pt x="6110498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1428413" y="-2"/>
            <a:ext cx="0" cy="685800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 userDrawn="1"/>
        </p:nvSpPr>
        <p:spPr>
          <a:xfrm>
            <a:off x="660689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314113" y="-2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830856" y="533400"/>
            <a:ext cx="8527111" cy="2209801"/>
          </a:xfrm>
        </p:spPr>
        <p:txBody>
          <a:bodyPr lIns="0" rtlCol="0" anchor="ctr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827211" y="2933697"/>
            <a:ext cx="4114801" cy="3390903"/>
          </a:xfrm>
        </p:spPr>
        <p:txBody>
          <a:bodyPr lIns="0" rtlCol="0" anchor="t">
            <a:norm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1pPr>
            <a:lvl2pPr marL="712470" indent="-285750">
              <a:lnSpc>
                <a:spcPct val="125000"/>
              </a:lnSpc>
              <a:buFont typeface="Arial" panose="020B0604020202020204" pitchFamily="34" charset="0"/>
              <a:buChar char="•"/>
              <a:defRPr sz="1600"/>
            </a:lvl2pPr>
            <a:lvl3pPr marL="113919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3pPr>
            <a:lvl4pPr marL="156591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4pPr>
            <a:lvl5pPr marL="199263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5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36990" y="2933696"/>
            <a:ext cx="4114801" cy="3390904"/>
          </a:xfrm>
        </p:spPr>
        <p:txBody>
          <a:bodyPr rtlCol="0">
            <a:normAutofit/>
          </a:bodyPr>
          <a:lstStyle>
            <a:lvl1pPr indent="-304800" algn="l" defTabSz="1219200" rtl="0" eaLnBrk="1" latinLnBrk="0" hangingPunct="1">
              <a:lnSpc>
                <a:spcPct val="125000"/>
              </a:lnSpc>
              <a:buSzPct val="100000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1520" indent="-304800" algn="l" defTabSz="1219200" rtl="0" eaLnBrk="1" latinLnBrk="0" hangingPunct="1">
              <a:lnSpc>
                <a:spcPct val="125000"/>
              </a:lnSpc>
              <a:buSzPct val="100000"/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58240" indent="-304800" algn="l" defTabSz="1219200" rtl="0" eaLnBrk="1" latinLnBrk="0" hangingPunct="1">
              <a:lnSpc>
                <a:spcPct val="125000"/>
              </a:lnSpc>
              <a:buSzPct val="10000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84960" indent="-304800" algn="l" defTabSz="1219200" rtl="0" eaLnBrk="1" latinLnBrk="0" hangingPunct="1">
              <a:lnSpc>
                <a:spcPct val="125000"/>
              </a:lnSpc>
              <a:buSzPct val="10000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11045" indent="-304800" algn="l" defTabSz="1219200" rtl="0" eaLnBrk="1" latinLnBrk="0" hangingPunct="1">
              <a:lnSpc>
                <a:spcPct val="125000"/>
              </a:lnSpc>
              <a:buSzPct val="100000"/>
              <a:defRPr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marL="712470" lvl="1" indent="-285750" algn="l" defTabSz="1219200" rtl="0" eaLnBrk="1" latinLnBrk="0" hangingPunct="1">
              <a:lnSpc>
                <a:spcPct val="125000"/>
              </a:lnSpc>
              <a:spcBef>
                <a:spcPts val="1065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Второй уровень</a:t>
            </a:r>
            <a:endParaRPr lang="en-US"/>
          </a:p>
          <a:p>
            <a:pPr marL="1139190" lvl="2" indent="-285750" algn="l" defTabSz="1219200" rtl="0" eaLnBrk="1" latinLnBrk="0" hangingPunct="1">
              <a:lnSpc>
                <a:spcPct val="125000"/>
              </a:lnSpc>
              <a:spcBef>
                <a:spcPts val="1065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Третий уровень</a:t>
            </a:r>
            <a:endParaRPr lang="en-US"/>
          </a:p>
          <a:p>
            <a:pPr marL="1565910" lvl="3" indent="-285750" algn="l" defTabSz="1219200" rtl="0" eaLnBrk="1" latinLnBrk="0" hangingPunct="1">
              <a:lnSpc>
                <a:spcPct val="125000"/>
              </a:lnSpc>
              <a:spcBef>
                <a:spcPts val="1065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Четвертый уровень</a:t>
            </a:r>
            <a:endParaRPr lang="en-US"/>
          </a:p>
          <a:p>
            <a:pPr marL="1992630" lvl="4" indent="-285750" algn="l" defTabSz="1219200" rtl="0" eaLnBrk="1" latinLnBrk="0" hangingPunct="1">
              <a:lnSpc>
                <a:spcPct val="125000"/>
              </a:lnSpc>
              <a:spcBef>
                <a:spcPts val="1065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/>
              <a:t>Пятый уровень</a:t>
            </a:r>
            <a:endParaRPr dirty="0"/>
          </a:p>
        </p:txBody>
      </p:sp>
      <p:sp>
        <p:nvSpPr>
          <p:cNvPr id="11" name="Заполнитель даты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20XX</a:t>
            </a:r>
            <a:endParaRPr lang="en-US" dirty="0"/>
          </a:p>
        </p:txBody>
      </p:sp>
      <p:sp>
        <p:nvSpPr>
          <p:cNvPr id="12" name="Заполнитель нижнего колонтитула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элемента содержимого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азмытый розово-голубой фон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888171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 userDrawn="1"/>
        </p:nvSpPr>
        <p:spPr>
          <a:xfrm>
            <a:off x="1888171" y="2781301"/>
            <a:ext cx="1295400" cy="12954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3197223" y="1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 userDrawn="1"/>
        </p:nvSpPr>
        <p:spPr>
          <a:xfrm rot="5400000">
            <a:off x="1483517" y="1829595"/>
            <a:ext cx="228600" cy="319881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-1588" y="2764972"/>
            <a:ext cx="31851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 flipH="1">
            <a:off x="-1588" y="4076701"/>
            <a:ext cx="31851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 1"/>
          <p:cNvSpPr>
            <a:spLocks noGrp="1"/>
          </p:cNvSpPr>
          <p:nvPr>
            <p:ph type="title"/>
          </p:nvPr>
        </p:nvSpPr>
        <p:spPr>
          <a:xfrm>
            <a:off x="3656014" y="533400"/>
            <a:ext cx="8153381" cy="2209801"/>
          </a:xfrm>
        </p:spPr>
        <p:txBody>
          <a:bodyPr lIns="0" rtlCol="0" anchor="ctr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656014" y="2971800"/>
            <a:ext cx="4724397" cy="3048000"/>
          </a:xfrm>
        </p:spPr>
        <p:txBody>
          <a:bodyPr lIns="0" tIns="0" rtlCol="0" anchor="t"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26720" indent="0">
              <a:lnSpc>
                <a:spcPct val="125000"/>
              </a:lnSpc>
              <a:buNone/>
              <a:defRPr sz="1600"/>
            </a:lvl2pPr>
            <a:lvl3pPr marL="853440" indent="0">
              <a:lnSpc>
                <a:spcPct val="125000"/>
              </a:lnSpc>
              <a:buNone/>
              <a:defRPr sz="1400"/>
            </a:lvl3pPr>
            <a:lvl4pPr marL="1280160" indent="0">
              <a:lnSpc>
                <a:spcPct val="125000"/>
              </a:lnSpc>
              <a:buNone/>
              <a:defRPr sz="1400"/>
            </a:lvl4pPr>
            <a:lvl5pPr marL="1706880" indent="0">
              <a:lnSpc>
                <a:spcPct val="125000"/>
              </a:lnSpc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8" name="Объект 2"/>
          <p:cNvSpPr>
            <a:spLocks noGrp="1"/>
          </p:cNvSpPr>
          <p:nvPr>
            <p:ph idx="13" hasCustomPrompt="1"/>
          </p:nvPr>
        </p:nvSpPr>
        <p:spPr>
          <a:xfrm>
            <a:off x="8609012" y="2986053"/>
            <a:ext cx="3200384" cy="3017418"/>
          </a:xfrm>
        </p:spPr>
        <p:txBody>
          <a:bodyPr lIns="0" tIns="0" rtlCol="0" anchor="t">
            <a:norm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1pPr>
            <a:lvl2pPr marL="712470" indent="-285750">
              <a:lnSpc>
                <a:spcPct val="125000"/>
              </a:lnSpc>
              <a:buFont typeface="Arial" panose="020B0604020202020204" pitchFamily="34" charset="0"/>
              <a:buChar char="•"/>
              <a:defRPr sz="1600"/>
            </a:lvl2pPr>
            <a:lvl3pPr marL="113919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3pPr>
            <a:lvl4pPr marL="156591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4pPr>
            <a:lvl5pPr marL="1992630" indent="-285750">
              <a:lnSpc>
                <a:spcPct val="125000"/>
              </a:lnSpc>
              <a:buFont typeface="Arial" panose="020B0604020202020204" pitchFamily="34" charset="0"/>
              <a:buChar char="•"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56479" y="6400801"/>
            <a:ext cx="1951734" cy="320675"/>
          </a:xfrm>
        </p:spPr>
        <p:txBody>
          <a:bodyPr rtlCol="0"/>
          <a:lstStyle/>
          <a:p>
            <a:pPr rtl="0"/>
            <a:r>
              <a:rPr lang="en-US"/>
              <a:t>20XX г.</a:t>
            </a:r>
            <a:endParaRPr dirty="0"/>
          </a:p>
        </p:txBody>
      </p:sp>
      <p:sp>
        <p:nvSpPr>
          <p:cNvPr id="5" name="Заполнитель нижне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167146" y="6400801"/>
            <a:ext cx="1642250" cy="320675"/>
          </a:xfrm>
        </p:spPr>
        <p:txBody>
          <a:bodyPr rtlCol="0"/>
          <a:lstStyle/>
          <a:p>
            <a:pPr rtl="0"/>
            <a:fld id="{DA60BA0E-20D0-4E7C-B286-26C960A6788F}" type="slidenum">
              <a:rPr/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Содержимое 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озово-голубое небо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4" y="0"/>
            <a:ext cx="12188821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4" name="Прямоугольник 33"/>
          <p:cNvSpPr/>
          <p:nvPr userDrawn="1"/>
        </p:nvSpPr>
        <p:spPr>
          <a:xfrm rot="5400000">
            <a:off x="1408905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Полилиния: Фигура 10"/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dirty="0"/>
          </a:p>
        </p:txBody>
      </p:sp>
      <p:sp>
        <p:nvSpPr>
          <p:cNvPr id="14" name="Полилиния: Фигура 13"/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 rot="5400000">
            <a:off x="10551316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" name="Овал 3"/>
          <p:cNvSpPr/>
          <p:nvPr userDrawn="1"/>
        </p:nvSpPr>
        <p:spPr>
          <a:xfrm>
            <a:off x="2665412" y="0"/>
            <a:ext cx="6858000" cy="68580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3428933" y="762000"/>
            <a:ext cx="5330955" cy="2552700"/>
          </a:xfrm>
        </p:spPr>
        <p:txBody>
          <a:bodyPr rtlCol="0" anchor="b">
            <a:normAutofit/>
          </a:bodyPr>
          <a:lstStyle>
            <a:lvl1pPr algn="ctr">
              <a:defRPr sz="5400" b="0" cap="none" baseline="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13" name="Заполнитель содержимого 2"/>
          <p:cNvSpPr>
            <a:spLocks noGrp="1"/>
          </p:cNvSpPr>
          <p:nvPr>
            <p:ph idx="1" hasCustomPrompt="1"/>
          </p:nvPr>
        </p:nvSpPr>
        <p:spPr>
          <a:xfrm>
            <a:off x="3428933" y="3467100"/>
            <a:ext cx="5330955" cy="2400300"/>
          </a:xfrm>
        </p:spPr>
        <p:txBody>
          <a:bodyPr lIns="0" rtlCol="0" anchor="t">
            <a:normAutofit/>
          </a:bodyPr>
          <a:lstStyle>
            <a:lvl1pPr marL="0" indent="0" algn="ctr">
              <a:lnSpc>
                <a:spcPct val="125000"/>
              </a:lnSpc>
              <a:buFont typeface="Arial" panose="020B0604020202020204" pitchFamily="34" charset="0"/>
              <a:buNone/>
              <a:defRPr sz="1800"/>
            </a:lvl1pPr>
            <a:lvl2pPr marL="426720" indent="0" algn="ctr">
              <a:lnSpc>
                <a:spcPct val="125000"/>
              </a:lnSpc>
              <a:buFont typeface="Arial" panose="020B0604020202020204" pitchFamily="34" charset="0"/>
              <a:buNone/>
              <a:defRPr sz="1600"/>
            </a:lvl2pPr>
            <a:lvl3pPr marL="85344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3pPr>
            <a:lvl4pPr marL="128016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4pPr>
            <a:lvl5pPr marL="170688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20ГГ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подзаголовок + 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ицо человека крупным планом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1588" y="0"/>
            <a:ext cx="12217620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812" y="914400"/>
            <a:ext cx="5181600" cy="2514600"/>
          </a:xfrm>
        </p:spPr>
        <p:txBody>
          <a:bodyPr lIns="0" rtlCol="0">
            <a:normAutofit/>
          </a:bodyPr>
          <a:lstStyle>
            <a:lvl1pPr>
              <a:defRPr sz="660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27" name="Замещающая рамка рисунка 26"/>
          <p:cNvSpPr>
            <a:spLocks noGrp="1"/>
          </p:cNvSpPr>
          <p:nvPr>
            <p:ph type="pic" sz="quarter" idx="13"/>
          </p:nvPr>
        </p:nvSpPr>
        <p:spPr>
          <a:xfrm>
            <a:off x="231775" y="17527"/>
            <a:ext cx="3944303" cy="6822059"/>
          </a:xfrm>
          <a:custGeom>
            <a:avLst/>
            <a:gdLst>
              <a:gd name="connsiteX0" fmla="*/ 0 w 3944303"/>
              <a:gd name="connsiteY0" fmla="*/ 6402705 h 6822059"/>
              <a:gd name="connsiteX1" fmla="*/ 3944303 w 3944303"/>
              <a:gd name="connsiteY1" fmla="*/ 6402705 h 6822059"/>
              <a:gd name="connsiteX2" fmla="*/ 3944303 w 3944303"/>
              <a:gd name="connsiteY2" fmla="*/ 6822059 h 6822059"/>
              <a:gd name="connsiteX3" fmla="*/ 0 w 3944303"/>
              <a:gd name="connsiteY3" fmla="*/ 6822059 h 6822059"/>
              <a:gd name="connsiteX4" fmla="*/ 0 w 3944303"/>
              <a:gd name="connsiteY4" fmla="*/ 457200 h 6822059"/>
              <a:gd name="connsiteX5" fmla="*/ 3944303 w 3944303"/>
              <a:gd name="connsiteY5" fmla="*/ 457200 h 6822059"/>
              <a:gd name="connsiteX6" fmla="*/ 3944303 w 3944303"/>
              <a:gd name="connsiteY6" fmla="*/ 6366129 h 6822059"/>
              <a:gd name="connsiteX7" fmla="*/ 0 w 3944303"/>
              <a:gd name="connsiteY7" fmla="*/ 6366129 h 6822059"/>
              <a:gd name="connsiteX8" fmla="*/ 0 w 3944303"/>
              <a:gd name="connsiteY8" fmla="*/ 0 h 6822059"/>
              <a:gd name="connsiteX9" fmla="*/ 3944303 w 3944303"/>
              <a:gd name="connsiteY9" fmla="*/ 0 h 6822059"/>
              <a:gd name="connsiteX10" fmla="*/ 3944303 w 3944303"/>
              <a:gd name="connsiteY10" fmla="*/ 420624 h 6822059"/>
              <a:gd name="connsiteX11" fmla="*/ 0 w 3944303"/>
              <a:gd name="connsiteY11" fmla="*/ 420624 h 6822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4303" h="6822059">
                <a:moveTo>
                  <a:pt x="0" y="6402705"/>
                </a:moveTo>
                <a:lnTo>
                  <a:pt x="3944303" y="6402705"/>
                </a:lnTo>
                <a:lnTo>
                  <a:pt x="3944303" y="6822059"/>
                </a:lnTo>
                <a:lnTo>
                  <a:pt x="0" y="6822059"/>
                </a:lnTo>
                <a:close/>
                <a:moveTo>
                  <a:pt x="0" y="457200"/>
                </a:moveTo>
                <a:lnTo>
                  <a:pt x="3944303" y="457200"/>
                </a:lnTo>
                <a:lnTo>
                  <a:pt x="3944303" y="6366129"/>
                </a:lnTo>
                <a:lnTo>
                  <a:pt x="0" y="6366129"/>
                </a:lnTo>
                <a:close/>
                <a:moveTo>
                  <a:pt x="0" y="0"/>
                </a:moveTo>
                <a:lnTo>
                  <a:pt x="3944303" y="0"/>
                </a:lnTo>
                <a:lnTo>
                  <a:pt x="3944303" y="420624"/>
                </a:lnTo>
                <a:lnTo>
                  <a:pt x="0" y="42062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22808" y="3657600"/>
            <a:ext cx="5181595" cy="2286000"/>
          </a:xfrm>
        </p:spPr>
        <p:txBody>
          <a:bodyPr lIns="0" rtlCol="0" anchor="t"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26720" indent="0">
              <a:lnSpc>
                <a:spcPct val="125000"/>
              </a:lnSpc>
              <a:buNone/>
              <a:defRPr sz="1600"/>
            </a:lvl2pPr>
            <a:lvl3pPr marL="853440" indent="0">
              <a:lnSpc>
                <a:spcPct val="125000"/>
              </a:lnSpc>
              <a:buNone/>
              <a:defRPr sz="1400"/>
            </a:lvl3pPr>
            <a:lvl4pPr marL="1280160" indent="0">
              <a:lnSpc>
                <a:spcPct val="125000"/>
              </a:lnSpc>
              <a:buNone/>
              <a:defRPr sz="1400"/>
            </a:lvl4pPr>
            <a:lvl5pPr marL="1706880" indent="0">
              <a:lnSpc>
                <a:spcPct val="125000"/>
              </a:lnSpc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Заполнитель даты 3"/>
          <p:cNvSpPr>
            <a:spLocks noGrp="1"/>
          </p:cNvSpPr>
          <p:nvPr>
            <p:ph type="dt" sz="half" idx="10"/>
          </p:nvPr>
        </p:nvSpPr>
        <p:spPr>
          <a:xfrm>
            <a:off x="1598611" y="6400801"/>
            <a:ext cx="2261183" cy="320675"/>
          </a:xfrm>
        </p:spPr>
        <p:txBody>
          <a:bodyPr rtlCol="0"/>
          <a:lstStyle/>
          <a:p>
            <a:pPr rtl="0"/>
            <a:r>
              <a:rPr lang="en-US"/>
              <a:t>20ГГ</a:t>
            </a:r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226789" y="6400801"/>
            <a:ext cx="5897354" cy="320675"/>
          </a:xfrm>
        </p:spPr>
        <p:txBody>
          <a:bodyPr rtlCol="0"/>
          <a:lstStyle/>
          <a:p>
            <a:pPr rtl="0"/>
            <a:endParaRPr dirty="0"/>
          </a:p>
        </p:txBody>
      </p:sp>
      <p:sp>
        <p:nvSpPr>
          <p:cNvPr id="6" name="Заполнитель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/>
            </a:fld>
            <a:endParaRPr dirty="0"/>
          </a:p>
        </p:txBody>
      </p:sp>
      <p:sp>
        <p:nvSpPr>
          <p:cNvPr id="9" name="Полилиния: Фигура 8"/>
          <p:cNvSpPr/>
          <p:nvPr userDrawn="1"/>
        </p:nvSpPr>
        <p:spPr>
          <a:xfrm>
            <a:off x="-1588" y="457200"/>
            <a:ext cx="11648687" cy="59436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1" name="Полилиния: Фигура 10"/>
          <p:cNvSpPr/>
          <p:nvPr userDrawn="1"/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49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Овал 13"/>
          <p:cNvSpPr/>
          <p:nvPr userDrawn="1"/>
        </p:nvSpPr>
        <p:spPr>
          <a:xfrm>
            <a:off x="10534141" y="5212080"/>
            <a:ext cx="1645920" cy="16459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5" name="Овал 14"/>
          <p:cNvSpPr/>
          <p:nvPr userDrawn="1"/>
        </p:nvSpPr>
        <p:spPr>
          <a:xfrm>
            <a:off x="10542905" y="0"/>
            <a:ext cx="1645920" cy="164592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189412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Содержимое 1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зово-голубое небо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4" name="Прямоугольник 33"/>
          <p:cNvSpPr/>
          <p:nvPr userDrawn="1"/>
        </p:nvSpPr>
        <p:spPr>
          <a:xfrm rot="10800000">
            <a:off x="37941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5" name="Прямоугольник 4"/>
          <p:cNvSpPr/>
          <p:nvPr userDrawn="1"/>
        </p:nvSpPr>
        <p:spPr>
          <a:xfrm rot="10800000">
            <a:off x="11580811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Полилиния: Фигура 8"/>
          <p:cNvSpPr/>
          <p:nvPr userDrawn="1"/>
        </p:nvSpPr>
        <p:spPr>
          <a:xfrm>
            <a:off x="-77788" y="1413688"/>
            <a:ext cx="1371598" cy="4030625"/>
          </a:xfrm>
          <a:custGeom>
            <a:avLst/>
            <a:gdLst>
              <a:gd name="connsiteX0" fmla="*/ 0 w 1371598"/>
              <a:gd name="connsiteY0" fmla="*/ 0 h 4030625"/>
              <a:gd name="connsiteX1" fmla="*/ 85935 w 1371598"/>
              <a:gd name="connsiteY1" fmla="*/ 28331 h 4030625"/>
              <a:gd name="connsiteX2" fmla="*/ 1371598 w 1371598"/>
              <a:gd name="connsiteY2" fmla="*/ 2015312 h 4030625"/>
              <a:gd name="connsiteX3" fmla="*/ 85935 w 1371598"/>
              <a:gd name="connsiteY3" fmla="*/ 4002293 h 4030625"/>
              <a:gd name="connsiteX4" fmla="*/ 0 w 1371598"/>
              <a:gd name="connsiteY4" fmla="*/ 4030625 h 40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598" h="4030625">
                <a:moveTo>
                  <a:pt x="0" y="0"/>
                </a:moveTo>
                <a:lnTo>
                  <a:pt x="85935" y="28331"/>
                </a:lnTo>
                <a:cubicBezTo>
                  <a:pt x="835174" y="318870"/>
                  <a:pt x="1371598" y="1098797"/>
                  <a:pt x="1371598" y="2015312"/>
                </a:cubicBezTo>
                <a:cubicBezTo>
                  <a:pt x="1371598" y="2931828"/>
                  <a:pt x="835174" y="3711754"/>
                  <a:pt x="85935" y="4002293"/>
                </a:cubicBezTo>
                <a:lnTo>
                  <a:pt x="0" y="4030625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dirty="0"/>
          </a:p>
        </p:txBody>
      </p:sp>
      <p:sp>
        <p:nvSpPr>
          <p:cNvPr id="10" name="Полилиния: Фигура 9"/>
          <p:cNvSpPr/>
          <p:nvPr userDrawn="1"/>
        </p:nvSpPr>
        <p:spPr>
          <a:xfrm rot="10800000">
            <a:off x="10895015" y="1413688"/>
            <a:ext cx="1371598" cy="4030625"/>
          </a:xfrm>
          <a:custGeom>
            <a:avLst/>
            <a:gdLst>
              <a:gd name="connsiteX0" fmla="*/ 0 w 1371598"/>
              <a:gd name="connsiteY0" fmla="*/ 0 h 4030625"/>
              <a:gd name="connsiteX1" fmla="*/ 85935 w 1371598"/>
              <a:gd name="connsiteY1" fmla="*/ 28331 h 4030625"/>
              <a:gd name="connsiteX2" fmla="*/ 1371598 w 1371598"/>
              <a:gd name="connsiteY2" fmla="*/ 2015312 h 4030625"/>
              <a:gd name="connsiteX3" fmla="*/ 85935 w 1371598"/>
              <a:gd name="connsiteY3" fmla="*/ 4002293 h 4030625"/>
              <a:gd name="connsiteX4" fmla="*/ 0 w 1371598"/>
              <a:gd name="connsiteY4" fmla="*/ 4030625 h 403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598" h="4030625">
                <a:moveTo>
                  <a:pt x="0" y="0"/>
                </a:moveTo>
                <a:lnTo>
                  <a:pt x="85935" y="28331"/>
                </a:lnTo>
                <a:cubicBezTo>
                  <a:pt x="835174" y="318870"/>
                  <a:pt x="1371598" y="1098797"/>
                  <a:pt x="1371598" y="2015312"/>
                </a:cubicBezTo>
                <a:cubicBezTo>
                  <a:pt x="1371598" y="2931828"/>
                  <a:pt x="835174" y="3711754"/>
                  <a:pt x="85935" y="4002293"/>
                </a:cubicBezTo>
                <a:lnTo>
                  <a:pt x="0" y="4030625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0" y="3429000"/>
            <a:ext cx="1293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 userDrawn="1"/>
        </p:nvCxnSpPr>
        <p:spPr>
          <a:xfrm flipH="1">
            <a:off x="10895015" y="3429000"/>
            <a:ext cx="12938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: Фигура 11"/>
          <p:cNvSpPr/>
          <p:nvPr userDrawn="1"/>
        </p:nvSpPr>
        <p:spPr>
          <a:xfrm>
            <a:off x="1307414" y="-76200"/>
            <a:ext cx="9573996" cy="6992620"/>
          </a:xfrm>
          <a:custGeom>
            <a:avLst/>
            <a:gdLst>
              <a:gd name="connsiteX0" fmla="*/ 1528240 w 9573996"/>
              <a:gd name="connsiteY0" fmla="*/ 0 h 6992620"/>
              <a:gd name="connsiteX1" fmla="*/ 8045757 w 9573996"/>
              <a:gd name="connsiteY1" fmla="*/ 0 h 6992620"/>
              <a:gd name="connsiteX2" fmla="*/ 8171917 w 9573996"/>
              <a:gd name="connsiteY2" fmla="*/ 120282 h 6992620"/>
              <a:gd name="connsiteX3" fmla="*/ 9573996 w 9573996"/>
              <a:gd name="connsiteY3" fmla="*/ 3505201 h 6992620"/>
              <a:gd name="connsiteX4" fmla="*/ 8171917 w 9573996"/>
              <a:gd name="connsiteY4" fmla="*/ 6890120 h 6992620"/>
              <a:gd name="connsiteX5" fmla="*/ 8064408 w 9573996"/>
              <a:gd name="connsiteY5" fmla="*/ 6992620 h 6992620"/>
              <a:gd name="connsiteX6" fmla="*/ 1509589 w 9573996"/>
              <a:gd name="connsiteY6" fmla="*/ 6992620 h 6992620"/>
              <a:gd name="connsiteX7" fmla="*/ 1402080 w 9573996"/>
              <a:gd name="connsiteY7" fmla="*/ 6890120 h 6992620"/>
              <a:gd name="connsiteX8" fmla="*/ 0 w 9573996"/>
              <a:gd name="connsiteY8" fmla="*/ 3505201 h 6992620"/>
              <a:gd name="connsiteX9" fmla="*/ 1402080 w 9573996"/>
              <a:gd name="connsiteY9" fmla="*/ 120282 h 699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3996" h="6992620">
                <a:moveTo>
                  <a:pt x="1528240" y="0"/>
                </a:moveTo>
                <a:lnTo>
                  <a:pt x="8045757" y="0"/>
                </a:lnTo>
                <a:lnTo>
                  <a:pt x="8171917" y="120282"/>
                </a:lnTo>
                <a:cubicBezTo>
                  <a:pt x="9038193" y="986559"/>
                  <a:pt x="9573996" y="2183308"/>
                  <a:pt x="9573996" y="3505201"/>
                </a:cubicBezTo>
                <a:cubicBezTo>
                  <a:pt x="9573996" y="4827094"/>
                  <a:pt x="9038193" y="6023844"/>
                  <a:pt x="8171917" y="6890120"/>
                </a:cubicBezTo>
                <a:lnTo>
                  <a:pt x="8064408" y="6992620"/>
                </a:lnTo>
                <a:lnTo>
                  <a:pt x="1509589" y="6992620"/>
                </a:lnTo>
                <a:lnTo>
                  <a:pt x="1402080" y="6890120"/>
                </a:lnTo>
                <a:cubicBezTo>
                  <a:pt x="535803" y="6023844"/>
                  <a:pt x="0" y="4827094"/>
                  <a:pt x="0" y="3505201"/>
                </a:cubicBezTo>
                <a:cubicBezTo>
                  <a:pt x="0" y="2183308"/>
                  <a:pt x="535803" y="986559"/>
                  <a:pt x="1402080" y="120282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219155" y="533400"/>
            <a:ext cx="7750516" cy="2209801"/>
          </a:xfrm>
        </p:spPr>
        <p:txBody>
          <a:bodyPr lIns="0" rtlCol="0" anchor="ctr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7" name="Объект 2"/>
          <p:cNvSpPr>
            <a:spLocks noGrp="1"/>
          </p:cNvSpPr>
          <p:nvPr>
            <p:ph idx="1" hasCustomPrompt="1"/>
          </p:nvPr>
        </p:nvSpPr>
        <p:spPr>
          <a:xfrm>
            <a:off x="2219154" y="2895600"/>
            <a:ext cx="7750516" cy="3352800"/>
          </a:xfrm>
        </p:spPr>
        <p:txBody>
          <a:bodyPr lIns="0" rtlCol="0" anchor="t">
            <a:normAutofit/>
          </a:bodyPr>
          <a:lstStyle>
            <a:lvl1pPr marL="0" indent="0" algn="ctr">
              <a:lnSpc>
                <a:spcPct val="125000"/>
              </a:lnSpc>
              <a:buFont typeface="Arial" panose="020B0604020202020204" pitchFamily="34" charset="0"/>
              <a:buNone/>
              <a:defRPr sz="1800"/>
            </a:lvl1pPr>
            <a:lvl2pPr marL="426720" indent="0" algn="ctr">
              <a:lnSpc>
                <a:spcPct val="125000"/>
              </a:lnSpc>
              <a:buFont typeface="Arial" panose="020B0604020202020204" pitchFamily="34" charset="0"/>
              <a:buNone/>
              <a:defRPr sz="1600"/>
            </a:lvl2pPr>
            <a:lvl3pPr marL="85344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3pPr>
            <a:lvl4pPr marL="128016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4pPr>
            <a:lvl5pPr marL="170688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14" name="Заполнитель даты 13"/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1828800" cy="320675"/>
          </a:xfrm>
        </p:spPr>
        <p:txBody>
          <a:bodyPr rtlCol="0"/>
          <a:lstStyle/>
          <a:p>
            <a:pPr rtl="0"/>
            <a:r>
              <a:rPr lang="en-US"/>
              <a:t>20ГГ</a:t>
            </a:r>
            <a:endParaRPr lang="en-US" dirty="0"/>
          </a:p>
        </p:txBody>
      </p:sp>
      <p:sp>
        <p:nvSpPr>
          <p:cNvPr id="15" name="Заполнитель нижнего колонтитула 14"/>
          <p:cNvSpPr>
            <a:spLocks noGrp="1"/>
          </p:cNvSpPr>
          <p:nvPr>
            <p:ph type="ftr" sz="quarter" idx="11"/>
          </p:nvPr>
        </p:nvSpPr>
        <p:spPr>
          <a:xfrm>
            <a:off x="2986262" y="6400801"/>
            <a:ext cx="6216301" cy="32067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Заполнитель номера слайда 1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Заголовок + подзаголовок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озово-голубое небо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0" y="0"/>
            <a:ext cx="12188821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4" name="Прямоугольник 33"/>
          <p:cNvSpPr/>
          <p:nvPr userDrawn="1"/>
        </p:nvSpPr>
        <p:spPr>
          <a:xfrm rot="5400000">
            <a:off x="1408905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07" y="400051"/>
            <a:ext cx="5637210" cy="2914649"/>
          </a:xfrm>
        </p:spPr>
        <p:txBody>
          <a:bodyPr rtlCol="0" anchor="b">
            <a:normAutofit/>
          </a:bodyPr>
          <a:lstStyle>
            <a:lvl1pPr algn="ctr">
              <a:defRPr sz="6600" b="0" cap="none" baseline="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11" name="Полилиния: Фигура 10"/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dirty="0"/>
          </a:p>
        </p:txBody>
      </p:sp>
      <p:sp>
        <p:nvSpPr>
          <p:cNvPr id="14" name="Полилиния: Фигура 13"/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dirty="0"/>
          </a:p>
        </p:txBody>
      </p:sp>
      <p:sp>
        <p:nvSpPr>
          <p:cNvPr id="3" name="Прямоугольник 2"/>
          <p:cNvSpPr/>
          <p:nvPr userDrawn="1"/>
        </p:nvSpPr>
        <p:spPr>
          <a:xfrm rot="5400000">
            <a:off x="10551316" y="1905795"/>
            <a:ext cx="228600" cy="304641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Заполнитель содержимого 5"/>
          <p:cNvSpPr>
            <a:spLocks noGrp="1"/>
          </p:cNvSpPr>
          <p:nvPr>
            <p:ph sz="quarter" idx="10" hasCustomPrompt="1"/>
          </p:nvPr>
        </p:nvSpPr>
        <p:spPr>
          <a:xfrm>
            <a:off x="3275807" y="3543300"/>
            <a:ext cx="5637210" cy="262889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2672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2pPr>
            <a:lvl3pPr marL="85344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3pPr>
            <a:lvl4pPr marL="128016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4pPr>
            <a:lvl5pPr marL="1706880" indent="0" algn="ctr">
              <a:lnSpc>
                <a:spcPct val="125000"/>
              </a:lnSpc>
              <a:spcBef>
                <a:spcPts val="0"/>
              </a:spcBef>
              <a:buNone/>
              <a:defRPr sz="1800"/>
            </a:lvl5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lang="en-US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2140743" y="0"/>
            <a:ext cx="7907338" cy="6858000"/>
            <a:chOff x="2149474" y="0"/>
            <a:chExt cx="7907338" cy="6858000"/>
          </a:xfrm>
        </p:grpSpPr>
        <p:cxnSp>
          <p:nvCxnSpPr>
            <p:cNvPr id="7" name="Прямая соединительная линия 6"/>
            <p:cNvCxnSpPr/>
            <p:nvPr userDrawn="1"/>
          </p:nvCxnSpPr>
          <p:spPr>
            <a:xfrm>
              <a:off x="2149474" y="0"/>
              <a:ext cx="0" cy="6858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10056812" y="0"/>
              <a:ext cx="0" cy="685800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олилиния: Фигура 14"/>
          <p:cNvSpPr/>
          <p:nvPr userDrawn="1"/>
        </p:nvSpPr>
        <p:spPr>
          <a:xfrm>
            <a:off x="1307414" y="-76200"/>
            <a:ext cx="9573996" cy="7028180"/>
          </a:xfrm>
          <a:custGeom>
            <a:avLst/>
            <a:gdLst>
              <a:gd name="connsiteX0" fmla="*/ 1528240 w 9573996"/>
              <a:gd name="connsiteY0" fmla="*/ 0 h 7028180"/>
              <a:gd name="connsiteX1" fmla="*/ 8045757 w 9573996"/>
              <a:gd name="connsiteY1" fmla="*/ 0 h 7028180"/>
              <a:gd name="connsiteX2" fmla="*/ 8171917 w 9573996"/>
              <a:gd name="connsiteY2" fmla="*/ 120282 h 7028180"/>
              <a:gd name="connsiteX3" fmla="*/ 9573996 w 9573996"/>
              <a:gd name="connsiteY3" fmla="*/ 3505201 h 7028180"/>
              <a:gd name="connsiteX4" fmla="*/ 8171917 w 9573996"/>
              <a:gd name="connsiteY4" fmla="*/ 6890120 h 7028180"/>
              <a:gd name="connsiteX5" fmla="*/ 8027110 w 9573996"/>
              <a:gd name="connsiteY5" fmla="*/ 7028180 h 7028180"/>
              <a:gd name="connsiteX6" fmla="*/ 1546886 w 9573996"/>
              <a:gd name="connsiteY6" fmla="*/ 7028180 h 7028180"/>
              <a:gd name="connsiteX7" fmla="*/ 1402080 w 9573996"/>
              <a:gd name="connsiteY7" fmla="*/ 6890120 h 7028180"/>
              <a:gd name="connsiteX8" fmla="*/ 0 w 9573996"/>
              <a:gd name="connsiteY8" fmla="*/ 3505201 h 7028180"/>
              <a:gd name="connsiteX9" fmla="*/ 1402080 w 9573996"/>
              <a:gd name="connsiteY9" fmla="*/ 120282 h 702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73996" h="7028180">
                <a:moveTo>
                  <a:pt x="1528240" y="0"/>
                </a:moveTo>
                <a:lnTo>
                  <a:pt x="8045757" y="0"/>
                </a:lnTo>
                <a:lnTo>
                  <a:pt x="8171917" y="120282"/>
                </a:lnTo>
                <a:cubicBezTo>
                  <a:pt x="9038193" y="986559"/>
                  <a:pt x="9573996" y="2183308"/>
                  <a:pt x="9573996" y="3505201"/>
                </a:cubicBezTo>
                <a:cubicBezTo>
                  <a:pt x="9573996" y="4827094"/>
                  <a:pt x="9038193" y="6023844"/>
                  <a:pt x="8171917" y="6890120"/>
                </a:cubicBezTo>
                <a:lnTo>
                  <a:pt x="8027110" y="7028180"/>
                </a:lnTo>
                <a:lnTo>
                  <a:pt x="1546886" y="7028180"/>
                </a:lnTo>
                <a:lnTo>
                  <a:pt x="1402080" y="6890120"/>
                </a:lnTo>
                <a:cubicBezTo>
                  <a:pt x="535803" y="6023844"/>
                  <a:pt x="0" y="4827094"/>
                  <a:pt x="0" y="3505201"/>
                </a:cubicBezTo>
                <a:cubicBezTo>
                  <a:pt x="0" y="2183308"/>
                  <a:pt x="535803" y="986559"/>
                  <a:pt x="1402080" y="120282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6" name="Заполнитель даты 15"/>
          <p:cNvSpPr>
            <a:spLocks noGrp="1"/>
          </p:cNvSpPr>
          <p:nvPr>
            <p:ph type="dt" sz="half" idx="11"/>
          </p:nvPr>
        </p:nvSpPr>
        <p:spPr>
          <a:xfrm>
            <a:off x="1117309" y="6400801"/>
            <a:ext cx="1828800" cy="320675"/>
          </a:xfrm>
        </p:spPr>
        <p:txBody>
          <a:bodyPr rtlCol="0"/>
          <a:lstStyle/>
          <a:p>
            <a:pPr rtl="0"/>
            <a:r>
              <a:rPr lang="en-US"/>
              <a:t>20ГГ</a:t>
            </a:r>
            <a:endParaRPr lang="en-US" dirty="0"/>
          </a:p>
        </p:txBody>
      </p:sp>
      <p:sp>
        <p:nvSpPr>
          <p:cNvPr id="17" name="Заполнитель нижнего колонтитула 16"/>
          <p:cNvSpPr>
            <a:spLocks noGrp="1"/>
          </p:cNvSpPr>
          <p:nvPr>
            <p:ph type="ftr" sz="quarter" idx="12"/>
          </p:nvPr>
        </p:nvSpPr>
        <p:spPr>
          <a:xfrm>
            <a:off x="2986262" y="6400801"/>
            <a:ext cx="6216301" cy="32067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8" name="Заполнитель номера слайда 17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ело-розовый градиент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3" name="Заголовок 1"/>
          <p:cNvSpPr>
            <a:spLocks noGrp="1"/>
          </p:cNvSpPr>
          <p:nvPr>
            <p:ph type="title"/>
          </p:nvPr>
        </p:nvSpPr>
        <p:spPr>
          <a:xfrm>
            <a:off x="1522418" y="990600"/>
            <a:ext cx="4343392" cy="4715764"/>
          </a:xfrm>
        </p:spPr>
        <p:txBody>
          <a:bodyPr rtlCol="0" anchor="ctr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2" name="Объект 5"/>
          <p:cNvSpPr>
            <a:spLocks noGrp="1"/>
          </p:cNvSpPr>
          <p:nvPr>
            <p:ph sz="quarter" idx="13" hasCustomPrompt="1"/>
          </p:nvPr>
        </p:nvSpPr>
        <p:spPr>
          <a:xfrm>
            <a:off x="6161756" y="990600"/>
            <a:ext cx="3962387" cy="4715764"/>
          </a:xfrm>
        </p:spPr>
        <p:txBody>
          <a:bodyPr rtlCol="0" anchor="ctr">
            <a:normAutofit/>
          </a:bodyPr>
          <a:lstStyle>
            <a:lvl1pPr marL="28575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1pPr>
            <a:lvl2pPr marL="71247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2pPr>
            <a:lvl3pPr marL="113919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3pPr>
            <a:lvl4pPr marL="156591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4pPr>
            <a:lvl5pPr marL="1992630" indent="-285750">
              <a:lnSpc>
                <a:spcPct val="125000"/>
              </a:lnSpc>
              <a:buFont typeface="Arial" panose="020B0604020202020204" pitchFamily="34" charset="0"/>
              <a:buChar char="•"/>
              <a:defRPr sz="1800"/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5" name="Заполнитель даты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20ГГ</a:t>
            </a:r>
            <a:endParaRPr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/>
            </a:fld>
            <a:endParaRPr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41412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: Фигура 3"/>
          <p:cNvSpPr/>
          <p:nvPr userDrawn="1"/>
        </p:nvSpPr>
        <p:spPr>
          <a:xfrm>
            <a:off x="-1588" y="457200"/>
            <a:ext cx="11648687" cy="59436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8" name="Полилиния: Фигура 7"/>
          <p:cNvSpPr/>
          <p:nvPr userDrawn="1"/>
        </p:nvSpPr>
        <p:spPr>
          <a:xfrm>
            <a:off x="0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9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8" name="Полилиния: Фигура 17"/>
          <p:cNvSpPr/>
          <p:nvPr userDrawn="1"/>
        </p:nvSpPr>
        <p:spPr>
          <a:xfrm>
            <a:off x="10940044" y="2156118"/>
            <a:ext cx="1373186" cy="2545766"/>
          </a:xfrm>
          <a:custGeom>
            <a:avLst/>
            <a:gdLst>
              <a:gd name="connsiteX0" fmla="*/ 1272884 w 1373186"/>
              <a:gd name="connsiteY0" fmla="*/ 0 h 2545766"/>
              <a:gd name="connsiteX1" fmla="*/ 1373186 w 1373186"/>
              <a:gd name="connsiteY1" fmla="*/ 5065 h 2545766"/>
              <a:gd name="connsiteX2" fmla="*/ 1373186 w 1373186"/>
              <a:gd name="connsiteY2" fmla="*/ 2540701 h 2545766"/>
              <a:gd name="connsiteX3" fmla="*/ 1272884 w 1373186"/>
              <a:gd name="connsiteY3" fmla="*/ 2545766 h 2545766"/>
              <a:gd name="connsiteX4" fmla="*/ 0 w 1373186"/>
              <a:gd name="connsiteY4" fmla="*/ 1272883 h 2545766"/>
              <a:gd name="connsiteX5" fmla="*/ 1272884 w 1373186"/>
              <a:gd name="connsiteY5" fmla="*/ 0 h 254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3186" h="2545766">
                <a:moveTo>
                  <a:pt x="1272884" y="0"/>
                </a:moveTo>
                <a:lnTo>
                  <a:pt x="1373186" y="5065"/>
                </a:lnTo>
                <a:lnTo>
                  <a:pt x="1373186" y="2540701"/>
                </a:lnTo>
                <a:lnTo>
                  <a:pt x="1272884" y="2545766"/>
                </a:lnTo>
                <a:cubicBezTo>
                  <a:pt x="569890" y="2545766"/>
                  <a:pt x="0" y="1975877"/>
                  <a:pt x="0" y="1272883"/>
                </a:cubicBezTo>
                <a:cubicBezTo>
                  <a:pt x="0" y="569889"/>
                  <a:pt x="569890" y="0"/>
                  <a:pt x="1272884" y="0"/>
                </a:cubicBez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 rot="16200000" flipH="1">
            <a:off x="11450135" y="2804611"/>
            <a:ext cx="228600" cy="124878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Заголовок + рисунок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азмытый розово-голубой фон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-64" y="0"/>
            <a:ext cx="12188952" cy="6858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13113" y="1612902"/>
            <a:ext cx="5562599" cy="3632196"/>
          </a:xfrm>
        </p:spPr>
        <p:txBody>
          <a:bodyPr rtlCol="0" anchor="ctr">
            <a:normAutofit/>
          </a:bodyPr>
          <a:lstStyle>
            <a:lvl1pPr algn="ctr">
              <a:defRPr sz="6600" b="0" cap="none" baseline="0"/>
            </a:lvl1pPr>
          </a:lstStyle>
          <a:p>
            <a:pPr rtl="0"/>
            <a:r>
              <a:rPr lang="en-US"/>
              <a:t>Щелкните, чтобы изменить стиль образца заголовка</a:t>
            </a:r>
            <a:endParaRPr dirty="0"/>
          </a:p>
        </p:txBody>
      </p:sp>
      <p:sp>
        <p:nvSpPr>
          <p:cNvPr id="4" name="Овал 3"/>
          <p:cNvSpPr/>
          <p:nvPr userDrawn="1"/>
        </p:nvSpPr>
        <p:spPr>
          <a:xfrm>
            <a:off x="3046412" y="381000"/>
            <a:ext cx="6096000" cy="60960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Полилиния: Фигура 10"/>
          <p:cNvSpPr/>
          <p:nvPr userDrawn="1"/>
        </p:nvSpPr>
        <p:spPr>
          <a:xfrm>
            <a:off x="-77788" y="1320655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dirty="0"/>
          </a:p>
        </p:txBody>
      </p:sp>
      <p:sp>
        <p:nvSpPr>
          <p:cNvPr id="14" name="Полилиния: Фигура 13"/>
          <p:cNvSpPr/>
          <p:nvPr userDrawn="1"/>
        </p:nvSpPr>
        <p:spPr>
          <a:xfrm rot="10800000">
            <a:off x="9142411" y="1320656"/>
            <a:ext cx="3124198" cy="4216690"/>
          </a:xfrm>
          <a:custGeom>
            <a:avLst/>
            <a:gdLst>
              <a:gd name="connsiteX0" fmla="*/ 0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0 w 3124198"/>
              <a:gd name="connsiteY10" fmla="*/ 4216690 h 4216690"/>
              <a:gd name="connsiteX11" fmla="*/ 0 w 3124198"/>
              <a:gd name="connsiteY11" fmla="*/ 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4198" h="4216690">
                <a:moveTo>
                  <a:pt x="0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0" y="4216690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rtl="0"/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0" y="132065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5537345"/>
            <a:ext cx="1218882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мещающая рамка рисунка 6"/>
          <p:cNvSpPr>
            <a:spLocks noGrp="1"/>
          </p:cNvSpPr>
          <p:nvPr>
            <p:ph type="pic" sz="quarter" idx="10"/>
          </p:nvPr>
        </p:nvSpPr>
        <p:spPr>
          <a:xfrm>
            <a:off x="-77790" y="1320650"/>
            <a:ext cx="3124198" cy="4216690"/>
          </a:xfrm>
          <a:custGeom>
            <a:avLst/>
            <a:gdLst>
              <a:gd name="connsiteX0" fmla="*/ 879796 w 3124198"/>
              <a:gd name="connsiteY0" fmla="*/ 0 h 4216690"/>
              <a:gd name="connsiteX1" fmla="*/ 1190290 w 3124198"/>
              <a:gd name="connsiteY1" fmla="*/ 0 h 4216690"/>
              <a:gd name="connsiteX2" fmla="*/ 1191185 w 3124198"/>
              <a:gd name="connsiteY2" fmla="*/ 0 h 4216690"/>
              <a:gd name="connsiteX3" fmla="*/ 1191185 w 3124198"/>
              <a:gd name="connsiteY3" fmla="*/ 25 h 4216690"/>
              <a:gd name="connsiteX4" fmla="*/ 1289808 w 3124198"/>
              <a:gd name="connsiteY4" fmla="*/ 2744 h 4216690"/>
              <a:gd name="connsiteX5" fmla="*/ 3124198 w 3124198"/>
              <a:gd name="connsiteY5" fmla="*/ 2108345 h 4216690"/>
              <a:gd name="connsiteX6" fmla="*/ 1289808 w 3124198"/>
              <a:gd name="connsiteY6" fmla="*/ 4213947 h 4216690"/>
              <a:gd name="connsiteX7" fmla="*/ 1191185 w 3124198"/>
              <a:gd name="connsiteY7" fmla="*/ 4216666 h 4216690"/>
              <a:gd name="connsiteX8" fmla="*/ 1191185 w 3124198"/>
              <a:gd name="connsiteY8" fmla="*/ 4216690 h 4216690"/>
              <a:gd name="connsiteX9" fmla="*/ 1190290 w 3124198"/>
              <a:gd name="connsiteY9" fmla="*/ 4216690 h 4216690"/>
              <a:gd name="connsiteX10" fmla="*/ 879796 w 3124198"/>
              <a:gd name="connsiteY10" fmla="*/ 4216690 h 4216690"/>
              <a:gd name="connsiteX11" fmla="*/ 0 w 3124198"/>
              <a:gd name="connsiteY11" fmla="*/ 0 h 4216690"/>
              <a:gd name="connsiteX12" fmla="*/ 651196 w 3124198"/>
              <a:gd name="connsiteY12" fmla="*/ 0 h 4216690"/>
              <a:gd name="connsiteX13" fmla="*/ 651196 w 3124198"/>
              <a:gd name="connsiteY13" fmla="*/ 4216690 h 4216690"/>
              <a:gd name="connsiteX14" fmla="*/ 0 w 3124198"/>
              <a:gd name="connsiteY14" fmla="*/ 4216690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4198" h="4216690">
                <a:moveTo>
                  <a:pt x="879796" y="0"/>
                </a:moveTo>
                <a:lnTo>
                  <a:pt x="1190290" y="0"/>
                </a:lnTo>
                <a:lnTo>
                  <a:pt x="1191185" y="0"/>
                </a:lnTo>
                <a:lnTo>
                  <a:pt x="1191185" y="25"/>
                </a:lnTo>
                <a:lnTo>
                  <a:pt x="1289808" y="2744"/>
                </a:lnTo>
                <a:cubicBezTo>
                  <a:pt x="2311627" y="59211"/>
                  <a:pt x="3124198" y="980326"/>
                  <a:pt x="3124198" y="2108345"/>
                </a:cubicBezTo>
                <a:cubicBezTo>
                  <a:pt x="3124198" y="3236364"/>
                  <a:pt x="2311627" y="4157479"/>
                  <a:pt x="1289808" y="4213947"/>
                </a:cubicBezTo>
                <a:lnTo>
                  <a:pt x="1191185" y="4216666"/>
                </a:lnTo>
                <a:lnTo>
                  <a:pt x="1191185" y="4216690"/>
                </a:lnTo>
                <a:lnTo>
                  <a:pt x="1190290" y="4216690"/>
                </a:lnTo>
                <a:lnTo>
                  <a:pt x="879796" y="4216690"/>
                </a:lnTo>
                <a:close/>
                <a:moveTo>
                  <a:pt x="0" y="0"/>
                </a:moveTo>
                <a:lnTo>
                  <a:pt x="651196" y="0"/>
                </a:lnTo>
                <a:lnTo>
                  <a:pt x="651196" y="4216690"/>
                </a:lnTo>
                <a:lnTo>
                  <a:pt x="0" y="421669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5" name="Замещающая рамка рисунка 4"/>
          <p:cNvSpPr>
            <a:spLocks noGrp="1"/>
          </p:cNvSpPr>
          <p:nvPr>
            <p:ph type="pic" sz="quarter" idx="11"/>
          </p:nvPr>
        </p:nvSpPr>
        <p:spPr>
          <a:xfrm>
            <a:off x="9142411" y="1339705"/>
            <a:ext cx="3124198" cy="4216690"/>
          </a:xfrm>
          <a:custGeom>
            <a:avLst/>
            <a:gdLst>
              <a:gd name="connsiteX0" fmla="*/ 2476500 w 3124198"/>
              <a:gd name="connsiteY0" fmla="*/ 0 h 4216690"/>
              <a:gd name="connsiteX1" fmla="*/ 3124198 w 3124198"/>
              <a:gd name="connsiteY1" fmla="*/ 0 h 4216690"/>
              <a:gd name="connsiteX2" fmla="*/ 3124198 w 3124198"/>
              <a:gd name="connsiteY2" fmla="*/ 4216690 h 4216690"/>
              <a:gd name="connsiteX3" fmla="*/ 2476500 w 3124198"/>
              <a:gd name="connsiteY3" fmla="*/ 4216690 h 4216690"/>
              <a:gd name="connsiteX4" fmla="*/ 1933013 w 3124198"/>
              <a:gd name="connsiteY4" fmla="*/ 0 h 4216690"/>
              <a:gd name="connsiteX5" fmla="*/ 1933908 w 3124198"/>
              <a:gd name="connsiteY5" fmla="*/ 0 h 4216690"/>
              <a:gd name="connsiteX6" fmla="*/ 2247900 w 3124198"/>
              <a:gd name="connsiteY6" fmla="*/ 0 h 4216690"/>
              <a:gd name="connsiteX7" fmla="*/ 2247900 w 3124198"/>
              <a:gd name="connsiteY7" fmla="*/ 4216690 h 4216690"/>
              <a:gd name="connsiteX8" fmla="*/ 1933908 w 3124198"/>
              <a:gd name="connsiteY8" fmla="*/ 4216690 h 4216690"/>
              <a:gd name="connsiteX9" fmla="*/ 1933013 w 3124198"/>
              <a:gd name="connsiteY9" fmla="*/ 4216690 h 4216690"/>
              <a:gd name="connsiteX10" fmla="*/ 1933013 w 3124198"/>
              <a:gd name="connsiteY10" fmla="*/ 4216665 h 4216690"/>
              <a:gd name="connsiteX11" fmla="*/ 1834390 w 3124198"/>
              <a:gd name="connsiteY11" fmla="*/ 4213946 h 4216690"/>
              <a:gd name="connsiteX12" fmla="*/ 0 w 3124198"/>
              <a:gd name="connsiteY12" fmla="*/ 2108345 h 4216690"/>
              <a:gd name="connsiteX13" fmla="*/ 1834390 w 3124198"/>
              <a:gd name="connsiteY13" fmla="*/ 2743 h 4216690"/>
              <a:gd name="connsiteX14" fmla="*/ 1933013 w 3124198"/>
              <a:gd name="connsiteY14" fmla="*/ 24 h 421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24198" h="4216690">
                <a:moveTo>
                  <a:pt x="2476500" y="0"/>
                </a:moveTo>
                <a:lnTo>
                  <a:pt x="3124198" y="0"/>
                </a:lnTo>
                <a:lnTo>
                  <a:pt x="3124198" y="4216690"/>
                </a:lnTo>
                <a:lnTo>
                  <a:pt x="2476500" y="4216690"/>
                </a:lnTo>
                <a:close/>
                <a:moveTo>
                  <a:pt x="1933013" y="0"/>
                </a:moveTo>
                <a:lnTo>
                  <a:pt x="1933908" y="0"/>
                </a:lnTo>
                <a:lnTo>
                  <a:pt x="2247900" y="0"/>
                </a:lnTo>
                <a:lnTo>
                  <a:pt x="2247900" y="4216690"/>
                </a:lnTo>
                <a:lnTo>
                  <a:pt x="1933908" y="4216690"/>
                </a:lnTo>
                <a:lnTo>
                  <a:pt x="1933013" y="4216690"/>
                </a:lnTo>
                <a:lnTo>
                  <a:pt x="1933013" y="4216665"/>
                </a:lnTo>
                <a:lnTo>
                  <a:pt x="1834390" y="4213946"/>
                </a:lnTo>
                <a:cubicBezTo>
                  <a:pt x="812571" y="4157479"/>
                  <a:pt x="0" y="3236364"/>
                  <a:pt x="0" y="2108345"/>
                </a:cubicBezTo>
                <a:cubicBezTo>
                  <a:pt x="0" y="980326"/>
                  <a:pt x="812571" y="59211"/>
                  <a:pt x="1834390" y="2743"/>
                </a:cubicBezTo>
                <a:lnTo>
                  <a:pt x="1933013" y="24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>
          <a:xfrm rot="10800000">
            <a:off x="11390311" y="-1"/>
            <a:ext cx="228600" cy="68579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 rot="10800000">
            <a:off x="573406" y="-2"/>
            <a:ext cx="228600" cy="685799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Лицо человека крупным планом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1372" y="-19050"/>
            <a:ext cx="12186081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1" name="Прямоугольник 10"/>
          <p:cNvSpPr/>
          <p:nvPr userDrawn="1"/>
        </p:nvSpPr>
        <p:spPr>
          <a:xfrm>
            <a:off x="4397984" y="1828797"/>
            <a:ext cx="64159" cy="50672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4436670" y="0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248564" y="1834387"/>
            <a:ext cx="4169664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: Фигура 13"/>
          <p:cNvSpPr/>
          <p:nvPr userDrawn="1"/>
        </p:nvSpPr>
        <p:spPr>
          <a:xfrm rot="16200000">
            <a:off x="-1101807" y="1328818"/>
            <a:ext cx="6874329" cy="4216690"/>
          </a:xfrm>
          <a:custGeom>
            <a:avLst/>
            <a:gdLst>
              <a:gd name="connsiteX0" fmla="*/ 0 w 12188825"/>
              <a:gd name="connsiteY0" fmla="*/ 0 h 6858000"/>
              <a:gd name="connsiteX1" fmla="*/ 8759825 w 12188825"/>
              <a:gd name="connsiteY1" fmla="*/ 0 h 6858000"/>
              <a:gd name="connsiteX2" fmla="*/ 8761412 w 12188825"/>
              <a:gd name="connsiteY2" fmla="*/ 0 h 6858000"/>
              <a:gd name="connsiteX3" fmla="*/ 8761412 w 12188825"/>
              <a:gd name="connsiteY3" fmla="*/ 40 h 6858000"/>
              <a:gd name="connsiteX4" fmla="*/ 8936281 w 12188825"/>
              <a:gd name="connsiteY4" fmla="*/ 4462 h 6858000"/>
              <a:gd name="connsiteX5" fmla="*/ 12188825 w 12188825"/>
              <a:gd name="connsiteY5" fmla="*/ 3429000 h 6858000"/>
              <a:gd name="connsiteX6" fmla="*/ 8936281 w 12188825"/>
              <a:gd name="connsiteY6" fmla="*/ 6853538 h 6858000"/>
              <a:gd name="connsiteX7" fmla="*/ 8761412 w 12188825"/>
              <a:gd name="connsiteY7" fmla="*/ 6857960 h 6858000"/>
              <a:gd name="connsiteX8" fmla="*/ 8761412 w 12188825"/>
              <a:gd name="connsiteY8" fmla="*/ 6858000 h 6858000"/>
              <a:gd name="connsiteX9" fmla="*/ 8759825 w 12188825"/>
              <a:gd name="connsiteY9" fmla="*/ 6858000 h 6858000"/>
              <a:gd name="connsiteX10" fmla="*/ 0 w 1218882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8759825" y="0"/>
                </a:lnTo>
                <a:lnTo>
                  <a:pt x="8761412" y="0"/>
                </a:lnTo>
                <a:lnTo>
                  <a:pt x="8761412" y="40"/>
                </a:lnTo>
                <a:lnTo>
                  <a:pt x="8936281" y="4462"/>
                </a:lnTo>
                <a:cubicBezTo>
                  <a:pt x="10748061" y="96301"/>
                  <a:pt x="12188825" y="1594397"/>
                  <a:pt x="12188825" y="3429000"/>
                </a:cubicBezTo>
                <a:cubicBezTo>
                  <a:pt x="12188825" y="5263603"/>
                  <a:pt x="10748061" y="6761699"/>
                  <a:pt x="8936281" y="6853538"/>
                </a:cubicBezTo>
                <a:lnTo>
                  <a:pt x="8761412" y="6857960"/>
                </a:lnTo>
                <a:lnTo>
                  <a:pt x="8761412" y="6858000"/>
                </a:lnTo>
                <a:lnTo>
                  <a:pt x="8759825" y="6858000"/>
                </a:lnTo>
                <a:lnTo>
                  <a:pt x="0" y="68580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5" name="Овал 14"/>
          <p:cNvSpPr/>
          <p:nvPr userDrawn="1"/>
        </p:nvSpPr>
        <p:spPr>
          <a:xfrm>
            <a:off x="1417442" y="-1"/>
            <a:ext cx="1828799" cy="182879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227012" y="-2"/>
            <a:ext cx="0" cy="6858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11957482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33" name="Прямая соединительная линия 32"/>
          <p:cNvCxnSpPr>
            <a:stCxn id="15" idx="0"/>
            <a:endCxn id="15" idx="4"/>
          </p:cNvCxnSpPr>
          <p:nvPr userDrawn="1"/>
        </p:nvCxnSpPr>
        <p:spPr>
          <a:xfrm>
            <a:off x="2331842" y="-1"/>
            <a:ext cx="0" cy="182879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 userDrawn="1"/>
        </p:nvSpPr>
        <p:spPr>
          <a:xfrm>
            <a:off x="-12796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4437785" y="0"/>
            <a:ext cx="2286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971944" y="533400"/>
            <a:ext cx="6692772" cy="2209801"/>
          </a:xfrm>
        </p:spPr>
        <p:txBody>
          <a:bodyPr lIns="0" rtlCol="0" anchor="ctr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6" name="Замещающая рамка рисунка 5"/>
          <p:cNvSpPr>
            <a:spLocks noGrp="1"/>
          </p:cNvSpPr>
          <p:nvPr>
            <p:ph type="pic" sz="quarter" idx="10"/>
          </p:nvPr>
        </p:nvSpPr>
        <p:spPr>
          <a:xfrm>
            <a:off x="248564" y="1851656"/>
            <a:ext cx="4148048" cy="500634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Заполнитель содержимого 2"/>
          <p:cNvSpPr>
            <a:spLocks noGrp="1"/>
          </p:cNvSpPr>
          <p:nvPr>
            <p:ph idx="1" hasCustomPrompt="1"/>
          </p:nvPr>
        </p:nvSpPr>
        <p:spPr>
          <a:xfrm>
            <a:off x="4971946" y="3048000"/>
            <a:ext cx="6679975" cy="3352800"/>
          </a:xfrm>
        </p:spPr>
        <p:txBody>
          <a:bodyPr lIns="0" rtlCol="0" anchor="t">
            <a:normAutofit/>
          </a:bodyPr>
          <a:lstStyle>
            <a:lvl1pPr marL="0" indent="0" algn="ctr">
              <a:lnSpc>
                <a:spcPct val="125000"/>
              </a:lnSpc>
              <a:buFont typeface="Arial" panose="020B0604020202020204" pitchFamily="34" charset="0"/>
              <a:buNone/>
              <a:defRPr sz="1800"/>
            </a:lvl1pPr>
            <a:lvl2pPr marL="426720" indent="0" algn="ctr">
              <a:lnSpc>
                <a:spcPct val="125000"/>
              </a:lnSpc>
              <a:buFont typeface="Arial" panose="020B0604020202020204" pitchFamily="34" charset="0"/>
              <a:buNone/>
              <a:defRPr sz="1600"/>
            </a:lvl2pPr>
            <a:lvl3pPr marL="85344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3pPr>
            <a:lvl4pPr marL="128016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4pPr>
            <a:lvl5pPr marL="1706880" indent="0" algn="ctr">
              <a:lnSpc>
                <a:spcPct val="125000"/>
              </a:lnSpc>
              <a:buFont typeface="Arial" panose="020B0604020202020204" pitchFamily="34" charset="0"/>
              <a:buNone/>
              <a:defRPr sz="1400"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2" name="Заполнитель даты 1"/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en-US"/>
              <a:t>20XX</a:t>
            </a:r>
            <a:endParaRPr lang="en-US" dirty="0"/>
          </a:p>
        </p:txBody>
      </p:sp>
      <p:sp>
        <p:nvSpPr>
          <p:cNvPr id="4" name="Заполнитель нижнего колонтитула 3"/>
          <p:cNvSpPr>
            <a:spLocks noGrp="1"/>
          </p:cNvSpPr>
          <p:nvPr>
            <p:ph type="ftr" sz="quarter" idx="12"/>
          </p:nvPr>
        </p:nvSpPr>
        <p:spPr>
          <a:xfrm>
            <a:off x="4971946" y="6400801"/>
            <a:ext cx="6216301" cy="32067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9" name="Заполнитель номера слайда 8"/>
          <p:cNvSpPr>
            <a:spLocks noGrp="1"/>
          </p:cNvSpPr>
          <p:nvPr>
            <p:ph type="sldNum" sz="quarter" idx="13"/>
          </p:nvPr>
        </p:nvSpPr>
        <p:spPr>
          <a:xfrm>
            <a:off x="10544403" y="6400801"/>
            <a:ext cx="1107518" cy="320675"/>
          </a:xfrm>
        </p:spPr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элемента содержимого 1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озово-голубой градиент крупным планом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75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117713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: Фигура 9"/>
          <p:cNvSpPr/>
          <p:nvPr userDrawn="1"/>
        </p:nvSpPr>
        <p:spPr>
          <a:xfrm>
            <a:off x="-87028" y="2552700"/>
            <a:ext cx="923640" cy="1752600"/>
          </a:xfrm>
          <a:custGeom>
            <a:avLst/>
            <a:gdLst>
              <a:gd name="connsiteX0" fmla="*/ 47340 w 923640"/>
              <a:gd name="connsiteY0" fmla="*/ 0 h 1752600"/>
              <a:gd name="connsiteX1" fmla="*/ 923640 w 923640"/>
              <a:gd name="connsiteY1" fmla="*/ 876300 h 1752600"/>
              <a:gd name="connsiteX2" fmla="*/ 47340 w 923640"/>
              <a:gd name="connsiteY2" fmla="*/ 1752600 h 1752600"/>
              <a:gd name="connsiteX3" fmla="*/ 0 w 923640"/>
              <a:gd name="connsiteY3" fmla="*/ 1747828 h 1752600"/>
              <a:gd name="connsiteX4" fmla="*/ 0 w 923640"/>
              <a:gd name="connsiteY4" fmla="*/ 4772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640" h="1752600">
                <a:moveTo>
                  <a:pt x="47340" y="0"/>
                </a:moveTo>
                <a:cubicBezTo>
                  <a:pt x="531307" y="0"/>
                  <a:pt x="923640" y="392333"/>
                  <a:pt x="923640" y="876300"/>
                </a:cubicBezTo>
                <a:cubicBezTo>
                  <a:pt x="923640" y="1360267"/>
                  <a:pt x="531307" y="1752600"/>
                  <a:pt x="47340" y="1752600"/>
                </a:cubicBezTo>
                <a:lnTo>
                  <a:pt x="0" y="1747828"/>
                </a:lnTo>
                <a:lnTo>
                  <a:pt x="0" y="4772"/>
                </a:ln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 rot="5400000">
            <a:off x="304005" y="3010695"/>
            <a:ext cx="228600" cy="8366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Полилиния: Фигура 11"/>
          <p:cNvSpPr/>
          <p:nvPr userDrawn="1"/>
        </p:nvSpPr>
        <p:spPr>
          <a:xfrm flipH="1">
            <a:off x="11352212" y="2552700"/>
            <a:ext cx="923640" cy="1752600"/>
          </a:xfrm>
          <a:custGeom>
            <a:avLst/>
            <a:gdLst>
              <a:gd name="connsiteX0" fmla="*/ 47340 w 923640"/>
              <a:gd name="connsiteY0" fmla="*/ 0 h 1752600"/>
              <a:gd name="connsiteX1" fmla="*/ 0 w 923640"/>
              <a:gd name="connsiteY1" fmla="*/ 4772 h 1752600"/>
              <a:gd name="connsiteX2" fmla="*/ 0 w 923640"/>
              <a:gd name="connsiteY2" fmla="*/ 1747828 h 1752600"/>
              <a:gd name="connsiteX3" fmla="*/ 47340 w 923640"/>
              <a:gd name="connsiteY3" fmla="*/ 1752600 h 1752600"/>
              <a:gd name="connsiteX4" fmla="*/ 923640 w 923640"/>
              <a:gd name="connsiteY4" fmla="*/ 876300 h 1752600"/>
              <a:gd name="connsiteX5" fmla="*/ 47340 w 923640"/>
              <a:gd name="connsiteY5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640" h="1752600">
                <a:moveTo>
                  <a:pt x="47340" y="0"/>
                </a:moveTo>
                <a:lnTo>
                  <a:pt x="0" y="4772"/>
                </a:lnTo>
                <a:lnTo>
                  <a:pt x="0" y="1747828"/>
                </a:lnTo>
                <a:lnTo>
                  <a:pt x="47340" y="1752600"/>
                </a:lnTo>
                <a:cubicBezTo>
                  <a:pt x="531307" y="1752600"/>
                  <a:pt x="923640" y="1360267"/>
                  <a:pt x="923640" y="876300"/>
                </a:cubicBezTo>
                <a:cubicBezTo>
                  <a:pt x="923640" y="392333"/>
                  <a:pt x="531307" y="0"/>
                  <a:pt x="47340" y="0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sp>
        <p:nvSpPr>
          <p:cNvPr id="23" name="Прямоугольник 22"/>
          <p:cNvSpPr/>
          <p:nvPr userDrawn="1"/>
        </p:nvSpPr>
        <p:spPr>
          <a:xfrm rot="16200000" flipH="1">
            <a:off x="11656219" y="3010695"/>
            <a:ext cx="228600" cy="8366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4" name="Заголовок 1"/>
          <p:cNvSpPr>
            <a:spLocks noGrp="1"/>
          </p:cNvSpPr>
          <p:nvPr userDrawn="1">
            <p:ph type="title"/>
          </p:nvPr>
        </p:nvSpPr>
        <p:spPr>
          <a:xfrm>
            <a:off x="686141" y="304800"/>
            <a:ext cx="10816542" cy="1409696"/>
          </a:xfrm>
        </p:spPr>
        <p:txBody>
          <a:bodyPr rtlCol="0" anchor="ctr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90685" y="1962146"/>
            <a:ext cx="4761153" cy="4210054"/>
          </a:xfrm>
        </p:spPr>
        <p:txBody>
          <a:bodyPr rtlCol="0">
            <a:normAutofit/>
          </a:bodyPr>
          <a:lstStyle>
            <a:lvl1pPr>
              <a:lnSpc>
                <a:spcPct val="125000"/>
              </a:lnSpc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1520" indent="-304800">
              <a:lnSpc>
                <a:spcPct val="125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58240" indent="-304800">
              <a:lnSpc>
                <a:spcPct val="125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84960" indent="-304800">
              <a:lnSpc>
                <a:spcPct val="125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11045" indent="-304800">
              <a:lnSpc>
                <a:spcPct val="125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36990" y="1962146"/>
            <a:ext cx="4761153" cy="4210054"/>
          </a:xfrm>
        </p:spPr>
        <p:txBody>
          <a:bodyPr rtlCol="0">
            <a:normAutofit/>
          </a:bodyPr>
          <a:lstStyle>
            <a:lvl1pPr indent="-304800" algn="l" defTabSz="1219200" rtl="0" eaLnBrk="1" latinLnBrk="0" hangingPunct="1">
              <a:lnSpc>
                <a:spcPct val="125000"/>
              </a:lnSpc>
              <a:buSzPct val="100000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1520" indent="-30480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58240" indent="-30480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84960" indent="-30480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11045" indent="-30480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Char char="•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7" name="Заполнитель даты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20ГГ</a:t>
            </a:r>
            <a:endParaRPr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/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+ 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озово-голубое небо&#10;&#10;Описание создано автоматически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0" y="0"/>
            <a:ext cx="12216032" cy="6896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84212" y="304800"/>
            <a:ext cx="10816543" cy="1409696"/>
          </a:xfrm>
        </p:spPr>
        <p:txBody>
          <a:bodyPr rtlCol="0" anchor="ctr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90685" y="1981199"/>
            <a:ext cx="4761153" cy="4343403"/>
          </a:xfrm>
        </p:spPr>
        <p:txBody>
          <a:bodyPr rtlCol="0">
            <a:normAutofit/>
          </a:bodyPr>
          <a:lstStyle>
            <a:lvl1pPr marL="0" indent="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26720" indent="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3440" indent="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06880" indent="0" algn="l" defTabSz="1219200" rtl="0" eaLnBrk="1" latinLnBrk="0" hangingPunct="1">
              <a:lnSpc>
                <a:spcPct val="125000"/>
              </a:lnSpc>
              <a:buSzPct val="100000"/>
              <a:buFont typeface="Arial" panose="020B0604020202020204" pitchFamily="34" charset="0"/>
              <a:buNone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11045">
              <a:defRPr sz="1800"/>
            </a:lvl6pPr>
            <a:lvl7pPr marL="2011045">
              <a:defRPr sz="1800"/>
            </a:lvl7pPr>
            <a:lvl8pPr marL="2011045">
              <a:defRPr sz="1800"/>
            </a:lvl8pPr>
            <a:lvl9pPr marL="2011045">
              <a:defRPr sz="1800"/>
            </a:lvl9pPr>
          </a:lstStyle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11" name="Заполнитель таблицы 10"/>
          <p:cNvSpPr>
            <a:spLocks noGrp="1"/>
          </p:cNvSpPr>
          <p:nvPr>
            <p:ph type="tbl" sz="quarter" idx="13"/>
          </p:nvPr>
        </p:nvSpPr>
        <p:spPr>
          <a:xfrm>
            <a:off x="6236987" y="1981200"/>
            <a:ext cx="4886324" cy="4343404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</a:lstStyle>
          <a:p>
            <a:pPr rtl="0"/>
            <a:endParaRPr lang="en-US" dirty="0"/>
          </a:p>
        </p:txBody>
      </p:sp>
      <p:sp>
        <p:nvSpPr>
          <p:cNvPr id="7" name="Заполнитель даты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20ГГ</a:t>
            </a:r>
            <a:endParaRPr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/>
            </a:fld>
            <a:endParaRPr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175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117713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 userDrawn="1"/>
        </p:nvSpPr>
        <p:spPr>
          <a:xfrm rot="5400000">
            <a:off x="94455" y="3220245"/>
            <a:ext cx="228600" cy="4175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3" name="Прямоугольник 22"/>
          <p:cNvSpPr/>
          <p:nvPr userDrawn="1"/>
        </p:nvSpPr>
        <p:spPr>
          <a:xfrm rot="16200000" flipH="1">
            <a:off x="11865769" y="3220245"/>
            <a:ext cx="228600" cy="41751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2" name="Прямая соединительная линия 1"/>
          <p:cNvCxnSpPr/>
          <p:nvPr userDrawn="1"/>
        </p:nvCxnSpPr>
        <p:spPr>
          <a:xfrm>
            <a:off x="30321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 userDrawn="1"/>
        </p:nvCxnSpPr>
        <p:spPr>
          <a:xfrm>
            <a:off x="11885613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n-US"/>
              <a:t>Образец заголовка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n-US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en-US"/>
              <a:t>Второй уровень</a:t>
            </a:r>
            <a:endParaRPr lang="en-US"/>
          </a:p>
          <a:p>
            <a:pPr lvl="2" rtl="0"/>
            <a:r>
              <a:rPr lang="en-US"/>
              <a:t>Третий уровень</a:t>
            </a:r>
            <a:endParaRPr lang="en-US"/>
          </a:p>
          <a:p>
            <a:pPr lvl="3" rtl="0"/>
            <a:r>
              <a:rPr lang="en-US"/>
              <a:t>Четвертый уровень</a:t>
            </a:r>
            <a:endParaRPr lang="en-US"/>
          </a:p>
          <a:p>
            <a:pPr lvl="4" rtl="0"/>
            <a:r>
              <a:rPr lang="en-US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20ГГ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1219200" rtl="0" eaLnBrk="1" latinLnBrk="0" hangingPunct="1">
        <a:lnSpc>
          <a:spcPct val="85000"/>
        </a:lnSpc>
        <a:spcBef>
          <a:spcPct val="0"/>
        </a:spcBef>
        <a:buNone/>
        <a:defRPr sz="44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5000"/>
        </a:lnSpc>
        <a:spcBef>
          <a:spcPts val="1865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3152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5824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584960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11045" indent="-304800" algn="l" defTabSz="1219200" rtl="0" eaLnBrk="1" latinLnBrk="0" hangingPunct="1">
        <a:lnSpc>
          <a:spcPct val="95000"/>
        </a:lnSpc>
        <a:spcBef>
          <a:spcPts val="1065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43776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48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0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85" indent="-304800" algn="l" defTabSz="1219200" rtl="0" eaLnBrk="1" latinLnBrk="0" hangingPunct="1">
        <a:lnSpc>
          <a:spcPct val="95000"/>
        </a:lnSpc>
        <a:spcBef>
          <a:spcPts val="1065"/>
        </a:spcBef>
        <a:buSzPct val="90000"/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430" y="1346200"/>
            <a:ext cx="5676900" cy="3036570"/>
          </a:xfrm>
        </p:spPr>
        <p:txBody>
          <a:bodyPr rtlCol="0">
            <a:noAutofit/>
          </a:bodyPr>
          <a:lstStyle/>
          <a:p>
            <a:pPr rtl="0"/>
            <a:r>
              <a:rPr lang="ru-RU" altLang="en-US" sz="4000" dirty="0"/>
              <a:t>Медиативный подход в работе педагогов. Бесконфликтная среда в образовательном процессе</a:t>
            </a:r>
            <a:endParaRPr lang="ru-RU" alt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141" y="304800"/>
            <a:ext cx="10816542" cy="1409696"/>
          </a:xfrm>
        </p:spPr>
        <p:txBody>
          <a:bodyPr rtlCol="0"/>
          <a:lstStyle/>
          <a:p>
            <a:pPr rtl="0"/>
            <a:r>
              <a:rPr lang="ru-RU" altLang="en-US" sz="4000">
                <a:latin typeface="Times New Roman" panose="02020603050405020304" charset="0"/>
                <a:cs typeface="Times New Roman" panose="02020603050405020304" charset="0"/>
              </a:rPr>
              <a:t>Конфликты и их причины </a:t>
            </a:r>
            <a:endParaRPr lang="ru-RU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полнитель содержимого 5"/>
          <p:cNvSpPr>
            <a:spLocks noGrp="1"/>
          </p:cNvSpPr>
          <p:nvPr>
            <p:ph sz="half" idx="2"/>
          </p:nvPr>
        </p:nvSpPr>
        <p:spPr>
          <a:xfrm>
            <a:off x="1190625" y="1360805"/>
            <a:ext cx="10216515" cy="4811395"/>
          </a:xfrm>
        </p:spPr>
        <p:txBody>
          <a:bodyPr vert="horz" lIns="91416" tIns="45708" rIns="91416" bIns="45708" rtlCol="0" anchor="t">
            <a:noAutofit/>
          </a:bodyPr>
          <a:lstStyle/>
          <a:p>
            <a:pPr marL="0" indent="0" rtl="0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“Учитель- ученик”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rtl="0"/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отсутствие единства в требованиях учителей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rtl="0"/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чрезмерное количество требований к ученику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rtl="0"/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непостоянство требований учителя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rtl="0"/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невыполнение требований самим учителем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rtl="0"/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ученик считает себя недооцененным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rtl="0"/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учитель не может примириться с недостатками ученика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rtl="0"/>
            <a:r>
              <a:rPr>
                <a:latin typeface="Times New Roman" panose="02020603050405020304" charset="0"/>
                <a:cs typeface="Times New Roman" panose="02020603050405020304" charset="0"/>
                <a:sym typeface="+mn-ea"/>
              </a:rPr>
              <a:t>личные качества учителя или ученика (раздражительность, беспомощность, грубость)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полнитель номера слайда 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141" y="304800"/>
            <a:ext cx="10816542" cy="1409696"/>
          </a:xfrm>
        </p:spPr>
        <p:txBody>
          <a:bodyPr rtlCol="0"/>
          <a:lstStyle/>
          <a:p>
            <a:pPr rtl="0"/>
            <a:r>
              <a:rPr lang="ru-RU" altLang="en-US" sz="4000">
                <a:latin typeface="Times New Roman" panose="02020603050405020304" charset="0"/>
                <a:cs typeface="Times New Roman" panose="02020603050405020304" charset="0"/>
              </a:rPr>
              <a:t>Конфликты и их причины </a:t>
            </a:r>
            <a:endParaRPr lang="ru-RU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полнитель содержимого 5"/>
          <p:cNvSpPr>
            <a:spLocks noGrp="1"/>
          </p:cNvSpPr>
          <p:nvPr>
            <p:ph sz="half" idx="2"/>
          </p:nvPr>
        </p:nvSpPr>
        <p:spPr>
          <a:xfrm>
            <a:off x="1190625" y="1360805"/>
            <a:ext cx="4761230" cy="4811395"/>
          </a:xfrm>
        </p:spPr>
        <p:txBody>
          <a:bodyPr vert="horz" lIns="91416" tIns="45708" rIns="91416" bIns="45708" rtlCol="0" anchor="t">
            <a:noAutofit/>
          </a:bodyPr>
          <a:lstStyle/>
          <a:p>
            <a:pPr marL="0" indent="0" rtl="0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“Учетель-родители/ законные представители ученика”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*разные представления сторон о средствах воспитания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*недовольство родителя методами обучения педагога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*личная неприязнь мнение родителя о необоснованном занижении оценок ребенку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полнитель номера слайда 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  <p:pic>
        <p:nvPicPr>
          <p:cNvPr id="2" name="Picture 1" descr="3e6aef4035fcd7ace04fd26919428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4330" y="1828800"/>
            <a:ext cx="4373880" cy="414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141" y="304800"/>
            <a:ext cx="10816542" cy="1409696"/>
          </a:xfrm>
        </p:spPr>
        <p:txBody>
          <a:bodyPr rtlCol="0"/>
          <a:lstStyle/>
          <a:p>
            <a:pPr rtl="0"/>
            <a:r>
              <a:rPr lang="ru-RU" altLang="en-US" sz="4000">
                <a:latin typeface="Times New Roman" panose="02020603050405020304" charset="0"/>
                <a:cs typeface="Times New Roman" panose="02020603050405020304" charset="0"/>
              </a:rPr>
              <a:t>Конфликты и их причины </a:t>
            </a:r>
            <a:endParaRPr lang="ru-RU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полнитель содержимого 5"/>
          <p:cNvSpPr>
            <a:spLocks noGrp="1"/>
          </p:cNvSpPr>
          <p:nvPr>
            <p:ph sz="half" idx="2"/>
          </p:nvPr>
        </p:nvSpPr>
        <p:spPr>
          <a:xfrm>
            <a:off x="1190625" y="1360805"/>
            <a:ext cx="9822815" cy="4811395"/>
          </a:xfrm>
        </p:spPr>
        <p:txBody>
          <a:bodyPr vert="horz" lIns="91416" tIns="45708" rIns="91416" bIns="45708" rtlCol="0" anchor="t">
            <a:noAutofit/>
          </a:bodyPr>
          <a:lstStyle/>
          <a:p>
            <a:pPr marL="0" indent="0" rtl="0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“Администрация-учитель”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 различие в приаритетах:администрация ореентируется на отчетность и стандарты, учитель- на качество и индивидуальные потребности детей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 непрозрачность решений: отсутсвие объяснений по кадровым перестановкам, распределению нагрузки, приемиям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*перегрузка учителей: избыток администртивных задач, внеплановых мероприятий, документации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 несаглосованность требований: противоречивые указания от разных руководителей ( директор, завучи)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*оценка труда: субъективность при аттестации, игнорирование профессиональных достижений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*комуникативные барьеры: формальный стиль общения, отсутсвие обратной связи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полнитель номера слайда 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141" y="304800"/>
            <a:ext cx="10816542" cy="1409696"/>
          </a:xfrm>
        </p:spPr>
        <p:txBody>
          <a:bodyPr rtlCol="0"/>
          <a:lstStyle/>
          <a:p>
            <a:pPr rtl="0"/>
            <a:r>
              <a:rPr lang="ru-RU" altLang="en-US" sz="4000">
                <a:latin typeface="Times New Roman" panose="02020603050405020304" charset="0"/>
                <a:cs typeface="Times New Roman" panose="02020603050405020304" charset="0"/>
              </a:rPr>
              <a:t>Конфликты и их причины </a:t>
            </a:r>
            <a:endParaRPr lang="ru-RU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полнитель содержимого 5"/>
          <p:cNvSpPr>
            <a:spLocks noGrp="1"/>
          </p:cNvSpPr>
          <p:nvPr>
            <p:ph sz="half" idx="2"/>
          </p:nvPr>
        </p:nvSpPr>
        <p:spPr>
          <a:xfrm>
            <a:off x="1190625" y="1360805"/>
            <a:ext cx="9822815" cy="4811395"/>
          </a:xfrm>
        </p:spPr>
        <p:txBody>
          <a:bodyPr vert="horz" lIns="91416" tIns="45708" rIns="91416" bIns="45708" rtlCol="0" anchor="t">
            <a:noAutofit/>
          </a:bodyPr>
          <a:lstStyle/>
          <a:p>
            <a:pPr marL="0" indent="0" rtl="0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“Учитель-учитель”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 методические разногласия: споры о “правильных” подходах к обучению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*распределение нагрузки: неравное распределение часов,классов, внеурочных обязанностей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*ресурсные конфликты: нехватка кабинетов, техники, материалов ;сопернечество за “удобное” расписание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*оценка труда: зависть к приемиям, грантам, публичному признанию; ощущение несправедливости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 личностные факторы: несовпадение стилей общения, ценностей, уровня стрессоустойчивости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*коммуникативные барьеры: недосканность, слухи, отсутсвие открытого диалога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*разная ответсвенность за общие проекты: нечстное распределение ролей в командных задачах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полнитель номера слайда 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141" y="304800"/>
            <a:ext cx="10816542" cy="1409696"/>
          </a:xfrm>
        </p:spPr>
        <p:txBody>
          <a:bodyPr rtlCol="0"/>
          <a:lstStyle/>
          <a:p>
            <a:pPr rtl="0"/>
            <a:r>
              <a:rPr lang="ru-RU" altLang="en-US" sz="4000">
                <a:latin typeface="Times New Roman" panose="02020603050405020304" charset="0"/>
                <a:cs typeface="Times New Roman" panose="02020603050405020304" charset="0"/>
              </a:rPr>
              <a:t>Общий алгоритм разрешения конфликта</a:t>
            </a:r>
            <a:endParaRPr lang="ru-RU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полнитель содержимого 5"/>
          <p:cNvSpPr>
            <a:spLocks noGrp="1"/>
          </p:cNvSpPr>
          <p:nvPr>
            <p:ph sz="half" idx="2"/>
          </p:nvPr>
        </p:nvSpPr>
        <p:spPr>
          <a:xfrm>
            <a:off x="1190625" y="1360805"/>
            <a:ext cx="9822815" cy="4811395"/>
          </a:xfrm>
        </p:spPr>
        <p:txBody>
          <a:bodyPr vert="horz" lIns="91416" tIns="45708" rIns="91416" bIns="45708" rtlCol="0" anchor="t">
            <a:noAutofit/>
          </a:bodyPr>
          <a:lstStyle/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1. Отстаивать эскалацию. Четко сказать:  “Давай остановимся и разберёмся”. Сохранять спокойный тон. Если ситуация накаляется: “Давай сделаем паузу и поговорим позже”.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2. Выслушать обе стороны. Использовать технику активного слушания: “Я вижу, ты расстроен...”, “Расскажи, что именно тебя задело”.  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3. Определить суть конфликта. Задать вопросы: 2В чем проблема? Что стало причиной? Что тебя разозлило?”.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 4. Проработать чувства. Помочь конфликтующим сторонам назвать эмоции : “Ты чувствуешь обиду, потому, что...”, “Он, возможно, испугался, когда...” 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5. Найти решение вместе. Предложить варианты: “Как можно исправить ситуацию? Что устроит обоих?”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6. Закрепить договоренность. Проговорить шаги: “Ты извинишься, а ты пообещаешь не повторять...”</a:t>
            </a:r>
            <a:endParaRPr lang="ru-RU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полнитель номера слайда 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440" y="512445"/>
            <a:ext cx="8162290" cy="2230755"/>
          </a:xfrm>
        </p:spPr>
        <p:txBody>
          <a:bodyPr rtlCol="0" anchor="ctr"/>
          <a:lstStyle/>
          <a:p>
            <a:pPr algn="ctr" rtl="0"/>
            <a:r>
              <a:rPr lang="ru-RU" altLang="en-US" sz="4000">
                <a:latin typeface="Times New Roman" panose="02020603050405020304" charset="0"/>
                <a:cs typeface="Times New Roman" panose="02020603050405020304" charset="0"/>
              </a:rPr>
              <a:t>Рекомендации педагогам, разрешающих конфликт с помощью медиативных техник</a:t>
            </a:r>
            <a:endParaRPr lang="ru-RU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полнитель содержимого 2"/>
          <p:cNvSpPr>
            <a:spLocks noGrp="1"/>
          </p:cNvSpPr>
          <p:nvPr>
            <p:ph idx="1"/>
          </p:nvPr>
        </p:nvSpPr>
        <p:spPr>
          <a:xfrm>
            <a:off x="3656330" y="2971800"/>
            <a:ext cx="8164195" cy="3048000"/>
          </a:xfrm>
        </p:spPr>
        <p:txBody>
          <a:bodyPr vert="horz" lIns="91416" tIns="45708" rIns="91416" bIns="45708" rtlCol="0" anchor="t">
            <a:normAutofit/>
          </a:bodyPr>
          <a:lstStyle/>
          <a:p>
            <a:pPr rtl="0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Чтобы беседа прошла эффективно и не было угрозы нового конфликта в процессе договоренностей, важно в процессе беседы быть максимально непредвзятым и беспристрастным (не выражать своих чувств и эмоций, не высказывать своих соображений по поводу произошедшего)</a:t>
            </a:r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полнитель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5400"/>
              <a:t>Решение педагогических кейсов </a:t>
            </a:r>
            <a:endParaRPr lang="ru-RU" altLang="en-US" sz="54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ru-RU" altLang="en-US"/>
              <a:t>“Мировое кафе”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287520" y="914400"/>
            <a:ext cx="6397625" cy="5151755"/>
          </a:xfrm>
        </p:spPr>
        <p:txBody>
          <a:bodyPr rtlCol="0">
            <a:noAutofit/>
          </a:bodyPr>
          <a:lstStyle/>
          <a:p>
            <a:pPr algn="l" rtl="0"/>
            <a:r>
              <a:rPr lang="ru-RU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эксперты:</a:t>
            </a:r>
            <a:br>
              <a:rPr lang="ru-RU" alt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Цевелева Т.А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.- педагог-психолог, магистр педагогики и психологии, руководитель городской службы школьных медиаторов;</a:t>
            </a:r>
            <a:b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Сидорова А.С.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-педагог-психолог,руководитель школьной медиации, высшая квалификационная категория;</a:t>
            </a:r>
            <a:b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Кипер Е.А.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-учитель математики первой квалификационной категории,магистр математичеких наук, школьный медиатор,заместитель директора по учебно воспитательной работе;</a:t>
            </a:r>
            <a:b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Соколенко А.В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.-директор средней общеобразовательной школы № 22, учитель географии первой квалификационной категрии;</a:t>
            </a:r>
            <a:b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Кулеш М.А</a:t>
            </a: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.-учитель истории и обществознания,социальный педагог, школьный медиатор.</a:t>
            </a:r>
            <a:b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полнитель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US" smtClean="0"/>
            </a:fld>
            <a:endParaRPr lang="en-US" dirty="0"/>
          </a:p>
        </p:txBody>
      </p:sp>
      <p:pic>
        <p:nvPicPr>
          <p:cNvPr id="9" name="Content Placeholder 8" descr="wgt4t9dkcd1ght2o7ht9hv4ddiln2dpv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8760" y="1494790"/>
            <a:ext cx="3926840" cy="3971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r>
              <a:rPr lang="en-US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Медиация в школе</a:t>
            </a: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это способ мирного урегулирования конфликтов между </a:t>
            </a: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 участниками образововательного пространства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 с участием нейтрального посредника (медиатора</a:t>
            </a:r>
            <a:r>
              <a:rPr lang="ru-RU" altLang="en-US" sz="2800">
                <a:latin typeface="Times New Roman" panose="02020603050405020304" charset="0"/>
                <a:cs typeface="Times New Roman" panose="02020603050405020304" charset="0"/>
              </a:rPr>
              <a:t>, педагога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). Простыми словами, медиатор помогает сторонам услышать друг друга, обсудить проблему и найти взаимоприемлемое решение. 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081385" y="6400800"/>
            <a:ext cx="1107440" cy="320675"/>
          </a:xfrm>
        </p:spPr>
        <p:txBody>
          <a:bodyPr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219155" y="533400"/>
            <a:ext cx="7750516" cy="2209801"/>
          </a:xfrm>
        </p:spPr>
        <p:txBody>
          <a:bodyPr rtlCol="0">
            <a:noAutofit/>
          </a:bodyPr>
          <a:lstStyle/>
          <a:p>
            <a:pPr algn="ctr" rtl="0"/>
            <a:r>
              <a:rPr lang="en-US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Медиативный подход в работе педагогов</a:t>
            </a:r>
            <a:r>
              <a:rPr lang="ru-RU" altLang="en-US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это деятельностный подход, основанный на принципах медиации, который предполагает владение навыками позитивного осознанного общения. </a:t>
            </a:r>
            <a:endParaRPr lang="en-US" sz="28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полнитель содержимого 2"/>
          <p:cNvSpPr>
            <a:spLocks noGrp="1"/>
          </p:cNvSpPr>
          <p:nvPr>
            <p:ph idx="1"/>
          </p:nvPr>
        </p:nvSpPr>
        <p:spPr>
          <a:xfrm>
            <a:off x="2219325" y="2579370"/>
            <a:ext cx="7750810" cy="3669030"/>
          </a:xfrm>
        </p:spPr>
        <p:txBody>
          <a:bodyPr vert="horz" lIns="91416" tIns="45708" rIns="91416" bIns="45708" rtlCol="0" anchor="t">
            <a:noAutofit/>
          </a:bodyPr>
          <a:lstStyle/>
          <a:p>
            <a:pPr rtl="0"/>
            <a:r>
              <a:rPr lang="en-US" sz="2000" b="1">
                <a:latin typeface="Times New Roman" panose="02020603050405020304" charset="0"/>
                <a:cs typeface="Times New Roman" panose="02020603050405020304" charset="0"/>
              </a:rPr>
              <a:t>Некоторые задачи, которые решает медиативный подход в работе педагогов:</a:t>
            </a:r>
            <a:endParaRPr lang="en-US" sz="2000" b="1">
              <a:latin typeface="Times New Roman" panose="02020603050405020304" charset="0"/>
              <a:cs typeface="Times New Roman" panose="02020603050405020304" charset="0"/>
            </a:endParaRPr>
          </a:p>
          <a:p>
            <a:pPr rtl="0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•урегулирование возникающих конфликтов между участниками образовательных отношений;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rtl="0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•формирование коммуникативных компетенций у обучающихся, а также их родителей и педагогов (совершенствование навыков культуры диалога, конструктивного решения конфликтов, ненасильственных стратегий поведения).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полнитель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965" y="838200"/>
            <a:ext cx="5636895" cy="1249680"/>
          </a:xfrm>
        </p:spPr>
        <p:txBody>
          <a:bodyPr rtlCol="0">
            <a:noAutofit/>
          </a:bodyPr>
          <a:lstStyle/>
          <a:p>
            <a:pPr rtl="0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Некоторые умения и навыки, которые важны для педагога, применяющего медиативный подход: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полнитель содержимого 2"/>
          <p:cNvSpPr>
            <a:spLocks noGrp="1"/>
          </p:cNvSpPr>
          <p:nvPr>
            <p:ph sz="quarter" idx="10"/>
          </p:nvPr>
        </p:nvSpPr>
        <p:spPr>
          <a:xfrm>
            <a:off x="3275965" y="2263775"/>
            <a:ext cx="5636895" cy="3908425"/>
          </a:xfrm>
        </p:spPr>
        <p:txBody>
          <a:bodyPr rtlCol="0">
            <a:normAutofit fontScale="25000"/>
          </a:bodyPr>
          <a:lstStyle/>
          <a:p>
            <a:pPr algn="l" rtl="0"/>
            <a:r>
              <a:rPr lang="ru-RU" altLang="en-US" sz="8000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 sz="8000">
                <a:latin typeface="Times New Roman" panose="02020603050405020304" charset="0"/>
                <a:cs typeface="Times New Roman" panose="02020603050405020304" charset="0"/>
              </a:rPr>
              <a:t>умение анализировать конфликт;</a:t>
            </a:r>
            <a:endParaRPr lang="en-US" sz="8000">
              <a:latin typeface="Times New Roman" panose="02020603050405020304" charset="0"/>
              <a:cs typeface="Times New Roman" panose="02020603050405020304" charset="0"/>
            </a:endParaRPr>
          </a:p>
          <a:p>
            <a:pPr algn="l" rtl="0"/>
            <a:r>
              <a:rPr lang="ru-RU" altLang="en-US" sz="8000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 sz="8000">
                <a:latin typeface="Times New Roman" panose="02020603050405020304" charset="0"/>
                <a:cs typeface="Times New Roman" panose="02020603050405020304" charset="0"/>
              </a:rPr>
              <a:t>эффективно реагировать на ситуации втягивания в конфликт, провокации;</a:t>
            </a:r>
            <a:endParaRPr lang="en-US" sz="8000">
              <a:latin typeface="Times New Roman" panose="02020603050405020304" charset="0"/>
              <a:cs typeface="Times New Roman" panose="02020603050405020304" charset="0"/>
            </a:endParaRPr>
          </a:p>
          <a:p>
            <a:pPr algn="l" rtl="0"/>
            <a:r>
              <a:rPr lang="ru-RU" altLang="en-US" sz="8000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 sz="8000">
                <a:latin typeface="Times New Roman" panose="02020603050405020304" charset="0"/>
                <a:cs typeface="Times New Roman" panose="02020603050405020304" charset="0"/>
              </a:rPr>
              <a:t>владение основными приёмами ведения примирительной беседы.</a:t>
            </a:r>
            <a:endParaRPr lang="en-US" sz="8000">
              <a:latin typeface="Times New Roman" panose="02020603050405020304" charset="0"/>
              <a:cs typeface="Times New Roman" panose="02020603050405020304" charset="0"/>
            </a:endParaRPr>
          </a:p>
          <a:p>
            <a:pPr algn="l" rtl="0"/>
            <a:endParaRPr lang="en-US" sz="8000">
              <a:latin typeface="Times New Roman" panose="02020603050405020304" charset="0"/>
              <a:cs typeface="Times New Roman" panose="02020603050405020304" charset="0"/>
            </a:endParaRPr>
          </a:p>
          <a:p>
            <a:pPr algn="l" rtl="0"/>
            <a:r>
              <a:rPr lang="en-US" sz="8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Медиативный подход наиболее целесообразно использовать при решении обычных межличностных конфликтов. </a:t>
            </a:r>
            <a:endParaRPr lang="en-US" sz="8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полнитель номера слайда 4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8" y="990600"/>
            <a:ext cx="4343392" cy="4715764"/>
          </a:xfrm>
        </p:spPr>
        <p:txBody>
          <a:bodyPr rtlCol="0"/>
          <a:lstStyle/>
          <a:p>
            <a:pPr rtl="0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Некоторые методы, которые используются в медиативном подходе: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62040" y="1816735"/>
            <a:ext cx="3962400" cy="3889375"/>
          </a:xfrm>
        </p:spPr>
        <p:txBody>
          <a:bodyPr rtlCol="0" anchor="ctr">
            <a:noAutofit/>
          </a:bodyPr>
          <a:lstStyle/>
          <a:p>
            <a:pPr marL="0" indent="0" rtl="0">
              <a:buNone/>
            </a:pPr>
            <a:r>
              <a:rPr lang="ru-RU" altLang="en-US" sz="1700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Активное слушание. Способ ведения беседы, при котором слушающий демонстрирует, что слышит и понимает чувства говорящего.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 sz="1700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«Петля понимания». Уточнение правильности понимания того, что сказал собеседник, с помощью фраз типа «Если я Вас понимаю, то…» или «Правильно ли я Вас понимаю, имеется в виду…».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 sz="1700"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 sz="1700">
                <a:latin typeface="Times New Roman" panose="02020603050405020304" charset="0"/>
                <a:cs typeface="Times New Roman" panose="02020603050405020304" charset="0"/>
              </a:rPr>
              <a:t>Метод переключения, паузы. При сильных эмоциях сторон друг к другу можно «случайно» уронить что-нибудь, чтобы переключить их внимание, либо перенести встречу на другое время или место.</a:t>
            </a:r>
            <a:endParaRPr lang="en-US" sz="17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endParaRPr lang="en-US" sz="13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полнитель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8" y="990600"/>
            <a:ext cx="4343392" cy="4715764"/>
          </a:xfrm>
        </p:spPr>
        <p:txBody>
          <a:bodyPr rtlCol="0"/>
          <a:lstStyle/>
          <a:p>
            <a:pPr rtl="0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Некоторые методы, которые используются в медиативном подходе: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204301" y="990600"/>
            <a:ext cx="3962387" cy="4715764"/>
          </a:xfrm>
        </p:spPr>
        <p:txBody>
          <a:bodyPr rtlCol="0" anchor="ctr">
            <a:noAutofit/>
          </a:bodyPr>
          <a:lstStyle/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Парафраз или отражение. Повторение сказанного собеседником своими словами.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Открытые вопросы. Использование вопросов, предполагающих свободный ответ.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«Я сообщение». Проговаривание своих эмоций и чувств, которые испытываются в связи с конкретным поступком человека или событием, с использованием местоимений «Я», «Мне», «Меня».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rtl="0">
              <a:buNone/>
            </a:pPr>
            <a:r>
              <a:rPr lang="ru-RU" altLang="en-US">
                <a:latin typeface="Times New Roman" panose="02020603050405020304" charset="0"/>
                <a:cs typeface="Times New Roman" panose="02020603050405020304" charset="0"/>
              </a:rPr>
              <a:t>*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Резюмирование. Обобщение сказанного, выделение главного в сказанном.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Заполнитель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407410" y="947420"/>
            <a:ext cx="5732145" cy="1453515"/>
          </a:xfrm>
        </p:spPr>
        <p:txBody>
          <a:bodyPr rtlCol="0">
            <a:noAutofit/>
          </a:bodyPr>
          <a:lstStyle/>
          <a:p>
            <a:pPr rtl="0"/>
            <a:r>
              <a:rPr lang="ru-RU" altLang="en-US" sz="4000">
                <a:latin typeface="Times New Roman" panose="02020603050405020304" charset="0"/>
                <a:cs typeface="Times New Roman" panose="02020603050405020304" charset="0"/>
              </a:rPr>
              <a:t>Ошибки педагога в решении конфликтных ситуаций</a:t>
            </a:r>
            <a:endParaRPr lang="ru-RU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полнитель содержимого 2"/>
          <p:cNvSpPr>
            <a:spLocks noGrp="1"/>
          </p:cNvSpPr>
          <p:nvPr>
            <p:ph idx="1"/>
          </p:nvPr>
        </p:nvSpPr>
        <p:spPr>
          <a:xfrm>
            <a:off x="3351530" y="2400935"/>
            <a:ext cx="5864225" cy="2496820"/>
          </a:xfrm>
        </p:spPr>
        <p:txBody>
          <a:bodyPr rtlCol="0">
            <a:noAutofit/>
          </a:bodyPr>
          <a:lstStyle/>
          <a:p>
            <a:pPr algn="l" rtl="0"/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* не умение слушать,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 rtl="0"/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*низкий уровень эмпатии,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l" rtl="0"/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*принятие поспешных решений.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 rtl="0"/>
            <a:r>
              <a:rPr lang="ru-RU" altLang="en-US" sz="2400">
                <a:latin typeface="Times New Roman" panose="02020603050405020304" charset="0"/>
                <a:cs typeface="Times New Roman" panose="02020603050405020304" charset="0"/>
              </a:rPr>
              <a:t>Все это приводит к срыву переговрного процесса.</a:t>
            </a:r>
            <a:endParaRPr lang="ru-RU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141" y="304800"/>
            <a:ext cx="10816542" cy="1409696"/>
          </a:xfrm>
        </p:spPr>
        <p:txBody>
          <a:bodyPr rtlCol="0"/>
          <a:lstStyle/>
          <a:p>
            <a:pPr rtl="0"/>
            <a:r>
              <a:rPr lang="ru-RU" altLang="en-US" sz="4000">
                <a:latin typeface="Times New Roman" panose="02020603050405020304" charset="0"/>
                <a:cs typeface="Times New Roman" panose="02020603050405020304" charset="0"/>
              </a:rPr>
              <a:t>Конфликты и их причины </a:t>
            </a:r>
            <a:endParaRPr lang="ru-RU" alt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Заполнитель содержимого 5"/>
          <p:cNvSpPr>
            <a:spLocks noGrp="1"/>
          </p:cNvSpPr>
          <p:nvPr>
            <p:ph sz="half" idx="2"/>
          </p:nvPr>
        </p:nvSpPr>
        <p:spPr>
          <a:xfrm>
            <a:off x="1190625" y="1360805"/>
            <a:ext cx="4966335" cy="4811395"/>
          </a:xfrm>
        </p:spPr>
        <p:txBody>
          <a:bodyPr vert="horz" lIns="91416" tIns="45708" rIns="91416" bIns="45708" rtlCol="0" anchor="t">
            <a:noAutofit/>
          </a:bodyPr>
          <a:lstStyle/>
          <a:p>
            <a:pPr marL="0" indent="0" algn="l" rtl="0">
              <a:buNone/>
            </a:pPr>
            <a:r>
              <a:rPr lang="ru-RU" altLang="en-US" b="1">
                <a:latin typeface="Times New Roman" panose="02020603050405020304" charset="0"/>
                <a:cs typeface="Times New Roman" panose="02020603050405020304" charset="0"/>
              </a:rPr>
              <a:t>“Ученик- ученик”</a:t>
            </a:r>
            <a:endParaRPr lang="ru-RU" alt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rtl="0"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•борьба за авторитет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rtl="0"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•соперничество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rtl="0"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•обман, сплетни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rtl="0"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•оскорбления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rtl="0"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•обиды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rtl="0"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•враждебность к любимым ученикам учителя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rtl="0"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•личная неприязнь к человеку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rtl="0"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•симпатия без взаимности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l" rtl="0"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</a:rPr>
              <a:t>•борьба за девочку (мальчика)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Заполнитель номера слайда 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smtClean="0"/>
            </a:fld>
            <a:endParaRPr lang="en-US" dirty="0"/>
          </a:p>
        </p:txBody>
      </p:sp>
      <p:pic>
        <p:nvPicPr>
          <p:cNvPr id="2" name="Picture 1" descr="3e6aef4035fcd7ace04fd26919428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4330" y="1828800"/>
            <a:ext cx="4373880" cy="414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ользовательская">
  <a:themeElements>
    <a:clrScheme name="Custom 173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000000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ustom 100">
      <a:majorFont>
        <a:latin typeface="Niagara Soli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6297</Words>
  <Application>WPS Presentation</Application>
  <PresentationFormat>Custom</PresentationFormat>
  <Paragraphs>137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Century Gothic</vt:lpstr>
      <vt:lpstr>Times New Roman</vt:lpstr>
      <vt:lpstr>Niagara Solid</vt:lpstr>
      <vt:lpstr>Microsoft YaHei</vt:lpstr>
      <vt:lpstr>Arial Unicode MS</vt:lpstr>
      <vt:lpstr>Пользовательская</vt:lpstr>
      <vt:lpstr>Медиативный подход в работе педагогов. Бесконфликтная среда в образовательном процессе</vt:lpstr>
      <vt:lpstr>эксперты: Цевелева Т.А.- педагог-психолог, магистр педагогики и психологии, руководитель городской службы школьных медиаторов; Сидорова А.С.-педагог-психолог,руководитель школьной медиации, высшая квалификационная категория; Кипер Е.А.-учитель математики первой квалификационной категории,магистр математичеких наук, школьный медиатор,заместитель директора по учебно воспитательной работе; Соколенко А.В.-директор средней общеобразовательной школы № 22, учитель географии первой квалификационной категрии; Кулеш М.А.-учитель истории и обществознания,социальный педагог, школьный медиатор.   </vt:lpstr>
      <vt:lpstr>Медиация в школе-это способ мирного урегулирования конфликтов между  участниками образововательного пространства  с участием нейтрального посредника (медиатора, педагога). Простыми словами, медиатор помогает сторонам услышать друг друга, обсудить проблему и найти взаимоприемлемое решение. </vt:lpstr>
      <vt:lpstr>Медиативный подход в работе педагогов-это деятельностный подход, основанный на принципах медиации, который предполагает владение навыками позитивного осознанного общения. </vt:lpstr>
      <vt:lpstr>Некоторые умения и навыки, которые важны для педагога, применяющего медиативный подход:</vt:lpstr>
      <vt:lpstr>Некоторые методы, которые используются в медиативном подходе:</vt:lpstr>
      <vt:lpstr>Некоторые методы, которые используются в медиативном подходе:</vt:lpstr>
      <vt:lpstr>Ошибки педагога в решении конфликтных ситуаций</vt:lpstr>
      <vt:lpstr>Конфликты и их причины </vt:lpstr>
      <vt:lpstr>Конфликты и их причины </vt:lpstr>
      <vt:lpstr>Конфликты и их причины </vt:lpstr>
      <vt:lpstr>Конфликты и их причины </vt:lpstr>
      <vt:lpstr>Конфликты и их причины </vt:lpstr>
      <vt:lpstr>Общий алгоритм разрешения конфликта</vt:lpstr>
      <vt:lpstr>Рекомендации педагогам, разрешающих конфликт с помощью медиативных техник</vt:lpstr>
      <vt:lpstr>Решение педагогических кейсов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11</cp:revision>
  <dcterms:created xsi:type="dcterms:W3CDTF">2023-08-29T05:27:00Z</dcterms:created>
  <dcterms:modified xsi:type="dcterms:W3CDTF">2026-01-23T00:40:51Z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0x01010079F111ED35F8CC479449609E8A0923A6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ClassificationContentMarkingFooterText">
    <vt:lpwstr>Classified as Microsoft Confidential</vt:lpwstr>
  </property>
  <property fmtid="{D5CDD505-2E9C-101B-9397-08002B2CF9AE}" pid="9" name="MediaServiceImageTags">
    <vt:lpwstr/>
  </property>
  <property fmtid="{D5CDD505-2E9C-101B-9397-08002B2CF9AE}" pid="10" name="ICV">
    <vt:lpwstr>3998CA5FDD364366B1E8FBFF4DF98B96</vt:lpwstr>
  </property>
  <property fmtid="{D5CDD505-2E9C-101B-9397-08002B2CF9AE}" pid="11" name="KSOProductBuildVer">
    <vt:lpwstr>1033-11.2.0.11536</vt:lpwstr>
  </property>
</Properties>
</file>