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256" r:id="rId3"/>
    <p:sldId id="459" r:id="rId4"/>
    <p:sldId id="460" r:id="rId5"/>
    <p:sldId id="458" r:id="rId6"/>
    <p:sldId id="461" r:id="rId7"/>
    <p:sldId id="420" r:id="rId8"/>
    <p:sldId id="270" r:id="rId9"/>
    <p:sldId id="462" r:id="rId10"/>
    <p:sldId id="463" r:id="rId11"/>
    <p:sldId id="464" r:id="rId12"/>
    <p:sldId id="465" r:id="rId13"/>
    <p:sldId id="44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9" autoAdjust="0"/>
    <p:restoredTop sz="86477" autoAdjust="0"/>
  </p:normalViewPr>
  <p:slideViewPr>
    <p:cSldViewPr>
      <p:cViewPr varScale="1">
        <p:scale>
          <a:sx n="59" d="100"/>
          <a:sy n="59" d="100"/>
        </p:scale>
        <p:origin x="-76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2C9E4-76F8-48AC-981E-EE3E639080F3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7EFEE-B8D5-4B30-ABCE-EBD35FB0C9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77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7EFEE-B8D5-4B30-ABCE-EBD35FB0C94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444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7EFEE-B8D5-4B30-ABCE-EBD35FB0C94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444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7EFEE-B8D5-4B30-ABCE-EBD35FB0C94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628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BE13010-728F-4940-98A2-CBF701A0AE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6127DDE-71E3-441C-9E55-C38782C13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C562127-F18E-4A59-B6CC-4D4EEA5FE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4075C-ADF9-4D19-9501-4D551C6C2DC4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6C47C84-AEC0-4314-9460-5E96D4D4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9452324-7AB5-42A9-B319-E576C668B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D031-8F7E-417C-AA70-8853175C3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535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6EA9D4-1C00-45B7-ABAA-A04A548C7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C49356D-D94F-497D-B44F-08B04E2FD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3320F39-BF16-4E1B-A9A0-8FF8FAC5C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4075C-ADF9-4D19-9501-4D551C6C2DC4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683E545-9C7D-45E0-94DE-BDD6826E0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C32952C-B7DA-4344-B9A2-D616460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D031-8F7E-417C-AA70-8853175C3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482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04B0D240-B08E-476F-A04F-F77C4F7D2A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E8294CF-0FE4-49AE-B456-0FBA2B49D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82FE0B3-92F2-47B3-8861-D4BA48107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4075C-ADF9-4D19-9501-4D551C6C2DC4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65C39CA-F36A-423F-9DBE-61DE8C9EB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F0A87CA-000A-40B3-9EFD-3E388A59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D031-8F7E-417C-AA70-8853175C3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483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5C8D48-B534-4572-A274-6073533F9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7D08190-2DBC-4373-BBF4-549280CE5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544E30B-3073-4561-9CA6-490A97258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C94CCA-845B-4E68-977F-B2D60457A25A}" type="datetimeFigureOut">
              <a:rPr lang="ru-RU" smtClean="0"/>
              <a:pPr>
                <a:defRPr/>
              </a:pPr>
              <a:t>27.01.2026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ACB3AB2-37FB-49F5-8FBD-09D856B99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A7D5131-FA9D-47FC-A769-8676E4CD9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C1C17-782B-4F22-9396-5CBDC013C88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888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E843B88-371A-4796-9D4F-DBBED96F5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27C7DA6-7A6D-4E18-8A99-3593D9962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91549B8-CC3F-48DF-81B2-1893EBFCF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3DFCD6-7EDF-4F0C-8FF6-467D5520D0BC}" type="datetimeFigureOut">
              <a:rPr lang="ru-RU" smtClean="0"/>
              <a:pPr>
                <a:defRPr/>
              </a:pPr>
              <a:t>27.01.2026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2DB6BBE-DAF7-4190-BADC-2715CD9B9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C511A26-DFF9-47BF-9746-D99230BD7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447AC6-54EA-4CD2-B9CC-A287387C1DF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967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EFAA57-8DE2-474E-9EB0-BF69EBB71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523829B-4066-4D1C-8214-97C5F290C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A202613-27F6-49C9-8367-8BAA2A92D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76F57B-4566-4004-9F9F-FD3166FEB34E}" type="datetimeFigureOut">
              <a:rPr lang="ru-RU" smtClean="0"/>
              <a:pPr>
                <a:defRPr/>
              </a:pPr>
              <a:t>27.01.2026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63D9BD7-6948-4679-B1F1-05ABF0C09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896161B-DBBD-41AC-AA5A-F39725BD8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343B9-B64D-441B-8AB4-AB9D5E66FB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680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DC5466D-CDA0-4877-8496-AE2869621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422C5D9-FA85-419D-AFF3-CEFB9A79C0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DDA1FD5-6A80-4B1C-A930-8D253ADB4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BC3F331-0B09-42D9-890C-3BA545341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8EA5C7-3594-4D36-AEEE-3F5C0BE071A1}" type="datetimeFigureOut">
              <a:rPr lang="ru-RU" smtClean="0"/>
              <a:pPr>
                <a:defRPr/>
              </a:pPr>
              <a:t>27.01.2026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BDCEAB1-5973-4BC7-AD3B-4E8A10A0E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B77AA2F-3D23-45DA-8ED7-243A813E1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7CF82B-B3A8-4288-BC6A-197B0851F0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62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49AEC78-C690-4988-A9BA-5F0E178C2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11DD789-48F8-45B4-8801-B3E1864E8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5F4F2B8-0920-4C9F-9689-5DE584DFA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BD32188-9CB9-4D9E-896A-71667CCB1E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82F09575-0E26-4740-B796-8803843BBF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32162266-126F-4A66-AA31-C25B096BB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1E6B9D-5068-4748-973B-1F2D9D6B4588}" type="datetimeFigureOut">
              <a:rPr lang="ru-RU" smtClean="0"/>
              <a:pPr>
                <a:defRPr/>
              </a:pPr>
              <a:t>27.01.2026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ECEA59F-9849-4BF4-BC9B-62FDEBCF8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CEE0CFE-A1A0-445D-88F5-18DB1B3DD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4F43C3-0336-4D61-8E68-7E33E668B8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655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A20CFE-41AB-4503-A85F-4E127100B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7024EDE4-4899-4943-A7AF-4842F7C5E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5B30BD-1C91-495A-8735-D9CFBE938A2B}" type="datetimeFigureOut">
              <a:rPr lang="ru-RU" smtClean="0"/>
              <a:pPr>
                <a:defRPr/>
              </a:pPr>
              <a:t>27.01.2026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0B5D12B5-54B9-4FAB-9388-558632E2E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39CBAE6-C986-4CE8-A31D-2256B7F54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403F48-CE56-40A8-A39F-896B010B3CF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714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75E225AE-3768-46AA-8239-7481C734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BBBA6C-1195-4413-A814-C224A3A5821E}" type="datetimeFigureOut">
              <a:rPr lang="ru-RU" smtClean="0"/>
              <a:pPr>
                <a:defRPr/>
              </a:pPr>
              <a:t>27.01.2026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595F82A-53CF-4A1C-A0AD-2DACC3507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2491B7C2-A4BD-4321-82C5-E078BB88E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64BC7E-8419-44A1-9EBA-4F917922F5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148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7F0F2E-FD06-48D6-9410-A13074E9C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411B6F6-8310-4550-9943-A07C5953E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2FE0629-DBD2-4629-8824-0BB0F3B8F1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FF7A830-33B0-4D78-A7EF-9EEE25E1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51F4BD-6366-43B8-80D0-9BD5E8C0DBC8}" type="datetimeFigureOut">
              <a:rPr lang="ru-RU" smtClean="0"/>
              <a:pPr>
                <a:defRPr/>
              </a:pPr>
              <a:t>27.01.2026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31B80DC-F3E5-4C51-AEBA-BAC417925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3D3798D-4FE3-43B8-A1D3-632526B32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2B06D4-A752-4217-83AB-D7CC618CD5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124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B984616-7B07-4F6C-A29B-5EB43B1DD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13B08C2-2197-4A3F-83DB-45D91EA04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3DD8878-B6E6-4F1D-B447-C68F8CF3B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4075C-ADF9-4D19-9501-4D551C6C2DC4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C040102-5C37-45C0-8E51-63CA0E633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F0E37D8-4856-4423-A08E-0F0D65B76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D031-8F7E-417C-AA70-8853175C3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469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3FEC50-3DCD-4341-99BE-0B6096BDA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CCE2CD84-7B2E-486D-B051-ADF6E18134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CFED264-F30F-4A5F-A4DF-6E2410E6D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CD68D72-CEC0-4B34-BB4F-5ACAED29B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3A5B4E-51BD-46BF-A036-0A20803E2F2B}" type="datetimeFigureOut">
              <a:rPr lang="ru-RU" smtClean="0"/>
              <a:pPr>
                <a:defRPr/>
              </a:pPr>
              <a:t>27.01.2026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5AF0EB5-7A5A-48C0-99F1-A2C8EC07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52F54D4-60AD-4525-9610-D728BCD1F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6EC1A5-C393-4582-96D8-AB3D8A5FA7A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525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306A3D-267F-4B25-896A-1CB17EBEF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6E5ECEA-20A7-4116-A8E7-9670B17E0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DD7EBB7-409B-4299-8BB4-85B22B67E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E89A42-11B4-4B76-BA00-A67C9F3A4E27}" type="datetimeFigureOut">
              <a:rPr lang="ru-RU" smtClean="0"/>
              <a:pPr>
                <a:defRPr/>
              </a:pPr>
              <a:t>27.01.2026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7C34753-22EC-4B59-A4A8-82BFC607C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1876FC2-FAD3-4F90-A0DA-1B5D7FF77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92DE9D-220C-4C3E-BEC5-3F34B655D99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26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D0B4606F-A6A6-456B-90DD-BC81525F22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B8A6FAC-BE6F-44E1-B0EA-7EEEAFE7B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D4FF1A0-B453-41A9-84A9-44FCB3F16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EB20B8-E646-49B3-AA05-C55FCEFE2F24}" type="datetimeFigureOut">
              <a:rPr lang="ru-RU" smtClean="0"/>
              <a:pPr>
                <a:defRPr/>
              </a:pPr>
              <a:t>27.01.2026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C150ABB-A4BE-4344-9004-7BCF6724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43A6002-2439-410E-B9BD-7DDCCC9AC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507194-29E9-4535-A4EA-5D1624280E6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006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AFDC159-E90D-4CF4-8666-B31AF363A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EAE3464-CD5D-43CC-A907-064C4C6CE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DE8CFA0-081E-479B-8E83-387F07AB4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4075C-ADF9-4D19-9501-4D551C6C2DC4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DAE48B8-CFEB-471B-BA68-77189DDF6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FDD74F1-FDD6-487B-9ABA-995C01D33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D031-8F7E-417C-AA70-8853175C3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94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ED5513-4640-42BD-9F8F-55C93A967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7E47FB1-38C3-4FBA-9708-3BF1B1BCC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4824AC6-82F5-41F2-9293-43F08C138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75A0577-1E9A-4FB0-9884-B18E7B33E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4075C-ADF9-4D19-9501-4D551C6C2DC4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75CC531-1284-4F5C-BFD0-A967BC930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66EC20E-5533-4D6B-A79E-F9AFFC73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D031-8F7E-417C-AA70-8853175C3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539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75B690-7A85-43C7-A535-87DB6CF85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025C105-5FCB-49DE-BE79-5DDCD931D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0D8001F-9D19-4BC0-AABA-6F849D2A2D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E5DF9AF-ED1F-4CC8-9843-017DA55B36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2C3C50F-5D41-4ABC-9877-4842991C8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ACB272F-7366-4113-B468-FB8D5E6D3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4075C-ADF9-4D19-9501-4D551C6C2DC4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68D7D4E5-2C0D-4F95-BC08-B7F822745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827E3E66-9256-4C65-834F-CDC21D680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D031-8F7E-417C-AA70-8853175C3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724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8EB2CA0-CA84-48CB-ADD0-8535C2112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C072A8AB-1542-459E-9BBD-75EA9AAD4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4075C-ADF9-4D19-9501-4D551C6C2DC4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4F5D9DF-1409-446C-94A7-10EE28C1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DD2768A-2094-41A6-A95C-1E5974B1F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D031-8F7E-417C-AA70-8853175C3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066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427B4851-3517-4235-8064-A3588AFE6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4075C-ADF9-4D19-9501-4D551C6C2DC4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848ED14C-B9D7-4311-932E-76F1F9849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E24E0A0-321C-4347-A574-BAD512259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D031-8F7E-417C-AA70-8853175C3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483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74A899-A94B-408C-B142-6EC0403AD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277A56D-7C56-4051-9CDD-724520C98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9BA0777-A1B7-4A3C-A4F8-124EB48EB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9D0919B-B888-49DF-9FF0-ACDE18B1F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4075C-ADF9-4D19-9501-4D551C6C2DC4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51B55DF-05FC-403F-BBC1-7F0216A9B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F25D643-C8C1-4390-8511-5FF297179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D031-8F7E-417C-AA70-8853175C3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370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33C169-EF57-4979-B863-D2FE14E7E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7ECFA7F6-52D0-472E-8CEE-8C0AF77758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B1D9881-0B9C-4753-8CED-D83B568A1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FA0E15F-BD20-4C8E-909A-035702DE5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4075C-ADF9-4D19-9501-4D551C6C2DC4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9C60DA5-C00C-4C8C-9569-0D43D28E0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B14F48E-EF5F-4A2E-8710-0641D11FD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FD031-8F7E-417C-AA70-8853175C3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562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18BB222-4223-4750-A960-5E148FA99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3994B9B-7902-4A9F-9D6A-F96640C20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74E7EF0-F944-43CE-92EC-08717407CD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075C-ADF9-4D19-9501-4D551C6C2DC4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8F10391-2D3B-432F-B980-AD41A53E05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9012CE8-D118-40AC-8FF3-D613F867AE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FD031-8F7E-417C-AA70-8853175C3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7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6F8DF5-91F0-465B-8EB6-B8D8297D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EA03B2C-616C-4312-99E0-F14BAC801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8AF9F47-C1B5-49AF-9DF7-CC51F82E52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27.01.2026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B7034EE-F724-4FE1-96E2-352472BFD2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95F4E90-1C13-40E8-8BBF-D1293ADB6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2450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1772" y="-106204"/>
            <a:ext cx="7200800" cy="990822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br>
              <a:rPr lang="ru-RU" sz="1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«Центр развития ребенка - детский сад № 58» г. Находка</a:t>
            </a:r>
            <a:br>
              <a:rPr lang="ru-RU" sz="1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(МБДОУ «ЦРР-детский сад №58» г. Находка 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791945"/>
            <a:ext cx="8712968" cy="167362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Наставническое попечительство: </a:t>
            </a:r>
          </a:p>
          <a:p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межсадовские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3014" y="6453336"/>
            <a:ext cx="1885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Находка,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B8C4F7A5-E624-4FBB-B6F3-B1E865FCD869}"/>
              </a:ext>
            </a:extLst>
          </p:cNvPr>
          <p:cNvSpPr txBox="1">
            <a:spLocks/>
          </p:cNvSpPr>
          <p:nvPr/>
        </p:nvSpPr>
        <p:spPr>
          <a:xfrm>
            <a:off x="467544" y="831270"/>
            <a:ext cx="8208912" cy="9908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83D80D74-4DB2-41AB-BF7C-5BEC732C6245}"/>
              </a:ext>
            </a:extLst>
          </p:cNvPr>
          <p:cNvSpPr txBox="1">
            <a:spLocks/>
          </p:cNvSpPr>
          <p:nvPr/>
        </p:nvSpPr>
        <p:spPr>
          <a:xfrm>
            <a:off x="5757074" y="4797152"/>
            <a:ext cx="3287834" cy="14401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ru-RU" sz="2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</a:pPr>
            <a:endParaRPr lang="ru-RU" sz="2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</a:pPr>
            <a:endParaRPr lang="ru-RU" sz="2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</a:pPr>
            <a:endParaRPr lang="ru-RU" sz="18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</a:pPr>
            <a:endParaRPr lang="ru-RU" sz="18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</a:pPr>
            <a:endParaRPr lang="ru-RU" sz="18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</a:pPr>
            <a:r>
              <a:rPr lang="ru-RU" sz="1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Чигринская </a:t>
            </a:r>
            <a:r>
              <a:rPr lang="ru-RU" sz="1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Н.В. </a:t>
            </a:r>
            <a:r>
              <a:rPr lang="ru-RU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заведующего по воспитательной </a:t>
            </a:r>
            <a:r>
              <a:rPr lang="ru-RU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работе, 89140792372</a:t>
            </a:r>
            <a:endParaRPr lang="ru-RU" sz="1800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</a:pPr>
            <a:endParaRPr lang="ru-RU" sz="2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26" y="2780928"/>
            <a:ext cx="491967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262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48" y="764704"/>
            <a:ext cx="5579096" cy="4184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36459"/>
            <a:ext cx="4098990" cy="3086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188640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j-ea"/>
                <a:cs typeface="+mj-cs"/>
              </a:rPr>
              <a:t>Обучающие встречи </a:t>
            </a:r>
            <a:endParaRPr lang="ru-RU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3787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2"/>
          <a:stretch/>
        </p:blipFill>
        <p:spPr bwMode="auto">
          <a:xfrm>
            <a:off x="611560" y="1399329"/>
            <a:ext cx="2615243" cy="498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7" b="8852"/>
          <a:stretch/>
        </p:blipFill>
        <p:spPr bwMode="auto">
          <a:xfrm>
            <a:off x="3491880" y="927864"/>
            <a:ext cx="2664297" cy="471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5" descr="https://i.oneme.ru/i?r=BTE2sh_eZW7g8kugOdIm2Notmo1j8r3pnxonPpWKsS1hiRxMXUIZ1_O0rSGXEZXEJv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7" descr="https://i.oneme.ru/i?r=BTE2sh_eZW7g8kugOdIm2Notmo1j8r3pnxonPpWKsS1hiRxMXUIZ1_O0rSGXEZXEJv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9" descr="https://i.oneme.ru/i?r=BTE2sh_eZW7g8kugOdIm2Notmo1j8r3pnxonPpWKsS1hiRxMXUIZ1_O0rSGXEZXEJv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6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0" b="8531"/>
          <a:stretch/>
        </p:blipFill>
        <p:spPr bwMode="auto">
          <a:xfrm>
            <a:off x="6428099" y="1361489"/>
            <a:ext cx="2633129" cy="453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9592" y="188640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j-ea"/>
                <a:cs typeface="+mj-cs"/>
              </a:rPr>
              <a:t>Обратная связь</a:t>
            </a:r>
            <a:endParaRPr lang="ru-RU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83891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253" y="1310275"/>
            <a:ext cx="3429223" cy="4888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4426" y="553035"/>
            <a:ext cx="7920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j-ea"/>
                <a:cs typeface="+mj-cs"/>
              </a:rPr>
              <a:t>Приходите к нам, будет интересно!</a:t>
            </a:r>
          </a:p>
        </p:txBody>
      </p:sp>
    </p:spTree>
    <p:extLst>
      <p:ext uri="{BB962C8B-B14F-4D97-AF65-F5344CB8AC3E}">
        <p14:creationId xmlns:p14="http://schemas.microsoft.com/office/powerpoint/2010/main" val="2688644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5516" y="692696"/>
            <a:ext cx="8712968" cy="1673627"/>
          </a:xfrm>
        </p:spPr>
        <p:txBody>
          <a:bodyPr>
            <a:norm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стажировочная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площадка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«Академия счастливого детства 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(успешные инструменты реализации ФОП ДО)»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25EE1E2-536E-4EC7-95B2-B169CEA63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348879"/>
            <a:ext cx="6840760" cy="4016965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B8C4F7A5-E624-4FBB-B6F3-B1E865FCD869}"/>
              </a:ext>
            </a:extLst>
          </p:cNvPr>
          <p:cNvSpPr txBox="1">
            <a:spLocks/>
          </p:cNvSpPr>
          <p:nvPr/>
        </p:nvSpPr>
        <p:spPr>
          <a:xfrm>
            <a:off x="467544" y="831270"/>
            <a:ext cx="8208912" cy="9908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444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7" y="112252"/>
            <a:ext cx="4392488" cy="439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430" y="3631150"/>
            <a:ext cx="4074714" cy="3054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786" y="260648"/>
            <a:ext cx="4494002" cy="33705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22" y="3789040"/>
            <a:ext cx="4341764" cy="2895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536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893" y="3826583"/>
            <a:ext cx="3724169" cy="27931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189269"/>
            <a:ext cx="2673945" cy="3565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092016" y="143862"/>
            <a:ext cx="3872472" cy="83686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«Центры активности»</a:t>
            </a:r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9269"/>
            <a:ext cx="2592942" cy="3453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711" y="980728"/>
            <a:ext cx="4311351" cy="2666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14" y="22508"/>
            <a:ext cx="3181870" cy="3189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194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9" y="90555"/>
            <a:ext cx="4896544" cy="3672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927" y="3429000"/>
            <a:ext cx="4752528" cy="2673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12679"/>
            <a:ext cx="4177225" cy="2349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5076056" y="486599"/>
            <a:ext cx="3384376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«Утренний сбор»</a:t>
            </a:r>
            <a:endParaRPr lang="ru-RU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76270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4C3FA62-E5FA-49A8-8159-0D454B9B931F}"/>
              </a:ext>
            </a:extLst>
          </p:cNvPr>
          <p:cNvSpPr/>
          <p:nvPr/>
        </p:nvSpPr>
        <p:spPr>
          <a:xfrm>
            <a:off x="479658" y="-14666"/>
            <a:ext cx="38194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j-ea"/>
                <a:cs typeface="+mj-cs"/>
              </a:rPr>
              <a:t>«Звёздочка недели»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D315642-38F4-41BA-9B39-7FC2C56F5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973" y="3853358"/>
            <a:ext cx="2372599" cy="32423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DC33741-1C59-4E5B-84AE-34CC5301B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295" y="4115440"/>
            <a:ext cx="1957288" cy="24975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3D3579E9-5CA8-477B-B093-7F1D587448EF}"/>
              </a:ext>
            </a:extLst>
          </p:cNvPr>
          <p:cNvSpPr/>
          <p:nvPr/>
        </p:nvSpPr>
        <p:spPr>
          <a:xfrm>
            <a:off x="5498814" y="3540110"/>
            <a:ext cx="34379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j-ea"/>
                <a:cs typeface="+mj-cs"/>
              </a:rPr>
              <a:t>«Звёздная семья»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44C3FA62-E5FA-49A8-8159-0D454B9B931F}"/>
              </a:ext>
            </a:extLst>
          </p:cNvPr>
          <p:cNvSpPr/>
          <p:nvPr/>
        </p:nvSpPr>
        <p:spPr>
          <a:xfrm>
            <a:off x="430029" y="3298076"/>
            <a:ext cx="39187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j-ea"/>
                <a:cs typeface="+mj-cs"/>
              </a:rPr>
              <a:t>«Деловые хлопоты»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E2A1BD2B-F1ED-4AEA-BDFA-B46E9F370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72436">
            <a:off x="1051837" y="362558"/>
            <a:ext cx="2575826" cy="3197577"/>
          </a:xfrm>
          <a:prstGeom prst="rect">
            <a:avLst/>
          </a:prstGeom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273" y="4410291"/>
            <a:ext cx="2553425" cy="177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814" y="435729"/>
            <a:ext cx="2286257" cy="315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5282335" y="-277651"/>
            <a:ext cx="2719214" cy="111074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«Я выбираю»</a:t>
            </a:r>
          </a:p>
        </p:txBody>
      </p:sp>
    </p:spTree>
    <p:extLst>
      <p:ext uri="{BB962C8B-B14F-4D97-AF65-F5344CB8AC3E}">
        <p14:creationId xmlns:p14="http://schemas.microsoft.com/office/powerpoint/2010/main" val="853240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4591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j-ea"/>
                <a:cs typeface="+mj-cs"/>
              </a:rPr>
              <a:t>Дети-детям</a:t>
            </a:r>
            <a:endParaRPr lang="ru-RU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81" y="339791"/>
            <a:ext cx="2514683" cy="335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046" y="1083699"/>
            <a:ext cx="3240360" cy="4320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49708"/>
            <a:ext cx="2625756" cy="3501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501" y="155086"/>
            <a:ext cx="2291474" cy="3055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048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32" y="875166"/>
            <a:ext cx="4210944" cy="5614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188640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j-ea"/>
                <a:cs typeface="+mj-cs"/>
              </a:rPr>
              <a:t>Консультативная встреча</a:t>
            </a:r>
            <a:endParaRPr lang="ru-RU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58337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4744"/>
            <a:ext cx="4070987" cy="5427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188640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j-ea"/>
                <a:cs typeface="+mj-cs"/>
              </a:rPr>
              <a:t>Опрос</a:t>
            </a:r>
            <a:endParaRPr lang="ru-RU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000426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3331</TotalTime>
  <Words>82</Words>
  <Application>Microsoft Office PowerPoint</Application>
  <PresentationFormat>Экран (4:3)</PresentationFormat>
  <Paragraphs>29</Paragraphs>
  <Slides>12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Тема Office</vt:lpstr>
      <vt:lpstr>1_Тема Office</vt:lpstr>
      <vt:lpstr>Муниципальное бюджетное дошкольное образовательное учреждение «Центр развития ребенка - детский сад № 58» г. Находка (МБДОУ «ЦРР-детский сад №58» г. Находка )</vt:lpstr>
      <vt:lpstr>Презентация PowerPoint</vt:lpstr>
      <vt:lpstr>Презентация PowerPoint</vt:lpstr>
      <vt:lpstr>«Центры активности»</vt:lpstr>
      <vt:lpstr>Презентация PowerPoint</vt:lpstr>
      <vt:lpstr>«Я выбираю»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«Центр развития ребенка - детский сад № 58» г.Находка (МБДОУ «ЦРР-детский сад №58» г.Находка )</dc:title>
  <dc:creator>User</dc:creator>
  <cp:lastModifiedBy>User</cp:lastModifiedBy>
  <cp:revision>183</cp:revision>
  <dcterms:created xsi:type="dcterms:W3CDTF">2023-01-10T11:58:32Z</dcterms:created>
  <dcterms:modified xsi:type="dcterms:W3CDTF">2026-01-27T13:44:19Z</dcterms:modified>
</cp:coreProperties>
</file>