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8" r:id="rId5"/>
    <p:sldId id="311" r:id="rId6"/>
    <p:sldId id="306" r:id="rId7"/>
    <p:sldId id="280" r:id="rId8"/>
    <p:sldId id="258" r:id="rId9"/>
    <p:sldId id="304" r:id="rId10"/>
    <p:sldId id="316" r:id="rId11"/>
    <p:sldId id="312" r:id="rId12"/>
    <p:sldId id="302" r:id="rId13"/>
    <p:sldId id="303" r:id="rId14"/>
    <p:sldId id="301" r:id="rId15"/>
    <p:sldId id="313" r:id="rId16"/>
    <p:sldId id="309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0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1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0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8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3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48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1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22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22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81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97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3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1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46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0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09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9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5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2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40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8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5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84976" cy="381642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prstClr val="black"/>
                </a:solidFill>
                <a:latin typeface="Times New Roman"/>
                <a:ea typeface="Calibri"/>
              </a:rPr>
              <a:t>Организация деятельности 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</a:rPr>
              <a:t>учителя 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Calibri"/>
              </a:rPr>
              <a:t>по обеспечению реализации требований ФГОС к формированию и оценке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89032" cy="134570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ПК ИРО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96144" cy="15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senicheva\Downloads\qr-code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4653136"/>
            <a:ext cx="1484660" cy="14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(оценка предметных результатов)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28945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18.22.Оценка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представляет собой оценку достижения обучающимися планируемых результатов по отдельным учебным предметам.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18.23. Основным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оценки является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решению учебно- познавательных и учебно-практических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(</a:t>
            </a:r>
            <a:r>
              <a:rPr lang="ru-R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задания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основанных на изучаемом учебном материале, с использованием способов действий, релевантных содержанию учебных предметов, в том числе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(познавательных, регулятивных, коммуникативных) действий, а также компетентностей, релевантных соответствующим направлениям функциональной грамотности.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предметных результатов используются критерии: знание и понимание, применение,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6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(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предметных результатов)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76064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19.35. Особенности оценки предметных результатов по отдельному учебному предмету фиксируются в приложении к ООП НОО. Описание оценки предметных результатов по отдельному учебному предмету должно включать: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итоговых планируемых результатов с указанием этапов их формирования и способов оценки (например, текущая (тематическая);  устно (письменно), практика);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выставлению отметок за промежуточную аттестацию  (при необходимости – 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степени значимости отметок за отдельные оценочные процедуры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–средневзвешенный балл);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контрольных мероприятий.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61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тематическая оценка, промежуточная аттестация  в рамках процедур на основе учебных заданий (ПР = спецификация, 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оценивания)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задания как инструмент контроля и оценки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68052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– умения базового уровня (специфические предметные умения)</a:t>
            </a:r>
          </a:p>
          <a:p>
            <a:pPr lvl="0" algn="just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Необязательно – умения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выше базового уровня 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(+ УУД):</a:t>
            </a:r>
          </a:p>
          <a:p>
            <a:pPr lvl="0" algn="just">
              <a:buNone/>
            </a:pP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Контекст задания (от типовой учебной ситуации до ситуации переноса в другую область, в том числе </a:t>
            </a:r>
            <a:r>
              <a:rPr lang="ru-RU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внеучебную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представления информации (устно/письменно, текст/ графический организатор);</a:t>
            </a:r>
          </a:p>
          <a:p>
            <a:pPr lvl="0" algn="just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 предъявления ответа и т.п.</a:t>
            </a:r>
          </a:p>
          <a:p>
            <a:pPr marL="0" indent="0" algn="just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планируемый результат:</a:t>
            </a:r>
          </a:p>
          <a:p>
            <a:pPr lvl="0" algn="just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Различать однокоренные слова и формы слова.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Промежуточный планируемый результат: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определять формы слова и обосновывать выбор. 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Текущие проверяемые умения: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Находить слова с одинаковым корнем;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Знать и использовать алгоритм изменения различных частей речи;</a:t>
            </a:r>
          </a:p>
          <a:p>
            <a:pPr lvl="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-Выделять окончание в изменяемых частях речи;</a:t>
            </a:r>
          </a:p>
          <a:p>
            <a:pPr lvl="0" algn="just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2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B45D4B-0D15-471D-8594-4E923C79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52736"/>
            <a:ext cx="8661648" cy="525658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распределить время 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работы, иные формы организации контроля, на практические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соответствие поурочное планирование,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организации оценочных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график оценочных процедур?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правильная контрольная работа?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9D99C4-D66D-4A94-8E91-3750C316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3600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контролировать, надо научить</a:t>
            </a:r>
          </a:p>
        </p:txBody>
      </p:sp>
    </p:spTree>
    <p:extLst>
      <p:ext uri="{BB962C8B-B14F-4D97-AF65-F5344CB8AC3E}">
        <p14:creationId xmlns:p14="http://schemas.microsoft.com/office/powerpoint/2010/main" val="42326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оценка способности к решению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учебно-познавательных и учебно-практических 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ООП,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выраженные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- задача, требующая от учащихся открытия и освоения общего способа (принципа) решения широкого круга частных практических задач.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задачи воплощаются в учебных заданиях.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задание - средство реализации содержания образования и формирования деятельности обучающихся.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ФОП  Приказ 704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2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967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1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5" y="116632"/>
            <a:ext cx="7149529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3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64704"/>
            <a:ext cx="8663880" cy="5691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6409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2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928992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Нормативно-правовые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организации оценочных процедур: система оценки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НОО/ООО/СОО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19.1. 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определяет основные требования к образовательным результатам обучающихся и средствам оценки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19.2. Система оценки достижения планируемых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(СО) … служит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при разработке образовательной организацией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локального акта.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образовательного процесса 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результатов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ФОП НОО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обратной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3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7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28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63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30.3. Система оценки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должна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-Отражать результаты и критерии оценки, формы представления оценочной деятельности;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Ориентировать на … достижение планируемых результатов освоения учебных предметов </a:t>
            </a:r>
            <a:r>
              <a:rPr lang="ru-RU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(курсов, в том числе ВУД);</a:t>
            </a:r>
          </a:p>
          <a:p>
            <a:pPr marL="0" indent="0" algn="just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комплексный подход к оценке результатов…, позволяющий оценивать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результаты;</a:t>
            </a:r>
          </a:p>
          <a:p>
            <a:pPr algn="just">
              <a:buFontTx/>
              <a:buChar char="-"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  оценку динамики учебных достижений;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возможность получения объективной информации о качестве подготовки обучающихся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8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5620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Системно-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- методологическая основа ФГОС ОО. Уровневый и комплексный подходы как принципы реализации системы  оценки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19.9. В соответствии с ФГОС НОО система оценки образовательной организации реализует системно-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уровневый и комплексный подходы к оценке образовательных достижений.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оценке способности к решению учебно-познавательных и учебно-практических задач, а также в оценке уровня функциональной грамотности. СДП обеспечивается содержанием и критериями оценки, в качестве которых выступают планируемые результаты обучения, выраженные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19.11.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обучающихся реализуется за счёт фиксации различных уровней достижения обучающимися планируемых результатов. Достижение базового уровня свидетельствует о способности обучающихся решать типовые учебные задачи, целенаправленно отрабатываемые со всеми обучающимися в ходе учебного процесса, выступает достаточным для продолжения обучения и усвоения последующего учебного материала.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19.13.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реализуется через: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оценку предметных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комплекса оценочных процедур как основы для оценки динамики индивидуальных образовательных достижений обучающихся и для итоговой оценки; - использование контекстной информации (об особенностях обучающихся, условиях и процессе обучения и другие);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разнообразных методов и форм оценки, взаимно дополняющих друг друга, в том числе оценок творческих работ, наблюдения;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форм работы, обеспечивающих возможность включения в самостоятельную оценочную деятельность (самоанализ, самооценка,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мониторинга динамических показателей освоения умений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знаний, в том числе формируемых с использованием информационно-коммуникационных (цифровых) технологий. 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1097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 Процедуры оценки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включает: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стартовую диагностику;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 и тематическую оценки;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итоговую оценку;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промежуточную аттестацию;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наблюдение;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мониторинг образовательных достижений обучающихся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оценка включает: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независимую оценку качества образования;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      исследования        муниципального,       регионального и федерального уровней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18.3  Процедуры оценки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включает: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стартовую диагностику;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тематическую оценку; психолого-педагогическое наблюдение;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образовательных достижений обучающихся.</a:t>
            </a:r>
          </a:p>
          <a:p>
            <a:pPr marL="457200" lvl="1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оценка включает: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независимую оценку качества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      исследования        муниципального,       регионального и федерального уровней.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1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самооценочная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системообразующий компонент оценки;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педагогического контроля;</a:t>
            </a:r>
          </a:p>
          <a:p>
            <a:pPr algn="just"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самоконтроля и самооценки.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5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оценка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самооценочная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учащихся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05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19.37.1. Текущая оценка может быть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(поддерживающей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направляющей усилия обучающегося, включающей его в самостоятельную оценочную деятельность)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способствующей выявлению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осознанию учителем и обучающимся существующих проблем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19.37.2. Объектом текущей оценки являются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планируемые результаты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этапы освоения которых зафиксированы в тематическом планировании по учебному предмету.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19.37.3. В текущей оценке используются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и методы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рефлексия, листы продвижения и другие) с учётом особенностей учебного предмета.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20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60648"/>
            <a:ext cx="89644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8964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(оценка </a:t>
            </a:r>
            <a:r>
              <a:rPr lang="ru-RU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результатов) 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361459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18.18. Оценка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результатов   осуществляется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образовательной организации в ходе внутреннего мониторинга. Содержание и периодичность внутреннего мониторинга устанавливается решением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образовательной организации. Инструментарий строится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включать диагностические материалы по оценке читательской и цифровой грамотности,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регулятивных,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познавательных универсальных учебных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18.19. Формы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    читательской      грамотности      -     письменная      работа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цифровой грамотности - практическая работа в сочетании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письменной (компьютеризованной) частью;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  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регулятивных,      коммуникативных и познавательных универсальных учебных действий - экспертная оценка процесса и результатов выполнения групповых и (или) индивидуальных учебных исследований и проектов.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перечисленных видов диагностики проводится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периодичностью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два года.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80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1190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Организация деятельности учителя по обеспечению реализации требований ФГОС к формированию и оценке планируемых результатов</vt:lpstr>
      <vt:lpstr>1. Нормативно-правовые основы организации оценочных процедур: система оценки ОО</vt:lpstr>
      <vt:lpstr>ФГОС НОО</vt:lpstr>
      <vt:lpstr>2. Системно-деятельностный подход - методологическая основа ФГОС ОО. Уровневый и комплексный подходы как принципы реализации системы  оценки </vt:lpstr>
      <vt:lpstr>ФОП НОО 19.7 Процедуры оценки </vt:lpstr>
      <vt:lpstr>ФОП ООО 18.3  Процедуры оценки</vt:lpstr>
      <vt:lpstr>Педагогическая оценка  и самооценочная деятельность учащихся</vt:lpstr>
      <vt:lpstr>Педагогическая оценка  и самооценочная деятельность учащихся</vt:lpstr>
      <vt:lpstr>ФОП ООО (оценка метапредметных результатов) </vt:lpstr>
      <vt:lpstr>ФОП ООО (оценка предметных результатов)</vt:lpstr>
      <vt:lpstr>ФОП НОО (оценка предметных результатов)</vt:lpstr>
      <vt:lpstr>Текущая, тематическая оценка, промежуточная аттестация  в рамках процедур на основе учебных заданий (ПР = спецификация, система оценивания)  Учебные задания как инструмент контроля и оценки</vt:lpstr>
      <vt:lpstr>Презентация PowerPoint</vt:lpstr>
      <vt:lpstr>Как распределить время на контрольные работы, иные формы организации контроля, на практические работы? Как  привести в соответствие поурочное планирование, требования к результатам и формы организации оценочных процедур? Как составить график оценочных процедур? Что такое правильная контрольная работа?</vt:lpstr>
      <vt:lpstr>Презентация PowerPoint</vt:lpstr>
      <vt:lpstr>Метапредметные результаты ФОП  Приказ 704</vt:lpstr>
      <vt:lpstr>Метапредметные результаты</vt:lpstr>
      <vt:lpstr>Презентация PowerPoint</vt:lpstr>
      <vt:lpstr>Предметные результаты 5 класс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66</cp:revision>
  <dcterms:created xsi:type="dcterms:W3CDTF">2024-05-27T02:06:04Z</dcterms:created>
  <dcterms:modified xsi:type="dcterms:W3CDTF">2025-10-30T06:56:02Z</dcterms:modified>
</cp:coreProperties>
</file>