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99" r:id="rId4"/>
    <p:sldId id="300" r:id="rId5"/>
    <p:sldId id="303" r:id="rId6"/>
    <p:sldId id="302" r:id="rId7"/>
    <p:sldId id="304" r:id="rId8"/>
    <p:sldId id="290" r:id="rId9"/>
    <p:sldId id="294" r:id="rId10"/>
    <p:sldId id="291" r:id="rId11"/>
    <p:sldId id="293" r:id="rId12"/>
    <p:sldId id="296" r:id="rId13"/>
    <p:sldId id="305" r:id="rId14"/>
    <p:sldId id="29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956" y="-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99896-22F5-4AD0-A46D-141B6C3D4B37}" type="doc">
      <dgm:prSet loTypeId="urn:microsoft.com/office/officeart/2009/3/layout/CircleRelationship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B79DE-41C1-4CA1-92C9-C52C2655942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1778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 - организационная, методическая, экспертно-консультационная, информационная и просветительская поддержка педагогического сообщества.</a:t>
          </a:r>
        </a:p>
        <a:p>
          <a:pPr marL="0" marR="0" indent="0" defTabSz="1778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проектов по повышению кадрового потенциала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dirty="0"/>
        </a:p>
      </dgm:t>
    </dgm:pt>
    <dgm:pt modelId="{5EEC5723-C618-42F7-9297-61194CA587D1}" type="parTrans" cxnId="{A8699975-92B5-4A56-B85B-0404A9FDDCE0}">
      <dgm:prSet/>
      <dgm:spPr/>
      <dgm:t>
        <a:bodyPr/>
        <a:lstStyle/>
        <a:p>
          <a:endParaRPr lang="ru-RU"/>
        </a:p>
      </dgm:t>
    </dgm:pt>
    <dgm:pt modelId="{6D2BD5BD-BAD1-416F-B07F-0F8D8B444DE6}" type="sibTrans" cxnId="{A8699975-92B5-4A56-B85B-0404A9FDDCE0}">
      <dgm:prSet/>
      <dgm:spPr/>
      <dgm:t>
        <a:bodyPr/>
        <a:lstStyle/>
        <a:p>
          <a:endParaRPr lang="ru-RU"/>
        </a:p>
      </dgm:t>
    </dgm:pt>
    <dgm:pt modelId="{40270D98-C61C-47B2-9F80-C7150B33F33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ресурс стратегического проектирования и развития системы наставничества (по итогам календарного года)</a:t>
          </a:r>
          <a:endParaRPr lang="ru-RU" sz="1600" b="1" dirty="0"/>
        </a:p>
      </dgm:t>
    </dgm:pt>
    <dgm:pt modelId="{0B990673-E2B6-4EBF-8893-34FED8D2E9C5}" type="parTrans" cxnId="{607858A6-C1DD-4475-9BEE-27FED1DA9EEB}">
      <dgm:prSet/>
      <dgm:spPr/>
      <dgm:t>
        <a:bodyPr/>
        <a:lstStyle/>
        <a:p>
          <a:endParaRPr lang="ru-RU"/>
        </a:p>
      </dgm:t>
    </dgm:pt>
    <dgm:pt modelId="{B53CB92C-A01A-4637-B619-C369B96CFDE4}" type="sibTrans" cxnId="{607858A6-C1DD-4475-9BEE-27FED1DA9EEB}">
      <dgm:prSet/>
      <dgm:spPr/>
      <dgm:t>
        <a:bodyPr/>
        <a:lstStyle/>
        <a:p>
          <a:endParaRPr lang="ru-RU"/>
        </a:p>
      </dgm:t>
    </dgm:pt>
    <dgm:pt modelId="{01470357-FE86-4244-84E1-B874A4CB85DD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конкурсного движения как механизма выявления и тиражирования лучших практик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1A580-CCEA-428C-B235-2F53B349ACC7}" type="parTrans" cxnId="{E87210B0-E383-491D-9D3D-AE267F7B51CF}">
      <dgm:prSet/>
      <dgm:spPr/>
      <dgm:t>
        <a:bodyPr/>
        <a:lstStyle/>
        <a:p>
          <a:endParaRPr lang="ru-RU"/>
        </a:p>
      </dgm:t>
    </dgm:pt>
    <dgm:pt modelId="{FE605F0E-2884-4A6B-B4FD-3AA166B5A957}" type="sibTrans" cxnId="{E87210B0-E383-491D-9D3D-AE267F7B51CF}">
      <dgm:prSet/>
      <dgm:spPr/>
      <dgm:t>
        <a:bodyPr/>
        <a:lstStyle/>
        <a:p>
          <a:endParaRPr lang="ru-RU"/>
        </a:p>
      </dgm:t>
    </dgm:pt>
    <dgm:pt modelId="{0A3B6A28-E3CA-40C2-8D4F-F48F7D7BDCED}" type="pres">
      <dgm:prSet presAssocID="{75399896-22F5-4AD0-A46D-141B6C3D4B3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FC0A2DA-8214-47E7-8260-B6320B6D0EB0}" type="pres">
      <dgm:prSet presAssocID="{F1BB79DE-41C1-4CA1-92C9-C52C26559422}" presName="Parent" presStyleLbl="node0" presStyleIdx="0" presStyleCnt="1" custScaleX="136025" custScaleY="119073" custLinFactNeighborX="9419" custLinFactNeighborY="1235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335E6215-FD06-4193-A01E-CAF8B1E74042}" type="pres">
      <dgm:prSet presAssocID="{F1BB79DE-41C1-4CA1-92C9-C52C26559422}" presName="Accent1" presStyleLbl="node1" presStyleIdx="0" presStyleCnt="13" custLinFactX="9169" custLinFactNeighborX="100000" custLinFactNeighborY="-64328"/>
      <dgm:spPr/>
      <dgm:t>
        <a:bodyPr/>
        <a:lstStyle/>
        <a:p>
          <a:endParaRPr lang="ru-RU"/>
        </a:p>
      </dgm:t>
    </dgm:pt>
    <dgm:pt modelId="{D31A3B32-80F4-4A34-B9E3-04A5A95A4892}" type="pres">
      <dgm:prSet presAssocID="{F1BB79DE-41C1-4CA1-92C9-C52C26559422}" presName="Accent2" presStyleLbl="node1" presStyleIdx="1" presStyleCnt="13"/>
      <dgm:spPr/>
      <dgm:t>
        <a:bodyPr/>
        <a:lstStyle/>
        <a:p>
          <a:endParaRPr lang="ru-RU"/>
        </a:p>
      </dgm:t>
    </dgm:pt>
    <dgm:pt modelId="{1F7733A0-2076-4382-8289-A310A738609C}" type="pres">
      <dgm:prSet presAssocID="{F1BB79DE-41C1-4CA1-92C9-C52C26559422}" presName="Accent3" presStyleLbl="node1" presStyleIdx="2" presStyleCnt="13"/>
      <dgm:spPr/>
      <dgm:t>
        <a:bodyPr/>
        <a:lstStyle/>
        <a:p>
          <a:endParaRPr lang="ru-RU"/>
        </a:p>
      </dgm:t>
    </dgm:pt>
    <dgm:pt modelId="{D6A39265-F869-4B46-B216-7D586E72F79D}" type="pres">
      <dgm:prSet presAssocID="{F1BB79DE-41C1-4CA1-92C9-C52C26559422}" presName="Accent4" presStyleLbl="node1" presStyleIdx="3" presStyleCnt="13" custScaleX="203571" custScaleY="197582" custLinFactX="200000" custLinFactY="-33811" custLinFactNeighborX="259655" custLinFactNeighborY="-100000"/>
      <dgm:spPr/>
      <dgm:t>
        <a:bodyPr/>
        <a:lstStyle/>
        <a:p>
          <a:endParaRPr lang="ru-RU"/>
        </a:p>
      </dgm:t>
    </dgm:pt>
    <dgm:pt modelId="{D58A4268-FB9E-400E-B930-E6253030CF6A}" type="pres">
      <dgm:prSet presAssocID="{F1BB79DE-41C1-4CA1-92C9-C52C26559422}" presName="Accent5" presStyleLbl="node1" presStyleIdx="4" presStyleCnt="13" custLinFactX="-158925" custLinFactY="-100000" custLinFactNeighborX="-200000" custLinFactNeighborY="-122860"/>
      <dgm:spPr/>
      <dgm:t>
        <a:bodyPr/>
        <a:lstStyle/>
        <a:p>
          <a:endParaRPr lang="ru-RU"/>
        </a:p>
      </dgm:t>
    </dgm:pt>
    <dgm:pt modelId="{721DFC19-E6C6-4D40-8B1D-3CFEE35A9E29}" type="pres">
      <dgm:prSet presAssocID="{F1BB79DE-41C1-4CA1-92C9-C52C26559422}" presName="Accent6" presStyleLbl="node1" presStyleIdx="5" presStyleCnt="13"/>
      <dgm:spPr/>
      <dgm:t>
        <a:bodyPr/>
        <a:lstStyle/>
        <a:p>
          <a:endParaRPr lang="ru-RU"/>
        </a:p>
      </dgm:t>
    </dgm:pt>
    <dgm:pt modelId="{39D4423B-F805-47B4-B36E-79ADD5FE1A58}" type="pres">
      <dgm:prSet presAssocID="{40270D98-C61C-47B2-9F80-C7150B33F330}" presName="Child1" presStyleLbl="node1" presStyleIdx="6" presStyleCnt="13" custScaleX="130926" custScaleY="152775" custLinFactNeighborX="-11570" custLinFactNeighborY="-5798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40E7E40-0D16-4806-8B16-BEFEADB3D884}" type="pres">
      <dgm:prSet presAssocID="{40270D98-C61C-47B2-9F80-C7150B33F330}" presName="Accent7" presStyleCnt="0"/>
      <dgm:spPr/>
      <dgm:t>
        <a:bodyPr/>
        <a:lstStyle/>
        <a:p>
          <a:endParaRPr lang="ru-RU"/>
        </a:p>
      </dgm:t>
    </dgm:pt>
    <dgm:pt modelId="{9B041A32-4032-4A4B-B30F-80BA611FF466}" type="pres">
      <dgm:prSet presAssocID="{40270D98-C61C-47B2-9F80-C7150B33F330}" presName="AccentHold1" presStyleLbl="node1" presStyleIdx="7" presStyleCnt="13" custLinFactX="-46539" custLinFactY="-100000" custLinFactNeighborX="-100000" custLinFactNeighborY="-107504"/>
      <dgm:spPr/>
      <dgm:t>
        <a:bodyPr/>
        <a:lstStyle/>
        <a:p>
          <a:endParaRPr lang="ru-RU"/>
        </a:p>
      </dgm:t>
    </dgm:pt>
    <dgm:pt modelId="{5A5CA87D-4299-4087-A7DC-F979EBBEFFE8}" type="pres">
      <dgm:prSet presAssocID="{40270D98-C61C-47B2-9F80-C7150B33F330}" presName="Accent8" presStyleCnt="0"/>
      <dgm:spPr/>
      <dgm:t>
        <a:bodyPr/>
        <a:lstStyle/>
        <a:p>
          <a:endParaRPr lang="ru-RU"/>
        </a:p>
      </dgm:t>
    </dgm:pt>
    <dgm:pt modelId="{559F621E-7A0D-4F86-9406-55EF183251C4}" type="pres">
      <dgm:prSet presAssocID="{40270D98-C61C-47B2-9F80-C7150B33F330}" presName="AccentHold2" presStyleLbl="node1" presStyleIdx="8" presStyleCnt="13" custFlipVert="1" custScaleX="21899" custScaleY="32128" custLinFactNeighborX="94137" custLinFactNeighborY="7356"/>
      <dgm:spPr/>
      <dgm:t>
        <a:bodyPr/>
        <a:lstStyle/>
        <a:p>
          <a:endParaRPr lang="ru-RU"/>
        </a:p>
      </dgm:t>
    </dgm:pt>
    <dgm:pt modelId="{37A42271-0152-459A-B37E-D9219F6485EB}" type="pres">
      <dgm:prSet presAssocID="{01470357-FE86-4244-84E1-B874A4CB85DD}" presName="Child2" presStyleLbl="node1" presStyleIdx="9" presStyleCnt="13" custScaleX="136084" custScaleY="169626" custLinFactNeighborX="1600" custLinFactNeighborY="6336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4F78F16-6101-4B5F-AD8A-57BF22A272D3}" type="pres">
      <dgm:prSet presAssocID="{01470357-FE86-4244-84E1-B874A4CB85DD}" presName="Accent9" presStyleCnt="0"/>
      <dgm:spPr/>
      <dgm:t>
        <a:bodyPr/>
        <a:lstStyle/>
        <a:p>
          <a:endParaRPr lang="ru-RU"/>
        </a:p>
      </dgm:t>
    </dgm:pt>
    <dgm:pt modelId="{BD1F0C20-14FB-40B0-B1C0-DFE83886D50E}" type="pres">
      <dgm:prSet presAssocID="{01470357-FE86-4244-84E1-B874A4CB85DD}" presName="AccentHold1" presStyleLbl="node1" presStyleIdx="10" presStyleCnt="13" custLinFactY="-131569" custLinFactNeighborX="33389" custLinFactNeighborY="-200000"/>
      <dgm:spPr/>
      <dgm:t>
        <a:bodyPr/>
        <a:lstStyle/>
        <a:p>
          <a:endParaRPr lang="ru-RU"/>
        </a:p>
      </dgm:t>
    </dgm:pt>
    <dgm:pt modelId="{D8CC13EF-FBD2-4634-B607-6EEEFFC767AA}" type="pres">
      <dgm:prSet presAssocID="{01470357-FE86-4244-84E1-B874A4CB85DD}" presName="Accent10" presStyleCnt="0"/>
      <dgm:spPr/>
      <dgm:t>
        <a:bodyPr/>
        <a:lstStyle/>
        <a:p>
          <a:endParaRPr lang="ru-RU"/>
        </a:p>
      </dgm:t>
    </dgm:pt>
    <dgm:pt modelId="{8BA6E2E5-A506-4BB6-9F1D-92FDAF24C55E}" type="pres">
      <dgm:prSet presAssocID="{01470357-FE86-4244-84E1-B874A4CB85DD}" presName="AccentHold2" presStyleLbl="node1" presStyleIdx="11" presStyleCnt="13"/>
      <dgm:spPr/>
      <dgm:t>
        <a:bodyPr/>
        <a:lstStyle/>
        <a:p>
          <a:endParaRPr lang="ru-RU"/>
        </a:p>
      </dgm:t>
    </dgm:pt>
    <dgm:pt modelId="{F4B97A29-1862-43D2-A74A-06F67FDFBFC1}" type="pres">
      <dgm:prSet presAssocID="{01470357-FE86-4244-84E1-B874A4CB85DD}" presName="Accent11" presStyleCnt="0"/>
      <dgm:spPr/>
      <dgm:t>
        <a:bodyPr/>
        <a:lstStyle/>
        <a:p>
          <a:endParaRPr lang="ru-RU"/>
        </a:p>
      </dgm:t>
    </dgm:pt>
    <dgm:pt modelId="{143BB34E-1546-4518-9294-2771827F1925}" type="pres">
      <dgm:prSet presAssocID="{01470357-FE86-4244-84E1-B874A4CB85DD}" presName="AccentHold3" presStyleLbl="node1" presStyleIdx="12" presStyleCnt="13" custLinFactNeighborX="41358" custLinFactNeighborY="28631"/>
      <dgm:spPr/>
      <dgm:t>
        <a:bodyPr/>
        <a:lstStyle/>
        <a:p>
          <a:endParaRPr lang="ru-RU"/>
        </a:p>
      </dgm:t>
    </dgm:pt>
  </dgm:ptLst>
  <dgm:cxnLst>
    <dgm:cxn modelId="{7EC1429C-81B7-4530-900B-3549EA6A5BC5}" type="presOf" srcId="{40270D98-C61C-47B2-9F80-C7150B33F330}" destId="{39D4423B-F805-47B4-B36E-79ADD5FE1A58}" srcOrd="0" destOrd="0" presId="urn:microsoft.com/office/officeart/2009/3/layout/CircleRelationship"/>
    <dgm:cxn modelId="{607858A6-C1DD-4475-9BEE-27FED1DA9EEB}" srcId="{F1BB79DE-41C1-4CA1-92C9-C52C26559422}" destId="{40270D98-C61C-47B2-9F80-C7150B33F330}" srcOrd="0" destOrd="0" parTransId="{0B990673-E2B6-4EBF-8893-34FED8D2E9C5}" sibTransId="{B53CB92C-A01A-4637-B619-C369B96CFDE4}"/>
    <dgm:cxn modelId="{A8699975-92B5-4A56-B85B-0404A9FDDCE0}" srcId="{75399896-22F5-4AD0-A46D-141B6C3D4B37}" destId="{F1BB79DE-41C1-4CA1-92C9-C52C26559422}" srcOrd="0" destOrd="0" parTransId="{5EEC5723-C618-42F7-9297-61194CA587D1}" sibTransId="{6D2BD5BD-BAD1-416F-B07F-0F8D8B444DE6}"/>
    <dgm:cxn modelId="{EFD3A9FA-D3CB-4456-97D1-E4DB1258A967}" type="presOf" srcId="{75399896-22F5-4AD0-A46D-141B6C3D4B37}" destId="{0A3B6A28-E3CA-40C2-8D4F-F48F7D7BDCED}" srcOrd="0" destOrd="0" presId="urn:microsoft.com/office/officeart/2009/3/layout/CircleRelationship"/>
    <dgm:cxn modelId="{150ECBE2-66DF-4C6E-9930-CCDE76CBC30A}" type="presOf" srcId="{01470357-FE86-4244-84E1-B874A4CB85DD}" destId="{37A42271-0152-459A-B37E-D9219F6485EB}" srcOrd="0" destOrd="0" presId="urn:microsoft.com/office/officeart/2009/3/layout/CircleRelationship"/>
    <dgm:cxn modelId="{5D4465D7-F1DC-498D-B65C-DFDF34693FC9}" type="presOf" srcId="{F1BB79DE-41C1-4CA1-92C9-C52C26559422}" destId="{0FC0A2DA-8214-47E7-8260-B6320B6D0EB0}" srcOrd="0" destOrd="0" presId="urn:microsoft.com/office/officeart/2009/3/layout/CircleRelationship"/>
    <dgm:cxn modelId="{E87210B0-E383-491D-9D3D-AE267F7B51CF}" srcId="{F1BB79DE-41C1-4CA1-92C9-C52C26559422}" destId="{01470357-FE86-4244-84E1-B874A4CB85DD}" srcOrd="1" destOrd="0" parTransId="{7241A580-CCEA-428C-B235-2F53B349ACC7}" sibTransId="{FE605F0E-2884-4A6B-B4FD-3AA166B5A957}"/>
    <dgm:cxn modelId="{26B3C305-2DDA-4227-980C-E5B6758946AA}" type="presParOf" srcId="{0A3B6A28-E3CA-40C2-8D4F-F48F7D7BDCED}" destId="{0FC0A2DA-8214-47E7-8260-B6320B6D0EB0}" srcOrd="0" destOrd="0" presId="urn:microsoft.com/office/officeart/2009/3/layout/CircleRelationship"/>
    <dgm:cxn modelId="{F8220B8D-685B-43EE-B6D6-CD8F92B28A58}" type="presParOf" srcId="{0A3B6A28-E3CA-40C2-8D4F-F48F7D7BDCED}" destId="{335E6215-FD06-4193-A01E-CAF8B1E74042}" srcOrd="1" destOrd="0" presId="urn:microsoft.com/office/officeart/2009/3/layout/CircleRelationship"/>
    <dgm:cxn modelId="{A22018F8-CF23-455C-961B-579D237C8AC8}" type="presParOf" srcId="{0A3B6A28-E3CA-40C2-8D4F-F48F7D7BDCED}" destId="{D31A3B32-80F4-4A34-B9E3-04A5A95A4892}" srcOrd="2" destOrd="0" presId="urn:microsoft.com/office/officeart/2009/3/layout/CircleRelationship"/>
    <dgm:cxn modelId="{18D4CE85-667F-47C2-9E2C-22713DBFC6EB}" type="presParOf" srcId="{0A3B6A28-E3CA-40C2-8D4F-F48F7D7BDCED}" destId="{1F7733A0-2076-4382-8289-A310A738609C}" srcOrd="3" destOrd="0" presId="urn:microsoft.com/office/officeart/2009/3/layout/CircleRelationship"/>
    <dgm:cxn modelId="{8583A8D0-54E2-48CF-B761-7D6C772CF9F5}" type="presParOf" srcId="{0A3B6A28-E3CA-40C2-8D4F-F48F7D7BDCED}" destId="{D6A39265-F869-4B46-B216-7D586E72F79D}" srcOrd="4" destOrd="0" presId="urn:microsoft.com/office/officeart/2009/3/layout/CircleRelationship"/>
    <dgm:cxn modelId="{447CE83E-D731-4B0C-B708-71EEB1D4B605}" type="presParOf" srcId="{0A3B6A28-E3CA-40C2-8D4F-F48F7D7BDCED}" destId="{D58A4268-FB9E-400E-B930-E6253030CF6A}" srcOrd="5" destOrd="0" presId="urn:microsoft.com/office/officeart/2009/3/layout/CircleRelationship"/>
    <dgm:cxn modelId="{F2C34C96-A0A4-4E0F-BDC3-D841EF84B86E}" type="presParOf" srcId="{0A3B6A28-E3CA-40C2-8D4F-F48F7D7BDCED}" destId="{721DFC19-E6C6-4D40-8B1D-3CFEE35A9E29}" srcOrd="6" destOrd="0" presId="urn:microsoft.com/office/officeart/2009/3/layout/CircleRelationship"/>
    <dgm:cxn modelId="{62119EE7-F410-4034-A1AB-1C307039AF6A}" type="presParOf" srcId="{0A3B6A28-E3CA-40C2-8D4F-F48F7D7BDCED}" destId="{39D4423B-F805-47B4-B36E-79ADD5FE1A58}" srcOrd="7" destOrd="0" presId="urn:microsoft.com/office/officeart/2009/3/layout/CircleRelationship"/>
    <dgm:cxn modelId="{08514855-BDBC-419E-B371-AEDE13563AF8}" type="presParOf" srcId="{0A3B6A28-E3CA-40C2-8D4F-F48F7D7BDCED}" destId="{A40E7E40-0D16-4806-8B16-BEFEADB3D884}" srcOrd="8" destOrd="0" presId="urn:microsoft.com/office/officeart/2009/3/layout/CircleRelationship"/>
    <dgm:cxn modelId="{28033DBA-A74F-41CE-ADA4-E03711BB12A2}" type="presParOf" srcId="{A40E7E40-0D16-4806-8B16-BEFEADB3D884}" destId="{9B041A32-4032-4A4B-B30F-80BA611FF466}" srcOrd="0" destOrd="0" presId="urn:microsoft.com/office/officeart/2009/3/layout/CircleRelationship"/>
    <dgm:cxn modelId="{1FBEA8FE-CC65-496F-8814-64B2A39F1912}" type="presParOf" srcId="{0A3B6A28-E3CA-40C2-8D4F-F48F7D7BDCED}" destId="{5A5CA87D-4299-4087-A7DC-F979EBBEFFE8}" srcOrd="9" destOrd="0" presId="urn:microsoft.com/office/officeart/2009/3/layout/CircleRelationship"/>
    <dgm:cxn modelId="{0CD622A2-7982-4652-9537-B230CA3080B3}" type="presParOf" srcId="{5A5CA87D-4299-4087-A7DC-F979EBBEFFE8}" destId="{559F621E-7A0D-4F86-9406-55EF183251C4}" srcOrd="0" destOrd="0" presId="urn:microsoft.com/office/officeart/2009/3/layout/CircleRelationship"/>
    <dgm:cxn modelId="{F5598A8A-DF3E-4416-BE20-3014547241ED}" type="presParOf" srcId="{0A3B6A28-E3CA-40C2-8D4F-F48F7D7BDCED}" destId="{37A42271-0152-459A-B37E-D9219F6485EB}" srcOrd="10" destOrd="0" presId="urn:microsoft.com/office/officeart/2009/3/layout/CircleRelationship"/>
    <dgm:cxn modelId="{0FAA9253-DAD9-4151-B31E-5E318A663F84}" type="presParOf" srcId="{0A3B6A28-E3CA-40C2-8D4F-F48F7D7BDCED}" destId="{34F78F16-6101-4B5F-AD8A-57BF22A272D3}" srcOrd="11" destOrd="0" presId="urn:microsoft.com/office/officeart/2009/3/layout/CircleRelationship"/>
    <dgm:cxn modelId="{86406C96-94C2-4603-BD03-C16A8C8E1EEB}" type="presParOf" srcId="{34F78F16-6101-4B5F-AD8A-57BF22A272D3}" destId="{BD1F0C20-14FB-40B0-B1C0-DFE83886D50E}" srcOrd="0" destOrd="0" presId="urn:microsoft.com/office/officeart/2009/3/layout/CircleRelationship"/>
    <dgm:cxn modelId="{B2204A21-6D55-4498-A153-55A72F03D2C7}" type="presParOf" srcId="{0A3B6A28-E3CA-40C2-8D4F-F48F7D7BDCED}" destId="{D8CC13EF-FBD2-4634-B607-6EEEFFC767AA}" srcOrd="12" destOrd="0" presId="urn:microsoft.com/office/officeart/2009/3/layout/CircleRelationship"/>
    <dgm:cxn modelId="{342DD08F-BA23-4BF3-8F42-149ADB6E4D29}" type="presParOf" srcId="{D8CC13EF-FBD2-4634-B607-6EEEFFC767AA}" destId="{8BA6E2E5-A506-4BB6-9F1D-92FDAF24C55E}" srcOrd="0" destOrd="0" presId="urn:microsoft.com/office/officeart/2009/3/layout/CircleRelationship"/>
    <dgm:cxn modelId="{EAE9FD7C-8E5F-47FF-9F01-A0D31BB6AED3}" type="presParOf" srcId="{0A3B6A28-E3CA-40C2-8D4F-F48F7D7BDCED}" destId="{F4B97A29-1862-43D2-A74A-06F67FDFBFC1}" srcOrd="13" destOrd="0" presId="urn:microsoft.com/office/officeart/2009/3/layout/CircleRelationship"/>
    <dgm:cxn modelId="{541FA98D-B549-4EE0-9F85-2ED5ADC84528}" type="presParOf" srcId="{F4B97A29-1862-43D2-A74A-06F67FDFBFC1}" destId="{143BB34E-1546-4518-9294-2771827F192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C026A-29A3-48D4-9125-8912550B89A7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517CF130-4188-4E02-A0BB-5292D80B5F93}">
      <dgm:prSet phldrT="[Текст]" phldr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ru-RU" dirty="0"/>
        </a:p>
      </dgm:t>
    </dgm:pt>
    <dgm:pt modelId="{6B8ED2B1-60CF-470F-A9AE-C8F12853092F}" type="parTrans" cxnId="{BEE514CC-1312-4572-B677-BC3B147FDD3C}">
      <dgm:prSet/>
      <dgm:spPr/>
      <dgm:t>
        <a:bodyPr/>
        <a:lstStyle/>
        <a:p>
          <a:endParaRPr lang="ru-RU"/>
        </a:p>
      </dgm:t>
    </dgm:pt>
    <dgm:pt modelId="{310A9DF9-8EC3-4982-8846-D4C065804843}" type="sibTrans" cxnId="{BEE514CC-1312-4572-B677-BC3B147FDD3C}">
      <dgm:prSet/>
      <dgm:spPr/>
      <dgm:t>
        <a:bodyPr/>
        <a:lstStyle/>
        <a:p>
          <a:endParaRPr lang="ru-RU"/>
        </a:p>
      </dgm:t>
    </dgm:pt>
    <dgm:pt modelId="{0C439E97-EB04-4B63-BC5F-01D1C7ADE103}">
      <dgm:prSet phldrT="[Текст]" phldr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ru-RU" dirty="0"/>
        </a:p>
      </dgm:t>
    </dgm:pt>
    <dgm:pt modelId="{6AFA6161-BCE9-41E9-B342-611A58D404BA}" type="parTrans" cxnId="{DA4D237E-B21B-4C9C-8EBA-3AEADFCB9FE0}">
      <dgm:prSet/>
      <dgm:spPr/>
      <dgm:t>
        <a:bodyPr/>
        <a:lstStyle/>
        <a:p>
          <a:endParaRPr lang="ru-RU"/>
        </a:p>
      </dgm:t>
    </dgm:pt>
    <dgm:pt modelId="{715F001D-E4BC-4FC3-A8DC-2E20C96E0758}" type="sibTrans" cxnId="{DA4D237E-B21B-4C9C-8EBA-3AEADFCB9FE0}">
      <dgm:prSet/>
      <dgm:spPr/>
      <dgm:t>
        <a:bodyPr/>
        <a:lstStyle/>
        <a:p>
          <a:endParaRPr lang="ru-RU"/>
        </a:p>
      </dgm:t>
    </dgm:pt>
    <dgm:pt modelId="{DBE4B701-42BE-42D1-8B5A-15653607F629}">
      <dgm:prSet phldrT="[Текст]" phldr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ru-RU" dirty="0"/>
        </a:p>
      </dgm:t>
    </dgm:pt>
    <dgm:pt modelId="{13D90637-802A-4F25-8C18-F9DDB6C28A91}" type="parTrans" cxnId="{C715978E-6A6A-4AD2-938C-FEEC819FE55F}">
      <dgm:prSet/>
      <dgm:spPr/>
      <dgm:t>
        <a:bodyPr/>
        <a:lstStyle/>
        <a:p>
          <a:endParaRPr lang="ru-RU"/>
        </a:p>
      </dgm:t>
    </dgm:pt>
    <dgm:pt modelId="{BEFB4C71-944D-440A-90BA-A1E730F84099}" type="sibTrans" cxnId="{C715978E-6A6A-4AD2-938C-FEEC819FE55F}">
      <dgm:prSet/>
      <dgm:spPr/>
      <dgm:t>
        <a:bodyPr/>
        <a:lstStyle/>
        <a:p>
          <a:endParaRPr lang="ru-RU"/>
        </a:p>
      </dgm:t>
    </dgm:pt>
    <dgm:pt modelId="{AC9EB4B2-EEF3-4AAF-958F-293BB0550456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21E899B3-8450-425A-AA63-8DBF072AC590}" type="parTrans" cxnId="{DF3AD74A-15D0-4EEC-8636-10AAAFDB65E3}">
      <dgm:prSet/>
      <dgm:spPr/>
      <dgm:t>
        <a:bodyPr/>
        <a:lstStyle/>
        <a:p>
          <a:endParaRPr lang="ru-RU"/>
        </a:p>
      </dgm:t>
    </dgm:pt>
    <dgm:pt modelId="{52873B2D-3C07-4889-8882-A9C9215C7093}" type="sibTrans" cxnId="{DF3AD74A-15D0-4EEC-8636-10AAAFDB65E3}">
      <dgm:prSet/>
      <dgm:spPr/>
      <dgm:t>
        <a:bodyPr/>
        <a:lstStyle/>
        <a:p>
          <a:endParaRPr lang="ru-RU"/>
        </a:p>
      </dgm:t>
    </dgm:pt>
    <dgm:pt modelId="{9F10AEA8-CD6F-486E-AF76-756D9F6F9A68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ru-RU" sz="17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Ассоциация наставников Приморского края</a:t>
          </a:r>
          <a:endParaRPr lang="ru-RU" sz="1700" dirty="0">
            <a:solidFill>
              <a:srgbClr val="0070C0"/>
            </a:solidFill>
          </a:endParaRPr>
        </a:p>
      </dgm:t>
    </dgm:pt>
    <dgm:pt modelId="{3077E182-4CA8-4409-BEF9-2A2EDAE8C52E}" type="parTrans" cxnId="{E01BF6A0-1636-4068-9567-C305FA5E1CA1}">
      <dgm:prSet/>
      <dgm:spPr/>
      <dgm:t>
        <a:bodyPr/>
        <a:lstStyle/>
        <a:p>
          <a:endParaRPr lang="ru-RU"/>
        </a:p>
      </dgm:t>
    </dgm:pt>
    <dgm:pt modelId="{4DB2EC51-A23A-4CB7-B292-021AB69EE931}" type="sibTrans" cxnId="{E01BF6A0-1636-4068-9567-C305FA5E1CA1}">
      <dgm:prSet/>
      <dgm:spPr/>
      <dgm:t>
        <a:bodyPr/>
        <a:lstStyle/>
        <a:p>
          <a:endParaRPr lang="ru-RU"/>
        </a:p>
      </dgm:t>
    </dgm:pt>
    <dgm:pt modelId="{8F2B3397-E32D-4571-BE47-04D53154897B}">
      <dgm:prSet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ru-RU" dirty="0" smtClean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B660C-D956-40FD-BC60-A67B452D9481}" type="parTrans" cxnId="{95864B02-F19D-4FDB-9A80-7897B26A7013}">
      <dgm:prSet/>
      <dgm:spPr/>
      <dgm:t>
        <a:bodyPr/>
        <a:lstStyle/>
        <a:p>
          <a:endParaRPr lang="ru-RU"/>
        </a:p>
      </dgm:t>
    </dgm:pt>
    <dgm:pt modelId="{EC007010-0807-4E8E-8474-D23C514A87B9}" type="sibTrans" cxnId="{95864B02-F19D-4FDB-9A80-7897B26A7013}">
      <dgm:prSet/>
      <dgm:spPr/>
      <dgm:t>
        <a:bodyPr/>
        <a:lstStyle/>
        <a:p>
          <a:endParaRPr lang="ru-RU"/>
        </a:p>
      </dgm:t>
    </dgm:pt>
    <dgm:pt modelId="{9BC26BCF-74C6-4B96-AA87-2DA1C12E14B4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Клуб Приморских пеликанов</a:t>
          </a:r>
          <a:endParaRPr lang="ru-RU" sz="18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5F5DF-7A79-4868-9722-B5C86216A032}" type="parTrans" cxnId="{0CF12EAB-9E7B-403C-9141-D041203CD639}">
      <dgm:prSet/>
      <dgm:spPr/>
      <dgm:t>
        <a:bodyPr/>
        <a:lstStyle/>
        <a:p>
          <a:endParaRPr lang="ru-RU"/>
        </a:p>
      </dgm:t>
    </dgm:pt>
    <dgm:pt modelId="{19BAB423-C990-477A-A37A-42B4E1FBD0A1}" type="sibTrans" cxnId="{0CF12EAB-9E7B-403C-9141-D041203CD639}">
      <dgm:prSet/>
      <dgm:spPr/>
      <dgm:t>
        <a:bodyPr/>
        <a:lstStyle/>
        <a:p>
          <a:endParaRPr lang="ru-RU"/>
        </a:p>
      </dgm:t>
    </dgm:pt>
    <dgm:pt modelId="{ABBDFA93-89C3-42F6-AB68-7C2FB9B4643D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ED042DE2-2E1E-43F4-A5B5-0340034FC855}" type="parTrans" cxnId="{481D36AC-5931-40ED-AFB1-1C11537DE112}">
      <dgm:prSet/>
      <dgm:spPr/>
      <dgm:t>
        <a:bodyPr/>
        <a:lstStyle/>
        <a:p>
          <a:endParaRPr lang="ru-RU"/>
        </a:p>
      </dgm:t>
    </dgm:pt>
    <dgm:pt modelId="{5B837FBD-77F4-4C4F-9083-8C49ECD30F53}" type="sibTrans" cxnId="{481D36AC-5931-40ED-AFB1-1C11537DE112}">
      <dgm:prSet/>
      <dgm:spPr/>
      <dgm:t>
        <a:bodyPr/>
        <a:lstStyle/>
        <a:p>
          <a:endParaRPr lang="ru-RU"/>
        </a:p>
      </dgm:t>
    </dgm:pt>
    <dgm:pt modelId="{3B8BBBB2-6A3E-4031-8D7E-5D5B567FDB52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Форум-альянс ППК, наставников, молодых педагогов</a:t>
          </a:r>
          <a:endParaRPr lang="ru-RU" sz="2000" dirty="0">
            <a:solidFill>
              <a:srgbClr val="7030A0"/>
            </a:solidFill>
          </a:endParaRPr>
        </a:p>
      </dgm:t>
    </dgm:pt>
    <dgm:pt modelId="{F610F5C4-CCA2-40AE-B57D-C1B0F4BE4165}" type="parTrans" cxnId="{329019CB-77E6-455C-91DE-E2E5E5C81AFC}">
      <dgm:prSet/>
      <dgm:spPr/>
      <dgm:t>
        <a:bodyPr/>
        <a:lstStyle/>
        <a:p>
          <a:endParaRPr lang="ru-RU"/>
        </a:p>
      </dgm:t>
    </dgm:pt>
    <dgm:pt modelId="{0BB0530B-9C17-4151-9487-8F640697207B}" type="sibTrans" cxnId="{329019CB-77E6-455C-91DE-E2E5E5C81AFC}">
      <dgm:prSet/>
      <dgm:spPr/>
      <dgm:t>
        <a:bodyPr/>
        <a:lstStyle/>
        <a:p>
          <a:endParaRPr lang="ru-RU"/>
        </a:p>
      </dgm:t>
    </dgm:pt>
    <dgm:pt modelId="{6DB828A8-7E7E-48FE-8A97-4E826554F27D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Фестиваль наставнических практик</a:t>
          </a:r>
          <a:endParaRPr lang="ru-RU" sz="2000" dirty="0">
            <a:solidFill>
              <a:srgbClr val="7030A0"/>
            </a:solidFill>
          </a:endParaRPr>
        </a:p>
      </dgm:t>
    </dgm:pt>
    <dgm:pt modelId="{25A2736D-3755-44F5-929A-93E44396C7AD}" type="parTrans" cxnId="{D4C28BF8-D288-41CC-B6AC-656A5B7BE580}">
      <dgm:prSet/>
      <dgm:spPr/>
      <dgm:t>
        <a:bodyPr/>
        <a:lstStyle/>
        <a:p>
          <a:endParaRPr lang="ru-RU"/>
        </a:p>
      </dgm:t>
    </dgm:pt>
    <dgm:pt modelId="{DA5E2B8B-1774-4CB4-9AF9-036E8B1154CA}" type="sibTrans" cxnId="{D4C28BF8-D288-41CC-B6AC-656A5B7BE580}">
      <dgm:prSet/>
      <dgm:spPr/>
      <dgm:t>
        <a:bodyPr/>
        <a:lstStyle/>
        <a:p>
          <a:endParaRPr lang="ru-RU"/>
        </a:p>
      </dgm:t>
    </dgm:pt>
    <dgm:pt modelId="{91061725-7CFC-4357-B5DF-6121797383AB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Форум лидеров образования «Пеликаний </a:t>
          </a:r>
          <a:r>
            <a:rPr lang="en-US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DVIZ</a:t>
          </a:r>
          <a:r>
            <a:rPr 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60F0D-F8D3-431E-A107-545405DBC491}" type="parTrans" cxnId="{96BDEC67-63D5-483D-94AB-3A740E11056B}">
      <dgm:prSet/>
      <dgm:spPr/>
      <dgm:t>
        <a:bodyPr/>
        <a:lstStyle/>
        <a:p>
          <a:endParaRPr lang="ru-RU"/>
        </a:p>
      </dgm:t>
    </dgm:pt>
    <dgm:pt modelId="{575C1FC3-2F99-4AE0-86A5-56F1A165C9A6}" type="sibTrans" cxnId="{96BDEC67-63D5-483D-94AB-3A740E11056B}">
      <dgm:prSet/>
      <dgm:spPr/>
      <dgm:t>
        <a:bodyPr/>
        <a:lstStyle/>
        <a:p>
          <a:endParaRPr lang="ru-RU"/>
        </a:p>
      </dgm:t>
    </dgm:pt>
    <dgm:pt modelId="{0D82D7AD-0197-4971-9029-82CBEA69D16E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ru-RU" sz="17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Ассоциация молодых педагогов</a:t>
          </a:r>
          <a:endParaRPr lang="ru-RU" sz="17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300680-7C74-4EB2-A748-890FC4FAA5BF}" type="parTrans" cxnId="{08FE971E-0097-481F-B3E3-3C1C62D51264}">
      <dgm:prSet/>
      <dgm:spPr/>
      <dgm:t>
        <a:bodyPr/>
        <a:lstStyle/>
        <a:p>
          <a:endParaRPr lang="ru-RU"/>
        </a:p>
      </dgm:t>
    </dgm:pt>
    <dgm:pt modelId="{D724EFB1-BBDC-4409-96AE-E44AFD3566E6}" type="sibTrans" cxnId="{08FE971E-0097-481F-B3E3-3C1C62D51264}">
      <dgm:prSet/>
      <dgm:spPr/>
      <dgm:t>
        <a:bodyPr/>
        <a:lstStyle/>
        <a:p>
          <a:endParaRPr lang="ru-RU"/>
        </a:p>
      </dgm:t>
    </dgm:pt>
    <dgm:pt modelId="{B2899C5E-3CC5-4680-8BBF-EE5C3810E5D8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50D4D80B-4910-4AFB-B956-D6F6DEB508AF}" type="parTrans" cxnId="{83FAA227-DF16-4534-B8AC-BD7936A5BDB3}">
      <dgm:prSet/>
      <dgm:spPr/>
      <dgm:t>
        <a:bodyPr/>
        <a:lstStyle/>
        <a:p>
          <a:endParaRPr lang="ru-RU"/>
        </a:p>
      </dgm:t>
    </dgm:pt>
    <dgm:pt modelId="{BA79D3A9-1191-4AB2-9A41-D25E9F33EE6A}" type="sibTrans" cxnId="{83FAA227-DF16-4534-B8AC-BD7936A5BDB3}">
      <dgm:prSet/>
      <dgm:spPr/>
      <dgm:t>
        <a:bodyPr/>
        <a:lstStyle/>
        <a:p>
          <a:endParaRPr lang="ru-RU"/>
        </a:p>
      </dgm:t>
    </dgm:pt>
    <dgm:pt modelId="{9769F401-2F87-49AC-8620-F6E6BD11673D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педагогический </a:t>
          </a:r>
          <a:r>
            <a:rPr lang="ru-RU" sz="18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коворкинг</a:t>
          </a:r>
          <a:r>
            <a:rPr lang="ru-RU" sz="1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МШН</a:t>
          </a:r>
          <a:endParaRPr lang="ru-RU" dirty="0">
            <a:solidFill>
              <a:srgbClr val="00B050"/>
            </a:solidFill>
          </a:endParaRPr>
        </a:p>
      </dgm:t>
    </dgm:pt>
    <dgm:pt modelId="{9144CB0D-A4F4-4A82-97EB-1228EC2A37EC}" type="parTrans" cxnId="{0520613F-6D0A-43B1-8C64-8242B58DF5CA}">
      <dgm:prSet/>
      <dgm:spPr/>
      <dgm:t>
        <a:bodyPr/>
        <a:lstStyle/>
        <a:p>
          <a:endParaRPr lang="ru-RU"/>
        </a:p>
      </dgm:t>
    </dgm:pt>
    <dgm:pt modelId="{4D16EAC1-EA04-4FEB-B5A5-D9E2CBC71449}" type="sibTrans" cxnId="{0520613F-6D0A-43B1-8C64-8242B58DF5CA}">
      <dgm:prSet/>
      <dgm:spPr/>
      <dgm:t>
        <a:bodyPr/>
        <a:lstStyle/>
        <a:p>
          <a:endParaRPr lang="ru-RU"/>
        </a:p>
      </dgm:t>
    </dgm:pt>
    <dgm:pt modelId="{B4DE458A-C710-4C82-A8C2-90CB36AEEC3A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Форум муниципальных школ наставничества  (Осенняя школа </a:t>
          </a:r>
          <a:r>
            <a:rPr lang="ru-RU" sz="1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наставников) </a:t>
          </a:r>
          <a:endParaRPr lang="ru-RU" sz="1800" dirty="0" smtClean="0">
            <a:solidFill>
              <a:srgbClr val="00B050"/>
            </a:solidFill>
          </a:endParaRP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solidFill>
              <a:srgbClr val="00B050"/>
            </a:solidFill>
          </a:endParaRPr>
        </a:p>
      </dgm:t>
    </dgm:pt>
    <dgm:pt modelId="{D04DDF8D-3F99-4B07-8683-9D766527ECC4}" type="parTrans" cxnId="{362E343E-91D8-4F80-B227-5BB3DBAAD0DC}">
      <dgm:prSet/>
      <dgm:spPr/>
      <dgm:t>
        <a:bodyPr/>
        <a:lstStyle/>
        <a:p>
          <a:endParaRPr lang="ru-RU"/>
        </a:p>
      </dgm:t>
    </dgm:pt>
    <dgm:pt modelId="{A427A149-097C-4C17-81B8-B41CA0AA302C}" type="sibTrans" cxnId="{362E343E-91D8-4F80-B227-5BB3DBAAD0DC}">
      <dgm:prSet/>
      <dgm:spPr/>
      <dgm:t>
        <a:bodyPr/>
        <a:lstStyle/>
        <a:p>
          <a:endParaRPr lang="ru-RU"/>
        </a:p>
      </dgm:t>
    </dgm:pt>
    <dgm:pt modelId="{0A65A570-3B62-4FD2-9233-8C6E67688889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ru-RU" sz="17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Ассоциация ППК</a:t>
          </a:r>
          <a:endParaRPr lang="ru-RU" sz="17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560611-786A-4009-8044-4554527BFB68}" type="parTrans" cxnId="{17593BD1-DB3E-47D5-AE52-B8A86D2E4858}">
      <dgm:prSet/>
      <dgm:spPr/>
      <dgm:t>
        <a:bodyPr/>
        <a:lstStyle/>
        <a:p>
          <a:endParaRPr lang="ru-RU"/>
        </a:p>
      </dgm:t>
    </dgm:pt>
    <dgm:pt modelId="{B29A94D5-0948-4B76-8225-8530162B69F6}" type="sibTrans" cxnId="{17593BD1-DB3E-47D5-AE52-B8A86D2E4858}">
      <dgm:prSet/>
      <dgm:spPr/>
      <dgm:t>
        <a:bodyPr/>
        <a:lstStyle/>
        <a:p>
          <a:endParaRPr lang="ru-RU"/>
        </a:p>
      </dgm:t>
    </dgm:pt>
    <dgm:pt modelId="{1A46D6D4-120C-45E2-A06F-47F6DB3876EE}" type="pres">
      <dgm:prSet presAssocID="{869C026A-29A3-48D4-9125-8912550B89A7}" presName="diagram" presStyleCnt="0">
        <dgm:presLayoutVars>
          <dgm:dir/>
          <dgm:animLvl val="lvl"/>
          <dgm:resizeHandles val="exact"/>
        </dgm:presLayoutVars>
      </dgm:prSet>
      <dgm:spPr/>
    </dgm:pt>
    <dgm:pt modelId="{9AB92BDD-3849-44B0-A232-476C20C9F3BC}" type="pres">
      <dgm:prSet presAssocID="{517CF130-4188-4E02-A0BB-5292D80B5F93}" presName="compNode" presStyleCnt="0"/>
      <dgm:spPr/>
    </dgm:pt>
    <dgm:pt modelId="{A4AAD345-5F6F-4965-AAA6-2408C7DF07A8}" type="pres">
      <dgm:prSet presAssocID="{517CF130-4188-4E02-A0BB-5292D80B5F93}" presName="childRect" presStyleLbl="bgAcc1" presStyleIdx="0" presStyleCnt="4" custScaleX="204182" custScaleY="434535" custLinFactNeighborX="-40664" custLinFactNeighborY="-10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61366-8833-463B-B120-EC07D58EFF80}" type="pres">
      <dgm:prSet presAssocID="{517CF130-4188-4E02-A0BB-5292D80B5F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88338-844A-49D8-A119-32A75F6CBAB7}" type="pres">
      <dgm:prSet presAssocID="{517CF130-4188-4E02-A0BB-5292D80B5F93}" presName="parentRect" presStyleLbl="alignNode1" presStyleIdx="0" presStyleCnt="4" custFlipVert="0" custScaleX="108567" custScaleY="10114" custLinFactY="24534" custLinFactNeighborX="-20922" custLinFactNeighborY="100000"/>
      <dgm:spPr/>
      <dgm:t>
        <a:bodyPr/>
        <a:lstStyle/>
        <a:p>
          <a:endParaRPr lang="ru-RU"/>
        </a:p>
      </dgm:t>
    </dgm:pt>
    <dgm:pt modelId="{7B4244A3-3DF6-4EFD-AFAC-00433AABB451}" type="pres">
      <dgm:prSet presAssocID="{517CF130-4188-4E02-A0BB-5292D80B5F93}" presName="adorn" presStyleLbl="fgAccFollowNode1" presStyleIdx="0" presStyleCnt="4" custScaleX="862595" custScaleY="713849" custLinFactX="200000" custLinFactY="-100000" custLinFactNeighborX="296347" custLinFactNeighborY="-1787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66C18D50-89DB-4EF8-8068-D098155D2432}" type="pres">
      <dgm:prSet presAssocID="{310A9DF9-8EC3-4982-8846-D4C0658048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8C8E7-3A79-4BC5-AC99-6C79DCC2B77D}" type="pres">
      <dgm:prSet presAssocID="{0C439E97-EB04-4B63-BC5F-01D1C7ADE103}" presName="compNode" presStyleCnt="0"/>
      <dgm:spPr/>
    </dgm:pt>
    <dgm:pt modelId="{50F9DE01-1328-4003-AD13-D510103C2A54}" type="pres">
      <dgm:prSet presAssocID="{0C439E97-EB04-4B63-BC5F-01D1C7ADE103}" presName="childRect" presStyleLbl="bgAcc1" presStyleIdx="1" presStyleCnt="4" custScaleX="272202" custScaleY="334977" custLinFactY="113447" custLinFactNeighborX="-805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99471-0617-4D8E-BF14-0425EDC810AA}" type="pres">
      <dgm:prSet presAssocID="{0C439E97-EB04-4B63-BC5F-01D1C7ADE1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8A27E-0A30-418E-BB07-81F53B1B1549}" type="pres">
      <dgm:prSet presAssocID="{0C439E97-EB04-4B63-BC5F-01D1C7ADE103}" presName="parentRect" presStyleLbl="alignNode1" presStyleIdx="1" presStyleCnt="4" custScaleY="16772" custLinFactY="437624" custLinFactNeighborX="-20304" custLinFactNeighborY="500000"/>
      <dgm:spPr/>
      <dgm:t>
        <a:bodyPr/>
        <a:lstStyle/>
        <a:p>
          <a:endParaRPr lang="ru-RU"/>
        </a:p>
      </dgm:t>
    </dgm:pt>
    <dgm:pt modelId="{A51BA5D0-4B4D-440A-B441-0A64E327E19B}" type="pres">
      <dgm:prSet presAssocID="{0C439E97-EB04-4B63-BC5F-01D1C7ADE103}" presName="adorn" presStyleLbl="fgAccFollowNode1" presStyleIdx="1" presStyleCnt="4" custScaleX="497484" custScaleY="524866" custLinFactX="200000" custLinFactY="200000" custLinFactNeighborX="282789" custLinFactNeighborY="253557"/>
      <dgm:spPr/>
    </dgm:pt>
    <dgm:pt modelId="{EA3A3D72-A32D-42FF-A01E-C67C7B5B85CE}" type="pres">
      <dgm:prSet presAssocID="{715F001D-E4BC-4FC3-A8DC-2E20C96E07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0236A1-697B-4E8A-B50E-9602735E1828}" type="pres">
      <dgm:prSet presAssocID="{DBE4B701-42BE-42D1-8B5A-15653607F629}" presName="compNode" presStyleCnt="0"/>
      <dgm:spPr/>
    </dgm:pt>
    <dgm:pt modelId="{0D415325-C7F5-4756-8783-509867693ABF}" type="pres">
      <dgm:prSet presAssocID="{DBE4B701-42BE-42D1-8B5A-15653607F629}" presName="childRect" presStyleLbl="bgAcc1" presStyleIdx="2" presStyleCnt="4" custScaleX="188304" custScaleY="417124" custLinFactY="-100000" custLinFactNeighborX="-87139" custLinFactNeighborY="-137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71E3F-0093-4153-8E43-1C78DB71C8EA}" type="pres">
      <dgm:prSet presAssocID="{DBE4B701-42BE-42D1-8B5A-15653607F62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0B94D-C91E-42BA-AF8D-CD781971783C}" type="pres">
      <dgm:prSet presAssocID="{DBE4B701-42BE-42D1-8B5A-15653607F629}" presName="parentRect" presStyleLbl="alignNode1" presStyleIdx="2" presStyleCnt="4" custFlipVert="1" custScaleX="128345" custScaleY="9291" custLinFactNeighborX="-3812" custLinFactNeighborY="71154"/>
      <dgm:spPr/>
      <dgm:t>
        <a:bodyPr/>
        <a:lstStyle/>
        <a:p>
          <a:endParaRPr lang="ru-RU"/>
        </a:p>
      </dgm:t>
    </dgm:pt>
    <dgm:pt modelId="{4C673E03-1900-4737-B5E4-DED0A4EFCF30}" type="pres">
      <dgm:prSet presAssocID="{DBE4B701-42BE-42D1-8B5A-15653607F629}" presName="adorn" presStyleLbl="fgAccFollowNode1" presStyleIdx="2" presStyleCnt="4" custScaleX="586633" custScaleY="506987" custLinFactX="251770" custLinFactY="-400000" custLinFactNeighborX="300000" custLinFactNeighborY="-44581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BED2F64-4ACB-4DA0-9C46-0F9FB864812B}" type="pres">
      <dgm:prSet presAssocID="{BEFB4C71-944D-440A-90BA-A1E730F840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F63D27-A94E-4527-931A-EF8E1564C3B0}" type="pres">
      <dgm:prSet presAssocID="{8F2B3397-E32D-4571-BE47-04D53154897B}" presName="compNode" presStyleCnt="0"/>
      <dgm:spPr/>
    </dgm:pt>
    <dgm:pt modelId="{7F69BE86-59FA-4079-86A6-FEF5A91A29D0}" type="pres">
      <dgm:prSet presAssocID="{8F2B3397-E32D-4571-BE47-04D53154897B}" presName="childRect" presStyleLbl="bgAcc1" presStyleIdx="3" presStyleCnt="4" custScaleX="173012" custScaleY="374504" custLinFactX="100000" custLinFactNeighborX="175182" custLinFactNeighborY="-20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3181D-9833-4E5E-B486-F6532DE57ADE}" type="pres">
      <dgm:prSet presAssocID="{8F2B3397-E32D-4571-BE47-04D53154897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4889B-EE03-429F-ACC9-27D4D1E6BE3F}" type="pres">
      <dgm:prSet presAssocID="{8F2B3397-E32D-4571-BE47-04D53154897B}" presName="parentRect" presStyleLbl="alignNode1" presStyleIdx="3" presStyleCnt="4" custFlipVert="1" custScaleX="97293" custScaleY="47125" custLinFactY="254600" custLinFactNeighborX="36767" custLinFactNeighborY="300000"/>
      <dgm:spPr/>
      <dgm:t>
        <a:bodyPr/>
        <a:lstStyle/>
        <a:p>
          <a:endParaRPr lang="ru-RU"/>
        </a:p>
      </dgm:t>
    </dgm:pt>
    <dgm:pt modelId="{F80808CB-BB87-4C4E-ABE1-99D2AD41D0BB}" type="pres">
      <dgm:prSet presAssocID="{8F2B3397-E32D-4571-BE47-04D53154897B}" presName="adorn" presStyleLbl="fgAccFollowNode1" presStyleIdx="3" presStyleCnt="4" custScaleX="462741" custScaleY="409810" custLinFactX="502559" custLinFactNeighborX="600000" custLinFactNeighborY="5633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C9E118D4-E770-4819-BF36-03079E6DCCB7}" type="presOf" srcId="{ABBDFA93-89C3-42F6-AB68-7C2FB9B4643D}" destId="{A4AAD345-5F6F-4965-AAA6-2408C7DF07A8}" srcOrd="0" destOrd="4" presId="urn:microsoft.com/office/officeart/2005/8/layout/bList2#1"/>
    <dgm:cxn modelId="{81FAE970-0BCA-4B91-9AA8-A8409715FC94}" type="presOf" srcId="{517CF130-4188-4E02-A0BB-5292D80B5F93}" destId="{1B661366-8833-463B-B120-EC07D58EFF80}" srcOrd="0" destOrd="0" presId="urn:microsoft.com/office/officeart/2005/8/layout/bList2#1"/>
    <dgm:cxn modelId="{21D81B6C-B34B-4396-A145-3551F2F3895D}" type="presOf" srcId="{0A65A570-3B62-4FD2-9233-8C6E67688889}" destId="{0D415325-C7F5-4756-8783-509867693ABF}" srcOrd="0" destOrd="2" presId="urn:microsoft.com/office/officeart/2005/8/layout/bList2#1"/>
    <dgm:cxn modelId="{A2958E8C-B8D6-41CF-8E02-648610D22171}" type="presOf" srcId="{715F001D-E4BC-4FC3-A8DC-2E20C96E0758}" destId="{EA3A3D72-A32D-42FF-A01E-C67C7B5B85CE}" srcOrd="0" destOrd="0" presId="urn:microsoft.com/office/officeart/2005/8/layout/bList2#1"/>
    <dgm:cxn modelId="{AC3BC845-9119-4722-B097-DFE454FD8FA5}" type="presOf" srcId="{9F10AEA8-CD6F-486E-AF76-756D9F6F9A68}" destId="{0D415325-C7F5-4756-8783-509867693ABF}" srcOrd="0" destOrd="0" presId="urn:microsoft.com/office/officeart/2005/8/layout/bList2#1"/>
    <dgm:cxn modelId="{9D8CC8F5-FE5B-429B-8729-8284BACA60D6}" type="presOf" srcId="{AC9EB4B2-EEF3-4AAF-958F-293BB0550456}" destId="{A4AAD345-5F6F-4965-AAA6-2408C7DF07A8}" srcOrd="0" destOrd="0" presId="urn:microsoft.com/office/officeart/2005/8/layout/bList2#1"/>
    <dgm:cxn modelId="{09D14DAA-466D-4DBD-A3B4-2A26F2B43BA5}" type="presOf" srcId="{8F2B3397-E32D-4571-BE47-04D53154897B}" destId="{6093181D-9833-4E5E-B486-F6532DE57ADE}" srcOrd="0" destOrd="0" presId="urn:microsoft.com/office/officeart/2005/8/layout/bList2#1"/>
    <dgm:cxn modelId="{96BDEC67-63D5-483D-94AB-3A740E11056B}" srcId="{8F2B3397-E32D-4571-BE47-04D53154897B}" destId="{91061725-7CFC-4357-B5DF-6121797383AB}" srcOrd="1" destOrd="0" parTransId="{48860F0D-F8D3-431E-A107-545405DBC491}" sibTransId="{575C1FC3-2F99-4AE0-86A5-56F1A165C9A6}"/>
    <dgm:cxn modelId="{BEE514CC-1312-4572-B677-BC3B147FDD3C}" srcId="{869C026A-29A3-48D4-9125-8912550B89A7}" destId="{517CF130-4188-4E02-A0BB-5292D80B5F93}" srcOrd="0" destOrd="0" parTransId="{6B8ED2B1-60CF-470F-A9AE-C8F12853092F}" sibTransId="{310A9DF9-8EC3-4982-8846-D4C065804843}"/>
    <dgm:cxn modelId="{DF3AD74A-15D0-4EEC-8636-10AAAFDB65E3}" srcId="{517CF130-4188-4E02-A0BB-5292D80B5F93}" destId="{AC9EB4B2-EEF3-4AAF-958F-293BB0550456}" srcOrd="0" destOrd="0" parTransId="{21E899B3-8450-425A-AA63-8DBF072AC590}" sibTransId="{52873B2D-3C07-4889-8882-A9C9215C7093}"/>
    <dgm:cxn modelId="{DA4D237E-B21B-4C9C-8EBA-3AEADFCB9FE0}" srcId="{869C026A-29A3-48D4-9125-8912550B89A7}" destId="{0C439E97-EB04-4B63-BC5F-01D1C7ADE103}" srcOrd="1" destOrd="0" parTransId="{6AFA6161-BCE9-41E9-B342-611A58D404BA}" sibTransId="{715F001D-E4BC-4FC3-A8DC-2E20C96E0758}"/>
    <dgm:cxn modelId="{4462BB29-83E9-4442-A0CC-E04D02E93069}" type="presOf" srcId="{517CF130-4188-4E02-A0BB-5292D80B5F93}" destId="{51688338-844A-49D8-A119-32A75F6CBAB7}" srcOrd="1" destOrd="0" presId="urn:microsoft.com/office/officeart/2005/8/layout/bList2#1"/>
    <dgm:cxn modelId="{2ABA74E5-E2E5-46B0-872E-C7E8AC61F791}" type="presOf" srcId="{9769F401-2F87-49AC-8620-F6E6BD11673D}" destId="{50F9DE01-1328-4003-AD13-D510103C2A54}" srcOrd="0" destOrd="0" presId="urn:microsoft.com/office/officeart/2005/8/layout/bList2#1"/>
    <dgm:cxn modelId="{528A8A03-02B7-4A3A-9AF1-E9C921AA3E96}" type="presOf" srcId="{91061725-7CFC-4357-B5DF-6121797383AB}" destId="{7F69BE86-59FA-4079-86A6-FEF5A91A29D0}" srcOrd="0" destOrd="1" presId="urn:microsoft.com/office/officeart/2005/8/layout/bList2#1"/>
    <dgm:cxn modelId="{0CF12EAB-9E7B-403C-9141-D041203CD639}" srcId="{8F2B3397-E32D-4571-BE47-04D53154897B}" destId="{9BC26BCF-74C6-4B96-AA87-2DA1C12E14B4}" srcOrd="0" destOrd="0" parTransId="{DA15F5DF-7A79-4868-9722-B5C86216A032}" sibTransId="{19BAB423-C990-477A-A37A-42B4E1FBD0A1}"/>
    <dgm:cxn modelId="{D85DEEC3-14F6-42D0-98E9-F8F0287B718F}" type="presOf" srcId="{BEFB4C71-944D-440A-90BA-A1E730F84099}" destId="{1BED2F64-4ACB-4DA0-9C46-0F9FB864812B}" srcOrd="0" destOrd="0" presId="urn:microsoft.com/office/officeart/2005/8/layout/bList2#1"/>
    <dgm:cxn modelId="{A025D5C4-6BAC-49E0-9FBA-0C8CA8E6D491}" type="presOf" srcId="{DBE4B701-42BE-42D1-8B5A-15653607F629}" destId="{CA80B94D-C91E-42BA-AF8D-CD781971783C}" srcOrd="1" destOrd="0" presId="urn:microsoft.com/office/officeart/2005/8/layout/bList2#1"/>
    <dgm:cxn modelId="{DCCD083A-83C9-4837-8BA5-D413E4D4B232}" type="presOf" srcId="{B2899C5E-3CC5-4680-8BBF-EE5C3810E5D8}" destId="{A4AAD345-5F6F-4965-AAA6-2408C7DF07A8}" srcOrd="0" destOrd="3" presId="urn:microsoft.com/office/officeart/2005/8/layout/bList2#1"/>
    <dgm:cxn modelId="{152FFD7B-98AF-4335-98D4-16E31A86A8EF}" type="presOf" srcId="{0C439E97-EB04-4B63-BC5F-01D1C7ADE103}" destId="{7CA99471-0617-4D8E-BF14-0425EDC810AA}" srcOrd="0" destOrd="0" presId="urn:microsoft.com/office/officeart/2005/8/layout/bList2#1"/>
    <dgm:cxn modelId="{FB78A45A-8098-4221-9DBE-49BA7D3DA962}" type="presOf" srcId="{B4DE458A-C710-4C82-A8C2-90CB36AEEC3A}" destId="{50F9DE01-1328-4003-AD13-D510103C2A54}" srcOrd="0" destOrd="1" presId="urn:microsoft.com/office/officeart/2005/8/layout/bList2#1"/>
    <dgm:cxn modelId="{17593BD1-DB3E-47D5-AE52-B8A86D2E4858}" srcId="{DBE4B701-42BE-42D1-8B5A-15653607F629}" destId="{0A65A570-3B62-4FD2-9233-8C6E67688889}" srcOrd="2" destOrd="0" parTransId="{E1560611-786A-4009-8044-4554527BFB68}" sibTransId="{B29A94D5-0948-4B76-8225-8530162B69F6}"/>
    <dgm:cxn modelId="{52ED71DF-96C6-49D6-83E2-9C16AA8A2A8B}" type="presOf" srcId="{6DB828A8-7E7E-48FE-8A97-4E826554F27D}" destId="{A4AAD345-5F6F-4965-AAA6-2408C7DF07A8}" srcOrd="0" destOrd="2" presId="urn:microsoft.com/office/officeart/2005/8/layout/bList2#1"/>
    <dgm:cxn modelId="{0520613F-6D0A-43B1-8C64-8242B58DF5CA}" srcId="{0C439E97-EB04-4B63-BC5F-01D1C7ADE103}" destId="{9769F401-2F87-49AC-8620-F6E6BD11673D}" srcOrd="0" destOrd="0" parTransId="{9144CB0D-A4F4-4A82-97EB-1228EC2A37EC}" sibTransId="{4D16EAC1-EA04-4FEB-B5A5-D9E2CBC71449}"/>
    <dgm:cxn modelId="{C25B03B5-FCD0-4C51-B090-3806E5A3D13F}" type="presOf" srcId="{869C026A-29A3-48D4-9125-8912550B89A7}" destId="{1A46D6D4-120C-45E2-A06F-47F6DB3876EE}" srcOrd="0" destOrd="0" presId="urn:microsoft.com/office/officeart/2005/8/layout/bList2#1"/>
    <dgm:cxn modelId="{D4C28BF8-D288-41CC-B6AC-656A5B7BE580}" srcId="{517CF130-4188-4E02-A0BB-5292D80B5F93}" destId="{6DB828A8-7E7E-48FE-8A97-4E826554F27D}" srcOrd="2" destOrd="0" parTransId="{25A2736D-3755-44F5-929A-93E44396C7AD}" sibTransId="{DA5E2B8B-1774-4CB4-9AF9-036E8B1154CA}"/>
    <dgm:cxn modelId="{97219B63-12CF-4A72-A1DF-CDFA1EBF04C3}" type="presOf" srcId="{0D82D7AD-0197-4971-9029-82CBEA69D16E}" destId="{0D415325-C7F5-4756-8783-509867693ABF}" srcOrd="0" destOrd="1" presId="urn:microsoft.com/office/officeart/2005/8/layout/bList2#1"/>
    <dgm:cxn modelId="{76B2D3BC-2587-44E4-82B7-236A1463F450}" type="presOf" srcId="{9BC26BCF-74C6-4B96-AA87-2DA1C12E14B4}" destId="{7F69BE86-59FA-4079-86A6-FEF5A91A29D0}" srcOrd="0" destOrd="0" presId="urn:microsoft.com/office/officeart/2005/8/layout/bList2#1"/>
    <dgm:cxn modelId="{F5406F46-3D83-4107-815C-B7012E04BD0E}" type="presOf" srcId="{310A9DF9-8EC3-4982-8846-D4C065804843}" destId="{66C18D50-89DB-4EF8-8068-D098155D2432}" srcOrd="0" destOrd="0" presId="urn:microsoft.com/office/officeart/2005/8/layout/bList2#1"/>
    <dgm:cxn modelId="{83FAA227-DF16-4534-B8AC-BD7936A5BDB3}" srcId="{517CF130-4188-4E02-A0BB-5292D80B5F93}" destId="{B2899C5E-3CC5-4680-8BBF-EE5C3810E5D8}" srcOrd="3" destOrd="0" parTransId="{50D4D80B-4910-4AFB-B956-D6F6DEB508AF}" sibTransId="{BA79D3A9-1191-4AB2-9A41-D25E9F33EE6A}"/>
    <dgm:cxn modelId="{DFF17E82-C3EA-434B-A04C-CFC25BD63817}" type="presOf" srcId="{DBE4B701-42BE-42D1-8B5A-15653607F629}" destId="{EC171E3F-0093-4153-8E43-1C78DB71C8EA}" srcOrd="0" destOrd="0" presId="urn:microsoft.com/office/officeart/2005/8/layout/bList2#1"/>
    <dgm:cxn modelId="{BB1E003D-35EC-40C5-8590-A8C775A67154}" type="presOf" srcId="{8F2B3397-E32D-4571-BE47-04D53154897B}" destId="{4B14889B-EE03-429F-ACC9-27D4D1E6BE3F}" srcOrd="1" destOrd="0" presId="urn:microsoft.com/office/officeart/2005/8/layout/bList2#1"/>
    <dgm:cxn modelId="{329019CB-77E6-455C-91DE-E2E5E5C81AFC}" srcId="{517CF130-4188-4E02-A0BB-5292D80B5F93}" destId="{3B8BBBB2-6A3E-4031-8D7E-5D5B567FDB52}" srcOrd="1" destOrd="0" parTransId="{F610F5C4-CCA2-40AE-B57D-C1B0F4BE4165}" sibTransId="{0BB0530B-9C17-4151-9487-8F640697207B}"/>
    <dgm:cxn modelId="{C715978E-6A6A-4AD2-938C-FEEC819FE55F}" srcId="{869C026A-29A3-48D4-9125-8912550B89A7}" destId="{DBE4B701-42BE-42D1-8B5A-15653607F629}" srcOrd="2" destOrd="0" parTransId="{13D90637-802A-4F25-8C18-F9DDB6C28A91}" sibTransId="{BEFB4C71-944D-440A-90BA-A1E730F84099}"/>
    <dgm:cxn modelId="{E01BF6A0-1636-4068-9567-C305FA5E1CA1}" srcId="{DBE4B701-42BE-42D1-8B5A-15653607F629}" destId="{9F10AEA8-CD6F-486E-AF76-756D9F6F9A68}" srcOrd="0" destOrd="0" parTransId="{3077E182-4CA8-4409-BEF9-2A2EDAE8C52E}" sibTransId="{4DB2EC51-A23A-4CB7-B292-021AB69EE931}"/>
    <dgm:cxn modelId="{57122C26-2BB6-4226-A22C-B3A7A8F3C178}" type="presOf" srcId="{0C439E97-EB04-4B63-BC5F-01D1C7ADE103}" destId="{3EA8A27E-0A30-418E-BB07-81F53B1B1549}" srcOrd="1" destOrd="0" presId="urn:microsoft.com/office/officeart/2005/8/layout/bList2#1"/>
    <dgm:cxn modelId="{BFA2B00B-31AC-4BF9-9F64-297B21AEB6DC}" type="presOf" srcId="{3B8BBBB2-6A3E-4031-8D7E-5D5B567FDB52}" destId="{A4AAD345-5F6F-4965-AAA6-2408C7DF07A8}" srcOrd="0" destOrd="1" presId="urn:microsoft.com/office/officeart/2005/8/layout/bList2#1"/>
    <dgm:cxn modelId="{481D36AC-5931-40ED-AFB1-1C11537DE112}" srcId="{517CF130-4188-4E02-A0BB-5292D80B5F93}" destId="{ABBDFA93-89C3-42F6-AB68-7C2FB9B4643D}" srcOrd="4" destOrd="0" parTransId="{ED042DE2-2E1E-43F4-A5B5-0340034FC855}" sibTransId="{5B837FBD-77F4-4C4F-9083-8C49ECD30F53}"/>
    <dgm:cxn modelId="{362E343E-91D8-4F80-B227-5BB3DBAAD0DC}" srcId="{0C439E97-EB04-4B63-BC5F-01D1C7ADE103}" destId="{B4DE458A-C710-4C82-A8C2-90CB36AEEC3A}" srcOrd="1" destOrd="0" parTransId="{D04DDF8D-3F99-4B07-8683-9D766527ECC4}" sibTransId="{A427A149-097C-4C17-81B8-B41CA0AA302C}"/>
    <dgm:cxn modelId="{08FE971E-0097-481F-B3E3-3C1C62D51264}" srcId="{DBE4B701-42BE-42D1-8B5A-15653607F629}" destId="{0D82D7AD-0197-4971-9029-82CBEA69D16E}" srcOrd="1" destOrd="0" parTransId="{2B300680-7C74-4EB2-A748-890FC4FAA5BF}" sibTransId="{D724EFB1-BBDC-4409-96AE-E44AFD3566E6}"/>
    <dgm:cxn modelId="{95864B02-F19D-4FDB-9A80-7897B26A7013}" srcId="{869C026A-29A3-48D4-9125-8912550B89A7}" destId="{8F2B3397-E32D-4571-BE47-04D53154897B}" srcOrd="3" destOrd="0" parTransId="{A2CB660C-D956-40FD-BC60-A67B452D9481}" sibTransId="{EC007010-0807-4E8E-8474-D23C514A87B9}"/>
    <dgm:cxn modelId="{C0733983-13A4-45CD-8BBF-489D74AF108B}" type="presParOf" srcId="{1A46D6D4-120C-45E2-A06F-47F6DB3876EE}" destId="{9AB92BDD-3849-44B0-A232-476C20C9F3BC}" srcOrd="0" destOrd="0" presId="urn:microsoft.com/office/officeart/2005/8/layout/bList2#1"/>
    <dgm:cxn modelId="{40909EC4-5D70-4744-A5E1-07E63222A0B8}" type="presParOf" srcId="{9AB92BDD-3849-44B0-A232-476C20C9F3BC}" destId="{A4AAD345-5F6F-4965-AAA6-2408C7DF07A8}" srcOrd="0" destOrd="0" presId="urn:microsoft.com/office/officeart/2005/8/layout/bList2#1"/>
    <dgm:cxn modelId="{DE0D9E69-C8E6-43F4-901F-FB5C07A538BC}" type="presParOf" srcId="{9AB92BDD-3849-44B0-A232-476C20C9F3BC}" destId="{1B661366-8833-463B-B120-EC07D58EFF80}" srcOrd="1" destOrd="0" presId="urn:microsoft.com/office/officeart/2005/8/layout/bList2#1"/>
    <dgm:cxn modelId="{3A7A8C27-ECC0-46BF-8BE0-5147C0F89E0D}" type="presParOf" srcId="{9AB92BDD-3849-44B0-A232-476C20C9F3BC}" destId="{51688338-844A-49D8-A119-32A75F6CBAB7}" srcOrd="2" destOrd="0" presId="urn:microsoft.com/office/officeart/2005/8/layout/bList2#1"/>
    <dgm:cxn modelId="{15E09A01-F48A-4A70-B062-BA180880784D}" type="presParOf" srcId="{9AB92BDD-3849-44B0-A232-476C20C9F3BC}" destId="{7B4244A3-3DF6-4EFD-AFAC-00433AABB451}" srcOrd="3" destOrd="0" presId="urn:microsoft.com/office/officeart/2005/8/layout/bList2#1"/>
    <dgm:cxn modelId="{6B51E856-FD0B-485A-B490-8D5BD76EB40A}" type="presParOf" srcId="{1A46D6D4-120C-45E2-A06F-47F6DB3876EE}" destId="{66C18D50-89DB-4EF8-8068-D098155D2432}" srcOrd="1" destOrd="0" presId="urn:microsoft.com/office/officeart/2005/8/layout/bList2#1"/>
    <dgm:cxn modelId="{53BCA2EB-E870-4E13-BEE7-7D32D41E0096}" type="presParOf" srcId="{1A46D6D4-120C-45E2-A06F-47F6DB3876EE}" destId="{1BE8C8E7-3A79-4BC5-AC99-6C79DCC2B77D}" srcOrd="2" destOrd="0" presId="urn:microsoft.com/office/officeart/2005/8/layout/bList2#1"/>
    <dgm:cxn modelId="{52C55220-EEBA-4C0D-BEFF-526D38D1011C}" type="presParOf" srcId="{1BE8C8E7-3A79-4BC5-AC99-6C79DCC2B77D}" destId="{50F9DE01-1328-4003-AD13-D510103C2A54}" srcOrd="0" destOrd="0" presId="urn:microsoft.com/office/officeart/2005/8/layout/bList2#1"/>
    <dgm:cxn modelId="{50CA573B-37D0-40EC-A69A-BCE47D54209C}" type="presParOf" srcId="{1BE8C8E7-3A79-4BC5-AC99-6C79DCC2B77D}" destId="{7CA99471-0617-4D8E-BF14-0425EDC810AA}" srcOrd="1" destOrd="0" presId="urn:microsoft.com/office/officeart/2005/8/layout/bList2#1"/>
    <dgm:cxn modelId="{078AD408-786F-4010-B3E7-CE1CFFDCBA50}" type="presParOf" srcId="{1BE8C8E7-3A79-4BC5-AC99-6C79DCC2B77D}" destId="{3EA8A27E-0A30-418E-BB07-81F53B1B1549}" srcOrd="2" destOrd="0" presId="urn:microsoft.com/office/officeart/2005/8/layout/bList2#1"/>
    <dgm:cxn modelId="{B65F95CE-4E91-419B-9F41-E38545E9A07A}" type="presParOf" srcId="{1BE8C8E7-3A79-4BC5-AC99-6C79DCC2B77D}" destId="{A51BA5D0-4B4D-440A-B441-0A64E327E19B}" srcOrd="3" destOrd="0" presId="urn:microsoft.com/office/officeart/2005/8/layout/bList2#1"/>
    <dgm:cxn modelId="{47F24C4C-2F68-490F-B00F-FAD67D2827A3}" type="presParOf" srcId="{1A46D6D4-120C-45E2-A06F-47F6DB3876EE}" destId="{EA3A3D72-A32D-42FF-A01E-C67C7B5B85CE}" srcOrd="3" destOrd="0" presId="urn:microsoft.com/office/officeart/2005/8/layout/bList2#1"/>
    <dgm:cxn modelId="{8F8E57D9-3A71-4582-A926-68DB86DA1559}" type="presParOf" srcId="{1A46D6D4-120C-45E2-A06F-47F6DB3876EE}" destId="{330236A1-697B-4E8A-B50E-9602735E1828}" srcOrd="4" destOrd="0" presId="urn:microsoft.com/office/officeart/2005/8/layout/bList2#1"/>
    <dgm:cxn modelId="{1EFC036E-06AE-4002-93AB-76F9895C6B58}" type="presParOf" srcId="{330236A1-697B-4E8A-B50E-9602735E1828}" destId="{0D415325-C7F5-4756-8783-509867693ABF}" srcOrd="0" destOrd="0" presId="urn:microsoft.com/office/officeart/2005/8/layout/bList2#1"/>
    <dgm:cxn modelId="{70B1A09E-ADDA-4597-BCA9-FA6C1ED24CB6}" type="presParOf" srcId="{330236A1-697B-4E8A-B50E-9602735E1828}" destId="{EC171E3F-0093-4153-8E43-1C78DB71C8EA}" srcOrd="1" destOrd="0" presId="urn:microsoft.com/office/officeart/2005/8/layout/bList2#1"/>
    <dgm:cxn modelId="{3865996C-CA77-400D-B3E8-9586B4ECFD86}" type="presParOf" srcId="{330236A1-697B-4E8A-B50E-9602735E1828}" destId="{CA80B94D-C91E-42BA-AF8D-CD781971783C}" srcOrd="2" destOrd="0" presId="urn:microsoft.com/office/officeart/2005/8/layout/bList2#1"/>
    <dgm:cxn modelId="{ABE4C9CC-3D1D-4586-931A-10F7A33A4AF5}" type="presParOf" srcId="{330236A1-697B-4E8A-B50E-9602735E1828}" destId="{4C673E03-1900-4737-B5E4-DED0A4EFCF30}" srcOrd="3" destOrd="0" presId="urn:microsoft.com/office/officeart/2005/8/layout/bList2#1"/>
    <dgm:cxn modelId="{A0BDC5A0-5039-4D66-B382-9600CE9426D9}" type="presParOf" srcId="{1A46D6D4-120C-45E2-A06F-47F6DB3876EE}" destId="{1BED2F64-4ACB-4DA0-9C46-0F9FB864812B}" srcOrd="5" destOrd="0" presId="urn:microsoft.com/office/officeart/2005/8/layout/bList2#1"/>
    <dgm:cxn modelId="{F32356A1-85D9-479E-95E4-38DBB702B99C}" type="presParOf" srcId="{1A46D6D4-120C-45E2-A06F-47F6DB3876EE}" destId="{4BF63D27-A94E-4527-931A-EF8E1564C3B0}" srcOrd="6" destOrd="0" presId="urn:microsoft.com/office/officeart/2005/8/layout/bList2#1"/>
    <dgm:cxn modelId="{39A4ACAE-2366-4422-A25F-8B92E6910939}" type="presParOf" srcId="{4BF63D27-A94E-4527-931A-EF8E1564C3B0}" destId="{7F69BE86-59FA-4079-86A6-FEF5A91A29D0}" srcOrd="0" destOrd="0" presId="urn:microsoft.com/office/officeart/2005/8/layout/bList2#1"/>
    <dgm:cxn modelId="{F3D8DFC1-D4C9-491D-A0E9-3A9C0AA67FA0}" type="presParOf" srcId="{4BF63D27-A94E-4527-931A-EF8E1564C3B0}" destId="{6093181D-9833-4E5E-B486-F6532DE57ADE}" srcOrd="1" destOrd="0" presId="urn:microsoft.com/office/officeart/2005/8/layout/bList2#1"/>
    <dgm:cxn modelId="{DB5B99B7-A2FE-4DEB-9B59-18D35A57C9FA}" type="presParOf" srcId="{4BF63D27-A94E-4527-931A-EF8E1564C3B0}" destId="{4B14889B-EE03-429F-ACC9-27D4D1E6BE3F}" srcOrd="2" destOrd="0" presId="urn:microsoft.com/office/officeart/2005/8/layout/bList2#1"/>
    <dgm:cxn modelId="{A0C3C8BF-13E0-4081-B1A5-841842C98907}" type="presParOf" srcId="{4BF63D27-A94E-4527-931A-EF8E1564C3B0}" destId="{F80808CB-BB87-4C4E-ABE1-99D2AD41D0BB}" srcOrd="3" destOrd="0" presId="urn:microsoft.com/office/officeart/2005/8/layout/bList2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B9E04-8E44-4CDB-8C76-6A440DAF49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8B2C0-755F-46E1-B76D-3F94B4D601D5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Конкурсное </a:t>
          </a: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движение</a:t>
          </a:r>
        </a:p>
        <a:p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Формула успеха</a:t>
          </a:r>
        </a:p>
        <a:p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Первые шаги в профессии</a:t>
          </a:r>
        </a:p>
        <a:p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СО-бытие</a:t>
          </a:r>
          <a:endParaRPr lang="ru-RU" sz="20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59A46-D04A-4239-B37A-374DB58A2EAF}" type="parTrans" cxnId="{B427C550-BAA4-4621-9165-F1C7FAE2CBA4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913C5919-E1F8-4BED-846C-603CA1430FED}" type="sibTrans" cxnId="{B427C550-BAA4-4621-9165-F1C7FAE2CBA4}">
      <dgm:prSet/>
      <dgm:spPr/>
      <dgm:t>
        <a:bodyPr/>
        <a:lstStyle/>
        <a:p>
          <a:endParaRPr lang="ru-RU"/>
        </a:p>
      </dgm:t>
    </dgm:pt>
    <dgm:pt modelId="{E7944B4F-729E-4918-A367-AAB9B08A5E4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Экспертное сопровождение реализации целевой модели наставничества в муниципалитете</a:t>
          </a:r>
          <a:endParaRPr lang="ru-RU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C33FB-4F08-4FED-A5CE-EC8688677CA7}" type="parTrans" cxnId="{876BCE61-947F-4CB6-9D8C-9B6D80D9B209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6CB27857-8C9D-44FD-A2AF-3985C58C364F}" type="sibTrans" cxnId="{876BCE61-947F-4CB6-9D8C-9B6D80D9B209}">
      <dgm:prSet/>
      <dgm:spPr/>
      <dgm:t>
        <a:bodyPr/>
        <a:lstStyle/>
        <a:p>
          <a:endParaRPr lang="ru-RU"/>
        </a:p>
      </dgm:t>
    </dgm:pt>
    <dgm:pt modelId="{4F04052B-3723-414A-B3DE-344D59F299A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Консалтинг</a:t>
          </a:r>
          <a:endParaRPr lang="ru-RU" sz="28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C258F-DA47-46C8-9480-0091375D45D3}" type="parTrans" cxnId="{E18C64FC-4829-4F2B-982E-2B57178144A3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8FF4AAE1-EED2-4123-8987-046B35657B16}" type="sibTrans" cxnId="{E18C64FC-4829-4F2B-982E-2B57178144A3}">
      <dgm:prSet/>
      <dgm:spPr/>
      <dgm:t>
        <a:bodyPr/>
        <a:lstStyle/>
        <a:p>
          <a:endParaRPr lang="ru-RU"/>
        </a:p>
      </dgm:t>
    </dgm:pt>
    <dgm:pt modelId="{28FB331E-00B4-4C5F-AA07-D1E3E901B773}">
      <dgm:prSet custT="1"/>
      <dgm:spPr>
        <a:solidFill>
          <a:schemeClr val="bg2"/>
        </a:solidFill>
      </dgm:spPr>
      <dgm:t>
        <a:bodyPr/>
        <a:lstStyle/>
        <a:p>
          <a:r>
            <a: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Экспертное сообщество </a:t>
          </a:r>
          <a:endParaRPr lang="ru-RU" sz="2800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40A16-5493-4162-A3B0-6FA2823365D9}" type="parTrans" cxnId="{5795328B-EFC4-43D3-B9E0-7FD7E4AD9D0E}">
      <dgm:prSet/>
      <dgm:spPr/>
      <dgm:t>
        <a:bodyPr/>
        <a:lstStyle/>
        <a:p>
          <a:endParaRPr lang="ru-RU"/>
        </a:p>
      </dgm:t>
    </dgm:pt>
    <dgm:pt modelId="{D7819ECA-D326-4D47-A35D-9274E3E517DA}" type="sibTrans" cxnId="{5795328B-EFC4-43D3-B9E0-7FD7E4AD9D0E}">
      <dgm:prSet/>
      <dgm:spPr/>
      <dgm:t>
        <a:bodyPr/>
        <a:lstStyle/>
        <a:p>
          <a:endParaRPr lang="ru-RU"/>
        </a:p>
      </dgm:t>
    </dgm:pt>
    <dgm:pt modelId="{F7FCC948-E127-4813-96C7-26AB3B28304E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Региональные/муниципальные методисты/руководители муниципальных школ наставничества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5E0D6-C70F-40F8-B480-5568596C0850}" type="sibTrans" cxnId="{7929132F-F04F-4C05-93B8-48A04A80BCAC}">
      <dgm:prSet/>
      <dgm:spPr/>
      <dgm:t>
        <a:bodyPr/>
        <a:lstStyle/>
        <a:p>
          <a:endParaRPr lang="ru-RU"/>
        </a:p>
      </dgm:t>
    </dgm:pt>
    <dgm:pt modelId="{D32EA911-224C-4390-9BDD-82955A33F6BF}" type="parTrans" cxnId="{7929132F-F04F-4C05-93B8-48A04A80BCAC}">
      <dgm:prSet/>
      <dgm:spPr/>
      <dgm:t>
        <a:bodyPr/>
        <a:lstStyle/>
        <a:p>
          <a:endParaRPr lang="ru-RU"/>
        </a:p>
      </dgm:t>
    </dgm:pt>
    <dgm:pt modelId="{E5D4CB60-15DF-48D9-A94A-E9AE09EF9687}" type="pres">
      <dgm:prSet presAssocID="{F5AB9E04-8E44-4CDB-8C76-6A440DAF49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1B9366-6FAD-4B8C-8437-4B789ADA8FC8}" type="pres">
      <dgm:prSet presAssocID="{F7FCC948-E127-4813-96C7-26AB3B28304E}" presName="hierRoot1" presStyleCnt="0">
        <dgm:presLayoutVars>
          <dgm:hierBranch val="init"/>
        </dgm:presLayoutVars>
      </dgm:prSet>
      <dgm:spPr/>
    </dgm:pt>
    <dgm:pt modelId="{4E1140F9-4E53-4066-A7D9-BD8D9FF52175}" type="pres">
      <dgm:prSet presAssocID="{F7FCC948-E127-4813-96C7-26AB3B28304E}" presName="rootComposite1" presStyleCnt="0"/>
      <dgm:spPr/>
    </dgm:pt>
    <dgm:pt modelId="{E6B09DA7-E6AB-4FD3-97EA-D38EBAA754F4}" type="pres">
      <dgm:prSet presAssocID="{F7FCC948-E127-4813-96C7-26AB3B28304E}" presName="rootText1" presStyleLbl="node0" presStyleIdx="0" presStyleCnt="2" custScaleX="250965" custScaleY="342466" custLinFactX="53984" custLinFactNeighborX="100000" custLinFactNeighborY="-17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E7514-EB76-4F78-8A89-00CC103DF3CF}" type="pres">
      <dgm:prSet presAssocID="{F7FCC948-E127-4813-96C7-26AB3B28304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D4E6A9F-FA91-40C9-B14A-3D9871E84A78}" type="pres">
      <dgm:prSet presAssocID="{F7FCC948-E127-4813-96C7-26AB3B28304E}" presName="hierChild2" presStyleCnt="0"/>
      <dgm:spPr/>
    </dgm:pt>
    <dgm:pt modelId="{5BDCDA27-1B93-445E-883A-901D6CB7D26B}" type="pres">
      <dgm:prSet presAssocID="{1AB59A46-D04A-4239-B37A-374DB58A2EA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200CD00-E707-4ACA-999B-FD271E0C77A5}" type="pres">
      <dgm:prSet presAssocID="{0B58B2C0-755F-46E1-B76D-3F94B4D601D5}" presName="hierRoot2" presStyleCnt="0">
        <dgm:presLayoutVars>
          <dgm:hierBranch val="init"/>
        </dgm:presLayoutVars>
      </dgm:prSet>
      <dgm:spPr/>
    </dgm:pt>
    <dgm:pt modelId="{85B4C981-8F18-48E0-A912-9A85418449B2}" type="pres">
      <dgm:prSet presAssocID="{0B58B2C0-755F-46E1-B76D-3F94B4D601D5}" presName="rootComposite" presStyleCnt="0"/>
      <dgm:spPr/>
    </dgm:pt>
    <dgm:pt modelId="{6C2DC724-BEC8-44BF-B963-6F021D2BE4D5}" type="pres">
      <dgm:prSet presAssocID="{0B58B2C0-755F-46E1-B76D-3F94B4D601D5}" presName="rootText" presStyleLbl="node2" presStyleIdx="0" presStyleCnt="3" custScaleX="160651" custScaleY="504374" custLinFactY="45569" custLinFactNeighborX="264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92A8F-D766-43AC-B7BC-EB50F08C56B4}" type="pres">
      <dgm:prSet presAssocID="{0B58B2C0-755F-46E1-B76D-3F94B4D601D5}" presName="rootConnector" presStyleLbl="node2" presStyleIdx="0" presStyleCnt="3"/>
      <dgm:spPr/>
      <dgm:t>
        <a:bodyPr/>
        <a:lstStyle/>
        <a:p>
          <a:endParaRPr lang="ru-RU"/>
        </a:p>
      </dgm:t>
    </dgm:pt>
    <dgm:pt modelId="{2C60488D-F44F-455E-B0B5-DF5BF6E769A3}" type="pres">
      <dgm:prSet presAssocID="{0B58B2C0-755F-46E1-B76D-3F94B4D601D5}" presName="hierChild4" presStyleCnt="0"/>
      <dgm:spPr/>
    </dgm:pt>
    <dgm:pt modelId="{0BBE928B-AA42-4BEE-BE25-9BCCD86123A0}" type="pres">
      <dgm:prSet presAssocID="{0B58B2C0-755F-46E1-B76D-3F94B4D601D5}" presName="hierChild5" presStyleCnt="0"/>
      <dgm:spPr/>
    </dgm:pt>
    <dgm:pt modelId="{30E1809E-264A-42A3-8CF6-7C83F4ECDE8A}" type="pres">
      <dgm:prSet presAssocID="{5D5C33FB-4F08-4FED-A5CE-EC8688677CA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470D68C-C2F0-4629-80C5-A49F48FE3316}" type="pres">
      <dgm:prSet presAssocID="{E7944B4F-729E-4918-A367-AAB9B08A5E48}" presName="hierRoot2" presStyleCnt="0">
        <dgm:presLayoutVars>
          <dgm:hierBranch val="init"/>
        </dgm:presLayoutVars>
      </dgm:prSet>
      <dgm:spPr/>
    </dgm:pt>
    <dgm:pt modelId="{CC252B58-FA36-4AEE-8DF8-FF0E882BCADE}" type="pres">
      <dgm:prSet presAssocID="{E7944B4F-729E-4918-A367-AAB9B08A5E48}" presName="rootComposite" presStyleCnt="0"/>
      <dgm:spPr/>
    </dgm:pt>
    <dgm:pt modelId="{07A8C6C9-4E38-449B-B28A-E5F3E3FA47A5}" type="pres">
      <dgm:prSet presAssocID="{E7944B4F-729E-4918-A367-AAB9B08A5E48}" presName="rootText" presStyleLbl="node2" presStyleIdx="1" presStyleCnt="3" custScaleX="164059" custScaleY="428581" custLinFactNeighborX="53099" custLinFactNeighborY="48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CC8F27-BF4B-465A-B824-0A451DC33426}" type="pres">
      <dgm:prSet presAssocID="{E7944B4F-729E-4918-A367-AAB9B08A5E48}" presName="rootConnector" presStyleLbl="node2" presStyleIdx="1" presStyleCnt="3"/>
      <dgm:spPr/>
      <dgm:t>
        <a:bodyPr/>
        <a:lstStyle/>
        <a:p>
          <a:endParaRPr lang="ru-RU"/>
        </a:p>
      </dgm:t>
    </dgm:pt>
    <dgm:pt modelId="{9AAF94D8-420D-4772-B03A-172617020020}" type="pres">
      <dgm:prSet presAssocID="{E7944B4F-729E-4918-A367-AAB9B08A5E48}" presName="hierChild4" presStyleCnt="0"/>
      <dgm:spPr/>
    </dgm:pt>
    <dgm:pt modelId="{D5C7AD5C-996C-4D5D-AC73-C80109F92473}" type="pres">
      <dgm:prSet presAssocID="{E7944B4F-729E-4918-A367-AAB9B08A5E48}" presName="hierChild5" presStyleCnt="0"/>
      <dgm:spPr/>
    </dgm:pt>
    <dgm:pt modelId="{48257CC4-B82F-4E07-AC31-85E60AA0DDA2}" type="pres">
      <dgm:prSet presAssocID="{17CC258F-DA47-46C8-9480-0091375D45D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607613A-68A7-43B8-BF76-AE40C1E3CC53}" type="pres">
      <dgm:prSet presAssocID="{4F04052B-3723-414A-B3DE-344D59F299AE}" presName="hierRoot2" presStyleCnt="0">
        <dgm:presLayoutVars>
          <dgm:hierBranch val="init"/>
        </dgm:presLayoutVars>
      </dgm:prSet>
      <dgm:spPr/>
    </dgm:pt>
    <dgm:pt modelId="{F1FF205A-DA10-4899-8DA6-6AEB9B3AF02C}" type="pres">
      <dgm:prSet presAssocID="{4F04052B-3723-414A-B3DE-344D59F299AE}" presName="rootComposite" presStyleCnt="0"/>
      <dgm:spPr/>
    </dgm:pt>
    <dgm:pt modelId="{8214CDC7-630E-45B7-970F-7E869F913D69}" type="pres">
      <dgm:prSet presAssocID="{4F04052B-3723-414A-B3DE-344D59F299AE}" presName="rootText" presStyleLbl="node2" presStyleIdx="2" presStyleCnt="3" custScaleX="188194" custScaleY="287274" custLinFactY="34828" custLinFactNeighborX="7747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DF18E-11E3-4744-A6AF-538198A91E6C}" type="pres">
      <dgm:prSet presAssocID="{4F04052B-3723-414A-B3DE-344D59F299AE}" presName="rootConnector" presStyleLbl="node2" presStyleIdx="2" presStyleCnt="3"/>
      <dgm:spPr/>
      <dgm:t>
        <a:bodyPr/>
        <a:lstStyle/>
        <a:p>
          <a:endParaRPr lang="ru-RU"/>
        </a:p>
      </dgm:t>
    </dgm:pt>
    <dgm:pt modelId="{F5BE42D9-FCBD-48D8-97A4-5DDA49423923}" type="pres">
      <dgm:prSet presAssocID="{4F04052B-3723-414A-B3DE-344D59F299AE}" presName="hierChild4" presStyleCnt="0"/>
      <dgm:spPr/>
    </dgm:pt>
    <dgm:pt modelId="{19CCAC65-D282-4BAF-8B83-07F8062B7DFE}" type="pres">
      <dgm:prSet presAssocID="{4F04052B-3723-414A-B3DE-344D59F299AE}" presName="hierChild5" presStyleCnt="0"/>
      <dgm:spPr/>
    </dgm:pt>
    <dgm:pt modelId="{ACA597A4-C239-4605-830C-D5942FBC40D1}" type="pres">
      <dgm:prSet presAssocID="{F7FCC948-E127-4813-96C7-26AB3B28304E}" presName="hierChild3" presStyleCnt="0"/>
      <dgm:spPr/>
    </dgm:pt>
    <dgm:pt modelId="{88ED6DD1-F4BD-4D74-ADF8-B80697975853}" type="pres">
      <dgm:prSet presAssocID="{28FB331E-00B4-4C5F-AA07-D1E3E901B773}" presName="hierRoot1" presStyleCnt="0">
        <dgm:presLayoutVars>
          <dgm:hierBranch val="init"/>
        </dgm:presLayoutVars>
      </dgm:prSet>
      <dgm:spPr/>
    </dgm:pt>
    <dgm:pt modelId="{8D2BD6F5-29D1-45CE-9244-430B9E93DFDB}" type="pres">
      <dgm:prSet presAssocID="{28FB331E-00B4-4C5F-AA07-D1E3E901B773}" presName="rootComposite1" presStyleCnt="0"/>
      <dgm:spPr/>
    </dgm:pt>
    <dgm:pt modelId="{ACA4DB69-2063-4321-A852-669683980AB4}" type="pres">
      <dgm:prSet presAssocID="{28FB331E-00B4-4C5F-AA07-D1E3E901B773}" presName="rootText1" presStyleLbl="node0" presStyleIdx="1" presStyleCnt="2" custScaleX="233877" custScaleY="274314" custLinFactX="-200000" custLinFactNeighborX="-210363" custLinFactNeighborY="54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20AE05-81B2-48D4-BC2B-38E836FA77E4}" type="pres">
      <dgm:prSet presAssocID="{28FB331E-00B4-4C5F-AA07-D1E3E901B77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6FF6C1-0BC7-4DEA-8A8A-1F58D34D88AB}" type="pres">
      <dgm:prSet presAssocID="{28FB331E-00B4-4C5F-AA07-D1E3E901B773}" presName="hierChild2" presStyleCnt="0"/>
      <dgm:spPr/>
    </dgm:pt>
    <dgm:pt modelId="{EA260743-D282-4768-AB11-CE934D3B7957}" type="pres">
      <dgm:prSet presAssocID="{28FB331E-00B4-4C5F-AA07-D1E3E901B773}" presName="hierChild3" presStyleCnt="0"/>
      <dgm:spPr/>
    </dgm:pt>
  </dgm:ptLst>
  <dgm:cxnLst>
    <dgm:cxn modelId="{1BE261C3-7F75-4862-9681-E23CDF329EB1}" type="presOf" srcId="{F7FCC948-E127-4813-96C7-26AB3B28304E}" destId="{E6B09DA7-E6AB-4FD3-97EA-D38EBAA754F4}" srcOrd="0" destOrd="0" presId="urn:microsoft.com/office/officeart/2005/8/layout/orgChart1"/>
    <dgm:cxn modelId="{4767C212-A455-424C-99DA-6C9B436E1207}" type="presOf" srcId="{28FB331E-00B4-4C5F-AA07-D1E3E901B773}" destId="{ACA4DB69-2063-4321-A852-669683980AB4}" srcOrd="0" destOrd="0" presId="urn:microsoft.com/office/officeart/2005/8/layout/orgChart1"/>
    <dgm:cxn modelId="{B427C550-BAA4-4621-9165-F1C7FAE2CBA4}" srcId="{F7FCC948-E127-4813-96C7-26AB3B28304E}" destId="{0B58B2C0-755F-46E1-B76D-3F94B4D601D5}" srcOrd="0" destOrd="0" parTransId="{1AB59A46-D04A-4239-B37A-374DB58A2EAF}" sibTransId="{913C5919-E1F8-4BED-846C-603CA1430FED}"/>
    <dgm:cxn modelId="{25C711EA-6AEB-4FC8-8EC0-FFB4C92AE5DB}" type="presOf" srcId="{0B58B2C0-755F-46E1-B76D-3F94B4D601D5}" destId="{6C2DC724-BEC8-44BF-B963-6F021D2BE4D5}" srcOrd="0" destOrd="0" presId="urn:microsoft.com/office/officeart/2005/8/layout/orgChart1"/>
    <dgm:cxn modelId="{D2A68010-6848-45F0-95E5-CCB25A0E99F7}" type="presOf" srcId="{17CC258F-DA47-46C8-9480-0091375D45D3}" destId="{48257CC4-B82F-4E07-AC31-85E60AA0DDA2}" srcOrd="0" destOrd="0" presId="urn:microsoft.com/office/officeart/2005/8/layout/orgChart1"/>
    <dgm:cxn modelId="{2BD60CD2-E3F2-4717-81CD-3100AEFF91D1}" type="presOf" srcId="{F7FCC948-E127-4813-96C7-26AB3B28304E}" destId="{250E7514-EB76-4F78-8A89-00CC103DF3CF}" srcOrd="1" destOrd="0" presId="urn:microsoft.com/office/officeart/2005/8/layout/orgChart1"/>
    <dgm:cxn modelId="{989CC6CA-6484-4150-B77E-E6915D808EB5}" type="presOf" srcId="{28FB331E-00B4-4C5F-AA07-D1E3E901B773}" destId="{C220AE05-81B2-48D4-BC2B-38E836FA77E4}" srcOrd="1" destOrd="0" presId="urn:microsoft.com/office/officeart/2005/8/layout/orgChart1"/>
    <dgm:cxn modelId="{5593CA27-48B3-4160-B5DF-8FE825CE8ED7}" type="presOf" srcId="{E7944B4F-729E-4918-A367-AAB9B08A5E48}" destId="{B3CC8F27-BF4B-465A-B824-0A451DC33426}" srcOrd="1" destOrd="0" presId="urn:microsoft.com/office/officeart/2005/8/layout/orgChart1"/>
    <dgm:cxn modelId="{48163B94-A124-41D6-B56F-2C183C0EBEB5}" type="presOf" srcId="{0B58B2C0-755F-46E1-B76D-3F94B4D601D5}" destId="{6EB92A8F-D766-43AC-B7BC-EB50F08C56B4}" srcOrd="1" destOrd="0" presId="urn:microsoft.com/office/officeart/2005/8/layout/orgChart1"/>
    <dgm:cxn modelId="{5795328B-EFC4-43D3-B9E0-7FD7E4AD9D0E}" srcId="{F5AB9E04-8E44-4CDB-8C76-6A440DAF4911}" destId="{28FB331E-00B4-4C5F-AA07-D1E3E901B773}" srcOrd="1" destOrd="0" parTransId="{54840A16-5493-4162-A3B0-6FA2823365D9}" sibTransId="{D7819ECA-D326-4D47-A35D-9274E3E517DA}"/>
    <dgm:cxn modelId="{22B7D098-6A74-4797-9470-D5EB9051F16E}" type="presOf" srcId="{1AB59A46-D04A-4239-B37A-374DB58A2EAF}" destId="{5BDCDA27-1B93-445E-883A-901D6CB7D26B}" srcOrd="0" destOrd="0" presId="urn:microsoft.com/office/officeart/2005/8/layout/orgChart1"/>
    <dgm:cxn modelId="{7929132F-F04F-4C05-93B8-48A04A80BCAC}" srcId="{F5AB9E04-8E44-4CDB-8C76-6A440DAF4911}" destId="{F7FCC948-E127-4813-96C7-26AB3B28304E}" srcOrd="0" destOrd="0" parTransId="{D32EA911-224C-4390-9BDD-82955A33F6BF}" sibTransId="{7AD5E0D6-C70F-40F8-B480-5568596C0850}"/>
    <dgm:cxn modelId="{4078737E-34E8-405F-BA86-05F522A9D003}" type="presOf" srcId="{5D5C33FB-4F08-4FED-A5CE-EC8688677CA7}" destId="{30E1809E-264A-42A3-8CF6-7C83F4ECDE8A}" srcOrd="0" destOrd="0" presId="urn:microsoft.com/office/officeart/2005/8/layout/orgChart1"/>
    <dgm:cxn modelId="{E18C64FC-4829-4F2B-982E-2B57178144A3}" srcId="{F7FCC948-E127-4813-96C7-26AB3B28304E}" destId="{4F04052B-3723-414A-B3DE-344D59F299AE}" srcOrd="2" destOrd="0" parTransId="{17CC258F-DA47-46C8-9480-0091375D45D3}" sibTransId="{8FF4AAE1-EED2-4123-8987-046B35657B16}"/>
    <dgm:cxn modelId="{56397B79-A14C-4C66-AA3C-B34A8D5B8A03}" type="presOf" srcId="{F5AB9E04-8E44-4CDB-8C76-6A440DAF4911}" destId="{E5D4CB60-15DF-48D9-A94A-E9AE09EF9687}" srcOrd="0" destOrd="0" presId="urn:microsoft.com/office/officeart/2005/8/layout/orgChart1"/>
    <dgm:cxn modelId="{7848E66D-C6ED-411D-92AF-6D8599AD1686}" type="presOf" srcId="{E7944B4F-729E-4918-A367-AAB9B08A5E48}" destId="{07A8C6C9-4E38-449B-B28A-E5F3E3FA47A5}" srcOrd="0" destOrd="0" presId="urn:microsoft.com/office/officeart/2005/8/layout/orgChart1"/>
    <dgm:cxn modelId="{876BCE61-947F-4CB6-9D8C-9B6D80D9B209}" srcId="{F7FCC948-E127-4813-96C7-26AB3B28304E}" destId="{E7944B4F-729E-4918-A367-AAB9B08A5E48}" srcOrd="1" destOrd="0" parTransId="{5D5C33FB-4F08-4FED-A5CE-EC8688677CA7}" sibTransId="{6CB27857-8C9D-44FD-A2AF-3985C58C364F}"/>
    <dgm:cxn modelId="{AC91F044-9DE9-492B-8A31-7758FBB147B7}" type="presOf" srcId="{4F04052B-3723-414A-B3DE-344D59F299AE}" destId="{8214CDC7-630E-45B7-970F-7E869F913D69}" srcOrd="0" destOrd="0" presId="urn:microsoft.com/office/officeart/2005/8/layout/orgChart1"/>
    <dgm:cxn modelId="{344B284F-467D-4494-B82A-2380F7E48EE5}" type="presOf" srcId="{4F04052B-3723-414A-B3DE-344D59F299AE}" destId="{AECDF18E-11E3-4744-A6AF-538198A91E6C}" srcOrd="1" destOrd="0" presId="urn:microsoft.com/office/officeart/2005/8/layout/orgChart1"/>
    <dgm:cxn modelId="{7A7A9DDB-7630-4476-9BB5-3C32E25D21CD}" type="presParOf" srcId="{E5D4CB60-15DF-48D9-A94A-E9AE09EF9687}" destId="{771B9366-6FAD-4B8C-8437-4B789ADA8FC8}" srcOrd="0" destOrd="0" presId="urn:microsoft.com/office/officeart/2005/8/layout/orgChart1"/>
    <dgm:cxn modelId="{BC1A342D-754B-4FED-9CA5-B28258E3B660}" type="presParOf" srcId="{771B9366-6FAD-4B8C-8437-4B789ADA8FC8}" destId="{4E1140F9-4E53-4066-A7D9-BD8D9FF52175}" srcOrd="0" destOrd="0" presId="urn:microsoft.com/office/officeart/2005/8/layout/orgChart1"/>
    <dgm:cxn modelId="{5A42A962-361E-414E-BCA0-8695C272B84D}" type="presParOf" srcId="{4E1140F9-4E53-4066-A7D9-BD8D9FF52175}" destId="{E6B09DA7-E6AB-4FD3-97EA-D38EBAA754F4}" srcOrd="0" destOrd="0" presId="urn:microsoft.com/office/officeart/2005/8/layout/orgChart1"/>
    <dgm:cxn modelId="{B2414327-2FC6-482B-B066-ABE6A87BAAB8}" type="presParOf" srcId="{4E1140F9-4E53-4066-A7D9-BD8D9FF52175}" destId="{250E7514-EB76-4F78-8A89-00CC103DF3CF}" srcOrd="1" destOrd="0" presId="urn:microsoft.com/office/officeart/2005/8/layout/orgChart1"/>
    <dgm:cxn modelId="{6AF294AC-47D2-4716-8B99-7B5D441BB9E9}" type="presParOf" srcId="{771B9366-6FAD-4B8C-8437-4B789ADA8FC8}" destId="{CD4E6A9F-FA91-40C9-B14A-3D9871E84A78}" srcOrd="1" destOrd="0" presId="urn:microsoft.com/office/officeart/2005/8/layout/orgChart1"/>
    <dgm:cxn modelId="{39A65189-F040-4928-9223-1BA17734C186}" type="presParOf" srcId="{CD4E6A9F-FA91-40C9-B14A-3D9871E84A78}" destId="{5BDCDA27-1B93-445E-883A-901D6CB7D26B}" srcOrd="0" destOrd="0" presId="urn:microsoft.com/office/officeart/2005/8/layout/orgChart1"/>
    <dgm:cxn modelId="{61ED3B97-4A19-4AE1-80D4-78F55AC7ABB8}" type="presParOf" srcId="{CD4E6A9F-FA91-40C9-B14A-3D9871E84A78}" destId="{A200CD00-E707-4ACA-999B-FD271E0C77A5}" srcOrd="1" destOrd="0" presId="urn:microsoft.com/office/officeart/2005/8/layout/orgChart1"/>
    <dgm:cxn modelId="{D3D3874B-CE72-437E-998E-4B1AAC44AC38}" type="presParOf" srcId="{A200CD00-E707-4ACA-999B-FD271E0C77A5}" destId="{85B4C981-8F18-48E0-A912-9A85418449B2}" srcOrd="0" destOrd="0" presId="urn:microsoft.com/office/officeart/2005/8/layout/orgChart1"/>
    <dgm:cxn modelId="{FCCC71A6-D116-49CA-99A3-A6E63E1477B4}" type="presParOf" srcId="{85B4C981-8F18-48E0-A912-9A85418449B2}" destId="{6C2DC724-BEC8-44BF-B963-6F021D2BE4D5}" srcOrd="0" destOrd="0" presId="urn:microsoft.com/office/officeart/2005/8/layout/orgChart1"/>
    <dgm:cxn modelId="{580752ED-A42A-477A-829D-0396CDB9D8BF}" type="presParOf" srcId="{85B4C981-8F18-48E0-A912-9A85418449B2}" destId="{6EB92A8F-D766-43AC-B7BC-EB50F08C56B4}" srcOrd="1" destOrd="0" presId="urn:microsoft.com/office/officeart/2005/8/layout/orgChart1"/>
    <dgm:cxn modelId="{3D98F0C5-5E30-4AE6-BF20-B45C9E101B35}" type="presParOf" srcId="{A200CD00-E707-4ACA-999B-FD271E0C77A5}" destId="{2C60488D-F44F-455E-B0B5-DF5BF6E769A3}" srcOrd="1" destOrd="0" presId="urn:microsoft.com/office/officeart/2005/8/layout/orgChart1"/>
    <dgm:cxn modelId="{B62977C0-A4E2-4D41-B09A-DC83F8A64EC0}" type="presParOf" srcId="{A200CD00-E707-4ACA-999B-FD271E0C77A5}" destId="{0BBE928B-AA42-4BEE-BE25-9BCCD86123A0}" srcOrd="2" destOrd="0" presId="urn:microsoft.com/office/officeart/2005/8/layout/orgChart1"/>
    <dgm:cxn modelId="{E5FE7CA8-FFD9-4F8E-BD9E-61BD69879C5B}" type="presParOf" srcId="{CD4E6A9F-FA91-40C9-B14A-3D9871E84A78}" destId="{30E1809E-264A-42A3-8CF6-7C83F4ECDE8A}" srcOrd="2" destOrd="0" presId="urn:microsoft.com/office/officeart/2005/8/layout/orgChart1"/>
    <dgm:cxn modelId="{A640D884-7C0C-4FED-88F6-CD049A355E8E}" type="presParOf" srcId="{CD4E6A9F-FA91-40C9-B14A-3D9871E84A78}" destId="{D470D68C-C2F0-4629-80C5-A49F48FE3316}" srcOrd="3" destOrd="0" presId="urn:microsoft.com/office/officeart/2005/8/layout/orgChart1"/>
    <dgm:cxn modelId="{5C8DD56F-EBC1-46DB-9FF5-78CBED96BD9B}" type="presParOf" srcId="{D470D68C-C2F0-4629-80C5-A49F48FE3316}" destId="{CC252B58-FA36-4AEE-8DF8-FF0E882BCADE}" srcOrd="0" destOrd="0" presId="urn:microsoft.com/office/officeart/2005/8/layout/orgChart1"/>
    <dgm:cxn modelId="{5EEB0394-DEAB-4BC2-9172-B2BF7D6596A3}" type="presParOf" srcId="{CC252B58-FA36-4AEE-8DF8-FF0E882BCADE}" destId="{07A8C6C9-4E38-449B-B28A-E5F3E3FA47A5}" srcOrd="0" destOrd="0" presId="urn:microsoft.com/office/officeart/2005/8/layout/orgChart1"/>
    <dgm:cxn modelId="{69421C24-0AE6-4E50-98A0-6158ACA0EC14}" type="presParOf" srcId="{CC252B58-FA36-4AEE-8DF8-FF0E882BCADE}" destId="{B3CC8F27-BF4B-465A-B824-0A451DC33426}" srcOrd="1" destOrd="0" presId="urn:microsoft.com/office/officeart/2005/8/layout/orgChart1"/>
    <dgm:cxn modelId="{A8C973EC-AAF7-461B-AC5C-0D43A1DE92A0}" type="presParOf" srcId="{D470D68C-C2F0-4629-80C5-A49F48FE3316}" destId="{9AAF94D8-420D-4772-B03A-172617020020}" srcOrd="1" destOrd="0" presId="urn:microsoft.com/office/officeart/2005/8/layout/orgChart1"/>
    <dgm:cxn modelId="{73E14711-87F5-40F7-A684-4269509A51ED}" type="presParOf" srcId="{D470D68C-C2F0-4629-80C5-A49F48FE3316}" destId="{D5C7AD5C-996C-4D5D-AC73-C80109F92473}" srcOrd="2" destOrd="0" presId="urn:microsoft.com/office/officeart/2005/8/layout/orgChart1"/>
    <dgm:cxn modelId="{8A9914F8-4809-4012-9872-69EE281BE866}" type="presParOf" srcId="{CD4E6A9F-FA91-40C9-B14A-3D9871E84A78}" destId="{48257CC4-B82F-4E07-AC31-85E60AA0DDA2}" srcOrd="4" destOrd="0" presId="urn:microsoft.com/office/officeart/2005/8/layout/orgChart1"/>
    <dgm:cxn modelId="{FF41A0BB-C343-4041-A1F6-82D0E3E85A7A}" type="presParOf" srcId="{CD4E6A9F-FA91-40C9-B14A-3D9871E84A78}" destId="{7607613A-68A7-43B8-BF76-AE40C1E3CC53}" srcOrd="5" destOrd="0" presId="urn:microsoft.com/office/officeart/2005/8/layout/orgChart1"/>
    <dgm:cxn modelId="{071E1534-7B8E-44C8-9939-8A13DC97A472}" type="presParOf" srcId="{7607613A-68A7-43B8-BF76-AE40C1E3CC53}" destId="{F1FF205A-DA10-4899-8DA6-6AEB9B3AF02C}" srcOrd="0" destOrd="0" presId="urn:microsoft.com/office/officeart/2005/8/layout/orgChart1"/>
    <dgm:cxn modelId="{8B4C6195-A48D-4685-90B3-901372DFE0AC}" type="presParOf" srcId="{F1FF205A-DA10-4899-8DA6-6AEB9B3AF02C}" destId="{8214CDC7-630E-45B7-970F-7E869F913D69}" srcOrd="0" destOrd="0" presId="urn:microsoft.com/office/officeart/2005/8/layout/orgChart1"/>
    <dgm:cxn modelId="{397E321D-CB76-482F-8201-8B3E4BA62901}" type="presParOf" srcId="{F1FF205A-DA10-4899-8DA6-6AEB9B3AF02C}" destId="{AECDF18E-11E3-4744-A6AF-538198A91E6C}" srcOrd="1" destOrd="0" presId="urn:microsoft.com/office/officeart/2005/8/layout/orgChart1"/>
    <dgm:cxn modelId="{EDE3A28C-3186-4E20-AEA3-DE3BB2A95CE8}" type="presParOf" srcId="{7607613A-68A7-43B8-BF76-AE40C1E3CC53}" destId="{F5BE42D9-FCBD-48D8-97A4-5DDA49423923}" srcOrd="1" destOrd="0" presId="urn:microsoft.com/office/officeart/2005/8/layout/orgChart1"/>
    <dgm:cxn modelId="{EC9F8239-4A30-412E-9C66-04631E68E88F}" type="presParOf" srcId="{7607613A-68A7-43B8-BF76-AE40C1E3CC53}" destId="{19CCAC65-D282-4BAF-8B83-07F8062B7DFE}" srcOrd="2" destOrd="0" presId="urn:microsoft.com/office/officeart/2005/8/layout/orgChart1"/>
    <dgm:cxn modelId="{F11ABEBC-47E8-4A78-9567-577BD993D43E}" type="presParOf" srcId="{771B9366-6FAD-4B8C-8437-4B789ADA8FC8}" destId="{ACA597A4-C239-4605-830C-D5942FBC40D1}" srcOrd="2" destOrd="0" presId="urn:microsoft.com/office/officeart/2005/8/layout/orgChart1"/>
    <dgm:cxn modelId="{F9359CE4-4C78-4F42-A026-6BB5D956CAD1}" type="presParOf" srcId="{E5D4CB60-15DF-48D9-A94A-E9AE09EF9687}" destId="{88ED6DD1-F4BD-4D74-ADF8-B80697975853}" srcOrd="1" destOrd="0" presId="urn:microsoft.com/office/officeart/2005/8/layout/orgChart1"/>
    <dgm:cxn modelId="{BCD8BD01-6B59-4881-BB72-8E8B07C4E10E}" type="presParOf" srcId="{88ED6DD1-F4BD-4D74-ADF8-B80697975853}" destId="{8D2BD6F5-29D1-45CE-9244-430B9E93DFDB}" srcOrd="0" destOrd="0" presId="urn:microsoft.com/office/officeart/2005/8/layout/orgChart1"/>
    <dgm:cxn modelId="{BDCEE2C1-9A21-4CF5-BA8A-2C823DA33ABC}" type="presParOf" srcId="{8D2BD6F5-29D1-45CE-9244-430B9E93DFDB}" destId="{ACA4DB69-2063-4321-A852-669683980AB4}" srcOrd="0" destOrd="0" presId="urn:microsoft.com/office/officeart/2005/8/layout/orgChart1"/>
    <dgm:cxn modelId="{87A3AEF3-B3BA-4D4F-9528-29C5FB8A1001}" type="presParOf" srcId="{8D2BD6F5-29D1-45CE-9244-430B9E93DFDB}" destId="{C220AE05-81B2-48D4-BC2B-38E836FA77E4}" srcOrd="1" destOrd="0" presId="urn:microsoft.com/office/officeart/2005/8/layout/orgChart1"/>
    <dgm:cxn modelId="{F0D46271-CA20-4D0B-BC2B-F8C1F2DED254}" type="presParOf" srcId="{88ED6DD1-F4BD-4D74-ADF8-B80697975853}" destId="{C76FF6C1-0BC7-4DEA-8A8A-1F58D34D88AB}" srcOrd="1" destOrd="0" presId="urn:microsoft.com/office/officeart/2005/8/layout/orgChart1"/>
    <dgm:cxn modelId="{A4EAB6D5-0D84-463D-A17A-0BD1676791FD}" type="presParOf" srcId="{88ED6DD1-F4BD-4D74-ADF8-B80697975853}" destId="{EA260743-D282-4768-AB11-CE934D3B79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BD8F3C-5543-4B96-B759-7E1C4DD4560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0523D4-ACA3-4825-A855-39D90E85EFC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деятельности муниципальных школ наставничества</a:t>
          </a:r>
          <a:endParaRPr lang="ru-RU" sz="24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81CE3-43FD-478A-B976-80676401AA39}" type="parTrans" cxnId="{ED58F9D9-F1A3-494B-A74B-B34CB1280C16}">
      <dgm:prSet/>
      <dgm:spPr/>
      <dgm:t>
        <a:bodyPr/>
        <a:lstStyle/>
        <a:p>
          <a:endParaRPr lang="ru-RU"/>
        </a:p>
      </dgm:t>
    </dgm:pt>
    <dgm:pt modelId="{EE583E05-6E0F-4946-B3AA-6BBADDAD7F83}" type="sibTrans" cxnId="{ED58F9D9-F1A3-494B-A74B-B34CB1280C16}">
      <dgm:prSet/>
      <dgm:spPr/>
      <dgm:t>
        <a:bodyPr/>
        <a:lstStyle/>
        <a:p>
          <a:endParaRPr lang="ru-RU"/>
        </a:p>
      </dgm:t>
    </dgm:pt>
    <dgm:pt modelId="{4BEE78A9-84C5-40B2-8291-B1B45699FC60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инновационных форм практик «Ученик-ученик», «учитель-ученик», в том числе в сетевой форме, реализация сетевых наставнических проектов</a:t>
          </a:r>
          <a:endParaRPr lang="ru-RU" sz="1400" b="1" dirty="0"/>
        </a:p>
      </dgm:t>
    </dgm:pt>
    <dgm:pt modelId="{4010E47D-984F-42C1-B34B-99B96BD890D5}" type="parTrans" cxnId="{90DA6694-92E5-4687-9DE5-44F1CBE53716}">
      <dgm:prSet/>
      <dgm:spPr/>
      <dgm:t>
        <a:bodyPr/>
        <a:lstStyle/>
        <a:p>
          <a:endParaRPr lang="ru-RU"/>
        </a:p>
      </dgm:t>
    </dgm:pt>
    <dgm:pt modelId="{47E93F26-BA90-4685-848B-EBE8E83908EC}" type="sibTrans" cxnId="{90DA6694-92E5-4687-9DE5-44F1CBE53716}">
      <dgm:prSet/>
      <dgm:spPr/>
      <dgm:t>
        <a:bodyPr/>
        <a:lstStyle/>
        <a:p>
          <a:endParaRPr lang="ru-RU"/>
        </a:p>
      </dgm:t>
    </dgm:pt>
    <dgm:pt modelId="{923C5659-339D-4FAF-8D09-C4BA34705083}">
      <dgm:prSet phldrT="[Текст]" custT="1"/>
      <dgm:spPr>
        <a:solidFill>
          <a:schemeClr val="bg2"/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сеть муниципальных школ наставничества как инструмент сетевой интеграции, обеспечивающий создание  единого методического пространства на основе эффективное взаимодействия  муниципальных формальных и неформальных структур методического сопровождения. </a:t>
          </a:r>
        </a:p>
        <a:p>
          <a:pPr algn="just"/>
          <a:r>
            <a:rPr lang="ru-RU" sz="16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</a:t>
          </a:r>
          <a:r>
            <a:rPr lang="ru-RU" sz="16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 </a:t>
          </a:r>
          <a:r>
            <a:rPr lang="ru-RU" sz="16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(82% </a:t>
          </a:r>
          <a:r>
            <a:rPr lang="ru-RU" sz="16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общего количества муниципальных систем образования), организованных в муниципалитетах Приморского края как площадки профессионального взаимодействия и развития и  методического сопровождения педагогов в «горизонтальном» формате. Планируется до конца </a:t>
          </a:r>
          <a:r>
            <a:rPr lang="ru-RU" sz="16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6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создание Школ в </a:t>
          </a:r>
          <a:r>
            <a:rPr lang="ru-RU" sz="16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 </a:t>
          </a:r>
          <a:r>
            <a:rPr lang="ru-RU" sz="16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системах образования</a:t>
          </a:r>
          <a:r>
            <a:rPr lang="ru-RU" sz="16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,). 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01ACB5D9-C4E6-4CB6-8BCF-4A630459A3BF}" type="sibTrans" cxnId="{F452EBCB-483B-4571-88A3-D28CCED434C1}">
      <dgm:prSet/>
      <dgm:spPr/>
      <dgm:t>
        <a:bodyPr/>
        <a:lstStyle/>
        <a:p>
          <a:endParaRPr lang="ru-RU"/>
        </a:p>
      </dgm:t>
    </dgm:pt>
    <dgm:pt modelId="{05B0A1FB-7E6F-4148-885D-3019783572FE}" type="parTrans" cxnId="{F452EBCB-483B-4571-88A3-D28CCED434C1}">
      <dgm:prSet/>
      <dgm:spPr/>
      <dgm:t>
        <a:bodyPr/>
        <a:lstStyle/>
        <a:p>
          <a:endParaRPr lang="ru-RU"/>
        </a:p>
      </dgm:t>
    </dgm:pt>
    <dgm:pt modelId="{444DB98B-3D07-49B4-8768-CC9FF3806131}">
      <dgm:prSet custT="1"/>
      <dgm:spPr>
        <a:solidFill>
          <a:schemeClr val="bg2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педагогический </a:t>
          </a:r>
          <a:r>
            <a:rPr lang="ru-RU" sz="1600" b="1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коворкинг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«В фокусе:..!» как механизм создания региональной сети и профессиональная площадка для диссеминации опыта наставничества.</a:t>
          </a:r>
        </a:p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(ежемесячно)</a:t>
          </a:r>
          <a:endParaRPr lang="ru-RU" sz="16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8C0F0-E058-43EF-8E51-1C8C1F7EDAB1}" type="parTrans" cxnId="{24ED4364-F76B-400B-9411-1262F8881C02}">
      <dgm:prSet/>
      <dgm:spPr/>
      <dgm:t>
        <a:bodyPr/>
        <a:lstStyle/>
        <a:p>
          <a:endParaRPr lang="ru-RU"/>
        </a:p>
      </dgm:t>
    </dgm:pt>
    <dgm:pt modelId="{C3709734-858D-4AA0-89F2-2CEF4FFEB74C}" type="sibTrans" cxnId="{24ED4364-F76B-400B-9411-1262F8881C02}">
      <dgm:prSet/>
      <dgm:spPr/>
      <dgm:t>
        <a:bodyPr/>
        <a:lstStyle/>
        <a:p>
          <a:endParaRPr lang="ru-RU"/>
        </a:p>
      </dgm:t>
    </dgm:pt>
    <dgm:pt modelId="{81BFF730-28F3-4A9F-B869-F0E7E82A926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онлайн-школа «Как стать хорошим наставником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Форум муниципальных школ наставничества как фокус продвижения идей наставничества</a:t>
          </a:r>
        </a:p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ru-RU" sz="1600" dirty="0" smtClean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592B4-E1A8-4842-B6D5-012D6FC9DE42}" type="parTrans" cxnId="{BC055F15-A02A-49E8-A7FC-6CCC92D912C9}">
      <dgm:prSet/>
      <dgm:spPr/>
      <dgm:t>
        <a:bodyPr/>
        <a:lstStyle/>
        <a:p>
          <a:endParaRPr lang="ru-RU"/>
        </a:p>
      </dgm:t>
    </dgm:pt>
    <dgm:pt modelId="{E52B1606-ADE8-4AF4-9B63-41BD2D579000}" type="sibTrans" cxnId="{BC055F15-A02A-49E8-A7FC-6CCC92D912C9}">
      <dgm:prSet/>
      <dgm:spPr/>
      <dgm:t>
        <a:bodyPr/>
        <a:lstStyle/>
        <a:p>
          <a:endParaRPr lang="ru-RU"/>
        </a:p>
      </dgm:t>
    </dgm:pt>
    <dgm:pt modelId="{0B44BB00-7340-4F2A-9DEA-D032C5D4973F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826663F-9B8E-4976-89ED-871F0B0513CF}" type="sibTrans" cxnId="{D9ADA711-C409-4984-9C3A-29127731E11E}">
      <dgm:prSet/>
      <dgm:spPr/>
    </dgm:pt>
    <dgm:pt modelId="{90DD76D7-FBF7-412C-91AF-28FCE950EC91}" type="parTrans" cxnId="{D9ADA711-C409-4984-9C3A-29127731E11E}">
      <dgm:prSet/>
      <dgm:spPr/>
    </dgm:pt>
    <dgm:pt modelId="{DDB7556F-5F74-4630-8449-7071414AA63A}" type="pres">
      <dgm:prSet presAssocID="{96BD8F3C-5543-4B96-B759-7E1C4DD456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022956-A383-450A-8B7B-8E75BE3A5E43}" type="pres">
      <dgm:prSet presAssocID="{923C5659-339D-4FAF-8D09-C4BA34705083}" presName="vertOne" presStyleCnt="0"/>
      <dgm:spPr/>
    </dgm:pt>
    <dgm:pt modelId="{736DAB66-B7D1-4006-9732-5BB978D1BDC5}" type="pres">
      <dgm:prSet presAssocID="{923C5659-339D-4FAF-8D09-C4BA34705083}" presName="txOne" presStyleLbl="node0" presStyleIdx="0" presStyleCnt="1" custScaleY="141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B6F4D-E73D-4FEF-84A7-7EE8DB2F953A}" type="pres">
      <dgm:prSet presAssocID="{923C5659-339D-4FAF-8D09-C4BA34705083}" presName="parTransOne" presStyleCnt="0"/>
      <dgm:spPr/>
    </dgm:pt>
    <dgm:pt modelId="{B35063DB-AD57-4CC3-AEFA-21B05184647E}" type="pres">
      <dgm:prSet presAssocID="{923C5659-339D-4FAF-8D09-C4BA34705083}" presName="horzOne" presStyleCnt="0"/>
      <dgm:spPr/>
    </dgm:pt>
    <dgm:pt modelId="{26DFBC84-9EFC-4036-A15C-25B4837611DA}" type="pres">
      <dgm:prSet presAssocID="{BB0523D4-ACA3-4825-A855-39D90E85EFC6}" presName="vertTwo" presStyleCnt="0"/>
      <dgm:spPr/>
    </dgm:pt>
    <dgm:pt modelId="{C2109EE9-9A89-44CF-940A-A5F293032766}" type="pres">
      <dgm:prSet presAssocID="{BB0523D4-ACA3-4825-A855-39D90E85EFC6}" presName="txTwo" presStyleLbl="node2" presStyleIdx="0" presStyleCnt="2" custScaleY="70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B0F618-1680-43EF-93DD-8624F5F8B23E}" type="pres">
      <dgm:prSet presAssocID="{BB0523D4-ACA3-4825-A855-39D90E85EFC6}" presName="parTransTwo" presStyleCnt="0"/>
      <dgm:spPr/>
    </dgm:pt>
    <dgm:pt modelId="{AC3A0037-6C15-4FD9-B436-026B63E82BE4}" type="pres">
      <dgm:prSet presAssocID="{BB0523D4-ACA3-4825-A855-39D90E85EFC6}" presName="horzTwo" presStyleCnt="0"/>
      <dgm:spPr/>
    </dgm:pt>
    <dgm:pt modelId="{5A67B930-8224-412F-AA09-C2B936CCE292}" type="pres">
      <dgm:prSet presAssocID="{81BFF730-28F3-4A9F-B869-F0E7E82A9267}" presName="vertThree" presStyleCnt="0"/>
      <dgm:spPr/>
    </dgm:pt>
    <dgm:pt modelId="{29D45843-5798-41A3-B7C7-32E8CD49B5C2}" type="pres">
      <dgm:prSet presAssocID="{81BFF730-28F3-4A9F-B869-F0E7E82A9267}" presName="txThree" presStyleLbl="node3" presStyleIdx="0" presStyleCnt="3" custScaleX="154928" custScaleY="149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0CAA2A-9961-40CE-A2F0-7EAA16D14AEA}" type="pres">
      <dgm:prSet presAssocID="{81BFF730-28F3-4A9F-B869-F0E7E82A9267}" presName="horzThree" presStyleCnt="0"/>
      <dgm:spPr/>
    </dgm:pt>
    <dgm:pt modelId="{1661767F-13B0-439C-9D26-B59D91F43653}" type="pres">
      <dgm:prSet presAssocID="{E52B1606-ADE8-4AF4-9B63-41BD2D579000}" presName="sibSpaceThree" presStyleCnt="0"/>
      <dgm:spPr/>
    </dgm:pt>
    <dgm:pt modelId="{5FB94F84-6B34-41E6-81D0-DD1AC465C8B2}" type="pres">
      <dgm:prSet presAssocID="{444DB98B-3D07-49B4-8768-CC9FF3806131}" presName="vertThree" presStyleCnt="0"/>
      <dgm:spPr/>
    </dgm:pt>
    <dgm:pt modelId="{A837164F-8E67-4328-BC42-E37C791C1332}" type="pres">
      <dgm:prSet presAssocID="{444DB98B-3D07-49B4-8768-CC9FF3806131}" presName="txThree" presStyleLbl="node3" presStyleIdx="1" presStyleCnt="3" custScaleX="159982" custScaleY="160745" custLinFactNeighborX="42761" custLinFactNeighborY="-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9535C-A137-4AC8-8C2F-46F5B4A0159A}" type="pres">
      <dgm:prSet presAssocID="{444DB98B-3D07-49B4-8768-CC9FF3806131}" presName="horzThree" presStyleCnt="0"/>
      <dgm:spPr/>
    </dgm:pt>
    <dgm:pt modelId="{91A2148F-BBC4-4E3C-8E24-AC1202F4F98D}" type="pres">
      <dgm:prSet presAssocID="{C3709734-858D-4AA0-89F2-2CEF4FFEB74C}" presName="sibSpaceThree" presStyleCnt="0"/>
      <dgm:spPr/>
    </dgm:pt>
    <dgm:pt modelId="{1DE37262-4032-4723-82BB-358BED27B2EE}" type="pres">
      <dgm:prSet presAssocID="{0B44BB00-7340-4F2A-9DEA-D032C5D4973F}" presName="vertThree" presStyleCnt="0"/>
      <dgm:spPr/>
    </dgm:pt>
    <dgm:pt modelId="{6C0AF18E-F8F8-4A1E-8286-3D4A40747336}" type="pres">
      <dgm:prSet presAssocID="{0B44BB00-7340-4F2A-9DEA-D032C5D4973F}" presName="txThree" presStyleLbl="node3" presStyleIdx="2" presStyleCnt="3" custLinFactNeighborX="88485" custLinFactNeighborY="73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B49312-B3BA-4441-9C22-FE263A0FCFF0}" type="pres">
      <dgm:prSet presAssocID="{0B44BB00-7340-4F2A-9DEA-D032C5D4973F}" presName="horzThree" presStyleCnt="0"/>
      <dgm:spPr/>
    </dgm:pt>
    <dgm:pt modelId="{B7CD7E07-9FFD-4644-A980-A281DE1ACB82}" type="pres">
      <dgm:prSet presAssocID="{EE583E05-6E0F-4946-B3AA-6BBADDAD7F83}" presName="sibSpaceTwo" presStyleCnt="0"/>
      <dgm:spPr/>
    </dgm:pt>
    <dgm:pt modelId="{11047EA7-1B58-4776-AE55-6C59D5EA3B60}" type="pres">
      <dgm:prSet presAssocID="{4BEE78A9-84C5-40B2-8291-B1B45699FC60}" presName="vertTwo" presStyleCnt="0"/>
      <dgm:spPr/>
    </dgm:pt>
    <dgm:pt modelId="{21679EAB-D2D1-41B8-9068-36B1B59AD1E2}" type="pres">
      <dgm:prSet presAssocID="{4BEE78A9-84C5-40B2-8291-B1B45699FC60}" presName="txTwo" presStyleLbl="node2" presStyleIdx="1" presStyleCnt="2" custScaleX="120901" custScaleY="134504" custLinFactNeighborX="979" custLinFactNeighborY="1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23811C-8599-469E-B55D-FD353C328E59}" type="pres">
      <dgm:prSet presAssocID="{4BEE78A9-84C5-40B2-8291-B1B45699FC60}" presName="horzTwo" presStyleCnt="0"/>
      <dgm:spPr/>
    </dgm:pt>
  </dgm:ptLst>
  <dgm:cxnLst>
    <dgm:cxn modelId="{F452EBCB-483B-4571-88A3-D28CCED434C1}" srcId="{96BD8F3C-5543-4B96-B759-7E1C4DD45607}" destId="{923C5659-339D-4FAF-8D09-C4BA34705083}" srcOrd="0" destOrd="0" parTransId="{05B0A1FB-7E6F-4148-885D-3019783572FE}" sibTransId="{01ACB5D9-C4E6-4CB6-8BCF-4A630459A3BF}"/>
    <dgm:cxn modelId="{52321372-B920-495D-8722-242374947DE7}" type="presOf" srcId="{96BD8F3C-5543-4B96-B759-7E1C4DD45607}" destId="{DDB7556F-5F74-4630-8449-7071414AA63A}" srcOrd="0" destOrd="0" presId="urn:microsoft.com/office/officeart/2005/8/layout/hierarchy4"/>
    <dgm:cxn modelId="{90DA6694-92E5-4687-9DE5-44F1CBE53716}" srcId="{923C5659-339D-4FAF-8D09-C4BA34705083}" destId="{4BEE78A9-84C5-40B2-8291-B1B45699FC60}" srcOrd="1" destOrd="0" parTransId="{4010E47D-984F-42C1-B34B-99B96BD890D5}" sibTransId="{47E93F26-BA90-4685-848B-EBE8E83908EC}"/>
    <dgm:cxn modelId="{05E144E8-2DCC-4DF5-9118-F049CC04E886}" type="presOf" srcId="{4BEE78A9-84C5-40B2-8291-B1B45699FC60}" destId="{21679EAB-D2D1-41B8-9068-36B1B59AD1E2}" srcOrd="0" destOrd="0" presId="urn:microsoft.com/office/officeart/2005/8/layout/hierarchy4"/>
    <dgm:cxn modelId="{D9ADA711-C409-4984-9C3A-29127731E11E}" srcId="{BB0523D4-ACA3-4825-A855-39D90E85EFC6}" destId="{0B44BB00-7340-4F2A-9DEA-D032C5D4973F}" srcOrd="2" destOrd="0" parTransId="{90DD76D7-FBF7-412C-91AF-28FCE950EC91}" sibTransId="{A826663F-9B8E-4976-89ED-871F0B0513CF}"/>
    <dgm:cxn modelId="{153E0DDF-0202-47D9-A267-48FAF0207EAE}" type="presOf" srcId="{81BFF730-28F3-4A9F-B869-F0E7E82A9267}" destId="{29D45843-5798-41A3-B7C7-32E8CD49B5C2}" srcOrd="0" destOrd="0" presId="urn:microsoft.com/office/officeart/2005/8/layout/hierarchy4"/>
    <dgm:cxn modelId="{992A61C6-D0F9-4551-8B00-2BFCA26193D4}" type="presOf" srcId="{923C5659-339D-4FAF-8D09-C4BA34705083}" destId="{736DAB66-B7D1-4006-9732-5BB978D1BDC5}" srcOrd="0" destOrd="0" presId="urn:microsoft.com/office/officeart/2005/8/layout/hierarchy4"/>
    <dgm:cxn modelId="{24ED4364-F76B-400B-9411-1262F8881C02}" srcId="{BB0523D4-ACA3-4825-A855-39D90E85EFC6}" destId="{444DB98B-3D07-49B4-8768-CC9FF3806131}" srcOrd="1" destOrd="0" parTransId="{F1A8C0F0-E058-43EF-8E51-1C8C1F7EDAB1}" sibTransId="{C3709734-858D-4AA0-89F2-2CEF4FFEB74C}"/>
    <dgm:cxn modelId="{ED58F9D9-F1A3-494B-A74B-B34CB1280C16}" srcId="{923C5659-339D-4FAF-8D09-C4BA34705083}" destId="{BB0523D4-ACA3-4825-A855-39D90E85EFC6}" srcOrd="0" destOrd="0" parTransId="{11281CE3-43FD-478A-B976-80676401AA39}" sibTransId="{EE583E05-6E0F-4946-B3AA-6BBADDAD7F83}"/>
    <dgm:cxn modelId="{BC055F15-A02A-49E8-A7FC-6CCC92D912C9}" srcId="{BB0523D4-ACA3-4825-A855-39D90E85EFC6}" destId="{81BFF730-28F3-4A9F-B869-F0E7E82A9267}" srcOrd="0" destOrd="0" parTransId="{D20592B4-E1A8-4842-B6D5-012D6FC9DE42}" sibTransId="{E52B1606-ADE8-4AF4-9B63-41BD2D579000}"/>
    <dgm:cxn modelId="{556BADED-135C-4846-B741-D84C42B45B7E}" type="presOf" srcId="{BB0523D4-ACA3-4825-A855-39D90E85EFC6}" destId="{C2109EE9-9A89-44CF-940A-A5F293032766}" srcOrd="0" destOrd="0" presId="urn:microsoft.com/office/officeart/2005/8/layout/hierarchy4"/>
    <dgm:cxn modelId="{1016E289-D2AB-4836-A0F1-16CF4552D8E4}" type="presOf" srcId="{444DB98B-3D07-49B4-8768-CC9FF3806131}" destId="{A837164F-8E67-4328-BC42-E37C791C1332}" srcOrd="0" destOrd="0" presId="urn:microsoft.com/office/officeart/2005/8/layout/hierarchy4"/>
    <dgm:cxn modelId="{82C16449-079D-473D-865A-56547577CA50}" type="presOf" srcId="{0B44BB00-7340-4F2A-9DEA-D032C5D4973F}" destId="{6C0AF18E-F8F8-4A1E-8286-3D4A40747336}" srcOrd="0" destOrd="0" presId="urn:microsoft.com/office/officeart/2005/8/layout/hierarchy4"/>
    <dgm:cxn modelId="{824CC413-37A4-446A-A58D-A2593BEC5DE8}" type="presParOf" srcId="{DDB7556F-5F74-4630-8449-7071414AA63A}" destId="{DE022956-A383-450A-8B7B-8E75BE3A5E43}" srcOrd="0" destOrd="0" presId="urn:microsoft.com/office/officeart/2005/8/layout/hierarchy4"/>
    <dgm:cxn modelId="{8D73A30A-C7FC-4B3C-87F3-C889C1D9F529}" type="presParOf" srcId="{DE022956-A383-450A-8B7B-8E75BE3A5E43}" destId="{736DAB66-B7D1-4006-9732-5BB978D1BDC5}" srcOrd="0" destOrd="0" presId="urn:microsoft.com/office/officeart/2005/8/layout/hierarchy4"/>
    <dgm:cxn modelId="{46984A75-39D8-44D8-A383-504A5588C4E2}" type="presParOf" srcId="{DE022956-A383-450A-8B7B-8E75BE3A5E43}" destId="{BA5B6F4D-E73D-4FEF-84A7-7EE8DB2F953A}" srcOrd="1" destOrd="0" presId="urn:microsoft.com/office/officeart/2005/8/layout/hierarchy4"/>
    <dgm:cxn modelId="{9C8216A8-67E4-42C1-BEE6-4922F08AA7C0}" type="presParOf" srcId="{DE022956-A383-450A-8B7B-8E75BE3A5E43}" destId="{B35063DB-AD57-4CC3-AEFA-21B05184647E}" srcOrd="2" destOrd="0" presId="urn:microsoft.com/office/officeart/2005/8/layout/hierarchy4"/>
    <dgm:cxn modelId="{432E0574-21AA-4014-902B-8E6D10FBDB9E}" type="presParOf" srcId="{B35063DB-AD57-4CC3-AEFA-21B05184647E}" destId="{26DFBC84-9EFC-4036-A15C-25B4837611DA}" srcOrd="0" destOrd="0" presId="urn:microsoft.com/office/officeart/2005/8/layout/hierarchy4"/>
    <dgm:cxn modelId="{F766F9E4-F17A-466F-9462-4183F2A338B1}" type="presParOf" srcId="{26DFBC84-9EFC-4036-A15C-25B4837611DA}" destId="{C2109EE9-9A89-44CF-940A-A5F293032766}" srcOrd="0" destOrd="0" presId="urn:microsoft.com/office/officeart/2005/8/layout/hierarchy4"/>
    <dgm:cxn modelId="{AF95DF33-2C64-4D31-80C3-6D8964657ABD}" type="presParOf" srcId="{26DFBC84-9EFC-4036-A15C-25B4837611DA}" destId="{CDB0F618-1680-43EF-93DD-8624F5F8B23E}" srcOrd="1" destOrd="0" presId="urn:microsoft.com/office/officeart/2005/8/layout/hierarchy4"/>
    <dgm:cxn modelId="{57523845-A158-4E38-A4F9-0B761534CC82}" type="presParOf" srcId="{26DFBC84-9EFC-4036-A15C-25B4837611DA}" destId="{AC3A0037-6C15-4FD9-B436-026B63E82BE4}" srcOrd="2" destOrd="0" presId="urn:microsoft.com/office/officeart/2005/8/layout/hierarchy4"/>
    <dgm:cxn modelId="{A943E2EA-BB64-4A9D-9086-6C18169E6839}" type="presParOf" srcId="{AC3A0037-6C15-4FD9-B436-026B63E82BE4}" destId="{5A67B930-8224-412F-AA09-C2B936CCE292}" srcOrd="0" destOrd="0" presId="urn:microsoft.com/office/officeart/2005/8/layout/hierarchy4"/>
    <dgm:cxn modelId="{E7392D1D-B1E5-4D93-9E3F-10DE164856C3}" type="presParOf" srcId="{5A67B930-8224-412F-AA09-C2B936CCE292}" destId="{29D45843-5798-41A3-B7C7-32E8CD49B5C2}" srcOrd="0" destOrd="0" presId="urn:microsoft.com/office/officeart/2005/8/layout/hierarchy4"/>
    <dgm:cxn modelId="{716A102E-B29E-4149-91C7-97AD5EE6EF78}" type="presParOf" srcId="{5A67B930-8224-412F-AA09-C2B936CCE292}" destId="{4A0CAA2A-9961-40CE-A2F0-7EAA16D14AEA}" srcOrd="1" destOrd="0" presId="urn:microsoft.com/office/officeart/2005/8/layout/hierarchy4"/>
    <dgm:cxn modelId="{4B0E2BA5-60C9-43D3-9F63-6E93C8E0DBC5}" type="presParOf" srcId="{AC3A0037-6C15-4FD9-B436-026B63E82BE4}" destId="{1661767F-13B0-439C-9D26-B59D91F43653}" srcOrd="1" destOrd="0" presId="urn:microsoft.com/office/officeart/2005/8/layout/hierarchy4"/>
    <dgm:cxn modelId="{320E257C-0F1D-4A50-9322-C0A020A8CC08}" type="presParOf" srcId="{AC3A0037-6C15-4FD9-B436-026B63E82BE4}" destId="{5FB94F84-6B34-41E6-81D0-DD1AC465C8B2}" srcOrd="2" destOrd="0" presId="urn:microsoft.com/office/officeart/2005/8/layout/hierarchy4"/>
    <dgm:cxn modelId="{4B70C700-781F-4482-9283-3509A7DA47DB}" type="presParOf" srcId="{5FB94F84-6B34-41E6-81D0-DD1AC465C8B2}" destId="{A837164F-8E67-4328-BC42-E37C791C1332}" srcOrd="0" destOrd="0" presId="urn:microsoft.com/office/officeart/2005/8/layout/hierarchy4"/>
    <dgm:cxn modelId="{F63E1A24-FF2E-42B2-A790-68BEA8A39912}" type="presParOf" srcId="{5FB94F84-6B34-41E6-81D0-DD1AC465C8B2}" destId="{88F9535C-A137-4AC8-8C2F-46F5B4A0159A}" srcOrd="1" destOrd="0" presId="urn:microsoft.com/office/officeart/2005/8/layout/hierarchy4"/>
    <dgm:cxn modelId="{08ECE925-C24E-418C-A8CD-ACC72750D753}" type="presParOf" srcId="{AC3A0037-6C15-4FD9-B436-026B63E82BE4}" destId="{91A2148F-BBC4-4E3C-8E24-AC1202F4F98D}" srcOrd="3" destOrd="0" presId="urn:microsoft.com/office/officeart/2005/8/layout/hierarchy4"/>
    <dgm:cxn modelId="{1F5C4613-50D2-4FEF-A84B-6A639F02E1F3}" type="presParOf" srcId="{AC3A0037-6C15-4FD9-B436-026B63E82BE4}" destId="{1DE37262-4032-4723-82BB-358BED27B2EE}" srcOrd="4" destOrd="0" presId="urn:microsoft.com/office/officeart/2005/8/layout/hierarchy4"/>
    <dgm:cxn modelId="{7712768C-310D-4FCD-B241-B3599A1DC503}" type="presParOf" srcId="{1DE37262-4032-4723-82BB-358BED27B2EE}" destId="{6C0AF18E-F8F8-4A1E-8286-3D4A40747336}" srcOrd="0" destOrd="0" presId="urn:microsoft.com/office/officeart/2005/8/layout/hierarchy4"/>
    <dgm:cxn modelId="{540376DB-027A-4203-886C-F4B4E98FB069}" type="presParOf" srcId="{1DE37262-4032-4723-82BB-358BED27B2EE}" destId="{22B49312-B3BA-4441-9C22-FE263A0FCFF0}" srcOrd="1" destOrd="0" presId="urn:microsoft.com/office/officeart/2005/8/layout/hierarchy4"/>
    <dgm:cxn modelId="{72A108FC-833D-404D-BCF0-8238DB5D7CF6}" type="presParOf" srcId="{B35063DB-AD57-4CC3-AEFA-21B05184647E}" destId="{B7CD7E07-9FFD-4644-A980-A281DE1ACB82}" srcOrd="1" destOrd="0" presId="urn:microsoft.com/office/officeart/2005/8/layout/hierarchy4"/>
    <dgm:cxn modelId="{D2E05751-2A91-44AB-9680-FA4844B4094F}" type="presParOf" srcId="{B35063DB-AD57-4CC3-AEFA-21B05184647E}" destId="{11047EA7-1B58-4776-AE55-6C59D5EA3B60}" srcOrd="2" destOrd="0" presId="urn:microsoft.com/office/officeart/2005/8/layout/hierarchy4"/>
    <dgm:cxn modelId="{8E54A5AA-7425-472A-9D78-95559D4BA190}" type="presParOf" srcId="{11047EA7-1B58-4776-AE55-6C59D5EA3B60}" destId="{21679EAB-D2D1-41B8-9068-36B1B59AD1E2}" srcOrd="0" destOrd="0" presId="urn:microsoft.com/office/officeart/2005/8/layout/hierarchy4"/>
    <dgm:cxn modelId="{4DB48A41-FF85-412A-8996-6BC7EF1D29FC}" type="presParOf" srcId="{11047EA7-1B58-4776-AE55-6C59D5EA3B60}" destId="{9923811C-8599-469E-B55D-FD353C328E59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0A2DA-8214-47E7-8260-B6320B6D0EB0}">
      <dsp:nvSpPr>
        <dsp:cNvPr id="0" name=""/>
        <dsp:cNvSpPr/>
      </dsp:nvSpPr>
      <dsp:spPr>
        <a:xfrm>
          <a:off x="1090461" y="-18"/>
          <a:ext cx="6169617" cy="5400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1778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 - организационная, методическая, экспертно-консультационная, информационная и просветительская поддержка педагогического сообщества.</a:t>
          </a:r>
        </a:p>
        <a:p>
          <a:pPr marL="0" marR="0" lvl="0" indent="0" algn="ctr" defTabSz="1778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проектов по повышению кадрового потенциала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993980" y="790884"/>
        <a:ext cx="4362579" cy="3818814"/>
      </dsp:txXfrm>
    </dsp:sp>
    <dsp:sp modelId="{335E6215-FD06-4193-A01E-CAF8B1E74042}">
      <dsp:nvSpPr>
        <dsp:cNvPr id="0" name=""/>
        <dsp:cNvSpPr/>
      </dsp:nvSpPr>
      <dsp:spPr>
        <a:xfrm>
          <a:off x="4618857" y="0"/>
          <a:ext cx="504429" cy="504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1A3B32-80F4-4A34-B9E3-04A5A95A4892}">
      <dsp:nvSpPr>
        <dsp:cNvPr id="0" name=""/>
        <dsp:cNvSpPr/>
      </dsp:nvSpPr>
      <dsp:spPr>
        <a:xfrm>
          <a:off x="2873740" y="4575097"/>
          <a:ext cx="365247" cy="3655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7733A0-2076-4382-8289-A310A738609C}">
      <dsp:nvSpPr>
        <dsp:cNvPr id="0" name=""/>
        <dsp:cNvSpPr/>
      </dsp:nvSpPr>
      <dsp:spPr>
        <a:xfrm>
          <a:off x="6307743" y="2217246"/>
          <a:ext cx="365247" cy="3655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A39265-F869-4B46-B216-7D586E72F79D}">
      <dsp:nvSpPr>
        <dsp:cNvPr id="0" name=""/>
        <dsp:cNvSpPr/>
      </dsp:nvSpPr>
      <dsp:spPr>
        <a:xfrm>
          <a:off x="6617368" y="4042927"/>
          <a:ext cx="1026872" cy="9966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8A4268-FB9E-400E-B930-E6253030CF6A}">
      <dsp:nvSpPr>
        <dsp:cNvPr id="0" name=""/>
        <dsp:cNvSpPr/>
      </dsp:nvSpPr>
      <dsp:spPr>
        <a:xfrm>
          <a:off x="1666529" y="72007"/>
          <a:ext cx="365247" cy="3655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1DFC19-E6C6-4D40-8B1D-3CFEE35A9E29}">
      <dsp:nvSpPr>
        <dsp:cNvPr id="0" name=""/>
        <dsp:cNvSpPr/>
      </dsp:nvSpPr>
      <dsp:spPr>
        <a:xfrm>
          <a:off x="1826079" y="2978116"/>
          <a:ext cx="365247" cy="3655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D4423B-F805-47B4-B36E-79ADD5FE1A58}">
      <dsp:nvSpPr>
        <dsp:cNvPr id="0" name=""/>
        <dsp:cNvSpPr/>
      </dsp:nvSpPr>
      <dsp:spPr>
        <a:xfrm>
          <a:off x="-222024" y="0"/>
          <a:ext cx="2414212" cy="28161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ресурс стратегического проектирования и развития системы наставничества (по итогам календарного года)</a:t>
          </a:r>
          <a:endParaRPr lang="ru-RU" sz="1600" b="1" kern="1200" dirty="0"/>
        </a:p>
      </dsp:txBody>
      <dsp:txXfrm>
        <a:off x="131529" y="412423"/>
        <a:ext cx="1707106" cy="1991351"/>
      </dsp:txXfrm>
    </dsp:sp>
    <dsp:sp modelId="{9B041A32-4032-4A4B-B30F-80BA611FF466}">
      <dsp:nvSpPr>
        <dsp:cNvPr id="0" name=""/>
        <dsp:cNvSpPr/>
      </dsp:nvSpPr>
      <dsp:spPr>
        <a:xfrm>
          <a:off x="2818655" y="0"/>
          <a:ext cx="504429" cy="504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9F621E-7A0D-4F86-9406-55EF183251C4}">
      <dsp:nvSpPr>
        <dsp:cNvPr id="0" name=""/>
        <dsp:cNvSpPr/>
      </dsp:nvSpPr>
      <dsp:spPr>
        <a:xfrm flipV="1">
          <a:off x="1450504" y="3955504"/>
          <a:ext cx="199686" cy="2929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A42271-0152-459A-B37E-D9219F6485EB}">
      <dsp:nvSpPr>
        <dsp:cNvPr id="0" name=""/>
        <dsp:cNvSpPr/>
      </dsp:nvSpPr>
      <dsp:spPr>
        <a:xfrm>
          <a:off x="6147980" y="854102"/>
          <a:ext cx="2509323" cy="31268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конкурсного движения как механизма выявления и тиражирования лучших практик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5462" y="1312014"/>
        <a:ext cx="1774359" cy="2210998"/>
      </dsp:txXfrm>
    </dsp:sp>
    <dsp:sp modelId="{BD1F0C20-14FB-40B0-B1C0-DFE83886D50E}">
      <dsp:nvSpPr>
        <dsp:cNvPr id="0" name=""/>
        <dsp:cNvSpPr/>
      </dsp:nvSpPr>
      <dsp:spPr>
        <a:xfrm>
          <a:off x="5826650" y="0"/>
          <a:ext cx="504429" cy="504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A6E2E5-A506-4BB6-9F1D-92FDAF24C55E}">
      <dsp:nvSpPr>
        <dsp:cNvPr id="0" name=""/>
        <dsp:cNvSpPr/>
      </dsp:nvSpPr>
      <dsp:spPr>
        <a:xfrm>
          <a:off x="-110661" y="4664113"/>
          <a:ext cx="365247" cy="3655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3BB34E-1546-4518-9294-2771827F1925}">
      <dsp:nvSpPr>
        <dsp:cNvPr id="0" name=""/>
        <dsp:cNvSpPr/>
      </dsp:nvSpPr>
      <dsp:spPr>
        <a:xfrm>
          <a:off x="3682751" y="4248471"/>
          <a:ext cx="365247" cy="3655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AD345-5F6F-4965-AAA6-2408C7DF07A8}">
      <dsp:nvSpPr>
        <dsp:cNvPr id="0" name=""/>
        <dsp:cNvSpPr/>
      </dsp:nvSpPr>
      <dsp:spPr>
        <a:xfrm>
          <a:off x="247953" y="0"/>
          <a:ext cx="1892896" cy="30071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Форум-альянс ППК, наставников, молодых педагогов</a:t>
          </a:r>
          <a:endParaRPr lang="ru-RU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Фестиваль наставнических практик</a:t>
          </a:r>
          <a:endParaRPr lang="ru-RU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92306" y="44353"/>
        <a:ext cx="1804190" cy="2962773"/>
      </dsp:txXfrm>
    </dsp:sp>
    <dsp:sp modelId="{51688338-844A-49D8-A119-32A75F6CBAB7}">
      <dsp:nvSpPr>
        <dsp:cNvPr id="0" name=""/>
        <dsp:cNvSpPr/>
      </dsp:nvSpPr>
      <dsp:spPr>
        <a:xfrm>
          <a:off x="874180" y="2357431"/>
          <a:ext cx="1006485" cy="3009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74180" y="2357431"/>
        <a:ext cx="708792" cy="30096"/>
      </dsp:txXfrm>
    </dsp:sp>
    <dsp:sp modelId="{7B4244A3-3DF6-4EFD-AFAC-00433AABB451}">
      <dsp:nvSpPr>
        <dsp:cNvPr id="0" name=""/>
        <dsp:cNvSpPr/>
      </dsp:nvSpPr>
      <dsp:spPr>
        <a:xfrm>
          <a:off x="2160241" y="1"/>
          <a:ext cx="2798881" cy="23162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9DE01-1328-4003-AD13-D510103C2A54}">
      <dsp:nvSpPr>
        <dsp:cNvPr id="0" name=""/>
        <dsp:cNvSpPr/>
      </dsp:nvSpPr>
      <dsp:spPr>
        <a:xfrm>
          <a:off x="2682213" y="2498232"/>
          <a:ext cx="2523485" cy="23181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педагогический </a:t>
          </a:r>
          <a:r>
            <a:rPr lang="ru-RU" sz="18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коворкинг</a:t>
          </a:r>
          <a:r>
            <a:rPr lang="ru-RU" sz="18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МШН</a:t>
          </a:r>
          <a:endParaRPr lang="ru-RU" kern="1200" dirty="0">
            <a:solidFill>
              <a:srgbClr val="00B050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Форум муниципальных школ наставничества  (Осенняя школа </a:t>
          </a:r>
          <a:r>
            <a:rPr lang="ru-RU" sz="18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наставников) </a:t>
          </a:r>
          <a:endParaRPr lang="ru-RU" sz="1800" kern="1200" dirty="0" smtClean="0">
            <a:solidFill>
              <a:srgbClr val="00B050"/>
            </a:solidFill>
          </a:endParaRP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>
            <a:solidFill>
              <a:srgbClr val="00B050"/>
            </a:solidFill>
          </a:endParaRPr>
        </a:p>
      </dsp:txBody>
      <dsp:txXfrm>
        <a:off x="2736530" y="2552549"/>
        <a:ext cx="2414851" cy="2263835"/>
      </dsp:txXfrm>
    </dsp:sp>
    <dsp:sp modelId="{3EA8A27E-0A30-418E-BB07-81F53B1B1549}">
      <dsp:nvSpPr>
        <dsp:cNvPr id="0" name=""/>
        <dsp:cNvSpPr/>
      </dsp:nvSpPr>
      <dsp:spPr>
        <a:xfrm>
          <a:off x="4038980" y="4748128"/>
          <a:ext cx="927063" cy="4990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038980" y="4748128"/>
        <a:ext cx="652861" cy="49909"/>
      </dsp:txXfrm>
    </dsp:sp>
    <dsp:sp modelId="{A51BA5D0-4B4D-440A-B441-0A64E327E19B}">
      <dsp:nvSpPr>
        <dsp:cNvPr id="0" name=""/>
        <dsp:cNvSpPr/>
      </dsp:nvSpPr>
      <dsp:spPr>
        <a:xfrm>
          <a:off x="5827951" y="2663814"/>
          <a:ext cx="1614197" cy="170304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15325-C7F5-4756-8783-509867693ABF}">
      <dsp:nvSpPr>
        <dsp:cNvPr id="0" name=""/>
        <dsp:cNvSpPr/>
      </dsp:nvSpPr>
      <dsp:spPr>
        <a:xfrm>
          <a:off x="5225038" y="0"/>
          <a:ext cx="1745697" cy="288663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Ассоциация наставников Приморского края</a:t>
          </a:r>
          <a:endParaRPr lang="ru-RU" sz="1700" kern="1200" dirty="0">
            <a:solidFill>
              <a:srgbClr val="0070C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Ассоциация молодых педагогов</a:t>
          </a:r>
          <a:endParaRPr lang="ru-RU" sz="17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Ассоциация ППК</a:t>
          </a:r>
          <a:endParaRPr lang="ru-RU" sz="17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65942" y="40904"/>
        <a:ext cx="1663889" cy="2845733"/>
      </dsp:txXfrm>
    </dsp:sp>
    <dsp:sp modelId="{CA80B94D-C91E-42BA-AF8D-CD781971783C}">
      <dsp:nvSpPr>
        <dsp:cNvPr id="0" name=""/>
        <dsp:cNvSpPr/>
      </dsp:nvSpPr>
      <dsp:spPr>
        <a:xfrm flipV="1">
          <a:off x="6275461" y="2304849"/>
          <a:ext cx="1189839" cy="27647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6275461" y="2304849"/>
        <a:ext cx="837915" cy="27647"/>
      </dsp:txXfrm>
    </dsp:sp>
    <dsp:sp modelId="{4C673E03-1900-4737-B5E4-DED0A4EFCF30}">
      <dsp:nvSpPr>
        <dsp:cNvPr id="0" name=""/>
        <dsp:cNvSpPr/>
      </dsp:nvSpPr>
      <dsp:spPr>
        <a:xfrm>
          <a:off x="6881514" y="0"/>
          <a:ext cx="1903461" cy="164503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9BE86-59FA-4079-86A6-FEF5A91A29D0}">
      <dsp:nvSpPr>
        <dsp:cNvPr id="0" name=""/>
        <dsp:cNvSpPr/>
      </dsp:nvSpPr>
      <dsp:spPr>
        <a:xfrm>
          <a:off x="5978355" y="3236950"/>
          <a:ext cx="1603931" cy="25916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Клуб Приморских пеликанов</a:t>
          </a:r>
          <a:endParaRPr lang="ru-RU" sz="1800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Форум лидеров образования «Пеликаний </a:t>
          </a: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DVIZ</a:t>
          </a:r>
          <a:r>
            <a:rPr lang="ru-RU" sz="18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5937" y="3274532"/>
        <a:ext cx="1528767" cy="2554110"/>
      </dsp:txXfrm>
    </dsp:sp>
    <dsp:sp modelId="{4B14889B-EE03-429F-ACC9-27D4D1E6BE3F}">
      <dsp:nvSpPr>
        <dsp:cNvPr id="0" name=""/>
        <dsp:cNvSpPr/>
      </dsp:nvSpPr>
      <dsp:spPr>
        <a:xfrm flipV="1">
          <a:off x="4119078" y="5836432"/>
          <a:ext cx="901967" cy="1402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119078" y="5836432"/>
        <a:ext cx="635188" cy="140231"/>
      </dsp:txXfrm>
    </dsp:sp>
    <dsp:sp modelId="{F80808CB-BB87-4C4E-ABE1-99D2AD41D0BB}">
      <dsp:nvSpPr>
        <dsp:cNvPr id="0" name=""/>
        <dsp:cNvSpPr/>
      </dsp:nvSpPr>
      <dsp:spPr>
        <a:xfrm>
          <a:off x="7283509" y="4646944"/>
          <a:ext cx="1501466" cy="13297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57CC4-B82F-4E07-AC31-85E60AA0DDA2}">
      <dsp:nvSpPr>
        <dsp:cNvPr id="0" name=""/>
        <dsp:cNvSpPr/>
      </dsp:nvSpPr>
      <dsp:spPr>
        <a:xfrm>
          <a:off x="5665588" y="2246428"/>
          <a:ext cx="1401687" cy="1161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285"/>
              </a:lnTo>
              <a:lnTo>
                <a:pt x="1401687" y="1023285"/>
              </a:lnTo>
              <a:lnTo>
                <a:pt x="1401687" y="11610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1809E-264A-42A3-8CF6-7C83F4ECDE8A}">
      <dsp:nvSpPr>
        <dsp:cNvPr id="0" name=""/>
        <dsp:cNvSpPr/>
      </dsp:nvSpPr>
      <dsp:spPr>
        <a:xfrm>
          <a:off x="4161394" y="2246428"/>
          <a:ext cx="1504193" cy="597437"/>
        </a:xfrm>
        <a:custGeom>
          <a:avLst/>
          <a:gdLst/>
          <a:ahLst/>
          <a:cxnLst/>
          <a:rect l="0" t="0" r="0" b="0"/>
          <a:pathLst>
            <a:path>
              <a:moveTo>
                <a:pt x="1504193" y="0"/>
              </a:moveTo>
              <a:lnTo>
                <a:pt x="1504193" y="459687"/>
              </a:lnTo>
              <a:lnTo>
                <a:pt x="0" y="459687"/>
              </a:lnTo>
              <a:lnTo>
                <a:pt x="0" y="597437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CDA27-1B93-445E-883A-901D6CB7D26B}">
      <dsp:nvSpPr>
        <dsp:cNvPr id="0" name=""/>
        <dsp:cNvSpPr/>
      </dsp:nvSpPr>
      <dsp:spPr>
        <a:xfrm>
          <a:off x="1093970" y="2246428"/>
          <a:ext cx="4571617" cy="277743"/>
        </a:xfrm>
        <a:custGeom>
          <a:avLst/>
          <a:gdLst/>
          <a:ahLst/>
          <a:cxnLst/>
          <a:rect l="0" t="0" r="0" b="0"/>
          <a:pathLst>
            <a:path>
              <a:moveTo>
                <a:pt x="4571617" y="0"/>
              </a:moveTo>
              <a:lnTo>
                <a:pt x="4571617" y="139992"/>
              </a:lnTo>
              <a:lnTo>
                <a:pt x="0" y="139992"/>
              </a:lnTo>
              <a:lnTo>
                <a:pt x="0" y="277743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09DA7-E6AB-4FD3-97EA-D38EBAA754F4}">
      <dsp:nvSpPr>
        <dsp:cNvPr id="0" name=""/>
        <dsp:cNvSpPr/>
      </dsp:nvSpPr>
      <dsp:spPr>
        <a:xfrm>
          <a:off x="4019366" y="0"/>
          <a:ext cx="3292443" cy="2246428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Региональные/муниципальные методисты/руководители муниципальных школ наставничества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9366" y="0"/>
        <a:ext cx="3292443" cy="2246428"/>
      </dsp:txXfrm>
    </dsp:sp>
    <dsp:sp modelId="{6C2DC724-BEC8-44BF-B963-6F021D2BE4D5}">
      <dsp:nvSpPr>
        <dsp:cNvPr id="0" name=""/>
        <dsp:cNvSpPr/>
      </dsp:nvSpPr>
      <dsp:spPr>
        <a:xfrm>
          <a:off x="40169" y="2524172"/>
          <a:ext cx="2107601" cy="3308474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Конкурсное </a:t>
          </a: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движение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Формула успеха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Первые шаги в профессии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СО-бытие</a:t>
          </a:r>
          <a:endParaRPr lang="ru-RU" sz="20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69" y="2524172"/>
        <a:ext cx="2107601" cy="3308474"/>
      </dsp:txXfrm>
    </dsp:sp>
    <dsp:sp modelId="{07A8C6C9-4E38-449B-B28A-E5F3E3FA47A5}">
      <dsp:nvSpPr>
        <dsp:cNvPr id="0" name=""/>
        <dsp:cNvSpPr/>
      </dsp:nvSpPr>
      <dsp:spPr>
        <a:xfrm>
          <a:off x="3085238" y="2843866"/>
          <a:ext cx="2152311" cy="2811305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Экспертное сопровождение реализации целевой модели наставничества в муниципалитете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5238" y="2843866"/>
        <a:ext cx="2152311" cy="2811305"/>
      </dsp:txXfrm>
    </dsp:sp>
    <dsp:sp modelId="{8214CDC7-630E-45B7-970F-7E869F913D69}">
      <dsp:nvSpPr>
        <dsp:cNvPr id="0" name=""/>
        <dsp:cNvSpPr/>
      </dsp:nvSpPr>
      <dsp:spPr>
        <a:xfrm>
          <a:off x="5832804" y="3407464"/>
          <a:ext cx="2468942" cy="188439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Консалтинг</a:t>
          </a:r>
          <a:endParaRPr lang="ru-RU" sz="28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2804" y="3407464"/>
        <a:ext cx="2468942" cy="1884392"/>
      </dsp:txXfrm>
    </dsp:sp>
    <dsp:sp modelId="{ACA4DB69-2063-4321-A852-669683980AB4}">
      <dsp:nvSpPr>
        <dsp:cNvPr id="0" name=""/>
        <dsp:cNvSpPr/>
      </dsp:nvSpPr>
      <dsp:spPr>
        <a:xfrm>
          <a:off x="183567" y="360040"/>
          <a:ext cx="3068263" cy="1799380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Экспертное сообщество </a:t>
          </a:r>
          <a:endParaRPr lang="ru-RU" sz="28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567" y="360040"/>
        <a:ext cx="3068263" cy="1799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AB66-B7D1-4006-9732-5BB978D1BDC5}">
      <dsp:nvSpPr>
        <dsp:cNvPr id="0" name=""/>
        <dsp:cNvSpPr/>
      </dsp:nvSpPr>
      <dsp:spPr>
        <a:xfrm>
          <a:off x="1311" y="4817"/>
          <a:ext cx="8854360" cy="2083818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сеть муниципальных школ наставничества как инструмент сетевой интеграции, обеспечивающий создание  единого методического пространства на основе эффективное взаимодействия  муниципальных формальных и неформальных структур методического сопровождения.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</a:t>
          </a:r>
          <a:r>
            <a:rPr lang="ru-RU" sz="1600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 </a:t>
          </a:r>
          <a:r>
            <a:rPr lang="ru-RU" sz="1600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(82% </a:t>
          </a:r>
          <a:r>
            <a:rPr lang="ru-RU" sz="1600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общего количества муниципальных систем образования), организованных в муниципалитетах Приморского края как площадки профессионального взаимодействия и развития и  методического сопровождения педагогов в «горизонтальном» формате. Планируется до конца </a:t>
          </a:r>
          <a:r>
            <a:rPr lang="ru-RU" sz="1600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600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создание Школ в </a:t>
          </a:r>
          <a:r>
            <a:rPr lang="ru-RU" sz="1600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 </a:t>
          </a:r>
          <a:r>
            <a:rPr lang="ru-RU" sz="1600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системах образования</a:t>
          </a:r>
          <a:r>
            <a:rPr lang="ru-RU" sz="1600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,). 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2344" y="65850"/>
        <a:ext cx="8732294" cy="1961752"/>
      </dsp:txXfrm>
    </dsp:sp>
    <dsp:sp modelId="{C2109EE9-9A89-44CF-940A-A5F293032766}">
      <dsp:nvSpPr>
        <dsp:cNvPr id="0" name=""/>
        <dsp:cNvSpPr/>
      </dsp:nvSpPr>
      <dsp:spPr>
        <a:xfrm>
          <a:off x="9954" y="2215540"/>
          <a:ext cx="6769459" cy="104413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деятельности муниципальных школ наставничества</a:t>
          </a:r>
          <a:endParaRPr lang="ru-RU" sz="24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36" y="2246122"/>
        <a:ext cx="6708295" cy="982971"/>
      </dsp:txXfrm>
    </dsp:sp>
    <dsp:sp modelId="{29D45843-5798-41A3-B7C7-32E8CD49B5C2}">
      <dsp:nvSpPr>
        <dsp:cNvPr id="0" name=""/>
        <dsp:cNvSpPr/>
      </dsp:nvSpPr>
      <dsp:spPr>
        <a:xfrm>
          <a:off x="23156" y="3386579"/>
          <a:ext cx="2467903" cy="22025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онлайн-школа «Как стать хорошим наставником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Форум муниципальных школ наставничества как фокус продвижения идей наставничества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ru-RU" sz="1600" kern="1200" dirty="0" smtClean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665" y="3451088"/>
        <a:ext cx="2338885" cy="2073495"/>
      </dsp:txXfrm>
    </dsp:sp>
    <dsp:sp modelId="{A837164F-8E67-4328-BC42-E37C791C1332}">
      <dsp:nvSpPr>
        <dsp:cNvPr id="0" name=""/>
        <dsp:cNvSpPr/>
      </dsp:nvSpPr>
      <dsp:spPr>
        <a:xfrm>
          <a:off x="3239118" y="3384383"/>
          <a:ext cx="2548410" cy="236924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педагогический </a:t>
          </a:r>
          <a:r>
            <a:rPr lang="ru-RU" sz="1600" b="1" kern="1200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коворкинг</a:t>
          </a: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«В фокусе:..!» как механизм создания региональной сети и профессиональная площадка для диссеминации опыта наставничества.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(ежемесячно)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8511" y="3453776"/>
        <a:ext cx="2409624" cy="2230456"/>
      </dsp:txXfrm>
    </dsp:sp>
    <dsp:sp modelId="{6C0AF18E-F8F8-4A1E-8286-3D4A40747336}">
      <dsp:nvSpPr>
        <dsp:cNvPr id="0" name=""/>
        <dsp:cNvSpPr/>
      </dsp:nvSpPr>
      <dsp:spPr>
        <a:xfrm>
          <a:off x="6582785" y="4286725"/>
          <a:ext cx="1592935" cy="1473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625954" y="4329894"/>
        <a:ext cx="1506597" cy="1387575"/>
      </dsp:txXfrm>
    </dsp:sp>
    <dsp:sp modelId="{21679EAB-D2D1-41B8-9068-36B1B59AD1E2}">
      <dsp:nvSpPr>
        <dsp:cNvPr id="0" name=""/>
        <dsp:cNvSpPr/>
      </dsp:nvSpPr>
      <dsp:spPr>
        <a:xfrm>
          <a:off x="6923567" y="2232254"/>
          <a:ext cx="1933416" cy="1982472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инновационных форм практик «Ученик-ученик», «учитель-ученик», в том числе в сетевой форме, реализация сетевых наставнических проектов</a:t>
          </a:r>
          <a:endParaRPr lang="ru-RU" sz="1400" b="1" kern="1200" dirty="0"/>
        </a:p>
      </dsp:txBody>
      <dsp:txXfrm>
        <a:off x="6980195" y="2288882"/>
        <a:ext cx="1820160" cy="1869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1195183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85;&#1072;&#1089;&#1090;&#1072;&#1074;&#1085;&#1080;&#1082;.&#1088;&#1092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601118" y="685357"/>
            <a:ext cx="6667063" cy="4150845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стратегия и перспективы развития наставнического движения в Приморском крае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4265006" y="3671353"/>
            <a:ext cx="4885746" cy="1110349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Алексеевна, гл. эксперт ЦНППМ ПК ИРО,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yasen65@mail.ru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89242518521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395536" y="332656"/>
            <a:ext cx="2535665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697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100" dirty="0">
                <a:solidFill>
                  <a:srgbClr val="EEECE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</a:t>
            </a:r>
            <a:r>
              <a:rPr lang="ru-RU" sz="2100" dirty="0" smtClean="0">
                <a:solidFill>
                  <a:srgbClr val="EEECE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методическая деятельность</a:t>
            </a:r>
            <a:endParaRPr lang="ru-RU" sz="21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179159"/>
              </p:ext>
            </p:extLst>
          </p:nvPr>
        </p:nvGraphicFramePr>
        <p:xfrm>
          <a:off x="251520" y="620688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8920"/>
            <a:ext cx="1947319" cy="107954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39552" y="4437112"/>
            <a:ext cx="1656184" cy="158417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68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деятельность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744434"/>
              </p:ext>
            </p:extLst>
          </p:nvPr>
        </p:nvGraphicFramePr>
        <p:xfrm>
          <a:off x="499997" y="764704"/>
          <a:ext cx="8640960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8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4320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региональной системы: уникальные «фишки»  наставнического движения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701826"/>
              </p:ext>
            </p:extLst>
          </p:nvPr>
        </p:nvGraphicFramePr>
        <p:xfrm>
          <a:off x="179512" y="908720"/>
          <a:ext cx="8856984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8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8568952" cy="54864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 целевой модели наставничества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712968" cy="391254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как механизм выявления дефицитов системы и определения «точек роста»: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вовлеченности педагогов и учащихся в программы наставничества;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Профанация наставнической деятельности;</a:t>
            </a:r>
          </a:p>
          <a:p>
            <a:pPr marL="0" indent="0" algn="just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Отсутствие мотивации у педагогов, в том числе молодых, к участию в профессиональных конкурсах;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качество педагогических (наставнических) практик, что свидетельствует 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обобщения педагогического опыта;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«Пустой» банк педагогических практик.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9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12968" cy="398944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Наставничество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эффективный инструмент повышения качества образования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25658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Стратегическая задача – повышение качества ОБРАЗОВАНИЯ!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Качество образования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комплексная характеристика образовательной деятельности и подготовки обучающегося, выражающая степень их соответствия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планируемых результатов образовательной программы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Качество образования может рассматриваться как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пределённый уровень знаний и умений, умственного, нравственного и физического развития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которого достигают обучаемые на определённом этапе в соответствии с планируемыми целями. 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Качество образования зависит от позиции и комплексной организации усилий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образовательного сообщества (педагогов, управленцев образования, обучающихся и их родителей, региональных и федеральных систем образования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54864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наставническог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движения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464496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ключевых проектов системы образования, эффект синергии.</a:t>
            </a:r>
          </a:p>
          <a:p>
            <a:pPr marL="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Эффективный инструмент решения ключевых задач образования  - опорные школы, основная задача которых реализация наставнических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pPr marL="0" algn="just">
              <a:spcBef>
                <a:spcPts val="0"/>
              </a:spcBef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площадки/ опорные школы – организационные и методические платформы муниципальной школы наставничества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92088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основы развития наставничества в РФ: Федеральные стратегии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328592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«Педагоги и наставники»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направлен на повышение престижа педагогической деятельности, улучшение подготовки и привлечение новых кадров в сфере образования, а также на развитие системы наставничества. Проект реализуется в рамках национального проекта «Молодёжь и дети» и призван способствовать профессиональному росту педагогов и улучшению качества образования в России. 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работает :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под эгидой Министерства просвещения России. 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мероприятия, направленные на облегчение доступа к профильному образованию и расширение возможностей для педагогов. </a:t>
            </a:r>
          </a:p>
          <a:p>
            <a:pPr marL="0" indent="0" algn="just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найти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мероприятия и способы для развития своей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 (портал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России).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595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549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4680520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престижа профессии: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/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Упрочение статуса педагога и наставника в обществе. </a:t>
            </a:r>
          </a:p>
          <a:p>
            <a:pPr marL="0" indent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наставничества: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/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института передачи знаний и навыков от опытных специалистов к начинающим. </a:t>
            </a:r>
          </a:p>
          <a:p>
            <a:pPr marL="0" indent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кадров: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/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привлечения новых квалифицированных специалистов в образовательную сферу. </a:t>
            </a:r>
          </a:p>
          <a:p>
            <a:pPr marL="0" indent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развитие: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/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возможностей для повышения компетенций и профессионального роста педагогических работников. </a:t>
            </a:r>
          </a:p>
          <a:p>
            <a:pPr marL="0" indent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образования: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/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общего уровня образования в России благодаря развитию педагогических кадров. </a:t>
            </a:r>
          </a:p>
        </p:txBody>
      </p:sp>
    </p:spTree>
    <p:extLst>
      <p:ext uri="{BB962C8B-B14F-4D97-AF65-F5344CB8AC3E}">
        <p14:creationId xmlns:p14="http://schemas.microsoft.com/office/powerpoint/2010/main" val="226106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903000"/>
          </a:xfrm>
        </p:spPr>
        <p:txBody>
          <a:bodyPr/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21 мая 2025 г. № 1264-р Об утверждении Концепции развития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 на период до 2030 г. и плана мероприятий по её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56407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https://www.garant.ru/products/ipo/prime/doc/411951838/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наставничества -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 наставляемого, формирование у него трудолюбия, ответственного отношения к труду и его результатам, передача знаний, умений, навыков, формирование у наставляемого позитивного отношения и приверженности традиционным ценностям многонационального российского народа, к которым относятся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является институтом развития гражданского общества и направлено на развитие его человеческого капитала.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2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20940" cy="54864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68952" cy="4536504"/>
          </a:xfrm>
        </p:spPr>
        <p:txBody>
          <a:bodyPr>
            <a:noAutofit/>
          </a:bodyPr>
          <a:lstStyle/>
          <a:p>
            <a:pPr algn="just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единой терминологии в сфере наставничества в Российской Федерации;</a:t>
            </a:r>
          </a:p>
          <a:p>
            <a:pPr algn="just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обобщение реализуемых в Российской Федерации наставнических практик;</a:t>
            </a:r>
          </a:p>
          <a:p>
            <a:pPr algn="just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единых подходов к реализации наставничества в Российской Федерации в соответствии с целями и задачами экономического и социального развития общества;</a:t>
            </a:r>
          </a:p>
          <a:p>
            <a:pPr algn="just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механизмов деятельности федеральных органов исполнительной власти, исполнительных органов субъектов Российской Федерации, органов местного самоуправления, субъектов экономической деятельности, организаций, осуществляющих образовательную деятельность, и организаций социальной сферы, направленной на развитие наставничества в Российской Федерации.</a:t>
            </a:r>
          </a:p>
          <a:p>
            <a:pPr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6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4347821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наставничество" - социально-педагогическая технология сопровождения личностного и профессионального развития человека, формирования у него традиционных российских духовно-нравственных ценностей;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наставник" - носитель значимого опыта, традиционных российских духовно-нравственных ценностей, осуществляющий наставничество в отношении наставляемого;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наставляемый" - человек, в отношении которого осуществляется наставничество;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и детско-взрослый коллектив" - сообщество обучающихся и работников отдельной организации, осуществляющей образовательную деятельность, совокупность членов и участников детских и молодежных общественных объединений, участников Общероссийского общественно-государственного движения детей и молодежи "Движение первых", совокупность участников иных форм и видов коллективов, создание которых не противоречит нормам законодательства Российской Федерации.</a:t>
            </a:r>
          </a:p>
          <a:p>
            <a:pPr marL="0" algn="just">
              <a:spcBef>
                <a:spcPts val="0"/>
              </a:spcBef>
            </a:pP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следующих формах: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("наставник - наставляемый");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("наставник - коллектив наставляемых", "коллектив наставников - наставляемый", "коллектив наставников - коллектив наставляемых").</a:t>
            </a:r>
          </a:p>
          <a:p>
            <a:pPr marL="0" algn="just">
              <a:spcBef>
                <a:spcPts val="0"/>
              </a:spcBef>
            </a:pP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8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54864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платформа "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НАСТАВНИК.РФ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836712"/>
            <a:ext cx="7520940" cy="384376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https://xn--80aagyknd3aj.xn--p1ai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03" y="1556792"/>
            <a:ext cx="68407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1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наставнический центра как координатор и оператор реализации ЦМН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138374"/>
              </p:ext>
            </p:extLst>
          </p:nvPr>
        </p:nvGraphicFramePr>
        <p:xfrm>
          <a:off x="457200" y="1196752"/>
          <a:ext cx="8435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08720"/>
            <a:ext cx="1266453" cy="126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46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конкурсное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наставническое  движение как эффективный  механизм выявления, обобщения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диссеминации лучших практик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практик наставничества «Формула успеха» 2021, 2022, 2023,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2024,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педагогических открытий года «СО-бытие» - 2023,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2024,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для молодых педагогов  «Первые шаги в профессии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2024, 2025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конкурсы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1007</TotalTime>
  <Words>884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  стратегия и перспективы развития наставнического движения в Приморском крае  </vt:lpstr>
      <vt:lpstr>Нормативно-правовые основы развития наставничества в РФ: Федеральные стратегии</vt:lpstr>
      <vt:lpstr>Задачи проекта</vt:lpstr>
      <vt:lpstr>Распоряжение Правительства Российской Федерации от 21 мая 2025 г. № 1264-р Об утверждении Концепции развития наставничества в РФ на период до 2030 г. и плана мероприятий по её реализации</vt:lpstr>
      <vt:lpstr>Задачи концепции:</vt:lpstr>
      <vt:lpstr>Презентация PowerPoint</vt:lpstr>
      <vt:lpstr>Цифровая платформа "НАСТАВНИК.РФ</vt:lpstr>
      <vt:lpstr>региональный наставнический центра как координатор и оператор реализации ЦМН</vt:lpstr>
      <vt:lpstr>Региональное конкурсное наставническое  движение как эффективный  механизм выявления, обобщения  и диссеминации лучших практик</vt:lpstr>
      <vt:lpstr>Информационно-просветительская  и методическая деятельность</vt:lpstr>
      <vt:lpstr>Экспертная деятельность</vt:lpstr>
      <vt:lpstr>Контур региональной системы: уникальные «фишки»  наставнического движения</vt:lpstr>
      <vt:lpstr>Дефициты целевой модели наставничества</vt:lpstr>
      <vt:lpstr>Наставничество - эффективный инструмент повышения качества образования</vt:lpstr>
      <vt:lpstr>Перспективы развития наставнического движения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реализации целевой модели наставничества в Приморском крае</dc:title>
  <dc:creator>Юлия А. Сеничева</dc:creator>
  <cp:lastModifiedBy>Юлия А. Сеничева</cp:lastModifiedBy>
  <cp:revision>80</cp:revision>
  <dcterms:created xsi:type="dcterms:W3CDTF">2022-11-26T10:30:32Z</dcterms:created>
  <dcterms:modified xsi:type="dcterms:W3CDTF">2025-09-10T00:08:54Z</dcterms:modified>
</cp:coreProperties>
</file>