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7" r:id="rId5"/>
    <p:sldId id="275" r:id="rId6"/>
    <p:sldId id="278" r:id="rId7"/>
    <p:sldId id="279" r:id="rId8"/>
    <p:sldId id="280" r:id="rId9"/>
    <p:sldId id="274" r:id="rId10"/>
    <p:sldId id="260" r:id="rId11"/>
    <p:sldId id="257" r:id="rId12"/>
    <p:sldId id="258" r:id="rId13"/>
    <p:sldId id="263" r:id="rId14"/>
    <p:sldId id="272" r:id="rId15"/>
    <p:sldId id="264" r:id="rId16"/>
    <p:sldId id="271" r:id="rId17"/>
    <p:sldId id="265" r:id="rId18"/>
    <p:sldId id="273" r:id="rId19"/>
    <p:sldId id="266" r:id="rId20"/>
    <p:sldId id="276" r:id="rId21"/>
    <p:sldId id="267" r:id="rId22"/>
    <p:sldId id="281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38316C-6B9F-4344-8622-0FF55DF0BADB}">
          <p14:sldIdLst>
            <p14:sldId id="256"/>
            <p14:sldId id="259"/>
            <p14:sldId id="261"/>
            <p14:sldId id="277"/>
            <p14:sldId id="275"/>
            <p14:sldId id="278"/>
            <p14:sldId id="279"/>
            <p14:sldId id="280"/>
            <p14:sldId id="274"/>
            <p14:sldId id="260"/>
            <p14:sldId id="257"/>
            <p14:sldId id="258"/>
            <p14:sldId id="263"/>
            <p14:sldId id="272"/>
            <p14:sldId id="264"/>
            <p14:sldId id="271"/>
            <p14:sldId id="265"/>
            <p14:sldId id="273"/>
            <p14:sldId id="266"/>
            <p14:sldId id="276"/>
            <p14:sldId id="267"/>
            <p14:sldId id="281"/>
            <p14:sldId id="282"/>
          </p14:sldIdLst>
        </p14:section>
        <p14:section name="Раздел без заголовка" id="{B7CCBED4-D08F-45F3-8A84-8097DC125B9D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3" d="100"/>
          <a:sy n="163" d="100"/>
        </p:scale>
        <p:origin x="-26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7204AB-D028-4036-8641-4C550D507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D821C9-C8F4-4B88-8918-D93445210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B4FA35-FDDB-4438-BEF3-4459C44C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5DA7D3-A53B-4F55-B646-D9D28A36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8A9888-2493-4F3A-9F22-F4457FF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2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89944-7411-42D6-A991-557D6CE3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0D422A-B995-4D80-ADFC-6DB814444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8F5313-E408-4916-8EF9-BE979C35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FC5A07-C232-4F1F-BD38-44AA9A66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9C25D6-C4C3-4389-8944-E7F9B2B7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3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7A2BD4A-11E2-4382-8FD1-8BA3194A6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A4E60A-5D0C-4A1D-871E-2C46A6C51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4750AF-5E2F-4D01-9650-7E2D73B5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0774B0-DDB9-423F-89BA-5B836FF3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314E02-812E-4C62-BFA4-D259EA8E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6A8C6-8416-4986-ABA0-96A83F7F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8F856C-A1B8-4BD2-9160-0FFC327A0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307FD5-6550-4136-938D-0248C6BE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24E8D5-0779-4B2A-AD4E-098F1EE0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057E49-2E40-4575-BF59-EDE8464A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4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7D37B-21E9-408F-819E-E53152AC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14E125-DE1C-487C-8845-F9E6CC37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528D51-94FC-47A7-B84E-4C47C83D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3A158-61C3-4373-8C41-95ABF892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D8E00C-D5C5-4D90-98BA-6AE56B6C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2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8C114-CB54-4CDC-862F-AE518B9F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E9707C-67C5-4719-A805-994B8F0E7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A2C9C8-FD28-4F23-A587-6BDE4AC71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287318-87AD-4098-88AE-552699A0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E317A5-A247-415D-A242-D68A3116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EB13A7-439D-452A-BE2D-4816AE82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5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CC7B6-640E-4421-A49C-2D891587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D5BCD4-D627-43C9-ABC4-6E6878636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B88901-5523-4BA6-ABA8-E155C804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0602DD-FCC6-4CBE-A859-551DDB33B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4095F24-C668-40B0-BCFC-0DFFBEC32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BBFA7C3-137D-4B4B-8A0F-DA7CC6B4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6590F7D-E621-4623-95A7-0F70BF18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79E7F01-D219-49D8-8DCE-6AA087AC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6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D994A5-4EBE-473B-B0BE-23237119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66876B-3808-4895-A7EF-B5E3DC92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4C1ADE7-3DCC-4E91-A88B-BB4BAC09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DD7252-7CF2-4C1C-B54B-01EA83F7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7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A21BA9-C1D0-4045-BE22-7E6CA95A8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7504C04-581B-47D1-8875-83739870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F89D8A-FD95-402B-86D4-8BD377D8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2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06AFB6-5ECD-46B7-906E-A5D76D35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1BB292-BFC1-4C95-B03B-3BCF2782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3B9FB2-C6D4-4577-AE75-2FFD24BA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D2A604-DF9F-44BC-93BE-F07A00FA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187AA1-C924-4CE6-806D-12EA38CA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0CAB7C-6E8A-47A2-AB05-DDC0D6FD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6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D67758-5B31-4289-8935-5F15EAF6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059D9C-F1E9-4F74-B89B-0F68EA7BB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3EB8E5-AA73-4267-9279-9A254DC63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E988EA-2275-4D4E-AE5E-704967DA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8CD7B3-51D2-4463-873F-A4EB1E72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95873B-6977-422D-A67C-07EE510C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9D2EDA">
                <a:tint val="44500"/>
                <a:satMod val="160000"/>
              </a:srgbClr>
            </a:gs>
            <a:gs pos="100000">
              <a:srgbClr val="9D2EDA">
                <a:tint val="23500"/>
                <a:satMod val="16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3B6A1-6103-40A7-8ACA-F562C36E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D0CF4D-D0BC-4BE2-9BA6-91F0B63A3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B5AEE7-0CA1-41C0-A4FF-54FF79CFB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B191-84A4-4865-A74F-C9A7244CFCC5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41708D-6D4A-491D-8A2E-1CE054F53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D9E089-230A-4085-8F5E-0FCD56099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BD258-DC41-40E6-8BBE-F4AEF3B3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4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48349-2805-4360-82E8-E9A116A7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Краевой фестиваль педагогических практик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«Образование как инструмент обеспечения технологического суверенитета: практики урочной, внеурочной, внеучебной деятельности»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D22F3F-1DED-4D2B-9EC0-092B0C430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547" y="2947068"/>
            <a:ext cx="5820792" cy="2798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Настольная игра как средство для запоминания формул методом ассоциаций.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5441FF-6258-49FB-9C86-C85F3A47CA1B}"/>
              </a:ext>
            </a:extLst>
          </p:cNvPr>
          <p:cNvSpPr/>
          <p:nvPr/>
        </p:nvSpPr>
        <p:spPr>
          <a:xfrm>
            <a:off x="9262369" y="5343454"/>
            <a:ext cx="3157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Демура Ульяна Валерьевна,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МБОУ СОШ № 19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г. Артема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577A51-E081-4CF7-B7B0-EF270AED24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58" y="1553099"/>
            <a:ext cx="3859013" cy="51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A2A8EE-A562-4816-A8A2-8EED0172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BCC2FF-23BD-44D4-A511-82845D02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54560A-9680-4571-892B-0F8D15EF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3747"/>
            <a:ext cx="12192000" cy="75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9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C09787-257E-4568-9472-BCAB300D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9B5194-307D-48B1-B320-D9284581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9B60E48D-67A5-403C-B6C1-3CE5FB8FFA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410819"/>
            <a:ext cx="12192001" cy="76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2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5E4C5-0F92-4FC0-A970-2D638643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9219F54-C04E-4412-A025-E991A88E2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900" y="-331241"/>
            <a:ext cx="12271899" cy="7496059"/>
          </a:xfrm>
        </p:spPr>
      </p:pic>
    </p:spTree>
    <p:extLst>
      <p:ext uri="{BB962C8B-B14F-4D97-AF65-F5344CB8AC3E}">
        <p14:creationId xmlns:p14="http://schemas.microsoft.com/office/powerpoint/2010/main" val="114819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1A707-3499-4E8E-9E5F-9712B94B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C29155-1807-4C34-9913-33C07E83B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1245"/>
            <a:ext cx="12192000" cy="77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4E888C-DBAA-4952-8BAB-15D7C521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6D5C52-58BF-43B4-BD60-2325ABCF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21A058E3-DB80-4858-8133-B61E2DAB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0791"/>
            <a:ext cx="12192000" cy="77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8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8F1DD6-47B9-46F7-975B-F2EE45AD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B50206-F840-488C-A778-6AC902EB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41" y="-774400"/>
            <a:ext cx="12227741" cy="76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2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B0164F-19AA-453B-AD4C-B199C69A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49F58D-53A6-47CD-A227-D0D0B17E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3B475CE4-57AC-4DE6-907D-D597ADD6D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59197"/>
            <a:ext cx="12192001" cy="75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6A0630-702C-49C6-91A1-96DB0DE7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D94B50-79E9-4ABD-BAEE-73415C4C5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865" y="-374617"/>
            <a:ext cx="12269865" cy="77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7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77D970-6CCC-4A1F-A8E9-4E63AB1A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F58C56-D99B-4D07-888D-94BB3F3D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CA46F61D-83EA-4A5E-A22B-7DA0727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8372"/>
            <a:ext cx="12192000" cy="77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87337-CBA9-48EA-8E8F-7708B790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1A07FAC-1634-4EF9-A327-F96F9C03A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8785"/>
            <a:ext cx="12192000" cy="7415410"/>
          </a:xfrm>
        </p:spPr>
      </p:pic>
    </p:spTree>
    <p:extLst>
      <p:ext uri="{BB962C8B-B14F-4D97-AF65-F5344CB8AC3E}">
        <p14:creationId xmlns:p14="http://schemas.microsoft.com/office/powerpoint/2010/main" val="181892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048910-E05B-4C5C-8749-50496EECE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77"/>
          <a:stretch/>
        </p:blipFill>
        <p:spPr>
          <a:xfrm>
            <a:off x="0" y="3293616"/>
            <a:ext cx="2254928" cy="3646933"/>
          </a:xfrm>
          <a:prstGeom prst="rect">
            <a:avLst/>
          </a:prstGeom>
        </p:spPr>
      </p:pic>
      <p:sp>
        <p:nvSpPr>
          <p:cNvPr id="8" name="object 22">
            <a:extLst>
              <a:ext uri="{FF2B5EF4-FFF2-40B4-BE49-F238E27FC236}">
                <a16:creationId xmlns:a16="http://schemas.microsoft.com/office/drawing/2014/main" xmlns="" id="{88A23617-1CA6-4430-82AF-84C05A6968FC}"/>
              </a:ext>
            </a:extLst>
          </p:cNvPr>
          <p:cNvSpPr/>
          <p:nvPr/>
        </p:nvSpPr>
        <p:spPr>
          <a:xfrm>
            <a:off x="2722486" y="2332885"/>
            <a:ext cx="3373514" cy="5258911"/>
          </a:xfrm>
          <a:prstGeom prst="rect">
            <a:avLst/>
          </a:prstGeom>
          <a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90973E-72EF-4FAF-B7A5-E0C3A27B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28" y="356248"/>
            <a:ext cx="5343617" cy="1241733"/>
          </a:xfrm>
        </p:spPr>
        <p:txBody>
          <a:bodyPr/>
          <a:lstStyle/>
          <a:p>
            <a:r>
              <a:rPr lang="ru-RU" dirty="0"/>
              <a:t>С 2023г.-2025г.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64DA253-AA56-4415-BC1F-A5A8792BB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650CFC-EBA8-45D7-A9F5-F5B7D6FBD1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784" y="2086841"/>
            <a:ext cx="6376361" cy="47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7F20E-5FB3-40AD-96BF-C9E4653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085366C4-6043-4631-B2C8-6B5B11AA0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31801"/>
            <a:ext cx="12192000" cy="7721601"/>
          </a:xfrm>
        </p:spPr>
      </p:pic>
    </p:spTree>
    <p:extLst>
      <p:ext uri="{BB962C8B-B14F-4D97-AF65-F5344CB8AC3E}">
        <p14:creationId xmlns:p14="http://schemas.microsoft.com/office/powerpoint/2010/main" val="86094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40A94-E6F1-414A-898C-7D89D0C0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E42C4FF-78F1-4691-983C-971B7EC92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0"/>
            <a:ext cx="10525788" cy="6858000"/>
          </a:xfrm>
        </p:spPr>
      </p:pic>
    </p:spTree>
    <p:extLst>
      <p:ext uri="{BB962C8B-B14F-4D97-AF65-F5344CB8AC3E}">
        <p14:creationId xmlns:p14="http://schemas.microsoft.com/office/powerpoint/2010/main" val="655509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BBDB2-2CA3-48A5-88D5-F102553D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Есть идеи?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1BC6CE-C159-4F25-B430-1007577E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3475" cy="1203325"/>
          </a:xfrm>
        </p:spPr>
        <p:txBody>
          <a:bodyPr/>
          <a:lstStyle/>
          <a:p>
            <a:r>
              <a:rPr lang="ru-RU" dirty="0"/>
              <a:t>Площадь-перемножаю</a:t>
            </a:r>
          </a:p>
          <a:p>
            <a:r>
              <a:rPr lang="ru-RU" dirty="0"/>
              <a:t>Периметр-сумму собираю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5088830-030E-4C05-BFE7-344221AC6DC5}"/>
              </a:ext>
            </a:extLst>
          </p:cNvPr>
          <p:cNvSpPr/>
          <p:nvPr/>
        </p:nvSpPr>
        <p:spPr>
          <a:xfrm>
            <a:off x="5953125" y="3927474"/>
            <a:ext cx="6038850" cy="2714625"/>
          </a:xfrm>
          <a:prstGeom prst="rect">
            <a:avLst/>
          </a:prstGeom>
          <a:gradFill flip="none" rotWithShape="1">
            <a:gsLst>
              <a:gs pos="0">
                <a:srgbClr val="9D2EDA">
                  <a:tint val="66000"/>
                  <a:satMod val="160000"/>
                </a:srgbClr>
              </a:gs>
              <a:gs pos="50000">
                <a:srgbClr val="9D2EDA">
                  <a:tint val="44500"/>
                  <a:satMod val="160000"/>
                </a:srgbClr>
              </a:gs>
              <a:gs pos="100000">
                <a:srgbClr val="9D2EDA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периметр – это "пери" (вокруг) + "метр" (измерение), то есть сумма всех сторон (сложение), а площадь – это "плоская" часть, которая находится внутри фигуры (умножение длины на ширину). Соедините эти понятия с визуализацией: периметр – обход границы, площадь – закрашивание внутренней части фигуры. </a:t>
            </a:r>
          </a:p>
        </p:txBody>
      </p:sp>
    </p:spTree>
    <p:extLst>
      <p:ext uri="{BB962C8B-B14F-4D97-AF65-F5344CB8AC3E}">
        <p14:creationId xmlns:p14="http://schemas.microsoft.com/office/powerpoint/2010/main" val="103836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74A58-7323-4472-A11C-37DBA5F0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09675"/>
            <a:ext cx="3345124" cy="1659939"/>
          </a:xfrm>
        </p:spPr>
        <p:txBody>
          <a:bodyPr/>
          <a:lstStyle/>
          <a:p>
            <a:r>
              <a:rPr lang="ru-RU" dirty="0"/>
              <a:t>Ульяна Валерьевна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F09837-03F2-4DB4-BE52-37452AB02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818909" cy="699455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364B1D-0311-463F-AE11-37574E4993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7B5D52"/>
              </a:clrFrom>
              <a:clrTo>
                <a:srgbClr val="7B5D5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1" b="98830" l="9810" r="89873">
                        <a14:foregroundMark x1="64557" y1="15865" x2="60759" y2="7412"/>
                        <a14:foregroundMark x1="60759" y1="7412" x2="42722" y2="4811"/>
                        <a14:foregroundMark x1="42722" y1="4811" x2="41772" y2="12484"/>
                        <a14:foregroundMark x1="41772" y1="12484" x2="34494" y2="19506"/>
                        <a14:foregroundMark x1="34494" y1="19506" x2="36392" y2="20026"/>
                        <a14:foregroundMark x1="32911" y1="17815" x2="34810" y2="10403"/>
                        <a14:foregroundMark x1="34810" y1="10403" x2="46203" y2="4811"/>
                        <a14:foregroundMark x1="46203" y1="4811" x2="55380" y2="5982"/>
                        <a14:foregroundMark x1="89241" y1="34590" x2="85127" y2="39012"/>
                        <a14:foregroundMark x1="23734" y1="87906" x2="27215" y2="94928"/>
                        <a14:foregroundMark x1="27215" y1="94928" x2="41456" y2="99090"/>
                        <a14:foregroundMark x1="41456" y1="99090" x2="53165" y2="92848"/>
                        <a14:foregroundMark x1="53165" y1="92848" x2="37975" y2="85436"/>
                        <a14:foregroundMark x1="68038" y1="81795" x2="56962" y2="87256"/>
                        <a14:foregroundMark x1="56962" y1="87256" x2="70253" y2="81404"/>
                        <a14:foregroundMark x1="70253" y1="81404" x2="77215" y2="88817"/>
                        <a14:foregroundMark x1="77215" y1="88817" x2="75000" y2="96229"/>
                        <a14:foregroundMark x1="75000" y1="96229" x2="48101" y2="99740"/>
                        <a14:foregroundMark x1="48101" y1="99740" x2="24684" y2="98830"/>
                        <a14:foregroundMark x1="24684" y1="98830" x2="26582" y2="91417"/>
                        <a14:foregroundMark x1="26582" y1="91417" x2="32911" y2="88817"/>
                        <a14:foregroundMark x1="36709" y1="12094" x2="37342" y2="8192"/>
                        <a14:foregroundMark x1="47468" y1="5982" x2="37025" y2="11183"/>
                        <a14:foregroundMark x1="46203" y1="5982" x2="37025" y2="13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69"/>
          <a:stretch/>
        </p:blipFill>
        <p:spPr>
          <a:xfrm>
            <a:off x="4851647" y="1902217"/>
            <a:ext cx="2104008" cy="520435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8928501-81EB-49D7-B11B-9D0BC6785312}"/>
              </a:ext>
            </a:extLst>
          </p:cNvPr>
          <p:cNvSpPr txBox="1">
            <a:spLocks/>
          </p:cNvSpPr>
          <p:nvPr/>
        </p:nvSpPr>
        <p:spPr>
          <a:xfrm>
            <a:off x="8045654" y="3497278"/>
            <a:ext cx="4146346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Настольная игра по физике. Запоминание формул методом ассоциаций.</a:t>
            </a:r>
          </a:p>
        </p:txBody>
      </p:sp>
    </p:spTree>
    <p:extLst>
      <p:ext uri="{BB962C8B-B14F-4D97-AF65-F5344CB8AC3E}">
        <p14:creationId xmlns:p14="http://schemas.microsoft.com/office/powerpoint/2010/main" val="350086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A19C4-CD0D-40CF-98A2-1C3C16F7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5402860-8637-4D1F-9CE1-C967B9367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50"/>
            <a:ext cx="9942037" cy="68142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9765F9-97E3-4046-BA78-703EF74CF4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579" y="0"/>
            <a:ext cx="3770421" cy="25136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6A34597-32B4-4A81-95D7-1466FBAEA4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578" y="2394501"/>
            <a:ext cx="3770422" cy="2513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3E5417-8A33-4D2B-B8F2-02B1584A9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578" y="4908116"/>
            <a:ext cx="3770422" cy="25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3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3D597-F2B3-4AE4-8231-86AD23E9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Порядок падежей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74DF5DD-3DF2-4B9D-AB5B-CC3879997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0" y="1380478"/>
            <a:ext cx="12170470" cy="5477522"/>
          </a:xfrm>
        </p:spPr>
      </p:pic>
    </p:spTree>
    <p:extLst>
      <p:ext uri="{BB962C8B-B14F-4D97-AF65-F5344CB8AC3E}">
        <p14:creationId xmlns:p14="http://schemas.microsoft.com/office/powerpoint/2010/main" val="52034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82B5B2-5238-49F5-B81F-2BD1F464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Порядок цветов радуги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1E7E24-22B3-4DED-89CC-ECBBA2CF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5018"/>
            <a:ext cx="6725737" cy="4760915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2B2B41C9-6388-4EC7-8E9C-2A1599A60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433" y="4097143"/>
            <a:ext cx="5764567" cy="2760857"/>
          </a:xfrm>
        </p:spPr>
      </p:pic>
    </p:spTree>
    <p:extLst>
      <p:ext uri="{BB962C8B-B14F-4D97-AF65-F5344CB8AC3E}">
        <p14:creationId xmlns:p14="http://schemas.microsoft.com/office/powerpoint/2010/main" val="137265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03FF88-116F-4D6A-8FB3-75D13582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A23805B-A2DC-4CAC-84B4-C84FF1EA0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893" y="4172505"/>
            <a:ext cx="6108107" cy="268549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729611-0B7C-47B7-B41F-6538007F3B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83893" cy="55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5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50467-AA71-4CB9-9AE1-4F436A54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4295775"/>
            <a:ext cx="5667375" cy="1319213"/>
          </a:xfrm>
        </p:spPr>
        <p:txBody>
          <a:bodyPr/>
          <a:lstStyle/>
          <a:p>
            <a:r>
              <a:rPr lang="ru-RU" dirty="0"/>
              <a:t>Порядок планет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553A343-6CD2-4D9C-BE3F-4F3F4425E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0" cy="339949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130482-FA69-49C1-B5CE-A2D34C0C2E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158536"/>
            <a:ext cx="6781800" cy="56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82D7A5-796D-4764-91A1-12FED983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42290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Эры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4C040DE-FEBD-4896-87EE-495AAED5A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4096"/>
            <a:ext cx="12152842" cy="4003829"/>
          </a:xfrm>
        </p:spPr>
      </p:pic>
    </p:spTree>
    <p:extLst>
      <p:ext uri="{BB962C8B-B14F-4D97-AF65-F5344CB8AC3E}">
        <p14:creationId xmlns:p14="http://schemas.microsoft.com/office/powerpoint/2010/main" val="324528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65EF7-0646-4EAD-812D-CF192041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запоминается среди учащихся?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EC75AE9-4089-4184-BE53-86F502E45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523" y="1674724"/>
            <a:ext cx="7483875" cy="5183276"/>
          </a:xfrm>
        </p:spPr>
      </p:pic>
    </p:spTree>
    <p:extLst>
      <p:ext uri="{BB962C8B-B14F-4D97-AF65-F5344CB8AC3E}">
        <p14:creationId xmlns:p14="http://schemas.microsoft.com/office/powerpoint/2010/main" val="2669903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106</Words>
  <Application>Microsoft Office PowerPoint</Application>
  <PresentationFormat>Произвольный</PresentationFormat>
  <Paragraphs>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Краевой фестиваль педагогических практик  «Образование как инструмент обеспечения технологического суверенитета: практики урочной, внеурочной, внеучебной деятельности» </vt:lpstr>
      <vt:lpstr>С 2023г.-2025г.</vt:lpstr>
      <vt:lpstr>Презентация PowerPoint</vt:lpstr>
      <vt:lpstr>Порядок падежей</vt:lpstr>
      <vt:lpstr>Порядок цветов радуги</vt:lpstr>
      <vt:lpstr>Презентация PowerPoint</vt:lpstr>
      <vt:lpstr>Порядок планет</vt:lpstr>
      <vt:lpstr>Эры</vt:lpstr>
      <vt:lpstr>Как запоминается среди учащихся?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идеи?</vt:lpstr>
      <vt:lpstr>Ульяна Валерьевна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фестиваль педагогических практик  «Образование как инструмент обеспечения технологического суверенитета: практики урочной, внеурочной, внеучебной деятельности» </dc:title>
  <dc:creator>Ulia</dc:creator>
  <cp:lastModifiedBy>Андрей Е. Фатьянов</cp:lastModifiedBy>
  <cp:revision>13</cp:revision>
  <dcterms:created xsi:type="dcterms:W3CDTF">2025-10-19T13:17:52Z</dcterms:created>
  <dcterms:modified xsi:type="dcterms:W3CDTF">2025-10-29T05:01:23Z</dcterms:modified>
</cp:coreProperties>
</file>