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Ex1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Ex2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Ex3.xml" ContentType="application/vnd.ms-office.chartex+xml"/>
  <Override PartName="/ppt/charts/style22.xml" ContentType="application/vnd.ms-office.chartstyle+xml"/>
  <Override PartName="/ppt/charts/colors22.xml" ContentType="application/vnd.ms-office.chartcolorstyle+xml"/>
  <Override PartName="/ppt/charts/chart2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Ex4.xml" ContentType="application/vnd.ms-office.chartex+xml"/>
  <Override PartName="/ppt/charts/style29.xml" ContentType="application/vnd.ms-office.chartstyle+xml"/>
  <Override PartName="/ppt/charts/colors29.xml" ContentType="application/vnd.ms-office.chartcolorstyle+xml"/>
  <Override PartName="/ppt/charts/chart2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27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2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2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0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Ex5.xml" ContentType="application/vnd.ms-office.chartex+xml"/>
  <Override PartName="/ppt/charts/style35.xml" ContentType="application/vnd.ms-office.chartstyle+xml"/>
  <Override PartName="/ppt/charts/colors35.xml" ContentType="application/vnd.ms-office.chartcolorstyle+xml"/>
  <Override PartName="/ppt/charts/chart31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2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3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4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35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36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Ex6.xml" ContentType="application/vnd.ms-office.chartex+xml"/>
  <Override PartName="/ppt/charts/style42.xml" ContentType="application/vnd.ms-office.chartstyle+xml"/>
  <Override PartName="/ppt/charts/colors42.xml" ContentType="application/vnd.ms-office.chartcolorstyle+xml"/>
  <Override PartName="/ppt/charts/chart37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38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39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0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1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2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Ex7.xml" ContentType="application/vnd.ms-office.chartex+xml"/>
  <Override PartName="/ppt/charts/style49.xml" ContentType="application/vnd.ms-office.chartstyle+xml"/>
  <Override PartName="/ppt/charts/colors49.xml" ContentType="application/vnd.ms-office.chartcolorstyle+xml"/>
  <Override PartName="/ppt/charts/chart43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44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45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46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47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48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Ex8.xml" ContentType="application/vnd.ms-office.chartex+xml"/>
  <Override PartName="/ppt/charts/style56.xml" ContentType="application/vnd.ms-office.chartstyle+xml"/>
  <Override PartName="/ppt/charts/colors56.xml" ContentType="application/vnd.ms-office.chartcolorstyle+xml"/>
  <Override PartName="/ppt/charts/chart49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0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1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52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53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54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Ex9.xml" ContentType="application/vnd.ms-office.chartex+xml"/>
  <Override PartName="/ppt/charts/style63.xml" ContentType="application/vnd.ms-office.chartstyle+xml"/>
  <Override PartName="/ppt/charts/colors63.xml" ContentType="application/vnd.ms-office.chartcolorstyle+xml"/>
  <Override PartName="/ppt/charts/chart55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56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57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58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59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0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Ex10.xml" ContentType="application/vnd.ms-office.chartex+xml"/>
  <Override PartName="/ppt/charts/style70.xml" ContentType="application/vnd.ms-office.chartstyle+xml"/>
  <Override PartName="/ppt/charts/colors70.xml" ContentType="application/vnd.ms-office.chartcolorstyle+xml"/>
  <Override PartName="/ppt/charts/chart6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6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6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6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6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6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Ex11.xml" ContentType="application/vnd.ms-office.chartex+xml"/>
  <Override PartName="/ppt/charts/style77.xml" ContentType="application/vnd.ms-office.chartstyle+xml"/>
  <Override PartName="/ppt/charts/colors77.xml" ContentType="application/vnd.ms-office.chartcolorstyle+xml"/>
  <Override PartName="/ppt/charts/chart67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68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69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70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71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72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Ex12.xml" ContentType="application/vnd.ms-office.chartex+xml"/>
  <Override PartName="/ppt/charts/style84.xml" ContentType="application/vnd.ms-office.chartstyle+xml"/>
  <Override PartName="/ppt/charts/colors8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9"/>
  </p:handoutMasterIdLst>
  <p:sldIdLst>
    <p:sldId id="257" r:id="rId2"/>
    <p:sldId id="275" r:id="rId3"/>
    <p:sldId id="260" r:id="rId4"/>
    <p:sldId id="286" r:id="rId5"/>
    <p:sldId id="268" r:id="rId6"/>
    <p:sldId id="287" r:id="rId7"/>
    <p:sldId id="280" r:id="rId8"/>
    <p:sldId id="319" r:id="rId9"/>
    <p:sldId id="289" r:id="rId10"/>
    <p:sldId id="288" r:id="rId11"/>
    <p:sldId id="291" r:id="rId12"/>
    <p:sldId id="292" r:id="rId13"/>
    <p:sldId id="297" r:id="rId14"/>
    <p:sldId id="273" r:id="rId15"/>
    <p:sldId id="298" r:id="rId16"/>
    <p:sldId id="299" r:id="rId17"/>
    <p:sldId id="300" r:id="rId18"/>
    <p:sldId id="321" r:id="rId19"/>
    <p:sldId id="322" r:id="rId20"/>
    <p:sldId id="302" r:id="rId21"/>
    <p:sldId id="303" r:id="rId22"/>
    <p:sldId id="305" r:id="rId23"/>
    <p:sldId id="306" r:id="rId24"/>
    <p:sldId id="307" r:id="rId25"/>
    <p:sldId id="325" r:id="rId26"/>
    <p:sldId id="326" r:id="rId27"/>
    <p:sldId id="327" r:id="rId28"/>
    <p:sldId id="397" r:id="rId29"/>
    <p:sldId id="329" r:id="rId30"/>
    <p:sldId id="330" r:id="rId31"/>
    <p:sldId id="331" r:id="rId32"/>
    <p:sldId id="332" r:id="rId33"/>
    <p:sldId id="333" r:id="rId34"/>
    <p:sldId id="334" r:id="rId35"/>
    <p:sldId id="308" r:id="rId36"/>
    <p:sldId id="309" r:id="rId37"/>
    <p:sldId id="310" r:id="rId38"/>
    <p:sldId id="318" r:id="rId39"/>
    <p:sldId id="323" r:id="rId40"/>
    <p:sldId id="312" r:id="rId41"/>
    <p:sldId id="313" r:id="rId42"/>
    <p:sldId id="315" r:id="rId43"/>
    <p:sldId id="316" r:id="rId44"/>
    <p:sldId id="31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405" r:id="rId53"/>
    <p:sldId id="406" r:id="rId54"/>
    <p:sldId id="407" r:id="rId55"/>
    <p:sldId id="335" r:id="rId56"/>
    <p:sldId id="431" r:id="rId57"/>
    <p:sldId id="336" r:id="rId58"/>
    <p:sldId id="337" r:id="rId59"/>
    <p:sldId id="408" r:id="rId60"/>
    <p:sldId id="355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50" r:id="rId73"/>
    <p:sldId id="351" r:id="rId74"/>
    <p:sldId id="352" r:id="rId75"/>
    <p:sldId id="353" r:id="rId76"/>
    <p:sldId id="354" r:id="rId77"/>
    <p:sldId id="356" r:id="rId78"/>
    <p:sldId id="357" r:id="rId79"/>
    <p:sldId id="358" r:id="rId80"/>
    <p:sldId id="359" r:id="rId81"/>
    <p:sldId id="360" r:id="rId82"/>
    <p:sldId id="361" r:id="rId83"/>
    <p:sldId id="362" r:id="rId84"/>
    <p:sldId id="363" r:id="rId85"/>
    <p:sldId id="364" r:id="rId86"/>
    <p:sldId id="365" r:id="rId87"/>
    <p:sldId id="366" r:id="rId88"/>
    <p:sldId id="367" r:id="rId89"/>
    <p:sldId id="368" r:id="rId90"/>
    <p:sldId id="369" r:id="rId91"/>
    <p:sldId id="370" r:id="rId92"/>
    <p:sldId id="371" r:id="rId93"/>
    <p:sldId id="372" r:id="rId94"/>
    <p:sldId id="373" r:id="rId95"/>
    <p:sldId id="374" r:id="rId96"/>
    <p:sldId id="375" r:id="rId97"/>
    <p:sldId id="387" r:id="rId98"/>
    <p:sldId id="388" r:id="rId99"/>
    <p:sldId id="389" r:id="rId100"/>
    <p:sldId id="409" r:id="rId101"/>
    <p:sldId id="390" r:id="rId102"/>
    <p:sldId id="391" r:id="rId103"/>
    <p:sldId id="392" r:id="rId104"/>
    <p:sldId id="393" r:id="rId105"/>
    <p:sldId id="394" r:id="rId106"/>
    <p:sldId id="395" r:id="rId107"/>
    <p:sldId id="396" r:id="rId108"/>
    <p:sldId id="410" r:id="rId109"/>
    <p:sldId id="411" r:id="rId110"/>
    <p:sldId id="412" r:id="rId111"/>
    <p:sldId id="414" r:id="rId112"/>
    <p:sldId id="415" r:id="rId113"/>
    <p:sldId id="416" r:id="rId114"/>
    <p:sldId id="417" r:id="rId115"/>
    <p:sldId id="418" r:id="rId116"/>
    <p:sldId id="419" r:id="rId117"/>
    <p:sldId id="420" r:id="rId118"/>
    <p:sldId id="430" r:id="rId119"/>
    <p:sldId id="421" r:id="rId120"/>
    <p:sldId id="422" r:id="rId121"/>
    <p:sldId id="423" r:id="rId122"/>
    <p:sldId id="424" r:id="rId123"/>
    <p:sldId id="425" r:id="rId124"/>
    <p:sldId id="426" r:id="rId125"/>
    <p:sldId id="427" r:id="rId126"/>
    <p:sldId id="428" r:id="rId127"/>
    <p:sldId id="429" r:id="rId12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E91"/>
    <a:srgbClr val="43682B"/>
    <a:srgbClr val="5B9BD5"/>
    <a:srgbClr val="70AD47"/>
    <a:srgbClr val="00FF00"/>
    <a:srgbClr val="138189"/>
    <a:srgbClr val="14444F"/>
    <a:srgbClr val="009999"/>
    <a:srgbClr val="429AA1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6" autoAdjust="0"/>
    <p:restoredTop sz="96532" autoAdjust="0"/>
  </p:normalViewPr>
  <p:slideViewPr>
    <p:cSldViewPr snapToGrid="0" showGuides="1">
      <p:cViewPr varScale="1">
        <p:scale>
          <a:sx n="114" d="100"/>
          <a:sy n="114" d="100"/>
        </p:scale>
        <p:origin x="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216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Microsoft_Excel_Worksheet8.xlsx"/></Relationships>
</file>

<file path=ppt/charts/_rels/chartEx10.xml.rels><?xml version="1.0" encoding="UTF-8" standalone="yes"?>
<Relationships xmlns="http://schemas.openxmlformats.org/package/2006/relationships"><Relationship Id="rId3" Type="http://schemas.microsoft.com/office/2011/relationships/chartColorStyle" Target="colors70.xml"/><Relationship Id="rId2" Type="http://schemas.microsoft.com/office/2011/relationships/chartStyle" Target="style70.xml"/><Relationship Id="rId1" Type="http://schemas.openxmlformats.org/officeDocument/2006/relationships/package" Target="../embeddings/Microsoft_Excel_Worksheet69.xlsx"/></Relationships>
</file>

<file path=ppt/charts/_rels/chartEx11.xml.rels><?xml version="1.0" encoding="UTF-8" standalone="yes"?>
<Relationships xmlns="http://schemas.openxmlformats.org/package/2006/relationships"><Relationship Id="rId3" Type="http://schemas.microsoft.com/office/2011/relationships/chartColorStyle" Target="colors77.xml"/><Relationship Id="rId2" Type="http://schemas.microsoft.com/office/2011/relationships/chartStyle" Target="style77.xml"/><Relationship Id="rId1" Type="http://schemas.openxmlformats.org/officeDocument/2006/relationships/package" Target="../embeddings/Microsoft_Excel_Worksheet76.xlsx"/></Relationships>
</file>

<file path=ppt/charts/_rels/chartEx12.xml.rels><?xml version="1.0" encoding="UTF-8" standalone="yes"?>
<Relationships xmlns="http://schemas.openxmlformats.org/package/2006/relationships"><Relationship Id="rId3" Type="http://schemas.microsoft.com/office/2011/relationships/chartColorStyle" Target="colors84.xml"/><Relationship Id="rId2" Type="http://schemas.microsoft.com/office/2011/relationships/chartStyle" Target="style84.xml"/><Relationship Id="rId1" Type="http://schemas.openxmlformats.org/officeDocument/2006/relationships/package" Target="../embeddings/Microsoft_Excel_Worksheet83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package" Target="../embeddings/Microsoft_Excel_Worksheet15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22.xml"/><Relationship Id="rId2" Type="http://schemas.microsoft.com/office/2011/relationships/chartStyle" Target="style22.xml"/><Relationship Id="rId1" Type="http://schemas.openxmlformats.org/officeDocument/2006/relationships/package" Target="../embeddings/Microsoft_Excel_Worksheet21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29.xml"/><Relationship Id="rId2" Type="http://schemas.microsoft.com/office/2011/relationships/chartStyle" Target="style29.xml"/><Relationship Id="rId1" Type="http://schemas.openxmlformats.org/officeDocument/2006/relationships/package" Target="../embeddings/Microsoft_Excel_Worksheet28.xlsx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35.xml"/><Relationship Id="rId2" Type="http://schemas.microsoft.com/office/2011/relationships/chartStyle" Target="style35.xml"/><Relationship Id="rId1" Type="http://schemas.openxmlformats.org/officeDocument/2006/relationships/package" Target="../embeddings/Microsoft_Excel_Worksheet34.xlsx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42.xml"/><Relationship Id="rId2" Type="http://schemas.microsoft.com/office/2011/relationships/chartStyle" Target="style42.xml"/><Relationship Id="rId1" Type="http://schemas.openxmlformats.org/officeDocument/2006/relationships/package" Target="../embeddings/Microsoft_Excel_Worksheet41.xlsx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49.xml"/><Relationship Id="rId2" Type="http://schemas.microsoft.com/office/2011/relationships/chartStyle" Target="style49.xml"/><Relationship Id="rId1" Type="http://schemas.openxmlformats.org/officeDocument/2006/relationships/package" Target="../embeddings/Microsoft_Excel_Worksheet48.xlsx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56.xml"/><Relationship Id="rId2" Type="http://schemas.microsoft.com/office/2011/relationships/chartStyle" Target="style56.xml"/><Relationship Id="rId1" Type="http://schemas.openxmlformats.org/officeDocument/2006/relationships/package" Target="../embeddings/Microsoft_Excel_Worksheet55.xlsx"/></Relationships>
</file>

<file path=ppt/charts/_rels/chartEx9.xml.rels><?xml version="1.0" encoding="UTF-8" standalone="yes"?>
<Relationships xmlns="http://schemas.openxmlformats.org/package/2006/relationships"><Relationship Id="rId3" Type="http://schemas.microsoft.com/office/2011/relationships/chartColorStyle" Target="colors63.xml"/><Relationship Id="rId2" Type="http://schemas.microsoft.com/office/2011/relationships/chartStyle" Target="style63.xml"/><Relationship Id="rId1" Type="http://schemas.openxmlformats.org/officeDocument/2006/relationships/package" Target="../embeddings/Microsoft_Excel_Worksheet6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38415991477406"/>
          <c:y val="0.11626243824763172"/>
          <c:w val="0.58034717664519309"/>
          <c:h val="0.69188219454026056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по Приморскому краю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291435613062276E-2"/>
                  <c:y val="4.3103438523070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F8-4AFA-913C-52641C5510B1}"/>
                </c:ext>
              </c:extLst>
            </c:dLbl>
            <c:dLbl>
              <c:idx val="1"/>
              <c:layout>
                <c:manualLayout>
                  <c:x val="-5.1336836130234181E-2"/>
                  <c:y val="8.6593789801387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8-4AFA-913C-52641C5510B1}"/>
                </c:ext>
              </c:extLst>
            </c:dLbl>
            <c:dLbl>
              <c:idx val="2"/>
              <c:layout>
                <c:manualLayout>
                  <c:x val="4.6826863832408937E-2"/>
                  <c:y val="-6.034481393229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F8-4AFA-913C-52641C5510B1}"/>
                </c:ext>
              </c:extLst>
            </c:dLbl>
            <c:dLbl>
              <c:idx val="4"/>
              <c:layout>
                <c:manualLayout>
                  <c:x val="8.872458410351193E-2"/>
                  <c:y val="1.7241375409228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FE-4536-AAB5-C450E1FC7500}"/>
                </c:ext>
              </c:extLst>
            </c:dLbl>
            <c:dLbl>
              <c:idx val="5"/>
              <c:layout>
                <c:manualLayout>
                  <c:x val="6.9432878716996521E-2"/>
                  <c:y val="9.7456661261590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FE-4536-AAB5-C450E1FC7500}"/>
                </c:ext>
              </c:extLst>
            </c:dLbl>
            <c:dLbl>
              <c:idx val="6"/>
              <c:layout>
                <c:manualLayout>
                  <c:x val="-3.145986769017229E-2"/>
                  <c:y val="8.5619867923121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FE-4536-AAB5-C450E1FC7500}"/>
                </c:ext>
              </c:extLst>
            </c:dLbl>
            <c:dLbl>
              <c:idx val="8"/>
              <c:layout>
                <c:manualLayout>
                  <c:x val="-7.6459270188670991E-2"/>
                  <c:y val="4.757871660222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30-421B-AF1A-C284CABC226A}"/>
                </c:ext>
              </c:extLst>
            </c:dLbl>
            <c:dLbl>
              <c:idx val="9"/>
              <c:layout>
                <c:manualLayout>
                  <c:x val="-0.15892277076336567"/>
                  <c:y val="-4.8385877086184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CD-495C-A6DC-DF146832E5CB}"/>
                </c:ext>
              </c:extLst>
            </c:dLbl>
            <c:dLbl>
              <c:idx val="10"/>
              <c:layout>
                <c:manualLayout>
                  <c:x val="-9.9277607490897105E-2"/>
                  <c:y val="-9.7639951329105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CD-495C-A6DC-DF146832E5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биология</c:v>
                </c:pt>
                <c:pt idx="5">
                  <c:v>история</c:v>
                </c:pt>
                <c:pt idx="6">
                  <c:v>география</c:v>
                </c:pt>
                <c:pt idx="7">
                  <c:v>английский язык</c:v>
                </c:pt>
                <c:pt idx="8">
                  <c:v>обществознание</c:v>
                </c:pt>
                <c:pt idx="9">
                  <c:v>литература</c:v>
                </c:pt>
                <c:pt idx="10">
                  <c:v>математика (углубленная)</c:v>
                </c:pt>
                <c:pt idx="11">
                  <c:v>физика (углубленная)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18013</c:v>
                </c:pt>
                <c:pt idx="1">
                  <c:v>17912</c:v>
                </c:pt>
                <c:pt idx="2">
                  <c:v>5690</c:v>
                </c:pt>
                <c:pt idx="3">
                  <c:v>2431</c:v>
                </c:pt>
                <c:pt idx="4">
                  <c:v>4122</c:v>
                </c:pt>
                <c:pt idx="5">
                  <c:v>6289</c:v>
                </c:pt>
                <c:pt idx="6">
                  <c:v>5461</c:v>
                </c:pt>
                <c:pt idx="7">
                  <c:v>2915</c:v>
                </c:pt>
                <c:pt idx="8">
                  <c:v>6380</c:v>
                </c:pt>
                <c:pt idx="9">
                  <c:v>2343</c:v>
                </c:pt>
                <c:pt idx="10">
                  <c:v>207</c:v>
                </c:pt>
                <c:pt idx="1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8-4AFA-913C-52641C551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8334175"/>
        <c:axId val="1446891967"/>
      </c:radarChart>
      <c:catAx>
        <c:axId val="135833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891967"/>
        <c:crosses val="autoZero"/>
        <c:auto val="1"/>
        <c:lblAlgn val="ctr"/>
        <c:lblOffset val="100"/>
        <c:noMultiLvlLbl val="0"/>
      </c:catAx>
      <c:valAx>
        <c:axId val="1446891967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8334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32974188169017E-2"/>
          <c:y val="3.8469146612932152E-2"/>
          <c:w val="0.93756702581183093"/>
          <c:h val="0.46224759196936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55E91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26.55</c:v>
                </c:pt>
                <c:pt idx="1">
                  <c:v>29.580000000000002</c:v>
                </c:pt>
                <c:pt idx="2">
                  <c:v>33.619999999999997</c:v>
                </c:pt>
                <c:pt idx="3">
                  <c:v>34.590000000000003</c:v>
                </c:pt>
                <c:pt idx="4">
                  <c:v>44.98</c:v>
                </c:pt>
                <c:pt idx="5">
                  <c:v>35.81</c:v>
                </c:pt>
                <c:pt idx="6">
                  <c:v>44.34</c:v>
                </c:pt>
                <c:pt idx="7">
                  <c:v>35.75</c:v>
                </c:pt>
                <c:pt idx="8">
                  <c:v>14.17</c:v>
                </c:pt>
                <c:pt idx="9">
                  <c:v>45.62</c:v>
                </c:pt>
                <c:pt idx="10">
                  <c:v>31.35</c:v>
                </c:pt>
                <c:pt idx="11">
                  <c:v>32.049999999999997</c:v>
                </c:pt>
                <c:pt idx="12">
                  <c:v>29.93</c:v>
                </c:pt>
                <c:pt idx="13">
                  <c:v>35.35</c:v>
                </c:pt>
                <c:pt idx="14">
                  <c:v>31.23</c:v>
                </c:pt>
                <c:pt idx="15">
                  <c:v>27.78</c:v>
                </c:pt>
                <c:pt idx="16">
                  <c:v>32.479999999999997</c:v>
                </c:pt>
                <c:pt idx="17">
                  <c:v>51.34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29.73</c:v>
                </c:pt>
                <c:pt idx="1">
                  <c:v>21.669999999999998</c:v>
                </c:pt>
                <c:pt idx="2">
                  <c:v>39.299999999999997</c:v>
                </c:pt>
                <c:pt idx="3">
                  <c:v>24.03</c:v>
                </c:pt>
                <c:pt idx="4">
                  <c:v>29.68</c:v>
                </c:pt>
                <c:pt idx="5">
                  <c:v>37.120000000000005</c:v>
                </c:pt>
                <c:pt idx="6">
                  <c:v>44.98</c:v>
                </c:pt>
                <c:pt idx="7">
                  <c:v>38.049999999999997</c:v>
                </c:pt>
                <c:pt idx="8">
                  <c:v>18.25</c:v>
                </c:pt>
                <c:pt idx="9">
                  <c:v>37.03</c:v>
                </c:pt>
                <c:pt idx="10">
                  <c:v>33.69</c:v>
                </c:pt>
                <c:pt idx="11">
                  <c:v>40.96</c:v>
                </c:pt>
                <c:pt idx="12">
                  <c:v>30.89</c:v>
                </c:pt>
                <c:pt idx="13">
                  <c:v>30.81</c:v>
                </c:pt>
                <c:pt idx="14">
                  <c:v>30.159999999999997</c:v>
                </c:pt>
                <c:pt idx="15">
                  <c:v>36.159999999999997</c:v>
                </c:pt>
                <c:pt idx="16">
                  <c:v>35.65</c:v>
                </c:pt>
                <c:pt idx="17">
                  <c:v>52.35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35.120000000000005</c:v>
                </c:pt>
                <c:pt idx="1">
                  <c:v>25.39</c:v>
                </c:pt>
                <c:pt idx="2">
                  <c:v>35.270000000000003</c:v>
                </c:pt>
                <c:pt idx="3">
                  <c:v>26.39</c:v>
                </c:pt>
                <c:pt idx="4">
                  <c:v>35.67</c:v>
                </c:pt>
                <c:pt idx="5">
                  <c:v>37.99</c:v>
                </c:pt>
                <c:pt idx="6">
                  <c:v>43.660000000000004</c:v>
                </c:pt>
                <c:pt idx="7">
                  <c:v>35.769999999999996</c:v>
                </c:pt>
                <c:pt idx="8">
                  <c:v>26.27</c:v>
                </c:pt>
                <c:pt idx="9">
                  <c:v>44.28</c:v>
                </c:pt>
                <c:pt idx="10">
                  <c:v>34.659999999999997</c:v>
                </c:pt>
                <c:pt idx="11">
                  <c:v>28.89</c:v>
                </c:pt>
                <c:pt idx="12">
                  <c:v>26.02</c:v>
                </c:pt>
                <c:pt idx="13">
                  <c:v>38.799999999999997</c:v>
                </c:pt>
                <c:pt idx="14">
                  <c:v>30.64</c:v>
                </c:pt>
                <c:pt idx="15">
                  <c:v>31.92</c:v>
                </c:pt>
                <c:pt idx="16">
                  <c:v>35.519999999999996</c:v>
                </c:pt>
                <c:pt idx="17">
                  <c:v>56.94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41.61</c:v>
                </c:pt>
                <c:pt idx="1">
                  <c:v>32.32</c:v>
                </c:pt>
                <c:pt idx="2">
                  <c:v>41.570000000000007</c:v>
                </c:pt>
                <c:pt idx="3">
                  <c:v>34.520000000000003</c:v>
                </c:pt>
                <c:pt idx="4">
                  <c:v>38.39</c:v>
                </c:pt>
                <c:pt idx="5">
                  <c:v>32.619999999999997</c:v>
                </c:pt>
                <c:pt idx="6">
                  <c:v>46.08</c:v>
                </c:pt>
                <c:pt idx="7">
                  <c:v>32.619999999999997</c:v>
                </c:pt>
                <c:pt idx="8">
                  <c:v>23.33</c:v>
                </c:pt>
                <c:pt idx="9">
                  <c:v>45.32</c:v>
                </c:pt>
                <c:pt idx="10">
                  <c:v>36.06</c:v>
                </c:pt>
                <c:pt idx="11">
                  <c:v>36.11</c:v>
                </c:pt>
                <c:pt idx="12">
                  <c:v>38.869999999999997</c:v>
                </c:pt>
                <c:pt idx="13">
                  <c:v>41.67</c:v>
                </c:pt>
                <c:pt idx="14">
                  <c:v>30.73</c:v>
                </c:pt>
                <c:pt idx="15">
                  <c:v>28.61</c:v>
                </c:pt>
                <c:pt idx="16">
                  <c:v>32.06</c:v>
                </c:pt>
                <c:pt idx="17">
                  <c:v>48.620000000000005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0-4999-B889-D9E561CB96A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3682B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32.19</c:v>
                </c:pt>
                <c:pt idx="1">
                  <c:v>33.839999999999996</c:v>
                </c:pt>
                <c:pt idx="2">
                  <c:v>42.94</c:v>
                </c:pt>
                <c:pt idx="3">
                  <c:v>46.03</c:v>
                </c:pt>
                <c:pt idx="4">
                  <c:v>43.05</c:v>
                </c:pt>
                <c:pt idx="5">
                  <c:v>39.25</c:v>
                </c:pt>
                <c:pt idx="6">
                  <c:v>49.75</c:v>
                </c:pt>
                <c:pt idx="7">
                  <c:v>32.67</c:v>
                </c:pt>
                <c:pt idx="8">
                  <c:v>24.040000000000003</c:v>
                </c:pt>
                <c:pt idx="9">
                  <c:v>36.909999999999997</c:v>
                </c:pt>
                <c:pt idx="10">
                  <c:v>54.209999999999994</c:v>
                </c:pt>
                <c:pt idx="11">
                  <c:v>35.21</c:v>
                </c:pt>
                <c:pt idx="12">
                  <c:v>27.97</c:v>
                </c:pt>
                <c:pt idx="13">
                  <c:v>35.85</c:v>
                </c:pt>
                <c:pt idx="14">
                  <c:v>34.39</c:v>
                </c:pt>
                <c:pt idx="15">
                  <c:v>31.02</c:v>
                </c:pt>
                <c:pt idx="16">
                  <c:v>28.18</c:v>
                </c:pt>
                <c:pt idx="17">
                  <c:v>56.97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C7-4D36-8877-4E2CBE3B0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Лист1!$A$2:$A$20</c:f>
              <c:numCache>
                <c:formatCode>General</c:formatCode>
                <c:ptCount val="19"/>
                <c:pt idx="0">
                  <c:v>1</c:v>
                </c:pt>
                <c:pt idx="1">
                  <c:v>2.1</c:v>
                </c:pt>
                <c:pt idx="2">
                  <c:v>2.2000000000000002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9.1</c:v>
                </c:pt>
                <c:pt idx="10">
                  <c:v>9.1999999999999993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76.84</c:v>
                </c:pt>
                <c:pt idx="1">
                  <c:v>87.25</c:v>
                </c:pt>
                <c:pt idx="2">
                  <c:v>61.49</c:v>
                </c:pt>
                <c:pt idx="3">
                  <c:v>71.95</c:v>
                </c:pt>
                <c:pt idx="4">
                  <c:v>87.32</c:v>
                </c:pt>
                <c:pt idx="5">
                  <c:v>73.58</c:v>
                </c:pt>
                <c:pt idx="6">
                  <c:v>77.239999999999995</c:v>
                </c:pt>
                <c:pt idx="7">
                  <c:v>65.34</c:v>
                </c:pt>
                <c:pt idx="8">
                  <c:v>57.19</c:v>
                </c:pt>
                <c:pt idx="9">
                  <c:v>55.66</c:v>
                </c:pt>
                <c:pt idx="10">
                  <c:v>37.799999999999997</c:v>
                </c:pt>
                <c:pt idx="11">
                  <c:v>49.15</c:v>
                </c:pt>
                <c:pt idx="12">
                  <c:v>34.72</c:v>
                </c:pt>
                <c:pt idx="13">
                  <c:v>37.590000000000003</c:v>
                </c:pt>
                <c:pt idx="14">
                  <c:v>44.38</c:v>
                </c:pt>
                <c:pt idx="15">
                  <c:v>36.29</c:v>
                </c:pt>
                <c:pt idx="16">
                  <c:v>17.420000000000002</c:v>
                </c:pt>
                <c:pt idx="17">
                  <c:v>20.38</c:v>
                </c:pt>
                <c:pt idx="18">
                  <c:v>7.44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layout>
                <c:manualLayout>
                  <c:x val="6.7057837384744343E-3"/>
                  <c:y val="0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68-4208-A6B4-6C07F89D8456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3"/>
              <c:layout>
                <c:manualLayout>
                  <c:x val="4.4705224923162071E-3"/>
                  <c:y val="0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95-4AC3-B2A5-E253C940BA8D}"/>
                </c:ext>
              </c:extLst>
            </c:dLbl>
            <c:dLbl>
              <c:idx val="15"/>
              <c:layout>
                <c:manualLayout>
                  <c:x val="6.7057837384742703E-3"/>
                  <c:y val="0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95-4AC3-B2A5-E253C940BA8D}"/>
                </c:ext>
              </c:extLst>
            </c:dLbl>
            <c:dLbl>
              <c:idx val="16"/>
              <c:layout>
                <c:manualLayout>
                  <c:x val="6.7057837384744343E-3"/>
                  <c:y val="-8.161656782436857E-17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68-4208-A6B4-6C07F89D8456}"/>
                </c:ext>
              </c:extLst>
            </c:dLbl>
            <c:dLbl>
              <c:idx val="17"/>
              <c:layout>
                <c:manualLayout>
                  <c:x val="6.7057837384744343E-3"/>
                  <c:y val="-8.161656782436857E-17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68-4208-A6B4-6C07F89D8456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dLbl>
              <c:idx val="19"/>
              <c:layout>
                <c:manualLayout>
                  <c:x val="4.4705224923162895E-3"/>
                  <c:y val="-2.2259321090707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8-4056-A42A-19F41D082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Лист1!$A$2:$A$20</c:f>
              <c:numCache>
                <c:formatCode>General</c:formatCode>
                <c:ptCount val="19"/>
                <c:pt idx="0">
                  <c:v>1</c:v>
                </c:pt>
                <c:pt idx="1">
                  <c:v>2.1</c:v>
                </c:pt>
                <c:pt idx="2">
                  <c:v>2.2000000000000002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9.1</c:v>
                </c:pt>
                <c:pt idx="10">
                  <c:v>9.1999999999999993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74.97</c:v>
                </c:pt>
                <c:pt idx="1">
                  <c:v>87.01</c:v>
                </c:pt>
                <c:pt idx="2">
                  <c:v>59.98</c:v>
                </c:pt>
                <c:pt idx="3">
                  <c:v>70.88</c:v>
                </c:pt>
                <c:pt idx="4">
                  <c:v>86.44</c:v>
                </c:pt>
                <c:pt idx="5">
                  <c:v>72.930000000000007</c:v>
                </c:pt>
                <c:pt idx="6">
                  <c:v>76.069999999999993</c:v>
                </c:pt>
                <c:pt idx="7">
                  <c:v>62.25</c:v>
                </c:pt>
                <c:pt idx="8">
                  <c:v>54.56</c:v>
                </c:pt>
                <c:pt idx="9">
                  <c:v>51.62</c:v>
                </c:pt>
                <c:pt idx="10">
                  <c:v>31.96</c:v>
                </c:pt>
                <c:pt idx="11">
                  <c:v>49.59</c:v>
                </c:pt>
                <c:pt idx="12">
                  <c:v>31.88</c:v>
                </c:pt>
                <c:pt idx="13">
                  <c:v>33.19</c:v>
                </c:pt>
                <c:pt idx="14">
                  <c:v>44.71</c:v>
                </c:pt>
                <c:pt idx="15">
                  <c:v>33.590000000000003</c:v>
                </c:pt>
                <c:pt idx="16">
                  <c:v>19.100000000000001</c:v>
                </c:pt>
                <c:pt idx="17">
                  <c:v>20.77</c:v>
                </c:pt>
                <c:pt idx="18">
                  <c:v>7.65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8.0299999999999994</c:v>
                </c:pt>
                <c:pt idx="1">
                  <c:v>49.13</c:v>
                </c:pt>
                <c:pt idx="2">
                  <c:v>34.08</c:v>
                </c:pt>
                <c:pt idx="3">
                  <c:v>8.76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7.56</c:v>
                </c:pt>
                <c:pt idx="1">
                  <c:v>53.18</c:v>
                </c:pt>
                <c:pt idx="2">
                  <c:v>32.49</c:v>
                </c:pt>
                <c:pt idx="3">
                  <c:v>6.78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7BD-40EE-9CF4-D642E47B188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BD-40EE-9CF4-D642E47B1883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766-4640-8BBA-D2DCEAE9AE6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766-4640-8BBA-D2DCEAE9AE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Лист1!$B$1:$AA$1</c:f>
              <c:strCach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strCache>
            </c:strRef>
          </c:cat>
          <c:val>
            <c:numRef>
              <c:f>Лист1!$B$2:$AA$2</c:f>
              <c:numCache>
                <c:formatCode>General</c:formatCode>
                <c:ptCount val="26"/>
                <c:pt idx="0">
                  <c:v>0.1</c:v>
                </c:pt>
                <c:pt idx="1">
                  <c:v>0.5</c:v>
                </c:pt>
                <c:pt idx="2">
                  <c:v>1.1000000000000001</c:v>
                </c:pt>
                <c:pt idx="3">
                  <c:v>1.4</c:v>
                </c:pt>
                <c:pt idx="4">
                  <c:v>1.7</c:v>
                </c:pt>
                <c:pt idx="5">
                  <c:v>1.5</c:v>
                </c:pt>
                <c:pt idx="6">
                  <c:v>1.6</c:v>
                </c:pt>
                <c:pt idx="7">
                  <c:v>12.3</c:v>
                </c:pt>
                <c:pt idx="8">
                  <c:v>10.6</c:v>
                </c:pt>
                <c:pt idx="9">
                  <c:v>9.1999999999999993</c:v>
                </c:pt>
                <c:pt idx="10">
                  <c:v>8</c:v>
                </c:pt>
                <c:pt idx="11">
                  <c:v>7.3</c:v>
                </c:pt>
                <c:pt idx="12">
                  <c:v>6</c:v>
                </c:pt>
                <c:pt idx="13">
                  <c:v>8.6999999999999993</c:v>
                </c:pt>
                <c:pt idx="14">
                  <c:v>7.3</c:v>
                </c:pt>
                <c:pt idx="15">
                  <c:v>5.7</c:v>
                </c:pt>
                <c:pt idx="16">
                  <c:v>4.5</c:v>
                </c:pt>
                <c:pt idx="17">
                  <c:v>3.4</c:v>
                </c:pt>
                <c:pt idx="18">
                  <c:v>2.4</c:v>
                </c:pt>
                <c:pt idx="19">
                  <c:v>2.6</c:v>
                </c:pt>
                <c:pt idx="20">
                  <c:v>1.8</c:v>
                </c:pt>
                <c:pt idx="21">
                  <c:v>1.1000000000000001</c:v>
                </c:pt>
                <c:pt idx="22">
                  <c:v>0.6</c:v>
                </c:pt>
                <c:pt idx="23">
                  <c:v>0.4</c:v>
                </c:pt>
                <c:pt idx="24">
                  <c:v>0.2</c:v>
                </c:pt>
                <c:pt idx="2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7662861671490386"/>
              <c:y val="0.93025449027491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Лист1!$B$1:$T$1</c:f>
              <c:strCache>
                <c:ptCount val="19"/>
                <c:pt idx="0">
                  <c:v>1</c:v>
                </c:pt>
                <c:pt idx="1">
                  <c:v>2,1</c:v>
                </c:pt>
                <c:pt idx="2">
                  <c:v>2,2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9,1</c:v>
                </c:pt>
                <c:pt idx="10">
                  <c:v>9,2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</c:strCache>
            </c:strRef>
          </c:cat>
          <c:val>
            <c:numRef>
              <c:f>Лист1!$B$2:$T$2</c:f>
              <c:numCache>
                <c:formatCode>General</c:formatCode>
                <c:ptCount val="19"/>
                <c:pt idx="0">
                  <c:v>26.79</c:v>
                </c:pt>
                <c:pt idx="1">
                  <c:v>75.98</c:v>
                </c:pt>
                <c:pt idx="2">
                  <c:v>29.95</c:v>
                </c:pt>
                <c:pt idx="3">
                  <c:v>24.87</c:v>
                </c:pt>
                <c:pt idx="4">
                  <c:v>55.89</c:v>
                </c:pt>
                <c:pt idx="5">
                  <c:v>24.48</c:v>
                </c:pt>
                <c:pt idx="6">
                  <c:v>38.409999999999997</c:v>
                </c:pt>
                <c:pt idx="7">
                  <c:v>20.86</c:v>
                </c:pt>
                <c:pt idx="8">
                  <c:v>13.39</c:v>
                </c:pt>
                <c:pt idx="9">
                  <c:v>18.170000000000002</c:v>
                </c:pt>
                <c:pt idx="10">
                  <c:v>4.7</c:v>
                </c:pt>
                <c:pt idx="11">
                  <c:v>11.24</c:v>
                </c:pt>
                <c:pt idx="12">
                  <c:v>7.85</c:v>
                </c:pt>
                <c:pt idx="13">
                  <c:v>3.62</c:v>
                </c:pt>
                <c:pt idx="14">
                  <c:v>5.54</c:v>
                </c:pt>
                <c:pt idx="15">
                  <c:v>2.85</c:v>
                </c:pt>
                <c:pt idx="16">
                  <c:v>1.46</c:v>
                </c:pt>
                <c:pt idx="17">
                  <c:v>0.69</c:v>
                </c:pt>
                <c:pt idx="18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Лист1!$B$1:$T$1</c:f>
              <c:strCache>
                <c:ptCount val="19"/>
                <c:pt idx="0">
                  <c:v>1</c:v>
                </c:pt>
                <c:pt idx="1">
                  <c:v>2,1</c:v>
                </c:pt>
                <c:pt idx="2">
                  <c:v>2,2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9,1</c:v>
                </c:pt>
                <c:pt idx="10">
                  <c:v>9,2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</c:strCache>
            </c:strRef>
          </c:cat>
          <c:val>
            <c:numRef>
              <c:f>Лист1!$B$3:$T$3</c:f>
              <c:numCache>
                <c:formatCode>General</c:formatCode>
                <c:ptCount val="19"/>
                <c:pt idx="0">
                  <c:v>71.17</c:v>
                </c:pt>
                <c:pt idx="1">
                  <c:v>85.83</c:v>
                </c:pt>
                <c:pt idx="2">
                  <c:v>54.98</c:v>
                </c:pt>
                <c:pt idx="3">
                  <c:v>66.040000000000006</c:v>
                </c:pt>
                <c:pt idx="4">
                  <c:v>84.96</c:v>
                </c:pt>
                <c:pt idx="5">
                  <c:v>67.91</c:v>
                </c:pt>
                <c:pt idx="6">
                  <c:v>71.41</c:v>
                </c:pt>
                <c:pt idx="7">
                  <c:v>55.58</c:v>
                </c:pt>
                <c:pt idx="8">
                  <c:v>44.9</c:v>
                </c:pt>
                <c:pt idx="9">
                  <c:v>45.4</c:v>
                </c:pt>
                <c:pt idx="10">
                  <c:v>22.43</c:v>
                </c:pt>
                <c:pt idx="11">
                  <c:v>40.83</c:v>
                </c:pt>
                <c:pt idx="12">
                  <c:v>25.63</c:v>
                </c:pt>
                <c:pt idx="13">
                  <c:v>19.350000000000001</c:v>
                </c:pt>
                <c:pt idx="14">
                  <c:v>28.79</c:v>
                </c:pt>
                <c:pt idx="15">
                  <c:v>17.170000000000002</c:v>
                </c:pt>
                <c:pt idx="16">
                  <c:v>8.3699999999999992</c:v>
                </c:pt>
                <c:pt idx="17">
                  <c:v>7.37</c:v>
                </c:pt>
                <c:pt idx="18">
                  <c:v>2.41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Лист1!$B$1:$T$1</c:f>
              <c:strCache>
                <c:ptCount val="19"/>
                <c:pt idx="0">
                  <c:v>1</c:v>
                </c:pt>
                <c:pt idx="1">
                  <c:v>2,1</c:v>
                </c:pt>
                <c:pt idx="2">
                  <c:v>2,2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9,1</c:v>
                </c:pt>
                <c:pt idx="10">
                  <c:v>9,2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</c:strCache>
            </c:strRef>
          </c:cat>
          <c:val>
            <c:numRef>
              <c:f>Лист1!$B$4:$T$4</c:f>
              <c:numCache>
                <c:formatCode>General</c:formatCode>
                <c:ptCount val="19"/>
                <c:pt idx="0">
                  <c:v>87.87</c:v>
                </c:pt>
                <c:pt idx="1">
                  <c:v>89.61</c:v>
                </c:pt>
                <c:pt idx="2">
                  <c:v>69.319999999999993</c:v>
                </c:pt>
                <c:pt idx="3">
                  <c:v>84.28</c:v>
                </c:pt>
                <c:pt idx="4">
                  <c:v>93.41</c:v>
                </c:pt>
                <c:pt idx="5">
                  <c:v>87.13</c:v>
                </c:pt>
                <c:pt idx="6">
                  <c:v>87.8</c:v>
                </c:pt>
                <c:pt idx="7">
                  <c:v>76.510000000000005</c:v>
                </c:pt>
                <c:pt idx="8">
                  <c:v>71.540000000000006</c:v>
                </c:pt>
                <c:pt idx="9">
                  <c:v>62.6</c:v>
                </c:pt>
                <c:pt idx="10">
                  <c:v>45.84</c:v>
                </c:pt>
                <c:pt idx="11">
                  <c:v>65.63</c:v>
                </c:pt>
                <c:pt idx="12">
                  <c:v>41.36</c:v>
                </c:pt>
                <c:pt idx="13">
                  <c:v>54.4</c:v>
                </c:pt>
                <c:pt idx="14">
                  <c:v>68.77</c:v>
                </c:pt>
                <c:pt idx="15">
                  <c:v>55.32</c:v>
                </c:pt>
                <c:pt idx="16">
                  <c:v>30.56</c:v>
                </c:pt>
                <c:pt idx="17">
                  <c:v>34.68</c:v>
                </c:pt>
                <c:pt idx="18">
                  <c:v>10.93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Лист1!$B$1:$T$1</c:f>
              <c:strCache>
                <c:ptCount val="19"/>
                <c:pt idx="0">
                  <c:v>1</c:v>
                </c:pt>
                <c:pt idx="1">
                  <c:v>2,1</c:v>
                </c:pt>
                <c:pt idx="2">
                  <c:v>2,2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9,1</c:v>
                </c:pt>
                <c:pt idx="10">
                  <c:v>9,2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</c:strCache>
            </c:strRef>
          </c:cat>
          <c:val>
            <c:numRef>
              <c:f>Лист1!$B$5:$T$5</c:f>
              <c:numCache>
                <c:formatCode>General</c:formatCode>
                <c:ptCount val="19"/>
                <c:pt idx="0">
                  <c:v>96.48</c:v>
                </c:pt>
                <c:pt idx="1">
                  <c:v>94.33</c:v>
                </c:pt>
                <c:pt idx="2">
                  <c:v>86.17</c:v>
                </c:pt>
                <c:pt idx="3">
                  <c:v>95.1</c:v>
                </c:pt>
                <c:pt idx="4">
                  <c:v>98.54</c:v>
                </c:pt>
                <c:pt idx="5">
                  <c:v>96.31</c:v>
                </c:pt>
                <c:pt idx="6">
                  <c:v>97.77</c:v>
                </c:pt>
                <c:pt idx="7">
                  <c:v>92.61</c:v>
                </c:pt>
                <c:pt idx="8">
                  <c:v>91.32</c:v>
                </c:pt>
                <c:pt idx="9">
                  <c:v>78.95</c:v>
                </c:pt>
                <c:pt idx="10">
                  <c:v>70.790000000000006</c:v>
                </c:pt>
                <c:pt idx="11">
                  <c:v>84.79</c:v>
                </c:pt>
                <c:pt idx="12">
                  <c:v>63.14</c:v>
                </c:pt>
                <c:pt idx="13">
                  <c:v>82.47</c:v>
                </c:pt>
                <c:pt idx="14">
                  <c:v>91.49</c:v>
                </c:pt>
                <c:pt idx="15">
                  <c:v>87.63</c:v>
                </c:pt>
                <c:pt idx="16">
                  <c:v>62.71</c:v>
                </c:pt>
                <c:pt idx="17">
                  <c:v>76.760000000000005</c:v>
                </c:pt>
                <c:pt idx="18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 задания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32974188169017E-2"/>
          <c:y val="3.8469146612932152E-2"/>
          <c:w val="0.93756702581183093"/>
          <c:h val="0.46224759196936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Пожарский МО</c:v>
                </c:pt>
                <c:pt idx="1">
                  <c:v>Дальнереченский ГО</c:v>
                </c:pt>
                <c:pt idx="2">
                  <c:v>Спасск-Дальний</c:v>
                </c:pt>
                <c:pt idx="3">
                  <c:v>Уссурийский ГО</c:v>
                </c:pt>
                <c:pt idx="4">
                  <c:v>Находкинский ГО</c:v>
                </c:pt>
                <c:pt idx="5">
                  <c:v>Приморский край (региональное подчинение)</c:v>
                </c:pt>
                <c:pt idx="6">
                  <c:v>Владивосток ГО</c:v>
                </c:pt>
                <c:pt idx="7">
                  <c:v>Красноармейский МР</c:v>
                </c:pt>
                <c:pt idx="8">
                  <c:v>Находкинский ГО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Пожарский МО</c:v>
                </c:pt>
                <c:pt idx="1">
                  <c:v>Дальнереченский ГО</c:v>
                </c:pt>
                <c:pt idx="2">
                  <c:v>Спасск-Дальний</c:v>
                </c:pt>
                <c:pt idx="3">
                  <c:v>Уссурийский ГО</c:v>
                </c:pt>
                <c:pt idx="4">
                  <c:v>Находкинский ГО</c:v>
                </c:pt>
                <c:pt idx="5">
                  <c:v>Приморский край (региональное подчинение)</c:v>
                </c:pt>
                <c:pt idx="6">
                  <c:v>Владивосток ГО</c:v>
                </c:pt>
                <c:pt idx="7">
                  <c:v>Красноармейский МР</c:v>
                </c:pt>
                <c:pt idx="8">
                  <c:v>Находкинский ГО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4">
                  <c:v>33.33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Пожарский МО</c:v>
                </c:pt>
                <c:pt idx="1">
                  <c:v>Дальнереченский ГО</c:v>
                </c:pt>
                <c:pt idx="2">
                  <c:v>Спасск-Дальний</c:v>
                </c:pt>
                <c:pt idx="3">
                  <c:v>Уссурийский ГО</c:v>
                </c:pt>
                <c:pt idx="4">
                  <c:v>Находкинский ГО</c:v>
                </c:pt>
                <c:pt idx="5">
                  <c:v>Приморский край (региональное подчинение)</c:v>
                </c:pt>
                <c:pt idx="6">
                  <c:v>Владивосток ГО</c:v>
                </c:pt>
                <c:pt idx="7">
                  <c:v>Красноармейский МР</c:v>
                </c:pt>
                <c:pt idx="8">
                  <c:v>Находкинский ГО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62.5</c:v>
                </c:pt>
                <c:pt idx="3">
                  <c:v>55.17</c:v>
                </c:pt>
                <c:pt idx="4">
                  <c:v>51.69</c:v>
                </c:pt>
                <c:pt idx="5">
                  <c:v>58.82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Пожарский МО</c:v>
                </c:pt>
                <c:pt idx="1">
                  <c:v>Дальнереченский ГО</c:v>
                </c:pt>
                <c:pt idx="2">
                  <c:v>Спасск-Дальний</c:v>
                </c:pt>
                <c:pt idx="3">
                  <c:v>Уссурийский ГО</c:v>
                </c:pt>
                <c:pt idx="4">
                  <c:v>Находкинский ГО</c:v>
                </c:pt>
                <c:pt idx="5">
                  <c:v>Приморский край (региональное подчинение)</c:v>
                </c:pt>
                <c:pt idx="6">
                  <c:v>Владивосток ГО</c:v>
                </c:pt>
                <c:pt idx="7">
                  <c:v>Красноармейский МР</c:v>
                </c:pt>
                <c:pt idx="8">
                  <c:v>Находкинский ГО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1">
                  <c:v>55</c:v>
                </c:pt>
                <c:pt idx="2">
                  <c:v>70.37</c:v>
                </c:pt>
                <c:pt idx="6">
                  <c:v>72.42</c:v>
                </c:pt>
                <c:pt idx="7">
                  <c:v>50</c:v>
                </c:pt>
                <c:pt idx="8">
                  <c:v>58.72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A-4C5B-A693-4D28973CB1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5.1</c:v>
                </c:pt>
                <c:pt idx="5">
                  <c:v>5.2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73.56</c:v>
                </c:pt>
                <c:pt idx="1">
                  <c:v>59.34</c:v>
                </c:pt>
                <c:pt idx="2">
                  <c:v>91.37</c:v>
                </c:pt>
                <c:pt idx="3">
                  <c:v>63.35</c:v>
                </c:pt>
                <c:pt idx="4">
                  <c:v>78.73</c:v>
                </c:pt>
                <c:pt idx="5">
                  <c:v>68.48</c:v>
                </c:pt>
                <c:pt idx="6">
                  <c:v>63.81</c:v>
                </c:pt>
                <c:pt idx="7">
                  <c:v>69.099999999999994</c:v>
                </c:pt>
                <c:pt idx="8">
                  <c:v>47.22</c:v>
                </c:pt>
                <c:pt idx="9">
                  <c:v>66.069999999999993</c:v>
                </c:pt>
                <c:pt idx="10">
                  <c:v>60.38</c:v>
                </c:pt>
                <c:pt idx="11">
                  <c:v>61.47</c:v>
                </c:pt>
                <c:pt idx="12">
                  <c:v>80.06</c:v>
                </c:pt>
                <c:pt idx="13">
                  <c:v>44.66</c:v>
                </c:pt>
                <c:pt idx="14">
                  <c:v>29.06</c:v>
                </c:pt>
                <c:pt idx="15">
                  <c:v>42.72</c:v>
                </c:pt>
                <c:pt idx="16">
                  <c:v>15.89</c:v>
                </c:pt>
                <c:pt idx="17">
                  <c:v>12.17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37D-4320-9F55-F28EACDDB25F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0A1-4C34-B279-AE0D1699E52E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30A-4672-AF89-956C0F215846}"/>
                </c:ext>
              </c:extLst>
            </c:dLbl>
            <c:dLbl>
              <c:idx val="5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4B9-4262-822B-4654B4091988}"/>
                </c:ext>
              </c:extLst>
            </c:dLbl>
            <c:dLbl>
              <c:idx val="7"/>
              <c:layout>
                <c:manualLayout>
                  <c:x val="6.7057837384744343E-3"/>
                  <c:y val="0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7D-4320-9F55-F28EACDDB25F}"/>
                </c:ext>
              </c:extLst>
            </c:dLbl>
            <c:dLbl>
              <c:idx val="8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37D-4320-9F55-F28EACDDB25F}"/>
                </c:ext>
              </c:extLst>
            </c:dLbl>
            <c:dLbl>
              <c:idx val="9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0A1-4C34-B279-AE0D1699E52E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3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895-4AC3-B2A5-E253C940BA8D}"/>
                </c:ext>
              </c:extLst>
            </c:dLbl>
            <c:dLbl>
              <c:idx val="14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0A1-4C34-B279-AE0D1699E52E}"/>
                </c:ext>
              </c:extLst>
            </c:dLbl>
            <c:dLbl>
              <c:idx val="15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4B9-4262-822B-4654B4091988}"/>
                </c:ext>
              </c:extLst>
            </c:dLbl>
            <c:dLbl>
              <c:idx val="16"/>
              <c:layout>
                <c:manualLayout>
                  <c:x val="1.1176306230790724E-3"/>
                  <c:y val="0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B9-4262-822B-4654B4091988}"/>
                </c:ext>
              </c:extLst>
            </c:dLbl>
            <c:dLbl>
              <c:idx val="17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4B9-4262-822B-4654B4091988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dLbl>
              <c:idx val="19"/>
              <c:layout>
                <c:manualLayout>
                  <c:x val="4.4705224923162895E-3"/>
                  <c:y val="-2.2259321090707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8-4056-A42A-19F41D082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5.1</c:v>
                </c:pt>
                <c:pt idx="5">
                  <c:v>5.2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82.61</c:v>
                </c:pt>
                <c:pt idx="1">
                  <c:v>71.010000000000005</c:v>
                </c:pt>
                <c:pt idx="2">
                  <c:v>86.47</c:v>
                </c:pt>
                <c:pt idx="3">
                  <c:v>63.77</c:v>
                </c:pt>
                <c:pt idx="4">
                  <c:v>85.51</c:v>
                </c:pt>
                <c:pt idx="5">
                  <c:v>74.400000000000006</c:v>
                </c:pt>
                <c:pt idx="6">
                  <c:v>57</c:v>
                </c:pt>
                <c:pt idx="7">
                  <c:v>70.53</c:v>
                </c:pt>
                <c:pt idx="8">
                  <c:v>60.87</c:v>
                </c:pt>
                <c:pt idx="9">
                  <c:v>74.400000000000006</c:v>
                </c:pt>
                <c:pt idx="10">
                  <c:v>66.67</c:v>
                </c:pt>
                <c:pt idx="11">
                  <c:v>75.36</c:v>
                </c:pt>
                <c:pt idx="12">
                  <c:v>77.540000000000006</c:v>
                </c:pt>
                <c:pt idx="13">
                  <c:v>51.69</c:v>
                </c:pt>
                <c:pt idx="14">
                  <c:v>38.159999999999997</c:v>
                </c:pt>
                <c:pt idx="15">
                  <c:v>35.99</c:v>
                </c:pt>
                <c:pt idx="16">
                  <c:v>18.600000000000001</c:v>
                </c:pt>
                <c:pt idx="17">
                  <c:v>16.670000000000002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5.93</c:v>
                </c:pt>
                <c:pt idx="1">
                  <c:v>40.75</c:v>
                </c:pt>
                <c:pt idx="2">
                  <c:v>41.76</c:v>
                </c:pt>
                <c:pt idx="3">
                  <c:v>11.56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3.38</c:v>
                </c:pt>
                <c:pt idx="1">
                  <c:v>35.270000000000003</c:v>
                </c:pt>
                <c:pt idx="2">
                  <c:v>44.93</c:v>
                </c:pt>
                <c:pt idx="3">
                  <c:v>16.43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6C8-41B2-A30B-09D454795F28}"/>
              </c:ext>
            </c:extLst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0792-462B-A8F0-5EB710DC351E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6ED-46A3-A817-FD17C37D4E80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C8-41B2-A30B-09D454795F28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6ED-46A3-A817-FD17C37D4E80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792-462B-A8F0-5EB710DC351E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6ED-46A3-A817-FD17C37D4E80}"/>
              </c:ext>
            </c:extLst>
          </c:dPt>
          <c:dPt>
            <c:idx val="17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6ED-46A3-A817-FD17C37D4E80}"/>
              </c:ext>
            </c:extLst>
          </c:dPt>
          <c:dPt>
            <c:idx val="2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6ED-46A3-A817-FD17C37D4E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Лист1!$B$1:$Z$1</c:f>
              <c:strCach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strCache>
            </c:strRef>
          </c:cat>
          <c:val>
            <c:numRef>
              <c:f>Лист1!$B$2:$Z$2</c:f>
              <c:numCache>
                <c:formatCode>General</c:formatCode>
                <c:ptCount val="25"/>
                <c:pt idx="0">
                  <c:v>0.1</c:v>
                </c:pt>
                <c:pt idx="1">
                  <c:v>0.5</c:v>
                </c:pt>
                <c:pt idx="2">
                  <c:v>1.1000000000000001</c:v>
                </c:pt>
                <c:pt idx="3">
                  <c:v>1.4</c:v>
                </c:pt>
                <c:pt idx="4">
                  <c:v>1.7</c:v>
                </c:pt>
                <c:pt idx="5">
                  <c:v>1.5</c:v>
                </c:pt>
                <c:pt idx="6">
                  <c:v>1.6</c:v>
                </c:pt>
                <c:pt idx="7">
                  <c:v>12.3</c:v>
                </c:pt>
                <c:pt idx="8">
                  <c:v>10.6</c:v>
                </c:pt>
                <c:pt idx="9">
                  <c:v>9.1999999999999993</c:v>
                </c:pt>
                <c:pt idx="10">
                  <c:v>8</c:v>
                </c:pt>
                <c:pt idx="11">
                  <c:v>7.3</c:v>
                </c:pt>
                <c:pt idx="12">
                  <c:v>6</c:v>
                </c:pt>
                <c:pt idx="13">
                  <c:v>8.6999999999999993</c:v>
                </c:pt>
                <c:pt idx="14">
                  <c:v>7.3</c:v>
                </c:pt>
                <c:pt idx="15">
                  <c:v>5.7</c:v>
                </c:pt>
                <c:pt idx="16">
                  <c:v>4.5</c:v>
                </c:pt>
                <c:pt idx="17">
                  <c:v>3.4</c:v>
                </c:pt>
                <c:pt idx="18">
                  <c:v>2.4</c:v>
                </c:pt>
                <c:pt idx="19">
                  <c:v>2.6</c:v>
                </c:pt>
                <c:pt idx="20">
                  <c:v>1.8</c:v>
                </c:pt>
                <c:pt idx="21">
                  <c:v>1.1000000000000001</c:v>
                </c:pt>
                <c:pt idx="22">
                  <c:v>0.6</c:v>
                </c:pt>
                <c:pt idx="23">
                  <c:v>0.4</c:v>
                </c:pt>
                <c:pt idx="2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7662861671490386"/>
              <c:y val="0.93025449027491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5,1</c:v>
                </c:pt>
                <c:pt idx="5">
                  <c:v>5,2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5"/>
                <c:pt idx="0">
                  <c:v>28.57</c:v>
                </c:pt>
                <c:pt idx="1">
                  <c:v>14.29</c:v>
                </c:pt>
                <c:pt idx="2">
                  <c:v>28.57</c:v>
                </c:pt>
                <c:pt idx="3">
                  <c:v>14.29</c:v>
                </c:pt>
                <c:pt idx="4">
                  <c:v>42.86</c:v>
                </c:pt>
                <c:pt idx="5">
                  <c:v>57.14</c:v>
                </c:pt>
                <c:pt idx="6">
                  <c:v>14.29</c:v>
                </c:pt>
                <c:pt idx="7">
                  <c:v>42.86</c:v>
                </c:pt>
                <c:pt idx="8">
                  <c:v>42.86</c:v>
                </c:pt>
                <c:pt idx="9">
                  <c:v>0</c:v>
                </c:pt>
                <c:pt idx="10">
                  <c:v>14.29</c:v>
                </c:pt>
                <c:pt idx="11">
                  <c:v>57.14</c:v>
                </c:pt>
                <c:pt idx="12">
                  <c:v>0</c:v>
                </c:pt>
                <c:pt idx="13">
                  <c:v>21.43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5,1</c:v>
                </c:pt>
                <c:pt idx="5">
                  <c:v>5,2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  <c:pt idx="0">
                  <c:v>80.819999999999993</c:v>
                </c:pt>
                <c:pt idx="1">
                  <c:v>57.53</c:v>
                </c:pt>
                <c:pt idx="2">
                  <c:v>78.08</c:v>
                </c:pt>
                <c:pt idx="3">
                  <c:v>50.68</c:v>
                </c:pt>
                <c:pt idx="4">
                  <c:v>73.97</c:v>
                </c:pt>
                <c:pt idx="5">
                  <c:v>54.79</c:v>
                </c:pt>
                <c:pt idx="6">
                  <c:v>39.729999999999997</c:v>
                </c:pt>
                <c:pt idx="7">
                  <c:v>60.27</c:v>
                </c:pt>
                <c:pt idx="8">
                  <c:v>46.58</c:v>
                </c:pt>
                <c:pt idx="9">
                  <c:v>69.86</c:v>
                </c:pt>
                <c:pt idx="10">
                  <c:v>61.64</c:v>
                </c:pt>
                <c:pt idx="11">
                  <c:v>65.75</c:v>
                </c:pt>
                <c:pt idx="12">
                  <c:v>56.85</c:v>
                </c:pt>
                <c:pt idx="13">
                  <c:v>17.809999999999999</c:v>
                </c:pt>
                <c:pt idx="14">
                  <c:v>10.27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5,1</c:v>
                </c:pt>
                <c:pt idx="5">
                  <c:v>5,2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  <c:pt idx="0">
                  <c:v>83.87</c:v>
                </c:pt>
                <c:pt idx="1">
                  <c:v>79.569999999999993</c:v>
                </c:pt>
                <c:pt idx="2">
                  <c:v>93.55</c:v>
                </c:pt>
                <c:pt idx="3">
                  <c:v>69.89</c:v>
                </c:pt>
                <c:pt idx="4">
                  <c:v>92.47</c:v>
                </c:pt>
                <c:pt idx="5">
                  <c:v>82.8</c:v>
                </c:pt>
                <c:pt idx="6">
                  <c:v>69.89</c:v>
                </c:pt>
                <c:pt idx="7">
                  <c:v>75.27</c:v>
                </c:pt>
                <c:pt idx="8">
                  <c:v>68.819999999999993</c:v>
                </c:pt>
                <c:pt idx="9">
                  <c:v>77.42</c:v>
                </c:pt>
                <c:pt idx="10">
                  <c:v>67.739999999999995</c:v>
                </c:pt>
                <c:pt idx="11">
                  <c:v>77.42</c:v>
                </c:pt>
                <c:pt idx="12">
                  <c:v>91.4</c:v>
                </c:pt>
                <c:pt idx="13">
                  <c:v>65.05</c:v>
                </c:pt>
                <c:pt idx="14">
                  <c:v>47.85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5,1</c:v>
                </c:pt>
                <c:pt idx="5">
                  <c:v>5,2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  <c:pt idx="0">
                  <c:v>94.12</c:v>
                </c:pt>
                <c:pt idx="1">
                  <c:v>88.24</c:v>
                </c:pt>
                <c:pt idx="2">
                  <c:v>97.06</c:v>
                </c:pt>
                <c:pt idx="3">
                  <c:v>85.29</c:v>
                </c:pt>
                <c:pt idx="4">
                  <c:v>100</c:v>
                </c:pt>
                <c:pt idx="5">
                  <c:v>97.06</c:v>
                </c:pt>
                <c:pt idx="6">
                  <c:v>67.650000000000006</c:v>
                </c:pt>
                <c:pt idx="7">
                  <c:v>85.29</c:v>
                </c:pt>
                <c:pt idx="8">
                  <c:v>73.53</c:v>
                </c:pt>
                <c:pt idx="9">
                  <c:v>91.18</c:v>
                </c:pt>
                <c:pt idx="10">
                  <c:v>85.29</c:v>
                </c:pt>
                <c:pt idx="11">
                  <c:v>94.12</c:v>
                </c:pt>
                <c:pt idx="12">
                  <c:v>100</c:v>
                </c:pt>
                <c:pt idx="13">
                  <c:v>94.12</c:v>
                </c:pt>
                <c:pt idx="14">
                  <c:v>79.41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 задания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Результаты</a:t>
            </a:r>
            <a:r>
              <a:rPr lang="ru-RU" sz="1400" baseline="0" dirty="0"/>
              <a:t> проведения ВПР по количеству участников (отметки), чел*.</a:t>
            </a:r>
            <a:endParaRPr lang="ru-RU" sz="1400" dirty="0"/>
          </a:p>
        </c:rich>
      </c:tx>
      <c:layout>
        <c:manualLayout>
          <c:xMode val="edge"/>
          <c:yMode val="edge"/>
          <c:x val="0.14556733141263703"/>
          <c:y val="2.2866246143796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915642251480381"/>
          <c:y val="8.7500740536850488E-2"/>
          <c:w val="0.64111929501836995"/>
          <c:h val="0.786413495725849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776032174203952E-3"/>
                  <c:y val="1.4209193229533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05-469A-AD8D-0B41522754EE}"/>
                </c:ext>
              </c:extLst>
            </c:dLbl>
            <c:dLbl>
              <c:idx val="1"/>
              <c:layout>
                <c:manualLayout>
                  <c:x val="4.1052057456339476E-3"/>
                  <c:y val="3.3948943515950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5-469A-AD8D-0B41522754E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05-469A-AD8D-0B41522754EE}"/>
                </c:ext>
              </c:extLst>
            </c:dLbl>
            <c:dLbl>
              <c:idx val="3"/>
              <c:layout>
                <c:manualLayout>
                  <c:x val="5.528163818211339E-3"/>
                  <c:y val="3.009541760354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31-4F1C-84B1-EED7E8A4FBAD}"/>
                </c:ext>
              </c:extLst>
            </c:dLbl>
            <c:dLbl>
              <c:idx val="4"/>
              <c:layout>
                <c:manualLayout>
                  <c:x val="-2.3955376545582469E-2"/>
                  <c:y val="2.5465353356842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31-4F1C-84B1-EED7E8A4FBAD}"/>
                </c:ext>
              </c:extLst>
            </c:dLbl>
            <c:dLbl>
              <c:idx val="5"/>
              <c:layout>
                <c:manualLayout>
                  <c:x val="-2.2112655272845321E-2"/>
                  <c:y val="1.8520256986794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58471374195605E-2"/>
                      <c:h val="4.07677156921809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805C-4D87-9F1C-CDF69A4DAF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5C-4D87-9F1C-CDF69A4DAFF6}"/>
                </c:ext>
              </c:extLst>
            </c:dLbl>
            <c:dLbl>
              <c:idx val="7"/>
              <c:layout>
                <c:manualLayout>
                  <c:x val="1.4741770181896903E-2"/>
                  <c:y val="3.009541760354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5C-4D87-9F1C-CDF69A4DAFF6}"/>
                </c:ext>
              </c:extLst>
            </c:dLbl>
            <c:dLbl>
              <c:idx val="8"/>
              <c:layout>
                <c:manualLayout>
                  <c:x val="1.2899048909159824E-2"/>
                  <c:y val="2.7780385480191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5C-4D87-9F1C-CDF69A4DAFF6}"/>
                </c:ext>
              </c:extLst>
            </c:dLbl>
            <c:dLbl>
              <c:idx val="9"/>
              <c:layout>
                <c:manualLayout>
                  <c:x val="9.2136063636855305E-3"/>
                  <c:y val="2.546535335684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7C-49ED-BDF2-635EAF4C7F49}"/>
                </c:ext>
              </c:extLst>
            </c:dLbl>
            <c:dLbl>
              <c:idx val="10"/>
              <c:layout>
                <c:manualLayout>
                  <c:x val="-3.3168982909268029E-2"/>
                  <c:y val="2.3150321233492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31-4F1C-84B1-EED7E8A4FBAD}"/>
                </c:ext>
              </c:extLst>
            </c:dLbl>
            <c:dLbl>
              <c:idx val="11"/>
              <c:layout>
                <c:manualLayout>
                  <c:x val="-4.0539868000216486E-2"/>
                  <c:y val="3.009541760354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31-4F1C-84B1-EED7E8A4F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</c:v>
                </c:pt>
                <c:pt idx="2">
                  <c:v>математика (углубленная)</c:v>
                </c:pt>
                <c:pt idx="3">
                  <c:v>физика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физика (углубленная)</c:v>
                </c:pt>
                <c:pt idx="7">
                  <c:v>история</c:v>
                </c:pt>
                <c:pt idx="8">
                  <c:v>география</c:v>
                </c:pt>
                <c:pt idx="9">
                  <c:v>обществознание</c:v>
                </c:pt>
                <c:pt idx="10">
                  <c:v>английский язык</c:v>
                </c:pt>
                <c:pt idx="11">
                  <c:v>литература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2092</c:v>
                </c:pt>
                <c:pt idx="1">
                  <c:v>1299</c:v>
                </c:pt>
                <c:pt idx="2">
                  <c:v>7</c:v>
                </c:pt>
                <c:pt idx="3">
                  <c:v>306</c:v>
                </c:pt>
                <c:pt idx="4">
                  <c:v>121</c:v>
                </c:pt>
                <c:pt idx="5">
                  <c:v>139</c:v>
                </c:pt>
                <c:pt idx="6">
                  <c:v>0</c:v>
                </c:pt>
                <c:pt idx="7">
                  <c:v>328</c:v>
                </c:pt>
                <c:pt idx="8">
                  <c:v>200</c:v>
                </c:pt>
                <c:pt idx="9">
                  <c:v>608</c:v>
                </c:pt>
                <c:pt idx="10">
                  <c:v>346</c:v>
                </c:pt>
                <c:pt idx="11">
                  <c:v>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69A-AD8D-0B41522754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05C-4D87-9F1C-CDF69A4DAFF6}"/>
                </c:ext>
              </c:extLst>
            </c:dLbl>
            <c:dLbl>
              <c:idx val="4"/>
              <c:layout>
                <c:manualLayout>
                  <c:x val="5.5281638182114066E-3"/>
                  <c:y val="3.009541760354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1-4F1C-84B1-EED7E8A4FBA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31-4F1C-84B1-EED7E8A4FBAD}"/>
                </c:ext>
              </c:extLst>
            </c:dLbl>
            <c:dLbl>
              <c:idx val="10"/>
              <c:layout>
                <c:manualLayout>
                  <c:x val="-5.5281638182114066E-3"/>
                  <c:y val="3.4725664136233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31-4F1C-84B1-EED7E8A4FBAD}"/>
                </c:ext>
              </c:extLst>
            </c:dLbl>
            <c:dLbl>
              <c:idx val="11"/>
              <c:layout>
                <c:manualLayout>
                  <c:x val="-1.4741770181896903E-2"/>
                  <c:y val="2.7780385480191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31-4F1C-84B1-EED7E8A4F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</c:v>
                </c:pt>
                <c:pt idx="2">
                  <c:v>математика (углубленная)</c:v>
                </c:pt>
                <c:pt idx="3">
                  <c:v>физика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физика (углубленная)</c:v>
                </c:pt>
                <c:pt idx="7">
                  <c:v>история</c:v>
                </c:pt>
                <c:pt idx="8">
                  <c:v>география</c:v>
                </c:pt>
                <c:pt idx="9">
                  <c:v>обществознание</c:v>
                </c:pt>
                <c:pt idx="10">
                  <c:v>английский язык</c:v>
                </c:pt>
                <c:pt idx="11">
                  <c:v>литература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7700</c:v>
                </c:pt>
                <c:pt idx="1">
                  <c:v>9134</c:v>
                </c:pt>
                <c:pt idx="2">
                  <c:v>73</c:v>
                </c:pt>
                <c:pt idx="3">
                  <c:v>3106</c:v>
                </c:pt>
                <c:pt idx="4">
                  <c:v>810</c:v>
                </c:pt>
                <c:pt idx="5">
                  <c:v>1629</c:v>
                </c:pt>
                <c:pt idx="6">
                  <c:v>20</c:v>
                </c:pt>
                <c:pt idx="7">
                  <c:v>2735</c:v>
                </c:pt>
                <c:pt idx="8">
                  <c:v>2696</c:v>
                </c:pt>
                <c:pt idx="9">
                  <c:v>3127</c:v>
                </c:pt>
                <c:pt idx="10">
                  <c:v>1244</c:v>
                </c:pt>
                <c:pt idx="11">
                  <c:v>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5-469A-AD8D-0B41522754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05C-4D87-9F1C-CDF69A4DAF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7C-49ED-BDF2-635EAF4C7F49}"/>
                </c:ext>
              </c:extLst>
            </c:dLbl>
            <c:dLbl>
              <c:idx val="10"/>
              <c:layout>
                <c:manualLayout>
                  <c:x val="1.1056327636422678E-2"/>
                  <c:y val="3.4725664136233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31-4F1C-84B1-EED7E8A4FBAD}"/>
                </c:ext>
              </c:extLst>
            </c:dLbl>
            <c:dLbl>
              <c:idx val="11"/>
              <c:layout>
                <c:manualLayout>
                  <c:x val="0"/>
                  <c:y val="3.4725481850239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31-4F1C-84B1-EED7E8A4F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</c:v>
                </c:pt>
                <c:pt idx="2">
                  <c:v>математика (углубленная)</c:v>
                </c:pt>
                <c:pt idx="3">
                  <c:v>физика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физика (углубленная)</c:v>
                </c:pt>
                <c:pt idx="7">
                  <c:v>история</c:v>
                </c:pt>
                <c:pt idx="8">
                  <c:v>география</c:v>
                </c:pt>
                <c:pt idx="9">
                  <c:v>обществознание</c:v>
                </c:pt>
                <c:pt idx="10">
                  <c:v>английский язык</c:v>
                </c:pt>
                <c:pt idx="11">
                  <c:v>литература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5541</c:v>
                </c:pt>
                <c:pt idx="1">
                  <c:v>5580</c:v>
                </c:pt>
                <c:pt idx="2">
                  <c:v>93</c:v>
                </c:pt>
                <c:pt idx="3">
                  <c:v>1971</c:v>
                </c:pt>
                <c:pt idx="4">
                  <c:v>1123</c:v>
                </c:pt>
                <c:pt idx="5">
                  <c:v>1830</c:v>
                </c:pt>
                <c:pt idx="6">
                  <c:v>18</c:v>
                </c:pt>
                <c:pt idx="7">
                  <c:v>2511</c:v>
                </c:pt>
                <c:pt idx="8">
                  <c:v>2167</c:v>
                </c:pt>
                <c:pt idx="9">
                  <c:v>2024</c:v>
                </c:pt>
                <c:pt idx="10">
                  <c:v>993</c:v>
                </c:pt>
                <c:pt idx="11">
                  <c:v>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05-469A-AD8D-0B41522754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427212727369778E-3"/>
                  <c:y val="1.8228599396451075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5C-4D87-9F1C-CDF69A4DAFF6}"/>
                </c:ext>
              </c:extLst>
            </c:dLbl>
            <c:dLbl>
              <c:idx val="1"/>
              <c:layout>
                <c:manualLayout>
                  <c:x val="4.60680318184278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5C-4D87-9F1C-CDF69A4DAFF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05C-4D87-9F1C-CDF69A4DAFF6}"/>
                </c:ext>
              </c:extLst>
            </c:dLbl>
            <c:dLbl>
              <c:idx val="3"/>
              <c:layout>
                <c:manualLayout>
                  <c:x val="5.15961956366391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5C-4D87-9F1C-CDF69A4DAFF6}"/>
                </c:ext>
              </c:extLst>
            </c:dLbl>
            <c:dLbl>
              <c:idx val="4"/>
              <c:layout>
                <c:manualLayout>
                  <c:x val="4.6068031818427752E-2"/>
                  <c:y val="4.6300642466985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5C-4D87-9F1C-CDF69A4DAFF6}"/>
                </c:ext>
              </c:extLst>
            </c:dLbl>
            <c:dLbl>
              <c:idx val="5"/>
              <c:layout>
                <c:manualLayout>
                  <c:x val="5.5281638182113388E-2"/>
                  <c:y val="4.6300642466985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5C-4D87-9F1C-CDF69A4DAF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5C-4D87-9F1C-CDF69A4DAFF6}"/>
                </c:ext>
              </c:extLst>
            </c:dLbl>
            <c:dLbl>
              <c:idx val="7"/>
              <c:layout>
                <c:manualLayout>
                  <c:x val="5.3438916909376272E-2"/>
                  <c:y val="-9.259763921409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5C-4D87-9F1C-CDF69A4DAFF6}"/>
                </c:ext>
              </c:extLst>
            </c:dLbl>
            <c:dLbl>
              <c:idx val="8"/>
              <c:layout>
                <c:manualLayout>
                  <c:x val="4.0539868000216486E-2"/>
                  <c:y val="2.3150321233492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5C-4D87-9F1C-CDF69A4DAFF6}"/>
                </c:ext>
              </c:extLst>
            </c:dLbl>
            <c:dLbl>
              <c:idx val="9"/>
              <c:layout>
                <c:manualLayout>
                  <c:x val="3.3168982909268029E-2"/>
                  <c:y val="8.48835306076848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7C-49ED-BDF2-635EAF4C7F49}"/>
                </c:ext>
              </c:extLst>
            </c:dLbl>
            <c:dLbl>
              <c:idx val="10"/>
              <c:layout>
                <c:manualLayout>
                  <c:x val="3.5011704182005145E-2"/>
                  <c:y val="1.82285994134277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31-4F1C-84B1-EED7E8A4FBAD}"/>
                </c:ext>
              </c:extLst>
            </c:dLbl>
            <c:dLbl>
              <c:idx val="11"/>
              <c:layout>
                <c:manualLayout>
                  <c:x val="3.3168982909268029E-2"/>
                  <c:y val="4.6300642466985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31-4F1C-84B1-EED7E8A4F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</c:v>
                </c:pt>
                <c:pt idx="2">
                  <c:v>математика (углубленная)</c:v>
                </c:pt>
                <c:pt idx="3">
                  <c:v>физика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физика (углубленная)</c:v>
                </c:pt>
                <c:pt idx="7">
                  <c:v>история</c:v>
                </c:pt>
                <c:pt idx="8">
                  <c:v>география</c:v>
                </c:pt>
                <c:pt idx="9">
                  <c:v>обществознание</c:v>
                </c:pt>
                <c:pt idx="10">
                  <c:v>английский язык</c:v>
                </c:pt>
                <c:pt idx="11">
                  <c:v>литература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2557</c:v>
                </c:pt>
                <c:pt idx="1">
                  <c:v>1164</c:v>
                </c:pt>
                <c:pt idx="2">
                  <c:v>34</c:v>
                </c:pt>
                <c:pt idx="3">
                  <c:v>307</c:v>
                </c:pt>
                <c:pt idx="4">
                  <c:v>353</c:v>
                </c:pt>
                <c:pt idx="5">
                  <c:v>524</c:v>
                </c:pt>
                <c:pt idx="6">
                  <c:v>10</c:v>
                </c:pt>
                <c:pt idx="7">
                  <c:v>715</c:v>
                </c:pt>
                <c:pt idx="8">
                  <c:v>398</c:v>
                </c:pt>
                <c:pt idx="9">
                  <c:v>621</c:v>
                </c:pt>
                <c:pt idx="10">
                  <c:v>332</c:v>
                </c:pt>
                <c:pt idx="11">
                  <c:v>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05-469A-AD8D-0B4152275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8290175"/>
        <c:axId val="1446896543"/>
      </c:barChart>
      <c:catAx>
        <c:axId val="13582901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896543"/>
        <c:crosses val="autoZero"/>
        <c:auto val="1"/>
        <c:lblAlgn val="ctr"/>
        <c:lblOffset val="100"/>
        <c:noMultiLvlLbl val="0"/>
      </c:catAx>
      <c:valAx>
        <c:axId val="14468965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29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28154553617064E-2"/>
          <c:y val="0"/>
          <c:w val="0.95297184544638291"/>
          <c:h val="0.5051724524460105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Лист1!$B$2:$B$18</c:f>
              <c:numCache>
                <c:formatCode>General</c:formatCode>
                <c:ptCount val="17"/>
                <c:pt idx="0">
                  <c:v>38.049999999999997</c:v>
                </c:pt>
                <c:pt idx="1">
                  <c:v>37.75</c:v>
                </c:pt>
                <c:pt idx="2">
                  <c:v>32.550000000000004</c:v>
                </c:pt>
                <c:pt idx="3">
                  <c:v>27.38</c:v>
                </c:pt>
                <c:pt idx="4">
                  <c:v>42.1</c:v>
                </c:pt>
                <c:pt idx="5">
                  <c:v>32.28</c:v>
                </c:pt>
                <c:pt idx="6">
                  <c:v>38.730000000000004</c:v>
                </c:pt>
                <c:pt idx="7">
                  <c:v>50</c:v>
                </c:pt>
                <c:pt idx="8">
                  <c:v>37.07</c:v>
                </c:pt>
                <c:pt idx="9">
                  <c:v>25.33</c:v>
                </c:pt>
                <c:pt idx="10">
                  <c:v>29.22</c:v>
                </c:pt>
                <c:pt idx="11">
                  <c:v>32.950000000000003</c:v>
                </c:pt>
                <c:pt idx="12">
                  <c:v>31.07</c:v>
                </c:pt>
                <c:pt idx="13">
                  <c:v>33.339999999999996</c:v>
                </c:pt>
                <c:pt idx="14">
                  <c:v>24.040000000000003</c:v>
                </c:pt>
                <c:pt idx="15">
                  <c:v>34.35</c:v>
                </c:pt>
                <c:pt idx="16">
                  <c:v>30.450000000000003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5-4E6E-B736-7E03B711FD14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19.23</c:v>
                </c:pt>
                <c:pt idx="1">
                  <c:v>40.82</c:v>
                </c:pt>
                <c:pt idx="2">
                  <c:v>33.339999999999996</c:v>
                </c:pt>
                <c:pt idx="3">
                  <c:v>28.86</c:v>
                </c:pt>
                <c:pt idx="4">
                  <c:v>25</c:v>
                </c:pt>
                <c:pt idx="5">
                  <c:v>25</c:v>
                </c:pt>
                <c:pt idx="6">
                  <c:v>28.57</c:v>
                </c:pt>
                <c:pt idx="7">
                  <c:v>69.23</c:v>
                </c:pt>
                <c:pt idx="8">
                  <c:v>50.95</c:v>
                </c:pt>
                <c:pt idx="9">
                  <c:v>27.110000000000003</c:v>
                </c:pt>
                <c:pt idx="10">
                  <c:v>23.64</c:v>
                </c:pt>
                <c:pt idx="11">
                  <c:v>30.58</c:v>
                </c:pt>
                <c:pt idx="12">
                  <c:v>25.580000000000002</c:v>
                </c:pt>
                <c:pt idx="13">
                  <c:v>36.54</c:v>
                </c:pt>
                <c:pt idx="14">
                  <c:v>52.63</c:v>
                </c:pt>
                <c:pt idx="15">
                  <c:v>29.770000000000003</c:v>
                </c:pt>
                <c:pt idx="16">
                  <c:v>18.09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45.62</c:v>
                </c:pt>
                <c:pt idx="1">
                  <c:v>42.91</c:v>
                </c:pt>
                <c:pt idx="2">
                  <c:v>43.32</c:v>
                </c:pt>
                <c:pt idx="3">
                  <c:v>29.01</c:v>
                </c:pt>
                <c:pt idx="4">
                  <c:v>35.76</c:v>
                </c:pt>
                <c:pt idx="5">
                  <c:v>25.65</c:v>
                </c:pt>
                <c:pt idx="6">
                  <c:v>52.459999999999994</c:v>
                </c:pt>
                <c:pt idx="7">
                  <c:v>43.18</c:v>
                </c:pt>
                <c:pt idx="8">
                  <c:v>49.22</c:v>
                </c:pt>
                <c:pt idx="9">
                  <c:v>45.65</c:v>
                </c:pt>
                <c:pt idx="10">
                  <c:v>53.75</c:v>
                </c:pt>
                <c:pt idx="11">
                  <c:v>32.14</c:v>
                </c:pt>
                <c:pt idx="12">
                  <c:v>30.91</c:v>
                </c:pt>
                <c:pt idx="13">
                  <c:v>36.57</c:v>
                </c:pt>
                <c:pt idx="14">
                  <c:v>46.76</c:v>
                </c:pt>
                <c:pt idx="15">
                  <c:v>37.42</c:v>
                </c:pt>
                <c:pt idx="16">
                  <c:v>23.58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51.22</c:v>
                </c:pt>
                <c:pt idx="1">
                  <c:v>45.16</c:v>
                </c:pt>
                <c:pt idx="2">
                  <c:v>41.78</c:v>
                </c:pt>
                <c:pt idx="3">
                  <c:v>39.86</c:v>
                </c:pt>
                <c:pt idx="4">
                  <c:v>49.66</c:v>
                </c:pt>
                <c:pt idx="5">
                  <c:v>34.21</c:v>
                </c:pt>
                <c:pt idx="6">
                  <c:v>37.65</c:v>
                </c:pt>
                <c:pt idx="7">
                  <c:v>53.34</c:v>
                </c:pt>
                <c:pt idx="8">
                  <c:v>43.71</c:v>
                </c:pt>
                <c:pt idx="9">
                  <c:v>30.36</c:v>
                </c:pt>
                <c:pt idx="10">
                  <c:v>29.63</c:v>
                </c:pt>
                <c:pt idx="11">
                  <c:v>48.790000000000006</c:v>
                </c:pt>
                <c:pt idx="12">
                  <c:v>30.77</c:v>
                </c:pt>
                <c:pt idx="13">
                  <c:v>29.409999999999997</c:v>
                </c:pt>
                <c:pt idx="14">
                  <c:v>57.44</c:v>
                </c:pt>
                <c:pt idx="15">
                  <c:v>28.919999999999998</c:v>
                </c:pt>
                <c:pt idx="16">
                  <c:v>33.840000000000003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10.26</c:v>
                </c:pt>
                <c:pt idx="1">
                  <c:v>40.82</c:v>
                </c:pt>
                <c:pt idx="2">
                  <c:v>33.76</c:v>
                </c:pt>
                <c:pt idx="3">
                  <c:v>44.35</c:v>
                </c:pt>
                <c:pt idx="4">
                  <c:v>61.29</c:v>
                </c:pt>
                <c:pt idx="5">
                  <c:v>31.48</c:v>
                </c:pt>
                <c:pt idx="6">
                  <c:v>37.04</c:v>
                </c:pt>
                <c:pt idx="7">
                  <c:v>55.56</c:v>
                </c:pt>
                <c:pt idx="8">
                  <c:v>46.91</c:v>
                </c:pt>
                <c:pt idx="9">
                  <c:v>13.89</c:v>
                </c:pt>
                <c:pt idx="10">
                  <c:v>43.48</c:v>
                </c:pt>
                <c:pt idx="11">
                  <c:v>32.33</c:v>
                </c:pt>
                <c:pt idx="12">
                  <c:v>30</c:v>
                </c:pt>
                <c:pt idx="13">
                  <c:v>35.07</c:v>
                </c:pt>
                <c:pt idx="14">
                  <c:v>40.42</c:v>
                </c:pt>
                <c:pt idx="15">
                  <c:v>25.53</c:v>
                </c:pt>
                <c:pt idx="16">
                  <c:v>22.54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2-44BD-AE50-B19FD94D7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32974188169017E-2"/>
          <c:y val="0"/>
          <c:w val="0.93756702581183093"/>
          <c:h val="0.50071673858229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55E91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22.61</c:v>
                </c:pt>
                <c:pt idx="1">
                  <c:v>22.169999999999998</c:v>
                </c:pt>
                <c:pt idx="2">
                  <c:v>38.119999999999997</c:v>
                </c:pt>
                <c:pt idx="3">
                  <c:v>28.8</c:v>
                </c:pt>
                <c:pt idx="4">
                  <c:v>43.52</c:v>
                </c:pt>
                <c:pt idx="5">
                  <c:v>36.629999999999995</c:v>
                </c:pt>
                <c:pt idx="6">
                  <c:v>50.95</c:v>
                </c:pt>
                <c:pt idx="7">
                  <c:v>28.060000000000002</c:v>
                </c:pt>
                <c:pt idx="8">
                  <c:v>18.400000000000002</c:v>
                </c:pt>
                <c:pt idx="9">
                  <c:v>41.04</c:v>
                </c:pt>
                <c:pt idx="10">
                  <c:v>38.57</c:v>
                </c:pt>
                <c:pt idx="11">
                  <c:v>27.62</c:v>
                </c:pt>
                <c:pt idx="12">
                  <c:v>27.57</c:v>
                </c:pt>
                <c:pt idx="13">
                  <c:v>26.979999999999997</c:v>
                </c:pt>
                <c:pt idx="14">
                  <c:v>27.48</c:v>
                </c:pt>
                <c:pt idx="15">
                  <c:v>34.5</c:v>
                </c:pt>
                <c:pt idx="16">
                  <c:v>33.049999999999997</c:v>
                </c:pt>
                <c:pt idx="17">
                  <c:v>50.29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26.439999999999998</c:v>
                </c:pt>
                <c:pt idx="1">
                  <c:v>23.46</c:v>
                </c:pt>
                <c:pt idx="2">
                  <c:v>43.269999999999996</c:v>
                </c:pt>
                <c:pt idx="3">
                  <c:v>24.39</c:v>
                </c:pt>
                <c:pt idx="4">
                  <c:v>46.58</c:v>
                </c:pt>
                <c:pt idx="5">
                  <c:v>37.74</c:v>
                </c:pt>
                <c:pt idx="6">
                  <c:v>44.55</c:v>
                </c:pt>
                <c:pt idx="7">
                  <c:v>26.89</c:v>
                </c:pt>
                <c:pt idx="8">
                  <c:v>42.42</c:v>
                </c:pt>
                <c:pt idx="9">
                  <c:v>24.85</c:v>
                </c:pt>
                <c:pt idx="10">
                  <c:v>21.57</c:v>
                </c:pt>
                <c:pt idx="11">
                  <c:v>49.53</c:v>
                </c:pt>
                <c:pt idx="12">
                  <c:v>53.44</c:v>
                </c:pt>
                <c:pt idx="13">
                  <c:v>33.33</c:v>
                </c:pt>
                <c:pt idx="14">
                  <c:v>26.16</c:v>
                </c:pt>
                <c:pt idx="15">
                  <c:v>40.94</c:v>
                </c:pt>
                <c:pt idx="16">
                  <c:v>36.49</c:v>
                </c:pt>
                <c:pt idx="17">
                  <c:v>51.83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23.599999999999998</c:v>
                </c:pt>
                <c:pt idx="1">
                  <c:v>30.95</c:v>
                </c:pt>
                <c:pt idx="2">
                  <c:v>43.14</c:v>
                </c:pt>
                <c:pt idx="3">
                  <c:v>50</c:v>
                </c:pt>
                <c:pt idx="4">
                  <c:v>39.39</c:v>
                </c:pt>
                <c:pt idx="5">
                  <c:v>35.54</c:v>
                </c:pt>
                <c:pt idx="6">
                  <c:v>62.34</c:v>
                </c:pt>
                <c:pt idx="7">
                  <c:v>40.620000000000005</c:v>
                </c:pt>
                <c:pt idx="8">
                  <c:v>14.29</c:v>
                </c:pt>
                <c:pt idx="9">
                  <c:v>47.120000000000005</c:v>
                </c:pt>
                <c:pt idx="10">
                  <c:v>47.56</c:v>
                </c:pt>
                <c:pt idx="11">
                  <c:v>38.17</c:v>
                </c:pt>
                <c:pt idx="12">
                  <c:v>39.89</c:v>
                </c:pt>
                <c:pt idx="13">
                  <c:v>42.47</c:v>
                </c:pt>
                <c:pt idx="14">
                  <c:v>31.28</c:v>
                </c:pt>
                <c:pt idx="15">
                  <c:v>34.28</c:v>
                </c:pt>
                <c:pt idx="16">
                  <c:v>43.62</c:v>
                </c:pt>
                <c:pt idx="17">
                  <c:v>49.760000000000005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34.93</c:v>
                </c:pt>
                <c:pt idx="1">
                  <c:v>34.67</c:v>
                </c:pt>
                <c:pt idx="2">
                  <c:v>40.65</c:v>
                </c:pt>
                <c:pt idx="3">
                  <c:v>56.82</c:v>
                </c:pt>
                <c:pt idx="4">
                  <c:v>45.769999999999996</c:v>
                </c:pt>
                <c:pt idx="5">
                  <c:v>42.75</c:v>
                </c:pt>
                <c:pt idx="6">
                  <c:v>61.04</c:v>
                </c:pt>
                <c:pt idx="7">
                  <c:v>36.840000000000003</c:v>
                </c:pt>
                <c:pt idx="8">
                  <c:v>37.21</c:v>
                </c:pt>
                <c:pt idx="9">
                  <c:v>42.019999999999996</c:v>
                </c:pt>
                <c:pt idx="10">
                  <c:v>44.56</c:v>
                </c:pt>
                <c:pt idx="11">
                  <c:v>46.209999999999994</c:v>
                </c:pt>
                <c:pt idx="12">
                  <c:v>32.39</c:v>
                </c:pt>
                <c:pt idx="13">
                  <c:v>40.47</c:v>
                </c:pt>
                <c:pt idx="14">
                  <c:v>38.47</c:v>
                </c:pt>
                <c:pt idx="15">
                  <c:v>36.11</c:v>
                </c:pt>
                <c:pt idx="16">
                  <c:v>36.409999999999997</c:v>
                </c:pt>
                <c:pt idx="17">
                  <c:v>62.839999999999996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B-497A-ADB4-66642DA5C0F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3682B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44.14</c:v>
                </c:pt>
                <c:pt idx="1">
                  <c:v>20.22</c:v>
                </c:pt>
                <c:pt idx="2">
                  <c:v>47.13</c:v>
                </c:pt>
                <c:pt idx="3">
                  <c:v>43.84</c:v>
                </c:pt>
                <c:pt idx="4">
                  <c:v>25</c:v>
                </c:pt>
                <c:pt idx="5">
                  <c:v>38</c:v>
                </c:pt>
                <c:pt idx="6">
                  <c:v>35.72</c:v>
                </c:pt>
                <c:pt idx="7">
                  <c:v>39.29</c:v>
                </c:pt>
                <c:pt idx="8">
                  <c:v>24</c:v>
                </c:pt>
                <c:pt idx="9">
                  <c:v>43.95</c:v>
                </c:pt>
                <c:pt idx="10">
                  <c:v>54.43</c:v>
                </c:pt>
                <c:pt idx="11">
                  <c:v>36.450000000000003</c:v>
                </c:pt>
                <c:pt idx="12">
                  <c:v>36.619999999999997</c:v>
                </c:pt>
                <c:pt idx="13">
                  <c:v>24.24</c:v>
                </c:pt>
                <c:pt idx="14">
                  <c:v>41.14</c:v>
                </c:pt>
                <c:pt idx="15">
                  <c:v>36.36</c:v>
                </c:pt>
                <c:pt idx="16">
                  <c:v>44.74</c:v>
                </c:pt>
                <c:pt idx="17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6-4F0D-A0B4-CD7F2DEC8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87.78</c:v>
                </c:pt>
                <c:pt idx="1">
                  <c:v>87.59</c:v>
                </c:pt>
                <c:pt idx="2">
                  <c:v>51.43</c:v>
                </c:pt>
                <c:pt idx="3">
                  <c:v>69.739999999999995</c:v>
                </c:pt>
                <c:pt idx="4">
                  <c:v>28.35</c:v>
                </c:pt>
                <c:pt idx="5">
                  <c:v>78.23</c:v>
                </c:pt>
                <c:pt idx="6">
                  <c:v>56.72</c:v>
                </c:pt>
                <c:pt idx="7">
                  <c:v>78.25</c:v>
                </c:pt>
                <c:pt idx="8">
                  <c:v>67.150000000000006</c:v>
                </c:pt>
                <c:pt idx="9">
                  <c:v>18.95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068-48D4-979D-97B3112A6A38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87.01</c:v>
                </c:pt>
                <c:pt idx="1">
                  <c:v>86.15</c:v>
                </c:pt>
                <c:pt idx="2">
                  <c:v>49.36</c:v>
                </c:pt>
                <c:pt idx="3">
                  <c:v>67.8</c:v>
                </c:pt>
                <c:pt idx="4">
                  <c:v>25.65</c:v>
                </c:pt>
                <c:pt idx="5">
                  <c:v>75.959999999999994</c:v>
                </c:pt>
                <c:pt idx="6">
                  <c:v>55.97</c:v>
                </c:pt>
                <c:pt idx="7">
                  <c:v>76.73</c:v>
                </c:pt>
                <c:pt idx="8">
                  <c:v>66.73</c:v>
                </c:pt>
                <c:pt idx="9">
                  <c:v>19.28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6.05</c:v>
                </c:pt>
                <c:pt idx="1">
                  <c:v>51.68</c:v>
                </c:pt>
                <c:pt idx="2">
                  <c:v>35.200000000000003</c:v>
                </c:pt>
                <c:pt idx="3">
                  <c:v>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5.38</c:v>
                </c:pt>
                <c:pt idx="1">
                  <c:v>54.59</c:v>
                </c:pt>
                <c:pt idx="2">
                  <c:v>34.64</c:v>
                </c:pt>
                <c:pt idx="3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5CA-421F-A28F-44B08F039C2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31A-4A45-BB5F-D16793B6B5F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Лист1!$B$1:$T$1</c:f>
              <c:strCache>
                <c:ptCount val="1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</c:strCache>
            </c:strRef>
          </c:cat>
          <c:val>
            <c:numRef>
              <c:f>Лист1!$B$2:$T$2</c:f>
              <c:numCache>
                <c:formatCode>General</c:formatCode>
                <c:ptCount val="19"/>
                <c:pt idx="0">
                  <c:v>0.4</c:v>
                </c:pt>
                <c:pt idx="1">
                  <c:v>0.8</c:v>
                </c:pt>
                <c:pt idx="2">
                  <c:v>1.3</c:v>
                </c:pt>
                <c:pt idx="3">
                  <c:v>1.5</c:v>
                </c:pt>
                <c:pt idx="4">
                  <c:v>1.4</c:v>
                </c:pt>
                <c:pt idx="5">
                  <c:v>13.3</c:v>
                </c:pt>
                <c:pt idx="6">
                  <c:v>13.4</c:v>
                </c:pt>
                <c:pt idx="7">
                  <c:v>11.5</c:v>
                </c:pt>
                <c:pt idx="8">
                  <c:v>9.6999999999999993</c:v>
                </c:pt>
                <c:pt idx="9">
                  <c:v>6.6</c:v>
                </c:pt>
                <c:pt idx="10">
                  <c:v>14.1</c:v>
                </c:pt>
                <c:pt idx="11">
                  <c:v>8.4</c:v>
                </c:pt>
                <c:pt idx="12">
                  <c:v>6.1</c:v>
                </c:pt>
                <c:pt idx="13">
                  <c:v>3.7</c:v>
                </c:pt>
                <c:pt idx="14">
                  <c:v>2.2999999999999998</c:v>
                </c:pt>
                <c:pt idx="15">
                  <c:v>2.6</c:v>
                </c:pt>
                <c:pt idx="16">
                  <c:v>1.6</c:v>
                </c:pt>
                <c:pt idx="17">
                  <c:v>0.8</c:v>
                </c:pt>
                <c:pt idx="18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Лист1!$B$2:$K$2</c:f>
              <c:numCache>
                <c:formatCode>General</c:formatCode>
                <c:ptCount val="10"/>
                <c:pt idx="0">
                  <c:v>48.37</c:v>
                </c:pt>
                <c:pt idx="1">
                  <c:v>49.02</c:v>
                </c:pt>
                <c:pt idx="2">
                  <c:v>9.9700000000000006</c:v>
                </c:pt>
                <c:pt idx="3">
                  <c:v>17.649999999999999</c:v>
                </c:pt>
                <c:pt idx="4">
                  <c:v>1.1399999999999999</c:v>
                </c:pt>
                <c:pt idx="5">
                  <c:v>32.03</c:v>
                </c:pt>
                <c:pt idx="6">
                  <c:v>13.07</c:v>
                </c:pt>
                <c:pt idx="7">
                  <c:v>26.14</c:v>
                </c:pt>
                <c:pt idx="8">
                  <c:v>16.670000000000002</c:v>
                </c:pt>
                <c:pt idx="9">
                  <c:v>1.47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Лист1!$B$3:$K$3</c:f>
              <c:numCache>
                <c:formatCode>General</c:formatCode>
                <c:ptCount val="10"/>
                <c:pt idx="0">
                  <c:v>84.71</c:v>
                </c:pt>
                <c:pt idx="1">
                  <c:v>84.84</c:v>
                </c:pt>
                <c:pt idx="2">
                  <c:v>39.130000000000003</c:v>
                </c:pt>
                <c:pt idx="3">
                  <c:v>61.98</c:v>
                </c:pt>
                <c:pt idx="4">
                  <c:v>10.62</c:v>
                </c:pt>
                <c:pt idx="5">
                  <c:v>72.760000000000005</c:v>
                </c:pt>
                <c:pt idx="6">
                  <c:v>43</c:v>
                </c:pt>
                <c:pt idx="7">
                  <c:v>71.25</c:v>
                </c:pt>
                <c:pt idx="8">
                  <c:v>58.98</c:v>
                </c:pt>
                <c:pt idx="9">
                  <c:v>6.82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Лист1!$B$4:$K$4</c:f>
              <c:numCache>
                <c:formatCode>General</c:formatCode>
                <c:ptCount val="10"/>
                <c:pt idx="0">
                  <c:v>94.77</c:v>
                </c:pt>
                <c:pt idx="1">
                  <c:v>92.24</c:v>
                </c:pt>
                <c:pt idx="2">
                  <c:v>65.849999999999994</c:v>
                </c:pt>
                <c:pt idx="3">
                  <c:v>80.569999999999993</c:v>
                </c:pt>
                <c:pt idx="4">
                  <c:v>44.1</c:v>
                </c:pt>
                <c:pt idx="5">
                  <c:v>84.78</c:v>
                </c:pt>
                <c:pt idx="6">
                  <c:v>77.42</c:v>
                </c:pt>
                <c:pt idx="7">
                  <c:v>90.16</c:v>
                </c:pt>
                <c:pt idx="8">
                  <c:v>82.75</c:v>
                </c:pt>
                <c:pt idx="9">
                  <c:v>32.409999999999997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Лист1!$B$5:$K$5</c:f>
              <c:numCache>
                <c:formatCode>General</c:formatCode>
                <c:ptCount val="10"/>
                <c:pt idx="0">
                  <c:v>99.02</c:v>
                </c:pt>
                <c:pt idx="1">
                  <c:v>97.39</c:v>
                </c:pt>
                <c:pt idx="2">
                  <c:v>86.16</c:v>
                </c:pt>
                <c:pt idx="3">
                  <c:v>94.79</c:v>
                </c:pt>
                <c:pt idx="4">
                  <c:v>83.71</c:v>
                </c:pt>
                <c:pt idx="5">
                  <c:v>95.44</c:v>
                </c:pt>
                <c:pt idx="6">
                  <c:v>92.18</c:v>
                </c:pt>
                <c:pt idx="7">
                  <c:v>96.42</c:v>
                </c:pt>
                <c:pt idx="8">
                  <c:v>92.18</c:v>
                </c:pt>
                <c:pt idx="9">
                  <c:v>78.91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194248415700448E-2"/>
          <c:y val="0.3852057771635351"/>
          <c:w val="0.95297184544638291"/>
          <c:h val="0.5051724524460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Пожарский МО</c:v>
                </c:pt>
                <c:pt idx="1">
                  <c:v>Спасск-Дальний ГО</c:v>
                </c:pt>
                <c:pt idx="2">
                  <c:v>Владивостокский ГО</c:v>
                </c:pt>
                <c:pt idx="3">
                  <c:v>Дальнереченский 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62.5</c:v>
                </c:pt>
                <c:pt idx="1">
                  <c:v>64.28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Пожарский МО</c:v>
                </c:pt>
                <c:pt idx="1">
                  <c:v>Спасск-Дальний ГО</c:v>
                </c:pt>
                <c:pt idx="2">
                  <c:v>Владивостокский ГО</c:v>
                </c:pt>
                <c:pt idx="3">
                  <c:v>Дальнереченский ГО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2">
                  <c:v>88.240000000000009</c:v>
                </c:pt>
                <c:pt idx="3">
                  <c:v>41.93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F-41B8-BD33-1CFF1BBEA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60.89</c:v>
                </c:pt>
                <c:pt idx="1">
                  <c:v>97.19</c:v>
                </c:pt>
                <c:pt idx="2">
                  <c:v>79.430000000000007</c:v>
                </c:pt>
                <c:pt idx="3">
                  <c:v>79.84</c:v>
                </c:pt>
                <c:pt idx="4">
                  <c:v>76.39</c:v>
                </c:pt>
                <c:pt idx="5">
                  <c:v>39.409999999999997</c:v>
                </c:pt>
                <c:pt idx="6">
                  <c:v>35.96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FDF-45A8-81A1-516CAD543003}"/>
                </c:ext>
              </c:extLst>
            </c:dLbl>
            <c:dLbl>
              <c:idx val="5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E6-456E-A4EB-570BA5308C4D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83.33</c:v>
                </c:pt>
                <c:pt idx="1">
                  <c:v>100</c:v>
                </c:pt>
                <c:pt idx="2">
                  <c:v>70.83</c:v>
                </c:pt>
                <c:pt idx="3">
                  <c:v>87.5</c:v>
                </c:pt>
                <c:pt idx="4">
                  <c:v>79.17</c:v>
                </c:pt>
                <c:pt idx="5">
                  <c:v>54.69</c:v>
                </c:pt>
                <c:pt idx="6">
                  <c:v>38.43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3.68</c:v>
                </c:pt>
                <c:pt idx="1">
                  <c:v>48.39</c:v>
                </c:pt>
                <c:pt idx="2">
                  <c:v>37.630000000000003</c:v>
                </c:pt>
                <c:pt idx="3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41.67</c:v>
                </c:pt>
                <c:pt idx="2">
                  <c:v>37.5</c:v>
                </c:pt>
                <c:pt idx="3">
                  <c:v>20.83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5CA-421F-A28F-44B08F039C2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844-41BF-A978-9554C9D2EBE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31A-4A45-BB5F-D16793B6B5F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10-4AB9-BC51-FDEEE1924C89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844-41BF-A978-9554C9D2EBE0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844-41BF-A978-9554C9D2EBE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Лист1!$B$1:$V$1</c:f>
              <c:strCach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strCache>
            </c:strRef>
          </c:cat>
          <c:val>
            <c:numRef>
              <c:f>Лист1!$B$2:$V$2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8.3000000000000007</c:v>
                </c:pt>
                <c:pt idx="7">
                  <c:v>12.5</c:v>
                </c:pt>
                <c:pt idx="8">
                  <c:v>8.3000000000000007</c:v>
                </c:pt>
                <c:pt idx="9">
                  <c:v>6.3</c:v>
                </c:pt>
                <c:pt idx="10">
                  <c:v>6.3</c:v>
                </c:pt>
                <c:pt idx="11">
                  <c:v>16.7</c:v>
                </c:pt>
                <c:pt idx="12">
                  <c:v>4.2</c:v>
                </c:pt>
                <c:pt idx="13">
                  <c:v>4.2</c:v>
                </c:pt>
                <c:pt idx="14">
                  <c:v>8.3000000000000007</c:v>
                </c:pt>
                <c:pt idx="15">
                  <c:v>4.2</c:v>
                </c:pt>
                <c:pt idx="16">
                  <c:v>6.3</c:v>
                </c:pt>
                <c:pt idx="17">
                  <c:v>6.3</c:v>
                </c:pt>
                <c:pt idx="18">
                  <c:v>6.3</c:v>
                </c:pt>
                <c:pt idx="19">
                  <c:v>2.1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28154553617064E-2"/>
          <c:y val="0"/>
          <c:w val="0.95297184544638291"/>
          <c:h val="0.5051724524460105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Лист1!$B$2:$B$18</c:f>
              <c:numCache>
                <c:formatCode>General</c:formatCode>
                <c:ptCount val="17"/>
                <c:pt idx="0">
                  <c:v>35.489999999999995</c:v>
                </c:pt>
                <c:pt idx="1">
                  <c:v>34.46</c:v>
                </c:pt>
                <c:pt idx="2">
                  <c:v>32.25</c:v>
                </c:pt>
                <c:pt idx="3">
                  <c:v>29.26</c:v>
                </c:pt>
                <c:pt idx="4">
                  <c:v>35.31</c:v>
                </c:pt>
                <c:pt idx="5">
                  <c:v>42.43</c:v>
                </c:pt>
                <c:pt idx="6">
                  <c:v>32.6</c:v>
                </c:pt>
                <c:pt idx="7">
                  <c:v>36.25</c:v>
                </c:pt>
                <c:pt idx="8">
                  <c:v>33.6</c:v>
                </c:pt>
                <c:pt idx="9">
                  <c:v>33.33</c:v>
                </c:pt>
                <c:pt idx="10">
                  <c:v>34.72</c:v>
                </c:pt>
                <c:pt idx="11">
                  <c:v>36.120000000000005</c:v>
                </c:pt>
                <c:pt idx="12">
                  <c:v>40.81</c:v>
                </c:pt>
                <c:pt idx="13">
                  <c:v>26.39</c:v>
                </c:pt>
                <c:pt idx="14">
                  <c:v>25</c:v>
                </c:pt>
                <c:pt idx="15">
                  <c:v>39.31</c:v>
                </c:pt>
                <c:pt idx="16">
                  <c:v>29.06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E-4185-95E5-25EA78F897BC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32.96</c:v>
                </c:pt>
                <c:pt idx="1">
                  <c:v>35.4</c:v>
                </c:pt>
                <c:pt idx="2">
                  <c:v>33.06</c:v>
                </c:pt>
                <c:pt idx="3">
                  <c:v>30.81</c:v>
                </c:pt>
                <c:pt idx="4">
                  <c:v>36.08</c:v>
                </c:pt>
                <c:pt idx="5">
                  <c:v>32.06</c:v>
                </c:pt>
                <c:pt idx="6">
                  <c:v>30</c:v>
                </c:pt>
                <c:pt idx="7">
                  <c:v>42.66</c:v>
                </c:pt>
                <c:pt idx="8">
                  <c:v>45.24</c:v>
                </c:pt>
                <c:pt idx="9">
                  <c:v>27.78</c:v>
                </c:pt>
                <c:pt idx="10">
                  <c:v>22.1</c:v>
                </c:pt>
                <c:pt idx="11">
                  <c:v>25</c:v>
                </c:pt>
                <c:pt idx="12">
                  <c:v>18.95</c:v>
                </c:pt>
                <c:pt idx="13">
                  <c:v>35.54</c:v>
                </c:pt>
                <c:pt idx="14">
                  <c:v>39.42</c:v>
                </c:pt>
                <c:pt idx="15">
                  <c:v>30.18</c:v>
                </c:pt>
                <c:pt idx="16">
                  <c:v>22.39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50.44</c:v>
                </c:pt>
                <c:pt idx="1">
                  <c:v>39.159999999999997</c:v>
                </c:pt>
                <c:pt idx="2">
                  <c:v>37.909999999999997</c:v>
                </c:pt>
                <c:pt idx="3">
                  <c:v>31.049999999999997</c:v>
                </c:pt>
                <c:pt idx="4">
                  <c:v>42.199999999999996</c:v>
                </c:pt>
                <c:pt idx="5">
                  <c:v>37.03</c:v>
                </c:pt>
                <c:pt idx="6">
                  <c:v>34.33</c:v>
                </c:pt>
                <c:pt idx="7">
                  <c:v>43.3</c:v>
                </c:pt>
                <c:pt idx="8">
                  <c:v>36.36</c:v>
                </c:pt>
                <c:pt idx="9">
                  <c:v>53.57</c:v>
                </c:pt>
                <c:pt idx="10">
                  <c:v>36.409999999999997</c:v>
                </c:pt>
                <c:pt idx="11">
                  <c:v>38.58</c:v>
                </c:pt>
                <c:pt idx="12">
                  <c:v>28.92</c:v>
                </c:pt>
                <c:pt idx="13">
                  <c:v>30.85</c:v>
                </c:pt>
                <c:pt idx="14">
                  <c:v>41.49</c:v>
                </c:pt>
                <c:pt idx="15">
                  <c:v>36.33</c:v>
                </c:pt>
                <c:pt idx="16">
                  <c:v>26.04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38.75</c:v>
                </c:pt>
                <c:pt idx="1">
                  <c:v>37.53</c:v>
                </c:pt>
                <c:pt idx="2">
                  <c:v>45.26</c:v>
                </c:pt>
                <c:pt idx="3">
                  <c:v>51.58</c:v>
                </c:pt>
                <c:pt idx="4">
                  <c:v>37.840000000000003</c:v>
                </c:pt>
                <c:pt idx="5">
                  <c:v>37.25</c:v>
                </c:pt>
                <c:pt idx="6">
                  <c:v>34.96</c:v>
                </c:pt>
                <c:pt idx="7">
                  <c:v>47.36</c:v>
                </c:pt>
                <c:pt idx="8">
                  <c:v>35.220000000000006</c:v>
                </c:pt>
                <c:pt idx="9">
                  <c:v>33.340000000000003</c:v>
                </c:pt>
                <c:pt idx="10">
                  <c:v>36.029999999999994</c:v>
                </c:pt>
                <c:pt idx="11">
                  <c:v>45.04</c:v>
                </c:pt>
                <c:pt idx="12">
                  <c:v>28</c:v>
                </c:pt>
                <c:pt idx="13">
                  <c:v>29.770000000000003</c:v>
                </c:pt>
                <c:pt idx="14">
                  <c:v>41.14</c:v>
                </c:pt>
                <c:pt idx="15">
                  <c:v>29.310000000000002</c:v>
                </c:pt>
                <c:pt idx="16">
                  <c:v>33.03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38.840000000000003</c:v>
                </c:pt>
                <c:pt idx="1">
                  <c:v>46.46</c:v>
                </c:pt>
                <c:pt idx="2">
                  <c:v>44.269999999999996</c:v>
                </c:pt>
                <c:pt idx="3">
                  <c:v>47.68</c:v>
                </c:pt>
                <c:pt idx="4">
                  <c:v>52.34</c:v>
                </c:pt>
                <c:pt idx="5">
                  <c:v>46.34</c:v>
                </c:pt>
                <c:pt idx="6">
                  <c:v>37.119999999999997</c:v>
                </c:pt>
                <c:pt idx="7">
                  <c:v>56.760000000000005</c:v>
                </c:pt>
                <c:pt idx="8">
                  <c:v>51.28</c:v>
                </c:pt>
                <c:pt idx="9">
                  <c:v>38.61</c:v>
                </c:pt>
                <c:pt idx="10">
                  <c:v>50.269999999999996</c:v>
                </c:pt>
                <c:pt idx="11">
                  <c:v>34.96</c:v>
                </c:pt>
                <c:pt idx="12">
                  <c:v>45.459999999999994</c:v>
                </c:pt>
                <c:pt idx="13">
                  <c:v>45.36</c:v>
                </c:pt>
                <c:pt idx="14">
                  <c:v>51.08</c:v>
                </c:pt>
                <c:pt idx="15">
                  <c:v>43.09</c:v>
                </c:pt>
                <c:pt idx="16">
                  <c:v>35.370000000000005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E-43CC-9804-42B6E05DF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85</c:v>
                </c:pt>
                <c:pt idx="1">
                  <c:v>100</c:v>
                </c:pt>
                <c:pt idx="2">
                  <c:v>55</c:v>
                </c:pt>
                <c:pt idx="3">
                  <c:v>95</c:v>
                </c:pt>
                <c:pt idx="4">
                  <c:v>65</c:v>
                </c:pt>
                <c:pt idx="5">
                  <c:v>36.25</c:v>
                </c:pt>
                <c:pt idx="6">
                  <c:v>8.89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72.22</c:v>
                </c:pt>
                <c:pt idx="1">
                  <c:v>100</c:v>
                </c:pt>
                <c:pt idx="2">
                  <c:v>77.78</c:v>
                </c:pt>
                <c:pt idx="3">
                  <c:v>77.78</c:v>
                </c:pt>
                <c:pt idx="4">
                  <c:v>86.11</c:v>
                </c:pt>
                <c:pt idx="5">
                  <c:v>61.11</c:v>
                </c:pt>
                <c:pt idx="6">
                  <c:v>47.53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90</c:v>
                </c:pt>
                <c:pt idx="3">
                  <c:v>90</c:v>
                </c:pt>
                <c:pt idx="4">
                  <c:v>95</c:v>
                </c:pt>
                <c:pt idx="5">
                  <c:v>80</c:v>
                </c:pt>
                <c:pt idx="6">
                  <c:v>81.11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Лист1!$B$2:$B$18</c:f>
              <c:numCache>
                <c:formatCode>General</c:formatCode>
                <c:ptCount val="17"/>
                <c:pt idx="0">
                  <c:v>55.120000000000005</c:v>
                </c:pt>
                <c:pt idx="1">
                  <c:v>43.17</c:v>
                </c:pt>
                <c:pt idx="2">
                  <c:v>44.06</c:v>
                </c:pt>
                <c:pt idx="3">
                  <c:v>34.58</c:v>
                </c:pt>
                <c:pt idx="4">
                  <c:v>57.519999999999996</c:v>
                </c:pt>
                <c:pt idx="5">
                  <c:v>22.73</c:v>
                </c:pt>
                <c:pt idx="6">
                  <c:v>33.33</c:v>
                </c:pt>
                <c:pt idx="7">
                  <c:v>73.91</c:v>
                </c:pt>
                <c:pt idx="8">
                  <c:v>51.5</c:v>
                </c:pt>
                <c:pt idx="9">
                  <c:v>30.95</c:v>
                </c:pt>
                <c:pt idx="10">
                  <c:v>29.29</c:v>
                </c:pt>
                <c:pt idx="11">
                  <c:v>55.86</c:v>
                </c:pt>
                <c:pt idx="12">
                  <c:v>48.39</c:v>
                </c:pt>
                <c:pt idx="13">
                  <c:v>38</c:v>
                </c:pt>
                <c:pt idx="14">
                  <c:v>26.240000000000002</c:v>
                </c:pt>
                <c:pt idx="15">
                  <c:v>39.770000000000003</c:v>
                </c:pt>
                <c:pt idx="16">
                  <c:v>39.049999999999997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D-460A-8EA2-79C0C682CBEE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43.1</c:v>
                </c:pt>
                <c:pt idx="1">
                  <c:v>40.700000000000003</c:v>
                </c:pt>
                <c:pt idx="2">
                  <c:v>40.79</c:v>
                </c:pt>
                <c:pt idx="3">
                  <c:v>17.739999999999998</c:v>
                </c:pt>
                <c:pt idx="4">
                  <c:v>21.28</c:v>
                </c:pt>
                <c:pt idx="5">
                  <c:v>25.46</c:v>
                </c:pt>
                <c:pt idx="6">
                  <c:v>36.17</c:v>
                </c:pt>
                <c:pt idx="7">
                  <c:v>89.66</c:v>
                </c:pt>
                <c:pt idx="8">
                  <c:v>42.85</c:v>
                </c:pt>
                <c:pt idx="9">
                  <c:v>16.669999999999998</c:v>
                </c:pt>
                <c:pt idx="10">
                  <c:v>66.67</c:v>
                </c:pt>
                <c:pt idx="11">
                  <c:v>47.78</c:v>
                </c:pt>
                <c:pt idx="12">
                  <c:v>12.5</c:v>
                </c:pt>
                <c:pt idx="13">
                  <c:v>28.33</c:v>
                </c:pt>
                <c:pt idx="14">
                  <c:v>36.92</c:v>
                </c:pt>
                <c:pt idx="15">
                  <c:v>45.45</c:v>
                </c:pt>
                <c:pt idx="16">
                  <c:v>20.689999999999998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49.01</c:v>
                </c:pt>
                <c:pt idx="1">
                  <c:v>41.43</c:v>
                </c:pt>
                <c:pt idx="2">
                  <c:v>47.62</c:v>
                </c:pt>
                <c:pt idx="3">
                  <c:v>36.67</c:v>
                </c:pt>
                <c:pt idx="4">
                  <c:v>35.479999999999997</c:v>
                </c:pt>
                <c:pt idx="5">
                  <c:v>53.53</c:v>
                </c:pt>
                <c:pt idx="6">
                  <c:v>68.290000000000006</c:v>
                </c:pt>
                <c:pt idx="7">
                  <c:v>78.569999999999993</c:v>
                </c:pt>
                <c:pt idx="8">
                  <c:v>59.19</c:v>
                </c:pt>
                <c:pt idx="9">
                  <c:v>60.71</c:v>
                </c:pt>
                <c:pt idx="10">
                  <c:v>50</c:v>
                </c:pt>
                <c:pt idx="11">
                  <c:v>52.330000000000005</c:v>
                </c:pt>
                <c:pt idx="12">
                  <c:v>70.59</c:v>
                </c:pt>
                <c:pt idx="13">
                  <c:v>42.519999999999996</c:v>
                </c:pt>
                <c:pt idx="14">
                  <c:v>40</c:v>
                </c:pt>
                <c:pt idx="15">
                  <c:v>39.47</c:v>
                </c:pt>
                <c:pt idx="16">
                  <c:v>32.120000000000005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50</c:v>
                </c:pt>
                <c:pt idx="1">
                  <c:v>45.429999999999993</c:v>
                </c:pt>
                <c:pt idx="2">
                  <c:v>47.77</c:v>
                </c:pt>
                <c:pt idx="3">
                  <c:v>15</c:v>
                </c:pt>
                <c:pt idx="4">
                  <c:v>47.370000000000005</c:v>
                </c:pt>
                <c:pt idx="5">
                  <c:v>38.82</c:v>
                </c:pt>
                <c:pt idx="6">
                  <c:v>58.489999999999995</c:v>
                </c:pt>
                <c:pt idx="7">
                  <c:v>52.94</c:v>
                </c:pt>
                <c:pt idx="8">
                  <c:v>57.45</c:v>
                </c:pt>
                <c:pt idx="9">
                  <c:v>0</c:v>
                </c:pt>
                <c:pt idx="10">
                  <c:v>29.09</c:v>
                </c:pt>
                <c:pt idx="11">
                  <c:v>41.28</c:v>
                </c:pt>
                <c:pt idx="12">
                  <c:v>76</c:v>
                </c:pt>
                <c:pt idx="13">
                  <c:v>30.95</c:v>
                </c:pt>
                <c:pt idx="14">
                  <c:v>53.72</c:v>
                </c:pt>
                <c:pt idx="15">
                  <c:v>32.58</c:v>
                </c:pt>
                <c:pt idx="16">
                  <c:v>30.560000000000002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66.67</c:v>
                </c:pt>
                <c:pt idx="1">
                  <c:v>56.87</c:v>
                </c:pt>
                <c:pt idx="2">
                  <c:v>60.239999999999995</c:v>
                </c:pt>
                <c:pt idx="3">
                  <c:v>72.72</c:v>
                </c:pt>
                <c:pt idx="4">
                  <c:v>51.93</c:v>
                </c:pt>
                <c:pt idx="5">
                  <c:v>48.86</c:v>
                </c:pt>
                <c:pt idx="6">
                  <c:v>59.09</c:v>
                </c:pt>
                <c:pt idx="7">
                  <c:v>83.33</c:v>
                </c:pt>
                <c:pt idx="8">
                  <c:v>61.54</c:v>
                </c:pt>
                <c:pt idx="9">
                  <c:v>100</c:v>
                </c:pt>
                <c:pt idx="10">
                  <c:v>50</c:v>
                </c:pt>
                <c:pt idx="11">
                  <c:v>76.92</c:v>
                </c:pt>
                <c:pt idx="12">
                  <c:v>71.430000000000007</c:v>
                </c:pt>
                <c:pt idx="13">
                  <c:v>65</c:v>
                </c:pt>
                <c:pt idx="14">
                  <c:v>53.33</c:v>
                </c:pt>
                <c:pt idx="15">
                  <c:v>48.44</c:v>
                </c:pt>
                <c:pt idx="16">
                  <c:v>36.76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C-487A-93A5-9C7CCDD54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55E91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37.94</c:v>
                </c:pt>
                <c:pt idx="1">
                  <c:v>15.420000000000002</c:v>
                </c:pt>
                <c:pt idx="2">
                  <c:v>40.059999999999995</c:v>
                </c:pt>
                <c:pt idx="3">
                  <c:v>37.629999999999995</c:v>
                </c:pt>
                <c:pt idx="4">
                  <c:v>50.85</c:v>
                </c:pt>
                <c:pt idx="5">
                  <c:v>51.82</c:v>
                </c:pt>
                <c:pt idx="6">
                  <c:v>52.94</c:v>
                </c:pt>
                <c:pt idx="7">
                  <c:v>46.559999999999995</c:v>
                </c:pt>
                <c:pt idx="8">
                  <c:v>27.060000000000002</c:v>
                </c:pt>
                <c:pt idx="9">
                  <c:v>50</c:v>
                </c:pt>
                <c:pt idx="10">
                  <c:v>40.909999999999997</c:v>
                </c:pt>
                <c:pt idx="11">
                  <c:v>47.95</c:v>
                </c:pt>
                <c:pt idx="12">
                  <c:v>34.090000000000003</c:v>
                </c:pt>
                <c:pt idx="13">
                  <c:v>37.83</c:v>
                </c:pt>
                <c:pt idx="14">
                  <c:v>28.1</c:v>
                </c:pt>
                <c:pt idx="15">
                  <c:v>37.03</c:v>
                </c:pt>
                <c:pt idx="16">
                  <c:v>37.130000000000003</c:v>
                </c:pt>
                <c:pt idx="17">
                  <c:v>65.72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27.22</c:v>
                </c:pt>
                <c:pt idx="1">
                  <c:v>27.470000000000002</c:v>
                </c:pt>
                <c:pt idx="2">
                  <c:v>27.81</c:v>
                </c:pt>
                <c:pt idx="3">
                  <c:v>28.939999999999998</c:v>
                </c:pt>
                <c:pt idx="4">
                  <c:v>40</c:v>
                </c:pt>
                <c:pt idx="5">
                  <c:v>56.67</c:v>
                </c:pt>
                <c:pt idx="6">
                  <c:v>49.019999999999996</c:v>
                </c:pt>
                <c:pt idx="7">
                  <c:v>69.760000000000005</c:v>
                </c:pt>
                <c:pt idx="8">
                  <c:v>31.25</c:v>
                </c:pt>
                <c:pt idx="9">
                  <c:v>25.68</c:v>
                </c:pt>
                <c:pt idx="10">
                  <c:v>45</c:v>
                </c:pt>
                <c:pt idx="11">
                  <c:v>25.8</c:v>
                </c:pt>
                <c:pt idx="12">
                  <c:v>37.78</c:v>
                </c:pt>
                <c:pt idx="13">
                  <c:v>11.12</c:v>
                </c:pt>
                <c:pt idx="14">
                  <c:v>29.59</c:v>
                </c:pt>
                <c:pt idx="15">
                  <c:v>43.28</c:v>
                </c:pt>
                <c:pt idx="16">
                  <c:v>54.9</c:v>
                </c:pt>
                <c:pt idx="17">
                  <c:v>56.260000000000005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52</c:v>
                </c:pt>
                <c:pt idx="1">
                  <c:v>30.740000000000002</c:v>
                </c:pt>
                <c:pt idx="2">
                  <c:v>44.91</c:v>
                </c:pt>
                <c:pt idx="3">
                  <c:v>40.909999999999997</c:v>
                </c:pt>
                <c:pt idx="4">
                  <c:v>37.36</c:v>
                </c:pt>
                <c:pt idx="5">
                  <c:v>46.98</c:v>
                </c:pt>
                <c:pt idx="6">
                  <c:v>57.89</c:v>
                </c:pt>
                <c:pt idx="7">
                  <c:v>50.459999999999994</c:v>
                </c:pt>
                <c:pt idx="8">
                  <c:v>66.67</c:v>
                </c:pt>
                <c:pt idx="9">
                  <c:v>52.91</c:v>
                </c:pt>
                <c:pt idx="10">
                  <c:v>66.66</c:v>
                </c:pt>
                <c:pt idx="11">
                  <c:v>48.92</c:v>
                </c:pt>
                <c:pt idx="12">
                  <c:v>32.770000000000003</c:v>
                </c:pt>
                <c:pt idx="13">
                  <c:v>40.839999999999996</c:v>
                </c:pt>
                <c:pt idx="14">
                  <c:v>42.97</c:v>
                </c:pt>
                <c:pt idx="15">
                  <c:v>40.769999999999996</c:v>
                </c:pt>
                <c:pt idx="16">
                  <c:v>50.519999999999996</c:v>
                </c:pt>
                <c:pt idx="17">
                  <c:v>60.739999999999995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53.69</c:v>
                </c:pt>
                <c:pt idx="1">
                  <c:v>45.68</c:v>
                </c:pt>
                <c:pt idx="2">
                  <c:v>48.85</c:v>
                </c:pt>
                <c:pt idx="3">
                  <c:v>42.59</c:v>
                </c:pt>
                <c:pt idx="4">
                  <c:v>47.43</c:v>
                </c:pt>
                <c:pt idx="5">
                  <c:v>44.230000000000004</c:v>
                </c:pt>
                <c:pt idx="6">
                  <c:v>60.51</c:v>
                </c:pt>
                <c:pt idx="7">
                  <c:v>52.83</c:v>
                </c:pt>
                <c:pt idx="8">
                  <c:v>44.440000000000005</c:v>
                </c:pt>
                <c:pt idx="9">
                  <c:v>63.44</c:v>
                </c:pt>
                <c:pt idx="10">
                  <c:v>60.71</c:v>
                </c:pt>
                <c:pt idx="11">
                  <c:v>42.99</c:v>
                </c:pt>
                <c:pt idx="12">
                  <c:v>29.73</c:v>
                </c:pt>
                <c:pt idx="13">
                  <c:v>60.459999999999994</c:v>
                </c:pt>
                <c:pt idx="14">
                  <c:v>52.1</c:v>
                </c:pt>
                <c:pt idx="15">
                  <c:v>17.39</c:v>
                </c:pt>
                <c:pt idx="16">
                  <c:v>44.29</c:v>
                </c:pt>
                <c:pt idx="1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5-4C6F-A4D5-55277C8ED5E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3682B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38.04</c:v>
                </c:pt>
                <c:pt idx="1">
                  <c:v>43.800000000000004</c:v>
                </c:pt>
                <c:pt idx="2">
                  <c:v>66.88</c:v>
                </c:pt>
                <c:pt idx="3">
                  <c:v>50</c:v>
                </c:pt>
                <c:pt idx="4">
                  <c:v>45.45</c:v>
                </c:pt>
                <c:pt idx="5">
                  <c:v>58.07</c:v>
                </c:pt>
                <c:pt idx="6">
                  <c:v>58.73</c:v>
                </c:pt>
                <c:pt idx="7">
                  <c:v>57.97</c:v>
                </c:pt>
                <c:pt idx="8">
                  <c:v>59.26</c:v>
                </c:pt>
                <c:pt idx="9">
                  <c:v>53.68</c:v>
                </c:pt>
                <c:pt idx="10">
                  <c:v>69.23</c:v>
                </c:pt>
                <c:pt idx="11">
                  <c:v>58.64</c:v>
                </c:pt>
                <c:pt idx="12">
                  <c:v>54.54</c:v>
                </c:pt>
                <c:pt idx="13">
                  <c:v>50</c:v>
                </c:pt>
                <c:pt idx="14">
                  <c:v>55.34</c:v>
                </c:pt>
                <c:pt idx="15">
                  <c:v>22.73</c:v>
                </c:pt>
                <c:pt idx="16">
                  <c:v>47.12</c:v>
                </c:pt>
                <c:pt idx="17">
                  <c:v>71.11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75-4C6F-A4D5-55277C8E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Лист1!$A$2:$A$28</c:f>
              <c:numCache>
                <c:formatCode>General</c:formatCode>
                <c:ptCount val="27"/>
                <c:pt idx="0">
                  <c:v>1.1000000000000001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6.1</c:v>
                </c:pt>
                <c:pt idx="7">
                  <c:v>6.2</c:v>
                </c:pt>
                <c:pt idx="8">
                  <c:v>7.1</c:v>
                </c:pt>
                <c:pt idx="9">
                  <c:v>7.2</c:v>
                </c:pt>
                <c:pt idx="10">
                  <c:v>8</c:v>
                </c:pt>
                <c:pt idx="11">
                  <c:v>9</c:v>
                </c:pt>
                <c:pt idx="12">
                  <c:v>10.1</c:v>
                </c:pt>
                <c:pt idx="13">
                  <c:v>10.199999999999999</c:v>
                </c:pt>
                <c:pt idx="14">
                  <c:v>11.1</c:v>
                </c:pt>
                <c:pt idx="15">
                  <c:v>11.2</c:v>
                </c:pt>
                <c:pt idx="16">
                  <c:v>11.3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15.1</c:v>
                </c:pt>
                <c:pt idx="21">
                  <c:v>15.2</c:v>
                </c:pt>
                <c:pt idx="22">
                  <c:v>15.3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</c:numCache>
            </c:num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73.95</c:v>
                </c:pt>
                <c:pt idx="1">
                  <c:v>48.54</c:v>
                </c:pt>
                <c:pt idx="2">
                  <c:v>61.77</c:v>
                </c:pt>
                <c:pt idx="3">
                  <c:v>78.87</c:v>
                </c:pt>
                <c:pt idx="4">
                  <c:v>70.06</c:v>
                </c:pt>
                <c:pt idx="5">
                  <c:v>60.52</c:v>
                </c:pt>
                <c:pt idx="6">
                  <c:v>47.88</c:v>
                </c:pt>
                <c:pt idx="7">
                  <c:v>39.5</c:v>
                </c:pt>
                <c:pt idx="8">
                  <c:v>55.08</c:v>
                </c:pt>
                <c:pt idx="9">
                  <c:v>49.19</c:v>
                </c:pt>
                <c:pt idx="10">
                  <c:v>56.66</c:v>
                </c:pt>
                <c:pt idx="11">
                  <c:v>37.049999999999997</c:v>
                </c:pt>
                <c:pt idx="12">
                  <c:v>68</c:v>
                </c:pt>
                <c:pt idx="13">
                  <c:v>48.8</c:v>
                </c:pt>
                <c:pt idx="14">
                  <c:v>64.94</c:v>
                </c:pt>
                <c:pt idx="15">
                  <c:v>54.26</c:v>
                </c:pt>
                <c:pt idx="16">
                  <c:v>57.37</c:v>
                </c:pt>
                <c:pt idx="17">
                  <c:v>60.87</c:v>
                </c:pt>
                <c:pt idx="18">
                  <c:v>40.74</c:v>
                </c:pt>
                <c:pt idx="19">
                  <c:v>48.87</c:v>
                </c:pt>
                <c:pt idx="20">
                  <c:v>73.099999999999994</c:v>
                </c:pt>
                <c:pt idx="21">
                  <c:v>47.18</c:v>
                </c:pt>
                <c:pt idx="22">
                  <c:v>62.89</c:v>
                </c:pt>
                <c:pt idx="23">
                  <c:v>30.46</c:v>
                </c:pt>
                <c:pt idx="24">
                  <c:v>47.79</c:v>
                </c:pt>
                <c:pt idx="25">
                  <c:v>55.26</c:v>
                </c:pt>
                <c:pt idx="26">
                  <c:v>52.52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layout>
                <c:manualLayout>
                  <c:x val="5.5881531153953619E-3"/>
                  <c:y val="-2.1593782741518009E-17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72-4BBF-BE3E-842FA8DDD96C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layout>
                <c:manualLayout>
                  <c:x val="6.7057837384744343E-3"/>
                  <c:y val="0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72-4BBF-BE3E-842FA8DDD96C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layout>
                <c:manualLayout>
                  <c:x val="6.7057837384744343E-3"/>
                  <c:y val="-2.3557126030624262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72-4BBF-BE3E-842FA8DDD96C}"/>
                </c:ext>
              </c:extLst>
            </c:dLbl>
            <c:dLbl>
              <c:idx val="8"/>
              <c:layout>
                <c:manualLayout>
                  <c:x val="5.5881531153953211E-3"/>
                  <c:y val="-4.3187565483036018E-17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72-4BBF-BE3E-842FA8DDD96C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6.7057837384744343E-3"/>
                  <c:y val="-2.6321842278549102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3"/>
              <c:layout>
                <c:manualLayout>
                  <c:x val="6.7057837384744343E-3"/>
                  <c:y val="-2.3557126030624262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40-41B9-BEB5-DAA7F31117F4}"/>
                </c:ext>
              </c:extLst>
            </c:dLbl>
            <c:dLbl>
              <c:idx val="14"/>
              <c:layout>
                <c:manualLayout>
                  <c:x val="1.005867560771157E-2"/>
                  <c:y val="0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72-4BBF-BE3E-842FA8DDD96C}"/>
                </c:ext>
              </c:extLst>
            </c:dLbl>
            <c:dLbl>
              <c:idx val="15"/>
              <c:layout>
                <c:manualLayout>
                  <c:x val="4.4705224923162895E-3"/>
                  <c:y val="-4.318756548303601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72-4BBF-BE3E-842FA8DDD96C}"/>
                </c:ext>
              </c:extLst>
            </c:dLbl>
            <c:dLbl>
              <c:idx val="16"/>
              <c:layout>
                <c:manualLayout>
                  <c:x val="2.2352612461581448E-3"/>
                  <c:y val="-4.318756548303601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72-4BBF-BE3E-842FA8DDD96C}"/>
                </c:ext>
              </c:extLst>
            </c:dLbl>
            <c:dLbl>
              <c:idx val="17"/>
              <c:layout>
                <c:manualLayout>
                  <c:x val="5.5881531153954434E-3"/>
                  <c:y val="2.3557126030624262E-3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72-4BBF-BE3E-842FA8DDD96C}"/>
                </c:ext>
              </c:extLst>
            </c:dLbl>
            <c:dLbl>
              <c:idx val="18"/>
              <c:layout>
                <c:manualLayout>
                  <c:x val="2.2352612461580628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D72-4BBF-BE3E-842FA8DDD96C}"/>
                </c:ext>
              </c:extLst>
            </c:dLbl>
            <c:dLbl>
              <c:idx val="19"/>
              <c:layout>
                <c:manualLayout>
                  <c:x val="7.8234143615535066E-3"/>
                  <c:y val="0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72-4BBF-BE3E-842FA8DDD96C}"/>
                </c:ext>
              </c:extLst>
            </c:dLbl>
            <c:dLbl>
              <c:idx val="20"/>
              <c:layout>
                <c:manualLayout>
                  <c:x val="8.941044984632414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D72-4BBF-BE3E-842FA8DDD96C}"/>
                </c:ext>
              </c:extLst>
            </c:dLbl>
            <c:dLbl>
              <c:idx val="21"/>
              <c:layout>
                <c:manualLayout>
                  <c:x val="8.941044984632579E-3"/>
                  <c:y val="-7.06713780918732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D72-4BBF-BE3E-842FA8DDD96C}"/>
                </c:ext>
              </c:extLst>
            </c:dLbl>
            <c:dLbl>
              <c:idx val="22"/>
              <c:layout>
                <c:manualLayout>
                  <c:x val="1.005867560771148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D72-4BBF-BE3E-842FA8DDD96C}"/>
                </c:ext>
              </c:extLst>
            </c:dLbl>
            <c:dLbl>
              <c:idx val="23"/>
              <c:layout>
                <c:manualLayout>
                  <c:x val="4.4705224923162895E-3"/>
                  <c:y val="-8.6375130966072036E-17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D72-4BBF-BE3E-842FA8DDD96C}"/>
                </c:ext>
              </c:extLst>
            </c:dLbl>
            <c:dLbl>
              <c:idx val="24"/>
              <c:layout>
                <c:manualLayout>
                  <c:x val="4.4705224923161256E-3"/>
                  <c:y val="0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D72-4BBF-BE3E-842FA8DDD96C}"/>
                </c:ext>
              </c:extLst>
            </c:dLbl>
            <c:dLbl>
              <c:idx val="25"/>
              <c:layout>
                <c:manualLayout>
                  <c:x val="4.4705224923162895E-3"/>
                  <c:y val="-4.3187565483036018E-17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D72-4BBF-BE3E-842FA8DDD96C}"/>
                </c:ext>
              </c:extLst>
            </c:dLbl>
            <c:dLbl>
              <c:idx val="26"/>
              <c:layout>
                <c:manualLayout>
                  <c:x val="5.5881531153953619E-3"/>
                  <c:y val="-4.318756548303601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D72-4BBF-BE3E-842FA8DDD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Лист1!$A$2:$A$28</c:f>
              <c:numCache>
                <c:formatCode>General</c:formatCode>
                <c:ptCount val="27"/>
                <c:pt idx="0">
                  <c:v>1.1000000000000001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6.1</c:v>
                </c:pt>
                <c:pt idx="7">
                  <c:v>6.2</c:v>
                </c:pt>
                <c:pt idx="8">
                  <c:v>7.1</c:v>
                </c:pt>
                <c:pt idx="9">
                  <c:v>7.2</c:v>
                </c:pt>
                <c:pt idx="10">
                  <c:v>8</c:v>
                </c:pt>
                <c:pt idx="11">
                  <c:v>9</c:v>
                </c:pt>
                <c:pt idx="12">
                  <c:v>10.1</c:v>
                </c:pt>
                <c:pt idx="13">
                  <c:v>10.199999999999999</c:v>
                </c:pt>
                <c:pt idx="14">
                  <c:v>11.1</c:v>
                </c:pt>
                <c:pt idx="15">
                  <c:v>11.2</c:v>
                </c:pt>
                <c:pt idx="16">
                  <c:v>11.3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15.1</c:v>
                </c:pt>
                <c:pt idx="21">
                  <c:v>15.2</c:v>
                </c:pt>
                <c:pt idx="22">
                  <c:v>15.3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</c:numCache>
            </c:num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75.23</c:v>
                </c:pt>
                <c:pt idx="1">
                  <c:v>46.4</c:v>
                </c:pt>
                <c:pt idx="2">
                  <c:v>64.39</c:v>
                </c:pt>
                <c:pt idx="3">
                  <c:v>76.36</c:v>
                </c:pt>
                <c:pt idx="4">
                  <c:v>70.819999999999993</c:v>
                </c:pt>
                <c:pt idx="5">
                  <c:v>59.47</c:v>
                </c:pt>
                <c:pt idx="6">
                  <c:v>47.96</c:v>
                </c:pt>
                <c:pt idx="7">
                  <c:v>40.54</c:v>
                </c:pt>
                <c:pt idx="8">
                  <c:v>55.51</c:v>
                </c:pt>
                <c:pt idx="9">
                  <c:v>51.24</c:v>
                </c:pt>
                <c:pt idx="10">
                  <c:v>57.52</c:v>
                </c:pt>
                <c:pt idx="11">
                  <c:v>35.61</c:v>
                </c:pt>
                <c:pt idx="12">
                  <c:v>66.569999999999993</c:v>
                </c:pt>
                <c:pt idx="13">
                  <c:v>48.86</c:v>
                </c:pt>
                <c:pt idx="14">
                  <c:v>65.489999999999995</c:v>
                </c:pt>
                <c:pt idx="15">
                  <c:v>54.62</c:v>
                </c:pt>
                <c:pt idx="16">
                  <c:v>56.43</c:v>
                </c:pt>
                <c:pt idx="17">
                  <c:v>60.89</c:v>
                </c:pt>
                <c:pt idx="18">
                  <c:v>40.049999999999997</c:v>
                </c:pt>
                <c:pt idx="19">
                  <c:v>50.9</c:v>
                </c:pt>
                <c:pt idx="20">
                  <c:v>72.95</c:v>
                </c:pt>
                <c:pt idx="21">
                  <c:v>45.75</c:v>
                </c:pt>
                <c:pt idx="22">
                  <c:v>61.98</c:v>
                </c:pt>
                <c:pt idx="23">
                  <c:v>30.19</c:v>
                </c:pt>
                <c:pt idx="24">
                  <c:v>48.19</c:v>
                </c:pt>
                <c:pt idx="25">
                  <c:v>56.4</c:v>
                </c:pt>
                <c:pt idx="26">
                  <c:v>51.21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3.6</c:v>
                </c:pt>
                <c:pt idx="1">
                  <c:v>38.43</c:v>
                </c:pt>
                <c:pt idx="2">
                  <c:v>44.19</c:v>
                </c:pt>
                <c:pt idx="3">
                  <c:v>13.77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3.37</c:v>
                </c:pt>
                <c:pt idx="1">
                  <c:v>39.520000000000003</c:v>
                </c:pt>
                <c:pt idx="2">
                  <c:v>44.4</c:v>
                </c:pt>
                <c:pt idx="3">
                  <c:v>12.71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BE3-4EDF-9775-DAC8EDCA899A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BE3-4EDF-9775-DAC8EDCA899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793-4A3B-AD12-3DCDC85D0B9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BE3-4EDF-9775-DAC8EDCA899A}"/>
              </c:ext>
            </c:extLst>
          </c:dPt>
          <c:dPt>
            <c:idx val="2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BE3-4EDF-9775-DAC8EDCA899A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BE3-4EDF-9775-DAC8EDCA899A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BE3-4EDF-9775-DAC8EDCA89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Лист1!$B$1:$AU$1</c:f>
              <c:strCache>
                <c:ptCount val="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</c:strCache>
            </c:strRef>
          </c:cat>
          <c:val>
            <c:numRef>
              <c:f>Лист1!$B$2:$AU$2</c:f>
              <c:numCache>
                <c:formatCode>General</c:formatCode>
                <c:ptCount val="46"/>
                <c:pt idx="0">
                  <c:v>0.1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0.2</c:v>
                </c:pt>
                <c:pt idx="5">
                  <c:v>0.5</c:v>
                </c:pt>
                <c:pt idx="6">
                  <c:v>0.5</c:v>
                </c:pt>
                <c:pt idx="7">
                  <c:v>0.4</c:v>
                </c:pt>
                <c:pt idx="8">
                  <c:v>0.5</c:v>
                </c:pt>
                <c:pt idx="9">
                  <c:v>0.7</c:v>
                </c:pt>
                <c:pt idx="10">
                  <c:v>0.5</c:v>
                </c:pt>
                <c:pt idx="11">
                  <c:v>2.5</c:v>
                </c:pt>
                <c:pt idx="12">
                  <c:v>3.1</c:v>
                </c:pt>
                <c:pt idx="13">
                  <c:v>2.8</c:v>
                </c:pt>
                <c:pt idx="14">
                  <c:v>3.6</c:v>
                </c:pt>
                <c:pt idx="15">
                  <c:v>3.2</c:v>
                </c:pt>
                <c:pt idx="16">
                  <c:v>3.1</c:v>
                </c:pt>
                <c:pt idx="17">
                  <c:v>3</c:v>
                </c:pt>
                <c:pt idx="18">
                  <c:v>3.3</c:v>
                </c:pt>
                <c:pt idx="19">
                  <c:v>3.4</c:v>
                </c:pt>
                <c:pt idx="20">
                  <c:v>3.5</c:v>
                </c:pt>
                <c:pt idx="21">
                  <c:v>3.7</c:v>
                </c:pt>
                <c:pt idx="22">
                  <c:v>4.4000000000000004</c:v>
                </c:pt>
                <c:pt idx="23">
                  <c:v>5.0999999999999996</c:v>
                </c:pt>
                <c:pt idx="24">
                  <c:v>4.7</c:v>
                </c:pt>
                <c:pt idx="25">
                  <c:v>4.2</c:v>
                </c:pt>
                <c:pt idx="26">
                  <c:v>3.8</c:v>
                </c:pt>
                <c:pt idx="27">
                  <c:v>4.0999999999999996</c:v>
                </c:pt>
                <c:pt idx="28">
                  <c:v>3.7</c:v>
                </c:pt>
                <c:pt idx="29">
                  <c:v>3.3</c:v>
                </c:pt>
                <c:pt idx="30">
                  <c:v>3.6</c:v>
                </c:pt>
                <c:pt idx="31">
                  <c:v>3.2</c:v>
                </c:pt>
                <c:pt idx="32">
                  <c:v>3.1</c:v>
                </c:pt>
                <c:pt idx="33">
                  <c:v>2.7</c:v>
                </c:pt>
                <c:pt idx="34">
                  <c:v>2.9</c:v>
                </c:pt>
                <c:pt idx="35">
                  <c:v>2.5</c:v>
                </c:pt>
                <c:pt idx="36">
                  <c:v>2.2000000000000002</c:v>
                </c:pt>
                <c:pt idx="37">
                  <c:v>1.8</c:v>
                </c:pt>
                <c:pt idx="38">
                  <c:v>1.7</c:v>
                </c:pt>
                <c:pt idx="39">
                  <c:v>1.6</c:v>
                </c:pt>
                <c:pt idx="40">
                  <c:v>1.2</c:v>
                </c:pt>
                <c:pt idx="41">
                  <c:v>0.7</c:v>
                </c:pt>
                <c:pt idx="42">
                  <c:v>0.3</c:v>
                </c:pt>
                <c:pt idx="43">
                  <c:v>0.4</c:v>
                </c:pt>
                <c:pt idx="44">
                  <c:v>0.2</c:v>
                </c:pt>
                <c:pt idx="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Лист1!$B$1:$AB$1</c:f>
              <c:strCache>
                <c:ptCount val="27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6,1</c:v>
                </c:pt>
                <c:pt idx="7">
                  <c:v>6,2</c:v>
                </c:pt>
                <c:pt idx="8">
                  <c:v>7,1</c:v>
                </c:pt>
                <c:pt idx="9">
                  <c:v>7,2</c:v>
                </c:pt>
                <c:pt idx="10">
                  <c:v>8</c:v>
                </c:pt>
                <c:pt idx="11">
                  <c:v>9</c:v>
                </c:pt>
                <c:pt idx="12">
                  <c:v>10,1</c:v>
                </c:pt>
                <c:pt idx="13">
                  <c:v>10,2</c:v>
                </c:pt>
                <c:pt idx="14">
                  <c:v>11,1</c:v>
                </c:pt>
                <c:pt idx="15">
                  <c:v>11,2</c:v>
                </c:pt>
                <c:pt idx="16">
                  <c:v>11,3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15,1</c:v>
                </c:pt>
                <c:pt idx="21">
                  <c:v>15,2</c:v>
                </c:pt>
                <c:pt idx="22">
                  <c:v>15,3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</c:strCache>
            </c:strRef>
          </c:cat>
          <c:val>
            <c:numRef>
              <c:f>Лист1!$B$2:$AB$2</c:f>
              <c:numCache>
                <c:formatCode>General</c:formatCode>
                <c:ptCount val="27"/>
                <c:pt idx="0">
                  <c:v>41.73</c:v>
                </c:pt>
                <c:pt idx="1">
                  <c:v>10.43</c:v>
                </c:pt>
                <c:pt idx="2">
                  <c:v>27.34</c:v>
                </c:pt>
                <c:pt idx="3">
                  <c:v>29.14</c:v>
                </c:pt>
                <c:pt idx="4">
                  <c:v>36.33</c:v>
                </c:pt>
                <c:pt idx="5">
                  <c:v>19.420000000000002</c:v>
                </c:pt>
                <c:pt idx="6">
                  <c:v>10.07</c:v>
                </c:pt>
                <c:pt idx="7">
                  <c:v>7.91</c:v>
                </c:pt>
                <c:pt idx="8">
                  <c:v>9.35</c:v>
                </c:pt>
                <c:pt idx="9">
                  <c:v>6.47</c:v>
                </c:pt>
                <c:pt idx="10">
                  <c:v>17.989999999999998</c:v>
                </c:pt>
                <c:pt idx="11">
                  <c:v>4.8</c:v>
                </c:pt>
                <c:pt idx="12">
                  <c:v>17.63</c:v>
                </c:pt>
                <c:pt idx="13">
                  <c:v>5.4</c:v>
                </c:pt>
                <c:pt idx="14">
                  <c:v>26.62</c:v>
                </c:pt>
                <c:pt idx="15">
                  <c:v>18.71</c:v>
                </c:pt>
                <c:pt idx="16">
                  <c:v>21.22</c:v>
                </c:pt>
                <c:pt idx="17">
                  <c:v>25.54</c:v>
                </c:pt>
                <c:pt idx="18">
                  <c:v>4.32</c:v>
                </c:pt>
                <c:pt idx="19">
                  <c:v>12.95</c:v>
                </c:pt>
                <c:pt idx="20">
                  <c:v>36.69</c:v>
                </c:pt>
                <c:pt idx="21">
                  <c:v>6.47</c:v>
                </c:pt>
                <c:pt idx="22">
                  <c:v>27.34</c:v>
                </c:pt>
                <c:pt idx="23">
                  <c:v>4.08</c:v>
                </c:pt>
                <c:pt idx="24">
                  <c:v>9.7100000000000009</c:v>
                </c:pt>
                <c:pt idx="25">
                  <c:v>11.51</c:v>
                </c:pt>
                <c:pt idx="26">
                  <c:v>5.04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Лист1!$B$1:$AB$1</c:f>
              <c:strCache>
                <c:ptCount val="27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6,1</c:v>
                </c:pt>
                <c:pt idx="7">
                  <c:v>6,2</c:v>
                </c:pt>
                <c:pt idx="8">
                  <c:v>7,1</c:v>
                </c:pt>
                <c:pt idx="9">
                  <c:v>7,2</c:v>
                </c:pt>
                <c:pt idx="10">
                  <c:v>8</c:v>
                </c:pt>
                <c:pt idx="11">
                  <c:v>9</c:v>
                </c:pt>
                <c:pt idx="12">
                  <c:v>10,1</c:v>
                </c:pt>
                <c:pt idx="13">
                  <c:v>10,2</c:v>
                </c:pt>
                <c:pt idx="14">
                  <c:v>11,1</c:v>
                </c:pt>
                <c:pt idx="15">
                  <c:v>11,2</c:v>
                </c:pt>
                <c:pt idx="16">
                  <c:v>11,3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15,1</c:v>
                </c:pt>
                <c:pt idx="21">
                  <c:v>15,2</c:v>
                </c:pt>
                <c:pt idx="22">
                  <c:v>15,3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</c:strCache>
            </c:strRef>
          </c:cat>
          <c:val>
            <c:numRef>
              <c:f>Лист1!$B$3:$AB$3</c:f>
              <c:numCache>
                <c:formatCode>General</c:formatCode>
                <c:ptCount val="27"/>
                <c:pt idx="0">
                  <c:v>63.11</c:v>
                </c:pt>
                <c:pt idx="1">
                  <c:v>31.95</c:v>
                </c:pt>
                <c:pt idx="2">
                  <c:v>49.91</c:v>
                </c:pt>
                <c:pt idx="3">
                  <c:v>63.41</c:v>
                </c:pt>
                <c:pt idx="4">
                  <c:v>61.02</c:v>
                </c:pt>
                <c:pt idx="5">
                  <c:v>46.1</c:v>
                </c:pt>
                <c:pt idx="6">
                  <c:v>33.89</c:v>
                </c:pt>
                <c:pt idx="7">
                  <c:v>24.98</c:v>
                </c:pt>
                <c:pt idx="8">
                  <c:v>39.9</c:v>
                </c:pt>
                <c:pt idx="9">
                  <c:v>34.81</c:v>
                </c:pt>
                <c:pt idx="10">
                  <c:v>48.56</c:v>
                </c:pt>
                <c:pt idx="11">
                  <c:v>19.54</c:v>
                </c:pt>
                <c:pt idx="12">
                  <c:v>53.59</c:v>
                </c:pt>
                <c:pt idx="13">
                  <c:v>29.93</c:v>
                </c:pt>
                <c:pt idx="14">
                  <c:v>47.54</c:v>
                </c:pt>
                <c:pt idx="15">
                  <c:v>37.659999999999997</c:v>
                </c:pt>
                <c:pt idx="16">
                  <c:v>37.75</c:v>
                </c:pt>
                <c:pt idx="17">
                  <c:v>45.95</c:v>
                </c:pt>
                <c:pt idx="18">
                  <c:v>19.11</c:v>
                </c:pt>
                <c:pt idx="19">
                  <c:v>33.82</c:v>
                </c:pt>
                <c:pt idx="20">
                  <c:v>62.68</c:v>
                </c:pt>
                <c:pt idx="21">
                  <c:v>23.57</c:v>
                </c:pt>
                <c:pt idx="22">
                  <c:v>47.45</c:v>
                </c:pt>
                <c:pt idx="23">
                  <c:v>13.44</c:v>
                </c:pt>
                <c:pt idx="24">
                  <c:v>31.09</c:v>
                </c:pt>
                <c:pt idx="25">
                  <c:v>35.67</c:v>
                </c:pt>
                <c:pt idx="26">
                  <c:v>30.82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Лист1!$B$1:$AB$1</c:f>
              <c:strCache>
                <c:ptCount val="27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6,1</c:v>
                </c:pt>
                <c:pt idx="7">
                  <c:v>6,2</c:v>
                </c:pt>
                <c:pt idx="8">
                  <c:v>7,1</c:v>
                </c:pt>
                <c:pt idx="9">
                  <c:v>7,2</c:v>
                </c:pt>
                <c:pt idx="10">
                  <c:v>8</c:v>
                </c:pt>
                <c:pt idx="11">
                  <c:v>9</c:v>
                </c:pt>
                <c:pt idx="12">
                  <c:v>10,1</c:v>
                </c:pt>
                <c:pt idx="13">
                  <c:v>10,2</c:v>
                </c:pt>
                <c:pt idx="14">
                  <c:v>11,1</c:v>
                </c:pt>
                <c:pt idx="15">
                  <c:v>11,2</c:v>
                </c:pt>
                <c:pt idx="16">
                  <c:v>11,3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15,1</c:v>
                </c:pt>
                <c:pt idx="21">
                  <c:v>15,2</c:v>
                </c:pt>
                <c:pt idx="22">
                  <c:v>15,3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</c:strCache>
            </c:strRef>
          </c:cat>
          <c:val>
            <c:numRef>
              <c:f>Лист1!$B$4:$AB$4</c:f>
              <c:numCache>
                <c:formatCode>General</c:formatCode>
                <c:ptCount val="27"/>
                <c:pt idx="0">
                  <c:v>83.17</c:v>
                </c:pt>
                <c:pt idx="1">
                  <c:v>53.83</c:v>
                </c:pt>
                <c:pt idx="2">
                  <c:v>73.010000000000005</c:v>
                </c:pt>
                <c:pt idx="3">
                  <c:v>86.04</c:v>
                </c:pt>
                <c:pt idx="4">
                  <c:v>76.91</c:v>
                </c:pt>
                <c:pt idx="5">
                  <c:v>66.97</c:v>
                </c:pt>
                <c:pt idx="6">
                  <c:v>55.03</c:v>
                </c:pt>
                <c:pt idx="7">
                  <c:v>47.16</c:v>
                </c:pt>
                <c:pt idx="8">
                  <c:v>64.319999999999993</c:v>
                </c:pt>
                <c:pt idx="9">
                  <c:v>59.95</c:v>
                </c:pt>
                <c:pt idx="10">
                  <c:v>62.46</c:v>
                </c:pt>
                <c:pt idx="11">
                  <c:v>41.69</c:v>
                </c:pt>
                <c:pt idx="12">
                  <c:v>74.59</c:v>
                </c:pt>
                <c:pt idx="13">
                  <c:v>58.44</c:v>
                </c:pt>
                <c:pt idx="14">
                  <c:v>76.53</c:v>
                </c:pt>
                <c:pt idx="15">
                  <c:v>62.73</c:v>
                </c:pt>
                <c:pt idx="16">
                  <c:v>66.78</c:v>
                </c:pt>
                <c:pt idx="17">
                  <c:v>69.400000000000006</c:v>
                </c:pt>
                <c:pt idx="18">
                  <c:v>50.16</c:v>
                </c:pt>
                <c:pt idx="19">
                  <c:v>60.22</c:v>
                </c:pt>
                <c:pt idx="20">
                  <c:v>79.34</c:v>
                </c:pt>
                <c:pt idx="21">
                  <c:v>57.92</c:v>
                </c:pt>
                <c:pt idx="22">
                  <c:v>70.77</c:v>
                </c:pt>
                <c:pt idx="23">
                  <c:v>35.409999999999997</c:v>
                </c:pt>
                <c:pt idx="24">
                  <c:v>56.99</c:v>
                </c:pt>
                <c:pt idx="25">
                  <c:v>68.63</c:v>
                </c:pt>
                <c:pt idx="26">
                  <c:v>62.65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Лист1!$B$1:$AB$1</c:f>
              <c:strCache>
                <c:ptCount val="27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6,1</c:v>
                </c:pt>
                <c:pt idx="7">
                  <c:v>6,2</c:v>
                </c:pt>
                <c:pt idx="8">
                  <c:v>7,1</c:v>
                </c:pt>
                <c:pt idx="9">
                  <c:v>7,2</c:v>
                </c:pt>
                <c:pt idx="10">
                  <c:v>8</c:v>
                </c:pt>
                <c:pt idx="11">
                  <c:v>9</c:v>
                </c:pt>
                <c:pt idx="12">
                  <c:v>10,1</c:v>
                </c:pt>
                <c:pt idx="13">
                  <c:v>10,2</c:v>
                </c:pt>
                <c:pt idx="14">
                  <c:v>11,1</c:v>
                </c:pt>
                <c:pt idx="15">
                  <c:v>11,2</c:v>
                </c:pt>
                <c:pt idx="16">
                  <c:v>11,3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15,1</c:v>
                </c:pt>
                <c:pt idx="21">
                  <c:v>15,2</c:v>
                </c:pt>
                <c:pt idx="22">
                  <c:v>15,3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</c:strCache>
            </c:strRef>
          </c:cat>
          <c:val>
            <c:numRef>
              <c:f>Лист1!$B$5:$AB$5</c:f>
              <c:numCache>
                <c:formatCode>General</c:formatCode>
                <c:ptCount val="27"/>
                <c:pt idx="0">
                  <c:v>94.08</c:v>
                </c:pt>
                <c:pt idx="1">
                  <c:v>74.900000000000006</c:v>
                </c:pt>
                <c:pt idx="2">
                  <c:v>89.12</c:v>
                </c:pt>
                <c:pt idx="3">
                  <c:v>95.32</c:v>
                </c:pt>
                <c:pt idx="4">
                  <c:v>89.12</c:v>
                </c:pt>
                <c:pt idx="5">
                  <c:v>85.5</c:v>
                </c:pt>
                <c:pt idx="6">
                  <c:v>77.099999999999994</c:v>
                </c:pt>
                <c:pt idx="7">
                  <c:v>74.430000000000007</c:v>
                </c:pt>
                <c:pt idx="8">
                  <c:v>85.5</c:v>
                </c:pt>
                <c:pt idx="9">
                  <c:v>83.78</c:v>
                </c:pt>
                <c:pt idx="10">
                  <c:v>78.63</c:v>
                </c:pt>
                <c:pt idx="11">
                  <c:v>72.52</c:v>
                </c:pt>
                <c:pt idx="12">
                  <c:v>91.89</c:v>
                </c:pt>
                <c:pt idx="13">
                  <c:v>85.78</c:v>
                </c:pt>
                <c:pt idx="14">
                  <c:v>93.03</c:v>
                </c:pt>
                <c:pt idx="15">
                  <c:v>88.55</c:v>
                </c:pt>
                <c:pt idx="16">
                  <c:v>87.69</c:v>
                </c:pt>
                <c:pt idx="17">
                  <c:v>87.02</c:v>
                </c:pt>
                <c:pt idx="18">
                  <c:v>79.260000000000005</c:v>
                </c:pt>
                <c:pt idx="19">
                  <c:v>81.489999999999995</c:v>
                </c:pt>
                <c:pt idx="20">
                  <c:v>92.18</c:v>
                </c:pt>
                <c:pt idx="21">
                  <c:v>82.63</c:v>
                </c:pt>
                <c:pt idx="22">
                  <c:v>85.69</c:v>
                </c:pt>
                <c:pt idx="23">
                  <c:v>70.930000000000007</c:v>
                </c:pt>
                <c:pt idx="24">
                  <c:v>80.819999999999993</c:v>
                </c:pt>
                <c:pt idx="25">
                  <c:v>90.08</c:v>
                </c:pt>
                <c:pt idx="26">
                  <c:v>86.93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81.25</c:v>
                </c:pt>
                <c:pt idx="1">
                  <c:v>59.95</c:v>
                </c:pt>
                <c:pt idx="2">
                  <c:v>61.17</c:v>
                </c:pt>
                <c:pt idx="3">
                  <c:v>72.22</c:v>
                </c:pt>
                <c:pt idx="4">
                  <c:v>46.67</c:v>
                </c:pt>
                <c:pt idx="5">
                  <c:v>62.5</c:v>
                </c:pt>
                <c:pt idx="6">
                  <c:v>69.56</c:v>
                </c:pt>
                <c:pt idx="7">
                  <c:v>100</c:v>
                </c:pt>
                <c:pt idx="8">
                  <c:v>74.47</c:v>
                </c:pt>
                <c:pt idx="9">
                  <c:v>33.33</c:v>
                </c:pt>
                <c:pt idx="10">
                  <c:v>72</c:v>
                </c:pt>
                <c:pt idx="11">
                  <c:v>53.839999999999996</c:v>
                </c:pt>
                <c:pt idx="12">
                  <c:v>75</c:v>
                </c:pt>
                <c:pt idx="13">
                  <c:v>48.84</c:v>
                </c:pt>
                <c:pt idx="14">
                  <c:v>88</c:v>
                </c:pt>
                <c:pt idx="15">
                  <c:v>83.34</c:v>
                </c:pt>
                <c:pt idx="16">
                  <c:v>53.33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Лист1!$A$2:$A$15</c:f>
              <c:strCache>
                <c:ptCount val="14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Арсеньевский ГО</c:v>
                </c:pt>
                <c:pt idx="7">
                  <c:v>Надеждинский МР</c:v>
                </c:pt>
                <c:pt idx="8">
                  <c:v>Хасанский МО</c:v>
                </c:pt>
                <c:pt idx="9">
                  <c:v>Красноармейский МР</c:v>
                </c:pt>
                <c:pt idx="10">
                  <c:v>Находкинский ГО</c:v>
                </c:pt>
                <c:pt idx="11">
                  <c:v>Дальнегорский ГО</c:v>
                </c:pt>
                <c:pt idx="12">
                  <c:v>Лесозаводский ГО</c:v>
                </c:pt>
                <c:pt idx="13">
                  <c:v>Приморский край (РП)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61.76</c:v>
                </c:pt>
                <c:pt idx="1">
                  <c:v>32.56</c:v>
                </c:pt>
                <c:pt idx="2">
                  <c:v>67.260000000000005</c:v>
                </c:pt>
                <c:pt idx="3">
                  <c:v>91.31</c:v>
                </c:pt>
                <c:pt idx="4">
                  <c:v>75</c:v>
                </c:pt>
                <c:pt idx="5">
                  <c:v>35.71</c:v>
                </c:pt>
                <c:pt idx="6">
                  <c:v>72.290000000000006</c:v>
                </c:pt>
                <c:pt idx="7">
                  <c:v>73.33</c:v>
                </c:pt>
                <c:pt idx="8">
                  <c:v>34.380000000000003</c:v>
                </c:pt>
                <c:pt idx="9">
                  <c:v>57.15</c:v>
                </c:pt>
                <c:pt idx="10">
                  <c:v>58.120000000000005</c:v>
                </c:pt>
                <c:pt idx="11">
                  <c:v>82.61</c:v>
                </c:pt>
                <c:pt idx="12">
                  <c:v>9.09</c:v>
                </c:pt>
                <c:pt idx="1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62.09</c:v>
                </c:pt>
                <c:pt idx="1">
                  <c:v>80.16</c:v>
                </c:pt>
                <c:pt idx="2">
                  <c:v>61.97</c:v>
                </c:pt>
                <c:pt idx="3">
                  <c:v>65.849999999999994</c:v>
                </c:pt>
                <c:pt idx="4">
                  <c:v>72.39</c:v>
                </c:pt>
                <c:pt idx="5">
                  <c:v>87.05</c:v>
                </c:pt>
                <c:pt idx="6">
                  <c:v>76.86</c:v>
                </c:pt>
                <c:pt idx="7">
                  <c:v>58.58</c:v>
                </c:pt>
                <c:pt idx="8">
                  <c:v>54.12</c:v>
                </c:pt>
                <c:pt idx="9">
                  <c:v>45.36</c:v>
                </c:pt>
                <c:pt idx="10">
                  <c:v>80.44</c:v>
                </c:pt>
                <c:pt idx="11">
                  <c:v>42.73</c:v>
                </c:pt>
                <c:pt idx="12">
                  <c:v>69.81</c:v>
                </c:pt>
                <c:pt idx="13">
                  <c:v>47.35</c:v>
                </c:pt>
                <c:pt idx="14">
                  <c:v>57.06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5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F7-4CBF-871B-103D14D45CE7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3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F7-4CBF-871B-103D14D45C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59.28</c:v>
                </c:pt>
                <c:pt idx="1">
                  <c:v>79.19</c:v>
                </c:pt>
                <c:pt idx="2">
                  <c:v>62.36</c:v>
                </c:pt>
                <c:pt idx="3">
                  <c:v>61.33</c:v>
                </c:pt>
                <c:pt idx="4">
                  <c:v>68.45</c:v>
                </c:pt>
                <c:pt idx="5">
                  <c:v>86.63</c:v>
                </c:pt>
                <c:pt idx="6">
                  <c:v>76.06</c:v>
                </c:pt>
                <c:pt idx="7">
                  <c:v>57.42</c:v>
                </c:pt>
                <c:pt idx="8">
                  <c:v>54.5</c:v>
                </c:pt>
                <c:pt idx="9">
                  <c:v>44.47</c:v>
                </c:pt>
                <c:pt idx="10">
                  <c:v>79.72</c:v>
                </c:pt>
                <c:pt idx="11">
                  <c:v>40.909999999999997</c:v>
                </c:pt>
                <c:pt idx="12">
                  <c:v>66.349999999999994</c:v>
                </c:pt>
                <c:pt idx="13">
                  <c:v>45.87</c:v>
                </c:pt>
                <c:pt idx="14">
                  <c:v>52.16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32974188169017E-2"/>
          <c:y val="0"/>
          <c:w val="0.93756702581183093"/>
          <c:h val="0.50071673858229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55E91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27.9</c:v>
                </c:pt>
                <c:pt idx="1">
                  <c:v>29.44</c:v>
                </c:pt>
                <c:pt idx="2">
                  <c:v>35.200000000000003</c:v>
                </c:pt>
                <c:pt idx="3">
                  <c:v>30.32</c:v>
                </c:pt>
                <c:pt idx="4">
                  <c:v>41.419999999999995</c:v>
                </c:pt>
                <c:pt idx="5">
                  <c:v>30.39</c:v>
                </c:pt>
                <c:pt idx="6">
                  <c:v>47.04</c:v>
                </c:pt>
                <c:pt idx="7">
                  <c:v>37.83</c:v>
                </c:pt>
                <c:pt idx="8">
                  <c:v>36.07</c:v>
                </c:pt>
                <c:pt idx="9">
                  <c:v>44.78</c:v>
                </c:pt>
                <c:pt idx="10">
                  <c:v>42.419999999999995</c:v>
                </c:pt>
                <c:pt idx="11">
                  <c:v>34.15</c:v>
                </c:pt>
                <c:pt idx="12">
                  <c:v>33.46</c:v>
                </c:pt>
                <c:pt idx="13">
                  <c:v>32.25</c:v>
                </c:pt>
                <c:pt idx="14">
                  <c:v>33.200000000000003</c:v>
                </c:pt>
                <c:pt idx="15">
                  <c:v>32.49</c:v>
                </c:pt>
                <c:pt idx="16">
                  <c:v>30.950000000000003</c:v>
                </c:pt>
                <c:pt idx="17">
                  <c:v>48.41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25.12</c:v>
                </c:pt>
                <c:pt idx="1">
                  <c:v>24.74</c:v>
                </c:pt>
                <c:pt idx="2">
                  <c:v>35.04</c:v>
                </c:pt>
                <c:pt idx="3">
                  <c:v>31.46</c:v>
                </c:pt>
                <c:pt idx="4">
                  <c:v>31.34</c:v>
                </c:pt>
                <c:pt idx="5">
                  <c:v>35.36</c:v>
                </c:pt>
                <c:pt idx="6">
                  <c:v>48.09</c:v>
                </c:pt>
                <c:pt idx="7">
                  <c:v>35.15</c:v>
                </c:pt>
                <c:pt idx="8">
                  <c:v>23.33</c:v>
                </c:pt>
                <c:pt idx="9">
                  <c:v>35.18</c:v>
                </c:pt>
                <c:pt idx="10">
                  <c:v>28.85</c:v>
                </c:pt>
                <c:pt idx="11">
                  <c:v>49.319999999999993</c:v>
                </c:pt>
                <c:pt idx="12">
                  <c:v>24.900000000000002</c:v>
                </c:pt>
                <c:pt idx="13">
                  <c:v>25.25</c:v>
                </c:pt>
                <c:pt idx="14">
                  <c:v>29.299999999999997</c:v>
                </c:pt>
                <c:pt idx="15">
                  <c:v>34.85</c:v>
                </c:pt>
                <c:pt idx="16">
                  <c:v>30.09</c:v>
                </c:pt>
                <c:pt idx="17">
                  <c:v>42.129999999999995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27.12</c:v>
                </c:pt>
                <c:pt idx="1">
                  <c:v>26.020000000000003</c:v>
                </c:pt>
                <c:pt idx="2">
                  <c:v>37.53</c:v>
                </c:pt>
                <c:pt idx="3">
                  <c:v>37.5</c:v>
                </c:pt>
                <c:pt idx="4">
                  <c:v>41.11</c:v>
                </c:pt>
                <c:pt idx="5">
                  <c:v>34.19</c:v>
                </c:pt>
                <c:pt idx="6">
                  <c:v>45.95</c:v>
                </c:pt>
                <c:pt idx="7">
                  <c:v>35.71</c:v>
                </c:pt>
                <c:pt idx="8">
                  <c:v>38.1</c:v>
                </c:pt>
                <c:pt idx="9">
                  <c:v>42.64</c:v>
                </c:pt>
                <c:pt idx="10">
                  <c:v>46.06</c:v>
                </c:pt>
                <c:pt idx="11">
                  <c:v>37.880000000000003</c:v>
                </c:pt>
                <c:pt idx="12">
                  <c:v>34.11</c:v>
                </c:pt>
                <c:pt idx="13">
                  <c:v>31.11</c:v>
                </c:pt>
                <c:pt idx="14">
                  <c:v>36.379999999999995</c:v>
                </c:pt>
                <c:pt idx="15">
                  <c:v>35.17</c:v>
                </c:pt>
                <c:pt idx="16">
                  <c:v>41.03</c:v>
                </c:pt>
                <c:pt idx="17">
                  <c:v>54.12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30.18</c:v>
                </c:pt>
                <c:pt idx="1">
                  <c:v>34.090000000000003</c:v>
                </c:pt>
                <c:pt idx="2">
                  <c:v>41.86</c:v>
                </c:pt>
                <c:pt idx="3">
                  <c:v>39.5</c:v>
                </c:pt>
                <c:pt idx="4">
                  <c:v>43.66</c:v>
                </c:pt>
                <c:pt idx="5">
                  <c:v>34.950000000000003</c:v>
                </c:pt>
                <c:pt idx="6">
                  <c:v>47.93</c:v>
                </c:pt>
                <c:pt idx="7">
                  <c:v>39.369999999999997</c:v>
                </c:pt>
                <c:pt idx="8">
                  <c:v>37.93</c:v>
                </c:pt>
                <c:pt idx="9">
                  <c:v>50.09</c:v>
                </c:pt>
                <c:pt idx="10">
                  <c:v>36.950000000000003</c:v>
                </c:pt>
                <c:pt idx="11">
                  <c:v>41.019999999999996</c:v>
                </c:pt>
                <c:pt idx="12">
                  <c:v>29.52</c:v>
                </c:pt>
                <c:pt idx="13">
                  <c:v>33.53</c:v>
                </c:pt>
                <c:pt idx="14">
                  <c:v>33.230000000000004</c:v>
                </c:pt>
                <c:pt idx="15">
                  <c:v>29.46</c:v>
                </c:pt>
                <c:pt idx="16">
                  <c:v>38.54</c:v>
                </c:pt>
                <c:pt idx="17">
                  <c:v>43.21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C-4B07-9820-F02B4A4DAE9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3682B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40.04</c:v>
                </c:pt>
                <c:pt idx="1">
                  <c:v>45.89</c:v>
                </c:pt>
                <c:pt idx="2">
                  <c:v>49.430000000000007</c:v>
                </c:pt>
                <c:pt idx="3">
                  <c:v>44.019999999999996</c:v>
                </c:pt>
                <c:pt idx="4">
                  <c:v>40.14</c:v>
                </c:pt>
                <c:pt idx="5">
                  <c:v>41.04</c:v>
                </c:pt>
                <c:pt idx="6">
                  <c:v>49.510000000000005</c:v>
                </c:pt>
                <c:pt idx="7">
                  <c:v>38.120000000000005</c:v>
                </c:pt>
                <c:pt idx="8">
                  <c:v>40.56</c:v>
                </c:pt>
                <c:pt idx="9">
                  <c:v>49.73</c:v>
                </c:pt>
                <c:pt idx="10">
                  <c:v>53.7</c:v>
                </c:pt>
                <c:pt idx="11">
                  <c:v>43.32</c:v>
                </c:pt>
                <c:pt idx="12">
                  <c:v>36</c:v>
                </c:pt>
                <c:pt idx="13">
                  <c:v>38.51</c:v>
                </c:pt>
                <c:pt idx="14">
                  <c:v>41.65</c:v>
                </c:pt>
                <c:pt idx="15">
                  <c:v>45.95</c:v>
                </c:pt>
                <c:pt idx="16">
                  <c:v>38.480000000000004</c:v>
                </c:pt>
                <c:pt idx="17">
                  <c:v>53.05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9-4049-9FC3-0F740F2DC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4.28</c:v>
                </c:pt>
                <c:pt idx="1">
                  <c:v>31.71</c:v>
                </c:pt>
                <c:pt idx="2">
                  <c:v>46.04</c:v>
                </c:pt>
                <c:pt idx="3">
                  <c:v>17.97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5.03</c:v>
                </c:pt>
                <c:pt idx="1">
                  <c:v>33.65</c:v>
                </c:pt>
                <c:pt idx="2">
                  <c:v>46.66</c:v>
                </c:pt>
                <c:pt idx="3">
                  <c:v>14.67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F9F-4CD2-BB05-19117C6414A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F9F-4CD2-BB05-19117C6414A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149-4356-8826-BD5957D8088A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F9F-4CD2-BB05-19117C6414A9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F9F-4CD2-BB05-19117C6414A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F9F-4CD2-BB05-19117C6414A9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18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49-4356-8826-BD5957D808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Лист1!$B$1:$U$1</c:f>
              <c:strCach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strCache>
            </c:strRef>
          </c:cat>
          <c:val>
            <c:numRef>
              <c:f>Лист1!$B$2:$U$2</c:f>
              <c:numCache>
                <c:formatCode>General</c:formatCode>
                <c:ptCount val="20"/>
                <c:pt idx="0">
                  <c:v>0.1</c:v>
                </c:pt>
                <c:pt idx="1">
                  <c:v>0.2</c:v>
                </c:pt>
                <c:pt idx="2">
                  <c:v>0.7</c:v>
                </c:pt>
                <c:pt idx="3">
                  <c:v>1.2</c:v>
                </c:pt>
                <c:pt idx="4">
                  <c:v>1.8</c:v>
                </c:pt>
                <c:pt idx="5">
                  <c:v>1.3</c:v>
                </c:pt>
                <c:pt idx="6">
                  <c:v>6.3</c:v>
                </c:pt>
                <c:pt idx="7">
                  <c:v>7</c:v>
                </c:pt>
                <c:pt idx="8">
                  <c:v>6.7</c:v>
                </c:pt>
                <c:pt idx="9">
                  <c:v>8</c:v>
                </c:pt>
                <c:pt idx="10">
                  <c:v>6.6</c:v>
                </c:pt>
                <c:pt idx="11">
                  <c:v>11.4</c:v>
                </c:pt>
                <c:pt idx="12">
                  <c:v>9.6999999999999993</c:v>
                </c:pt>
                <c:pt idx="13">
                  <c:v>10.3</c:v>
                </c:pt>
                <c:pt idx="14">
                  <c:v>8</c:v>
                </c:pt>
                <c:pt idx="15">
                  <c:v>6.7</c:v>
                </c:pt>
                <c:pt idx="16">
                  <c:v>6.9</c:v>
                </c:pt>
                <c:pt idx="17">
                  <c:v>3.6</c:v>
                </c:pt>
                <c:pt idx="18">
                  <c:v>2.2000000000000002</c:v>
                </c:pt>
                <c:pt idx="19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5"/>
                <c:pt idx="0">
                  <c:v>20.66</c:v>
                </c:pt>
                <c:pt idx="1">
                  <c:v>39.67</c:v>
                </c:pt>
                <c:pt idx="2">
                  <c:v>13.22</c:v>
                </c:pt>
                <c:pt idx="3">
                  <c:v>14.05</c:v>
                </c:pt>
                <c:pt idx="4">
                  <c:v>25.62</c:v>
                </c:pt>
                <c:pt idx="5">
                  <c:v>51.24</c:v>
                </c:pt>
                <c:pt idx="6">
                  <c:v>21.49</c:v>
                </c:pt>
                <c:pt idx="7">
                  <c:v>11.57</c:v>
                </c:pt>
                <c:pt idx="8">
                  <c:v>12.4</c:v>
                </c:pt>
                <c:pt idx="9">
                  <c:v>4.96</c:v>
                </c:pt>
                <c:pt idx="10">
                  <c:v>38.020000000000003</c:v>
                </c:pt>
                <c:pt idx="11">
                  <c:v>5.37</c:v>
                </c:pt>
                <c:pt idx="12">
                  <c:v>23.14</c:v>
                </c:pt>
                <c:pt idx="13">
                  <c:v>9.3699999999999992</c:v>
                </c:pt>
                <c:pt idx="14">
                  <c:v>14.05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  <c:pt idx="0">
                  <c:v>44.44</c:v>
                </c:pt>
                <c:pt idx="1">
                  <c:v>67.78</c:v>
                </c:pt>
                <c:pt idx="2">
                  <c:v>41.36</c:v>
                </c:pt>
                <c:pt idx="3">
                  <c:v>38.4</c:v>
                </c:pt>
                <c:pt idx="4">
                  <c:v>50.74</c:v>
                </c:pt>
                <c:pt idx="5">
                  <c:v>78.52</c:v>
                </c:pt>
                <c:pt idx="6">
                  <c:v>61.98</c:v>
                </c:pt>
                <c:pt idx="7">
                  <c:v>36.909999999999997</c:v>
                </c:pt>
                <c:pt idx="8">
                  <c:v>35.06</c:v>
                </c:pt>
                <c:pt idx="9">
                  <c:v>25.56</c:v>
                </c:pt>
                <c:pt idx="10">
                  <c:v>67.41</c:v>
                </c:pt>
                <c:pt idx="11">
                  <c:v>19.07</c:v>
                </c:pt>
                <c:pt idx="12">
                  <c:v>50.99</c:v>
                </c:pt>
                <c:pt idx="13">
                  <c:v>29.63</c:v>
                </c:pt>
                <c:pt idx="14">
                  <c:v>37.78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  <c:pt idx="0">
                  <c:v>65.63</c:v>
                </c:pt>
                <c:pt idx="1">
                  <c:v>86.55</c:v>
                </c:pt>
                <c:pt idx="2">
                  <c:v>73.459999999999994</c:v>
                </c:pt>
                <c:pt idx="3">
                  <c:v>73.459999999999994</c:v>
                </c:pt>
                <c:pt idx="4">
                  <c:v>79.069999999999993</c:v>
                </c:pt>
                <c:pt idx="5">
                  <c:v>93.32</c:v>
                </c:pt>
                <c:pt idx="6">
                  <c:v>86.64</c:v>
                </c:pt>
                <c:pt idx="7">
                  <c:v>70.08</c:v>
                </c:pt>
                <c:pt idx="8">
                  <c:v>64.290000000000006</c:v>
                </c:pt>
                <c:pt idx="9">
                  <c:v>51.56</c:v>
                </c:pt>
                <c:pt idx="10">
                  <c:v>89.58</c:v>
                </c:pt>
                <c:pt idx="11">
                  <c:v>48.98</c:v>
                </c:pt>
                <c:pt idx="12">
                  <c:v>75.69</c:v>
                </c:pt>
                <c:pt idx="13">
                  <c:v>49.09</c:v>
                </c:pt>
                <c:pt idx="14">
                  <c:v>56.9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  <c:pt idx="0">
                  <c:v>88.1</c:v>
                </c:pt>
                <c:pt idx="1">
                  <c:v>96.88</c:v>
                </c:pt>
                <c:pt idx="2">
                  <c:v>93.2</c:v>
                </c:pt>
                <c:pt idx="3">
                  <c:v>95.75</c:v>
                </c:pt>
                <c:pt idx="4">
                  <c:v>91.78</c:v>
                </c:pt>
                <c:pt idx="5">
                  <c:v>98.3</c:v>
                </c:pt>
                <c:pt idx="6">
                  <c:v>95.75</c:v>
                </c:pt>
                <c:pt idx="7">
                  <c:v>83.85</c:v>
                </c:pt>
                <c:pt idx="8">
                  <c:v>86.12</c:v>
                </c:pt>
                <c:pt idx="9">
                  <c:v>81.87</c:v>
                </c:pt>
                <c:pt idx="10">
                  <c:v>96.32</c:v>
                </c:pt>
                <c:pt idx="11">
                  <c:v>79.75</c:v>
                </c:pt>
                <c:pt idx="12">
                  <c:v>90.08</c:v>
                </c:pt>
                <c:pt idx="13">
                  <c:v>82.63</c:v>
                </c:pt>
                <c:pt idx="14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Лист1!$B$2:$B$18</c:f>
              <c:numCache>
                <c:formatCode>General</c:formatCode>
                <c:ptCount val="17"/>
                <c:pt idx="0">
                  <c:v>32.11</c:v>
                </c:pt>
                <c:pt idx="1">
                  <c:v>43.269999999999996</c:v>
                </c:pt>
                <c:pt idx="2">
                  <c:v>34.950000000000003</c:v>
                </c:pt>
                <c:pt idx="3">
                  <c:v>38.89</c:v>
                </c:pt>
                <c:pt idx="4">
                  <c:v>41.599999999999994</c:v>
                </c:pt>
                <c:pt idx="5">
                  <c:v>38.44</c:v>
                </c:pt>
                <c:pt idx="6">
                  <c:v>31.75</c:v>
                </c:pt>
                <c:pt idx="7">
                  <c:v>41.25</c:v>
                </c:pt>
                <c:pt idx="8">
                  <c:v>39.92</c:v>
                </c:pt>
                <c:pt idx="9">
                  <c:v>38.89</c:v>
                </c:pt>
                <c:pt idx="10">
                  <c:v>37.43</c:v>
                </c:pt>
                <c:pt idx="11">
                  <c:v>52.06</c:v>
                </c:pt>
                <c:pt idx="12">
                  <c:v>33.979999999999997</c:v>
                </c:pt>
                <c:pt idx="13">
                  <c:v>35.72</c:v>
                </c:pt>
                <c:pt idx="14">
                  <c:v>21.16</c:v>
                </c:pt>
                <c:pt idx="15">
                  <c:v>40.940000000000005</c:v>
                </c:pt>
                <c:pt idx="16">
                  <c:v>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F-413E-9813-ED2836965997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23.33</c:v>
                </c:pt>
                <c:pt idx="1">
                  <c:v>49.6</c:v>
                </c:pt>
                <c:pt idx="2">
                  <c:v>35.86</c:v>
                </c:pt>
                <c:pt idx="3">
                  <c:v>52.38</c:v>
                </c:pt>
                <c:pt idx="4">
                  <c:v>45.72</c:v>
                </c:pt>
                <c:pt idx="5">
                  <c:v>42.94</c:v>
                </c:pt>
                <c:pt idx="6">
                  <c:v>41.25</c:v>
                </c:pt>
                <c:pt idx="7">
                  <c:v>53.33</c:v>
                </c:pt>
                <c:pt idx="8">
                  <c:v>55.07</c:v>
                </c:pt>
                <c:pt idx="9">
                  <c:v>51.39</c:v>
                </c:pt>
                <c:pt idx="10">
                  <c:v>50</c:v>
                </c:pt>
                <c:pt idx="11">
                  <c:v>43.129999999999995</c:v>
                </c:pt>
                <c:pt idx="12">
                  <c:v>38.64</c:v>
                </c:pt>
                <c:pt idx="13">
                  <c:v>46.67</c:v>
                </c:pt>
                <c:pt idx="14">
                  <c:v>52.379999999999995</c:v>
                </c:pt>
                <c:pt idx="15">
                  <c:v>40.31</c:v>
                </c:pt>
                <c:pt idx="16">
                  <c:v>30.92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58.49</c:v>
                </c:pt>
                <c:pt idx="1">
                  <c:v>56.370000000000005</c:v>
                </c:pt>
                <c:pt idx="2">
                  <c:v>56.22</c:v>
                </c:pt>
                <c:pt idx="3">
                  <c:v>40.909999999999997</c:v>
                </c:pt>
                <c:pt idx="4">
                  <c:v>39.779999999999994</c:v>
                </c:pt>
                <c:pt idx="5">
                  <c:v>32.840000000000003</c:v>
                </c:pt>
                <c:pt idx="6">
                  <c:v>26.92</c:v>
                </c:pt>
                <c:pt idx="7">
                  <c:v>52.379999999999995</c:v>
                </c:pt>
                <c:pt idx="8">
                  <c:v>41.28</c:v>
                </c:pt>
                <c:pt idx="9">
                  <c:v>59.26</c:v>
                </c:pt>
                <c:pt idx="10">
                  <c:v>45.23</c:v>
                </c:pt>
                <c:pt idx="11">
                  <c:v>32.200000000000003</c:v>
                </c:pt>
                <c:pt idx="12">
                  <c:v>50</c:v>
                </c:pt>
                <c:pt idx="13">
                  <c:v>40.620000000000005</c:v>
                </c:pt>
                <c:pt idx="14">
                  <c:v>38.75</c:v>
                </c:pt>
                <c:pt idx="15">
                  <c:v>48</c:v>
                </c:pt>
                <c:pt idx="16">
                  <c:v>55.38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51.62</c:v>
                </c:pt>
                <c:pt idx="1">
                  <c:v>50.97</c:v>
                </c:pt>
                <c:pt idx="2">
                  <c:v>54.77</c:v>
                </c:pt>
                <c:pt idx="3">
                  <c:v>43.07</c:v>
                </c:pt>
                <c:pt idx="4">
                  <c:v>39.169999999999995</c:v>
                </c:pt>
                <c:pt idx="5">
                  <c:v>47.87</c:v>
                </c:pt>
                <c:pt idx="6">
                  <c:v>45.16</c:v>
                </c:pt>
                <c:pt idx="7">
                  <c:v>53.33</c:v>
                </c:pt>
                <c:pt idx="8">
                  <c:v>41</c:v>
                </c:pt>
                <c:pt idx="9">
                  <c:v>36.11</c:v>
                </c:pt>
                <c:pt idx="10">
                  <c:v>33.340000000000003</c:v>
                </c:pt>
                <c:pt idx="11">
                  <c:v>51.64</c:v>
                </c:pt>
                <c:pt idx="12">
                  <c:v>73.69</c:v>
                </c:pt>
                <c:pt idx="13">
                  <c:v>12.330000000000002</c:v>
                </c:pt>
                <c:pt idx="14">
                  <c:v>28.41</c:v>
                </c:pt>
                <c:pt idx="15">
                  <c:v>43.559999999999995</c:v>
                </c:pt>
                <c:pt idx="16">
                  <c:v>43.239999999999995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19.450000000000003</c:v>
                </c:pt>
                <c:pt idx="1">
                  <c:v>51.480000000000004</c:v>
                </c:pt>
                <c:pt idx="2">
                  <c:v>54.33</c:v>
                </c:pt>
                <c:pt idx="3">
                  <c:v>58.239999999999995</c:v>
                </c:pt>
                <c:pt idx="4">
                  <c:v>60.46</c:v>
                </c:pt>
                <c:pt idx="5">
                  <c:v>57.04</c:v>
                </c:pt>
                <c:pt idx="6">
                  <c:v>48.28</c:v>
                </c:pt>
                <c:pt idx="7">
                  <c:v>41.66</c:v>
                </c:pt>
                <c:pt idx="8">
                  <c:v>47.5</c:v>
                </c:pt>
                <c:pt idx="9">
                  <c:v>45.76</c:v>
                </c:pt>
                <c:pt idx="10">
                  <c:v>64.16</c:v>
                </c:pt>
                <c:pt idx="11">
                  <c:v>55.2</c:v>
                </c:pt>
                <c:pt idx="12">
                  <c:v>61.53</c:v>
                </c:pt>
                <c:pt idx="13">
                  <c:v>53.33</c:v>
                </c:pt>
                <c:pt idx="14">
                  <c:v>56.370000000000005</c:v>
                </c:pt>
                <c:pt idx="15">
                  <c:v>48.21</c:v>
                </c:pt>
                <c:pt idx="16">
                  <c:v>42.699999999999996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C-4CDB-B6A7-EFA69214E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55E91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35.01</c:v>
                </c:pt>
                <c:pt idx="1">
                  <c:v>34.08</c:v>
                </c:pt>
                <c:pt idx="2">
                  <c:v>48.33</c:v>
                </c:pt>
                <c:pt idx="3">
                  <c:v>47.54</c:v>
                </c:pt>
                <c:pt idx="4">
                  <c:v>51.58</c:v>
                </c:pt>
                <c:pt idx="5">
                  <c:v>36.5</c:v>
                </c:pt>
                <c:pt idx="6">
                  <c:v>59.55</c:v>
                </c:pt>
                <c:pt idx="7">
                  <c:v>38.14</c:v>
                </c:pt>
                <c:pt idx="8">
                  <c:v>27.27</c:v>
                </c:pt>
                <c:pt idx="9">
                  <c:v>51.5</c:v>
                </c:pt>
                <c:pt idx="10">
                  <c:v>37.9</c:v>
                </c:pt>
                <c:pt idx="11">
                  <c:v>32.020000000000003</c:v>
                </c:pt>
                <c:pt idx="12">
                  <c:v>38.29</c:v>
                </c:pt>
                <c:pt idx="13">
                  <c:v>38.25</c:v>
                </c:pt>
                <c:pt idx="14">
                  <c:v>31.87</c:v>
                </c:pt>
                <c:pt idx="15">
                  <c:v>46.79</c:v>
                </c:pt>
                <c:pt idx="16">
                  <c:v>30.2</c:v>
                </c:pt>
                <c:pt idx="17">
                  <c:v>52.35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31.04</c:v>
                </c:pt>
                <c:pt idx="1">
                  <c:v>30.13</c:v>
                </c:pt>
                <c:pt idx="2">
                  <c:v>46.71</c:v>
                </c:pt>
                <c:pt idx="3">
                  <c:v>26.5</c:v>
                </c:pt>
                <c:pt idx="4">
                  <c:v>30.3</c:v>
                </c:pt>
                <c:pt idx="5">
                  <c:v>43.07</c:v>
                </c:pt>
                <c:pt idx="6">
                  <c:v>24.04</c:v>
                </c:pt>
                <c:pt idx="7">
                  <c:v>58.11</c:v>
                </c:pt>
                <c:pt idx="8">
                  <c:v>33.33</c:v>
                </c:pt>
                <c:pt idx="9">
                  <c:v>46.989999999999995</c:v>
                </c:pt>
                <c:pt idx="10">
                  <c:v>42.47</c:v>
                </c:pt>
                <c:pt idx="11">
                  <c:v>49.71</c:v>
                </c:pt>
                <c:pt idx="12">
                  <c:v>38.840000000000003</c:v>
                </c:pt>
                <c:pt idx="13">
                  <c:v>36.36</c:v>
                </c:pt>
                <c:pt idx="14">
                  <c:v>34.08</c:v>
                </c:pt>
                <c:pt idx="15">
                  <c:v>47.269999999999996</c:v>
                </c:pt>
                <c:pt idx="16">
                  <c:v>27.91</c:v>
                </c:pt>
                <c:pt idx="17">
                  <c:v>64.59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41.4</c:v>
                </c:pt>
                <c:pt idx="1">
                  <c:v>33.85</c:v>
                </c:pt>
                <c:pt idx="2">
                  <c:v>50.4</c:v>
                </c:pt>
                <c:pt idx="3">
                  <c:v>19.510000000000002</c:v>
                </c:pt>
                <c:pt idx="4">
                  <c:v>49.34</c:v>
                </c:pt>
                <c:pt idx="5">
                  <c:v>35.07</c:v>
                </c:pt>
                <c:pt idx="6">
                  <c:v>46.910000000000004</c:v>
                </c:pt>
                <c:pt idx="7">
                  <c:v>44.78</c:v>
                </c:pt>
                <c:pt idx="8">
                  <c:v>21.43</c:v>
                </c:pt>
                <c:pt idx="9">
                  <c:v>50.31</c:v>
                </c:pt>
                <c:pt idx="10">
                  <c:v>48.15</c:v>
                </c:pt>
                <c:pt idx="11">
                  <c:v>50</c:v>
                </c:pt>
                <c:pt idx="12">
                  <c:v>49.120000000000005</c:v>
                </c:pt>
                <c:pt idx="13">
                  <c:v>34.92</c:v>
                </c:pt>
                <c:pt idx="14">
                  <c:v>43.379999999999995</c:v>
                </c:pt>
                <c:pt idx="15">
                  <c:v>27.94</c:v>
                </c:pt>
                <c:pt idx="16">
                  <c:v>54.8</c:v>
                </c:pt>
                <c:pt idx="17">
                  <c:v>79.63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46.72</c:v>
                </c:pt>
                <c:pt idx="1">
                  <c:v>53.430000000000007</c:v>
                </c:pt>
                <c:pt idx="2">
                  <c:v>56.41</c:v>
                </c:pt>
                <c:pt idx="3">
                  <c:v>54.8</c:v>
                </c:pt>
                <c:pt idx="4">
                  <c:v>42.86</c:v>
                </c:pt>
                <c:pt idx="5">
                  <c:v>42.47</c:v>
                </c:pt>
                <c:pt idx="6">
                  <c:v>58.57</c:v>
                </c:pt>
                <c:pt idx="7">
                  <c:v>61.35</c:v>
                </c:pt>
                <c:pt idx="8">
                  <c:v>29.54</c:v>
                </c:pt>
                <c:pt idx="9">
                  <c:v>53.93</c:v>
                </c:pt>
                <c:pt idx="10">
                  <c:v>58.82</c:v>
                </c:pt>
                <c:pt idx="11">
                  <c:v>66.13</c:v>
                </c:pt>
                <c:pt idx="12">
                  <c:v>47.519999999999996</c:v>
                </c:pt>
                <c:pt idx="13">
                  <c:v>37.14</c:v>
                </c:pt>
                <c:pt idx="14">
                  <c:v>42.260000000000005</c:v>
                </c:pt>
                <c:pt idx="15">
                  <c:v>47.58</c:v>
                </c:pt>
                <c:pt idx="16">
                  <c:v>43.62</c:v>
                </c:pt>
                <c:pt idx="17">
                  <c:v>75.16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0-4DF9-982B-69CC4E3600D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3682B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44.089999999999996</c:v>
                </c:pt>
                <c:pt idx="1">
                  <c:v>49.32</c:v>
                </c:pt>
                <c:pt idx="2">
                  <c:v>61.67</c:v>
                </c:pt>
                <c:pt idx="3">
                  <c:v>45.53</c:v>
                </c:pt>
                <c:pt idx="4">
                  <c:v>58.730000000000004</c:v>
                </c:pt>
                <c:pt idx="5">
                  <c:v>41.93</c:v>
                </c:pt>
                <c:pt idx="6">
                  <c:v>50.75</c:v>
                </c:pt>
                <c:pt idx="7">
                  <c:v>32.729999999999997</c:v>
                </c:pt>
                <c:pt idx="8">
                  <c:v>15.63</c:v>
                </c:pt>
                <c:pt idx="9">
                  <c:v>46.51</c:v>
                </c:pt>
                <c:pt idx="10">
                  <c:v>76.72</c:v>
                </c:pt>
                <c:pt idx="11">
                  <c:v>61.97</c:v>
                </c:pt>
                <c:pt idx="12">
                  <c:v>44.53</c:v>
                </c:pt>
                <c:pt idx="13">
                  <c:v>42.86</c:v>
                </c:pt>
                <c:pt idx="14">
                  <c:v>40.840000000000003</c:v>
                </c:pt>
                <c:pt idx="15">
                  <c:v>37.64</c:v>
                </c:pt>
                <c:pt idx="16">
                  <c:v>53.099999999999994</c:v>
                </c:pt>
                <c:pt idx="17">
                  <c:v>62.32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E-4328-9634-A1E23E420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61.95</c:v>
                </c:pt>
                <c:pt idx="1">
                  <c:v>59.6</c:v>
                </c:pt>
                <c:pt idx="2">
                  <c:v>56.54</c:v>
                </c:pt>
                <c:pt idx="3">
                  <c:v>55.03</c:v>
                </c:pt>
                <c:pt idx="4">
                  <c:v>48.17</c:v>
                </c:pt>
                <c:pt idx="5">
                  <c:v>41.76</c:v>
                </c:pt>
                <c:pt idx="6">
                  <c:v>40.03</c:v>
                </c:pt>
                <c:pt idx="7">
                  <c:v>64.099999999999994</c:v>
                </c:pt>
                <c:pt idx="8">
                  <c:v>63.75</c:v>
                </c:pt>
                <c:pt idx="9">
                  <c:v>65.540000000000006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862-47D7-89EA-4010B1F293B7}"/>
                </c:ext>
              </c:extLst>
            </c:dLbl>
            <c:dLbl>
              <c:idx val="5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94E-4A19-A62F-B68B0030BC30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dLbl>
              <c:idx val="16"/>
              <c:layout>
                <c:manualLayout>
                  <c:x val="1.2293936853869631E-2"/>
                  <c:y val="4.71142520612485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9F-4C7D-91EC-59D15CFD1387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dLbl>
              <c:idx val="19"/>
              <c:layout>
                <c:manualLayout>
                  <c:x val="4.4705224923162895E-3"/>
                  <c:y val="-2.2259321090707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8-4056-A42A-19F41D082FC3}"/>
                </c:ext>
              </c:extLst>
            </c:dLbl>
            <c:dLbl>
              <c:idx val="21"/>
              <c:layout>
                <c:manualLayout>
                  <c:x val="6.7057837384744343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9F-4C7D-91EC-59D15CFD1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58.94</c:v>
                </c:pt>
                <c:pt idx="1">
                  <c:v>58.49</c:v>
                </c:pt>
                <c:pt idx="2">
                  <c:v>53.78</c:v>
                </c:pt>
                <c:pt idx="3">
                  <c:v>52.82</c:v>
                </c:pt>
                <c:pt idx="4">
                  <c:v>47.47</c:v>
                </c:pt>
                <c:pt idx="5">
                  <c:v>41.26</c:v>
                </c:pt>
                <c:pt idx="6">
                  <c:v>37.15</c:v>
                </c:pt>
                <c:pt idx="7">
                  <c:v>60.42</c:v>
                </c:pt>
                <c:pt idx="8">
                  <c:v>63.4</c:v>
                </c:pt>
                <c:pt idx="9">
                  <c:v>63.57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5.1100000000000003</c:v>
                </c:pt>
                <c:pt idx="1">
                  <c:v>40.01</c:v>
                </c:pt>
                <c:pt idx="2">
                  <c:v>40.43</c:v>
                </c:pt>
                <c:pt idx="3">
                  <c:v>14.45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5.22</c:v>
                </c:pt>
                <c:pt idx="1">
                  <c:v>43.49</c:v>
                </c:pt>
                <c:pt idx="2">
                  <c:v>39.93</c:v>
                </c:pt>
                <c:pt idx="3">
                  <c:v>11.37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020-4B41-BA66-6C62A4855A6E}"/>
              </c:ext>
            </c:extLst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ECD-427E-9B80-AA100E06B45A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CD-427E-9B80-AA100E06B45A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87E-488F-8EA7-B47F0332145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Лист1!$B$1:$V$1</c:f>
              <c:strCach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strCache>
            </c:strRef>
          </c:cat>
          <c:val>
            <c:numRef>
              <c:f>Лист1!$B$2:$V$2</c:f>
              <c:numCache>
                <c:formatCode>General</c:formatCode>
                <c:ptCount val="21"/>
                <c:pt idx="0">
                  <c:v>0.1</c:v>
                </c:pt>
                <c:pt idx="1">
                  <c:v>0.3</c:v>
                </c:pt>
                <c:pt idx="2">
                  <c:v>0.9</c:v>
                </c:pt>
                <c:pt idx="3">
                  <c:v>1</c:v>
                </c:pt>
                <c:pt idx="4">
                  <c:v>1.6</c:v>
                </c:pt>
                <c:pt idx="5">
                  <c:v>1.3</c:v>
                </c:pt>
                <c:pt idx="6">
                  <c:v>9.4</c:v>
                </c:pt>
                <c:pt idx="7">
                  <c:v>8.9</c:v>
                </c:pt>
                <c:pt idx="8">
                  <c:v>8.3000000000000007</c:v>
                </c:pt>
                <c:pt idx="9">
                  <c:v>8.1999999999999993</c:v>
                </c:pt>
                <c:pt idx="10">
                  <c:v>8.6999999999999993</c:v>
                </c:pt>
                <c:pt idx="11">
                  <c:v>10.9</c:v>
                </c:pt>
                <c:pt idx="12">
                  <c:v>8.6999999999999993</c:v>
                </c:pt>
                <c:pt idx="13">
                  <c:v>8.4</c:v>
                </c:pt>
                <c:pt idx="14">
                  <c:v>6.5</c:v>
                </c:pt>
                <c:pt idx="15">
                  <c:v>5.4</c:v>
                </c:pt>
                <c:pt idx="16">
                  <c:v>5</c:v>
                </c:pt>
                <c:pt idx="17">
                  <c:v>3.1</c:v>
                </c:pt>
                <c:pt idx="18">
                  <c:v>1.9</c:v>
                </c:pt>
                <c:pt idx="19">
                  <c:v>1</c:v>
                </c:pt>
                <c:pt idx="2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Лист1!$B$2:$K$2</c:f>
              <c:numCache>
                <c:formatCode>General</c:formatCode>
                <c:ptCount val="10"/>
                <c:pt idx="0">
                  <c:v>15.55</c:v>
                </c:pt>
                <c:pt idx="1">
                  <c:v>12.35</c:v>
                </c:pt>
                <c:pt idx="2">
                  <c:v>14.48</c:v>
                </c:pt>
                <c:pt idx="3">
                  <c:v>13.11</c:v>
                </c:pt>
                <c:pt idx="4">
                  <c:v>12.2</c:v>
                </c:pt>
                <c:pt idx="5">
                  <c:v>10.98</c:v>
                </c:pt>
                <c:pt idx="6">
                  <c:v>5.03</c:v>
                </c:pt>
                <c:pt idx="7">
                  <c:v>29.73</c:v>
                </c:pt>
                <c:pt idx="8">
                  <c:v>27.13</c:v>
                </c:pt>
                <c:pt idx="9">
                  <c:v>32.22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Лист1!$B$3:$K$3</c:f>
              <c:numCache>
                <c:formatCode>General</c:formatCode>
                <c:ptCount val="10"/>
                <c:pt idx="0">
                  <c:v>45.63</c:v>
                </c:pt>
                <c:pt idx="1">
                  <c:v>43.07</c:v>
                </c:pt>
                <c:pt idx="2">
                  <c:v>38.880000000000003</c:v>
                </c:pt>
                <c:pt idx="3">
                  <c:v>39.67</c:v>
                </c:pt>
                <c:pt idx="4">
                  <c:v>33.549999999999997</c:v>
                </c:pt>
                <c:pt idx="5">
                  <c:v>27.51</c:v>
                </c:pt>
                <c:pt idx="6">
                  <c:v>19.05</c:v>
                </c:pt>
                <c:pt idx="7">
                  <c:v>51.39</c:v>
                </c:pt>
                <c:pt idx="8">
                  <c:v>51.12</c:v>
                </c:pt>
                <c:pt idx="9">
                  <c:v>52.94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Лист1!$B$4:$K$4</c:f>
              <c:numCache>
                <c:formatCode>General</c:formatCode>
                <c:ptCount val="10"/>
                <c:pt idx="0">
                  <c:v>70.89</c:v>
                </c:pt>
                <c:pt idx="1">
                  <c:v>71.88</c:v>
                </c:pt>
                <c:pt idx="2">
                  <c:v>65.47</c:v>
                </c:pt>
                <c:pt idx="3">
                  <c:v>63.76</c:v>
                </c:pt>
                <c:pt idx="4">
                  <c:v>57.33</c:v>
                </c:pt>
                <c:pt idx="5">
                  <c:v>50.03</c:v>
                </c:pt>
                <c:pt idx="6">
                  <c:v>48.83</c:v>
                </c:pt>
                <c:pt idx="7">
                  <c:v>67.28</c:v>
                </c:pt>
                <c:pt idx="8">
                  <c:v>73.87</c:v>
                </c:pt>
                <c:pt idx="9">
                  <c:v>71.94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Лист1!$B$5:$K$5</c:f>
              <c:numCache>
                <c:formatCode>General</c:formatCode>
                <c:ptCount val="10"/>
                <c:pt idx="0">
                  <c:v>87.83</c:v>
                </c:pt>
                <c:pt idx="1">
                  <c:v>91.61</c:v>
                </c:pt>
                <c:pt idx="2">
                  <c:v>87.69</c:v>
                </c:pt>
                <c:pt idx="3">
                  <c:v>82.94</c:v>
                </c:pt>
                <c:pt idx="4">
                  <c:v>82.31</c:v>
                </c:pt>
                <c:pt idx="5">
                  <c:v>76.92</c:v>
                </c:pt>
                <c:pt idx="6">
                  <c:v>80.14</c:v>
                </c:pt>
                <c:pt idx="7">
                  <c:v>84.9</c:v>
                </c:pt>
                <c:pt idx="8">
                  <c:v>90.21</c:v>
                </c:pt>
                <c:pt idx="9">
                  <c:v>89.18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Лист1!$B$2:$B$18</c:f>
              <c:numCache>
                <c:formatCode>General</c:formatCode>
                <c:ptCount val="17"/>
                <c:pt idx="0">
                  <c:v>35.29</c:v>
                </c:pt>
                <c:pt idx="1">
                  <c:v>27.259999999999998</c:v>
                </c:pt>
                <c:pt idx="2">
                  <c:v>20.2</c:v>
                </c:pt>
                <c:pt idx="3">
                  <c:v>25.96</c:v>
                </c:pt>
                <c:pt idx="4">
                  <c:v>30.98</c:v>
                </c:pt>
                <c:pt idx="5">
                  <c:v>23.17</c:v>
                </c:pt>
                <c:pt idx="6">
                  <c:v>37.04</c:v>
                </c:pt>
                <c:pt idx="7">
                  <c:v>31.25</c:v>
                </c:pt>
                <c:pt idx="8">
                  <c:v>33.6</c:v>
                </c:pt>
                <c:pt idx="9">
                  <c:v>20.27</c:v>
                </c:pt>
                <c:pt idx="10">
                  <c:v>36.629999999999995</c:v>
                </c:pt>
                <c:pt idx="11">
                  <c:v>30.169999999999998</c:v>
                </c:pt>
                <c:pt idx="12">
                  <c:v>38.230000000000004</c:v>
                </c:pt>
                <c:pt idx="13">
                  <c:v>24.21</c:v>
                </c:pt>
                <c:pt idx="14">
                  <c:v>17.41</c:v>
                </c:pt>
                <c:pt idx="15">
                  <c:v>22.98</c:v>
                </c:pt>
                <c:pt idx="16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D-47A2-988B-F3C4DF60DA0E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66.67</c:v>
                </c:pt>
                <c:pt idx="1">
                  <c:v>32.159999999999997</c:v>
                </c:pt>
                <c:pt idx="2">
                  <c:v>28.48</c:v>
                </c:pt>
                <c:pt idx="3">
                  <c:v>55.55</c:v>
                </c:pt>
                <c:pt idx="4">
                  <c:v>23.94</c:v>
                </c:pt>
                <c:pt idx="5">
                  <c:v>15.38</c:v>
                </c:pt>
                <c:pt idx="6">
                  <c:v>25</c:v>
                </c:pt>
                <c:pt idx="7">
                  <c:v>11.11</c:v>
                </c:pt>
                <c:pt idx="8">
                  <c:v>42.699999999999996</c:v>
                </c:pt>
                <c:pt idx="9">
                  <c:v>28.57</c:v>
                </c:pt>
                <c:pt idx="10">
                  <c:v>8.75</c:v>
                </c:pt>
                <c:pt idx="11">
                  <c:v>12.64</c:v>
                </c:pt>
                <c:pt idx="12">
                  <c:v>37.510000000000005</c:v>
                </c:pt>
                <c:pt idx="13">
                  <c:v>16.670000000000002</c:v>
                </c:pt>
                <c:pt idx="14">
                  <c:v>40.74</c:v>
                </c:pt>
                <c:pt idx="15">
                  <c:v>13.040000000000001</c:v>
                </c:pt>
                <c:pt idx="16">
                  <c:v>19.380000000000003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23.4</c:v>
                </c:pt>
                <c:pt idx="1">
                  <c:v>29.830000000000002</c:v>
                </c:pt>
                <c:pt idx="2">
                  <c:v>37.19</c:v>
                </c:pt>
                <c:pt idx="3">
                  <c:v>27.08</c:v>
                </c:pt>
                <c:pt idx="4">
                  <c:v>21.33</c:v>
                </c:pt>
                <c:pt idx="5">
                  <c:v>27.89</c:v>
                </c:pt>
                <c:pt idx="6">
                  <c:v>40.39</c:v>
                </c:pt>
                <c:pt idx="7">
                  <c:v>31.709999999999997</c:v>
                </c:pt>
                <c:pt idx="8">
                  <c:v>65.209999999999994</c:v>
                </c:pt>
                <c:pt idx="9">
                  <c:v>52.39</c:v>
                </c:pt>
                <c:pt idx="10">
                  <c:v>16.940000000000001</c:v>
                </c:pt>
                <c:pt idx="11">
                  <c:v>35</c:v>
                </c:pt>
                <c:pt idx="12">
                  <c:v>26.919999999999998</c:v>
                </c:pt>
                <c:pt idx="13">
                  <c:v>36.729999999999997</c:v>
                </c:pt>
                <c:pt idx="14">
                  <c:v>63.629999999999995</c:v>
                </c:pt>
                <c:pt idx="15">
                  <c:v>23.53</c:v>
                </c:pt>
                <c:pt idx="16">
                  <c:v>8.93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51.29</c:v>
                </c:pt>
                <c:pt idx="1">
                  <c:v>37.6</c:v>
                </c:pt>
                <c:pt idx="2">
                  <c:v>39.33</c:v>
                </c:pt>
                <c:pt idx="3">
                  <c:v>18.600000000000001</c:v>
                </c:pt>
                <c:pt idx="4">
                  <c:v>34.729999999999997</c:v>
                </c:pt>
                <c:pt idx="5">
                  <c:v>19.41</c:v>
                </c:pt>
                <c:pt idx="6">
                  <c:v>24.24</c:v>
                </c:pt>
                <c:pt idx="7">
                  <c:v>41.66</c:v>
                </c:pt>
                <c:pt idx="8">
                  <c:v>35.85</c:v>
                </c:pt>
                <c:pt idx="9">
                  <c:v>27.869999999999997</c:v>
                </c:pt>
                <c:pt idx="10">
                  <c:v>20.900000000000002</c:v>
                </c:pt>
                <c:pt idx="11">
                  <c:v>44.730000000000004</c:v>
                </c:pt>
                <c:pt idx="12">
                  <c:v>40.909999999999997</c:v>
                </c:pt>
                <c:pt idx="13">
                  <c:v>27.59</c:v>
                </c:pt>
                <c:pt idx="14">
                  <c:v>60.650000000000006</c:v>
                </c:pt>
                <c:pt idx="15">
                  <c:v>16.46</c:v>
                </c:pt>
                <c:pt idx="16">
                  <c:v>13.33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34.78</c:v>
                </c:pt>
                <c:pt idx="1">
                  <c:v>47.14</c:v>
                </c:pt>
                <c:pt idx="2">
                  <c:v>48.069999999999993</c:v>
                </c:pt>
                <c:pt idx="3">
                  <c:v>63.64</c:v>
                </c:pt>
                <c:pt idx="4">
                  <c:v>61.379999999999995</c:v>
                </c:pt>
                <c:pt idx="5">
                  <c:v>40.39</c:v>
                </c:pt>
                <c:pt idx="6">
                  <c:v>35.71</c:v>
                </c:pt>
                <c:pt idx="7">
                  <c:v>52.38</c:v>
                </c:pt>
                <c:pt idx="8">
                  <c:v>59.74</c:v>
                </c:pt>
                <c:pt idx="9">
                  <c:v>60</c:v>
                </c:pt>
                <c:pt idx="10">
                  <c:v>43.400000000000006</c:v>
                </c:pt>
                <c:pt idx="11">
                  <c:v>25.69</c:v>
                </c:pt>
                <c:pt idx="12">
                  <c:v>37.5</c:v>
                </c:pt>
                <c:pt idx="13">
                  <c:v>21.43</c:v>
                </c:pt>
                <c:pt idx="14">
                  <c:v>57.83</c:v>
                </c:pt>
                <c:pt idx="15">
                  <c:v>40</c:v>
                </c:pt>
                <c:pt idx="16">
                  <c:v>35.71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9-4506-84C2-0125D4A3B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410449846325842E-3"/>
                  <c:y val="-1.3355592654424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E2-4423-B156-22561DD9EFC2}"/>
                </c:ext>
              </c:extLst>
            </c:dLbl>
            <c:dLbl>
              <c:idx val="2"/>
              <c:layout>
                <c:manualLayout>
                  <c:x val="-1.229393685386979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E2-4423-B156-22561DD9EFC2}"/>
                </c:ext>
              </c:extLst>
            </c:dLbl>
            <c:dLbl>
              <c:idx val="3"/>
              <c:layout>
                <c:manualLayout>
                  <c:x val="-6.7057837384744551E-3"/>
                  <c:y val="-1.020207097804607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E2-4423-B156-22561DD9EFC2}"/>
                </c:ext>
              </c:extLst>
            </c:dLbl>
            <c:dLbl>
              <c:idx val="4"/>
              <c:layout>
                <c:manualLayout>
                  <c:x val="-1.1176306230790724E-3"/>
                  <c:y val="-1.335559265442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CE2-4423-B156-22561DD9EFC2}"/>
                </c:ext>
              </c:extLst>
            </c:dLbl>
            <c:dLbl>
              <c:idx val="5"/>
              <c:layout>
                <c:manualLayout>
                  <c:x val="-5.5881531153953619E-3"/>
                  <c:y val="-1.78074568725654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CE2-4423-B156-22561DD9EFC2}"/>
                </c:ext>
              </c:extLst>
            </c:dLbl>
            <c:dLbl>
              <c:idx val="6"/>
              <c:layout>
                <c:manualLayout>
                  <c:x val="-3.3528918692372171E-3"/>
                  <c:y val="-2.0033388981636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CE2-4423-B156-22561DD9EFC2}"/>
                </c:ext>
              </c:extLst>
            </c:dLbl>
            <c:dLbl>
              <c:idx val="7"/>
              <c:layout>
                <c:manualLayout>
                  <c:x val="-3.3528918692372579E-3"/>
                  <c:y val="-6.67779632721202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CE2-4423-B156-22561DD9EFC2}"/>
                </c:ext>
              </c:extLst>
            </c:dLbl>
            <c:dLbl>
              <c:idx val="8"/>
              <c:layout>
                <c:manualLayout>
                  <c:x val="-5.588153115395361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CE2-4423-B156-22561DD9EFC2}"/>
                </c:ext>
              </c:extLst>
            </c:dLbl>
            <c:dLbl>
              <c:idx val="9"/>
              <c:layout>
                <c:manualLayout>
                  <c:x val="-5.5881531153954434E-3"/>
                  <c:y val="-2.22593210907071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CE2-4423-B156-22561DD9EFC2}"/>
                </c:ext>
              </c:extLst>
            </c:dLbl>
            <c:dLbl>
              <c:idx val="12"/>
              <c:layout>
                <c:manualLayout>
                  <c:x val="-5.5881531153953619E-3"/>
                  <c:y val="-6.67779632721202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CE2-4423-B156-22561DD9EF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</c:v>
                </c:pt>
                <c:pt idx="4">
                  <c:v>3.1</c:v>
                </c:pt>
                <c:pt idx="5">
                  <c:v>3.2</c:v>
                </c:pt>
                <c:pt idx="6">
                  <c:v>4</c:v>
                </c:pt>
                <c:pt idx="7">
                  <c:v>5.1</c:v>
                </c:pt>
                <c:pt idx="8">
                  <c:v>5.2</c:v>
                </c:pt>
                <c:pt idx="9">
                  <c:v>6.1</c:v>
                </c:pt>
                <c:pt idx="10">
                  <c:v>6.2</c:v>
                </c:pt>
                <c:pt idx="11">
                  <c:v>7.1</c:v>
                </c:pt>
                <c:pt idx="12">
                  <c:v>7.2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64.38</c:v>
                </c:pt>
                <c:pt idx="1">
                  <c:v>46.55</c:v>
                </c:pt>
                <c:pt idx="2">
                  <c:v>92.39</c:v>
                </c:pt>
                <c:pt idx="3">
                  <c:v>70.89</c:v>
                </c:pt>
                <c:pt idx="4">
                  <c:v>75.040000000000006</c:v>
                </c:pt>
                <c:pt idx="5">
                  <c:v>55.29</c:v>
                </c:pt>
                <c:pt idx="6">
                  <c:v>41.7</c:v>
                </c:pt>
                <c:pt idx="7">
                  <c:v>58.1</c:v>
                </c:pt>
                <c:pt idx="8">
                  <c:v>48.18</c:v>
                </c:pt>
                <c:pt idx="9">
                  <c:v>64.02</c:v>
                </c:pt>
                <c:pt idx="10">
                  <c:v>61.41</c:v>
                </c:pt>
                <c:pt idx="11">
                  <c:v>67.03</c:v>
                </c:pt>
                <c:pt idx="12">
                  <c:v>44.24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layout>
                <c:manualLayout>
                  <c:x val="1.3411567476948869E-2"/>
                  <c:y val="0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E2-4423-B156-22561DD9EFC2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layout>
                <c:manualLayout>
                  <c:x val="3.3528918692371759E-3"/>
                  <c:y val="-8.90372843628269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CE2-4423-B156-22561DD9EFC2}"/>
                </c:ext>
              </c:extLst>
            </c:dLbl>
            <c:dLbl>
              <c:idx val="5"/>
              <c:layout>
                <c:manualLayout>
                  <c:x val="5.5881531153953619E-3"/>
                  <c:y val="-1.55815247634947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CE2-4423-B156-22561DD9EFC2}"/>
                </c:ext>
              </c:extLst>
            </c:dLbl>
            <c:dLbl>
              <c:idx val="6"/>
              <c:layout>
                <c:manualLayout>
                  <c:x val="4.4705224923162895E-3"/>
                  <c:y val="-1.1129660545353366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CE2-4423-B156-22561DD9EFC2}"/>
                </c:ext>
              </c:extLst>
            </c:dLbl>
            <c:dLbl>
              <c:idx val="7"/>
              <c:layout>
                <c:manualLayout>
                  <c:x val="6.7057837384744343E-3"/>
                  <c:y val="-8.90372843628273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CE2-4423-B156-22561DD9EFC2}"/>
                </c:ext>
              </c:extLst>
            </c:dLbl>
            <c:dLbl>
              <c:idx val="8"/>
              <c:layout>
                <c:manualLayout>
                  <c:x val="4.4705224923162895E-3"/>
                  <c:y val="-1.1129660545353448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CE2-4423-B156-22561DD9EFC2}"/>
                </c:ext>
              </c:extLst>
            </c:dLbl>
            <c:dLbl>
              <c:idx val="9"/>
              <c:layout>
                <c:manualLayout>
                  <c:x val="2.2352612461581448E-3"/>
                  <c:y val="-1.11296605453533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CE2-4423-B156-22561DD9EFC2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6.7057837384744343E-3"/>
                  <c:y val="-8.9037284362826936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CE2-4423-B156-22561DD9EF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</c:v>
                </c:pt>
                <c:pt idx="4">
                  <c:v>3.1</c:v>
                </c:pt>
                <c:pt idx="5">
                  <c:v>3.2</c:v>
                </c:pt>
                <c:pt idx="6">
                  <c:v>4</c:v>
                </c:pt>
                <c:pt idx="7">
                  <c:v>5.1</c:v>
                </c:pt>
                <c:pt idx="8">
                  <c:v>5.2</c:v>
                </c:pt>
                <c:pt idx="9">
                  <c:v>6.1</c:v>
                </c:pt>
                <c:pt idx="10">
                  <c:v>6.2</c:v>
                </c:pt>
                <c:pt idx="11">
                  <c:v>7.1</c:v>
                </c:pt>
                <c:pt idx="12">
                  <c:v>7.2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64.05</c:v>
                </c:pt>
                <c:pt idx="1">
                  <c:v>46.46</c:v>
                </c:pt>
                <c:pt idx="2">
                  <c:v>91.44</c:v>
                </c:pt>
                <c:pt idx="3">
                  <c:v>68.680000000000007</c:v>
                </c:pt>
                <c:pt idx="4">
                  <c:v>72.84</c:v>
                </c:pt>
                <c:pt idx="5">
                  <c:v>52.53</c:v>
                </c:pt>
                <c:pt idx="6">
                  <c:v>39.25</c:v>
                </c:pt>
                <c:pt idx="7">
                  <c:v>55.58</c:v>
                </c:pt>
                <c:pt idx="8">
                  <c:v>45.63</c:v>
                </c:pt>
                <c:pt idx="9">
                  <c:v>59.88</c:v>
                </c:pt>
                <c:pt idx="10">
                  <c:v>57.01</c:v>
                </c:pt>
                <c:pt idx="11">
                  <c:v>65.84</c:v>
                </c:pt>
                <c:pt idx="12">
                  <c:v>44.13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55E91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29.37</c:v>
                </c:pt>
                <c:pt idx="1">
                  <c:v>10.81</c:v>
                </c:pt>
                <c:pt idx="2">
                  <c:v>33.480000000000004</c:v>
                </c:pt>
                <c:pt idx="3">
                  <c:v>36.409999999999997</c:v>
                </c:pt>
                <c:pt idx="4">
                  <c:v>42.26</c:v>
                </c:pt>
                <c:pt idx="5">
                  <c:v>33.85</c:v>
                </c:pt>
                <c:pt idx="6">
                  <c:v>41.42</c:v>
                </c:pt>
                <c:pt idx="7">
                  <c:v>32.99</c:v>
                </c:pt>
                <c:pt idx="8">
                  <c:v>33.020000000000003</c:v>
                </c:pt>
                <c:pt idx="9">
                  <c:v>35.58</c:v>
                </c:pt>
                <c:pt idx="10">
                  <c:v>20.3</c:v>
                </c:pt>
                <c:pt idx="11">
                  <c:v>28.299999999999997</c:v>
                </c:pt>
                <c:pt idx="12">
                  <c:v>26.590000000000003</c:v>
                </c:pt>
                <c:pt idx="13">
                  <c:v>16.350000000000001</c:v>
                </c:pt>
                <c:pt idx="14">
                  <c:v>30.869999999999997</c:v>
                </c:pt>
                <c:pt idx="15">
                  <c:v>33.15</c:v>
                </c:pt>
                <c:pt idx="16">
                  <c:v>24.89</c:v>
                </c:pt>
                <c:pt idx="17">
                  <c:v>47.87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24.470000000000002</c:v>
                </c:pt>
                <c:pt idx="1">
                  <c:v>11.700000000000001</c:v>
                </c:pt>
                <c:pt idx="2">
                  <c:v>18.57</c:v>
                </c:pt>
                <c:pt idx="3">
                  <c:v>27.77</c:v>
                </c:pt>
                <c:pt idx="4">
                  <c:v>21.82</c:v>
                </c:pt>
                <c:pt idx="5">
                  <c:v>48.440000000000005</c:v>
                </c:pt>
                <c:pt idx="6">
                  <c:v>55.820000000000007</c:v>
                </c:pt>
                <c:pt idx="7">
                  <c:v>45.58</c:v>
                </c:pt>
                <c:pt idx="8">
                  <c:v>16.95</c:v>
                </c:pt>
                <c:pt idx="9">
                  <c:v>33.729999999999997</c:v>
                </c:pt>
                <c:pt idx="10">
                  <c:v>26</c:v>
                </c:pt>
                <c:pt idx="11">
                  <c:v>45.86</c:v>
                </c:pt>
                <c:pt idx="12">
                  <c:v>19.84</c:v>
                </c:pt>
                <c:pt idx="13">
                  <c:v>23.61</c:v>
                </c:pt>
                <c:pt idx="14">
                  <c:v>30.22</c:v>
                </c:pt>
                <c:pt idx="15">
                  <c:v>12.39</c:v>
                </c:pt>
                <c:pt idx="16">
                  <c:v>5.56</c:v>
                </c:pt>
                <c:pt idx="17">
                  <c:v>35.71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0</c:v>
                </c:pt>
                <c:pt idx="1">
                  <c:v>13.229999999999999</c:v>
                </c:pt>
                <c:pt idx="2">
                  <c:v>33.340000000000003</c:v>
                </c:pt>
                <c:pt idx="3">
                  <c:v>48.81</c:v>
                </c:pt>
                <c:pt idx="4">
                  <c:v>44.65</c:v>
                </c:pt>
                <c:pt idx="5">
                  <c:v>35.85</c:v>
                </c:pt>
                <c:pt idx="6">
                  <c:v>42.42</c:v>
                </c:pt>
                <c:pt idx="7">
                  <c:v>40</c:v>
                </c:pt>
                <c:pt idx="8">
                  <c:v>35.549999999999997</c:v>
                </c:pt>
                <c:pt idx="9">
                  <c:v>38.92</c:v>
                </c:pt>
                <c:pt idx="10">
                  <c:v>43.61</c:v>
                </c:pt>
                <c:pt idx="11">
                  <c:v>34.04</c:v>
                </c:pt>
                <c:pt idx="12">
                  <c:v>28.259999999999998</c:v>
                </c:pt>
                <c:pt idx="13">
                  <c:v>36.659999999999997</c:v>
                </c:pt>
                <c:pt idx="14">
                  <c:v>32.880000000000003</c:v>
                </c:pt>
                <c:pt idx="15">
                  <c:v>35.830000000000005</c:v>
                </c:pt>
                <c:pt idx="16">
                  <c:v>32.93</c:v>
                </c:pt>
                <c:pt idx="17">
                  <c:v>53.19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32.61</c:v>
                </c:pt>
                <c:pt idx="1">
                  <c:v>30.33</c:v>
                </c:pt>
                <c:pt idx="2">
                  <c:v>37.380000000000003</c:v>
                </c:pt>
                <c:pt idx="3">
                  <c:v>40</c:v>
                </c:pt>
                <c:pt idx="4">
                  <c:v>60</c:v>
                </c:pt>
                <c:pt idx="5">
                  <c:v>21.52</c:v>
                </c:pt>
                <c:pt idx="6">
                  <c:v>62.68</c:v>
                </c:pt>
                <c:pt idx="7">
                  <c:v>59.32</c:v>
                </c:pt>
                <c:pt idx="8">
                  <c:v>20</c:v>
                </c:pt>
                <c:pt idx="9">
                  <c:v>34.69</c:v>
                </c:pt>
                <c:pt idx="10">
                  <c:v>41.54</c:v>
                </c:pt>
                <c:pt idx="11">
                  <c:v>31.730000000000004</c:v>
                </c:pt>
                <c:pt idx="12">
                  <c:v>22.220000000000002</c:v>
                </c:pt>
                <c:pt idx="13">
                  <c:v>33.870000000000005</c:v>
                </c:pt>
                <c:pt idx="14">
                  <c:v>36.97</c:v>
                </c:pt>
                <c:pt idx="15">
                  <c:v>20.149999999999999</c:v>
                </c:pt>
                <c:pt idx="16">
                  <c:v>41.44</c:v>
                </c:pt>
                <c:pt idx="17">
                  <c:v>44.739999999999995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9-4E00-BA43-A3C9E1B4F95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3682B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42.74</c:v>
                </c:pt>
                <c:pt idx="1">
                  <c:v>48.089999999999996</c:v>
                </c:pt>
                <c:pt idx="2">
                  <c:v>55.190000000000005</c:v>
                </c:pt>
                <c:pt idx="3">
                  <c:v>61.11</c:v>
                </c:pt>
                <c:pt idx="4">
                  <c:v>34.79</c:v>
                </c:pt>
                <c:pt idx="5">
                  <c:v>46.66</c:v>
                </c:pt>
                <c:pt idx="6">
                  <c:v>48.15</c:v>
                </c:pt>
                <c:pt idx="7">
                  <c:v>32.32</c:v>
                </c:pt>
                <c:pt idx="8">
                  <c:v>33.33</c:v>
                </c:pt>
                <c:pt idx="9">
                  <c:v>46.99</c:v>
                </c:pt>
                <c:pt idx="10">
                  <c:v>59.26</c:v>
                </c:pt>
                <c:pt idx="11">
                  <c:v>47.42</c:v>
                </c:pt>
                <c:pt idx="12">
                  <c:v>47.620000000000005</c:v>
                </c:pt>
                <c:pt idx="13">
                  <c:v>37.840000000000003</c:v>
                </c:pt>
                <c:pt idx="14">
                  <c:v>49.34</c:v>
                </c:pt>
                <c:pt idx="15">
                  <c:v>17.21</c:v>
                </c:pt>
                <c:pt idx="16">
                  <c:v>53.04</c:v>
                </c:pt>
                <c:pt idx="17">
                  <c:v>56.82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C-4C37-AEA8-0E2B32BAD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92.95</c:v>
                </c:pt>
                <c:pt idx="1">
                  <c:v>84.46</c:v>
                </c:pt>
                <c:pt idx="2">
                  <c:v>55.26</c:v>
                </c:pt>
                <c:pt idx="3">
                  <c:v>63.53</c:v>
                </c:pt>
                <c:pt idx="4">
                  <c:v>63.3</c:v>
                </c:pt>
                <c:pt idx="5">
                  <c:v>41.36</c:v>
                </c:pt>
                <c:pt idx="6">
                  <c:v>41.32</c:v>
                </c:pt>
                <c:pt idx="7">
                  <c:v>63.72</c:v>
                </c:pt>
                <c:pt idx="8">
                  <c:v>60.66</c:v>
                </c:pt>
                <c:pt idx="9">
                  <c:v>67.89</c:v>
                </c:pt>
                <c:pt idx="10">
                  <c:v>61.58</c:v>
                </c:pt>
                <c:pt idx="11">
                  <c:v>86.4</c:v>
                </c:pt>
                <c:pt idx="12">
                  <c:v>69.400000000000006</c:v>
                </c:pt>
                <c:pt idx="13">
                  <c:v>57.14</c:v>
                </c:pt>
                <c:pt idx="14">
                  <c:v>56.2</c:v>
                </c:pt>
                <c:pt idx="15">
                  <c:v>51.25</c:v>
                </c:pt>
                <c:pt idx="16">
                  <c:v>41.82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5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FAE-4089-8945-5DE66F31C7F5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dLbl>
              <c:idx val="16"/>
              <c:layout>
                <c:manualLayout>
                  <c:x val="1.2293936853869631E-2"/>
                  <c:y val="4.7114252061248524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9F-4C7D-91EC-59D15CFD1387}"/>
                </c:ext>
              </c:extLst>
            </c:dLbl>
            <c:dLbl>
              <c:idx val="21"/>
              <c:layout>
                <c:manualLayout>
                  <c:x val="6.7057837384744343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9F-4C7D-91EC-59D15CFD1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92.18</c:v>
                </c:pt>
                <c:pt idx="1">
                  <c:v>84.62</c:v>
                </c:pt>
                <c:pt idx="2">
                  <c:v>50.83</c:v>
                </c:pt>
                <c:pt idx="3">
                  <c:v>60.39</c:v>
                </c:pt>
                <c:pt idx="4">
                  <c:v>58.25</c:v>
                </c:pt>
                <c:pt idx="5">
                  <c:v>37.04</c:v>
                </c:pt>
                <c:pt idx="6">
                  <c:v>35.19</c:v>
                </c:pt>
                <c:pt idx="7">
                  <c:v>61.47</c:v>
                </c:pt>
                <c:pt idx="8">
                  <c:v>58.58</c:v>
                </c:pt>
                <c:pt idx="9">
                  <c:v>67.22</c:v>
                </c:pt>
                <c:pt idx="10">
                  <c:v>58.87</c:v>
                </c:pt>
                <c:pt idx="11">
                  <c:v>84.49</c:v>
                </c:pt>
                <c:pt idx="12">
                  <c:v>66.09</c:v>
                </c:pt>
                <c:pt idx="13">
                  <c:v>55.74</c:v>
                </c:pt>
                <c:pt idx="14">
                  <c:v>54</c:v>
                </c:pt>
                <c:pt idx="15">
                  <c:v>53.38</c:v>
                </c:pt>
                <c:pt idx="16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3.95</c:v>
                </c:pt>
                <c:pt idx="1">
                  <c:v>43.27</c:v>
                </c:pt>
                <c:pt idx="2">
                  <c:v>42.62</c:v>
                </c:pt>
                <c:pt idx="3">
                  <c:v>10.16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3.66</c:v>
                </c:pt>
                <c:pt idx="1">
                  <c:v>49.37</c:v>
                </c:pt>
                <c:pt idx="2">
                  <c:v>39.68</c:v>
                </c:pt>
                <c:pt idx="3">
                  <c:v>7.29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44C-4D02-B713-4EA3773AA9F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C80-4366-8F8D-EB20ED8EB33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Лист1!$B$1:$U$1</c:f>
              <c:strCach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strCache>
            </c:strRef>
          </c:cat>
          <c:val>
            <c:numRef>
              <c:f>Лист1!$B$2:$U$2</c:f>
              <c:numCache>
                <c:formatCode>General</c:formatCode>
                <c:ptCount val="2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1.3</c:v>
                </c:pt>
                <c:pt idx="5">
                  <c:v>1.1000000000000001</c:v>
                </c:pt>
                <c:pt idx="6">
                  <c:v>7.7</c:v>
                </c:pt>
                <c:pt idx="7">
                  <c:v>8</c:v>
                </c:pt>
                <c:pt idx="8">
                  <c:v>8.6999999999999993</c:v>
                </c:pt>
                <c:pt idx="9">
                  <c:v>8.6</c:v>
                </c:pt>
                <c:pt idx="10">
                  <c:v>8.5</c:v>
                </c:pt>
                <c:pt idx="11">
                  <c:v>7.8</c:v>
                </c:pt>
                <c:pt idx="12">
                  <c:v>13</c:v>
                </c:pt>
                <c:pt idx="13">
                  <c:v>9.8000000000000007</c:v>
                </c:pt>
                <c:pt idx="14">
                  <c:v>7.3</c:v>
                </c:pt>
                <c:pt idx="15">
                  <c:v>5.9</c:v>
                </c:pt>
                <c:pt idx="16">
                  <c:v>3.8</c:v>
                </c:pt>
                <c:pt idx="17">
                  <c:v>4.4000000000000004</c:v>
                </c:pt>
                <c:pt idx="18">
                  <c:v>2.2000000000000002</c:v>
                </c:pt>
                <c:pt idx="19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Лист1!$B$1:$R$1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strCache>
            </c:strRef>
          </c:cat>
          <c:val>
            <c:numRef>
              <c:f>Лист1!$B$2:$R$2</c:f>
              <c:numCache>
                <c:formatCode>General</c:formatCode>
                <c:ptCount val="17"/>
                <c:pt idx="0">
                  <c:v>58</c:v>
                </c:pt>
                <c:pt idx="1">
                  <c:v>36.5</c:v>
                </c:pt>
                <c:pt idx="2">
                  <c:v>10.5</c:v>
                </c:pt>
                <c:pt idx="3">
                  <c:v>24</c:v>
                </c:pt>
                <c:pt idx="4">
                  <c:v>20.5</c:v>
                </c:pt>
                <c:pt idx="5">
                  <c:v>5.75</c:v>
                </c:pt>
                <c:pt idx="6">
                  <c:v>2.5</c:v>
                </c:pt>
                <c:pt idx="7">
                  <c:v>14</c:v>
                </c:pt>
                <c:pt idx="8">
                  <c:v>17</c:v>
                </c:pt>
                <c:pt idx="9">
                  <c:v>31.5</c:v>
                </c:pt>
                <c:pt idx="10">
                  <c:v>24.5</c:v>
                </c:pt>
                <c:pt idx="11">
                  <c:v>44.5</c:v>
                </c:pt>
                <c:pt idx="12">
                  <c:v>22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Лист1!$B$1:$R$1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strCache>
            </c:strRef>
          </c:cat>
          <c:val>
            <c:numRef>
              <c:f>Лист1!$B$3:$R$3</c:f>
              <c:numCache>
                <c:formatCode>General</c:formatCode>
                <c:ptCount val="17"/>
                <c:pt idx="0">
                  <c:v>89.73</c:v>
                </c:pt>
                <c:pt idx="1">
                  <c:v>79.599999999999994</c:v>
                </c:pt>
                <c:pt idx="2">
                  <c:v>33.380000000000003</c:v>
                </c:pt>
                <c:pt idx="3">
                  <c:v>48.81</c:v>
                </c:pt>
                <c:pt idx="4">
                  <c:v>43.25</c:v>
                </c:pt>
                <c:pt idx="5">
                  <c:v>19.66</c:v>
                </c:pt>
                <c:pt idx="6">
                  <c:v>17.399999999999999</c:v>
                </c:pt>
                <c:pt idx="7">
                  <c:v>49.15</c:v>
                </c:pt>
                <c:pt idx="8">
                  <c:v>44.84</c:v>
                </c:pt>
                <c:pt idx="9">
                  <c:v>59.64</c:v>
                </c:pt>
                <c:pt idx="10">
                  <c:v>48.03</c:v>
                </c:pt>
                <c:pt idx="11">
                  <c:v>78.709999999999994</c:v>
                </c:pt>
                <c:pt idx="12">
                  <c:v>54.38</c:v>
                </c:pt>
                <c:pt idx="13">
                  <c:v>41.54</c:v>
                </c:pt>
                <c:pt idx="14">
                  <c:v>37.200000000000003</c:v>
                </c:pt>
                <c:pt idx="15">
                  <c:v>40.28</c:v>
                </c:pt>
                <c:pt idx="16">
                  <c:v>29.3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Лист1!$B$1:$R$1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strCache>
            </c:strRef>
          </c:cat>
          <c:val>
            <c:numRef>
              <c:f>Лист1!$B$4:$R$4</c:f>
              <c:numCache>
                <c:formatCode>General</c:formatCode>
                <c:ptCount val="17"/>
                <c:pt idx="0">
                  <c:v>97</c:v>
                </c:pt>
                <c:pt idx="1">
                  <c:v>92.99</c:v>
                </c:pt>
                <c:pt idx="2">
                  <c:v>68.11</c:v>
                </c:pt>
                <c:pt idx="3">
                  <c:v>71.989999999999995</c:v>
                </c:pt>
                <c:pt idx="4">
                  <c:v>73.47</c:v>
                </c:pt>
                <c:pt idx="5">
                  <c:v>52.51</c:v>
                </c:pt>
                <c:pt idx="6">
                  <c:v>50.99</c:v>
                </c:pt>
                <c:pt idx="7">
                  <c:v>74.94</c:v>
                </c:pt>
                <c:pt idx="8">
                  <c:v>73</c:v>
                </c:pt>
                <c:pt idx="9">
                  <c:v>75.17</c:v>
                </c:pt>
                <c:pt idx="10">
                  <c:v>69.59</c:v>
                </c:pt>
                <c:pt idx="11">
                  <c:v>92.99</c:v>
                </c:pt>
                <c:pt idx="12">
                  <c:v>79.42</c:v>
                </c:pt>
                <c:pt idx="13">
                  <c:v>70.599999999999994</c:v>
                </c:pt>
                <c:pt idx="14">
                  <c:v>71.849999999999994</c:v>
                </c:pt>
                <c:pt idx="15">
                  <c:v>66.87</c:v>
                </c:pt>
                <c:pt idx="16">
                  <c:v>58.51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Лист1!$B$1:$R$1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strCache>
            </c:strRef>
          </c:cat>
          <c:val>
            <c:numRef>
              <c:f>Лист1!$B$5:$R$5</c:f>
              <c:numCache>
                <c:formatCode>General</c:formatCode>
                <c:ptCount val="17"/>
                <c:pt idx="0">
                  <c:v>99.75</c:v>
                </c:pt>
                <c:pt idx="1">
                  <c:v>97.24</c:v>
                </c:pt>
                <c:pt idx="2">
                  <c:v>95.23</c:v>
                </c:pt>
                <c:pt idx="3">
                  <c:v>93.97</c:v>
                </c:pt>
                <c:pt idx="4">
                  <c:v>95.98</c:v>
                </c:pt>
                <c:pt idx="5">
                  <c:v>86.31</c:v>
                </c:pt>
                <c:pt idx="6">
                  <c:v>86.06</c:v>
                </c:pt>
                <c:pt idx="7">
                  <c:v>95.48</c:v>
                </c:pt>
                <c:pt idx="8">
                  <c:v>93.97</c:v>
                </c:pt>
                <c:pt idx="9">
                  <c:v>93.22</c:v>
                </c:pt>
                <c:pt idx="10">
                  <c:v>91.21</c:v>
                </c:pt>
                <c:pt idx="11">
                  <c:v>97.49</c:v>
                </c:pt>
                <c:pt idx="12">
                  <c:v>94.97</c:v>
                </c:pt>
                <c:pt idx="13">
                  <c:v>92.96</c:v>
                </c:pt>
                <c:pt idx="14">
                  <c:v>91.21</c:v>
                </c:pt>
                <c:pt idx="15">
                  <c:v>88.44</c:v>
                </c:pt>
                <c:pt idx="16">
                  <c:v>80.650000000000006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Лист1!$B$2:$B$18</c:f>
              <c:numCache>
                <c:formatCode>General</c:formatCode>
                <c:ptCount val="17"/>
                <c:pt idx="0">
                  <c:v>37.5</c:v>
                </c:pt>
                <c:pt idx="1">
                  <c:v>40.449999999999996</c:v>
                </c:pt>
                <c:pt idx="2">
                  <c:v>38.51</c:v>
                </c:pt>
                <c:pt idx="3">
                  <c:v>28.939999999999998</c:v>
                </c:pt>
                <c:pt idx="4">
                  <c:v>35.489999999999995</c:v>
                </c:pt>
                <c:pt idx="5">
                  <c:v>32.619999999999997</c:v>
                </c:pt>
                <c:pt idx="6">
                  <c:v>38.46</c:v>
                </c:pt>
                <c:pt idx="7">
                  <c:v>33.76</c:v>
                </c:pt>
                <c:pt idx="8">
                  <c:v>45.85</c:v>
                </c:pt>
                <c:pt idx="9">
                  <c:v>26.92</c:v>
                </c:pt>
                <c:pt idx="10">
                  <c:v>29.74</c:v>
                </c:pt>
                <c:pt idx="11">
                  <c:v>48.51</c:v>
                </c:pt>
                <c:pt idx="12">
                  <c:v>35</c:v>
                </c:pt>
                <c:pt idx="13">
                  <c:v>38.630000000000003</c:v>
                </c:pt>
                <c:pt idx="14">
                  <c:v>31.11</c:v>
                </c:pt>
                <c:pt idx="15">
                  <c:v>42.89</c:v>
                </c:pt>
                <c:pt idx="16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2-4284-B6CE-CF4899ABC894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44.61</c:v>
                </c:pt>
                <c:pt idx="1">
                  <c:v>40.76</c:v>
                </c:pt>
                <c:pt idx="2">
                  <c:v>44.47</c:v>
                </c:pt>
                <c:pt idx="3">
                  <c:v>29.29</c:v>
                </c:pt>
                <c:pt idx="4">
                  <c:v>32.380000000000003</c:v>
                </c:pt>
                <c:pt idx="5">
                  <c:v>42.86</c:v>
                </c:pt>
                <c:pt idx="6">
                  <c:v>54.900000000000006</c:v>
                </c:pt>
                <c:pt idx="7">
                  <c:v>37.14</c:v>
                </c:pt>
                <c:pt idx="8">
                  <c:v>40.67</c:v>
                </c:pt>
                <c:pt idx="9">
                  <c:v>20</c:v>
                </c:pt>
                <c:pt idx="10">
                  <c:v>38.549999999999997</c:v>
                </c:pt>
                <c:pt idx="11">
                  <c:v>14.350000000000001</c:v>
                </c:pt>
                <c:pt idx="12">
                  <c:v>34.049999999999997</c:v>
                </c:pt>
                <c:pt idx="13">
                  <c:v>37.04</c:v>
                </c:pt>
                <c:pt idx="14">
                  <c:v>45.46</c:v>
                </c:pt>
                <c:pt idx="15">
                  <c:v>19.329999999999998</c:v>
                </c:pt>
                <c:pt idx="16">
                  <c:v>23.080000000000002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42.85</c:v>
                </c:pt>
                <c:pt idx="1">
                  <c:v>44.49</c:v>
                </c:pt>
                <c:pt idx="2">
                  <c:v>39.42</c:v>
                </c:pt>
                <c:pt idx="3">
                  <c:v>37.659999999999997</c:v>
                </c:pt>
                <c:pt idx="4">
                  <c:v>55.17</c:v>
                </c:pt>
                <c:pt idx="5">
                  <c:v>53.95</c:v>
                </c:pt>
                <c:pt idx="6">
                  <c:v>38.979999999999997</c:v>
                </c:pt>
                <c:pt idx="7">
                  <c:v>26.830000000000002</c:v>
                </c:pt>
                <c:pt idx="8">
                  <c:v>47.25</c:v>
                </c:pt>
                <c:pt idx="9">
                  <c:v>37.840000000000003</c:v>
                </c:pt>
                <c:pt idx="10">
                  <c:v>42.5</c:v>
                </c:pt>
                <c:pt idx="11">
                  <c:v>49.61</c:v>
                </c:pt>
                <c:pt idx="12">
                  <c:v>27.27</c:v>
                </c:pt>
                <c:pt idx="13">
                  <c:v>21.69</c:v>
                </c:pt>
                <c:pt idx="14">
                  <c:v>52.629999999999995</c:v>
                </c:pt>
                <c:pt idx="15">
                  <c:v>28.74</c:v>
                </c:pt>
                <c:pt idx="16">
                  <c:v>30.84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28.57</c:v>
                </c:pt>
                <c:pt idx="1">
                  <c:v>42.82</c:v>
                </c:pt>
                <c:pt idx="2">
                  <c:v>48.3</c:v>
                </c:pt>
                <c:pt idx="3">
                  <c:v>34.92</c:v>
                </c:pt>
                <c:pt idx="4">
                  <c:v>41.76</c:v>
                </c:pt>
                <c:pt idx="5">
                  <c:v>50.489999999999995</c:v>
                </c:pt>
                <c:pt idx="6">
                  <c:v>43.25</c:v>
                </c:pt>
                <c:pt idx="7">
                  <c:v>40</c:v>
                </c:pt>
                <c:pt idx="8">
                  <c:v>43.9</c:v>
                </c:pt>
                <c:pt idx="9">
                  <c:v>53.33</c:v>
                </c:pt>
                <c:pt idx="10">
                  <c:v>25</c:v>
                </c:pt>
                <c:pt idx="11">
                  <c:v>26.78</c:v>
                </c:pt>
                <c:pt idx="12">
                  <c:v>33.340000000000003</c:v>
                </c:pt>
                <c:pt idx="13">
                  <c:v>45.33</c:v>
                </c:pt>
                <c:pt idx="14">
                  <c:v>40.22</c:v>
                </c:pt>
                <c:pt idx="15">
                  <c:v>32.380000000000003</c:v>
                </c:pt>
                <c:pt idx="16">
                  <c:v>49.150000000000006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24.439999999999998</c:v>
                </c:pt>
                <c:pt idx="1">
                  <c:v>37.68</c:v>
                </c:pt>
                <c:pt idx="2">
                  <c:v>45.97</c:v>
                </c:pt>
                <c:pt idx="3">
                  <c:v>48.14</c:v>
                </c:pt>
                <c:pt idx="4">
                  <c:v>44.74</c:v>
                </c:pt>
                <c:pt idx="5">
                  <c:v>42.29</c:v>
                </c:pt>
                <c:pt idx="6">
                  <c:v>45.45</c:v>
                </c:pt>
                <c:pt idx="7">
                  <c:v>62.79</c:v>
                </c:pt>
                <c:pt idx="8">
                  <c:v>51.050000000000004</c:v>
                </c:pt>
                <c:pt idx="9">
                  <c:v>46.15</c:v>
                </c:pt>
                <c:pt idx="10">
                  <c:v>48.15</c:v>
                </c:pt>
                <c:pt idx="11">
                  <c:v>37.07</c:v>
                </c:pt>
                <c:pt idx="12">
                  <c:v>31.81</c:v>
                </c:pt>
                <c:pt idx="13">
                  <c:v>26.659999999999997</c:v>
                </c:pt>
                <c:pt idx="14">
                  <c:v>53.040000000000006</c:v>
                </c:pt>
                <c:pt idx="15">
                  <c:v>24.060000000000002</c:v>
                </c:pt>
                <c:pt idx="16">
                  <c:v>36.56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6-4F73-954A-CC6E246C6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55E91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31.79</c:v>
                </c:pt>
                <c:pt idx="1">
                  <c:v>30.91</c:v>
                </c:pt>
                <c:pt idx="2">
                  <c:v>42.11</c:v>
                </c:pt>
                <c:pt idx="3">
                  <c:v>48.42</c:v>
                </c:pt>
                <c:pt idx="4">
                  <c:v>49.730000000000004</c:v>
                </c:pt>
                <c:pt idx="5">
                  <c:v>43.78</c:v>
                </c:pt>
                <c:pt idx="6">
                  <c:v>60.660000000000004</c:v>
                </c:pt>
                <c:pt idx="7">
                  <c:v>35.24</c:v>
                </c:pt>
                <c:pt idx="8">
                  <c:v>24.19</c:v>
                </c:pt>
                <c:pt idx="9">
                  <c:v>55</c:v>
                </c:pt>
                <c:pt idx="10">
                  <c:v>26.85</c:v>
                </c:pt>
                <c:pt idx="11">
                  <c:v>36.26</c:v>
                </c:pt>
                <c:pt idx="12">
                  <c:v>31.9</c:v>
                </c:pt>
                <c:pt idx="13">
                  <c:v>33.51</c:v>
                </c:pt>
                <c:pt idx="14">
                  <c:v>35.79</c:v>
                </c:pt>
                <c:pt idx="15">
                  <c:v>48.76</c:v>
                </c:pt>
                <c:pt idx="16">
                  <c:v>34.269999999999996</c:v>
                </c:pt>
                <c:pt idx="17">
                  <c:v>52.989999999999995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34.82</c:v>
                </c:pt>
                <c:pt idx="1">
                  <c:v>17.82</c:v>
                </c:pt>
                <c:pt idx="2">
                  <c:v>34.96</c:v>
                </c:pt>
                <c:pt idx="3">
                  <c:v>26.05</c:v>
                </c:pt>
                <c:pt idx="4">
                  <c:v>64</c:v>
                </c:pt>
                <c:pt idx="5">
                  <c:v>48.33</c:v>
                </c:pt>
                <c:pt idx="6">
                  <c:v>41.28</c:v>
                </c:pt>
                <c:pt idx="7">
                  <c:v>34.92</c:v>
                </c:pt>
                <c:pt idx="8">
                  <c:v>16.07</c:v>
                </c:pt>
                <c:pt idx="9">
                  <c:v>38.630000000000003</c:v>
                </c:pt>
                <c:pt idx="10">
                  <c:v>46.46</c:v>
                </c:pt>
                <c:pt idx="11">
                  <c:v>46.28</c:v>
                </c:pt>
                <c:pt idx="12">
                  <c:v>47.52</c:v>
                </c:pt>
                <c:pt idx="13">
                  <c:v>22.52</c:v>
                </c:pt>
                <c:pt idx="14">
                  <c:v>35.76</c:v>
                </c:pt>
                <c:pt idx="15">
                  <c:v>35.549999999999997</c:v>
                </c:pt>
                <c:pt idx="16">
                  <c:v>40.29</c:v>
                </c:pt>
                <c:pt idx="17">
                  <c:v>56.85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54.13</c:v>
                </c:pt>
                <c:pt idx="1">
                  <c:v>32.35</c:v>
                </c:pt>
                <c:pt idx="2">
                  <c:v>44.120000000000005</c:v>
                </c:pt>
                <c:pt idx="3">
                  <c:v>28</c:v>
                </c:pt>
                <c:pt idx="4">
                  <c:v>47.54</c:v>
                </c:pt>
                <c:pt idx="5">
                  <c:v>35.21</c:v>
                </c:pt>
                <c:pt idx="6">
                  <c:v>53.7</c:v>
                </c:pt>
                <c:pt idx="7">
                  <c:v>33.340000000000003</c:v>
                </c:pt>
                <c:pt idx="8">
                  <c:v>31.71</c:v>
                </c:pt>
                <c:pt idx="9">
                  <c:v>44.06</c:v>
                </c:pt>
                <c:pt idx="10">
                  <c:v>39.129999999999995</c:v>
                </c:pt>
                <c:pt idx="11">
                  <c:v>38.35</c:v>
                </c:pt>
                <c:pt idx="12">
                  <c:v>40.589999999999996</c:v>
                </c:pt>
                <c:pt idx="13">
                  <c:v>50</c:v>
                </c:pt>
                <c:pt idx="14">
                  <c:v>42.01</c:v>
                </c:pt>
                <c:pt idx="15">
                  <c:v>46.67</c:v>
                </c:pt>
                <c:pt idx="16">
                  <c:v>52.5</c:v>
                </c:pt>
                <c:pt idx="17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56.760000000000005</c:v>
                </c:pt>
                <c:pt idx="1">
                  <c:v>43.5</c:v>
                </c:pt>
                <c:pt idx="2">
                  <c:v>46.550000000000004</c:v>
                </c:pt>
                <c:pt idx="3">
                  <c:v>29.310000000000002</c:v>
                </c:pt>
                <c:pt idx="4">
                  <c:v>63.019999999999996</c:v>
                </c:pt>
                <c:pt idx="5">
                  <c:v>52.81</c:v>
                </c:pt>
                <c:pt idx="6">
                  <c:v>47.54</c:v>
                </c:pt>
                <c:pt idx="7">
                  <c:v>37.5</c:v>
                </c:pt>
                <c:pt idx="8">
                  <c:v>24</c:v>
                </c:pt>
                <c:pt idx="9">
                  <c:v>48.89</c:v>
                </c:pt>
                <c:pt idx="10">
                  <c:v>27.27</c:v>
                </c:pt>
                <c:pt idx="11">
                  <c:v>53.68</c:v>
                </c:pt>
                <c:pt idx="12">
                  <c:v>13.56</c:v>
                </c:pt>
                <c:pt idx="13">
                  <c:v>45</c:v>
                </c:pt>
                <c:pt idx="14">
                  <c:v>44.85</c:v>
                </c:pt>
                <c:pt idx="15">
                  <c:v>36.67</c:v>
                </c:pt>
                <c:pt idx="16">
                  <c:v>46.89</c:v>
                </c:pt>
                <c:pt idx="17">
                  <c:v>58.88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C-414F-98EA-00776615AEA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3682B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51.25</c:v>
                </c:pt>
                <c:pt idx="1">
                  <c:v>42.309999999999995</c:v>
                </c:pt>
                <c:pt idx="2">
                  <c:v>47.61</c:v>
                </c:pt>
                <c:pt idx="3">
                  <c:v>54.45</c:v>
                </c:pt>
                <c:pt idx="4">
                  <c:v>18.64</c:v>
                </c:pt>
                <c:pt idx="5">
                  <c:v>31.709999999999997</c:v>
                </c:pt>
                <c:pt idx="6">
                  <c:v>58.03</c:v>
                </c:pt>
                <c:pt idx="7">
                  <c:v>42.85</c:v>
                </c:pt>
                <c:pt idx="8">
                  <c:v>28.89</c:v>
                </c:pt>
                <c:pt idx="9">
                  <c:v>33.869999999999997</c:v>
                </c:pt>
                <c:pt idx="10">
                  <c:v>59.650000000000006</c:v>
                </c:pt>
                <c:pt idx="11">
                  <c:v>32.629999999999995</c:v>
                </c:pt>
                <c:pt idx="12">
                  <c:v>44.08</c:v>
                </c:pt>
                <c:pt idx="13">
                  <c:v>17.86</c:v>
                </c:pt>
                <c:pt idx="14">
                  <c:v>44.21</c:v>
                </c:pt>
                <c:pt idx="15">
                  <c:v>40.81</c:v>
                </c:pt>
                <c:pt idx="16">
                  <c:v>40.120000000000005</c:v>
                </c:pt>
                <c:pt idx="17">
                  <c:v>41.790000000000006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3-4FE1-828C-ECBEE43DB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1.1000000000000001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4.0999999999999996</c:v>
                </c:pt>
                <c:pt idx="5">
                  <c:v>4.2</c:v>
                </c:pt>
                <c:pt idx="6">
                  <c:v>5</c:v>
                </c:pt>
                <c:pt idx="7">
                  <c:v>6.1</c:v>
                </c:pt>
                <c:pt idx="8">
                  <c:v>6.2</c:v>
                </c:pt>
                <c:pt idx="9">
                  <c:v>7.1</c:v>
                </c:pt>
                <c:pt idx="10">
                  <c:v>7.2</c:v>
                </c:pt>
                <c:pt idx="11">
                  <c:v>8.1</c:v>
                </c:pt>
                <c:pt idx="12">
                  <c:v>8.1999999999999993</c:v>
                </c:pt>
                <c:pt idx="13">
                  <c:v>8.3000000000000007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86.48</c:v>
                </c:pt>
                <c:pt idx="1">
                  <c:v>59.1</c:v>
                </c:pt>
                <c:pt idx="2">
                  <c:v>72.58</c:v>
                </c:pt>
                <c:pt idx="3">
                  <c:v>75.19</c:v>
                </c:pt>
                <c:pt idx="4">
                  <c:v>81.63</c:v>
                </c:pt>
                <c:pt idx="5">
                  <c:v>64.33</c:v>
                </c:pt>
                <c:pt idx="6">
                  <c:v>76.78</c:v>
                </c:pt>
                <c:pt idx="7">
                  <c:v>72.69</c:v>
                </c:pt>
                <c:pt idx="8">
                  <c:v>42.13</c:v>
                </c:pt>
                <c:pt idx="9">
                  <c:v>69.650000000000006</c:v>
                </c:pt>
                <c:pt idx="10">
                  <c:v>57.59</c:v>
                </c:pt>
                <c:pt idx="11">
                  <c:v>67.84</c:v>
                </c:pt>
                <c:pt idx="12">
                  <c:v>39.08</c:v>
                </c:pt>
                <c:pt idx="13">
                  <c:v>47.72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494-4255-BF02-292C6BE20B1B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494-4255-BF02-292C6BE20B1B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B56-4133-B33A-27B9F10525F6}"/>
                </c:ext>
              </c:extLst>
            </c:dLbl>
            <c:dLbl>
              <c:idx val="8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494-4255-BF02-292C6BE20B1B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3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B56-4133-B33A-27B9F1052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1.1000000000000001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4.0999999999999996</c:v>
                </c:pt>
                <c:pt idx="5">
                  <c:v>4.2</c:v>
                </c:pt>
                <c:pt idx="6">
                  <c:v>5</c:v>
                </c:pt>
                <c:pt idx="7">
                  <c:v>6.1</c:v>
                </c:pt>
                <c:pt idx="8">
                  <c:v>6.2</c:v>
                </c:pt>
                <c:pt idx="9">
                  <c:v>7.1</c:v>
                </c:pt>
                <c:pt idx="10">
                  <c:v>7.2</c:v>
                </c:pt>
                <c:pt idx="11">
                  <c:v>8.1</c:v>
                </c:pt>
                <c:pt idx="12">
                  <c:v>8.1999999999999993</c:v>
                </c:pt>
                <c:pt idx="13">
                  <c:v>8.3000000000000007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85.19</c:v>
                </c:pt>
                <c:pt idx="1">
                  <c:v>55.61</c:v>
                </c:pt>
                <c:pt idx="2">
                  <c:v>72.95</c:v>
                </c:pt>
                <c:pt idx="3">
                  <c:v>75.97</c:v>
                </c:pt>
                <c:pt idx="4">
                  <c:v>80.52</c:v>
                </c:pt>
                <c:pt idx="5">
                  <c:v>62.6</c:v>
                </c:pt>
                <c:pt idx="6">
                  <c:v>76.069999999999993</c:v>
                </c:pt>
                <c:pt idx="7">
                  <c:v>74.2</c:v>
                </c:pt>
                <c:pt idx="8">
                  <c:v>41.22</c:v>
                </c:pt>
                <c:pt idx="9">
                  <c:v>70.88</c:v>
                </c:pt>
                <c:pt idx="10">
                  <c:v>58.09</c:v>
                </c:pt>
                <c:pt idx="11">
                  <c:v>65</c:v>
                </c:pt>
                <c:pt idx="12">
                  <c:v>35.43</c:v>
                </c:pt>
                <c:pt idx="13">
                  <c:v>44.29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9.7100000000000009</c:v>
                </c:pt>
                <c:pt idx="1">
                  <c:v>44.42</c:v>
                </c:pt>
                <c:pt idx="2">
                  <c:v>34.590000000000003</c:v>
                </c:pt>
                <c:pt idx="3">
                  <c:v>11.29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9.5299999999999994</c:v>
                </c:pt>
                <c:pt idx="1">
                  <c:v>49.01</c:v>
                </c:pt>
                <c:pt idx="2">
                  <c:v>31.72</c:v>
                </c:pt>
                <c:pt idx="3">
                  <c:v>9.73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44028543664864E-2"/>
          <c:y val="1.3854411948393952E-2"/>
          <c:w val="0.93769156638880757"/>
          <c:h val="0.87206996005311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12E-40F9-BF78-05131A8C394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12E-40F9-BF78-05131A8C3946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12E-40F9-BF78-05131A8C3946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131-4FA2-8CD0-D796E5FB13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Лист1!$B$1:$U$1</c:f>
              <c:strCach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strCache>
            </c:strRef>
          </c:cat>
          <c:val>
            <c:numRef>
              <c:f>Лист1!$B$2:$U$2</c:f>
              <c:numCache>
                <c:formatCode>General</c:formatCode>
                <c:ptCount val="20"/>
                <c:pt idx="0">
                  <c:v>0.2</c:v>
                </c:pt>
                <c:pt idx="1">
                  <c:v>0.7</c:v>
                </c:pt>
                <c:pt idx="2">
                  <c:v>0.8</c:v>
                </c:pt>
                <c:pt idx="3">
                  <c:v>1.3</c:v>
                </c:pt>
                <c:pt idx="4">
                  <c:v>1.6</c:v>
                </c:pt>
                <c:pt idx="5">
                  <c:v>1.4</c:v>
                </c:pt>
                <c:pt idx="6">
                  <c:v>2.1</c:v>
                </c:pt>
                <c:pt idx="7">
                  <c:v>1.4</c:v>
                </c:pt>
                <c:pt idx="8">
                  <c:v>17.3</c:v>
                </c:pt>
                <c:pt idx="9">
                  <c:v>11.6</c:v>
                </c:pt>
                <c:pt idx="10">
                  <c:v>8.4</c:v>
                </c:pt>
                <c:pt idx="11">
                  <c:v>6.8</c:v>
                </c:pt>
                <c:pt idx="12">
                  <c:v>4.9000000000000004</c:v>
                </c:pt>
                <c:pt idx="13">
                  <c:v>11.7</c:v>
                </c:pt>
                <c:pt idx="14">
                  <c:v>8.8000000000000007</c:v>
                </c:pt>
                <c:pt idx="15">
                  <c:v>6.5</c:v>
                </c:pt>
                <c:pt idx="16">
                  <c:v>4.7</c:v>
                </c:pt>
                <c:pt idx="17">
                  <c:v>5.7</c:v>
                </c:pt>
                <c:pt idx="18">
                  <c:v>3.1</c:v>
                </c:pt>
                <c:pt idx="19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11.15</c:v>
                </c:pt>
                <c:pt idx="1">
                  <c:v>39.04</c:v>
                </c:pt>
                <c:pt idx="2">
                  <c:v>33.11</c:v>
                </c:pt>
                <c:pt idx="3">
                  <c:v>16.690000000000001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11.69</c:v>
                </c:pt>
                <c:pt idx="1">
                  <c:v>43.04</c:v>
                </c:pt>
                <c:pt idx="2">
                  <c:v>30.97</c:v>
                </c:pt>
                <c:pt idx="3">
                  <c:v>14.29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Лист1!$B$1:$O$1</c:f>
              <c:strCache>
                <c:ptCount val="14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</c:v>
                </c:pt>
                <c:pt idx="4">
                  <c:v>4,1</c:v>
                </c:pt>
                <c:pt idx="5">
                  <c:v>4,2</c:v>
                </c:pt>
                <c:pt idx="6">
                  <c:v>5</c:v>
                </c:pt>
                <c:pt idx="7">
                  <c:v>6,1</c:v>
                </c:pt>
                <c:pt idx="8">
                  <c:v>6,2</c:v>
                </c:pt>
                <c:pt idx="9">
                  <c:v>7,1</c:v>
                </c:pt>
                <c:pt idx="10">
                  <c:v>7,2</c:v>
                </c:pt>
                <c:pt idx="11">
                  <c:v>8,1</c:v>
                </c:pt>
                <c:pt idx="12">
                  <c:v>8,2</c:v>
                </c:pt>
                <c:pt idx="13">
                  <c:v>8,3</c:v>
                </c:pt>
              </c:strCache>
            </c:strRef>
          </c:cat>
          <c:val>
            <c:numRef>
              <c:f>Лист1!$B$2:$O$2</c:f>
              <c:numCache>
                <c:formatCode>General</c:formatCode>
                <c:ptCount val="14"/>
                <c:pt idx="0">
                  <c:v>53.13</c:v>
                </c:pt>
                <c:pt idx="1">
                  <c:v>18.86</c:v>
                </c:pt>
                <c:pt idx="2">
                  <c:v>41.28</c:v>
                </c:pt>
                <c:pt idx="3">
                  <c:v>44.24</c:v>
                </c:pt>
                <c:pt idx="4">
                  <c:v>45.56</c:v>
                </c:pt>
                <c:pt idx="5">
                  <c:v>21.88</c:v>
                </c:pt>
                <c:pt idx="6">
                  <c:v>48.52</c:v>
                </c:pt>
                <c:pt idx="7">
                  <c:v>34.049999999999997</c:v>
                </c:pt>
                <c:pt idx="8">
                  <c:v>9.2899999999999991</c:v>
                </c:pt>
                <c:pt idx="9">
                  <c:v>28.62</c:v>
                </c:pt>
                <c:pt idx="10">
                  <c:v>18.75</c:v>
                </c:pt>
                <c:pt idx="11">
                  <c:v>16.45</c:v>
                </c:pt>
                <c:pt idx="12">
                  <c:v>3.51</c:v>
                </c:pt>
                <c:pt idx="13">
                  <c:v>3.95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Лист1!$B$1:$O$1</c:f>
              <c:strCache>
                <c:ptCount val="14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</c:v>
                </c:pt>
                <c:pt idx="4">
                  <c:v>4,1</c:v>
                </c:pt>
                <c:pt idx="5">
                  <c:v>4,2</c:v>
                </c:pt>
                <c:pt idx="6">
                  <c:v>5</c:v>
                </c:pt>
                <c:pt idx="7">
                  <c:v>6,1</c:v>
                </c:pt>
                <c:pt idx="8">
                  <c:v>6,2</c:v>
                </c:pt>
                <c:pt idx="9">
                  <c:v>7,1</c:v>
                </c:pt>
                <c:pt idx="10">
                  <c:v>7,2</c:v>
                </c:pt>
                <c:pt idx="11">
                  <c:v>8,1</c:v>
                </c:pt>
                <c:pt idx="12">
                  <c:v>8,2</c:v>
                </c:pt>
                <c:pt idx="13">
                  <c:v>8,3</c:v>
                </c:pt>
              </c:strCache>
            </c:strRef>
          </c:cat>
          <c:val>
            <c:numRef>
              <c:f>Лист1!$B$3:$O$3</c:f>
              <c:numCache>
                <c:formatCode>General</c:formatCode>
                <c:ptCount val="14"/>
                <c:pt idx="0">
                  <c:v>81.64</c:v>
                </c:pt>
                <c:pt idx="1">
                  <c:v>45.45</c:v>
                </c:pt>
                <c:pt idx="2">
                  <c:v>71.150000000000006</c:v>
                </c:pt>
                <c:pt idx="3">
                  <c:v>73.81</c:v>
                </c:pt>
                <c:pt idx="4">
                  <c:v>77.55</c:v>
                </c:pt>
                <c:pt idx="5">
                  <c:v>52.25</c:v>
                </c:pt>
                <c:pt idx="6">
                  <c:v>74.260000000000005</c:v>
                </c:pt>
                <c:pt idx="7">
                  <c:v>69.17</c:v>
                </c:pt>
                <c:pt idx="8">
                  <c:v>29.21</c:v>
                </c:pt>
                <c:pt idx="9">
                  <c:v>64.849999999999994</c:v>
                </c:pt>
                <c:pt idx="10">
                  <c:v>47.49</c:v>
                </c:pt>
                <c:pt idx="11">
                  <c:v>50.69</c:v>
                </c:pt>
                <c:pt idx="12">
                  <c:v>19.100000000000001</c:v>
                </c:pt>
                <c:pt idx="13">
                  <c:v>24.69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Лист1!$B$1:$O$1</c:f>
              <c:strCache>
                <c:ptCount val="14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</c:v>
                </c:pt>
                <c:pt idx="4">
                  <c:v>4,1</c:v>
                </c:pt>
                <c:pt idx="5">
                  <c:v>4,2</c:v>
                </c:pt>
                <c:pt idx="6">
                  <c:v>5</c:v>
                </c:pt>
                <c:pt idx="7">
                  <c:v>6,1</c:v>
                </c:pt>
                <c:pt idx="8">
                  <c:v>6,2</c:v>
                </c:pt>
                <c:pt idx="9">
                  <c:v>7,1</c:v>
                </c:pt>
                <c:pt idx="10">
                  <c:v>7,2</c:v>
                </c:pt>
                <c:pt idx="11">
                  <c:v>8,1</c:v>
                </c:pt>
                <c:pt idx="12">
                  <c:v>8,2</c:v>
                </c:pt>
                <c:pt idx="13">
                  <c:v>8,3</c:v>
                </c:pt>
              </c:strCache>
            </c:strRef>
          </c:cat>
          <c:val>
            <c:numRef>
              <c:f>Лист1!$B$4:$O$4</c:f>
              <c:numCache>
                <c:formatCode>General</c:formatCode>
                <c:ptCount val="14"/>
                <c:pt idx="0">
                  <c:v>96.15</c:v>
                </c:pt>
                <c:pt idx="1">
                  <c:v>72</c:v>
                </c:pt>
                <c:pt idx="2">
                  <c:v>80.14</c:v>
                </c:pt>
                <c:pt idx="3">
                  <c:v>83.15</c:v>
                </c:pt>
                <c:pt idx="4">
                  <c:v>90.46</c:v>
                </c:pt>
                <c:pt idx="5">
                  <c:v>81.13</c:v>
                </c:pt>
                <c:pt idx="6">
                  <c:v>82.66</c:v>
                </c:pt>
                <c:pt idx="7">
                  <c:v>86.71</c:v>
                </c:pt>
                <c:pt idx="8">
                  <c:v>55.81</c:v>
                </c:pt>
                <c:pt idx="9">
                  <c:v>85.18</c:v>
                </c:pt>
                <c:pt idx="10">
                  <c:v>75.400000000000006</c:v>
                </c:pt>
                <c:pt idx="11">
                  <c:v>90.96</c:v>
                </c:pt>
                <c:pt idx="12">
                  <c:v>54.33</c:v>
                </c:pt>
                <c:pt idx="13">
                  <c:v>70.31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Лист1!$B$1:$O$1</c:f>
              <c:strCache>
                <c:ptCount val="14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</c:v>
                </c:pt>
                <c:pt idx="4">
                  <c:v>4,1</c:v>
                </c:pt>
                <c:pt idx="5">
                  <c:v>4,2</c:v>
                </c:pt>
                <c:pt idx="6">
                  <c:v>5</c:v>
                </c:pt>
                <c:pt idx="7">
                  <c:v>6,1</c:v>
                </c:pt>
                <c:pt idx="8">
                  <c:v>6,2</c:v>
                </c:pt>
                <c:pt idx="9">
                  <c:v>7,1</c:v>
                </c:pt>
                <c:pt idx="10">
                  <c:v>7,2</c:v>
                </c:pt>
                <c:pt idx="11">
                  <c:v>8,1</c:v>
                </c:pt>
                <c:pt idx="12">
                  <c:v>8,2</c:v>
                </c:pt>
                <c:pt idx="13">
                  <c:v>8,3</c:v>
                </c:pt>
              </c:strCache>
            </c:strRef>
          </c:cat>
          <c:val>
            <c:numRef>
              <c:f>Лист1!$B$5:$O$5</c:f>
              <c:numCache>
                <c:formatCode>General</c:formatCode>
                <c:ptCount val="14"/>
                <c:pt idx="0">
                  <c:v>98.71</c:v>
                </c:pt>
                <c:pt idx="1">
                  <c:v>89.32</c:v>
                </c:pt>
                <c:pt idx="2">
                  <c:v>89.53</c:v>
                </c:pt>
                <c:pt idx="3">
                  <c:v>94.52</c:v>
                </c:pt>
                <c:pt idx="4">
                  <c:v>97.26</c:v>
                </c:pt>
                <c:pt idx="5">
                  <c:v>94.2</c:v>
                </c:pt>
                <c:pt idx="6">
                  <c:v>90.66</c:v>
                </c:pt>
                <c:pt idx="7">
                  <c:v>98.07</c:v>
                </c:pt>
                <c:pt idx="8">
                  <c:v>85.43</c:v>
                </c:pt>
                <c:pt idx="9">
                  <c:v>95.97</c:v>
                </c:pt>
                <c:pt idx="10">
                  <c:v>93.56</c:v>
                </c:pt>
                <c:pt idx="11">
                  <c:v>100</c:v>
                </c:pt>
                <c:pt idx="12">
                  <c:v>87.28</c:v>
                </c:pt>
                <c:pt idx="13">
                  <c:v>97.75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Лист1!$A$2:$A$14</c:f>
              <c:strCache>
                <c:ptCount val="13"/>
                <c:pt idx="0">
                  <c:v>Владивостокский ГО</c:v>
                </c:pt>
                <c:pt idx="1">
                  <c:v>Артемовский ГО</c:v>
                </c:pt>
                <c:pt idx="2">
                  <c:v>Кавалеровский МО</c:v>
                </c:pt>
                <c:pt idx="3">
                  <c:v>Партизанский МО</c:v>
                </c:pt>
                <c:pt idx="4">
                  <c:v>Черниговский МО</c:v>
                </c:pt>
                <c:pt idx="5">
                  <c:v>Ольгинский МО</c:v>
                </c:pt>
                <c:pt idx="6">
                  <c:v>Октябрьский МО</c:v>
                </c:pt>
                <c:pt idx="7">
                  <c:v>Ханкайский МО</c:v>
                </c:pt>
                <c:pt idx="8">
                  <c:v>Большой Камень ГО</c:v>
                </c:pt>
                <c:pt idx="9">
                  <c:v>ЗАТО Фокино</c:v>
                </c:pt>
                <c:pt idx="10">
                  <c:v>Дальнереченский ГО</c:v>
                </c:pt>
                <c:pt idx="11">
                  <c:v>Михайловский МР</c:v>
                </c:pt>
                <c:pt idx="12">
                  <c:v>Пожарский МО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46.06</c:v>
                </c:pt>
                <c:pt idx="1">
                  <c:v>55.489999999999995</c:v>
                </c:pt>
                <c:pt idx="2">
                  <c:v>55</c:v>
                </c:pt>
                <c:pt idx="3">
                  <c:v>73.680000000000007</c:v>
                </c:pt>
                <c:pt idx="4">
                  <c:v>30</c:v>
                </c:pt>
                <c:pt idx="5">
                  <c:v>72.72</c:v>
                </c:pt>
                <c:pt idx="6">
                  <c:v>85.710000000000008</c:v>
                </c:pt>
                <c:pt idx="7">
                  <c:v>52.94</c:v>
                </c:pt>
                <c:pt idx="8">
                  <c:v>42.67</c:v>
                </c:pt>
                <c:pt idx="9">
                  <c:v>58.69</c:v>
                </c:pt>
                <c:pt idx="10">
                  <c:v>0</c:v>
                </c:pt>
                <c:pt idx="11">
                  <c:v>40</c:v>
                </c:pt>
                <c:pt idx="12">
                  <c:v>44.44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6-4F73-954A-CC6E246C62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3682B"/>
            </a:solidFill>
            <a:ln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Кировский МР</c:v>
                </c:pt>
                <c:pt idx="4">
                  <c:v>Хорольский МО</c:v>
                </c:pt>
                <c:pt idx="5">
                  <c:v>Чугуевский МО</c:v>
                </c:pt>
                <c:pt idx="6">
                  <c:v>Спасский МР</c:v>
                </c:pt>
                <c:pt idx="7">
                  <c:v>Арсеньевский ГО</c:v>
                </c:pt>
                <c:pt idx="8">
                  <c:v>Пограничный МО</c:v>
                </c:pt>
                <c:pt idx="9">
                  <c:v>Надеждинский МР</c:v>
                </c:pt>
                <c:pt idx="10">
                  <c:v>Красноармейский МР</c:v>
                </c:pt>
                <c:pt idx="11">
                  <c:v>Находкинский ГО</c:v>
                </c:pt>
                <c:pt idx="12">
                  <c:v>Дальнегорский ГО</c:v>
                </c:pt>
                <c:pt idx="13">
                  <c:v>Лесозаводский ГО</c:v>
                </c:pt>
                <c:pt idx="14">
                  <c:v>Приморский край (РП)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52.94</c:v>
                </c:pt>
                <c:pt idx="1">
                  <c:v>33.33</c:v>
                </c:pt>
                <c:pt idx="2">
                  <c:v>49.69</c:v>
                </c:pt>
                <c:pt idx="3">
                  <c:v>67.739999999999995</c:v>
                </c:pt>
                <c:pt idx="4">
                  <c:v>42.86</c:v>
                </c:pt>
                <c:pt idx="5">
                  <c:v>52.17</c:v>
                </c:pt>
                <c:pt idx="6">
                  <c:v>39.479999999999997</c:v>
                </c:pt>
                <c:pt idx="7">
                  <c:v>71.67</c:v>
                </c:pt>
                <c:pt idx="8">
                  <c:v>77.78</c:v>
                </c:pt>
                <c:pt idx="9">
                  <c:v>45.72</c:v>
                </c:pt>
                <c:pt idx="10">
                  <c:v>0</c:v>
                </c:pt>
                <c:pt idx="11">
                  <c:v>55.31</c:v>
                </c:pt>
                <c:pt idx="12">
                  <c:v>43.75</c:v>
                </c:pt>
                <c:pt idx="13">
                  <c:v>37.83</c:v>
                </c:pt>
                <c:pt idx="14">
                  <c:v>77.78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5К1</c:v>
                </c:pt>
                <c:pt idx="5">
                  <c:v>5К2</c:v>
                </c:pt>
                <c:pt idx="6">
                  <c:v>5К3</c:v>
                </c:pt>
                <c:pt idx="7">
                  <c:v>6К1</c:v>
                </c:pt>
                <c:pt idx="8">
                  <c:v>6К2</c:v>
                </c:pt>
                <c:pt idx="9">
                  <c:v>6К3</c:v>
                </c:pt>
                <c:pt idx="10">
                  <c:v>6К4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83.33</c:v>
                </c:pt>
                <c:pt idx="1">
                  <c:v>82.68</c:v>
                </c:pt>
                <c:pt idx="2">
                  <c:v>81.06</c:v>
                </c:pt>
                <c:pt idx="3">
                  <c:v>77.239999999999995</c:v>
                </c:pt>
                <c:pt idx="4">
                  <c:v>69.959999999999994</c:v>
                </c:pt>
                <c:pt idx="5">
                  <c:v>59.51</c:v>
                </c:pt>
                <c:pt idx="6">
                  <c:v>78.88</c:v>
                </c:pt>
                <c:pt idx="7">
                  <c:v>64.95</c:v>
                </c:pt>
                <c:pt idx="8">
                  <c:v>54.95</c:v>
                </c:pt>
                <c:pt idx="9">
                  <c:v>50.36</c:v>
                </c:pt>
                <c:pt idx="10">
                  <c:v>69.489999999999995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3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B56-4133-B33A-27B9F1052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5К1</c:v>
                </c:pt>
                <c:pt idx="5">
                  <c:v>5К2</c:v>
                </c:pt>
                <c:pt idx="6">
                  <c:v>5К3</c:v>
                </c:pt>
                <c:pt idx="7">
                  <c:v>6К1</c:v>
                </c:pt>
                <c:pt idx="8">
                  <c:v>6К2</c:v>
                </c:pt>
                <c:pt idx="9">
                  <c:v>6К3</c:v>
                </c:pt>
                <c:pt idx="10">
                  <c:v>6К4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85.92</c:v>
                </c:pt>
                <c:pt idx="1">
                  <c:v>82.59</c:v>
                </c:pt>
                <c:pt idx="2">
                  <c:v>79.3</c:v>
                </c:pt>
                <c:pt idx="3">
                  <c:v>74.069999999999993</c:v>
                </c:pt>
                <c:pt idx="4">
                  <c:v>68.78</c:v>
                </c:pt>
                <c:pt idx="5">
                  <c:v>57.83</c:v>
                </c:pt>
                <c:pt idx="6">
                  <c:v>79.81</c:v>
                </c:pt>
                <c:pt idx="7">
                  <c:v>61.42</c:v>
                </c:pt>
                <c:pt idx="8">
                  <c:v>51.86</c:v>
                </c:pt>
                <c:pt idx="9">
                  <c:v>46.69</c:v>
                </c:pt>
                <c:pt idx="10">
                  <c:v>68.42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10.47</c:v>
                </c:pt>
                <c:pt idx="1">
                  <c:v>35.47</c:v>
                </c:pt>
                <c:pt idx="2">
                  <c:v>33.880000000000003</c:v>
                </c:pt>
                <c:pt idx="3">
                  <c:v>20.170000000000002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12.12</c:v>
                </c:pt>
                <c:pt idx="1">
                  <c:v>37.99</c:v>
                </c:pt>
                <c:pt idx="2">
                  <c:v>31.28</c:v>
                </c:pt>
                <c:pt idx="3">
                  <c:v>18.61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44028543664864E-2"/>
          <c:y val="1.3854411948393952E-2"/>
          <c:w val="0.93769156638880757"/>
          <c:h val="0.87206996005311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12E-40F9-BF78-05131A8C394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12E-40F9-BF78-05131A8C3946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188-48FB-BAC2-1A89F4BC0B2A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12E-40F9-BF78-05131A8C3946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131-4FA2-8CD0-D796E5FB13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Лист1!$B$1:$S$1</c:f>
              <c:strCach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strCache>
            </c:strRef>
          </c:cat>
          <c:val>
            <c:numRef>
              <c:f>Лист1!$B$2:$S$2</c:f>
              <c:numCache>
                <c:formatCode>General</c:formatCode>
                <c:ptCount val="18"/>
                <c:pt idx="0">
                  <c:v>0.6</c:v>
                </c:pt>
                <c:pt idx="1">
                  <c:v>0.7</c:v>
                </c:pt>
                <c:pt idx="2">
                  <c:v>1.2</c:v>
                </c:pt>
                <c:pt idx="3">
                  <c:v>2.1</c:v>
                </c:pt>
                <c:pt idx="4">
                  <c:v>1.8</c:v>
                </c:pt>
                <c:pt idx="5">
                  <c:v>2.2000000000000002</c:v>
                </c:pt>
                <c:pt idx="6">
                  <c:v>1.2</c:v>
                </c:pt>
                <c:pt idx="7">
                  <c:v>0.7</c:v>
                </c:pt>
                <c:pt idx="8">
                  <c:v>1.6</c:v>
                </c:pt>
                <c:pt idx="9">
                  <c:v>17.399999999999999</c:v>
                </c:pt>
                <c:pt idx="10">
                  <c:v>12.9</c:v>
                </c:pt>
                <c:pt idx="11">
                  <c:v>7.7</c:v>
                </c:pt>
                <c:pt idx="12">
                  <c:v>12.8</c:v>
                </c:pt>
                <c:pt idx="13">
                  <c:v>9.6</c:v>
                </c:pt>
                <c:pt idx="14">
                  <c:v>8.8000000000000007</c:v>
                </c:pt>
                <c:pt idx="15">
                  <c:v>8.6</c:v>
                </c:pt>
                <c:pt idx="16">
                  <c:v>7.1</c:v>
                </c:pt>
                <c:pt idx="17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5К1</c:v>
                </c:pt>
                <c:pt idx="5">
                  <c:v>5К2</c:v>
                </c:pt>
                <c:pt idx="6">
                  <c:v>5К3</c:v>
                </c:pt>
                <c:pt idx="7">
                  <c:v>6К1</c:v>
                </c:pt>
                <c:pt idx="8">
                  <c:v>6К2</c:v>
                </c:pt>
                <c:pt idx="9">
                  <c:v>6К3</c:v>
                </c:pt>
                <c:pt idx="10">
                  <c:v>6К4</c:v>
                </c:pt>
              </c:strCache>
            </c:strRef>
          </c:cat>
          <c:val>
            <c:numRef>
              <c:f>Лист1!$B$2:$L$2</c:f>
              <c:numCache>
                <c:formatCode>General</c:formatCode>
                <c:ptCount val="11"/>
                <c:pt idx="0">
                  <c:v>67.959999999999994</c:v>
                </c:pt>
                <c:pt idx="1">
                  <c:v>58.1</c:v>
                </c:pt>
                <c:pt idx="2">
                  <c:v>55.28</c:v>
                </c:pt>
                <c:pt idx="3">
                  <c:v>44.01</c:v>
                </c:pt>
                <c:pt idx="4">
                  <c:v>28.7</c:v>
                </c:pt>
                <c:pt idx="5">
                  <c:v>17.96</c:v>
                </c:pt>
                <c:pt idx="6">
                  <c:v>35.92</c:v>
                </c:pt>
                <c:pt idx="7">
                  <c:v>7.04</c:v>
                </c:pt>
                <c:pt idx="8">
                  <c:v>3.7</c:v>
                </c:pt>
                <c:pt idx="9">
                  <c:v>3.35</c:v>
                </c:pt>
                <c:pt idx="10">
                  <c:v>5.63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5К1</c:v>
                </c:pt>
                <c:pt idx="5">
                  <c:v>5К2</c:v>
                </c:pt>
                <c:pt idx="6">
                  <c:v>5К3</c:v>
                </c:pt>
                <c:pt idx="7">
                  <c:v>6К1</c:v>
                </c:pt>
                <c:pt idx="8">
                  <c:v>6К2</c:v>
                </c:pt>
                <c:pt idx="9">
                  <c:v>6К3</c:v>
                </c:pt>
                <c:pt idx="10">
                  <c:v>6К4</c:v>
                </c:pt>
              </c:strCache>
            </c:strRef>
          </c:cat>
          <c:val>
            <c:numRef>
              <c:f>Лист1!$B$3:$L$3</c:f>
              <c:numCache>
                <c:formatCode>General</c:formatCode>
                <c:ptCount val="11"/>
                <c:pt idx="0">
                  <c:v>85.06</c:v>
                </c:pt>
                <c:pt idx="1">
                  <c:v>81.8</c:v>
                </c:pt>
                <c:pt idx="2">
                  <c:v>78.760000000000005</c:v>
                </c:pt>
                <c:pt idx="3">
                  <c:v>74.27</c:v>
                </c:pt>
                <c:pt idx="4">
                  <c:v>63.03</c:v>
                </c:pt>
                <c:pt idx="5">
                  <c:v>51.74</c:v>
                </c:pt>
                <c:pt idx="6">
                  <c:v>73.709999999999994</c:v>
                </c:pt>
                <c:pt idx="7">
                  <c:v>46.74</c:v>
                </c:pt>
                <c:pt idx="8">
                  <c:v>35.340000000000003</c:v>
                </c:pt>
                <c:pt idx="9">
                  <c:v>30.28</c:v>
                </c:pt>
                <c:pt idx="10">
                  <c:v>52.36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5К1</c:v>
                </c:pt>
                <c:pt idx="5">
                  <c:v>5К2</c:v>
                </c:pt>
                <c:pt idx="6">
                  <c:v>5К3</c:v>
                </c:pt>
                <c:pt idx="7">
                  <c:v>6К1</c:v>
                </c:pt>
                <c:pt idx="8">
                  <c:v>6К2</c:v>
                </c:pt>
                <c:pt idx="9">
                  <c:v>6К3</c:v>
                </c:pt>
                <c:pt idx="10">
                  <c:v>6К4</c:v>
                </c:pt>
              </c:strCache>
            </c:strRef>
          </c:cat>
          <c:val>
            <c:numRef>
              <c:f>Лист1!$B$4:$L$4</c:f>
              <c:numCache>
                <c:formatCode>General</c:formatCode>
                <c:ptCount val="11"/>
                <c:pt idx="0">
                  <c:v>88.13</c:v>
                </c:pt>
                <c:pt idx="1">
                  <c:v>87.04</c:v>
                </c:pt>
                <c:pt idx="2">
                  <c:v>82.13</c:v>
                </c:pt>
                <c:pt idx="3">
                  <c:v>77.69</c:v>
                </c:pt>
                <c:pt idx="4">
                  <c:v>75.849999999999994</c:v>
                </c:pt>
                <c:pt idx="5">
                  <c:v>62.21</c:v>
                </c:pt>
                <c:pt idx="6">
                  <c:v>92.91</c:v>
                </c:pt>
                <c:pt idx="7">
                  <c:v>79.33</c:v>
                </c:pt>
                <c:pt idx="8">
                  <c:v>66.3</c:v>
                </c:pt>
                <c:pt idx="9">
                  <c:v>60.16</c:v>
                </c:pt>
                <c:pt idx="10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5К1</c:v>
                </c:pt>
                <c:pt idx="5">
                  <c:v>5К2</c:v>
                </c:pt>
                <c:pt idx="6">
                  <c:v>5К3</c:v>
                </c:pt>
                <c:pt idx="7">
                  <c:v>6К1</c:v>
                </c:pt>
                <c:pt idx="8">
                  <c:v>6К2</c:v>
                </c:pt>
                <c:pt idx="9">
                  <c:v>6К3</c:v>
                </c:pt>
                <c:pt idx="10">
                  <c:v>6К4</c:v>
                </c:pt>
              </c:strCache>
            </c:strRef>
          </c:cat>
          <c:val>
            <c:numRef>
              <c:f>Лист1!$B$5:$L$5</c:f>
              <c:numCache>
                <c:formatCode>General</c:formatCode>
                <c:ptCount val="11"/>
                <c:pt idx="0">
                  <c:v>95.64</c:v>
                </c:pt>
                <c:pt idx="1">
                  <c:v>92.66</c:v>
                </c:pt>
                <c:pt idx="2">
                  <c:v>91.28</c:v>
                </c:pt>
                <c:pt idx="3">
                  <c:v>87.16</c:v>
                </c:pt>
                <c:pt idx="4">
                  <c:v>94.72</c:v>
                </c:pt>
                <c:pt idx="5">
                  <c:v>88.88</c:v>
                </c:pt>
                <c:pt idx="6">
                  <c:v>98.85</c:v>
                </c:pt>
                <c:pt idx="7">
                  <c:v>96.67</c:v>
                </c:pt>
                <c:pt idx="8">
                  <c:v>92.66</c:v>
                </c:pt>
                <c:pt idx="9">
                  <c:v>85.78</c:v>
                </c:pt>
                <c:pt idx="10">
                  <c:v>99.08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55E91"/>
            </a:solidFill>
            <a:ln>
              <a:noFill/>
            </a:ln>
            <a:effectLst/>
          </c:spPr>
          <c:invertIfNegative val="0"/>
          <c:val>
            <c:numRef>
              <c:f>Лист1!$B$2:$B$18</c:f>
              <c:numCache>
                <c:formatCode>General</c:formatCode>
                <c:ptCount val="17"/>
                <c:pt idx="0">
                  <c:v>24.78</c:v>
                </c:pt>
                <c:pt idx="1">
                  <c:v>33.340000000000003</c:v>
                </c:pt>
                <c:pt idx="2">
                  <c:v>27.130000000000003</c:v>
                </c:pt>
                <c:pt idx="3">
                  <c:v>21.09</c:v>
                </c:pt>
                <c:pt idx="4">
                  <c:v>37.24</c:v>
                </c:pt>
                <c:pt idx="5">
                  <c:v>16.45</c:v>
                </c:pt>
                <c:pt idx="6">
                  <c:v>17.91</c:v>
                </c:pt>
                <c:pt idx="7">
                  <c:v>22.89</c:v>
                </c:pt>
                <c:pt idx="8">
                  <c:v>36.729999999999997</c:v>
                </c:pt>
                <c:pt idx="9">
                  <c:v>27.27</c:v>
                </c:pt>
                <c:pt idx="10">
                  <c:v>21.2</c:v>
                </c:pt>
                <c:pt idx="11">
                  <c:v>15.09</c:v>
                </c:pt>
                <c:pt idx="12">
                  <c:v>39.75</c:v>
                </c:pt>
                <c:pt idx="13">
                  <c:v>30.22</c:v>
                </c:pt>
                <c:pt idx="14">
                  <c:v>25.62</c:v>
                </c:pt>
                <c:pt idx="15">
                  <c:v>36.549999999999997</c:v>
                </c:pt>
                <c:pt idx="16">
                  <c:v>24.52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5-47C4-9E17-36DE74BA6473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29.41</c:v>
                </c:pt>
                <c:pt idx="1">
                  <c:v>33.28</c:v>
                </c:pt>
                <c:pt idx="2">
                  <c:v>27.94</c:v>
                </c:pt>
                <c:pt idx="3">
                  <c:v>24.62</c:v>
                </c:pt>
                <c:pt idx="4">
                  <c:v>38.32</c:v>
                </c:pt>
                <c:pt idx="5">
                  <c:v>21.72</c:v>
                </c:pt>
                <c:pt idx="6">
                  <c:v>30.59</c:v>
                </c:pt>
                <c:pt idx="7">
                  <c:v>40</c:v>
                </c:pt>
                <c:pt idx="8">
                  <c:v>52.96</c:v>
                </c:pt>
                <c:pt idx="9">
                  <c:v>39.590000000000003</c:v>
                </c:pt>
                <c:pt idx="10">
                  <c:v>11.54</c:v>
                </c:pt>
                <c:pt idx="11">
                  <c:v>17.12</c:v>
                </c:pt>
                <c:pt idx="12">
                  <c:v>18.309999999999999</c:v>
                </c:pt>
                <c:pt idx="13">
                  <c:v>29.43</c:v>
                </c:pt>
                <c:pt idx="14">
                  <c:v>45.32</c:v>
                </c:pt>
                <c:pt idx="15">
                  <c:v>26.3</c:v>
                </c:pt>
                <c:pt idx="16">
                  <c:v>13.84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29.910000000000004</c:v>
                </c:pt>
                <c:pt idx="1">
                  <c:v>39.58</c:v>
                </c:pt>
                <c:pt idx="2">
                  <c:v>39</c:v>
                </c:pt>
                <c:pt idx="3">
                  <c:v>36.22</c:v>
                </c:pt>
                <c:pt idx="4">
                  <c:v>37.549999999999997</c:v>
                </c:pt>
                <c:pt idx="5">
                  <c:v>28.23</c:v>
                </c:pt>
                <c:pt idx="6">
                  <c:v>27.14</c:v>
                </c:pt>
                <c:pt idx="7">
                  <c:v>27.83</c:v>
                </c:pt>
                <c:pt idx="8">
                  <c:v>44.870000000000005</c:v>
                </c:pt>
                <c:pt idx="9">
                  <c:v>59.22</c:v>
                </c:pt>
                <c:pt idx="10">
                  <c:v>23.619999999999997</c:v>
                </c:pt>
                <c:pt idx="11">
                  <c:v>34.770000000000003</c:v>
                </c:pt>
                <c:pt idx="12">
                  <c:v>25.67</c:v>
                </c:pt>
                <c:pt idx="13">
                  <c:v>25.98</c:v>
                </c:pt>
                <c:pt idx="14">
                  <c:v>41.480000000000004</c:v>
                </c:pt>
                <c:pt idx="15">
                  <c:v>35.24</c:v>
                </c:pt>
                <c:pt idx="16">
                  <c:v>24.57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12.5</c:v>
                </c:pt>
                <c:pt idx="1">
                  <c:v>42.82</c:v>
                </c:pt>
                <c:pt idx="2">
                  <c:v>43</c:v>
                </c:pt>
                <c:pt idx="3">
                  <c:v>88.23</c:v>
                </c:pt>
                <c:pt idx="4">
                  <c:v>36.369999999999997</c:v>
                </c:pt>
                <c:pt idx="5">
                  <c:v>30</c:v>
                </c:pt>
                <c:pt idx="8">
                  <c:v>67.5</c:v>
                </c:pt>
                <c:pt idx="9">
                  <c:v>27.27</c:v>
                </c:pt>
                <c:pt idx="10">
                  <c:v>27.27</c:v>
                </c:pt>
                <c:pt idx="11">
                  <c:v>26.73</c:v>
                </c:pt>
                <c:pt idx="12">
                  <c:v>50</c:v>
                </c:pt>
                <c:pt idx="13">
                  <c:v>17.86</c:v>
                </c:pt>
                <c:pt idx="14">
                  <c:v>52.72</c:v>
                </c:pt>
                <c:pt idx="15">
                  <c:v>57.57</c:v>
                </c:pt>
                <c:pt idx="16">
                  <c:v>52.63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6-4F73-954A-CC6E246C6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55E91"/>
            </a:solidFill>
            <a:ln>
              <a:noFill/>
            </a:ln>
            <a:effectLst/>
          </c:spPr>
          <c:invertIfNegative val="0"/>
          <c:val>
            <c:numRef>
              <c:f>Лист1!$B$2:$B$19</c:f>
              <c:numCache>
                <c:formatCode>General</c:formatCode>
                <c:ptCount val="18"/>
                <c:pt idx="0">
                  <c:v>26.770000000000003</c:v>
                </c:pt>
                <c:pt idx="1">
                  <c:v>15.52</c:v>
                </c:pt>
                <c:pt idx="2">
                  <c:v>35.229999999999997</c:v>
                </c:pt>
                <c:pt idx="3">
                  <c:v>17.71</c:v>
                </c:pt>
                <c:pt idx="4">
                  <c:v>26.7</c:v>
                </c:pt>
                <c:pt idx="5">
                  <c:v>40.909999999999997</c:v>
                </c:pt>
                <c:pt idx="6">
                  <c:v>33.82</c:v>
                </c:pt>
                <c:pt idx="7">
                  <c:v>25.259999999999998</c:v>
                </c:pt>
                <c:pt idx="8">
                  <c:v>9.8000000000000007</c:v>
                </c:pt>
                <c:pt idx="9">
                  <c:v>30.95</c:v>
                </c:pt>
                <c:pt idx="10">
                  <c:v>32.159999999999997</c:v>
                </c:pt>
                <c:pt idx="11">
                  <c:v>29.2</c:v>
                </c:pt>
                <c:pt idx="12">
                  <c:v>29.15</c:v>
                </c:pt>
                <c:pt idx="13">
                  <c:v>19.57</c:v>
                </c:pt>
                <c:pt idx="14">
                  <c:v>33.870000000000005</c:v>
                </c:pt>
                <c:pt idx="15">
                  <c:v>19.95</c:v>
                </c:pt>
                <c:pt idx="16">
                  <c:v>30.220000000000002</c:v>
                </c:pt>
                <c:pt idx="17">
                  <c:v>56.230000000000004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3-4221-A586-0FE2F520E70A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16.509999999999998</c:v>
                </c:pt>
                <c:pt idx="1">
                  <c:v>18.940000000000001</c:v>
                </c:pt>
                <c:pt idx="2">
                  <c:v>31.939999999999998</c:v>
                </c:pt>
                <c:pt idx="3">
                  <c:v>21.389999999999997</c:v>
                </c:pt>
                <c:pt idx="4">
                  <c:v>33.5</c:v>
                </c:pt>
                <c:pt idx="5">
                  <c:v>32.03</c:v>
                </c:pt>
                <c:pt idx="6">
                  <c:v>45.73</c:v>
                </c:pt>
                <c:pt idx="7">
                  <c:v>28.79</c:v>
                </c:pt>
                <c:pt idx="8">
                  <c:v>7.58</c:v>
                </c:pt>
                <c:pt idx="9">
                  <c:v>33.99</c:v>
                </c:pt>
                <c:pt idx="10">
                  <c:v>35.93</c:v>
                </c:pt>
                <c:pt idx="11">
                  <c:v>45.870000000000005</c:v>
                </c:pt>
                <c:pt idx="12">
                  <c:v>29.96</c:v>
                </c:pt>
                <c:pt idx="13">
                  <c:v>32.26</c:v>
                </c:pt>
                <c:pt idx="14">
                  <c:v>39.08</c:v>
                </c:pt>
                <c:pt idx="15">
                  <c:v>21.21</c:v>
                </c:pt>
                <c:pt idx="16">
                  <c:v>30.42</c:v>
                </c:pt>
                <c:pt idx="17">
                  <c:v>45.15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32.4</c:v>
                </c:pt>
                <c:pt idx="1">
                  <c:v>21.689999999999998</c:v>
                </c:pt>
                <c:pt idx="2">
                  <c:v>39.409999999999997</c:v>
                </c:pt>
                <c:pt idx="3">
                  <c:v>19.48</c:v>
                </c:pt>
                <c:pt idx="4">
                  <c:v>21.939999999999998</c:v>
                </c:pt>
                <c:pt idx="5">
                  <c:v>32.67</c:v>
                </c:pt>
                <c:pt idx="6">
                  <c:v>39.9</c:v>
                </c:pt>
                <c:pt idx="7">
                  <c:v>34.380000000000003</c:v>
                </c:pt>
                <c:pt idx="8">
                  <c:v>26.12</c:v>
                </c:pt>
                <c:pt idx="9">
                  <c:v>42.62</c:v>
                </c:pt>
                <c:pt idx="10">
                  <c:v>52.38</c:v>
                </c:pt>
                <c:pt idx="11">
                  <c:v>36.049999999999997</c:v>
                </c:pt>
                <c:pt idx="12">
                  <c:v>43.97</c:v>
                </c:pt>
                <c:pt idx="13">
                  <c:v>33.129999999999995</c:v>
                </c:pt>
                <c:pt idx="14">
                  <c:v>41.75</c:v>
                </c:pt>
                <c:pt idx="15">
                  <c:v>24.130000000000003</c:v>
                </c:pt>
                <c:pt idx="16">
                  <c:v>34.47</c:v>
                </c:pt>
                <c:pt idx="17">
                  <c:v>51.62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45.46</c:v>
                </c:pt>
                <c:pt idx="1">
                  <c:v>67.12</c:v>
                </c:pt>
                <c:pt idx="2">
                  <c:v>57.910000000000004</c:v>
                </c:pt>
                <c:pt idx="4">
                  <c:v>50</c:v>
                </c:pt>
                <c:pt idx="5">
                  <c:v>34.549999999999997</c:v>
                </c:pt>
                <c:pt idx="6">
                  <c:v>40.739999999999995</c:v>
                </c:pt>
                <c:pt idx="7">
                  <c:v>48</c:v>
                </c:pt>
                <c:pt idx="8">
                  <c:v>35.71</c:v>
                </c:pt>
                <c:pt idx="9">
                  <c:v>24.720000000000002</c:v>
                </c:pt>
                <c:pt idx="10">
                  <c:v>100</c:v>
                </c:pt>
                <c:pt idx="11">
                  <c:v>45.16</c:v>
                </c:pt>
                <c:pt idx="12">
                  <c:v>35.29</c:v>
                </c:pt>
                <c:pt idx="13">
                  <c:v>41.18</c:v>
                </c:pt>
                <c:pt idx="14">
                  <c:v>44.87</c:v>
                </c:pt>
                <c:pt idx="15">
                  <c:v>45.58</c:v>
                </c:pt>
                <c:pt idx="16">
                  <c:v>51.06</c:v>
                </c:pt>
                <c:pt idx="17">
                  <c:v>67.39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4К1</c:v>
                </c:pt>
                <c:pt idx="4">
                  <c:v>4К2</c:v>
                </c:pt>
                <c:pt idx="5">
                  <c:v>4К3</c:v>
                </c:pt>
                <c:pt idx="6">
                  <c:v>4К4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71.459999999999994</c:v>
                </c:pt>
                <c:pt idx="1">
                  <c:v>69.87</c:v>
                </c:pt>
                <c:pt idx="2">
                  <c:v>66.739999999999995</c:v>
                </c:pt>
                <c:pt idx="3">
                  <c:v>48.98</c:v>
                </c:pt>
                <c:pt idx="4">
                  <c:v>48.39</c:v>
                </c:pt>
                <c:pt idx="5">
                  <c:v>33.29</c:v>
                </c:pt>
                <c:pt idx="6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09D-4B50-8ACB-4D19D84F3DCD}"/>
                </c:ext>
              </c:extLst>
            </c:dLbl>
            <c:dLbl>
              <c:idx val="5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09D-4B50-8ACB-4D19D84F3DCD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4К1</c:v>
                </c:pt>
                <c:pt idx="4">
                  <c:v>4К2</c:v>
                </c:pt>
                <c:pt idx="5">
                  <c:v>4К3</c:v>
                </c:pt>
                <c:pt idx="6">
                  <c:v>4К4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69.23</c:v>
                </c:pt>
                <c:pt idx="1">
                  <c:v>67.89</c:v>
                </c:pt>
                <c:pt idx="2">
                  <c:v>65.23</c:v>
                </c:pt>
                <c:pt idx="3">
                  <c:v>46.69</c:v>
                </c:pt>
                <c:pt idx="4">
                  <c:v>43.83</c:v>
                </c:pt>
                <c:pt idx="5">
                  <c:v>32.380000000000003</c:v>
                </c:pt>
                <c:pt idx="6">
                  <c:v>38.75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EA8-4845-98D4-B86F201FE15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C0E-4547-B3F0-9CF274F128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Лист1!$B$1:$Y$1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Лист1!$B$2:$Y$2</c:f>
              <c:numCache>
                <c:formatCode>General</c:formatCode>
                <c:ptCount val="24"/>
                <c:pt idx="0">
                  <c:v>0.2</c:v>
                </c:pt>
                <c:pt idx="1">
                  <c:v>0.3</c:v>
                </c:pt>
                <c:pt idx="2">
                  <c:v>0.7</c:v>
                </c:pt>
                <c:pt idx="3">
                  <c:v>0.8</c:v>
                </c:pt>
                <c:pt idx="4">
                  <c:v>1.2</c:v>
                </c:pt>
                <c:pt idx="5">
                  <c:v>1.4</c:v>
                </c:pt>
                <c:pt idx="6">
                  <c:v>1.5</c:v>
                </c:pt>
                <c:pt idx="7">
                  <c:v>1.7</c:v>
                </c:pt>
                <c:pt idx="8">
                  <c:v>1.5</c:v>
                </c:pt>
                <c:pt idx="9">
                  <c:v>1.2</c:v>
                </c:pt>
                <c:pt idx="10">
                  <c:v>1.2</c:v>
                </c:pt>
                <c:pt idx="11">
                  <c:v>17.5</c:v>
                </c:pt>
                <c:pt idx="12">
                  <c:v>14</c:v>
                </c:pt>
                <c:pt idx="13">
                  <c:v>11.5</c:v>
                </c:pt>
                <c:pt idx="14">
                  <c:v>8.5</c:v>
                </c:pt>
                <c:pt idx="15">
                  <c:v>8.5</c:v>
                </c:pt>
                <c:pt idx="16">
                  <c:v>7.1</c:v>
                </c:pt>
                <c:pt idx="17">
                  <c:v>6.9</c:v>
                </c:pt>
                <c:pt idx="18">
                  <c:v>3.8</c:v>
                </c:pt>
                <c:pt idx="19">
                  <c:v>3.3</c:v>
                </c:pt>
                <c:pt idx="20">
                  <c:v>2.8</c:v>
                </c:pt>
                <c:pt idx="21">
                  <c:v>2.2999999999999998</c:v>
                </c:pt>
                <c:pt idx="22">
                  <c:v>1.3</c:v>
                </c:pt>
                <c:pt idx="2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6331820802771362"/>
              <c:y val="0.95103610819750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6.6552043435950991E-3"/>
              <c:y val="0.27267991781170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9.9700000000000006</c:v>
                </c:pt>
                <c:pt idx="1">
                  <c:v>38.770000000000003</c:v>
                </c:pt>
                <c:pt idx="2">
                  <c:v>37.65</c:v>
                </c:pt>
                <c:pt idx="3">
                  <c:v>13.61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11.87</c:v>
                </c:pt>
                <c:pt idx="1">
                  <c:v>42.68</c:v>
                </c:pt>
                <c:pt idx="2">
                  <c:v>34.07</c:v>
                </c:pt>
                <c:pt idx="3">
                  <c:v>11.39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44028543664864E-2"/>
          <c:y val="1.3854411948393952E-2"/>
          <c:w val="0.93769156638880757"/>
          <c:h val="0.87206996005311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12E-40F9-BF78-05131A8C394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12E-40F9-BF78-05131A8C3946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6E6-48D7-899A-A861C188B1A6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188-48FB-BAC2-1A89F4BC0B2A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12E-40F9-BF78-05131A8C3946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E6-48D7-899A-A861C188B1A6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131-4FA2-8CD0-D796E5FB13D6}"/>
              </c:ext>
            </c:extLst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6E6-48D7-899A-A861C188B1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Лист1!$B$1:$AA$1</c:f>
              <c:strCach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strCache>
            </c:strRef>
          </c:cat>
          <c:val>
            <c:numRef>
              <c:f>Лист1!$B$2:$AA$2</c:f>
              <c:numCache>
                <c:formatCode>General</c:formatCode>
                <c:ptCount val="26"/>
                <c:pt idx="0">
                  <c:v>0.1</c:v>
                </c:pt>
                <c:pt idx="1">
                  <c:v>0.2</c:v>
                </c:pt>
                <c:pt idx="2">
                  <c:v>0.7</c:v>
                </c:pt>
                <c:pt idx="3">
                  <c:v>0.9</c:v>
                </c:pt>
                <c:pt idx="4">
                  <c:v>1.6</c:v>
                </c:pt>
                <c:pt idx="5">
                  <c:v>1.7</c:v>
                </c:pt>
                <c:pt idx="6">
                  <c:v>1.2</c:v>
                </c:pt>
                <c:pt idx="7">
                  <c:v>1.9</c:v>
                </c:pt>
                <c:pt idx="8">
                  <c:v>1.7</c:v>
                </c:pt>
                <c:pt idx="9">
                  <c:v>2</c:v>
                </c:pt>
                <c:pt idx="10">
                  <c:v>17.2</c:v>
                </c:pt>
                <c:pt idx="11">
                  <c:v>8.3000000000000007</c:v>
                </c:pt>
                <c:pt idx="12">
                  <c:v>6.5</c:v>
                </c:pt>
                <c:pt idx="13">
                  <c:v>5.7</c:v>
                </c:pt>
                <c:pt idx="14">
                  <c:v>4.9000000000000004</c:v>
                </c:pt>
                <c:pt idx="15">
                  <c:v>8.5</c:v>
                </c:pt>
                <c:pt idx="16">
                  <c:v>4.5999999999999996</c:v>
                </c:pt>
                <c:pt idx="17">
                  <c:v>4.7</c:v>
                </c:pt>
                <c:pt idx="18">
                  <c:v>4</c:v>
                </c:pt>
                <c:pt idx="19">
                  <c:v>4.8</c:v>
                </c:pt>
                <c:pt idx="20">
                  <c:v>4.2</c:v>
                </c:pt>
                <c:pt idx="21">
                  <c:v>3.4</c:v>
                </c:pt>
                <c:pt idx="22">
                  <c:v>5</c:v>
                </c:pt>
                <c:pt idx="23">
                  <c:v>3</c:v>
                </c:pt>
                <c:pt idx="24">
                  <c:v>2.2999999999999998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4К1</c:v>
                </c:pt>
                <c:pt idx="4">
                  <c:v>4К2</c:v>
                </c:pt>
                <c:pt idx="5">
                  <c:v>4К3</c:v>
                </c:pt>
                <c:pt idx="6">
                  <c:v>4К4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45.32</c:v>
                </c:pt>
                <c:pt idx="1">
                  <c:v>33.35</c:v>
                </c:pt>
                <c:pt idx="2">
                  <c:v>33.869999999999997</c:v>
                </c:pt>
                <c:pt idx="3">
                  <c:v>4.43</c:v>
                </c:pt>
                <c:pt idx="4">
                  <c:v>4.62</c:v>
                </c:pt>
                <c:pt idx="5">
                  <c:v>1.1599999999999999</c:v>
                </c:pt>
                <c:pt idx="6">
                  <c:v>2.89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4К1</c:v>
                </c:pt>
                <c:pt idx="4">
                  <c:v>4К2</c:v>
                </c:pt>
                <c:pt idx="5">
                  <c:v>4К3</c:v>
                </c:pt>
                <c:pt idx="6">
                  <c:v>4К4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64.39</c:v>
                </c:pt>
                <c:pt idx="1">
                  <c:v>64.92</c:v>
                </c:pt>
                <c:pt idx="2">
                  <c:v>61.37</c:v>
                </c:pt>
                <c:pt idx="3">
                  <c:v>23.53</c:v>
                </c:pt>
                <c:pt idx="4">
                  <c:v>20.94</c:v>
                </c:pt>
                <c:pt idx="5">
                  <c:v>12.81</c:v>
                </c:pt>
                <c:pt idx="6">
                  <c:v>16.12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4К1</c:v>
                </c:pt>
                <c:pt idx="4">
                  <c:v>4К2</c:v>
                </c:pt>
                <c:pt idx="5">
                  <c:v>4К3</c:v>
                </c:pt>
                <c:pt idx="6">
                  <c:v>4К4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76.27</c:v>
                </c:pt>
                <c:pt idx="1">
                  <c:v>75.17</c:v>
                </c:pt>
                <c:pt idx="2">
                  <c:v>72.25</c:v>
                </c:pt>
                <c:pt idx="3">
                  <c:v>73.819999999999993</c:v>
                </c:pt>
                <c:pt idx="4">
                  <c:v>68.88</c:v>
                </c:pt>
                <c:pt idx="5">
                  <c:v>50.55</c:v>
                </c:pt>
                <c:pt idx="6">
                  <c:v>61.93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4К1</c:v>
                </c:pt>
                <c:pt idx="4">
                  <c:v>4К2</c:v>
                </c:pt>
                <c:pt idx="5">
                  <c:v>4К3</c:v>
                </c:pt>
                <c:pt idx="6">
                  <c:v>4К4</c:v>
                </c:pt>
              </c:strCache>
            </c:str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91.27</c:v>
                </c:pt>
                <c:pt idx="1">
                  <c:v>93.25</c:v>
                </c:pt>
                <c:pt idx="2">
                  <c:v>91.39</c:v>
                </c:pt>
                <c:pt idx="3">
                  <c:v>96.39</c:v>
                </c:pt>
                <c:pt idx="4">
                  <c:v>95.48</c:v>
                </c:pt>
                <c:pt idx="5">
                  <c:v>83.94</c:v>
                </c:pt>
                <c:pt idx="6">
                  <c:v>91.57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</c:v>
                </c:pt>
                <c:pt idx="4">
                  <c:v>3,1</c:v>
                </c:pt>
                <c:pt idx="5">
                  <c:v>3,2</c:v>
                </c:pt>
                <c:pt idx="6">
                  <c:v>4</c:v>
                </c:pt>
                <c:pt idx="7">
                  <c:v>5,1</c:v>
                </c:pt>
                <c:pt idx="8">
                  <c:v>5,2</c:v>
                </c:pt>
                <c:pt idx="9">
                  <c:v>6,1</c:v>
                </c:pt>
                <c:pt idx="10">
                  <c:v>6,2</c:v>
                </c:pt>
                <c:pt idx="11">
                  <c:v>7,1</c:v>
                </c:pt>
                <c:pt idx="12">
                  <c:v>7,2</c:v>
                </c:pt>
              </c:strCache>
            </c:strRef>
          </c:cat>
          <c:val>
            <c:numRef>
              <c:f>Лист1!$B$2:$N$2</c:f>
              <c:numCache>
                <c:formatCode>General</c:formatCode>
                <c:ptCount val="13"/>
                <c:pt idx="0">
                  <c:v>29.39</c:v>
                </c:pt>
                <c:pt idx="1">
                  <c:v>11.57</c:v>
                </c:pt>
                <c:pt idx="2">
                  <c:v>76.77</c:v>
                </c:pt>
                <c:pt idx="3">
                  <c:v>43.48</c:v>
                </c:pt>
                <c:pt idx="4">
                  <c:v>37</c:v>
                </c:pt>
                <c:pt idx="5">
                  <c:v>17.61</c:v>
                </c:pt>
                <c:pt idx="6">
                  <c:v>8.81</c:v>
                </c:pt>
                <c:pt idx="7">
                  <c:v>21.94</c:v>
                </c:pt>
                <c:pt idx="8">
                  <c:v>14.77</c:v>
                </c:pt>
                <c:pt idx="9">
                  <c:v>21.65</c:v>
                </c:pt>
                <c:pt idx="10">
                  <c:v>19.98</c:v>
                </c:pt>
                <c:pt idx="11">
                  <c:v>28.2</c:v>
                </c:pt>
                <c:pt idx="12">
                  <c:v>9.1300000000000008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</c:v>
                </c:pt>
                <c:pt idx="4">
                  <c:v>3,1</c:v>
                </c:pt>
                <c:pt idx="5">
                  <c:v>3,2</c:v>
                </c:pt>
                <c:pt idx="6">
                  <c:v>4</c:v>
                </c:pt>
                <c:pt idx="7">
                  <c:v>5,1</c:v>
                </c:pt>
                <c:pt idx="8">
                  <c:v>5,2</c:v>
                </c:pt>
                <c:pt idx="9">
                  <c:v>6,1</c:v>
                </c:pt>
                <c:pt idx="10">
                  <c:v>6,2</c:v>
                </c:pt>
                <c:pt idx="11">
                  <c:v>7,1</c:v>
                </c:pt>
                <c:pt idx="12">
                  <c:v>7,2</c:v>
                </c:pt>
              </c:strCache>
            </c:strRef>
          </c:cat>
          <c:val>
            <c:numRef>
              <c:f>Лист1!$B$3:$N$3</c:f>
              <c:numCache>
                <c:formatCode>General</c:formatCode>
                <c:ptCount val="13"/>
                <c:pt idx="0">
                  <c:v>57.36</c:v>
                </c:pt>
                <c:pt idx="1">
                  <c:v>38.950000000000003</c:v>
                </c:pt>
                <c:pt idx="2">
                  <c:v>90.4</c:v>
                </c:pt>
                <c:pt idx="3">
                  <c:v>67.180000000000007</c:v>
                </c:pt>
                <c:pt idx="4">
                  <c:v>69.959999999999994</c:v>
                </c:pt>
                <c:pt idx="5">
                  <c:v>44.31</c:v>
                </c:pt>
                <c:pt idx="6">
                  <c:v>27.76</c:v>
                </c:pt>
                <c:pt idx="7">
                  <c:v>50.09</c:v>
                </c:pt>
                <c:pt idx="8">
                  <c:v>37.840000000000003</c:v>
                </c:pt>
                <c:pt idx="9">
                  <c:v>53.43</c:v>
                </c:pt>
                <c:pt idx="10">
                  <c:v>48.86</c:v>
                </c:pt>
                <c:pt idx="11">
                  <c:v>58.42</c:v>
                </c:pt>
                <c:pt idx="12">
                  <c:v>34.01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</c:v>
                </c:pt>
                <c:pt idx="4">
                  <c:v>3,1</c:v>
                </c:pt>
                <c:pt idx="5">
                  <c:v>3,2</c:v>
                </c:pt>
                <c:pt idx="6">
                  <c:v>4</c:v>
                </c:pt>
                <c:pt idx="7">
                  <c:v>5,1</c:v>
                </c:pt>
                <c:pt idx="8">
                  <c:v>5,2</c:v>
                </c:pt>
                <c:pt idx="9">
                  <c:v>6,1</c:v>
                </c:pt>
                <c:pt idx="10">
                  <c:v>6,2</c:v>
                </c:pt>
                <c:pt idx="11">
                  <c:v>7,1</c:v>
                </c:pt>
                <c:pt idx="12">
                  <c:v>7,2</c:v>
                </c:pt>
              </c:strCache>
            </c:strRef>
          </c:cat>
          <c:val>
            <c:numRef>
              <c:f>Лист1!$B$4:$N$4</c:f>
              <c:numCache>
                <c:formatCode>General</c:formatCode>
                <c:ptCount val="13"/>
                <c:pt idx="0">
                  <c:v>75.09</c:v>
                </c:pt>
                <c:pt idx="1">
                  <c:v>55.04</c:v>
                </c:pt>
                <c:pt idx="2">
                  <c:v>95.02</c:v>
                </c:pt>
                <c:pt idx="3">
                  <c:v>74.260000000000005</c:v>
                </c:pt>
                <c:pt idx="4">
                  <c:v>80.91</c:v>
                </c:pt>
                <c:pt idx="5">
                  <c:v>62.43</c:v>
                </c:pt>
                <c:pt idx="6">
                  <c:v>48.54</c:v>
                </c:pt>
                <c:pt idx="7">
                  <c:v>62.5</c:v>
                </c:pt>
                <c:pt idx="8">
                  <c:v>52.57</c:v>
                </c:pt>
                <c:pt idx="9">
                  <c:v>70.33</c:v>
                </c:pt>
                <c:pt idx="10">
                  <c:v>68.349999999999994</c:v>
                </c:pt>
                <c:pt idx="11">
                  <c:v>76.7</c:v>
                </c:pt>
                <c:pt idx="12">
                  <c:v>54.18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</c:v>
                </c:pt>
                <c:pt idx="4">
                  <c:v>3,1</c:v>
                </c:pt>
                <c:pt idx="5">
                  <c:v>3,2</c:v>
                </c:pt>
                <c:pt idx="6">
                  <c:v>4</c:v>
                </c:pt>
                <c:pt idx="7">
                  <c:v>5,1</c:v>
                </c:pt>
                <c:pt idx="8">
                  <c:v>5,2</c:v>
                </c:pt>
                <c:pt idx="9">
                  <c:v>6,1</c:v>
                </c:pt>
                <c:pt idx="10">
                  <c:v>6,2</c:v>
                </c:pt>
                <c:pt idx="11">
                  <c:v>7,1</c:v>
                </c:pt>
                <c:pt idx="12">
                  <c:v>7,2</c:v>
                </c:pt>
              </c:strCache>
            </c:strRef>
          </c:cat>
          <c:val>
            <c:numRef>
              <c:f>Лист1!$B$5:$N$5</c:f>
              <c:numCache>
                <c:formatCode>General</c:formatCode>
                <c:ptCount val="13"/>
                <c:pt idx="0">
                  <c:v>88.48</c:v>
                </c:pt>
                <c:pt idx="1">
                  <c:v>79.510000000000005</c:v>
                </c:pt>
                <c:pt idx="2">
                  <c:v>98.47</c:v>
                </c:pt>
                <c:pt idx="3">
                  <c:v>82.36</c:v>
                </c:pt>
                <c:pt idx="4">
                  <c:v>92.57</c:v>
                </c:pt>
                <c:pt idx="5">
                  <c:v>83.11</c:v>
                </c:pt>
                <c:pt idx="6">
                  <c:v>78.52</c:v>
                </c:pt>
                <c:pt idx="7">
                  <c:v>85.88</c:v>
                </c:pt>
                <c:pt idx="8">
                  <c:v>80.41</c:v>
                </c:pt>
                <c:pt idx="9">
                  <c:v>90.85</c:v>
                </c:pt>
                <c:pt idx="10">
                  <c:v>90.07</c:v>
                </c:pt>
                <c:pt idx="11">
                  <c:v>94.99</c:v>
                </c:pt>
                <c:pt idx="12">
                  <c:v>81.38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 задания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  <a:r>
                  <a:rPr lang="ru-RU" baseline="0" dirty="0"/>
                  <a:t> выполнения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28154553617064E-2"/>
          <c:y val="1.7534050027957424E-2"/>
          <c:w val="0.95297184544638291"/>
          <c:h val="0.48763840241805312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Лист1!$B$2:$B$18</c:f>
              <c:numCache>
                <c:formatCode>General</c:formatCode>
                <c:ptCount val="17"/>
                <c:pt idx="0">
                  <c:v>37.4</c:v>
                </c:pt>
                <c:pt idx="1">
                  <c:v>38.619999999999997</c:v>
                </c:pt>
                <c:pt idx="2">
                  <c:v>29.05</c:v>
                </c:pt>
                <c:pt idx="3">
                  <c:v>33.049999999999997</c:v>
                </c:pt>
                <c:pt idx="4">
                  <c:v>30.479999999999997</c:v>
                </c:pt>
                <c:pt idx="5">
                  <c:v>34.25</c:v>
                </c:pt>
                <c:pt idx="6">
                  <c:v>31.39</c:v>
                </c:pt>
                <c:pt idx="7">
                  <c:v>32.1</c:v>
                </c:pt>
                <c:pt idx="8">
                  <c:v>30.8</c:v>
                </c:pt>
                <c:pt idx="9">
                  <c:v>30.4</c:v>
                </c:pt>
                <c:pt idx="10">
                  <c:v>22.75</c:v>
                </c:pt>
                <c:pt idx="11">
                  <c:v>33.78</c:v>
                </c:pt>
                <c:pt idx="12">
                  <c:v>37.620000000000005</c:v>
                </c:pt>
                <c:pt idx="13">
                  <c:v>30.419999999999998</c:v>
                </c:pt>
                <c:pt idx="14">
                  <c:v>21.700000000000003</c:v>
                </c:pt>
                <c:pt idx="15">
                  <c:v>30.700000000000003</c:v>
                </c:pt>
                <c:pt idx="16">
                  <c:v>35.19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B-49E4-A733-7DB1A2ACF5CC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36.729999999999997</c:v>
                </c:pt>
                <c:pt idx="1">
                  <c:v>36.739999999999995</c:v>
                </c:pt>
                <c:pt idx="2">
                  <c:v>37.680000000000007</c:v>
                </c:pt>
                <c:pt idx="3">
                  <c:v>23.07</c:v>
                </c:pt>
                <c:pt idx="4">
                  <c:v>28.67</c:v>
                </c:pt>
                <c:pt idx="5">
                  <c:v>30.130000000000003</c:v>
                </c:pt>
                <c:pt idx="6">
                  <c:v>44.76</c:v>
                </c:pt>
                <c:pt idx="7">
                  <c:v>42.03</c:v>
                </c:pt>
                <c:pt idx="8">
                  <c:v>38.33</c:v>
                </c:pt>
                <c:pt idx="9">
                  <c:v>23.81</c:v>
                </c:pt>
                <c:pt idx="10">
                  <c:v>28.91</c:v>
                </c:pt>
                <c:pt idx="11">
                  <c:v>34.89</c:v>
                </c:pt>
                <c:pt idx="12">
                  <c:v>28.13</c:v>
                </c:pt>
                <c:pt idx="13">
                  <c:v>31.369999999999997</c:v>
                </c:pt>
                <c:pt idx="14">
                  <c:v>30.65</c:v>
                </c:pt>
                <c:pt idx="15">
                  <c:v>25.98</c:v>
                </c:pt>
                <c:pt idx="16">
                  <c:v>23.79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39.089999999999996</c:v>
                </c:pt>
                <c:pt idx="1">
                  <c:v>38.94</c:v>
                </c:pt>
                <c:pt idx="2">
                  <c:v>34.67</c:v>
                </c:pt>
                <c:pt idx="3">
                  <c:v>38.35</c:v>
                </c:pt>
                <c:pt idx="4">
                  <c:v>33.56</c:v>
                </c:pt>
                <c:pt idx="5">
                  <c:v>30.1</c:v>
                </c:pt>
                <c:pt idx="6">
                  <c:v>30.599999999999998</c:v>
                </c:pt>
                <c:pt idx="7">
                  <c:v>38.769999999999996</c:v>
                </c:pt>
                <c:pt idx="8">
                  <c:v>36.92</c:v>
                </c:pt>
                <c:pt idx="9">
                  <c:v>40.19</c:v>
                </c:pt>
                <c:pt idx="10">
                  <c:v>35.71</c:v>
                </c:pt>
                <c:pt idx="11">
                  <c:v>31.57</c:v>
                </c:pt>
                <c:pt idx="12">
                  <c:v>29.67</c:v>
                </c:pt>
                <c:pt idx="13">
                  <c:v>35.33</c:v>
                </c:pt>
                <c:pt idx="14">
                  <c:v>35.590000000000003</c:v>
                </c:pt>
                <c:pt idx="15">
                  <c:v>27.98</c:v>
                </c:pt>
                <c:pt idx="16">
                  <c:v>40.89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34.18</c:v>
                </c:pt>
                <c:pt idx="1">
                  <c:v>38.57</c:v>
                </c:pt>
                <c:pt idx="2">
                  <c:v>39.930000000000007</c:v>
                </c:pt>
                <c:pt idx="3">
                  <c:v>43.230000000000004</c:v>
                </c:pt>
                <c:pt idx="4">
                  <c:v>37.54</c:v>
                </c:pt>
                <c:pt idx="5">
                  <c:v>37.739999999999995</c:v>
                </c:pt>
                <c:pt idx="6">
                  <c:v>44.449999999999996</c:v>
                </c:pt>
                <c:pt idx="7">
                  <c:v>53.61</c:v>
                </c:pt>
                <c:pt idx="8">
                  <c:v>30.94</c:v>
                </c:pt>
                <c:pt idx="9">
                  <c:v>24</c:v>
                </c:pt>
                <c:pt idx="10">
                  <c:v>27.869999999999997</c:v>
                </c:pt>
                <c:pt idx="11">
                  <c:v>38.26</c:v>
                </c:pt>
                <c:pt idx="12">
                  <c:v>35.71</c:v>
                </c:pt>
                <c:pt idx="13">
                  <c:v>24.25</c:v>
                </c:pt>
                <c:pt idx="14">
                  <c:v>37.159999999999997</c:v>
                </c:pt>
                <c:pt idx="15">
                  <c:v>30.950000000000003</c:v>
                </c:pt>
                <c:pt idx="16">
                  <c:v>36.409999999999997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24.27</c:v>
                </c:pt>
                <c:pt idx="1">
                  <c:v>41.2</c:v>
                </c:pt>
                <c:pt idx="2">
                  <c:v>43.470000000000006</c:v>
                </c:pt>
                <c:pt idx="3">
                  <c:v>44.629999999999995</c:v>
                </c:pt>
                <c:pt idx="4">
                  <c:v>39.07</c:v>
                </c:pt>
                <c:pt idx="5">
                  <c:v>36.230000000000004</c:v>
                </c:pt>
                <c:pt idx="6">
                  <c:v>43.8</c:v>
                </c:pt>
                <c:pt idx="7">
                  <c:v>53.85</c:v>
                </c:pt>
                <c:pt idx="8">
                  <c:v>42.86</c:v>
                </c:pt>
                <c:pt idx="9">
                  <c:v>34.090000000000003</c:v>
                </c:pt>
                <c:pt idx="10">
                  <c:v>26.67</c:v>
                </c:pt>
                <c:pt idx="11">
                  <c:v>33.49</c:v>
                </c:pt>
                <c:pt idx="12">
                  <c:v>36.369999999999997</c:v>
                </c:pt>
                <c:pt idx="13">
                  <c:v>31.09</c:v>
                </c:pt>
                <c:pt idx="14">
                  <c:v>47.809999999999995</c:v>
                </c:pt>
                <c:pt idx="15">
                  <c:v>33.65</c:v>
                </c:pt>
                <c:pt idx="16">
                  <c:v>34.51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5-4EDE-9302-8F60FC010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19.34</cx:pt>
          <cx:pt idx="1">67.200000000000003</cx:pt>
          <cx:pt idx="2">13.460000000000001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ru-RU" sz="1400" b="1" i="0" u="none" strike="noStrike" kern="1200" baseline="0">
                  <a:solidFill>
                    <a:sysClr val="windowText" lastClr="000000"/>
                  </a:solidFill>
                  <a:latin typeface="+mn-lt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Calibri"/>
          </a:endParaRPr>
        </a:p>
      </cx:txPr>
    </cx:legend>
  </cx:chart>
  <cx:spPr>
    <a:ln>
      <a:noFill/>
    </a:ln>
  </cx:spPr>
</cx:chartSpace>
</file>

<file path=ppt/charts/chartEx1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33.590000000000003</cx:pt>
          <cx:pt idx="1">62.32</cx:pt>
          <cx:pt idx="2">4.0899999999999999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ru-RU" sz="1200" b="1" i="0" u="none" strike="noStrike" kern="1200" baseline="0">
                  <a:solidFill>
                    <a:sysClr val="windowText" lastClr="000000"/>
                  </a:solidFill>
                  <a:latin typeface="+mn-lt"/>
                </a:endParaRPr>
              </a:p>
            </cx:txPr>
            <cx:visibility seriesName="0" categoryName="0" value="1"/>
            <cx:separator>, </cx:separator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ru-RU"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</a:rPr>
                    <a:t>62,32</a:t>
                  </a:r>
                </a:p>
              </cx:txPr>
            </cx:dataLabel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Calibri"/>
          </a:endParaRPr>
        </a:p>
      </cx:txPr>
    </cx:legend>
  </cx:chart>
  <cx:spPr>
    <a:ln>
      <a:noFill/>
    </a:ln>
  </cx:spPr>
</cx:chartSpace>
</file>

<file path=ppt/charts/chartEx1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30.23</cx:pt>
          <cx:pt idx="1">60.549999999999997</cx:pt>
          <cx:pt idx="2">9.2200000000000006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ru-RU" sz="1200" b="1" i="0" u="none" strike="noStrike" kern="1200" baseline="0">
                  <a:solidFill>
                    <a:sysClr val="windowText" lastClr="000000"/>
                  </a:solidFill>
                  <a:latin typeface="+mn-lt"/>
                </a:endParaRPr>
              </a:p>
            </cx:txPr>
            <cx:visibility seriesName="0" categoryName="0" value="1"/>
            <cx:separator>, </cx:separator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ru-RU"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</a:rPr>
                    <a:t>60,55</a:t>
                  </a:r>
                </a:p>
              </cx:txPr>
              <cx:visibility seriesName="0" categoryName="0" value="1"/>
              <cx:separator>, </cx:separator>
            </cx:dataLabel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Calibri"/>
          </a:endParaRPr>
        </a:p>
      </cx:txPr>
    </cx:legend>
  </cx:chart>
  <cx:spPr>
    <a:ln>
      <a:noFill/>
    </a:ln>
  </cx:spPr>
</cx:chartSpace>
</file>

<file path=ppt/charts/chartEx1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30.300000000000001</cx:pt>
          <cx:pt idx="1">62.829999999999998</cx:pt>
          <cx:pt idx="2">6.8600000000000003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ru-RU" sz="1200" b="1" i="0" u="none" strike="noStrike" kern="1200" baseline="0">
                  <a:solidFill>
                    <a:sysClr val="windowText" lastClr="000000"/>
                  </a:solidFill>
                  <a:latin typeface="+mn-lt"/>
                </a:endParaRPr>
              </a:p>
            </cx:txPr>
            <cx:visibility seriesName="0" categoryName="0" value="1"/>
            <cx:separator>, </cx:separator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ru-RU"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</a:rPr>
                    <a:t>62,83</a:t>
                  </a:r>
                </a:p>
              </cx:txPr>
              <cx:visibility seriesName="0" categoryName="0" value="1"/>
              <cx:separator>, </cx:separator>
            </cx:dataLabel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Calibri"/>
          </a:endParaRPr>
        </a:p>
      </cx:txPr>
    </cx:legend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19.719999999999999</cx:pt>
          <cx:pt idx="1">71.459999999999994</cx:pt>
          <cx:pt idx="2">8.8200000000000003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ysClr val="windowText" lastClr="000000"/>
                    </a:solidFill>
                  </a:defRPr>
                </a:pPr>
                <a:endParaRPr lang="ru-RU" sz="1400" b="1" i="0" u="none" strike="noStrike" kern="1200" baseline="0">
                  <a:solidFill>
                    <a:sysClr val="windowText" lastClr="000000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11.59</cx:pt>
          <cx:pt idx="1">85.019999999999996</cx:pt>
          <cx:pt idx="2">3.3799999999999999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ysClr val="windowText" lastClr="000000"/>
                    </a:solidFill>
                    <a:latin typeface="Montserrat regular" panose="00000500000000000000" pitchFamily="2" charset="-52"/>
                    <a:ea typeface="Montserrat regular" panose="00000500000000000000" pitchFamily="2" charset="-52"/>
                    <a:cs typeface="Montserrat regular" panose="00000500000000000000" pitchFamily="2" charset="-52"/>
                  </a:defRPr>
                </a:pPr>
                <a:endParaRPr lang="ru-RU" sz="1400" b="1" i="0" u="none" strike="noStrike" kern="1200" baseline="0">
                  <a:solidFill>
                    <a:sysClr val="windowText" lastClr="000000"/>
                  </a:solidFill>
                  <a:latin typeface="Montserrat regular" panose="00000500000000000000" pitchFamily="2" charset="-52"/>
                </a:endParaRPr>
              </a:p>
            </cx:txPr>
            <cx:visibility seriesName="0" categoryName="0" value="1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11,59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85,02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3,38</a:t>
                  </a:r>
                </a:p>
              </cx:txPr>
            </cx:dataLabel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25.760000000000002</cx:pt>
          <cx:pt idx="1">68.299999999999997</cx:pt>
          <cx:pt idx="2">5.9400000000000004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0">
                    <a:solidFill>
                      <a:sysClr val="windowText" lastClr="000000"/>
                    </a:solidFill>
                    <a:latin typeface="Montserrat regular" panose="00000500000000000000" pitchFamily="2" charset="-52"/>
                    <a:ea typeface="Montserrat regular" panose="00000500000000000000" pitchFamily="2" charset="-52"/>
                    <a:cs typeface="Montserrat regular" panose="00000500000000000000" pitchFamily="2" charset="-52"/>
                  </a:defRPr>
                </a:pPr>
                <a:endParaRPr lang="ru-RU" sz="1200" b="0" i="0" u="none" strike="noStrike" kern="1200" baseline="0">
                  <a:solidFill>
                    <a:sysClr val="windowText" lastClr="000000"/>
                  </a:solidFill>
                  <a:latin typeface="Montserrat regular" panose="00000500000000000000" pitchFamily="2" charset="-52"/>
                </a:endParaRPr>
              </a:p>
            </cx:txPr>
            <cx:visibility seriesName="0" categoryName="0" value="1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25,76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68,3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 b="1"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5,94</a:t>
                  </a:r>
                </a:p>
              </cx:txPr>
            </cx:dataLabel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10.42</cx:pt>
          <cx:pt idx="1">81.25</cx:pt>
          <cx:pt idx="2">8.3300000000000001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0">
                    <a:solidFill>
                      <a:sysClr val="windowText" lastClr="000000"/>
                    </a:solidFill>
                    <a:latin typeface="Montserrat regular" panose="00000500000000000000" pitchFamily="2" charset="-52"/>
                    <a:ea typeface="Montserrat regular" panose="00000500000000000000" pitchFamily="2" charset="-52"/>
                    <a:cs typeface="Montserrat regular" panose="00000500000000000000" pitchFamily="2" charset="-52"/>
                  </a:defRPr>
                </a:pPr>
                <a:endParaRPr lang="ru-RU" sz="1200" b="0" i="0" u="none" strike="noStrike" kern="1200" baseline="0">
                  <a:solidFill>
                    <a:sysClr val="windowText" lastClr="000000"/>
                  </a:solidFill>
                  <a:latin typeface="Montserrat regular" panose="00000500000000000000" pitchFamily="2" charset="-52"/>
                </a:endParaRPr>
              </a:p>
            </cx:txPr>
            <cx:visibility seriesName="0" categoryName="0" value="1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10,42</a:t>
                  </a:r>
                </a:p>
              </cx:txPr>
              <cx:visibility seriesName="0" categoryName="0" value="1"/>
              <cx:separator>, </cx:separato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81,25</a:t>
                  </a:r>
                </a:p>
              </cx:txPr>
              <cx:visibility seriesName="0" categoryName="0" value="1"/>
              <cx:separator>, 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 b="1"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8,33</a:t>
                  </a:r>
                </a:p>
              </cx:txPr>
              <cx:visibility seriesName="0" categoryName="0" value="1"/>
              <cx:separator>, </cx:separator>
            </cx:dataLabel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20.210000000000001</cx:pt>
          <cx:pt idx="1">68.769999999999996</cx:pt>
          <cx:pt idx="2">11.02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50" b="1">
                    <a:solidFill>
                      <a:sysClr val="windowText" lastClr="000000"/>
                    </a:solidFill>
                  </a:defRPr>
                </a:pPr>
                <a:endParaRPr lang="ru-RU" sz="1050" b="1" i="0" u="none" strike="noStrike" kern="1200" baseline="0">
                  <a:solidFill>
                    <a:sysClr val="windowText" lastClr="000000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Calibri"/>
          </a:endParaRPr>
        </a:p>
      </cx:txPr>
    </cx:legend>
  </cx:chart>
  <cx:spPr>
    <a:ln>
      <a:noFill/>
    </a:ln>
  </cx:spPr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32.420000000000002</cx:pt>
          <cx:pt idx="1">59.969999999999999</cx:pt>
          <cx:pt idx="2">7.6200000000000001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ysClr val="windowText" lastClr="000000"/>
                    </a:solidFill>
                  </a:defRPr>
                </a:pPr>
                <a:endParaRPr lang="ru-RU" sz="1600" b="1" i="0" u="none" strike="noStrike" kern="1200" baseline="0">
                  <a:solidFill>
                    <a:sysClr val="windowText" lastClr="000000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Calibri"/>
          </a:endParaRPr>
        </a:p>
      </cx:txPr>
    </cx:legend>
  </cx:chart>
  <cx:spPr>
    <a:ln>
      <a:noFill/>
    </a:ln>
  </cx:spPr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23.390000000000001</cx:pt>
          <cx:pt idx="1">66.079999999999998</cx:pt>
          <cx:pt idx="2">10.529999999999999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ysClr val="windowText" lastClr="000000"/>
                    </a:solidFill>
                  </a:defRPr>
                </a:pPr>
                <a:endParaRPr lang="ru-RU" sz="1400" b="1" i="0" u="none" strike="noStrike" kern="1200" baseline="0">
                  <a:solidFill>
                    <a:sysClr val="windowText" lastClr="000000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Calibri"/>
          </a:endParaRPr>
        </a:p>
      </cx:txPr>
    </cx:legend>
  </cx:chart>
  <cx:spPr>
    <a:ln>
      <a:noFill/>
    </a:ln>
  </cx:spPr>
</cx:chartSpace>
</file>

<file path=ppt/charts/chartEx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26.050000000000001</cx:pt>
          <cx:pt idx="1">66.670000000000002</cx:pt>
          <cx:pt idx="2">7.2800000000000002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ru-RU" sz="1400" b="1" i="0" u="none" strike="noStrike" kern="1200" baseline="0">
                  <a:solidFill>
                    <a:sysClr val="windowText" lastClr="000000"/>
                  </a:solidFill>
                  <a:latin typeface="+mn-lt"/>
                </a:endParaRPr>
              </a:p>
            </cx:txPr>
            <cx:visibility seriesName="0" categoryName="0" value="1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/>
                  </a:pPr>
                  <a:r>
                    <a:rPr lang="ru-RU"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</a:rPr>
                    <a:t>26,05</a:t>
                  </a:r>
                </a:p>
              </cx:txPr>
            </cx:dataLabel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Calibri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0.94594</cdr:y>
    </cdr:from>
    <cdr:to>
      <cdr:x>0.34031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E01429B-3B66-4672-B795-F48FED121553}"/>
            </a:ext>
          </a:extLst>
        </cdr:cNvPr>
        <cdr:cNvSpPr txBox="1"/>
      </cdr:nvSpPr>
      <cdr:spPr>
        <a:xfrm xmlns:a="http://schemas.openxmlformats.org/drawingml/2006/main">
          <a:off x="-5033319" y="5189318"/>
          <a:ext cx="2345410" cy="296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/>
            <a:t>«2» - 4, «3» - 62, «4» - 65, «5» - 12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71A82C1-5FFE-99FC-44F7-8EBF2B1B9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B3D208-D754-2459-EAA9-83F5DB9316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74271-1331-4452-881E-898437D3224A}" type="datetimeFigureOut">
              <a:rPr lang="ru-RU" smtClean="0"/>
              <a:t>18.08.2025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4E2EEE-26BA-EF38-8770-4D4B49411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3650DF-EBD7-1244-E1D3-0E3B856241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DB568-9709-4CEA-A565-5ED5DEAE58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56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CD8070-D9CD-8D41-1F42-C33AE22D6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767F854-6F87-EA0C-1A9B-AB8A1703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3AC097A-484F-D4FF-B96D-5C68211E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903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C1D20F5-CE80-6AB5-012B-ED08711CB1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3430270 h 6858000"/>
              <a:gd name="connsiteX5" fmla="*/ 8764269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3430270"/>
                </a:lnTo>
                <a:cubicBezTo>
                  <a:pt x="12191999" y="5329555"/>
                  <a:pt x="10662919" y="6858000"/>
                  <a:pt x="8764269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65A9FB47-03F0-836A-5245-19852DA4EDB5}"/>
              </a:ext>
            </a:extLst>
          </p:cNvPr>
          <p:cNvSpPr/>
          <p:nvPr/>
        </p:nvSpPr>
        <p:spPr>
          <a:xfrm>
            <a:off x="8764269" y="3430270"/>
            <a:ext cx="3427730" cy="3427729"/>
          </a:xfrm>
          <a:custGeom>
            <a:avLst/>
            <a:gdLst>
              <a:gd name="connsiteX0" fmla="*/ 3427730 w 3427730"/>
              <a:gd name="connsiteY0" fmla="*/ 0 h 3427729"/>
              <a:gd name="connsiteX1" fmla="*/ 0 w 3427730"/>
              <a:gd name="connsiteY1" fmla="*/ 3427730 h 3427729"/>
              <a:gd name="connsiteX2" fmla="*/ 3427730 w 3427730"/>
              <a:gd name="connsiteY2" fmla="*/ 3427730 h 3427729"/>
              <a:gd name="connsiteX3" fmla="*/ 3427730 w 3427730"/>
              <a:gd name="connsiteY3" fmla="*/ 0 h 342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730" h="3427729">
                <a:moveTo>
                  <a:pt x="3427730" y="0"/>
                </a:moveTo>
                <a:cubicBezTo>
                  <a:pt x="3427730" y="1899285"/>
                  <a:pt x="1898650" y="3427730"/>
                  <a:pt x="0" y="3427730"/>
                </a:cubicBezTo>
                <a:lnTo>
                  <a:pt x="3427730" y="3427730"/>
                </a:lnTo>
                <a:lnTo>
                  <a:pt x="3427730" y="0"/>
                </a:lnTo>
                <a:close/>
              </a:path>
            </a:pathLst>
          </a:custGeom>
          <a:solidFill>
            <a:srgbClr val="13818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30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53D96DD-D849-71BA-6111-25ADD9B57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797736F-CF0D-0124-7BE7-75B7E68531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1150" y="341630"/>
            <a:ext cx="6174740" cy="6174740"/>
          </a:xfrm>
          <a:custGeom>
            <a:avLst/>
            <a:gdLst>
              <a:gd name="connsiteX0" fmla="*/ 3087371 w 6174740"/>
              <a:gd name="connsiteY0" fmla="*/ 0 h 6174740"/>
              <a:gd name="connsiteX1" fmla="*/ 4813490 w 6174740"/>
              <a:gd name="connsiteY1" fmla="*/ 527309 h 6174740"/>
              <a:gd name="connsiteX2" fmla="*/ 4992272 w 6174740"/>
              <a:gd name="connsiteY2" fmla="*/ 661004 h 6174740"/>
              <a:gd name="connsiteX3" fmla="*/ 5051169 w 6174740"/>
              <a:gd name="connsiteY3" fmla="*/ 705048 h 6174740"/>
              <a:gd name="connsiteX4" fmla="*/ 5270421 w 6174740"/>
              <a:gd name="connsiteY4" fmla="*/ 904320 h 6174740"/>
              <a:gd name="connsiteX5" fmla="*/ 6174740 w 6174740"/>
              <a:gd name="connsiteY5" fmla="*/ 3087370 h 6174740"/>
              <a:gd name="connsiteX6" fmla="*/ 6035981 w 6174740"/>
              <a:gd name="connsiteY6" fmla="*/ 4005410 h 6174740"/>
              <a:gd name="connsiteX7" fmla="*/ 5802213 w 6174740"/>
              <a:gd name="connsiteY7" fmla="*/ 4558935 h 6174740"/>
              <a:gd name="connsiteX8" fmla="*/ 4559217 w 6174740"/>
              <a:gd name="connsiteY8" fmla="*/ 5802085 h 6174740"/>
              <a:gd name="connsiteX9" fmla="*/ 3557662 w 6174740"/>
              <a:gd name="connsiteY9" fmla="*/ 6139164 h 6174740"/>
              <a:gd name="connsiteX10" fmla="*/ 3403119 w 6174740"/>
              <a:gd name="connsiteY10" fmla="*/ 6158799 h 6174740"/>
              <a:gd name="connsiteX11" fmla="*/ 3246290 w 6174740"/>
              <a:gd name="connsiteY11" fmla="*/ 6170723 h 6174740"/>
              <a:gd name="connsiteX12" fmla="*/ 3087370 w 6174740"/>
              <a:gd name="connsiteY12" fmla="*/ 6174740 h 6174740"/>
              <a:gd name="connsiteX13" fmla="*/ 2928506 w 6174740"/>
              <a:gd name="connsiteY13" fmla="*/ 6170723 h 6174740"/>
              <a:gd name="connsiteX14" fmla="*/ 0 w 6174740"/>
              <a:gd name="connsiteY14" fmla="*/ 3087370 h 6174740"/>
              <a:gd name="connsiteX15" fmla="*/ 3087371 w 6174740"/>
              <a:gd name="connsiteY15" fmla="*/ 0 h 617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74740" h="6174740">
                <a:moveTo>
                  <a:pt x="3087371" y="0"/>
                </a:moveTo>
                <a:cubicBezTo>
                  <a:pt x="3726736" y="0"/>
                  <a:pt x="4320739" y="194400"/>
                  <a:pt x="4813490" y="527309"/>
                </a:cubicBezTo>
                <a:lnTo>
                  <a:pt x="4992272" y="661004"/>
                </a:lnTo>
                <a:lnTo>
                  <a:pt x="5051169" y="705048"/>
                </a:lnTo>
                <a:cubicBezTo>
                  <a:pt x="5127411" y="767969"/>
                  <a:pt x="5200581" y="834479"/>
                  <a:pt x="5270421" y="904320"/>
                </a:cubicBezTo>
                <a:cubicBezTo>
                  <a:pt x="5829142" y="1463040"/>
                  <a:pt x="6174740" y="2234883"/>
                  <a:pt x="6174740" y="3087370"/>
                </a:cubicBezTo>
                <a:cubicBezTo>
                  <a:pt x="6174740" y="3407053"/>
                  <a:pt x="6126163" y="3715395"/>
                  <a:pt x="6035981" y="4005410"/>
                </a:cubicBezTo>
                <a:cubicBezTo>
                  <a:pt x="5975860" y="4198754"/>
                  <a:pt x="5897249" y="4383952"/>
                  <a:pt x="5802213" y="4558935"/>
                </a:cubicBezTo>
                <a:cubicBezTo>
                  <a:pt x="5517105" y="5083885"/>
                  <a:pt x="5084177" y="5516897"/>
                  <a:pt x="4559217" y="5802085"/>
                </a:cubicBezTo>
                <a:cubicBezTo>
                  <a:pt x="4252991" y="5968444"/>
                  <a:pt x="3915448" y="6084501"/>
                  <a:pt x="3557662" y="6139164"/>
                </a:cubicBezTo>
                <a:cubicBezTo>
                  <a:pt x="3506550" y="6146972"/>
                  <a:pt x="3455025" y="6153528"/>
                  <a:pt x="3403119" y="6158799"/>
                </a:cubicBezTo>
                <a:cubicBezTo>
                  <a:pt x="3351213" y="6164070"/>
                  <a:pt x="3298926" y="6168055"/>
                  <a:pt x="3246290" y="6170723"/>
                </a:cubicBezTo>
                <a:lnTo>
                  <a:pt x="3087370" y="6174740"/>
                </a:lnTo>
                <a:lnTo>
                  <a:pt x="2928506" y="6170723"/>
                </a:lnTo>
                <a:cubicBezTo>
                  <a:pt x="1297346" y="6088026"/>
                  <a:pt x="0" y="4739065"/>
                  <a:pt x="0" y="3087370"/>
                </a:cubicBezTo>
                <a:cubicBezTo>
                  <a:pt x="0" y="1382395"/>
                  <a:pt x="1382395" y="0"/>
                  <a:pt x="308737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9F91FFF6-4C03-7D93-625D-47EC2992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40" y="1097281"/>
            <a:ext cx="4663440" cy="5562599"/>
          </a:xfrm>
        </p:spPr>
        <p:txBody>
          <a:bodyPr/>
          <a:lstStyle>
            <a:lvl1pPr algn="l"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chemeClr val="bg1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9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marL="3429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8001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12573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6573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21145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6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BA04DC2-40A0-83AD-C210-4FB4ACA43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54E0DCD-021D-F45C-2EDF-22567DC72B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25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21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E1843D4-49AC-1F6A-A790-A50BD02B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D165736-A4CD-E14C-E750-388DB8D36E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641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9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1DDF331-2770-C4DD-6ACE-560DF3BAD0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400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270E1-4BAB-A5BC-91CF-58DB05B9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80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76EB2BD-F2B4-D605-EF79-8FBD2DA6A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598F62C9-8BAB-8957-DA8D-D17A7AC685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5334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cubicBezTo>
                  <a:pt x="12192000" y="3799205"/>
                  <a:pt x="9133205" y="6858000"/>
                  <a:pt x="5334000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62635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0FFDF-0F1C-1BDE-2C7C-6F1EEA51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42A32B-87BF-A1C4-AE44-6C01AC3A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27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3" r:id="rId4"/>
    <p:sldLayoutId id="2147483669" r:id="rId5"/>
    <p:sldLayoutId id="2147483664" r:id="rId6"/>
    <p:sldLayoutId id="2147483668" r:id="rId7"/>
    <p:sldLayoutId id="2147483665" r:id="rId8"/>
    <p:sldLayoutId id="2147483651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14/relationships/chartEx" Target="../charts/chartEx10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14/relationships/chartEx" Target="../charts/chartEx11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14/relationships/chartEx" Target="../charts/chartEx12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4/relationships/chartEx" Target="../charts/chartEx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4/relationships/chartEx" Target="../charts/chartEx7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4/relationships/chartEx" Target="../charts/chartEx8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4/relationships/chartEx" Target="../charts/chartEx9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06AD5E-8059-51D8-7B2E-A3A2EF52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6103"/>
            <a:ext cx="10515600" cy="97234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Результаты Всероссийских проверочных работ (ВПР) </a:t>
            </a:r>
            <a:br>
              <a:rPr lang="ru-RU" b="1" dirty="0"/>
            </a:br>
            <a:r>
              <a:rPr lang="ru-RU" b="1" dirty="0"/>
              <a:t>в  Приморском крае</a:t>
            </a:r>
            <a:br>
              <a:rPr lang="ru-RU" b="1" dirty="0"/>
            </a:br>
            <a:br>
              <a:rPr lang="en-US" b="1" dirty="0"/>
            </a:br>
            <a:r>
              <a:rPr lang="ru-RU" b="1" dirty="0"/>
              <a:t>2025 год</a:t>
            </a:r>
            <a:br>
              <a:rPr lang="ru-RU" b="1" dirty="0"/>
            </a:br>
            <a:r>
              <a:rPr lang="ru-RU" b="1" dirty="0"/>
              <a:t>7 класс</a:t>
            </a:r>
          </a:p>
        </p:txBody>
      </p:sp>
    </p:spTree>
    <p:extLst>
      <p:ext uri="{BB962C8B-B14F-4D97-AF65-F5344CB8AC3E}">
        <p14:creationId xmlns:p14="http://schemas.microsoft.com/office/powerpoint/2010/main" val="205670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766805"/>
              </p:ext>
            </p:extLst>
          </p:nvPr>
        </p:nvGraphicFramePr>
        <p:xfrm>
          <a:off x="194122" y="2784742"/>
          <a:ext cx="3756179" cy="10211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273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433906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3785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29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1456282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3130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18013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762746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EA5D35-4CFB-4757-B0F4-E67B3D2CBB2A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25843714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92216"/>
              </p:ext>
            </p:extLst>
          </p:nvPr>
        </p:nvGraphicFramePr>
        <p:xfrm>
          <a:off x="115824" y="768223"/>
          <a:ext cx="11960352" cy="5882894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457432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105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05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05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1050" b="1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105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5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1050" b="1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05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105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05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105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105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5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05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05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знания о социальных ценностях, о содержании и значении социальных норм, регулирующих общественные отношения; характеризовать традиционные российские духовно-нравственные ценности (в том числе защита человеческой жизни, прав и свобод человека, гуманизм, милосердие), моральные нормы и их роль в жизни общества; приводить примеры гражданственности и патриотизма, ситуаций морального выбора и ситуаций, регулируемых различными видами социальных норм; о сущности права, о правоотношении как социальном и юридическом явлении, правовых нормах, регулирующих типичные для несовершеннолетнего и членов его семьи общественные отношения, правовом статусе гражданина Российской Федерации (в том числе несовершеннолетнего), правонарушениях и об их опасности для личности и общества; характеризовать право как регулятор общественных отношений, конституционные права и обязанности гражданина Российской Федерации, права ребенка в Российской Федерации; содержании и значении правовых норм, об отраслях права, о правовых нормах, регулирующих типичные для несовершеннолетнего и членов его семьи общественные отношения (в гражданском, трудовом и семейном, административном, уголовном праве), о защите прав несовершеннолетних, об юридической ответственности (гражданско-правовой, дисциплинарной, административной, уголовной), о правоохранительных органах, об обеспечении безопасности личности, общества и государства, в том числе от терроризма и экстремизма; классифицировать по разным признакам виды нормативных правовых актов, виды правонарушений и юридической ответственности по отраслям права (нормы права, выделяя существенные признаки),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устанавливать существенный признак классификации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Овладевать смысловым чтением текстов обществоведческой тематики: отбирать информацию из фрагментов Конституции Российской Федерации и других нормативных правовых актов, из предложенных учителем источников о правах и обязанностях граждан, гарантиях и защите прав и свобод человека и  гражданина в Российской Федерации, о правах ребенка и способах их защиты и составлять на их основе план; преобразовывать текстовую информацию в таблицу, схему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216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Овладевать смысловым чтением текстов обществоведческой тематики: отбирать информацию из фрагментов Конституции Российской Федерации и других нормативных правовых актов, из предложенных учителем источников о правах и обязанностях граждан, гарантиях и защите прав и свобод человека и  гражданина в Российской Федерации, о правах ребенка и способах их защиты и составлять на их основе план; преобразовывать текстовую информацию в таблицу, схему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2888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Анализировать, обобщать, систематизировать, оценивать социальную информацию из адаптированных источников (в том числе учебных материалов) и публикаций в СМИ, соотносить ее с собственными знаниями о моральном и правовом регулировании поведения человека; извлекать информацию из разных источников о принципах и нормах морали, проблеме морального выбора, об отраслях права (гражданского, трудового, семейного, административного и уголовного) и личным социальным опытом; используя обществоведческие знания, формулировать выводы, подкрепляя их аргументами, о применении санкций за совершенные правонарушения, о юридической ответственности несовершеннолетних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4614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Анализировать, обобщать, систематизировать, оценивать социальную информацию из адаптированных источников (в том числе учебных материалов) и публикаций в СМИ, соотносить ее с собственными знаниями о моральном и правовом регулировании поведения человека; извлекать информацию из разных источников о принципах и нормах морали, проблеме морального выбора, об отраслях права (гражданского, трудового, семейного, административного и уголовного) и личным социальным опытом; используя обществоведческие знания, формулировать выводы, подкрепляя их аргументами, о применении санкций за совершенные правонарушения, о юридической ответственности несовершеннолетних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4071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полученные знания: для объяснения сущности права, роли права в обществе, необходимости правомерного поведения, включая налоговое поведение и противодействие коррупции, различий между правомерным и противоправным поведением, проступком и преступлением; для осмысления личного социального опыта при исполнении типичных для несовершеннолетнего социальных ролей (члена семьи, обучающегося, члена ученической общественной организации)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6281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полученные знания: для объяснения сущности права, роли права в обществе, необходимости правомерного поведения, включая налоговое поведение и противодействие коррупции, различий между правомерным и противоправным поведением, проступком и преступлением; для осмысления личного социального опыта при исполнении типичных для несовершеннолетнего социальных ролей (члена семьи, обучающегося, члена ученической общественной организации)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803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полученные знания: для объяснения сущности права, роли права в обществе, необходимости правомерного поведения, включая налоговое поведение и противодействие коррупции, различий между правомерным и противоправным поведением, проступком и преступлением; для осмысления личного социального опыта при исполнении типичных для несовершеннолетнего социальных ролей (члена семьи, обучающегося, члена ученической общественной организации)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445723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                                 </a:t>
            </a:r>
            <a:r>
              <a:rPr lang="ru-RU" sz="2000" i="1" dirty="0"/>
              <a:t>(продолжение таблицы)</a:t>
            </a:r>
            <a:endParaRPr lang="ru-RU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FD34-C727-43ED-86F4-4CEE8B40A760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7661187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2021-2025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770375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180206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16071AD-CF15-41DA-8EBE-9123543C36CC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7025042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667797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9244FE-7153-413B-9C74-140A66223C21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14292346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83034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485838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6380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846808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378C34-5050-4D0D-9337-2AC083778450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357439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735503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6630751" y="4722290"/>
            <a:ext cx="287558" cy="271576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867985" y="5414072"/>
            <a:ext cx="297499" cy="134214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9090517" y="5094564"/>
            <a:ext cx="287559" cy="1991106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3131997" y="4043289"/>
            <a:ext cx="287559" cy="407377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988945" y="624991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6498305" y="6298694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958071" y="6300137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740509" y="6334259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42496-F5B6-49E3-B492-C6C8D13E8754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1587867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712243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C0D2CF-746E-47F5-A574-64A23D0F5E6F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6502155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1B351FF4-6774-4ED7-A5D4-4187767B86F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11162658"/>
                  </p:ext>
                </p:extLst>
              </p:nvPr>
            </p:nvGraphicFramePr>
            <p:xfrm>
              <a:off x="1517095" y="1229600"/>
              <a:ext cx="8281246" cy="375346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1B351FF4-6774-4ED7-A5D4-4187767B86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7095" y="1229600"/>
                <a:ext cx="8281246" cy="3753462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722290D-A478-4189-AC89-B1BCE364AF7A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67897829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обществознанию в 7 классах приняло участие </a:t>
            </a:r>
            <a:r>
              <a:rPr lang="ru-RU" sz="2800" b="1" dirty="0">
                <a:latin typeface="+mn-lt"/>
              </a:rPr>
              <a:t>6380</a:t>
            </a:r>
            <a:r>
              <a:rPr lang="ru-RU" sz="2800" dirty="0">
                <a:latin typeface="+mn-lt"/>
              </a:rPr>
              <a:t> человек.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ru-RU" sz="2800" b="1" dirty="0">
                <a:latin typeface="+mn-lt"/>
              </a:rPr>
              <a:t>608</a:t>
            </a:r>
            <a:r>
              <a:rPr lang="ru-RU" sz="2800" dirty="0">
                <a:latin typeface="+mn-lt"/>
              </a:rPr>
              <a:t> участников (</a:t>
            </a:r>
            <a:r>
              <a:rPr lang="ru-RU" sz="2800" b="1" dirty="0">
                <a:latin typeface="+mn-lt"/>
              </a:rPr>
              <a:t>9,53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41,45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 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№  </a:t>
            </a:r>
            <a:r>
              <a:rPr lang="ru-RU" sz="2800" b="1" dirty="0">
                <a:latin typeface="+mn-lt"/>
              </a:rPr>
              <a:t>6.2, 8.2, 8.3.</a:t>
            </a:r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CEE4E-6E4F-4996-9EF0-85ADC931BAAC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05673145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val="6259360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6 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5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65454" y="5067652"/>
            <a:ext cx="8612864" cy="171595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Задания 1–3 требуют краткого ответа в виде слова или словосочетания.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Задание 4 предполагает ответ в виде последовательности цифр.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Задания 5 и 6 предполагают развернутый ответ.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17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 задание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62174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15-17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E8851C8-C4BF-4135-BE95-5580C1DFEDA0}"/>
              </a:ext>
            </a:extLst>
          </p:cNvPr>
          <p:cNvSpPr txBox="1"/>
          <p:nvPr/>
        </p:nvSpPr>
        <p:spPr>
          <a:xfrm>
            <a:off x="10716340" y="0"/>
            <a:ext cx="147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99131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8341539"/>
              </p:ext>
            </p:extLst>
          </p:nvPr>
        </p:nvGraphicFramePr>
        <p:xfrm>
          <a:off x="538796" y="946996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6560199" y="5546433"/>
            <a:ext cx="287314" cy="127302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443454" y="4935670"/>
            <a:ext cx="287314" cy="252066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189917" y="5316761"/>
            <a:ext cx="287313" cy="1713546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3420945" y="3675496"/>
            <a:ext cx="240897" cy="4994593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3265168" y="631861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6427631" y="633965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057348" y="633965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310886" y="6327694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7369B-21A4-45D6-8C43-97EA6C174D69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3434737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49050"/>
              </p:ext>
            </p:extLst>
          </p:nvPr>
        </p:nvGraphicFramePr>
        <p:xfrm>
          <a:off x="197708" y="1014338"/>
          <a:ext cx="11796583" cy="5550916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698404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098179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36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16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6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6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1600" b="1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16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1600" b="1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16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16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16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6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 сущность и элементарные смысловые функции теоретико-литературных понятий и учиться самостоятельно использовать их в процессе анализа и интерпретации произведений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 сущность и элементарные смысловые функции теоретико-литературных понятий и учиться самостоятельно использовать их в процессе анализа и интерпретации произведений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смысловой и эстетический анализ произведений фольклора и художественной литературы; воспринимать прочитанное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Выявлять основные особенности языка художественного произведения, поэтической и прозаической речи, находить основные изобразительно-выразительные средства, характерные для творческой манеры писателя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5К1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произведение в единстве формы и содержания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5К2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Писать сочинение-рассуждение по заданной теме с опорой на прочитанные произведения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5К3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Создавать письменные высказывания разных жанров объёмом не менее 40 слов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073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6К1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 важность чтения и изучения произведений фольклора и художественной литературы для самостоятельного познания мира, развития собственных эмоциональных и эстетических впечатлений. Выявлять позицию героя, рассказчика и авторскую позицию, учитывая художественные особенности произведения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394015"/>
                  </a:ext>
                </a:extLst>
              </a:tr>
              <a:tr h="106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6К2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Писать сочинение-рассуждение по заданной теме с опорой на прочитанные произведения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989471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6К3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произведение в единстве формы и содержания; выявлять позицию героя, рассказчика и авторскую позицию, учитывая художественные особенности произведения; объяснять своё понимание нравственно-философской, социально-исторической и эстетической проблематики произведений (с учётом литературного развития обучающихся)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38460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6К4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Создавать письменные высказывания разных жанров объёмом не менее 70 слов; писать сочинение-рассуждение по заданной теме с опорой на прочитанные произведения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532144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CD2C4-FF6D-433C-A345-5B1968B8566D}"/>
              </a:ext>
            </a:extLst>
          </p:cNvPr>
          <p:cNvSpPr txBox="1"/>
          <p:nvPr/>
        </p:nvSpPr>
        <p:spPr>
          <a:xfrm>
            <a:off x="10716340" y="0"/>
            <a:ext cx="147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43082727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543513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2025 гг. (в  параллели 7 классов впервые проводится ВПР по литературе 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025227"/>
              </p:ext>
            </p:extLst>
          </p:nvPr>
        </p:nvGraphicFramePr>
        <p:xfrm>
          <a:off x="98854" y="1233182"/>
          <a:ext cx="11986054" cy="251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519828"/>
              </p:ext>
            </p:extLst>
          </p:nvPr>
        </p:nvGraphicFramePr>
        <p:xfrm>
          <a:off x="98854" y="3984771"/>
          <a:ext cx="11887200" cy="270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755713D-ADB2-4448-AD97-B41D4E1111CA}"/>
              </a:ext>
            </a:extLst>
          </p:cNvPr>
          <p:cNvSpPr txBox="1"/>
          <p:nvPr/>
        </p:nvSpPr>
        <p:spPr>
          <a:xfrm>
            <a:off x="10716340" y="0"/>
            <a:ext cx="147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10247014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721921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53244B-0920-4008-B8D6-D418FD39BEDB}"/>
              </a:ext>
            </a:extLst>
          </p:cNvPr>
          <p:cNvSpPr txBox="1"/>
          <p:nvPr/>
        </p:nvSpPr>
        <p:spPr>
          <a:xfrm>
            <a:off x="10716340" y="0"/>
            <a:ext cx="147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79376397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16368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211396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61693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2D387B4-C3D1-4C0E-A96B-3E5203519739}"/>
              </a:ext>
            </a:extLst>
          </p:cNvPr>
          <p:cNvSpPr txBox="1"/>
          <p:nvPr/>
        </p:nvSpPr>
        <p:spPr>
          <a:xfrm>
            <a:off x="10716340" y="0"/>
            <a:ext cx="147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13571184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114275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7313153" y="5225210"/>
            <a:ext cx="287558" cy="170992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752674" y="5298762"/>
            <a:ext cx="297499" cy="157276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9064228" y="5303735"/>
            <a:ext cx="287559" cy="157276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3724817" y="3450468"/>
            <a:ext cx="287559" cy="5259415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3592371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7228462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926830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625198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7FA0A7-D1B1-473F-8821-59E255FCA302}"/>
              </a:ext>
            </a:extLst>
          </p:cNvPr>
          <p:cNvSpPr txBox="1"/>
          <p:nvPr/>
        </p:nvSpPr>
        <p:spPr>
          <a:xfrm>
            <a:off x="10716340" y="0"/>
            <a:ext cx="147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69076291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310175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ED65D59-FDBF-43BC-B239-85EA02DA2486}"/>
              </a:ext>
            </a:extLst>
          </p:cNvPr>
          <p:cNvSpPr txBox="1"/>
          <p:nvPr/>
        </p:nvSpPr>
        <p:spPr>
          <a:xfrm>
            <a:off x="10716340" y="0"/>
            <a:ext cx="147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95223953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1B351FF4-6774-4ED7-A5D4-4187767B86F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44944005"/>
                  </p:ext>
                </p:extLst>
              </p:nvPr>
            </p:nvGraphicFramePr>
            <p:xfrm>
              <a:off x="1517095" y="1229600"/>
              <a:ext cx="8281246" cy="375346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1B351FF4-6774-4ED7-A5D4-4187767B86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7095" y="1229600"/>
                <a:ext cx="8281246" cy="3753462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1C278EE-61F6-42A1-953B-F890C555158E}"/>
              </a:ext>
            </a:extLst>
          </p:cNvPr>
          <p:cNvSpPr txBox="1"/>
          <p:nvPr/>
        </p:nvSpPr>
        <p:spPr>
          <a:xfrm>
            <a:off x="10716340" y="0"/>
            <a:ext cx="147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97221816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литературе в 7 классах приняло участие </a:t>
            </a:r>
            <a:r>
              <a:rPr lang="ru-RU" sz="2800" b="1" dirty="0">
                <a:latin typeface="+mn-lt"/>
              </a:rPr>
              <a:t>2343</a:t>
            </a:r>
            <a:r>
              <a:rPr lang="ru-RU" sz="2800" dirty="0">
                <a:latin typeface="+mn-lt"/>
              </a:rPr>
              <a:t> человека.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ru-RU" sz="2800" b="1" dirty="0">
                <a:latin typeface="+mn-lt"/>
              </a:rPr>
              <a:t>284</a:t>
            </a:r>
            <a:r>
              <a:rPr lang="ru-RU" sz="2800" dirty="0">
                <a:latin typeface="+mn-lt"/>
              </a:rPr>
              <a:t> участника (</a:t>
            </a:r>
            <a:r>
              <a:rPr lang="ru-RU" sz="2800" b="1" dirty="0">
                <a:latin typeface="+mn-lt"/>
              </a:rPr>
              <a:t>12,12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49,89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вызвало задание 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№  </a:t>
            </a:r>
            <a:r>
              <a:rPr lang="ru-RU" sz="2800" b="1" dirty="0">
                <a:latin typeface="+mn-lt"/>
              </a:rPr>
              <a:t>6К3.</a:t>
            </a:r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43091-615C-4012-89AE-3A4245C0571B}"/>
              </a:ext>
            </a:extLst>
          </p:cNvPr>
          <p:cNvSpPr txBox="1"/>
          <p:nvPr/>
        </p:nvSpPr>
        <p:spPr>
          <a:xfrm>
            <a:off x="10716340" y="0"/>
            <a:ext cx="147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68332437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английскому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425346914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17128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4 задания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2013686" y="2834640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4 задания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65454" y="5067652"/>
            <a:ext cx="8612864" cy="171595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3 задания предполагают краткий ответ в виде комбинации цифр или слов. 1 задание – развернутый ответ.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25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874430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22-25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E8851C8-C4BF-4135-BE95-5580C1DFEDA0}"/>
              </a:ext>
            </a:extLst>
          </p:cNvPr>
          <p:cNvSpPr txBox="1"/>
          <p:nvPr/>
        </p:nvSpPr>
        <p:spPr>
          <a:xfrm>
            <a:off x="10347136" y="373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28446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Выполнение заданий группами участников, %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603595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5CEFFE-2068-476E-B28F-ABD4A40A1D85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12566343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505612"/>
              </p:ext>
            </p:extLst>
          </p:nvPr>
        </p:nvGraphicFramePr>
        <p:xfrm>
          <a:off x="197708" y="1223677"/>
          <a:ext cx="11796583" cy="3989578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698404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098179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36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18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8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8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1800" b="1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18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1800" b="1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8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18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8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18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18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8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8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Воспринимать на слух и понимать несложные адаптированные аутентичные тексты, содержащие отдельные незнакомые слова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Читать про себя и понимать несложные адаптированные аутентичные тексты, содержащие отдельные незнакомые слова, с пониманием запрашиваемой информации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Оперировать языковыми средствами в коммуникативно значимом контексте: грамматические формы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4К1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Писать электронное сообщение личного характера, соблюдая речевой этикет, принятый в стране (странах) изучаемого языка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4К2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использовать средства логической связи; структурно оформлять текст в соответствии с нормами письменного этикета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4К3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Правильное лексико-грамматическое оформление текста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4К4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Владеть орфографическими навыками: правильно писать изученные слова, пунктуационно правильно оформлять электронное сообщение личного характера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07386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502CC-469D-46F7-A34E-999C47519493}"/>
              </a:ext>
            </a:extLst>
          </p:cNvPr>
          <p:cNvSpPr txBox="1"/>
          <p:nvPr/>
        </p:nvSpPr>
        <p:spPr>
          <a:xfrm>
            <a:off x="10347136" y="373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0026180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2021-2025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310938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852954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9C334B9-B793-4C46-AB76-76C7BF340BDD}"/>
              </a:ext>
            </a:extLst>
          </p:cNvPr>
          <p:cNvSpPr txBox="1"/>
          <p:nvPr/>
        </p:nvSpPr>
        <p:spPr>
          <a:xfrm>
            <a:off x="10347136" y="373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13213626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006089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2902B6-C023-47C4-9B8C-0BEA60E232D7}"/>
              </a:ext>
            </a:extLst>
          </p:cNvPr>
          <p:cNvSpPr txBox="1"/>
          <p:nvPr/>
        </p:nvSpPr>
        <p:spPr>
          <a:xfrm>
            <a:off x="10347136" y="373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82392537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785193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248052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2915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28809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643035D-500F-40BF-BC46-8884F1966640}"/>
              </a:ext>
            </a:extLst>
          </p:cNvPr>
          <p:cNvSpPr txBox="1"/>
          <p:nvPr/>
        </p:nvSpPr>
        <p:spPr>
          <a:xfrm>
            <a:off x="10347136" y="373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53697787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351159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6085636" y="5081127"/>
            <a:ext cx="287558" cy="199809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867984" y="5414073"/>
            <a:ext cx="297499" cy="134214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628745" y="4632796"/>
            <a:ext cx="287559" cy="291465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3058844" y="4116440"/>
            <a:ext cx="287559" cy="392747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926398" y="6390970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6041135" y="6390970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496299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740508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97DDF-5FE9-49A7-B318-CE9A72F3CC9A}"/>
              </a:ext>
            </a:extLst>
          </p:cNvPr>
          <p:cNvSpPr txBox="1"/>
          <p:nvPr/>
        </p:nvSpPr>
        <p:spPr>
          <a:xfrm>
            <a:off x="10347136" y="373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6865101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422124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7ABCD14-56DB-456D-AEE8-1B258F45CFD9}"/>
              </a:ext>
            </a:extLst>
          </p:cNvPr>
          <p:cNvSpPr txBox="1"/>
          <p:nvPr/>
        </p:nvSpPr>
        <p:spPr>
          <a:xfrm>
            <a:off x="10347136" y="373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66201184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1B351FF4-6774-4ED7-A5D4-4187767B86F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2726460"/>
                  </p:ext>
                </p:extLst>
              </p:nvPr>
            </p:nvGraphicFramePr>
            <p:xfrm>
              <a:off x="1517095" y="1229600"/>
              <a:ext cx="8281246" cy="375346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1B351FF4-6774-4ED7-A5D4-4187767B86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7095" y="1229600"/>
                <a:ext cx="8281246" cy="3753462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2A91EA1-6976-47A6-A59F-BC76190FE00E}"/>
              </a:ext>
            </a:extLst>
          </p:cNvPr>
          <p:cNvSpPr txBox="1"/>
          <p:nvPr/>
        </p:nvSpPr>
        <p:spPr>
          <a:xfrm>
            <a:off x="10347136" y="373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00283031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английскому языку в 7 классах приняло участие </a:t>
            </a:r>
            <a:r>
              <a:rPr lang="ru-RU" sz="2800" b="1" dirty="0">
                <a:latin typeface="+mn-lt"/>
              </a:rPr>
              <a:t>2915</a:t>
            </a:r>
            <a:r>
              <a:rPr lang="ru-RU" sz="2800" dirty="0">
                <a:latin typeface="+mn-lt"/>
              </a:rPr>
              <a:t> человек.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ru-RU" sz="2800" b="1" dirty="0">
                <a:latin typeface="+mn-lt"/>
              </a:rPr>
              <a:t>346</a:t>
            </a:r>
            <a:r>
              <a:rPr lang="ru-RU" sz="2800" dirty="0">
                <a:latin typeface="+mn-lt"/>
              </a:rPr>
              <a:t> участников (</a:t>
            </a:r>
            <a:r>
              <a:rPr lang="ru-RU" sz="2800" b="1" dirty="0">
                <a:latin typeface="+mn-lt"/>
              </a:rPr>
              <a:t>11,87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45,46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                  № </a:t>
            </a:r>
            <a:r>
              <a:rPr lang="ru-RU" sz="2800" b="1" dirty="0">
                <a:latin typeface="+mn-lt"/>
              </a:rPr>
              <a:t>4К1, 4К2, 4К3, 4К4.</a:t>
            </a:r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130B2-3EFE-4B89-9043-0DE51DC01AA1}"/>
              </a:ext>
            </a:extLst>
          </p:cNvPr>
          <p:cNvSpPr txBox="1"/>
          <p:nvPr/>
        </p:nvSpPr>
        <p:spPr>
          <a:xfrm>
            <a:off x="10347136" y="373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84797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Диаграмма 1">
                <a:extLst>
                  <a:ext uri="{FF2B5EF4-FFF2-40B4-BE49-F238E27FC236}">
                    <a16:creationId xmlns:a16="http://schemas.microsoft.com/office/drawing/2014/main" id="{A9DD2C83-0646-209F-035E-66A9F533B62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31304093"/>
                  </p:ext>
                </p:extLst>
              </p:nvPr>
            </p:nvGraphicFramePr>
            <p:xfrm>
              <a:off x="1551962" y="1120543"/>
              <a:ext cx="8284043" cy="364440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Диаграмма 1">
                <a:extLst>
                  <a:ext uri="{FF2B5EF4-FFF2-40B4-BE49-F238E27FC236}">
                    <a16:creationId xmlns:a16="http://schemas.microsoft.com/office/drawing/2014/main" id="{A9DD2C83-0646-209F-035E-66A9F533B6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1962" y="1120543"/>
                <a:ext cx="8284043" cy="364440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608A74B-B1E0-4EA6-852A-CA7D6E2CAC74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8354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русскому языку в 7 классах приняло участие </a:t>
            </a:r>
            <a:r>
              <a:rPr lang="ru-RU" sz="2800" b="1" dirty="0">
                <a:latin typeface="+mn-lt"/>
              </a:rPr>
              <a:t>18013</a:t>
            </a:r>
            <a:r>
              <a:rPr lang="ru-RU" sz="2800" dirty="0">
                <a:latin typeface="+mn-lt"/>
              </a:rPr>
              <a:t> человек.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ru-RU" sz="2800" b="1" dirty="0">
                <a:latin typeface="+mn-lt"/>
              </a:rPr>
              <a:t>2092</a:t>
            </a:r>
            <a:r>
              <a:rPr lang="ru-RU" sz="2800" dirty="0">
                <a:latin typeface="+mn-lt"/>
              </a:rPr>
              <a:t> участника (</a:t>
            </a:r>
            <a:r>
              <a:rPr lang="ru-RU" sz="2800" b="1" dirty="0">
                <a:latin typeface="+mn-lt"/>
              </a:rPr>
              <a:t>11,69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45,26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в  процессе выполнения работы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                  № </a:t>
            </a:r>
            <a:r>
              <a:rPr lang="ru-RU" sz="2800" b="1" dirty="0">
                <a:latin typeface="+mn-lt"/>
              </a:rPr>
              <a:t>1К2, 4, 5.2, 7.2</a:t>
            </a:r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59E07-77C2-4F07-8F73-60B85E8229D2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21585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математике</a:t>
            </a:r>
          </a:p>
          <a:p>
            <a:pPr algn="ctr"/>
            <a:r>
              <a:rPr lang="ru-RU" sz="6600" b="1" dirty="0">
                <a:latin typeface="+mn-lt"/>
              </a:rPr>
              <a:t> (базовый уровень)</a:t>
            </a:r>
          </a:p>
        </p:txBody>
      </p:sp>
    </p:spTree>
    <p:extLst>
      <p:ext uri="{BB962C8B-B14F-4D97-AF65-F5344CB8AC3E}">
        <p14:creationId xmlns:p14="http://schemas.microsoft.com/office/powerpoint/2010/main" val="95092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121917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7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121917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14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18414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двух частей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7272457" y="4250724"/>
            <a:ext cx="4565931" cy="2468415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ru-RU" dirty="0">
                <a:solidFill>
                  <a:schemeClr val="tx1"/>
                </a:solidFill>
              </a:rPr>
              <a:t>Часть 1 состоит из заданий 1-11: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tx1"/>
                </a:solidFill>
              </a:rPr>
              <a:t>1-5, 7, 8, 9.1, 10, 11 – краткий ответ;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tx1"/>
                </a:solidFill>
              </a:rPr>
              <a:t>задание 6 - отметить точку на числовой прямой;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tx1"/>
                </a:solidFill>
              </a:rPr>
              <a:t>задание 9.2 - построение графика.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tx1"/>
                </a:solidFill>
              </a:rPr>
              <a:t>Часть 2 состоит из заданий 12-17 - развернутый ответ.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046409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132677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25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046409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3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238525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56803"/>
              </p:ext>
            </p:extLst>
          </p:nvPr>
        </p:nvGraphicFramePr>
        <p:xfrm>
          <a:off x="7953375" y="2205339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19-25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2193202" y="4250724"/>
            <a:ext cx="1187606" cy="246841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906799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4124"/>
            <a:ext cx="1054895" cy="1054895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E9AC808-ED66-4CE9-8380-7389510699E6}"/>
              </a:ext>
            </a:extLst>
          </p:cNvPr>
          <p:cNvSpPr/>
          <p:nvPr/>
        </p:nvSpPr>
        <p:spPr>
          <a:xfrm>
            <a:off x="3490686" y="4250724"/>
            <a:ext cx="3513437" cy="246841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ru-RU" sz="1600" dirty="0">
                <a:solidFill>
                  <a:schemeClr val="tx1"/>
                </a:solidFill>
              </a:rPr>
              <a:t>Проверяемые элементы: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</a:rPr>
              <a:t>числа и вычисления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</a:rPr>
              <a:t>вероятность и статистика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</a:rPr>
              <a:t>уравнения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</a:rPr>
              <a:t>координаты и графики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</a:rPr>
              <a:t>функции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</a:rPr>
              <a:t>геометрия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</a:rPr>
              <a:t>алгебраические выражения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17920-8CBF-4419-BB65-80BAF49C2EAA}"/>
              </a:ext>
            </a:extLst>
          </p:cNvPr>
          <p:cNvSpPr txBox="1"/>
          <p:nvPr/>
        </p:nvSpPr>
        <p:spPr>
          <a:xfrm>
            <a:off x="9590500" y="23081"/>
            <a:ext cx="2643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(базов.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26697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2C63D16-4AD3-47DF-9954-447C61C7C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772358"/>
              </p:ext>
            </p:extLst>
          </p:nvPr>
        </p:nvGraphicFramePr>
        <p:xfrm>
          <a:off x="134600" y="756351"/>
          <a:ext cx="11992511" cy="60629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10214">
                  <a:extLst>
                    <a:ext uri="{9D8B030D-6E8A-4147-A177-3AD203B41FA5}">
                      <a16:colId xmlns:a16="http://schemas.microsoft.com/office/drawing/2014/main" val="3371003209"/>
                    </a:ext>
                  </a:extLst>
                </a:gridCol>
                <a:gridCol w="11582297">
                  <a:extLst>
                    <a:ext uri="{9D8B030D-6E8A-4147-A177-3AD203B41FA5}">
                      <a16:colId xmlns:a16="http://schemas.microsoft.com/office/drawing/2014/main" val="1794966923"/>
                    </a:ext>
                  </a:extLst>
                </a:gridCol>
              </a:tblGrid>
              <a:tr h="204031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 научится / получит возможность научиться или проверяемые требования (умения) в соответствии с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1856539"/>
                  </a:ext>
                </a:extLst>
              </a:tr>
              <a:tr h="16779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Выполнять, сочетая устные и письменные приемы, арифметические действия с рациональными числами. Находить значения числовых выражений; применять разнообразные способы и приемы вычисления значений дробных выражений, содержащих обыкновенные и десятичные дроби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6804931"/>
                  </a:ext>
                </a:extLst>
              </a:tr>
              <a:tr h="16779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Читать информацию, представленную в таблицах, на диаграммах; представлять данные в виде таблиц; строить диаграммы (столбиковые (столбчатые) и круговые) по массивам значений. Описывать и интерпретировать реальные числовые данные, представленные в таблицах, на диаграммах, графиках. Использовать для описания данных статистические характеристики: среднее арифметическое, медиана, наибольшее и наименьшее значения, размах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8086909"/>
                  </a:ext>
                </a:extLst>
              </a:tr>
              <a:tr h="16779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Читать информацию, представленную в таблицах, на диаграммах; представлять данные в виде таблиц; строить диаграммы (столбиковые (столбчатые) и круговые) по массивам значений. Описывать и интерпретировать реальные числовые данные, представленные в таблицах, на диаграммах, графиках. Использовать для описания данных статистические характеристики: среднее арифметическое, медиана, наибольшее и наименьшее значения, размах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3113165"/>
                  </a:ext>
                </a:extLst>
              </a:tr>
              <a:tr h="16779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практико-ориентированные задачи, связанные с отношением величин, пропорциональностью величин, процентами; интерпретировать результаты решения задач с учетом ограничений, связанных со свойствами рассматриваемых объектов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2238309"/>
                  </a:ext>
                </a:extLst>
              </a:tr>
              <a:tr h="121996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 и интерпретировать реальные числовые данные, представленные в таблицах, на диаграммах, графиках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9602564"/>
                  </a:ext>
                </a:extLst>
              </a:tr>
              <a:tr h="119949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линейные уравнения с одной переменной, применяя правила перехода от исходного уравнения к равносильному ему. Проверять, является ли число корнем уравнения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0523923"/>
                  </a:ext>
                </a:extLst>
              </a:tr>
              <a:tr h="17592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Изображать на координатной прямой точки, соответствующие заданным координатам, лучи, отрезки, интервалы; записывать числовые промежутки на алгебраическом языке. Отмечать в координатной плоскости точки по заданным координатам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867957"/>
                  </a:ext>
                </a:extLst>
              </a:tr>
              <a:tr h="13967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задачи на клетчатой бумаге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6968410"/>
                  </a:ext>
                </a:extLst>
              </a:tr>
              <a:tr h="157046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изученные геометрические фигуры, определять их взаимное расположение, изображать геометрические фигуры, выполнять чертежи по условию задачи. Измерять линейные и угловые величины. Решать задачи на вычисление длин отрезков и величин углов. Проводить вычисления и находить числовые и буквенные значения углов в геометрических задачах с использованием суммы углов треугольников и многоугольников, свойств углов, образованных при пересечении двух параллельных прямых секущей. Решать практические задачи на нахождение углов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20648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 графический способ представления и анализа информации, извлекать и интерпретировать информацию из графиков реальных процессов и зависимостей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1229686"/>
                  </a:ext>
                </a:extLst>
              </a:tr>
              <a:tr h="191684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 графический способ представления и анализа информации, извлекать и интерпретировать информацию из графиков реальных процессов и зависимостей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2111620"/>
                  </a:ext>
                </a:extLst>
              </a:tr>
              <a:tr h="179749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Находить значения буквенных выражений при заданных значениях переменных. Выполнять преобразования целого выражения в многочлен приведением подобных слагаемых, раскрытием скобок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1672037"/>
                  </a:ext>
                </a:extLst>
              </a:tr>
              <a:tr h="168130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 и интерпретировать реальные числовые данные, представленные в таблицах, на диаграммах, графиках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9400083"/>
                  </a:ext>
                </a:extLst>
              </a:tr>
              <a:tr h="166848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системы двух линейных уравнений с двумя переменными, в том числе графически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7835660"/>
                  </a:ext>
                </a:extLst>
              </a:tr>
              <a:tr h="150210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практико-ориентированные задачи, связанные с отношением величин, пропорциональностью величин, процентами; интерпретировать результаты решения задач с учетом ограничений, связанных со свойствами рассматриваемых объектов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0850881"/>
                  </a:ext>
                </a:extLst>
              </a:tr>
              <a:tr h="196119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изученные геометрические фигуры, определять их взаимное расположение, изображать геометрические фигуры, выполнять чертежи по условию задачи. Измерять линейные и угловые величины. Решать задачи на вычисление длин отрезков и величин углов. Проводить логические рассуждения с использованием геометрических теорем. Определять параллельность прямых с помощью углов, которые образует с ними секущая. Определять параллельность прямых с помощью равенства расстояний от точек одной прямой до точек другой прямой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6780100"/>
                  </a:ext>
                </a:extLst>
              </a:tr>
              <a:tr h="196119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практико-ориентированные задачи, связанные с отношением величин, пропорциональностью величин, процентами; интерпретировать результаты решения задач с учетом ограничений, связанных со свойствами рассматриваемых объектов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905037"/>
                  </a:ext>
                </a:extLst>
              </a:tr>
              <a:tr h="196119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изученные геометрические фигуры, определять их взаимное расположение, изображать геометрические фигуры, выполнять чертежи по условию задачи. Измерять линейные и угловые величины. Решать задачи на вычисление длин отрезков и величин углов. Проводить логические рассуждения с использованием геометрических теорем. Владеть понятием геометрического места точек. Уметь определять биссектрису угла и серединный перпендикуляр к отрезку как геометрические места точек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6973723"/>
                  </a:ext>
                </a:extLst>
              </a:tr>
              <a:tr h="196119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признаки делимости, разложение на множители натуральных чисел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747701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9A047C0-6C2F-46CA-B331-1932B64F8700}"/>
              </a:ext>
            </a:extLst>
          </p:cNvPr>
          <p:cNvSpPr txBox="1"/>
          <p:nvPr/>
        </p:nvSpPr>
        <p:spPr>
          <a:xfrm>
            <a:off x="9548135" y="0"/>
            <a:ext cx="2643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(базов.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66538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2021-2025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216419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960270"/>
              </p:ext>
            </p:extLst>
          </p:nvPr>
        </p:nvGraphicFramePr>
        <p:xfrm>
          <a:off x="0" y="3691468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4BBA298-1549-4630-8A22-62B1CA2D8EA4}"/>
              </a:ext>
            </a:extLst>
          </p:cNvPr>
          <p:cNvSpPr txBox="1"/>
          <p:nvPr/>
        </p:nvSpPr>
        <p:spPr>
          <a:xfrm>
            <a:off x="9548135" y="-5152"/>
            <a:ext cx="2643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(базов.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01502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45" y="172664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660706"/>
              </p:ext>
            </p:extLst>
          </p:nvPr>
        </p:nvGraphicFramePr>
        <p:xfrm>
          <a:off x="414337" y="701974"/>
          <a:ext cx="1136332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346040" y="6343936"/>
            <a:ext cx="265419" cy="1435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333470" y="6627565"/>
            <a:ext cx="263867" cy="1566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331909" y="6082014"/>
            <a:ext cx="265428" cy="15662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BA243-E51F-462E-AFEA-3206FF84FD49}"/>
              </a:ext>
            </a:extLst>
          </p:cNvPr>
          <p:cNvSpPr txBox="1"/>
          <p:nvPr/>
        </p:nvSpPr>
        <p:spPr>
          <a:xfrm>
            <a:off x="9597337" y="-11131"/>
            <a:ext cx="2643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(базов.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243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007" y="265259"/>
            <a:ext cx="7774463" cy="573640"/>
          </a:xfrm>
        </p:spPr>
        <p:txBody>
          <a:bodyPr>
            <a:normAutofit/>
          </a:bodyPr>
          <a:lstStyle/>
          <a:p>
            <a:r>
              <a:rPr lang="ru-RU" dirty="0"/>
              <a:t>Цель Всероссийских проверочных работ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378BAD-155E-DB7C-261D-1B9411CA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35" y="1890726"/>
            <a:ext cx="10728960" cy="4594226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latin typeface="+mn-lt"/>
              </a:rPr>
              <a:t>Мониторинг уровня подготовки обучающихся в соответствии с федеральными государственными образовательными стандартами</a:t>
            </a:r>
          </a:p>
          <a:p>
            <a:pPr algn="just"/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74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243335"/>
              </p:ext>
            </p:extLst>
          </p:nvPr>
        </p:nvGraphicFramePr>
        <p:xfrm>
          <a:off x="177723" y="2717849"/>
          <a:ext cx="3756179" cy="1163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4125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4201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1414206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17912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858014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EDBFF6-3C16-4EA2-8C7F-FA01576850D1}"/>
              </a:ext>
            </a:extLst>
          </p:cNvPr>
          <p:cNvSpPr txBox="1"/>
          <p:nvPr/>
        </p:nvSpPr>
        <p:spPr>
          <a:xfrm>
            <a:off x="9548135" y="11827"/>
            <a:ext cx="2643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(базов.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173761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032471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079081" y="4931526"/>
            <a:ext cx="229421" cy="243230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275871" y="4759219"/>
            <a:ext cx="287221" cy="277650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7569404" y="4940076"/>
            <a:ext cx="287220" cy="2432305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383234" y="4739077"/>
            <a:ext cx="229423" cy="277650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221720" y="6321259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4917566" y="638634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7436789" y="638634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180832" y="635821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7B97B5-1119-4B76-B504-B7E4CC3DC636}"/>
              </a:ext>
            </a:extLst>
          </p:cNvPr>
          <p:cNvSpPr txBox="1"/>
          <p:nvPr/>
        </p:nvSpPr>
        <p:spPr>
          <a:xfrm>
            <a:off x="10597333" y="13711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162203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8416951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EF26DA-C918-43E2-9718-797C5379BF3B}"/>
              </a:ext>
            </a:extLst>
          </p:cNvPr>
          <p:cNvSpPr txBox="1"/>
          <p:nvPr/>
        </p:nvSpPr>
        <p:spPr>
          <a:xfrm>
            <a:off x="9607433" y="29510"/>
            <a:ext cx="2643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(базов.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318859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Диаграмма 1">
                <a:extLst>
                  <a:ext uri="{FF2B5EF4-FFF2-40B4-BE49-F238E27FC236}">
                    <a16:creationId xmlns:a16="http://schemas.microsoft.com/office/drawing/2014/main" id="{0235B4D5-5671-63AE-0EC5-86244F5F15A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47743763"/>
                  </p:ext>
                </p:extLst>
              </p:nvPr>
            </p:nvGraphicFramePr>
            <p:xfrm>
              <a:off x="1593909" y="1241570"/>
              <a:ext cx="7826662" cy="4165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Диаграмма 1">
                <a:extLst>
                  <a:ext uri="{FF2B5EF4-FFF2-40B4-BE49-F238E27FC236}">
                    <a16:creationId xmlns:a16="http://schemas.microsoft.com/office/drawing/2014/main" id="{0235B4D5-5671-63AE-0EC5-86244F5F15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3909" y="1241570"/>
                <a:ext cx="7826662" cy="41652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AF87E9-6CB9-48B9-9266-78378208D794}"/>
              </a:ext>
            </a:extLst>
          </p:cNvPr>
          <p:cNvSpPr txBox="1"/>
          <p:nvPr/>
        </p:nvSpPr>
        <p:spPr>
          <a:xfrm>
            <a:off x="9632600" y="11782"/>
            <a:ext cx="2643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(базов.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99050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математике (базовый уровень) в 7 классах приняло участие </a:t>
            </a:r>
            <a:r>
              <a:rPr lang="en-US" sz="2800" b="1" dirty="0">
                <a:latin typeface="+mn-lt"/>
              </a:rPr>
              <a:t>17912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человек.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en-US" sz="2800" b="1" dirty="0">
                <a:latin typeface="+mn-lt"/>
              </a:rPr>
              <a:t>1299</a:t>
            </a:r>
            <a:r>
              <a:rPr lang="ru-RU" sz="2800" dirty="0">
                <a:latin typeface="+mn-lt"/>
              </a:rPr>
              <a:t> участников (</a:t>
            </a:r>
            <a:r>
              <a:rPr lang="ru-RU" sz="2800" b="1" dirty="0">
                <a:latin typeface="+mn-lt"/>
              </a:rPr>
              <a:t>7,56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39,27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                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</a:t>
            </a:r>
          </a:p>
          <a:p>
            <a:r>
              <a:rPr lang="ru-RU" sz="2800" dirty="0">
                <a:latin typeface="+mn-lt"/>
              </a:rPr>
              <a:t>№ </a:t>
            </a:r>
            <a:r>
              <a:rPr lang="ru-RU" sz="2800" b="1" dirty="0">
                <a:latin typeface="+mn-lt"/>
              </a:rPr>
              <a:t>9.2, 10, 12, 14, 15, 16, 17.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BBE9C-B80D-4045-8D1C-8D52BA50858C}"/>
              </a:ext>
            </a:extLst>
          </p:cNvPr>
          <p:cNvSpPr txBox="1"/>
          <p:nvPr/>
        </p:nvSpPr>
        <p:spPr>
          <a:xfrm>
            <a:off x="9548135" y="20182"/>
            <a:ext cx="2643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(базов.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561033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математике (углубленный уровень)</a:t>
            </a:r>
          </a:p>
        </p:txBody>
      </p:sp>
    </p:spTree>
    <p:extLst>
      <p:ext uri="{BB962C8B-B14F-4D97-AF65-F5344CB8AC3E}">
        <p14:creationId xmlns:p14="http://schemas.microsoft.com/office/powerpoint/2010/main" val="1191691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19828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7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198288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12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18414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двух частей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7366720" y="3954480"/>
            <a:ext cx="4589390" cy="2752461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Часть 1 состоит из заданий 1-11 – краткий ответ.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Часть 2 состоит из заданий 12-17 – полное решение, то есть последовательность действий и рассуждений обучающегося.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2907380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199364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24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2907380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5 заданий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175580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788280"/>
              </p:ext>
            </p:extLst>
          </p:nvPr>
        </p:nvGraphicFramePr>
        <p:xfrm>
          <a:off x="7953375" y="2142394"/>
          <a:ext cx="4002735" cy="1441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6630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19-24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8741" y="3966678"/>
            <a:ext cx="1320303" cy="2752458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767770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-38821"/>
            <a:ext cx="1054895" cy="1054895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E9AC808-ED66-4CE9-8380-7389510699E6}"/>
              </a:ext>
            </a:extLst>
          </p:cNvPr>
          <p:cNvSpPr/>
          <p:nvPr/>
        </p:nvSpPr>
        <p:spPr>
          <a:xfrm>
            <a:off x="3553919" y="3966678"/>
            <a:ext cx="3596524" cy="2752458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Проверяемые элементы: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числа и вычисления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вероятность и статистика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геометрия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алгебраические выражения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координаты и графики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функции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уравнения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B2FB42-F798-44B6-BB6B-AC1DEEC81F3B}"/>
              </a:ext>
            </a:extLst>
          </p:cNvPr>
          <p:cNvSpPr txBox="1"/>
          <p:nvPr/>
        </p:nvSpPr>
        <p:spPr>
          <a:xfrm>
            <a:off x="9513718" y="54688"/>
            <a:ext cx="2612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544119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916" y="153329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2C63D16-4AD3-47DF-9954-447C61C7C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455719"/>
              </p:ext>
            </p:extLst>
          </p:nvPr>
        </p:nvGraphicFramePr>
        <p:xfrm>
          <a:off x="120396" y="743348"/>
          <a:ext cx="11951208" cy="60936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08802">
                  <a:extLst>
                    <a:ext uri="{9D8B030D-6E8A-4147-A177-3AD203B41FA5}">
                      <a16:colId xmlns:a16="http://schemas.microsoft.com/office/drawing/2014/main" val="3371003209"/>
                    </a:ext>
                  </a:extLst>
                </a:gridCol>
                <a:gridCol w="11542406">
                  <a:extLst>
                    <a:ext uri="{9D8B030D-6E8A-4147-A177-3AD203B41FA5}">
                      <a16:colId xmlns:a16="http://schemas.microsoft.com/office/drawing/2014/main" val="1794966923"/>
                    </a:ext>
                  </a:extLst>
                </a:gridCol>
              </a:tblGrid>
              <a:tr h="317816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выпускник научится / получит возможность научиться или проверяемые требования (умения) в соответствии с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1856539"/>
                  </a:ext>
                </a:extLst>
              </a:tr>
              <a:tr h="327275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Выполнять, сочетая устные и письменные приемы, арифметические действия с рациональными числами. Находить значения числовых выражений; применять разнообразные способы и приемы вычисления значений дробных выражений, содержащих обыкновенные и десятичные дроби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6804931"/>
                  </a:ext>
                </a:extLst>
              </a:tr>
              <a:tr h="327275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Выполнять, сочетая устные и письменные приемы, арифметические действия с рациональными числами. Находить значения числовых выражений; применять разнообразные способы и приемы вычисления значений дробных выражений, содержащих обыкновенные и десятичные дроби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8086909"/>
                  </a:ext>
                </a:extLst>
              </a:tr>
              <a:tr h="19069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 и интерпретировать реальные числовые данные, представленные в таблицах, на диаграммах, графиках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3113165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изученные геометрические фигуры, определять их взаимное расположение, изображать геометрические фигуры, выполнять чертежи по условию задачи. Измерять линейные и угловые величины. Решать задачи на вычисление длин отрезков и величин углов. Проводить вычисления и находить числовые и буквенные значения углов в геометрических задачах с использованием суммы углов треугольников и многоугольников, свойств углов, образованных при пересечении двух параллельных прямых секущей. Решать практические задачи на нахождение углов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2238309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Читать информацию, представленную в таблицах, на диаграммах; представлять данные в виде таблиц, строить диаграммы (столбиковые (столбчатые) и круговые) по массивам значений. Описывать и интерпретировать реальные числовые данные, представленные в таблицах, на диаграммах, графиках. Использовать для описания данных статистические характеристики: среднее арифметическое, медиана, наибольшее и наименьшее значения, размах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9602564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Читать информацию, представленную в таблицах, на диаграммах; представлять данные в виде таблиц, строить диаграммы (столбиковые (столбчатые) и круговые) по массивам значений. Описывать и интерпретировать реальные числовые данные, представленные в таблицах, на диаграммах, графиках. Использовать для описания данных статистические характеристики: среднее арифметическое, медиана, наибольшее и наименьшее значения, размах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0523923"/>
                  </a:ext>
                </a:extLst>
              </a:tr>
              <a:tr h="36371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 преобразования целого выражения в многочлен приведением подобных слагаемых, раскрытием скобок. Выполнять умножение одночлена на многочлен и многочлена на многочлен, применять формулы квадрата суммы и квадрата разности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867957"/>
                  </a:ext>
                </a:extLst>
              </a:tr>
              <a:tr h="18185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логические рассуждения с использованием геометрических теорем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6968410"/>
                  </a:ext>
                </a:extLst>
              </a:tr>
              <a:tr h="191199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 графический способ представления и анализа информации, извлекать и интерпретировать информацию из графиков реальных процессов и зависимостей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20648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 и интерпретировать реальные числовые данные, представленные в таблицах, на диаграммах, графиках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1229686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признаки делимости, разложение на множители натуральных чисел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2111620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 и решать линейное уравнение или систему линейных уравнений по условию задачи, интерпретировать в соответствии с контекстом задачи полученный результат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1672037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линейные уравнения с одной переменной, применяя правила перехода от исходного уравнения к равносильному ему. Проверять, является ли число корнем уравнения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9400083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изученные геометрические фигуры, определять их взаимное расположение, изображать геометрические фигуры, выполнять чертежи по условию задачи. Измерять линейные и угловые величины. Решать задачи на вычисление длин отрезков и величин углов. Проводить логические рассуждения с использованием геометрических теорем. Владеть понятием геометрического места точек. Уметь определять биссектрису угла и серединный перпендикуляр к отрезку как геометрические места точек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7835660"/>
                  </a:ext>
                </a:extLst>
              </a:tr>
              <a:tr h="36371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 и интерпретировать реальные числовые данные, представленные в таблицах, на диаграммах, графиках. Использовать для описания данных статистические характеристики: среднее арифметическое, медиана, наибольшее и наименьшее значения, размах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0850881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изученные геометрические фигуры, определять их взаимное расположение, изображать геометрические фигуры, выполнять чертежи по условию задачи. Измерять линейные и угловые величины. Решать задачи на вычисление длин отрезков и величин углов. Проводить логические рассуждения с использованием геометрических теорем. Владеть понятием геометрического места точек. Уметь определять биссектрису угла и серединный перпендикуляр к отрезку как геометрические места точек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9513950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признаки делимости, разложение на множители натуральных чисел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3319299"/>
                  </a:ext>
                </a:extLst>
              </a:tr>
              <a:tr h="169414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 и решать линейное уравнение или систему линейных уравнений по условию задачи, интерпретировать в соответствии с контекстом задачи полученный результат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88113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F4F161-3FC2-4286-95D4-6C5CC91A6EFF}"/>
              </a:ext>
            </a:extLst>
          </p:cNvPr>
          <p:cNvSpPr txBox="1"/>
          <p:nvPr/>
        </p:nvSpPr>
        <p:spPr>
          <a:xfrm>
            <a:off x="9459479" y="0"/>
            <a:ext cx="2612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6626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1396046"/>
          </a:xfrm>
        </p:spPr>
        <p:txBody>
          <a:bodyPr>
            <a:noAutofit/>
          </a:bodyPr>
          <a:lstStyle/>
          <a:p>
            <a:br>
              <a:rPr lang="ru-RU" sz="2000" dirty="0"/>
            </a:br>
            <a:r>
              <a:rPr lang="ru-RU" sz="2000" dirty="0"/>
              <a:t>Изменение доли участников по качеству знаний («4»+«5») по результатам ВПР в  2023-2025 гг. 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882277"/>
              </p:ext>
            </p:extLst>
          </p:nvPr>
        </p:nvGraphicFramePr>
        <p:xfrm>
          <a:off x="-159391" y="1990213"/>
          <a:ext cx="11986054" cy="536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4BBA298-1549-4630-8A22-62B1CA2D8EA4}"/>
              </a:ext>
            </a:extLst>
          </p:cNvPr>
          <p:cNvSpPr txBox="1"/>
          <p:nvPr/>
        </p:nvSpPr>
        <p:spPr>
          <a:xfrm>
            <a:off x="9373929" y="0"/>
            <a:ext cx="2612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136652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45" y="172664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879991"/>
              </p:ext>
            </p:extLst>
          </p:nvPr>
        </p:nvGraphicFramePr>
        <p:xfrm>
          <a:off x="414337" y="701974"/>
          <a:ext cx="1136332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346040" y="6343936"/>
            <a:ext cx="265419" cy="1435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333470" y="6627565"/>
            <a:ext cx="263867" cy="1566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331909" y="6082014"/>
            <a:ext cx="265428" cy="15662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2CE60-A05F-4D48-8472-4514D5C35EE4}"/>
              </a:ext>
            </a:extLst>
          </p:cNvPr>
          <p:cNvSpPr txBox="1"/>
          <p:nvPr/>
        </p:nvSpPr>
        <p:spPr>
          <a:xfrm>
            <a:off x="9507085" y="-18483"/>
            <a:ext cx="2612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23449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958" y="302392"/>
            <a:ext cx="5619853" cy="594360"/>
          </a:xfrm>
        </p:spPr>
        <p:txBody>
          <a:bodyPr>
            <a:normAutofit/>
          </a:bodyPr>
          <a:lstStyle/>
          <a:p>
            <a:r>
              <a:rPr lang="ru-RU" dirty="0"/>
              <a:t>Как использовать результаты ВПР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378BAD-155E-DB7C-261D-1B9411CA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14" y="1816347"/>
            <a:ext cx="5409479" cy="212965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работа с образовательными организациями и учителями, чьи учащиеся показывают низкие результаты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методических заседаний по выработке стратегий исправления основных ошибок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транслирования опыта учителей, учащиеся которых показывают стабильные и хорошие результаты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080E9E4-4437-488C-9149-75840E35420A}"/>
              </a:ext>
            </a:extLst>
          </p:cNvPr>
          <p:cNvSpPr txBox="1">
            <a:spLocks/>
          </p:cNvSpPr>
          <p:nvPr/>
        </p:nvSpPr>
        <p:spPr>
          <a:xfrm>
            <a:off x="951057" y="4360447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444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FD1D88A9-B92C-4C6F-A1CB-1E91D4DF0D14}"/>
              </a:ext>
            </a:extLst>
          </p:cNvPr>
          <p:cNvSpPr txBox="1">
            <a:spLocks/>
          </p:cNvSpPr>
          <p:nvPr/>
        </p:nvSpPr>
        <p:spPr>
          <a:xfrm>
            <a:off x="939624" y="1311199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444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5008D56D-B0F5-4B0A-BDD0-F34F9382E03E}"/>
              </a:ext>
            </a:extLst>
          </p:cNvPr>
          <p:cNvSpPr txBox="1">
            <a:spLocks/>
          </p:cNvSpPr>
          <p:nvPr/>
        </p:nvSpPr>
        <p:spPr>
          <a:xfrm>
            <a:off x="6787977" y="1335904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444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D2034F97-DFFA-42C8-9492-9992D06B042F}"/>
              </a:ext>
            </a:extLst>
          </p:cNvPr>
          <p:cNvSpPr txBox="1">
            <a:spLocks/>
          </p:cNvSpPr>
          <p:nvPr/>
        </p:nvSpPr>
        <p:spPr>
          <a:xfrm>
            <a:off x="6787976" y="4351468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444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и ученик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B0694D8-692D-444E-9AEA-865F675731A4}"/>
              </a:ext>
            </a:extLst>
          </p:cNvPr>
          <p:cNvSpPr txBox="1">
            <a:spLocks/>
          </p:cNvSpPr>
          <p:nvPr/>
        </p:nvSpPr>
        <p:spPr>
          <a:xfrm>
            <a:off x="5939482" y="1795753"/>
            <a:ext cx="5726944" cy="215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образовательного процесса (совершенствование образовательных программ, методик, технологий обучения)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о результатах ВПР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педагогических советов по результатам ВПР с целью улучшения качества образования обучающихся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графика внутришкольного контроля на будущий учебный год </a:t>
            </a: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id="{CA1A0ED2-6080-4739-B973-607963337CCB}"/>
              </a:ext>
            </a:extLst>
          </p:cNvPr>
          <p:cNvSpPr txBox="1">
            <a:spLocks/>
          </p:cNvSpPr>
          <p:nvPr/>
        </p:nvSpPr>
        <p:spPr>
          <a:xfrm>
            <a:off x="277613" y="4774809"/>
            <a:ext cx="5409479" cy="2129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индивидуального маршрута обучения для каждого учащегося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 в усвоении образовательной программы начального общего образования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профессиональной деятельности педагога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направлений совершенствования преподавания предмета </a:t>
            </a:r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id="{FEBF8B5B-6797-4F90-AED1-621A0FA13C81}"/>
              </a:ext>
            </a:extLst>
          </p:cNvPr>
          <p:cNvSpPr txBox="1">
            <a:spLocks/>
          </p:cNvSpPr>
          <p:nvPr/>
        </p:nvSpPr>
        <p:spPr>
          <a:xfrm>
            <a:off x="6096000" y="4774809"/>
            <a:ext cx="5409479" cy="212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оценка уровня учебных достижений учащегося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принять участие в построении индивидуальной образовательной траектории </a:t>
            </a:r>
          </a:p>
        </p:txBody>
      </p:sp>
    </p:spTree>
    <p:extLst>
      <p:ext uri="{BB962C8B-B14F-4D97-AF65-F5344CB8AC3E}">
        <p14:creationId xmlns:p14="http://schemas.microsoft.com/office/powerpoint/2010/main" val="1959635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238337"/>
              </p:ext>
            </p:extLst>
          </p:nvPr>
        </p:nvGraphicFramePr>
        <p:xfrm>
          <a:off x="177723" y="2717849"/>
          <a:ext cx="3756179" cy="1163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4125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4201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38209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694711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75FEF2-69D1-418A-B83E-15A49FC7ECFD}"/>
              </a:ext>
            </a:extLst>
          </p:cNvPr>
          <p:cNvSpPr txBox="1"/>
          <p:nvPr/>
        </p:nvSpPr>
        <p:spPr>
          <a:xfrm>
            <a:off x="9579875" y="0"/>
            <a:ext cx="2612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915286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717139"/>
              </p:ext>
            </p:extLst>
          </p:nvPr>
        </p:nvGraphicFramePr>
        <p:xfrm>
          <a:off x="406400" y="731822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084021" y="5084311"/>
            <a:ext cx="296755" cy="223520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212114" y="4772039"/>
            <a:ext cx="312968" cy="283400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7596791" y="5166957"/>
            <a:ext cx="338710" cy="206991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460465" y="4746659"/>
            <a:ext cx="286654" cy="289618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227175" y="63712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4908361" y="635821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7171246" y="635821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028432" y="635821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6BD54-C545-4A32-B3BB-7D8F085DA179}"/>
              </a:ext>
            </a:extLst>
          </p:cNvPr>
          <p:cNvSpPr txBox="1"/>
          <p:nvPr/>
        </p:nvSpPr>
        <p:spPr>
          <a:xfrm>
            <a:off x="9579875" y="0"/>
            <a:ext cx="2612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6494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559400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27998AF-E475-4C3F-ACE2-402D7FF08894}"/>
              </a:ext>
            </a:extLst>
          </p:cNvPr>
          <p:cNvSpPr txBox="1"/>
          <p:nvPr/>
        </p:nvSpPr>
        <p:spPr>
          <a:xfrm>
            <a:off x="9639553" y="0"/>
            <a:ext cx="2612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908580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Диаграмма 1">
                <a:extLst>
                  <a:ext uri="{FF2B5EF4-FFF2-40B4-BE49-F238E27FC236}">
                    <a16:creationId xmlns:a16="http://schemas.microsoft.com/office/drawing/2014/main" id="{0235B4D5-5671-63AE-0EC5-86244F5F15A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8257900"/>
                  </p:ext>
                </p:extLst>
              </p:nvPr>
            </p:nvGraphicFramePr>
            <p:xfrm>
              <a:off x="1736520" y="1291904"/>
              <a:ext cx="7717605" cy="41484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Диаграмма 1">
                <a:extLst>
                  <a:ext uri="{FF2B5EF4-FFF2-40B4-BE49-F238E27FC236}">
                    <a16:creationId xmlns:a16="http://schemas.microsoft.com/office/drawing/2014/main" id="{0235B4D5-5671-63AE-0EC5-86244F5F15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6520" y="1291904"/>
                <a:ext cx="7717605" cy="4148422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EF6F3E4-E879-4AAB-BD66-DBC0469F7484}"/>
              </a:ext>
            </a:extLst>
          </p:cNvPr>
          <p:cNvSpPr txBox="1"/>
          <p:nvPr/>
        </p:nvSpPr>
        <p:spPr>
          <a:xfrm>
            <a:off x="9579875" y="11782"/>
            <a:ext cx="2612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281261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математике (углубленный уровень) в 7 классах приняло участие </a:t>
            </a:r>
            <a:r>
              <a:rPr lang="ru-RU" sz="2800" b="1" dirty="0">
                <a:latin typeface="+mn-lt"/>
              </a:rPr>
              <a:t>207</a:t>
            </a:r>
            <a:r>
              <a:rPr lang="ru-RU" sz="2800" dirty="0">
                <a:latin typeface="+mn-lt"/>
              </a:rPr>
              <a:t> человек.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7 участников (3,38%).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61,36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</a:t>
            </a:r>
          </a:p>
          <a:p>
            <a:r>
              <a:rPr lang="ru-RU" sz="2800" dirty="0">
                <a:latin typeface="+mn-lt"/>
              </a:rPr>
              <a:t>№ </a:t>
            </a:r>
            <a:r>
              <a:rPr lang="ru-RU" sz="2800" b="1" dirty="0">
                <a:latin typeface="+mn-lt"/>
              </a:rPr>
              <a:t>14, 15, 16, 17.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3C831-3752-4223-B1DC-3129D5291206}"/>
              </a:ext>
            </a:extLst>
          </p:cNvPr>
          <p:cNvSpPr txBox="1"/>
          <p:nvPr/>
        </p:nvSpPr>
        <p:spPr>
          <a:xfrm>
            <a:off x="9654371" y="20182"/>
            <a:ext cx="2612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796513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физике</a:t>
            </a:r>
          </a:p>
          <a:p>
            <a:pPr algn="ctr"/>
            <a:r>
              <a:rPr lang="ru-RU" sz="6600" b="1" dirty="0">
                <a:latin typeface="+mn-lt"/>
              </a:rPr>
              <a:t> (базовый уровень)</a:t>
            </a:r>
          </a:p>
        </p:txBody>
      </p:sp>
    </p:spTree>
    <p:extLst>
      <p:ext uri="{BB962C8B-B14F-4D97-AF65-F5344CB8AC3E}">
        <p14:creationId xmlns:p14="http://schemas.microsoft.com/office/powerpoint/2010/main" val="2787420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0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двух частей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65454" y="5187681"/>
            <a:ext cx="8233304" cy="709034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ysClr val="windowText" lastClr="000000"/>
                </a:solidFill>
              </a:rPr>
              <a:t>Задания 1, 2, 4, 6, 8, 9 требуют краткого ответа.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B94B227-AA08-4F9E-8486-A5650295A9C4}"/>
              </a:ext>
            </a:extLst>
          </p:cNvPr>
          <p:cNvSpPr/>
          <p:nvPr/>
        </p:nvSpPr>
        <p:spPr>
          <a:xfrm>
            <a:off x="3465454" y="6025121"/>
            <a:ext cx="8233304" cy="664857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Задания 3, 5, 7, 10 предполагают развернутую запись решения и ответа.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18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69120" y="3170004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2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006481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15-18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B02E92C-9EB3-240F-F658-AA8A0D12D041}"/>
              </a:ext>
            </a:extLst>
          </p:cNvPr>
          <p:cNvSpPr/>
          <p:nvPr/>
        </p:nvSpPr>
        <p:spPr>
          <a:xfrm>
            <a:off x="1969119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8 заданий базового уровня сложности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4790-2A37-493E-9853-FFD4AF77BEBF}"/>
              </a:ext>
            </a:extLst>
          </p:cNvPr>
          <p:cNvSpPr txBox="1"/>
          <p:nvPr/>
        </p:nvSpPr>
        <p:spPr>
          <a:xfrm>
            <a:off x="9719720" y="-16778"/>
            <a:ext cx="2472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(базовый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118791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39204"/>
              </p:ext>
            </p:extLst>
          </p:nvPr>
        </p:nvGraphicFramePr>
        <p:xfrm>
          <a:off x="197708" y="803907"/>
          <a:ext cx="11796583" cy="5898388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443227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353356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1300" b="1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1300" b="1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3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13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3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13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13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3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задачи, используя физические законы (закон Гука, закон Архимеда) и формулы, связывающие физические величины (путь, скорость, масса тела, плотность вещества, сила, давление, кинетическая энергия, потенциальная энергия, сила трения скольжения, коэффициент трения); на основе анализа условия задачи выделять физические величины, законы и формулы, необходимые для ее решения; проводить расчеты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задачи, используя формулы, связывающие физические величины (путь, скорость тела, масса тела, плотность вещества); на основе анализа условия задачи записывать краткое условие, выделять физические величины, законы и формулы, необходимые для ее решения; проводить расчеты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742015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при выполнении учебных задач справочные материалы, делать выводы по результатам исследования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61720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задачи, используя физические законы (закон Паскаля, закон Архимеда) и формулы, связывающие физические величины (масса тела, плотность вещества, сила, давление); на основе анализа условия задачи выделять физические величины, законы и формулы, необходимые для ее решения; проводить расчеты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311347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расчетные задачи в одно-два действия, используя физические законы (закон Гука, закон Паскаля, закон Архимеда, условие равновесия тела) и формулы, связывающие физические величины (путь, скорость, средняя масса тела, плотность вещества, сила, давление); на основе анализа условия задачи записывать краткое условие, выделять физические величины, законы и формулы, необходимые для ее решения; проводить расчеты и оценивать реальность полученного значения физической величины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4725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прямые измерения физических величин: время, расстояние, масса тела, объем, сила, температура, атмосферное давление; использовать простейшие методы оценки погрешностей измерений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685591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механические явления и объяснять на основе имеющихся знаний основные свойства или условия протекания этих явлений: равномерное и неравномерное движение, инерция, взаимодействие тел, передача давления твердыми телами, жидкостями и газами, атмосферное давление, плавание тел; анализировать ситуации практико-ориентированного характера, узнавать в них проявление изученных физических явлений или закономерностей и применять имеющиеся знания для их объяснения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11020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Интерпретировать результаты наблюдений и опытов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ситуации практико-ориентированного характера, узнавать в них проявление изученных физических явлений или закономерностей и применять имеющиеся знания для их объяснения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отдельные этапы проведения исследований и интерпретировать результаты наблюдений и опытов; решать задачи, используя физические законы (закон сохранения энергии, закон Гука, закон Паскаля, закон Архимеда) и формулы, связывающие физические величины (путь, скорость, масса тела, плотность вещества, сила, давление, кинетическая энергия, потенциальная энергия, механическая работа, механическая мощность, КПД простого механизма, сила трения скольжения, коэффициент трения); на основе анализа условия задачи записывать краткое условие, выделять физические величины, законы и формулы, необходимые для ее решения; проводить расчеты и оценивать реальность полученного значения физической величины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62819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>
                <a:latin typeface="+mn-lt"/>
              </a:rPr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5BF0B-3764-4ECC-9D89-7ED2603E62EB}"/>
              </a:ext>
            </a:extLst>
          </p:cNvPr>
          <p:cNvSpPr txBox="1"/>
          <p:nvPr/>
        </p:nvSpPr>
        <p:spPr>
          <a:xfrm>
            <a:off x="9774222" y="17205"/>
            <a:ext cx="2499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(базовый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165393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2021-2025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518806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641502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4A30645-53BF-4419-BBB0-FEECEB9F4174}"/>
              </a:ext>
            </a:extLst>
          </p:cNvPr>
          <p:cNvSpPr txBox="1"/>
          <p:nvPr/>
        </p:nvSpPr>
        <p:spPr>
          <a:xfrm>
            <a:off x="9781658" y="15500"/>
            <a:ext cx="2499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(базовый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454159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649551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CA-2578-42EA-BBA8-3D1042126E15}"/>
              </a:ext>
            </a:extLst>
          </p:cNvPr>
          <p:cNvSpPr txBox="1"/>
          <p:nvPr/>
        </p:nvSpPr>
        <p:spPr>
          <a:xfrm>
            <a:off x="9597337" y="18730"/>
            <a:ext cx="2472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(базовый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55610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CB08541A-D9C6-46ED-958B-471025D2106D}"/>
              </a:ext>
            </a:extLst>
          </p:cNvPr>
          <p:cNvSpPr txBox="1">
            <a:spLocks/>
          </p:cNvSpPr>
          <p:nvPr/>
        </p:nvSpPr>
        <p:spPr>
          <a:xfrm>
            <a:off x="3608070" y="308651"/>
            <a:ext cx="4327332" cy="510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Общие сведения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BC71586-C6B2-4793-9E42-7D30FCCE6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634637"/>
              </p:ext>
            </p:extLst>
          </p:nvPr>
        </p:nvGraphicFramePr>
        <p:xfrm>
          <a:off x="180974" y="1173500"/>
          <a:ext cx="4961477" cy="554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9883617-0E5C-442A-BC67-FB7D7BCAF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557113"/>
              </p:ext>
            </p:extLst>
          </p:nvPr>
        </p:nvGraphicFramePr>
        <p:xfrm>
          <a:off x="4723002" y="686058"/>
          <a:ext cx="7193909" cy="540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300412-64CE-49F7-911F-15097D4972FC}"/>
              </a:ext>
            </a:extLst>
          </p:cNvPr>
          <p:cNvSpPr txBox="1"/>
          <p:nvPr/>
        </p:nvSpPr>
        <p:spPr>
          <a:xfrm>
            <a:off x="7281644" y="6090408"/>
            <a:ext cx="4729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* Количество участников указано без учета обучающихся, принимавших участие, но не получивших результат из-за наличия </a:t>
            </a:r>
            <a:r>
              <a:rPr lang="ru-RU" sz="1200" i="1" dirty="0" err="1"/>
              <a:t>непройденных</a:t>
            </a:r>
            <a:r>
              <a:rPr lang="ru-RU" sz="1200" i="1" dirty="0"/>
              <a:t> тем (у участников выставлен только первичный балл, решение о выставлении оценки принимается ОО)</a:t>
            </a:r>
          </a:p>
        </p:txBody>
      </p:sp>
    </p:spTree>
    <p:extLst>
      <p:ext uri="{BB962C8B-B14F-4D97-AF65-F5344CB8AC3E}">
        <p14:creationId xmlns:p14="http://schemas.microsoft.com/office/powerpoint/2010/main" val="3146768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203302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449244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5690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720134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146E5E-A62E-4590-87BD-21415ADE16F0}"/>
              </a:ext>
            </a:extLst>
          </p:cNvPr>
          <p:cNvSpPr txBox="1"/>
          <p:nvPr/>
        </p:nvSpPr>
        <p:spPr>
          <a:xfrm>
            <a:off x="9765235" y="28605"/>
            <a:ext cx="2472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(базовый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442399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379834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217195" y="4819940"/>
            <a:ext cx="247714" cy="265639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554225" y="5138412"/>
            <a:ext cx="243477" cy="2023693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049008" y="4768772"/>
            <a:ext cx="277218" cy="281227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311832" y="4683313"/>
            <a:ext cx="190830" cy="289044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131022" y="631351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021207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7911392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399738" y="633365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B78C57-8336-47D7-9F9C-777A55BAACA1}"/>
              </a:ext>
            </a:extLst>
          </p:cNvPr>
          <p:cNvSpPr txBox="1"/>
          <p:nvPr/>
        </p:nvSpPr>
        <p:spPr>
          <a:xfrm>
            <a:off x="9593752" y="25775"/>
            <a:ext cx="2472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(базовый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132234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295575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4864D8-D75A-4FCD-8947-055C2AA835EA}"/>
              </a:ext>
            </a:extLst>
          </p:cNvPr>
          <p:cNvSpPr txBox="1"/>
          <p:nvPr/>
        </p:nvSpPr>
        <p:spPr>
          <a:xfrm>
            <a:off x="9719720" y="4343"/>
            <a:ext cx="2472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(базовый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591815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Диаграмма 1">
                <a:extLst>
                  <a:ext uri="{FF2B5EF4-FFF2-40B4-BE49-F238E27FC236}">
                    <a16:creationId xmlns:a16="http://schemas.microsoft.com/office/drawing/2014/main" id="{76B6DCA7-5149-0F01-17FF-CDDFA29E6FF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10906026"/>
                  </p:ext>
                </p:extLst>
              </p:nvPr>
            </p:nvGraphicFramePr>
            <p:xfrm>
              <a:off x="1568741" y="1149290"/>
              <a:ext cx="7944108" cy="43245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Диаграмма 1">
                <a:extLst>
                  <a:ext uri="{FF2B5EF4-FFF2-40B4-BE49-F238E27FC236}">
                    <a16:creationId xmlns:a16="http://schemas.microsoft.com/office/drawing/2014/main" id="{76B6DCA7-5149-0F01-17FF-CDDFA29E6F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8741" y="1149290"/>
                <a:ext cx="7944108" cy="432459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E3C63F4-2864-4A63-907F-92C3B14D5213}"/>
              </a:ext>
            </a:extLst>
          </p:cNvPr>
          <p:cNvSpPr txBox="1"/>
          <p:nvPr/>
        </p:nvSpPr>
        <p:spPr>
          <a:xfrm>
            <a:off x="9580322" y="-8389"/>
            <a:ext cx="2472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(базовый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147614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физике (базовый уровень) в 7 классах приняло участие </a:t>
            </a:r>
            <a:r>
              <a:rPr lang="ru-RU" sz="2800" b="1" dirty="0"/>
              <a:t>5690 </a:t>
            </a:r>
            <a:r>
              <a:rPr lang="ru-RU" sz="2800" dirty="0"/>
              <a:t>человек.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ru-RU" sz="2800" b="1" dirty="0"/>
              <a:t>306 </a:t>
            </a:r>
            <a:r>
              <a:rPr lang="ru-RU" sz="2800" dirty="0"/>
              <a:t>участников (</a:t>
            </a:r>
            <a:r>
              <a:rPr lang="ru-RU" sz="2800" b="1" dirty="0"/>
              <a:t>5,38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40,04 </a:t>
            </a:r>
            <a:r>
              <a:rPr lang="ru-RU" sz="2800" dirty="0"/>
              <a:t>% участников показали качество знаний (получили «4» и «5»)</a:t>
            </a:r>
            <a:r>
              <a:rPr lang="en-US" sz="2800" dirty="0"/>
              <a:t> </a:t>
            </a:r>
            <a:r>
              <a:rPr lang="ru-RU" sz="2800" dirty="0"/>
              <a:t>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</a:t>
            </a:r>
          </a:p>
          <a:p>
            <a:r>
              <a:rPr lang="ru-RU" sz="2800" dirty="0"/>
              <a:t>№  </a:t>
            </a:r>
            <a:r>
              <a:rPr lang="ru-RU" sz="2800" b="1" dirty="0"/>
              <a:t>5, 10.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1C530-E680-483B-87E9-3280BA6BD92D}"/>
              </a:ext>
            </a:extLst>
          </p:cNvPr>
          <p:cNvSpPr txBox="1"/>
          <p:nvPr/>
        </p:nvSpPr>
        <p:spPr>
          <a:xfrm>
            <a:off x="9793419" y="20182"/>
            <a:ext cx="2472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(базовый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917980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359815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физике</a:t>
            </a:r>
          </a:p>
          <a:p>
            <a:pPr algn="ctr"/>
            <a:r>
              <a:rPr lang="en-US" sz="6600" b="1" dirty="0">
                <a:latin typeface="+mn-lt"/>
              </a:rPr>
              <a:t> (</a:t>
            </a:r>
            <a:r>
              <a:rPr lang="ru-RU" sz="6600" b="1" dirty="0">
                <a:latin typeface="+mn-lt"/>
              </a:rPr>
              <a:t>углубленный уровень)</a:t>
            </a:r>
          </a:p>
        </p:txBody>
      </p:sp>
    </p:spTree>
    <p:extLst>
      <p:ext uri="{BB962C8B-B14F-4D97-AF65-F5344CB8AC3E}">
        <p14:creationId xmlns:p14="http://schemas.microsoft.com/office/powerpoint/2010/main" val="867966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7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72556" y="344825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2 задания высокого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двух частей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65454" y="4554746"/>
            <a:ext cx="8233304" cy="709034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ysClr val="windowText" lastClr="000000"/>
                </a:solidFill>
              </a:rPr>
              <a:t>Задания 2-5 требуют краткого ответа.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B94B227-AA08-4F9E-8486-A5650295A9C4}"/>
              </a:ext>
            </a:extLst>
          </p:cNvPr>
          <p:cNvSpPr/>
          <p:nvPr/>
        </p:nvSpPr>
        <p:spPr>
          <a:xfrm>
            <a:off x="3465454" y="5323030"/>
            <a:ext cx="8233304" cy="664857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Задания 1 и 6 предполагают развернутую запись решения и ответа.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20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80098" y="2725492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2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355883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16-20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B02E92C-9EB3-240F-F658-AA8A0D12D041}"/>
              </a:ext>
            </a:extLst>
          </p:cNvPr>
          <p:cNvSpPr/>
          <p:nvPr/>
        </p:nvSpPr>
        <p:spPr>
          <a:xfrm>
            <a:off x="1969121" y="1977883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3 задания базового уровня сложности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4790-2A37-493E-9853-FFD4AF77BEBF}"/>
              </a:ext>
            </a:extLst>
          </p:cNvPr>
          <p:cNvSpPr txBox="1"/>
          <p:nvPr/>
        </p:nvSpPr>
        <p:spPr>
          <a:xfrm>
            <a:off x="9781708" y="53191"/>
            <a:ext cx="2293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658C4D9-197F-4798-ADA3-B1A6896E03D8}"/>
              </a:ext>
            </a:extLst>
          </p:cNvPr>
          <p:cNvSpPr/>
          <p:nvPr/>
        </p:nvSpPr>
        <p:spPr>
          <a:xfrm>
            <a:off x="3465454" y="6054283"/>
            <a:ext cx="8233304" cy="664857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Задание 7 состоит из трех частей, все этапы выполнения задания необходимо записать полностью</a:t>
            </a:r>
          </a:p>
        </p:txBody>
      </p:sp>
    </p:spTree>
    <p:extLst>
      <p:ext uri="{BB962C8B-B14F-4D97-AF65-F5344CB8AC3E}">
        <p14:creationId xmlns:p14="http://schemas.microsoft.com/office/powerpoint/2010/main" val="2126616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29938"/>
              </p:ext>
            </p:extLst>
          </p:nvPr>
        </p:nvGraphicFramePr>
        <p:xfrm>
          <a:off x="197708" y="1059427"/>
          <a:ext cx="11796583" cy="524726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86788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1400" b="1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1400" b="1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механические явления и объяснять на основе имеющихся знаний основные свойства или условия протекания этих явлений: равномерное и неравномерное движение, инерция, взаимодействие тел, передача давления твердыми телами, жидкостями и газами, атмосферное давление, плавание тел; анализировать ситуации практико-ориентированного характера, узнавать в них проявление изученных физических явлений или закономерностей и применять имеющиеся знания для их объяснения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при выполнении учебных задач справочные материалы, делать выводы по результатам исследования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742015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ситуации практико-ориентированного характера, узнавать в них проявление изученных физических явлений или закономерностей и применять имеющиеся знания для их объяснения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61720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задачи, используя физические законы (закон Паскаля, закон Архимеда, условия равновесия тела, золотое правило механики) и формулы, связывающие физические величины (масса тела, плотность вещества, сила, давление); на основе анализа условия задачи выделять физические величины, законы и формулы, необходимые для ее решения; проводить расчеты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311347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задачи, используя формулы, связывающие физические величины (путь, скорость, масса тела, плотность вещества); на основе анализа условия задачи выделять физические величины и формулы, необходимые для ее решения; проводить расчеты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4725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расчетные задачи в одно-два действия, используя физические законы (закон Гука, закон Паскаля, закон Архимеда, условие равновесия тела) и формулы, связывающие физические величины (путь, скорость, средняя масса тела, плотность вещества, сила, давление); на основе анализа условия задачи записывать краткое условие, выделять физические величины, законы и формулы, необходимые для ее решения; проводить расчеты и оценивать реальность полученного значения физической величины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685591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отдельные этапы проведения исследований и интерпретировать результаты наблюдений и опытов; решать задачи, используя физические законы (закон сохранения энергии, закон Гука, закон Паскаля, закон Архимеда) и формулы, связывающие физические величины (масса тела, плотность вещества, сила, давление, кинетическая энергия, потенциальная энергия, механическая работа, механическая мощность, КПД простого механизма, сила трения скольжения, коэффициент трения); на основе анализа условия задачи записывать краткое условие, выделять физические величины, законы и формулы, необходимые для ее решения; проводить расчеты и оценивать реальность полученного значения физической величины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110204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ACEB4-2FD5-4B6D-A566-3188FD44EE7B}"/>
              </a:ext>
            </a:extLst>
          </p:cNvPr>
          <p:cNvSpPr txBox="1"/>
          <p:nvPr/>
        </p:nvSpPr>
        <p:spPr>
          <a:xfrm>
            <a:off x="9898936" y="15747"/>
            <a:ext cx="2293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989714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2024-2025 гг.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324071"/>
              </p:ext>
            </p:extLst>
          </p:nvPr>
        </p:nvGraphicFramePr>
        <p:xfrm>
          <a:off x="102973" y="2120100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70AFBB1-7833-4F6C-B833-94014937A0B1}"/>
              </a:ext>
            </a:extLst>
          </p:cNvPr>
          <p:cNvSpPr txBox="1"/>
          <p:nvPr/>
        </p:nvSpPr>
        <p:spPr>
          <a:xfrm>
            <a:off x="9898936" y="0"/>
            <a:ext cx="2293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374739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995968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C3E36-6B4E-45D5-BB2F-3AEF31F4FD0B}"/>
              </a:ext>
            </a:extLst>
          </p:cNvPr>
          <p:cNvSpPr txBox="1"/>
          <p:nvPr/>
        </p:nvSpPr>
        <p:spPr>
          <a:xfrm>
            <a:off x="9854843" y="50657"/>
            <a:ext cx="2293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24647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2490706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77967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54712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2C3E24D-05A1-4E27-88EC-21FB11E083D5}"/>
              </a:ext>
            </a:extLst>
          </p:cNvPr>
          <p:cNvSpPr txBox="1"/>
          <p:nvPr/>
        </p:nvSpPr>
        <p:spPr>
          <a:xfrm>
            <a:off x="9854843" y="0"/>
            <a:ext cx="2293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2420877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770921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4030587" y="5137459"/>
            <a:ext cx="246886" cy="202218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9891266" y="4310400"/>
            <a:ext cx="195434" cy="363167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6548153" y="4714120"/>
            <a:ext cx="241964" cy="2873793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1923506" y="5071640"/>
            <a:ext cx="190832" cy="211379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131022" y="631351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4481355" y="633365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6229032" y="633365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9317527" y="631351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336F09-8A03-44CF-BA8E-4C450738174E}"/>
              </a:ext>
            </a:extLst>
          </p:cNvPr>
          <p:cNvSpPr txBox="1"/>
          <p:nvPr/>
        </p:nvSpPr>
        <p:spPr>
          <a:xfrm>
            <a:off x="9945331" y="0"/>
            <a:ext cx="2293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283147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344392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1178-70BE-49FB-8D7E-22642D436C0D}"/>
              </a:ext>
            </a:extLst>
          </p:cNvPr>
          <p:cNvSpPr txBox="1"/>
          <p:nvPr/>
        </p:nvSpPr>
        <p:spPr>
          <a:xfrm>
            <a:off x="9898936" y="29510"/>
            <a:ext cx="2293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529334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Диаграмма 1">
                <a:extLst>
                  <a:ext uri="{FF2B5EF4-FFF2-40B4-BE49-F238E27FC236}">
                    <a16:creationId xmlns:a16="http://schemas.microsoft.com/office/drawing/2014/main" id="{76B6DCA7-5149-0F01-17FF-CDDFA29E6FF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58837721"/>
                  </p:ext>
                </p:extLst>
              </p:nvPr>
            </p:nvGraphicFramePr>
            <p:xfrm>
              <a:off x="1568741" y="1149290"/>
              <a:ext cx="7944108" cy="43245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Диаграмма 1">
                <a:extLst>
                  <a:ext uri="{FF2B5EF4-FFF2-40B4-BE49-F238E27FC236}">
                    <a16:creationId xmlns:a16="http://schemas.microsoft.com/office/drawing/2014/main" id="{76B6DCA7-5149-0F01-17FF-CDDFA29E6F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8741" y="1149290"/>
                <a:ext cx="7944108" cy="4324591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D4EC52D-BE6A-4040-880D-4A13237B3EAC}"/>
              </a:ext>
            </a:extLst>
          </p:cNvPr>
          <p:cNvSpPr txBox="1"/>
          <p:nvPr/>
        </p:nvSpPr>
        <p:spPr>
          <a:xfrm>
            <a:off x="10469605" y="360"/>
            <a:ext cx="1722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765532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физике (углубленный уровень) в 7 классах приняло участие </a:t>
            </a:r>
            <a:r>
              <a:rPr lang="ru-RU" sz="2800" b="1" dirty="0">
                <a:latin typeface="+mn-lt"/>
              </a:rPr>
              <a:t>48 </a:t>
            </a:r>
            <a:r>
              <a:rPr lang="ru-RU" sz="2800" dirty="0">
                <a:latin typeface="+mn-lt"/>
              </a:rPr>
              <a:t>человек.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Все участники (</a:t>
            </a:r>
            <a:r>
              <a:rPr lang="ru-RU" sz="2800" b="1" dirty="0">
                <a:latin typeface="+mn-lt"/>
              </a:rPr>
              <a:t>100 </a:t>
            </a:r>
            <a:r>
              <a:rPr lang="ru-RU" sz="2800" dirty="0">
                <a:latin typeface="+mn-lt"/>
              </a:rPr>
              <a:t>%) справились с выполнением заданий.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58,33 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вызвало задание № </a:t>
            </a:r>
            <a:r>
              <a:rPr lang="ru-RU" sz="2800" b="1" dirty="0">
                <a:latin typeface="+mn-lt"/>
              </a:rPr>
              <a:t>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D8360B-1DAA-44F6-AA43-00403AD1F080}"/>
              </a:ext>
            </a:extLst>
          </p:cNvPr>
          <p:cNvSpPr txBox="1"/>
          <p:nvPr/>
        </p:nvSpPr>
        <p:spPr>
          <a:xfrm>
            <a:off x="10469605" y="360"/>
            <a:ext cx="2293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уровень),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2465449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биологии</a:t>
            </a:r>
          </a:p>
        </p:txBody>
      </p:sp>
    </p:spTree>
    <p:extLst>
      <p:ext uri="{BB962C8B-B14F-4D97-AF65-F5344CB8AC3E}">
        <p14:creationId xmlns:p14="http://schemas.microsoft.com/office/powerpoint/2010/main" val="24895035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0000"/>
                </a:solidFill>
              </a:rPr>
              <a:t>NB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10980" y="1002226"/>
            <a:ext cx="11296133" cy="5398573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Обращаем внимание, </a:t>
            </a:r>
            <a:r>
              <a:rPr lang="ru-RU" sz="2800" dirty="0">
                <a:solidFill>
                  <a:sysClr val="windowText" lastClr="000000"/>
                </a:solidFill>
              </a:rPr>
              <a:t>что в предоставлении результатов по биологии произошли изменения.</a:t>
            </a:r>
          </a:p>
          <a:p>
            <a:endParaRPr lang="ru-RU" sz="2800" dirty="0">
              <a:solidFill>
                <a:sysClr val="windowText" lastClr="000000"/>
              </a:solidFill>
            </a:endParaRPr>
          </a:p>
          <a:p>
            <a:r>
              <a:rPr lang="ru-RU" sz="2800" dirty="0">
                <a:solidFill>
                  <a:sysClr val="windowText" lastClr="000000"/>
                </a:solidFill>
              </a:rPr>
              <a:t>До 2021 года проводилась работа по биологии.</a:t>
            </a:r>
          </a:p>
          <a:p>
            <a:r>
              <a:rPr lang="ru-RU" sz="2800" dirty="0">
                <a:solidFill>
                  <a:sysClr val="windowText" lastClr="000000"/>
                </a:solidFill>
              </a:rPr>
              <a:t>В 2022, 2023, 2024 гг. проводились работы по биологии линейной и концентрической.</a:t>
            </a:r>
          </a:p>
          <a:p>
            <a:r>
              <a:rPr lang="ru-RU" sz="2800" dirty="0">
                <a:solidFill>
                  <a:sysClr val="windowText" lastClr="000000"/>
                </a:solidFill>
              </a:rPr>
              <a:t>В  2025 году проводилась работа по биологии.</a:t>
            </a:r>
          </a:p>
          <a:p>
            <a:endParaRPr lang="ru-RU" sz="2800" dirty="0">
              <a:solidFill>
                <a:sysClr val="windowText" lastClr="000000"/>
              </a:solidFill>
            </a:endParaRPr>
          </a:p>
          <a:p>
            <a:r>
              <a:rPr lang="ru-RU" sz="2800" dirty="0">
                <a:solidFill>
                  <a:sysClr val="windowText" lastClr="000000"/>
                </a:solidFill>
              </a:rPr>
              <a:t>Для приведения работы к  единому виду  данные ВПР в 2025 году будут представлены в  биологии линейной.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8533E9-882C-423E-9940-B4C4979F5853}"/>
              </a:ext>
            </a:extLst>
          </p:cNvPr>
          <p:cNvSpPr txBox="1"/>
          <p:nvPr/>
        </p:nvSpPr>
        <p:spPr>
          <a:xfrm>
            <a:off x="10529878" y="0"/>
            <a:ext cx="1389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7638654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9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7" y="234139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15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двух частей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65454" y="4775333"/>
            <a:ext cx="8177058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>
                <a:solidFill>
                  <a:schemeClr val="tx1"/>
                </a:solidFill>
              </a:rPr>
              <a:t>Задания 1.1, 6.1, 6.2, 7.1, 7.2, 8, 15.1–15.3, 18 требуют краткого ответа в</a:t>
            </a:r>
          </a:p>
          <a:p>
            <a:r>
              <a:rPr lang="ru-RU" sz="1400">
                <a:solidFill>
                  <a:schemeClr val="tx1"/>
                </a:solidFill>
              </a:rPr>
              <a:t>виде цифры, буквы, слова или словосочетания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11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45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4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28850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35-45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2036045" y="5641914"/>
            <a:ext cx="1230402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B8DD49-8220-4EFC-AC10-3BEB7D2D3C2E}"/>
              </a:ext>
            </a:extLst>
          </p:cNvPr>
          <p:cNvSpPr txBox="1"/>
          <p:nvPr/>
        </p:nvSpPr>
        <p:spPr>
          <a:xfrm>
            <a:off x="10802389" y="10806"/>
            <a:ext cx="1389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7 класс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E1251CA-2359-48D4-A284-02925FA814EE}"/>
              </a:ext>
            </a:extLst>
          </p:cNvPr>
          <p:cNvSpPr/>
          <p:nvPr/>
        </p:nvSpPr>
        <p:spPr>
          <a:xfrm>
            <a:off x="3465454" y="5413966"/>
            <a:ext cx="8177058" cy="712409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Задания 3, 4, 5, 10.2, 12, 14, 16, 17 предполагают установления</a:t>
            </a:r>
          </a:p>
          <a:p>
            <a:r>
              <a:rPr lang="ru-RU" sz="1400" dirty="0">
                <a:solidFill>
                  <a:schemeClr val="tx1"/>
                </a:solidFill>
              </a:rPr>
              <a:t>соответствия, выбора нескольких верных ответов из множества и записи</a:t>
            </a:r>
          </a:p>
          <a:p>
            <a:r>
              <a:rPr lang="ru-RU" sz="1400" dirty="0">
                <a:solidFill>
                  <a:schemeClr val="tx1"/>
                </a:solidFill>
              </a:rPr>
              <a:t>ответа в виде последовательности цифр или букв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5F32221-C0FE-4D4B-AF35-91FC6DD2D888}"/>
              </a:ext>
            </a:extLst>
          </p:cNvPr>
          <p:cNvSpPr/>
          <p:nvPr/>
        </p:nvSpPr>
        <p:spPr>
          <a:xfrm>
            <a:off x="3465454" y="6181408"/>
            <a:ext cx="8177058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>
                <a:solidFill>
                  <a:schemeClr val="tx1"/>
                </a:solidFill>
              </a:rPr>
              <a:t>Задания 1.2, 2, 9, 10.1, 11.1–11.3, 13, 19 предусматривают развернутый</a:t>
            </a:r>
          </a:p>
          <a:p>
            <a:r>
              <a:rPr lang="ru-RU" sz="1400">
                <a:solidFill>
                  <a:schemeClr val="tx1"/>
                </a:solidFill>
              </a:rPr>
              <a:t>ответ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794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636032"/>
              </p:ext>
            </p:extLst>
          </p:nvPr>
        </p:nvGraphicFramePr>
        <p:xfrm>
          <a:off x="76071" y="727766"/>
          <a:ext cx="12039858" cy="5953633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98889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440969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7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1300" b="1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1300" b="1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3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13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3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13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13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3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Характеризовать принципы классификации растений, основные систематические группы растений. Различать и описывать живые и гербарные экземпляры растений, части растений, бактерии, грибы, лишайники по изображениям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Характеризовать принципы классификации растений, основные систематические группы растений. Различать и описывать живые и гербарные экземпляры растений, части растений, бактерии, грибы, лишайники по изображениям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193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Раскрывать роль растений, грибов, лишайников, бактерий в природных сообществах, в хозяйственной деятельности человека и его повседневной жизни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08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систематическое положение растительного организма (на примере покрытосеменных, или цветковых) с помощью определительной карточки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788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Выделять существенные признаки строения и жизнедеятельности растений, бактерий, грибов, лишайников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447304"/>
                  </a:ext>
                </a:extLst>
              </a:tr>
              <a:tr h="57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Выделять существенные признаки строения и жизнедеятельности растений, бактерий, грибов, лишайников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618684"/>
                  </a:ext>
                </a:extLst>
              </a:tr>
              <a:tr h="137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и описывать живые и гербарные экземпляры растений, части растений по изображениям, схемам, моделям, муляжам, рельефным таблицам; грибы по изображениям, схемам, муляжам; бактерии по изображениям. Выявлять и характеризовать существенные признаки объектов (явлений)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671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и описывать живые и гербарные экземпляры растений, части растений по изображениям, схемам, моделям, муляжам, рельефным таблицам; грибы по изображениям, схемам, муляжам; бактерии по изображениям. Выявлять и характеризовать существенные признаки объектов (явлений)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669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и описывать живые и гербарные экземпляры растений, части растений по изображениям, схемам, моделям, муляжам, рельефным таблицам; грибы по изображениям, схемам, муляжам; бактерии по изображениям. Выявлять черты приспособленности растений к среде обитания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673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и описывать живые и гербарные экземпляры растений, части растений по изображениям, схемам, моделям, муляжам, рельефным таблицам; грибы по изображениям, схемам, муляжам; бактерии по изображениям. Выявлять черты приспособленности растений к среде обитания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308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Выделять существенные признаки строения и жизнедеятельности растений, бактерий, грибов, лишайников. Выявлять признаки классов покрытосеменных, или цветковых, семейств двудольных и однодольных растений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800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Приводить примеры культурных растений и их значение в жизни человека, понимать причины и знать меры охраны растительного мира Земли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142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Выделять существенные признаки строения и жизнедеятельности растений, бактерий, грибов, лишайников. Выявлять черты приспособленности растений к среде обитания, значение экологических факторов для растений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914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 усложнение организации растений в ходе эволюции растительного мира на Земле.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152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Характеризовать принципы классификации растений, основные систематические группы растений (водоросли, мхи, плауны, хвощи, папоротники, голосеменные, покрытосеменные, или цветковые). Различать и описывать живые и гербарные экземпляры растений, части растений по изображениям, схемам, моделям, муляжам, рельефным таблицам; грибы по изображениям, схемам, муляжам; бактерии по изображениям. Выявлять признаки классов покрытосеменных, или цветковых, семейств двудольных и однодольных растений. Определять систематическое положение растительного организма (на примере покрытосеменных, или цветковых) с помощью определительной карточки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298017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340" y="273522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1F6B8-C1B3-4942-9557-573651AFA0E6}"/>
              </a:ext>
            </a:extLst>
          </p:cNvPr>
          <p:cNvSpPr txBox="1"/>
          <p:nvPr/>
        </p:nvSpPr>
        <p:spPr>
          <a:xfrm>
            <a:off x="10802389" y="10806"/>
            <a:ext cx="1389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2237324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33464"/>
              </p:ext>
            </p:extLst>
          </p:nvPr>
        </p:nvGraphicFramePr>
        <p:xfrm>
          <a:off x="79183" y="967643"/>
          <a:ext cx="12033633" cy="5526913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98579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435054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414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1300" b="1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1300" b="1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3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13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3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13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13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3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90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Характеризовать принципы классификации растений, основные систематические группы растений (водоросли, мхи, плауны, хвощи, папоротники, голосеменные, покрытосеменные, или цветковые). Различать и описывать живые и гербарные экземпляры растений, части растений по изображениям, схемам, моделям, муляжам, рельефным таблицам; грибы по изображениям, схемам, муляжам; бактерии по изображениям. Выявлять признаки классов покрытосеменных, или цветковых, семейств двудольных и однодольных растений. Определять систематическое положение растительного организма (на примере покрытосеменных, или цветковых) с помощью определительной карточки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50158"/>
                  </a:ext>
                </a:extLst>
              </a:tr>
              <a:tr h="90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Характеризовать принципы классификации растений, основные систематические группы растений (водоросли, мхи, плауны, хвощи, папоротники, голосеменные, покрытосеменные, или цветковые). Различать и описывать живые и гербарные экземпляры растений, части растений по изображениям, схемам, моделям, муляжам, рельефным таблицам; грибы по изображениям, схемам, муляжам; бактерии по изображениям. Выявлять признаки классов покрытосеменных, или цветковых, семейств двудольных и однодольных растений. Определять систематическое положение растительного организма (на примере покрытосеменных, или цветковых) с помощью определительной карточки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822138"/>
                  </a:ext>
                </a:extLst>
              </a:tr>
              <a:tr h="194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Выявлять признаки классов покрытосеменных, или цветковых, семейств двудольных и однодольных растений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129986"/>
                  </a:ext>
                </a:extLst>
              </a:tr>
              <a:tr h="36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Выявлять признаки классов покрытосеменных, или цветковых, семейств двудольных и однодольных растений. Выявлять черты приспособленности растений к среде обитания, значение экологических факторов для растений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646672"/>
                  </a:ext>
                </a:extLst>
              </a:tr>
              <a:tr h="194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Выявлять признаки классов покрытосеменных, или цветковых, семейств двудольных и однодольных растений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851894"/>
                  </a:ext>
                </a:extLst>
              </a:tr>
              <a:tr h="194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Выявлять признаки классов покрытосеменных, или цветковых, семейств двудольных и однодольных растений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34855"/>
                  </a:ext>
                </a:extLst>
              </a:tr>
              <a:tr h="194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Выявлять признаки классов покрытосеменных, или цветковых, семейств двудольных и однодольных растений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189784"/>
                  </a:ext>
                </a:extLst>
              </a:tr>
              <a:tr h="194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Выявлять признаки классов покрытосеменных, или цветковых, семейств двудольных и однодольных растений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39864"/>
                  </a:ext>
                </a:extLst>
              </a:tr>
              <a:tr h="36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Выявлять признаки классов покрытосеменных, или цветковых, семейств двудольных и однодольных растений. Приводить примеры культурных растений и их значение в жизни человека, понимать причины и знать меры охраны растительного мира Земли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90254"/>
                  </a:ext>
                </a:extLst>
              </a:tr>
              <a:tr h="36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Приводить примеры культурных растений и их значение в жизни человека, понимать причины и знать меры охраны растительного мира Земли. Раскрывать роль растений, грибов, лишайников, бактерий в природных сообществах, в хозяйственной деятельности человека и его повседневной жизни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457377"/>
                  </a:ext>
                </a:extLst>
              </a:tr>
              <a:tr h="36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Приводить примеры культурных растений и их значение в жизни человека, понимать причины и знать меры охраны растительного мира Земли. Раскрывать роль растений, грибов, лишайников, бактерий в природных сообществах, в хозяйственной деятельности человека и его повседневной жизни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458576"/>
                  </a:ext>
                </a:extLst>
              </a:tr>
              <a:tr h="36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Приводить примеры культурных растений и их значение в жизни человека, понимать причины и знать меры охраны растительного мира Земли. Раскрывать роль растений, грибов, лишайников, бактерий в природных сообществах, в хозяйственной деятельности человека и его повседневной жизни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812786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08" y="287421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                                     </a:t>
            </a:r>
            <a:r>
              <a:rPr lang="ru-RU" sz="1800" i="1" dirty="0"/>
              <a:t>(продолжение таблицы)</a:t>
            </a:r>
            <a:endParaRPr lang="ru-RU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03B31-F06D-4D8C-B647-884B74A23815}"/>
              </a:ext>
            </a:extLst>
          </p:cNvPr>
          <p:cNvSpPr txBox="1"/>
          <p:nvPr/>
        </p:nvSpPr>
        <p:spPr>
          <a:xfrm>
            <a:off x="10802389" y="10806"/>
            <a:ext cx="1389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18492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7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738519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Все задания относятся к  базовому уровню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9024" y="5211048"/>
            <a:ext cx="8346230" cy="127364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Задания 1, 4, 7 - запись развернутого ответа. </a:t>
            </a:r>
          </a:p>
          <a:p>
            <a:r>
              <a:rPr lang="ru-RU" dirty="0">
                <a:solidFill>
                  <a:schemeClr val="tx1"/>
                </a:solidFill>
              </a:rPr>
              <a:t>Задания 2, 3, 5, 6 - запись краткого ответа в  виде слова (цифры, сочетания слов).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11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23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99584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18-23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2051226" y="5211048"/>
            <a:ext cx="1216630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BC0C57-3486-4ACA-AEC0-FD7C66ED6619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6844679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2021-2025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942809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051459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63314CD-3E6A-4E5B-B682-88E94FA67D77}"/>
              </a:ext>
            </a:extLst>
          </p:cNvPr>
          <p:cNvSpPr txBox="1"/>
          <p:nvPr/>
        </p:nvSpPr>
        <p:spPr>
          <a:xfrm>
            <a:off x="10802389" y="10806"/>
            <a:ext cx="1389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5695279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86365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6AFFC4-CD92-46C8-B3C7-40CBA6754B4C}"/>
              </a:ext>
            </a:extLst>
          </p:cNvPr>
          <p:cNvSpPr txBox="1"/>
          <p:nvPr/>
        </p:nvSpPr>
        <p:spPr>
          <a:xfrm>
            <a:off x="10802389" y="10806"/>
            <a:ext cx="1389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7036257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842015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358856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4122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483399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363ED6F-2971-4D83-9925-267B78518019}"/>
              </a:ext>
            </a:extLst>
          </p:cNvPr>
          <p:cNvSpPr txBox="1"/>
          <p:nvPr/>
        </p:nvSpPr>
        <p:spPr>
          <a:xfrm>
            <a:off x="10802389" y="10806"/>
            <a:ext cx="1389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5206908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279134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848331" y="5042009"/>
            <a:ext cx="342931" cy="227284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389980" y="4983516"/>
            <a:ext cx="381250" cy="2399005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125250" y="5206610"/>
            <a:ext cx="369332" cy="196473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800566" y="4384724"/>
            <a:ext cx="263080" cy="355987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655881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017245" y="6299199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133171" y="63498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645394" y="629620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2E31E-3809-4CCB-A3D4-40E5A9C70DCF}"/>
              </a:ext>
            </a:extLst>
          </p:cNvPr>
          <p:cNvSpPr txBox="1"/>
          <p:nvPr/>
        </p:nvSpPr>
        <p:spPr>
          <a:xfrm>
            <a:off x="10802389" y="10806"/>
            <a:ext cx="1389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8584728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753166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435965-0D2B-4654-9983-A100F202C130}"/>
              </a:ext>
            </a:extLst>
          </p:cNvPr>
          <p:cNvSpPr txBox="1"/>
          <p:nvPr/>
        </p:nvSpPr>
        <p:spPr>
          <a:xfrm>
            <a:off x="10802389" y="10806"/>
            <a:ext cx="1389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137637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E541AEF0-FC4E-4752-AF87-C8D81AB6F3F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66155910"/>
                  </p:ext>
                </p:extLst>
              </p:nvPr>
            </p:nvGraphicFramePr>
            <p:xfrm>
              <a:off x="1904300" y="1283619"/>
              <a:ext cx="8200613" cy="429076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E541AEF0-FC4E-4752-AF87-C8D81AB6F3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4300" y="1283619"/>
                <a:ext cx="8200613" cy="4290761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4BC2D68-5797-40F4-87A7-1C2DDC560208}"/>
              </a:ext>
            </a:extLst>
          </p:cNvPr>
          <p:cNvSpPr txBox="1"/>
          <p:nvPr/>
        </p:nvSpPr>
        <p:spPr>
          <a:xfrm>
            <a:off x="10802389" y="10806"/>
            <a:ext cx="1389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0461927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биологии в 7 классах приняло участие </a:t>
            </a:r>
            <a:r>
              <a:rPr lang="ru-RU" sz="2800" b="1" dirty="0"/>
              <a:t>4122 </a:t>
            </a:r>
            <a:r>
              <a:rPr lang="ru-RU" sz="2800" dirty="0"/>
              <a:t>человека.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en-US" sz="2800" b="1" dirty="0"/>
              <a:t>139</a:t>
            </a:r>
            <a:r>
              <a:rPr lang="ru-RU" sz="2800" dirty="0"/>
              <a:t> участников (</a:t>
            </a:r>
            <a:r>
              <a:rPr lang="ru-RU" sz="2800" b="1" dirty="0"/>
              <a:t>3,37</a:t>
            </a:r>
            <a:r>
              <a:rPr lang="ru-RU" sz="3200" b="1" dirty="0"/>
              <a:t> 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57,11</a:t>
            </a:r>
            <a:r>
              <a:rPr lang="ru-RU" sz="2800" dirty="0"/>
              <a:t>% участников показали качество знаний (получили «4» и «5»)                  в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               № </a:t>
            </a:r>
            <a:r>
              <a:rPr lang="ru-RU" sz="2800" b="1" dirty="0"/>
              <a:t>1.2, 6.1, 6.2, 9, 10.2, 16, 17.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47237-84AC-41D4-8D91-2F0D18AE2156}"/>
              </a:ext>
            </a:extLst>
          </p:cNvPr>
          <p:cNvSpPr txBox="1"/>
          <p:nvPr/>
        </p:nvSpPr>
        <p:spPr>
          <a:xfrm>
            <a:off x="10802389" y="10806"/>
            <a:ext cx="1389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2245714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информатике</a:t>
            </a:r>
          </a:p>
        </p:txBody>
      </p:sp>
    </p:spTree>
    <p:extLst>
      <p:ext uri="{BB962C8B-B14F-4D97-AF65-F5344CB8AC3E}">
        <p14:creationId xmlns:p14="http://schemas.microsoft.com/office/powerpoint/2010/main" val="8213872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046701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6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046701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12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07314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двух частей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0686" y="4863642"/>
            <a:ext cx="8490656" cy="594361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Задания 2, 12, 13 – задания с выбором ответа.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2971193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057461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20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2971193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4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17508"/>
              </p:ext>
            </p:extLst>
          </p:nvPr>
        </p:nvGraphicFramePr>
        <p:xfrm>
          <a:off x="7953375" y="2389325"/>
          <a:ext cx="4002735" cy="1563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12-16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17-20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75" y="3823589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07314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831583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F7E7FF-6107-4173-A9EF-0F7D4E37454D}"/>
              </a:ext>
            </a:extLst>
          </p:cNvPr>
          <p:cNvSpPr txBox="1"/>
          <p:nvPr/>
        </p:nvSpPr>
        <p:spPr>
          <a:xfrm>
            <a:off x="10561746" y="13711"/>
            <a:ext cx="1630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Информатика, 7 класс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BEABDCA-7714-4A78-A139-B0A9717B5C50}"/>
              </a:ext>
            </a:extLst>
          </p:cNvPr>
          <p:cNvSpPr/>
          <p:nvPr/>
        </p:nvSpPr>
        <p:spPr>
          <a:xfrm>
            <a:off x="3490686" y="5519824"/>
            <a:ext cx="8490656" cy="594361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Задания 1, 3–11 и 14  требуют краткого ответа.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7865439-2704-4F69-B648-0156140FA869}"/>
              </a:ext>
            </a:extLst>
          </p:cNvPr>
          <p:cNvSpPr/>
          <p:nvPr/>
        </p:nvSpPr>
        <p:spPr>
          <a:xfrm>
            <a:off x="3490686" y="6208391"/>
            <a:ext cx="8490656" cy="594361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Задания 15, 16 предполагают развернутый ответ – файл на компьютере.</a:t>
            </a:r>
          </a:p>
        </p:txBody>
      </p:sp>
    </p:spTree>
    <p:extLst>
      <p:ext uri="{BB962C8B-B14F-4D97-AF65-F5344CB8AC3E}">
        <p14:creationId xmlns:p14="http://schemas.microsoft.com/office/powerpoint/2010/main" val="28346152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6D6D824-8B49-407A-828A-381462990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650713"/>
              </p:ext>
            </p:extLst>
          </p:nvPr>
        </p:nvGraphicFramePr>
        <p:xfrm>
          <a:off x="197708" y="803053"/>
          <a:ext cx="11796583" cy="5589207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86788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1300" b="1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1300" b="1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3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13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3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13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13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3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Приводить примеры современных устройств хранения и передачи информации, сравнивать их количественные характеристики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Ориентироваться в иерархической структуре файловой системы (записывать полное имя файла (каталога), путь к файлу (каталогу) по имеющемуся описанию файловой структуры некоторого информационного носителя)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1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Ориентироваться в иерархической структуре файловой системы (записывать полное имя файла (каталога), путь к файлу (каталогу) по имеющемуся описанию файловой структуры некоторого информационного носителя)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39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 структуру адресов веб-ресурсов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232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Пояснять на примерах смысл понятий «информация», «информационный процесс», «обработка информации», «хранение информации», «передача информации»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226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Кодировать и декодировать сообщения по заданным правилам, демонстрировать понимание основных принципов кодирования информации различной природы (текстовой, графической, аудио-)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785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 длины сообщений, записанных в различных алфавитах; оперировать единицами измерения информационного объема</a:t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скорости передачи данных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363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 длины сообщений, записанных в различных алфавитах; оперировать единицами измерения информационного объема</a:t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скорости передачи данных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425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 длины сообщений, записанных в различных алфавитах; оперировать единицами измерения информационного объема</a:t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скорости передачи данных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027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 длины сообщений, записанных в различных алфавитах; оперировать единицами измерения информационного объема</a:t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скорости передачи данных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114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Кодировать и декодировать сообщения по заданным правилам, демонстрировать понимание основных принципов кодирования информации различной природы (текстовой, графической, аудио-)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209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Представлять результаты своей деятельности в виде структурированных иллюстрированных документов, мультимедийных презентаций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598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Искать информацию в сети Интернет (в том числе по ключевым словам, по изображению); критически относиться к найденной информации, осознавая опасность для личности и общества распространения вредоносной информации, в том числе экстремистского и террористического характера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442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Представлять результаты своей деятельности в виде структурированных иллюстрированных документов, мультимедийных презентаций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485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Представлять результаты своей деятельности в виде структурированных иллюстрированных документов, мультимедийных презентаций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7998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63AA9D-58BA-467D-B29E-BBA1F7917C31}"/>
              </a:ext>
            </a:extLst>
          </p:cNvPr>
          <p:cNvSpPr txBox="1"/>
          <p:nvPr/>
        </p:nvSpPr>
        <p:spPr>
          <a:xfrm>
            <a:off x="10561746" y="13711"/>
            <a:ext cx="1630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Информатика,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32966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382620"/>
              </p:ext>
            </p:extLst>
          </p:nvPr>
        </p:nvGraphicFramePr>
        <p:xfrm>
          <a:off x="145085" y="1013576"/>
          <a:ext cx="11901829" cy="5551678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484187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417642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53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16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6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6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1600" b="1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16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1600" b="1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16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16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16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6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1К1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на письме нормы современного русского литературного языка, в том числе во время списывания текста объемом 110–120 слов, составленного с учетом ранее изученных правил правописания (в том числе содержащего изученные в течение третьего года обучения орфограммы,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пунктограммы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слова с непроверяемыми написаниями)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1К2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на письме нормы современного русского литературного языка, в том числе во время списывания текста объемом 110–120 слов, составленного с учетом ранее изученных правил правописания (в том числе содержащего изученные в течение третьего года обучения орфограммы,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пунктограммы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слова с непроверяемыми написаниями)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645568"/>
                  </a:ext>
                </a:extLst>
              </a:tr>
              <a:tr h="8392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1К3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на письме нормы современного русского литературного языка во время списывания текста объемом 110–120 слов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655717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Работать с текстом: проводить смысловой анализ текста, использовать способы информационной переработки текста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844708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лексическое значение многозначного слова с опорой на контекст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15067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многозначное слово в другом значении в самостоятельно составленном и оформленном на письме речевом высказывании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14233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морфологический анализ причастий, деепричастий, наречий, предлогов, союзов, частиц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производные и непроизводные предлоги, простые и составные предлоги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64685"/>
                  </a:ext>
                </a:extLst>
              </a:tr>
              <a:tr h="62500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правила правописания производных предлогов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562072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разряды союзов по значению, строению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20697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правила правописания союзов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631790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расставлять знаки препинания в предложениях с причастным оборотом, правильно расставлять знаки препинания в предложениях с одиночным деепричастием и деепричастным оборотом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312287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пунктуационный анализ предложения с причастным оборотом (в рамках изученного), проводить пунктуационный анализ предложения с деепричастным оборотом (в рамках изученного)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622421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EE5DA-C1ED-4BF4-8CF2-C72B000EB873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980448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562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b="1" dirty="0"/>
              <a:t>Изменение доли участников по качеству знаний («4»+ «5») по результатам ВПР в  2025 г. (в  параллели 7 классов впервые проводится ВПР по информатике)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086849"/>
              </p:ext>
            </p:extLst>
          </p:nvPr>
        </p:nvGraphicFramePr>
        <p:xfrm>
          <a:off x="98854" y="1073791"/>
          <a:ext cx="11986054" cy="267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422596"/>
              </p:ext>
            </p:extLst>
          </p:nvPr>
        </p:nvGraphicFramePr>
        <p:xfrm>
          <a:off x="0" y="4010123"/>
          <a:ext cx="11986054" cy="267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96EC5F-1B45-4344-AB3C-4341499F9B10}"/>
              </a:ext>
            </a:extLst>
          </p:cNvPr>
          <p:cNvSpPr txBox="1"/>
          <p:nvPr/>
        </p:nvSpPr>
        <p:spPr>
          <a:xfrm>
            <a:off x="10561746" y="13711"/>
            <a:ext cx="1630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Информатика,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1515392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115831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4F204-D917-4FA9-AB19-583F6A9A9E53}"/>
              </a:ext>
            </a:extLst>
          </p:cNvPr>
          <p:cNvSpPr txBox="1"/>
          <p:nvPr/>
        </p:nvSpPr>
        <p:spPr>
          <a:xfrm>
            <a:off x="10561746" y="13711"/>
            <a:ext cx="1630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Информатика,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5912860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6979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209218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2431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312852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EE78B84-BEF0-40FC-ABFF-C3D3011945EC}"/>
              </a:ext>
            </a:extLst>
          </p:cNvPr>
          <p:cNvSpPr txBox="1"/>
          <p:nvPr/>
        </p:nvSpPr>
        <p:spPr>
          <a:xfrm>
            <a:off x="10561746" y="13711"/>
            <a:ext cx="1630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Информатика,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1160390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145871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929055" y="4809120"/>
            <a:ext cx="291892" cy="273439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608586" y="5156444"/>
            <a:ext cx="291893" cy="2011835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456665" y="5088168"/>
            <a:ext cx="277485" cy="213858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747219" y="4428903"/>
            <a:ext cx="190832" cy="339927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597388" y="629620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798776" y="636677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319182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478307" y="630830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7D06E6-B1DA-43A3-B967-F7D7109045C4}"/>
              </a:ext>
            </a:extLst>
          </p:cNvPr>
          <p:cNvSpPr txBox="1"/>
          <p:nvPr/>
        </p:nvSpPr>
        <p:spPr>
          <a:xfrm>
            <a:off x="10561746" y="13711"/>
            <a:ext cx="1630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Информатика,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2692738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54713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55FEA05-B55C-4005-AEC4-88ABC68E7231}"/>
              </a:ext>
            </a:extLst>
          </p:cNvPr>
          <p:cNvSpPr txBox="1"/>
          <p:nvPr/>
        </p:nvSpPr>
        <p:spPr>
          <a:xfrm>
            <a:off x="10561746" y="13711"/>
            <a:ext cx="1630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Информатика,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738864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276568FC-FBE0-4F12-B62D-557D8402BC6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6541272"/>
                  </p:ext>
                </p:extLst>
              </p:nvPr>
            </p:nvGraphicFramePr>
            <p:xfrm>
              <a:off x="1988191" y="1174458"/>
              <a:ext cx="7659231" cy="433019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276568FC-FBE0-4F12-B62D-557D8402BC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8191" y="1174458"/>
                <a:ext cx="7659231" cy="433019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BD6555A-CE69-4565-84AD-C71786D2844A}"/>
              </a:ext>
            </a:extLst>
          </p:cNvPr>
          <p:cNvSpPr txBox="1"/>
          <p:nvPr/>
        </p:nvSpPr>
        <p:spPr>
          <a:xfrm>
            <a:off x="10561746" y="13711"/>
            <a:ext cx="1630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Информатика,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7937551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информатике в 7 классах принял участие </a:t>
            </a:r>
            <a:r>
              <a:rPr lang="en-US" sz="2800" b="1" dirty="0"/>
              <a:t>2431</a:t>
            </a:r>
            <a:r>
              <a:rPr lang="ru-RU" sz="2800" dirty="0"/>
              <a:t> человек.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справился с  работой (получил «2») </a:t>
            </a:r>
            <a:r>
              <a:rPr lang="en-US" sz="2800" b="1" dirty="0"/>
              <a:t>121</a:t>
            </a:r>
            <a:r>
              <a:rPr lang="ru-RU" sz="2800" dirty="0"/>
              <a:t> участник (</a:t>
            </a:r>
            <a:r>
              <a:rPr lang="ru-RU" sz="2800" b="1" dirty="0"/>
              <a:t>5,03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61,33</a:t>
            </a:r>
            <a:r>
              <a:rPr lang="ru-RU" sz="2800" dirty="0"/>
              <a:t>% участников показали качество знаний (получили «4» и «5») 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</a:t>
            </a:r>
            <a:br>
              <a:rPr lang="ru-RU" sz="2800" dirty="0"/>
            </a:br>
            <a:r>
              <a:rPr lang="ru-RU" sz="2800" dirty="0"/>
              <a:t>№ </a:t>
            </a:r>
            <a:r>
              <a:rPr lang="ru-RU" b="1" dirty="0"/>
              <a:t>10, 12, 14.</a:t>
            </a:r>
            <a:endParaRPr lang="ru-RU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38D04-8F3B-4E53-8C80-88206652ECE3}"/>
              </a:ext>
            </a:extLst>
          </p:cNvPr>
          <p:cNvSpPr txBox="1"/>
          <p:nvPr/>
        </p:nvSpPr>
        <p:spPr>
          <a:xfrm>
            <a:off x="10561746" y="13711"/>
            <a:ext cx="1630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Информатика,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6904579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21206300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10 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9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08739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0686" y="5200288"/>
            <a:ext cx="8177058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Ответами к заданиям 1, 4, 8 и 9 являются цифра, последовательность</a:t>
            </a:r>
          </a:p>
          <a:p>
            <a:r>
              <a:rPr lang="ru-RU" dirty="0">
                <a:solidFill>
                  <a:schemeClr val="tx1"/>
                </a:solidFill>
              </a:rPr>
              <a:t>цифр или слово (сочетание слов).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20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 задание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31746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16-20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58FD16-8BC9-4254-8BB5-C222E5D1F7FA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0B32C28-67BC-4E88-A1F9-F86298A0C7E5}"/>
              </a:ext>
            </a:extLst>
          </p:cNvPr>
          <p:cNvSpPr/>
          <p:nvPr/>
        </p:nvSpPr>
        <p:spPr>
          <a:xfrm>
            <a:off x="3490686" y="5859810"/>
            <a:ext cx="8177058" cy="445184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Задание 5 предполагает заполнение контурной карты.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45B4A2C-D5A0-49E8-B111-1663122A5218}"/>
              </a:ext>
            </a:extLst>
          </p:cNvPr>
          <p:cNvSpPr/>
          <p:nvPr/>
        </p:nvSpPr>
        <p:spPr>
          <a:xfrm>
            <a:off x="3490686" y="6370157"/>
            <a:ext cx="8177058" cy="445184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Задания 2, 3, 6, 7, 10 предполагают развернутый ответ.</a:t>
            </a:r>
          </a:p>
        </p:txBody>
      </p:sp>
    </p:spTree>
    <p:extLst>
      <p:ext uri="{BB962C8B-B14F-4D97-AF65-F5344CB8AC3E}">
        <p14:creationId xmlns:p14="http://schemas.microsoft.com/office/powerpoint/2010/main" val="35787570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090570"/>
              </p:ext>
            </p:extLst>
          </p:nvPr>
        </p:nvGraphicFramePr>
        <p:xfrm>
          <a:off x="197708" y="1141381"/>
          <a:ext cx="11796583" cy="4814443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86788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16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6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6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1600" b="1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16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1600" b="1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16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16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16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6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Указывать (называть) участников, результаты важнейших событий отечественной и всеобщей истории XVI‒XVII вв.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Привлекать контекстную информацию при работе с историческими источниками по отечественной и всеобщей истории XVI‒XVII вв.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поиск информации в тексте письменного источника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историческую карту как источник информации о границах России и других государств, важнейших исторических событиях и процессах отечественной и всеобщей истории XVI‒XVII вв.; устанавливать на основе карты связи между географическим положением страны и особенностями ее экономического, социального и политического развития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историческую карту как источник информации о границах России и других государств, важнейших исторических событиях и процессах отечественной и всеобщей истории XVI‒XVII вв.; характеризовать на основе исторической карты (схемы) исторические события, явления, процессы отечественной и всеобщей истории XVI‒XVII вв.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и аргументировать собственную или предложенную точку зрения на события и личностей отечественной и всеобщей истории XVI‒XVII вв. c опорой на фактический материал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Устанавливать синхронность событий отечественной и всеобщей истории XVI‒XVII вв.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Выявлять особенности развития культуры, быта и нравов народов отечественной и всеобщей истории XVI‒XVII вв.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Представлять описание памятников материальной и художественной культуры изучаемой эпохи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28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поиск информации в визуальных и вещественных памятниках эпохи; раскрывать существенные черты и характерные признаки исторических событий, явлений, процессов; характеризовать итоги и историческое значение событий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520233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D725B-2BDC-4DB0-A079-8F07BC4EC894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67989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b="1" dirty="0"/>
              <a:t>Изменение доли участников по качеству знаний («4»+«5») по результатам ВПР в 2021-2025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504023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0745"/>
              </p:ext>
            </p:extLst>
          </p:nvPr>
        </p:nvGraphicFramePr>
        <p:xfrm>
          <a:off x="0" y="3691468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8CE7C4C-4375-42BB-9278-4CB7263037B5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6969831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2021-2025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823098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881818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A0B1F4-E4A2-4D55-9145-67E8FBC4A82A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5357268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451668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010943-8251-4B1A-AFC2-F4355C104CE4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3290707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29286"/>
              </p:ext>
            </p:extLst>
          </p:nvPr>
        </p:nvGraphicFramePr>
        <p:xfrm>
          <a:off x="139546" y="3149147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483872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6289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218909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206672C-457F-4BB3-9B38-EF08931E0D10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9971925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284909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322166" y="4897529"/>
            <a:ext cx="291892" cy="2505456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407117" y="4997642"/>
            <a:ext cx="291895" cy="226948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7891629" y="4885616"/>
            <a:ext cx="291894" cy="2505456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500275" y="4736959"/>
            <a:ext cx="245210" cy="283753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346655" y="631542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191887" y="6345377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7761351" y="6345377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346371" y="631542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4C2C7-A534-4028-9559-DF46A05A55BD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5534952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034479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3686FD-8971-48A1-B506-212843781FB9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7733602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4BC52-A592-4D9B-A78B-11E4B2BE2668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Диаграмма 6">
                <a:extLst>
                  <a:ext uri="{FF2B5EF4-FFF2-40B4-BE49-F238E27FC236}">
                    <a16:creationId xmlns:a16="http://schemas.microsoft.com/office/drawing/2014/main" id="{02D813A6-0CED-4D0D-A061-A485EF78AE0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68388089"/>
                  </p:ext>
                </p:extLst>
              </p:nvPr>
            </p:nvGraphicFramePr>
            <p:xfrm>
              <a:off x="1988191" y="1174458"/>
              <a:ext cx="7659231" cy="433019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Диаграмма 6">
                <a:extLst>
                  <a:ext uri="{FF2B5EF4-FFF2-40B4-BE49-F238E27FC236}">
                    <a16:creationId xmlns:a16="http://schemas.microsoft.com/office/drawing/2014/main" id="{02D813A6-0CED-4D0D-A061-A485EF78AE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8191" y="1174458"/>
                <a:ext cx="7659231" cy="43301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9751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истории в  7 классах приняло участие </a:t>
            </a:r>
            <a:r>
              <a:rPr lang="ru-RU" sz="2800" b="1" dirty="0">
                <a:latin typeface="+mn-lt"/>
              </a:rPr>
              <a:t>6289</a:t>
            </a:r>
            <a:r>
              <a:rPr lang="ru-RU" sz="2800" dirty="0">
                <a:latin typeface="+mn-lt"/>
              </a:rPr>
              <a:t> человек.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ru-RU" sz="2800" b="1" dirty="0">
                <a:latin typeface="+mn-lt"/>
              </a:rPr>
              <a:t>328 </a:t>
            </a:r>
            <a:r>
              <a:rPr lang="ru-RU" sz="2800" dirty="0">
                <a:latin typeface="+mn-lt"/>
              </a:rPr>
              <a:t>участников (</a:t>
            </a:r>
            <a:r>
              <a:rPr lang="ru-RU" sz="2800" b="1" dirty="0">
                <a:latin typeface="+mn-lt"/>
              </a:rPr>
              <a:t>5,22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51,3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        № </a:t>
            </a:r>
            <a:r>
              <a:rPr lang="ru-RU" sz="2800" b="1" dirty="0">
                <a:latin typeface="+mn-lt"/>
              </a:rPr>
              <a:t>5, 6, 7.</a:t>
            </a:r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5C766-1836-4827-9DC0-59B644BBD6B0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98834851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географии</a:t>
            </a:r>
          </a:p>
        </p:txBody>
      </p:sp>
    </p:spTree>
    <p:extLst>
      <p:ext uri="{BB962C8B-B14F-4D97-AF65-F5344CB8AC3E}">
        <p14:creationId xmlns:p14="http://schemas.microsoft.com/office/powerpoint/2010/main" val="36539980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17 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16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двух частей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587584" y="5200288"/>
            <a:ext cx="8250804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В части 1 содержатся задания 1–9. В части 2 – задания 10–17.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Ответами к заданиям 1, 3–6, 8–16 являются цифра, буква, последовательность цифр или слово (словосочетание).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Задание 2 предполагает графическое обозначение ответа на карте.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Задания 7 и 17 предполагают развернутый ответ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19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 задание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447546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12-16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17-19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CCD65B-C540-4D82-B88F-4048C067ADEC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2511588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920447"/>
              </p:ext>
            </p:extLst>
          </p:nvPr>
        </p:nvGraphicFramePr>
        <p:xfrm>
          <a:off x="91440" y="743307"/>
          <a:ext cx="11996928" cy="5983771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96754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400174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1300" b="1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13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1300" b="1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3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13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3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13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13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3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 по географическим картам местоположение изученных географических объектов для решения учебных и (или) практико-ориентированных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182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 по географическим картам местоположение изученных географических объектов для решения учебных и (или) практико-ориентированных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Интегрировать и интерпретировать информацию об особенностях природы на отдельных территориях, представленную в одном или нескольких источниках, для решения различных учебных и практико-ориентированных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Интегрировать и интерпретировать информацию об особенностях природы на отдельных территориях, представленную в одном или нескольких источниках, для решения различных учебных и практико-ориентированных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Интегрировать и интерпретировать информацию об особенностях природы на отдельных территориях, представленную в одном или нескольких источниках, для решения различных учебных и практико-ориентированных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Классифицировать типы климатов Земли по заданным показателям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216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Представлять в различных формах (в виде таблицы) географическую информацию, необходимую для решения учебных и практико-ориентированных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28884"/>
                  </a:ext>
                </a:extLst>
              </a:tr>
              <a:tr h="149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природные зоны по их существенным признакам на основе интеграции и интерпретации информации об особенностях их природы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46142"/>
                  </a:ext>
                </a:extLst>
              </a:tr>
              <a:tr h="191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изученные процессы и явления, происходящие в географической оболочке. Объяснять образование тропических муссонов, пассатов тропических широт, западных ветров; применять понятия «воздушные массы», «муссоны», «пассаты», «западные ветры», «климатообразующий фактор» для решения учебных и (или) практико-ориентированных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62819"/>
                  </a:ext>
                </a:extLst>
              </a:tr>
              <a:tr h="13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проявления изученных географических явлений, представляющие собой отражение таких свойств географической оболочки, как зональность (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азональность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ритмичность и целостность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411361"/>
                  </a:ext>
                </a:extLst>
              </a:tr>
              <a:tr h="105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Называть особенности географических процессов на границах литосферных плит с учетом характера взаимодействия и типа земной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устанавливать (используя географические карты) взаимосвязи между движением литосферных плит и размещением крупных форм рельефа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573589"/>
                  </a:ext>
                </a:extLst>
              </a:tr>
              <a:tr h="208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Интегрировать и интерпретировать информацию об особенностях населения, представленную в одном или нескольких источниках, для решения различных учебных и практико-ориентированных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04447"/>
                  </a:ext>
                </a:extLst>
              </a:tr>
              <a:tr h="183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Интегрировать и интерпретировать информацию об особенностях населения, представленную в одном или нескольких источниках, для решения различных учебных и практико-ориентированных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790857"/>
                  </a:ext>
                </a:extLst>
              </a:tr>
              <a:tr h="58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понятие «плотность населения» для решения учебных и (или) практико-ориентированных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472198"/>
                  </a:ext>
                </a:extLst>
              </a:tr>
              <a:tr h="164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страны по их существенным признакам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543843"/>
                  </a:ext>
                </a:extLst>
              </a:tr>
              <a:tr h="161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изученные процессы и явления, происходящие в географической оболочке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163595"/>
                  </a:ext>
                </a:extLst>
              </a:tr>
              <a:tr h="323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Выявлять взаимосвязи между компонентами природы в пределах отдельных территорий с использованием различных источников географической информации; объяснять особенности природы, населения и хозяйства отдельных территорий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628415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CB5D6-7069-447F-A7C4-1462C9C3C92B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09335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923511"/>
              </p:ext>
            </p:extLst>
          </p:nvPr>
        </p:nvGraphicFramePr>
        <p:xfrm>
          <a:off x="409575" y="723899"/>
          <a:ext cx="1136332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97623" y="6368095"/>
            <a:ext cx="299701" cy="1620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99387" y="6632665"/>
            <a:ext cx="297949" cy="176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97625" y="6085245"/>
            <a:ext cx="299711" cy="17685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A5007-1AFF-46E0-8602-50164FA04432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2610908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2021-2025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947225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619234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8EBEF92-98D9-4C83-8F15-CA76EADBB439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0865670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853100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F7E58-AD4C-45EB-BA62-B26566C265DA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5320189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38326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405541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5461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517977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ED31C8-D3E4-4A59-AE88-A629EA0A2925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1043914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143528"/>
              </p:ext>
            </p:extLst>
          </p:nvPr>
        </p:nvGraphicFramePr>
        <p:xfrm>
          <a:off x="504189" y="698429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788461" y="4648385"/>
            <a:ext cx="291893" cy="305419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956410" y="5439406"/>
            <a:ext cx="291895" cy="147215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819581" y="4829113"/>
            <a:ext cx="317118" cy="2667513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599469" y="4547527"/>
            <a:ext cx="229258" cy="3219673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437873" y="638988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894658" y="638988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873242" y="638988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826132" y="633566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11AD44-A60A-479D-9C95-B1F36FB5672F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9113197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813452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E2B8DB-E8F0-4884-AC5E-2DB624B45183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0946436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9D8EDCF2-97DC-442A-ACDC-025AD973B3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92303210"/>
                  </p:ext>
                </p:extLst>
              </p:nvPr>
            </p:nvGraphicFramePr>
            <p:xfrm>
              <a:off x="1476067" y="1195975"/>
              <a:ext cx="8032767" cy="44660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9D8EDCF2-97DC-442A-ACDC-025AD973B3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6067" y="1195975"/>
                <a:ext cx="8032767" cy="446605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508A87A-1940-4CB2-9C76-A198A79971BC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3719555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14" y="1050895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географии в 7 классах принял участие </a:t>
            </a:r>
            <a:r>
              <a:rPr lang="ru-RU" sz="2800" b="1" dirty="0">
                <a:latin typeface="+mn-lt"/>
              </a:rPr>
              <a:t>5461</a:t>
            </a:r>
            <a:r>
              <a:rPr lang="ru-RU" sz="2800" dirty="0">
                <a:latin typeface="+mn-lt"/>
              </a:rPr>
              <a:t> человек.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en-US" sz="2800" b="1" dirty="0">
                <a:latin typeface="+mn-lt"/>
              </a:rPr>
              <a:t>200</a:t>
            </a:r>
            <a:r>
              <a:rPr lang="ru-RU" sz="2800" dirty="0">
                <a:latin typeface="+mn-lt"/>
              </a:rPr>
              <a:t> участников (</a:t>
            </a:r>
            <a:r>
              <a:rPr lang="en-US" sz="2800" b="1" dirty="0">
                <a:latin typeface="+mn-lt"/>
              </a:rPr>
              <a:t>3,66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b="1" dirty="0"/>
              <a:t>46,97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№  </a:t>
            </a:r>
            <a:r>
              <a:rPr lang="ru-RU" sz="2800" b="1" dirty="0">
                <a:latin typeface="+mn-lt"/>
              </a:rPr>
              <a:t>6, 7, 17.</a:t>
            </a:r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84D3C-7D38-4C89-84EB-A6B9EAE23E35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5235324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обществознанию</a:t>
            </a:r>
          </a:p>
        </p:txBody>
      </p:sp>
    </p:spTree>
    <p:extLst>
      <p:ext uri="{BB962C8B-B14F-4D97-AF65-F5344CB8AC3E}">
        <p14:creationId xmlns:p14="http://schemas.microsoft.com/office/powerpoint/2010/main" val="42070686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8 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7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65454" y="5067652"/>
            <a:ext cx="8612864" cy="171595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Работа содержит 8 заданий, из которых 3 задания предполагают краткий ответ в виде комбинации цифр, 5 заданий – развернутый ответ.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- 8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19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 задание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488975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13-16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17-19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E8851C8-C4BF-4135-BE95-5580C1DFEDA0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76929729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53781"/>
              </p:ext>
            </p:extLst>
          </p:nvPr>
        </p:nvGraphicFramePr>
        <p:xfrm>
          <a:off x="197708" y="784765"/>
          <a:ext cx="11796583" cy="5804472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408690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387893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36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11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1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1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1100" b="1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11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1100" b="1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11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11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11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1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Характеризовать конституционные права и обязанности гражданина Российской Федерации; применять знания о Конституции Российской Федерации; характеризовать роль Конституции Российской Федерации в системе российского права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Характеризовать конституционные права и обязанности гражданина Российской Федерации; применять знания о Конституции Российской Федерации; характеризовать роль Конституции Российской Федерации в системе российского права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знания о социальных ценностях, о содержании и значении социальных норм, регулирующих общественные отношения; характеризовать традиционные российские духовно-нравственные ценности (в том числе защиту человеческой жизни, прав и свобод человека, гуманизм, милосердие), моральные нормы и их роль в жизни общества; приводить примеры гражданственности и патриотизма, ситуаций морального выбора и ситуаций, регулируемых различными видами социальных норм; о сущности права, о правоотношении как социальном и юридическом явлении, правовых нормах, регулирующих типичные для несовершеннолетнего и членов его семьи общественные отношения, правовом статусе гражданина Российской Федерации (в том числе несовершеннолетнего), правонарушениях и об их опасности для личности и общества; характеризовать право как регулятор общественных отношений, конституционные права и обязанности гражданина Российской Федерации, права ребенка в Российской Федерации; содержании и значении правовых норм, об отраслях права, о правовых нормах, регулирующих типичные для несовершеннолетнего и членов его семьи общественные отношения (в гражданском, трудовом и семейном,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адми-нистративном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уголовном праве), о защите прав несовершеннолетних, об юридической ответственности (гражданско-правовой, дисциплинарной, административной, уголовной), о правоохранительных органах, об обеспечении безопасности личности, общества и государства, в том числе от терроризма и экстремизма; классифицировать по разным признакам виды нормативных правовых актов, виды правонарушений и юридической ответственности по отраслям права (нормы права, выделяя существенные признаки), в том числе устанавливать существенный признак классификации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знания о социальных ценностях, о содержании и значении социальных норм, регулирующих общественные отношения; характеризовать традиционные российские духовно-нравственные ценности (в том числе защита человеческой жизни, прав и свобод человека, гуманизм, милосердие), моральные нормы и их роль в жизни общества; приводить примеры гражданственности и патриотизма, ситуаций морального выбора и ситуаций, регулируемых различными видами социальных норм; о правоотношении как социальном и юридическом явлении, правовых нормах, регулирующих типичные для несовершеннолетнего и членов его семьи общественные отношения, правовом статусе гражданина Российской Федерации (в том числе несовершеннолетнего), правонарушениях и об их опасности для личности и общества; характеризовать право как регулятор общественных отношений, конституционные права и обязанности гражданина Российской Федерации, права ребенка в Российской Федерации; содержании и значении правовых норм, об отраслях права, о правовых нормах, регулирующих типичные для несовершеннолетнего и членов его семьи общественные отношения (в гражданском, трудовом и семейном, административном, уголовном праве), о защите прав несовершеннолетних, об юридической ответственности (гражданско-правовой, дисциплинарной, административной, уголовной), о правоохранительных органах, об обеспечении безопасности личности, общества и государства, в том числе от терроризма и экстремизма; сравнивать (в том числе устанавливать основания для сравнения) отдельные виды социальных норм; устанавливать и объяснять влияние социальных норм на общество и человека; проступок и преступление, дееспособность малолетних в возрасте от 6 до 14 лет и несовершеннолетних в возрасте от 14 до 18 лет, сферы регулирования различных отраслей права (гражданского, трудового, семейного, административного и уголовного), права и обязанности работника и работодателя, имущественные и личные неимущественные отношения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и аргументировать с опорой на обществоведческие знания, факты общественной жизни и личный социальный опыт свое отношение к явлениям социальной действительности с точки зрения социальных ценностей, к социальным нормам как регуляторам общественной жизни и поведения человека в обществе, к роли правовых норм как регуляторов общественной жизни и поведения человека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и аргументировать с опорой на обществоведческие знания, факты общественной жизни и личный социальный опыт свое отношение к явлениям социальной действительности с точки зрения социальных ценностей, к социальным нормам как регуляторам общественной жизни и поведения человека в обществе, к роли правовых норм как регуляторов общественной жизни и поведения человека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FD34-C727-43ED-86F4-4CEE8B40A760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848819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3696</TotalTime>
  <Words>10425</Words>
  <Application>Microsoft Office PowerPoint</Application>
  <PresentationFormat>Широкоэкранный</PresentationFormat>
  <Paragraphs>1252</Paragraphs>
  <Slides>127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127</vt:i4>
      </vt:variant>
    </vt:vector>
  </HeadingPairs>
  <TitlesOfParts>
    <vt:vector size="134" baseType="lpstr">
      <vt:lpstr>Arial</vt:lpstr>
      <vt:lpstr>Calibri</vt:lpstr>
      <vt:lpstr>Calibri Light</vt:lpstr>
      <vt:lpstr>Courier New</vt:lpstr>
      <vt:lpstr>Montserrat regular</vt:lpstr>
      <vt:lpstr>Times New Roman</vt:lpstr>
      <vt:lpstr>Тема Office</vt:lpstr>
      <vt:lpstr>Результаты Всероссийских проверочных работ (ВПР)  в  Приморском крае  2025 год 7 класс</vt:lpstr>
      <vt:lpstr>Цель Всероссийских проверочных работ</vt:lpstr>
      <vt:lpstr>Как использовать результаты ВПР</vt:lpstr>
      <vt:lpstr>Презентация PowerPoint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2021-2025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участников, %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2021-2025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 Изменение доли участников по качеству знаний («4»+«5») по результатам ВПР в  2023-2025 гг.  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2021-2025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2024-2025 гг. 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Презентация PowerPoint</vt:lpstr>
      <vt:lpstr>Требования (умения)</vt:lpstr>
      <vt:lpstr>Требования (умения)                                     (продолжение таблицы)</vt:lpstr>
      <vt:lpstr>Изменение доли участников по качеству знаний («4»+«5») по результатам ВПР в  2021-2025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 «5») по результатам ВПР в  2025 г. (в  параллели 7 классов впервые проводится ВПР по информатике)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2021-2025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2021-2025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Требования (умения)                                 (продолжение таблицы)</vt:lpstr>
      <vt:lpstr>Изменение доли участников по качеству знаний («4»+«5») по результатам ВПР в  2021-2025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2025 гг. (в  параллели 7 классов впервые проводится ВПР по литературе )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2021-2025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 Nurgatin</dc:creator>
  <cp:lastModifiedBy>Елена Ю. Новожеева</cp:lastModifiedBy>
  <cp:revision>869</cp:revision>
  <cp:lastPrinted>2024-07-31T23:43:44Z</cp:lastPrinted>
  <dcterms:created xsi:type="dcterms:W3CDTF">2022-06-03T19:16:13Z</dcterms:created>
  <dcterms:modified xsi:type="dcterms:W3CDTF">2025-08-17T23:41:18Z</dcterms:modified>
</cp:coreProperties>
</file>