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2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Ex3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Ex4.xml" ContentType="application/vnd.ms-office.chartex+xml"/>
  <Override PartName="/ppt/charts/style30.xml" ContentType="application/vnd.ms-office.chartstyle+xml"/>
  <Override PartName="/ppt/charts/colors30.xml" ContentType="application/vnd.ms-office.chartcolorstyle+xml"/>
  <Override PartName="/ppt/charts/chart2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Ex5.xml" ContentType="application/vnd.ms-office.chartex+xml"/>
  <Override PartName="/ppt/charts/style37.xml" ContentType="application/vnd.ms-office.chartstyle+xml"/>
  <Override PartName="/ppt/charts/colors37.xml" ContentType="application/vnd.ms-office.chartcolorstyle+xml"/>
  <Override PartName="/ppt/charts/chart3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37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38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Ex6.xml" ContentType="application/vnd.ms-office.chartex+xml"/>
  <Override PartName="/ppt/charts/style44.xml" ContentType="application/vnd.ms-office.chartstyle+xml"/>
  <Override PartName="/ppt/charts/colors44.xml" ContentType="application/vnd.ms-office.chartcolorstyle+xml"/>
  <Override PartName="/ppt/charts/chart3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3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44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Ex7.xml" ContentType="application/vnd.ms-office.chartex+xml"/>
  <Override PartName="/ppt/charts/style51.xml" ContentType="application/vnd.ms-office.chartstyle+xml"/>
  <Override PartName="/ppt/charts/colors51.xml" ContentType="application/vnd.ms-office.chartcolorstyle+xml"/>
  <Override PartName="/ppt/charts/chart45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46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47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48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49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Ex8.xml" ContentType="application/vnd.ms-office.chartex+xml"/>
  <Override PartName="/ppt/charts/style57.xml" ContentType="application/vnd.ms-office.chartstyle+xml"/>
  <Override PartName="/ppt/charts/colors5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7"/>
  </p:handoutMasterIdLst>
  <p:sldIdLst>
    <p:sldId id="257" r:id="rId2"/>
    <p:sldId id="275" r:id="rId3"/>
    <p:sldId id="260" r:id="rId4"/>
    <p:sldId id="286" r:id="rId5"/>
    <p:sldId id="268" r:id="rId6"/>
    <p:sldId id="287" r:id="rId7"/>
    <p:sldId id="280" r:id="rId8"/>
    <p:sldId id="319" r:id="rId9"/>
    <p:sldId id="289" r:id="rId10"/>
    <p:sldId id="288" r:id="rId11"/>
    <p:sldId id="291" r:id="rId12"/>
    <p:sldId id="292" r:id="rId13"/>
    <p:sldId id="297" r:id="rId14"/>
    <p:sldId id="273" r:id="rId15"/>
    <p:sldId id="298" r:id="rId16"/>
    <p:sldId id="299" r:id="rId17"/>
    <p:sldId id="300" r:id="rId18"/>
    <p:sldId id="321" r:id="rId19"/>
    <p:sldId id="322" r:id="rId20"/>
    <p:sldId id="302" r:id="rId21"/>
    <p:sldId id="303" r:id="rId22"/>
    <p:sldId id="305" r:id="rId23"/>
    <p:sldId id="306" r:id="rId24"/>
    <p:sldId id="307" r:id="rId25"/>
    <p:sldId id="308" r:id="rId26"/>
    <p:sldId id="309" r:id="rId27"/>
    <p:sldId id="365" r:id="rId28"/>
    <p:sldId id="310" r:id="rId29"/>
    <p:sldId id="318" r:id="rId30"/>
    <p:sldId id="323" r:id="rId31"/>
    <p:sldId id="312" r:id="rId32"/>
    <p:sldId id="313" r:id="rId33"/>
    <p:sldId id="315" r:id="rId34"/>
    <p:sldId id="316" r:id="rId35"/>
    <p:sldId id="317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55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  <p:sldId id="376" r:id="rId77"/>
    <p:sldId id="377" r:id="rId78"/>
    <p:sldId id="378" r:id="rId79"/>
    <p:sldId id="379" r:id="rId80"/>
    <p:sldId id="380" r:id="rId81"/>
    <p:sldId id="381" r:id="rId82"/>
    <p:sldId id="382" r:id="rId83"/>
    <p:sldId id="383" r:id="rId84"/>
    <p:sldId id="384" r:id="rId85"/>
    <p:sldId id="385" r:id="rId8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61616"/>
    <a:srgbClr val="138189"/>
    <a:srgbClr val="14444F"/>
    <a:srgbClr val="009999"/>
    <a:srgbClr val="429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5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package" Target="../embeddings/Microsoft_Excel_Worksheet2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29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microsoft.com/office/2011/relationships/chartStyle" Target="style37.xml"/><Relationship Id="rId1" Type="http://schemas.openxmlformats.org/officeDocument/2006/relationships/package" Target="../embeddings/Microsoft_Excel_Worksheet36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44.xml"/><Relationship Id="rId2" Type="http://schemas.microsoft.com/office/2011/relationships/chartStyle" Target="style44.xml"/><Relationship Id="rId1" Type="http://schemas.openxmlformats.org/officeDocument/2006/relationships/package" Target="../embeddings/Microsoft_Excel_Worksheet43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51.xml"/><Relationship Id="rId2" Type="http://schemas.microsoft.com/office/2011/relationships/chartStyle" Target="style51.xml"/><Relationship Id="rId1" Type="http://schemas.openxmlformats.org/officeDocument/2006/relationships/package" Target="../embeddings/Microsoft_Excel_Worksheet50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57.xml"/><Relationship Id="rId2" Type="http://schemas.microsoft.com/office/2011/relationships/chartStyle" Target="style57.xml"/><Relationship Id="rId1" Type="http://schemas.openxmlformats.org/officeDocument/2006/relationships/package" Target="../embeddings/Microsoft_Excel_Worksheet5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849695082015"/>
          <c:y val="0.21291967306550974"/>
          <c:w val="0.62775974025974024"/>
          <c:h val="0.72412500043806927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по Приморскому краю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6401725200246365E-2"/>
                  <c:y val="4.310343852307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8-4AFA-913C-52641C5510B1}"/>
                </c:ext>
              </c:extLst>
            </c:dLbl>
            <c:dLbl>
              <c:idx val="1"/>
              <c:layout>
                <c:manualLayout>
                  <c:x val="2.8837430441342707E-3"/>
                  <c:y val="-3.4444059542931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8-4AFA-913C-52641C5510B1}"/>
                </c:ext>
              </c:extLst>
            </c:dLbl>
            <c:dLbl>
              <c:idx val="2"/>
              <c:layout>
                <c:manualLayout>
                  <c:x val="2.9574861367837338E-2"/>
                  <c:y val="-8.620687704614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8-4AFA-913C-52641C551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19262</c:v>
                </c:pt>
                <c:pt idx="1">
                  <c:v>19084</c:v>
                </c:pt>
                <c:pt idx="2">
                  <c:v>9491</c:v>
                </c:pt>
                <c:pt idx="3">
                  <c:v>2515</c:v>
                </c:pt>
                <c:pt idx="4">
                  <c:v>9329</c:v>
                </c:pt>
                <c:pt idx="5">
                  <c:v>6656</c:v>
                </c:pt>
                <c:pt idx="6">
                  <c:v>6584</c:v>
                </c:pt>
                <c:pt idx="7">
                  <c:v>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AFA-913C-52641C551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334175"/>
        <c:axId val="1446891967"/>
      </c:radarChart>
      <c:catAx>
        <c:axId val="135833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1967"/>
        <c:crosses val="autoZero"/>
        <c:auto val="1"/>
        <c:lblAlgn val="ctr"/>
        <c:lblOffset val="100"/>
        <c:noMultiLvlLbl val="0"/>
      </c:catAx>
      <c:valAx>
        <c:axId val="1446891967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33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27.74</c:v>
                </c:pt>
                <c:pt idx="1">
                  <c:v>24.43</c:v>
                </c:pt>
                <c:pt idx="2">
                  <c:v>32.700000000000003</c:v>
                </c:pt>
                <c:pt idx="3">
                  <c:v>28.5</c:v>
                </c:pt>
                <c:pt idx="4">
                  <c:v>37.22</c:v>
                </c:pt>
                <c:pt idx="5">
                  <c:v>44.69</c:v>
                </c:pt>
                <c:pt idx="6">
                  <c:v>48.51</c:v>
                </c:pt>
                <c:pt idx="7">
                  <c:v>36.53</c:v>
                </c:pt>
                <c:pt idx="8">
                  <c:v>23.71</c:v>
                </c:pt>
                <c:pt idx="9">
                  <c:v>34.35</c:v>
                </c:pt>
                <c:pt idx="10">
                  <c:v>27.55</c:v>
                </c:pt>
                <c:pt idx="11">
                  <c:v>23.93</c:v>
                </c:pt>
                <c:pt idx="12">
                  <c:v>27.15</c:v>
                </c:pt>
                <c:pt idx="13">
                  <c:v>33.82</c:v>
                </c:pt>
                <c:pt idx="14">
                  <c:v>32.840000000000003</c:v>
                </c:pt>
                <c:pt idx="15">
                  <c:v>31.81</c:v>
                </c:pt>
                <c:pt idx="16">
                  <c:v>30.31</c:v>
                </c:pt>
                <c:pt idx="17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27.87</c:v>
                </c:pt>
                <c:pt idx="1">
                  <c:v>14.129999999999999</c:v>
                </c:pt>
                <c:pt idx="2">
                  <c:v>35.979999999999997</c:v>
                </c:pt>
                <c:pt idx="3">
                  <c:v>23.62</c:v>
                </c:pt>
                <c:pt idx="4">
                  <c:v>41.949999999999996</c:v>
                </c:pt>
                <c:pt idx="5">
                  <c:v>38.18</c:v>
                </c:pt>
                <c:pt idx="6">
                  <c:v>44.77</c:v>
                </c:pt>
                <c:pt idx="7">
                  <c:v>39.58</c:v>
                </c:pt>
                <c:pt idx="8">
                  <c:v>24.29</c:v>
                </c:pt>
                <c:pt idx="9">
                  <c:v>27.94</c:v>
                </c:pt>
                <c:pt idx="10">
                  <c:v>28.57</c:v>
                </c:pt>
                <c:pt idx="11">
                  <c:v>31.67</c:v>
                </c:pt>
                <c:pt idx="12">
                  <c:v>29.009999999999998</c:v>
                </c:pt>
                <c:pt idx="13">
                  <c:v>41.67</c:v>
                </c:pt>
                <c:pt idx="14">
                  <c:v>31.66</c:v>
                </c:pt>
                <c:pt idx="15">
                  <c:v>29.009999999999998</c:v>
                </c:pt>
                <c:pt idx="16">
                  <c:v>33.989999999999995</c:v>
                </c:pt>
                <c:pt idx="17">
                  <c:v>57.84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34.17</c:v>
                </c:pt>
                <c:pt idx="1">
                  <c:v>24.58</c:v>
                </c:pt>
                <c:pt idx="2">
                  <c:v>40.950000000000003</c:v>
                </c:pt>
                <c:pt idx="3">
                  <c:v>35.89</c:v>
                </c:pt>
                <c:pt idx="4">
                  <c:v>42.36</c:v>
                </c:pt>
                <c:pt idx="5">
                  <c:v>35.659999999999997</c:v>
                </c:pt>
                <c:pt idx="6">
                  <c:v>46.3</c:v>
                </c:pt>
                <c:pt idx="7">
                  <c:v>31.78</c:v>
                </c:pt>
                <c:pt idx="8">
                  <c:v>26</c:v>
                </c:pt>
                <c:pt idx="9">
                  <c:v>40.11</c:v>
                </c:pt>
                <c:pt idx="10">
                  <c:v>34.200000000000003</c:v>
                </c:pt>
                <c:pt idx="11">
                  <c:v>45.11</c:v>
                </c:pt>
                <c:pt idx="12">
                  <c:v>29.07</c:v>
                </c:pt>
                <c:pt idx="13">
                  <c:v>42.32</c:v>
                </c:pt>
                <c:pt idx="14">
                  <c:v>34.42</c:v>
                </c:pt>
                <c:pt idx="15">
                  <c:v>32.020000000000003</c:v>
                </c:pt>
                <c:pt idx="16">
                  <c:v>31.62</c:v>
                </c:pt>
                <c:pt idx="17">
                  <c:v>51.25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35.04</c:v>
                </c:pt>
                <c:pt idx="1">
                  <c:v>34.92</c:v>
                </c:pt>
                <c:pt idx="2">
                  <c:v>38.820000000000007</c:v>
                </c:pt>
                <c:pt idx="3">
                  <c:v>44.9</c:v>
                </c:pt>
                <c:pt idx="4">
                  <c:v>33.53</c:v>
                </c:pt>
                <c:pt idx="5">
                  <c:v>44.05</c:v>
                </c:pt>
                <c:pt idx="6">
                  <c:v>49.04</c:v>
                </c:pt>
                <c:pt idx="7">
                  <c:v>31.67</c:v>
                </c:pt>
                <c:pt idx="8">
                  <c:v>31.25</c:v>
                </c:pt>
                <c:pt idx="9">
                  <c:v>36.049999999999997</c:v>
                </c:pt>
                <c:pt idx="10">
                  <c:v>46.85</c:v>
                </c:pt>
                <c:pt idx="11">
                  <c:v>44.31</c:v>
                </c:pt>
                <c:pt idx="12">
                  <c:v>28.84</c:v>
                </c:pt>
                <c:pt idx="13">
                  <c:v>46.34</c:v>
                </c:pt>
                <c:pt idx="14">
                  <c:v>35.03</c:v>
                </c:pt>
                <c:pt idx="15">
                  <c:v>24.220000000000002</c:v>
                </c:pt>
                <c:pt idx="16">
                  <c:v>34.69</c:v>
                </c:pt>
                <c:pt idx="17">
                  <c:v>57.53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F-4030-B17A-F18CD9BDB2C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41.809999999999995</c:v>
                </c:pt>
                <c:pt idx="1">
                  <c:v>34.74</c:v>
                </c:pt>
                <c:pt idx="2">
                  <c:v>44.23</c:v>
                </c:pt>
                <c:pt idx="3">
                  <c:v>50.71</c:v>
                </c:pt>
                <c:pt idx="4">
                  <c:v>47.34</c:v>
                </c:pt>
                <c:pt idx="5">
                  <c:v>43.58</c:v>
                </c:pt>
                <c:pt idx="6">
                  <c:v>54.260000000000005</c:v>
                </c:pt>
                <c:pt idx="7">
                  <c:v>44.98</c:v>
                </c:pt>
                <c:pt idx="8">
                  <c:v>41.17</c:v>
                </c:pt>
                <c:pt idx="9">
                  <c:v>43.28</c:v>
                </c:pt>
                <c:pt idx="10">
                  <c:v>47.37</c:v>
                </c:pt>
                <c:pt idx="11">
                  <c:v>40.479999999999997</c:v>
                </c:pt>
                <c:pt idx="12">
                  <c:v>36.93</c:v>
                </c:pt>
                <c:pt idx="13">
                  <c:v>36.08</c:v>
                </c:pt>
                <c:pt idx="14">
                  <c:v>35.9</c:v>
                </c:pt>
                <c:pt idx="15">
                  <c:v>42.41</c:v>
                </c:pt>
                <c:pt idx="16">
                  <c:v>41.24</c:v>
                </c:pt>
                <c:pt idx="17">
                  <c:v>53.43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5-4D92-9209-2079DA7CAD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1</c:v>
                </c:pt>
                <c:pt idx="1">
                  <c:v>2.1</c:v>
                </c:pt>
                <c:pt idx="2">
                  <c:v>2.2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81.33</c:v>
                </c:pt>
                <c:pt idx="1">
                  <c:v>72.650000000000006</c:v>
                </c:pt>
                <c:pt idx="2">
                  <c:v>66.45</c:v>
                </c:pt>
                <c:pt idx="3">
                  <c:v>59.29</c:v>
                </c:pt>
                <c:pt idx="4">
                  <c:v>83.17</c:v>
                </c:pt>
                <c:pt idx="5">
                  <c:v>65.09</c:v>
                </c:pt>
                <c:pt idx="6">
                  <c:v>54.75</c:v>
                </c:pt>
                <c:pt idx="7">
                  <c:v>69.06</c:v>
                </c:pt>
                <c:pt idx="8">
                  <c:v>54.75</c:v>
                </c:pt>
                <c:pt idx="9">
                  <c:v>82.73</c:v>
                </c:pt>
                <c:pt idx="10">
                  <c:v>72.86</c:v>
                </c:pt>
                <c:pt idx="11">
                  <c:v>75.61</c:v>
                </c:pt>
                <c:pt idx="12">
                  <c:v>28.69</c:v>
                </c:pt>
                <c:pt idx="13">
                  <c:v>36.43</c:v>
                </c:pt>
                <c:pt idx="14">
                  <c:v>38.47</c:v>
                </c:pt>
                <c:pt idx="15">
                  <c:v>27.54</c:v>
                </c:pt>
                <c:pt idx="16">
                  <c:v>20.02</c:v>
                </c:pt>
                <c:pt idx="17">
                  <c:v>9.57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srgbClr val="FFFF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A1-4C34-B279-AE0D1699E52E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2BD-46CB-A438-9C75299A2DB2}"/>
                </c:ext>
              </c:extLst>
            </c:dLbl>
            <c:dLbl>
              <c:idx val="5"/>
              <c:spPr>
                <a:noFill/>
                <a:ln>
                  <a:solidFill>
                    <a:srgbClr val="FFFF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E8-4D14-9903-FEF59A565C8C}"/>
                </c:ext>
              </c:extLst>
            </c:dLbl>
            <c:dLbl>
              <c:idx val="9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2BD-46CB-A438-9C75299A2DB2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spPr>
                <a:solidFill>
                  <a:srgbClr val="FFC000"/>
                </a:solidFill>
                <a:ln>
                  <a:solidFill>
                    <a:srgbClr val="00FF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E8-4D14-9903-FEF59A565C8C}"/>
                </c:ext>
              </c:extLst>
            </c:dLbl>
            <c:dLbl>
              <c:idx val="13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2BD-46CB-A438-9C75299A2DB2}"/>
                </c:ext>
              </c:extLst>
            </c:dLbl>
            <c:dLbl>
              <c:idx val="1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2BD-46CB-A438-9C75299A2DB2}"/>
                </c:ext>
              </c:extLst>
            </c:dLbl>
            <c:dLbl>
              <c:idx val="1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2BD-46CB-A438-9C75299A2DB2}"/>
                </c:ext>
              </c:extLst>
            </c:dLbl>
            <c:dLbl>
              <c:idx val="16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BD-46CB-A438-9C75299A2DB2}"/>
                </c:ext>
              </c:extLst>
            </c:dLbl>
            <c:dLbl>
              <c:idx val="1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2BD-46CB-A438-9C75299A2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1</c:v>
                </c:pt>
                <c:pt idx="1">
                  <c:v>2.1</c:v>
                </c:pt>
                <c:pt idx="2">
                  <c:v>2.2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78.959999999999994</c:v>
                </c:pt>
                <c:pt idx="1">
                  <c:v>70.77</c:v>
                </c:pt>
                <c:pt idx="2">
                  <c:v>66.930000000000007</c:v>
                </c:pt>
                <c:pt idx="3">
                  <c:v>57.84</c:v>
                </c:pt>
                <c:pt idx="4">
                  <c:v>81.89</c:v>
                </c:pt>
                <c:pt idx="5">
                  <c:v>64.09</c:v>
                </c:pt>
                <c:pt idx="6">
                  <c:v>52.83</c:v>
                </c:pt>
                <c:pt idx="7">
                  <c:v>65.03</c:v>
                </c:pt>
                <c:pt idx="8">
                  <c:v>53.46</c:v>
                </c:pt>
                <c:pt idx="9">
                  <c:v>80.59</c:v>
                </c:pt>
                <c:pt idx="10">
                  <c:v>70.209999999999994</c:v>
                </c:pt>
                <c:pt idx="11">
                  <c:v>73.42</c:v>
                </c:pt>
                <c:pt idx="12">
                  <c:v>27.54</c:v>
                </c:pt>
                <c:pt idx="13">
                  <c:v>34.49</c:v>
                </c:pt>
                <c:pt idx="14">
                  <c:v>37.64</c:v>
                </c:pt>
                <c:pt idx="15">
                  <c:v>27.34</c:v>
                </c:pt>
                <c:pt idx="16">
                  <c:v>20.07</c:v>
                </c:pt>
                <c:pt idx="17">
                  <c:v>10.02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8.91</c:v>
                </c:pt>
                <c:pt idx="1">
                  <c:v>46.8</c:v>
                </c:pt>
                <c:pt idx="2">
                  <c:v>34.700000000000003</c:v>
                </c:pt>
                <c:pt idx="3">
                  <c:v>9.59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8.66</c:v>
                </c:pt>
                <c:pt idx="1">
                  <c:v>49.64</c:v>
                </c:pt>
                <c:pt idx="2">
                  <c:v>33.78</c:v>
                </c:pt>
                <c:pt idx="3">
                  <c:v>7.92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06017684677114E-2"/>
          <c:y val="3.9254167187116197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8FE-4E69-A8EC-77E6CFB6E46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CB8-4005-9360-4D3E51D340A8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FE-4E69-A8EC-77E6CFB6E46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Лист1!$B$1:$Z$1</c:f>
              <c:strCach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strCache>
            </c:strRef>
          </c:cat>
          <c:val>
            <c:numRef>
              <c:f>Лист1!$B$2:$Z$2</c:f>
              <c:numCache>
                <c:formatCode>General</c:formatCode>
                <c:ptCount val="25"/>
                <c:pt idx="0">
                  <c:v>0.6</c:v>
                </c:pt>
                <c:pt idx="1">
                  <c:v>0.8</c:v>
                </c:pt>
                <c:pt idx="2">
                  <c:v>1.4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1.3</c:v>
                </c:pt>
                <c:pt idx="7">
                  <c:v>14</c:v>
                </c:pt>
                <c:pt idx="8">
                  <c:v>10.1</c:v>
                </c:pt>
                <c:pt idx="9">
                  <c:v>8</c:v>
                </c:pt>
                <c:pt idx="10">
                  <c:v>6.5</c:v>
                </c:pt>
                <c:pt idx="11">
                  <c:v>6</c:v>
                </c:pt>
                <c:pt idx="12">
                  <c:v>5.5</c:v>
                </c:pt>
                <c:pt idx="13">
                  <c:v>9.3000000000000007</c:v>
                </c:pt>
                <c:pt idx="14">
                  <c:v>7.6</c:v>
                </c:pt>
                <c:pt idx="15">
                  <c:v>5.6</c:v>
                </c:pt>
                <c:pt idx="16">
                  <c:v>4.5</c:v>
                </c:pt>
                <c:pt idx="17">
                  <c:v>3.6</c:v>
                </c:pt>
                <c:pt idx="18">
                  <c:v>2.8</c:v>
                </c:pt>
                <c:pt idx="19">
                  <c:v>2.8</c:v>
                </c:pt>
                <c:pt idx="20">
                  <c:v>2.2999999999999998</c:v>
                </c:pt>
                <c:pt idx="21">
                  <c:v>1.2</c:v>
                </c:pt>
                <c:pt idx="22">
                  <c:v>0.8</c:v>
                </c:pt>
                <c:pt idx="23">
                  <c:v>0.4</c:v>
                </c:pt>
                <c:pt idx="2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2.1</c:v>
                </c:pt>
                <c:pt idx="2">
                  <c:v>2.2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  <c:pt idx="0">
                  <c:v>36.56</c:v>
                </c:pt>
                <c:pt idx="1">
                  <c:v>21.69</c:v>
                </c:pt>
                <c:pt idx="2">
                  <c:v>20.45</c:v>
                </c:pt>
                <c:pt idx="3">
                  <c:v>13.38</c:v>
                </c:pt>
                <c:pt idx="4">
                  <c:v>48.14</c:v>
                </c:pt>
                <c:pt idx="5">
                  <c:v>17.53</c:v>
                </c:pt>
                <c:pt idx="6">
                  <c:v>11.52</c:v>
                </c:pt>
                <c:pt idx="7">
                  <c:v>25.28</c:v>
                </c:pt>
                <c:pt idx="8">
                  <c:v>10.59</c:v>
                </c:pt>
                <c:pt idx="9">
                  <c:v>38.54</c:v>
                </c:pt>
                <c:pt idx="10">
                  <c:v>32.159999999999997</c:v>
                </c:pt>
                <c:pt idx="11">
                  <c:v>37.67</c:v>
                </c:pt>
                <c:pt idx="12">
                  <c:v>2.57</c:v>
                </c:pt>
                <c:pt idx="13">
                  <c:v>2.97</c:v>
                </c:pt>
                <c:pt idx="14">
                  <c:v>3.75</c:v>
                </c:pt>
                <c:pt idx="15">
                  <c:v>3.41</c:v>
                </c:pt>
                <c:pt idx="16">
                  <c:v>1.1499999999999999</c:v>
                </c:pt>
                <c:pt idx="17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2.1</c:v>
                </c:pt>
                <c:pt idx="2">
                  <c:v>2.2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Лист1!$B$3:$S$3</c:f>
              <c:numCache>
                <c:formatCode>General</c:formatCode>
                <c:ptCount val="18"/>
                <c:pt idx="0">
                  <c:v>76.39</c:v>
                </c:pt>
                <c:pt idx="1">
                  <c:v>65.349999999999994</c:v>
                </c:pt>
                <c:pt idx="2">
                  <c:v>60.24</c:v>
                </c:pt>
                <c:pt idx="3">
                  <c:v>48.2</c:v>
                </c:pt>
                <c:pt idx="4">
                  <c:v>80.56</c:v>
                </c:pt>
                <c:pt idx="5">
                  <c:v>56.08</c:v>
                </c:pt>
                <c:pt idx="6">
                  <c:v>44.01</c:v>
                </c:pt>
                <c:pt idx="7">
                  <c:v>59.66</c:v>
                </c:pt>
                <c:pt idx="8">
                  <c:v>43.91</c:v>
                </c:pt>
                <c:pt idx="9">
                  <c:v>77.180000000000007</c:v>
                </c:pt>
                <c:pt idx="10">
                  <c:v>66.31</c:v>
                </c:pt>
                <c:pt idx="11">
                  <c:v>71.040000000000006</c:v>
                </c:pt>
                <c:pt idx="12">
                  <c:v>13.46</c:v>
                </c:pt>
                <c:pt idx="13">
                  <c:v>17.32</c:v>
                </c:pt>
                <c:pt idx="14">
                  <c:v>18.54</c:v>
                </c:pt>
                <c:pt idx="15">
                  <c:v>12.86</c:v>
                </c:pt>
                <c:pt idx="16">
                  <c:v>7.12</c:v>
                </c:pt>
                <c:pt idx="17">
                  <c:v>3.54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2.1</c:v>
                </c:pt>
                <c:pt idx="2">
                  <c:v>2.2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Лист1!$B$4:$S$4</c:f>
              <c:numCache>
                <c:formatCode>General</c:formatCode>
                <c:ptCount val="18"/>
                <c:pt idx="0">
                  <c:v>89.78</c:v>
                </c:pt>
                <c:pt idx="1">
                  <c:v>86.17</c:v>
                </c:pt>
                <c:pt idx="2">
                  <c:v>82.95</c:v>
                </c:pt>
                <c:pt idx="3">
                  <c:v>76.430000000000007</c:v>
                </c:pt>
                <c:pt idx="4">
                  <c:v>89.46</c:v>
                </c:pt>
                <c:pt idx="5">
                  <c:v>81.040000000000006</c:v>
                </c:pt>
                <c:pt idx="6">
                  <c:v>69.52</c:v>
                </c:pt>
                <c:pt idx="7">
                  <c:v>78.260000000000005</c:v>
                </c:pt>
                <c:pt idx="8">
                  <c:v>71.790000000000006</c:v>
                </c:pt>
                <c:pt idx="9">
                  <c:v>92.5</c:v>
                </c:pt>
                <c:pt idx="10">
                  <c:v>81.33</c:v>
                </c:pt>
                <c:pt idx="11">
                  <c:v>82.84</c:v>
                </c:pt>
                <c:pt idx="12">
                  <c:v>42.23</c:v>
                </c:pt>
                <c:pt idx="13">
                  <c:v>56.41</c:v>
                </c:pt>
                <c:pt idx="14">
                  <c:v>62.15</c:v>
                </c:pt>
                <c:pt idx="15">
                  <c:v>42.65</c:v>
                </c:pt>
                <c:pt idx="16">
                  <c:v>31.65</c:v>
                </c:pt>
                <c:pt idx="17">
                  <c:v>14.11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Лист1!$B$1:$S$1</c:f>
              <c:strCache>
                <c:ptCount val="18"/>
                <c:pt idx="0">
                  <c:v>1</c:v>
                </c:pt>
                <c:pt idx="1">
                  <c:v>2.1</c:v>
                </c:pt>
                <c:pt idx="2">
                  <c:v>2.2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Лист1!$B$5:$S$5</c:f>
              <c:numCache>
                <c:formatCode>General</c:formatCode>
                <c:ptCount val="18"/>
                <c:pt idx="0">
                  <c:v>96.14</c:v>
                </c:pt>
                <c:pt idx="1">
                  <c:v>94.71</c:v>
                </c:pt>
                <c:pt idx="2">
                  <c:v>93.22</c:v>
                </c:pt>
                <c:pt idx="3">
                  <c:v>91.53</c:v>
                </c:pt>
                <c:pt idx="4">
                  <c:v>95.05</c:v>
                </c:pt>
                <c:pt idx="5">
                  <c:v>94.1</c:v>
                </c:pt>
                <c:pt idx="6">
                  <c:v>84.95</c:v>
                </c:pt>
                <c:pt idx="7">
                  <c:v>88.81</c:v>
                </c:pt>
                <c:pt idx="8">
                  <c:v>87.8</c:v>
                </c:pt>
                <c:pt idx="9">
                  <c:v>96.88</c:v>
                </c:pt>
                <c:pt idx="10">
                  <c:v>91.93</c:v>
                </c:pt>
                <c:pt idx="11">
                  <c:v>89.9</c:v>
                </c:pt>
                <c:pt idx="12">
                  <c:v>82.24</c:v>
                </c:pt>
                <c:pt idx="13">
                  <c:v>84.88</c:v>
                </c:pt>
                <c:pt idx="14">
                  <c:v>93.29</c:v>
                </c:pt>
                <c:pt idx="15">
                  <c:v>82.03</c:v>
                </c:pt>
                <c:pt idx="16">
                  <c:v>73.66</c:v>
                </c:pt>
                <c:pt idx="17">
                  <c:v>44.37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34.479999999999997</c:v>
                </c:pt>
                <c:pt idx="1">
                  <c:v>41.400000000000006</c:v>
                </c:pt>
                <c:pt idx="2">
                  <c:v>38.51</c:v>
                </c:pt>
                <c:pt idx="3">
                  <c:v>41.18</c:v>
                </c:pt>
                <c:pt idx="4">
                  <c:v>51.32</c:v>
                </c:pt>
                <c:pt idx="5">
                  <c:v>48.59</c:v>
                </c:pt>
                <c:pt idx="6">
                  <c:v>39.82</c:v>
                </c:pt>
                <c:pt idx="7">
                  <c:v>47.620000000000005</c:v>
                </c:pt>
                <c:pt idx="8">
                  <c:v>60</c:v>
                </c:pt>
                <c:pt idx="9">
                  <c:v>30.49</c:v>
                </c:pt>
                <c:pt idx="10">
                  <c:v>30.770000000000003</c:v>
                </c:pt>
                <c:pt idx="11">
                  <c:v>38.200000000000003</c:v>
                </c:pt>
                <c:pt idx="12">
                  <c:v>37.32</c:v>
                </c:pt>
                <c:pt idx="13">
                  <c:v>42.94</c:v>
                </c:pt>
                <c:pt idx="14">
                  <c:v>16.670000000000002</c:v>
                </c:pt>
                <c:pt idx="15">
                  <c:v>44.95</c:v>
                </c:pt>
                <c:pt idx="16">
                  <c:v>38.769999999999996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50</c:v>
                </c:pt>
                <c:pt idx="1">
                  <c:v>45.28</c:v>
                </c:pt>
                <c:pt idx="2">
                  <c:v>47.94</c:v>
                </c:pt>
                <c:pt idx="3">
                  <c:v>55.36</c:v>
                </c:pt>
                <c:pt idx="4">
                  <c:v>57.14</c:v>
                </c:pt>
                <c:pt idx="5">
                  <c:v>38.270000000000003</c:v>
                </c:pt>
                <c:pt idx="6">
                  <c:v>26.23</c:v>
                </c:pt>
                <c:pt idx="7">
                  <c:v>94.44</c:v>
                </c:pt>
                <c:pt idx="8">
                  <c:v>63.33</c:v>
                </c:pt>
                <c:pt idx="9">
                  <c:v>43.75</c:v>
                </c:pt>
                <c:pt idx="10">
                  <c:v>27.58</c:v>
                </c:pt>
                <c:pt idx="11">
                  <c:v>18</c:v>
                </c:pt>
                <c:pt idx="12">
                  <c:v>69.23</c:v>
                </c:pt>
                <c:pt idx="13">
                  <c:v>60.38</c:v>
                </c:pt>
                <c:pt idx="14">
                  <c:v>21.95</c:v>
                </c:pt>
                <c:pt idx="15">
                  <c:v>29.24</c:v>
                </c:pt>
                <c:pt idx="16">
                  <c:v>35.14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41.82</c:v>
                </c:pt>
                <c:pt idx="1">
                  <c:v>41.67</c:v>
                </c:pt>
                <c:pt idx="2">
                  <c:v>38.520000000000003</c:v>
                </c:pt>
                <c:pt idx="3">
                  <c:v>45.04</c:v>
                </c:pt>
                <c:pt idx="4">
                  <c:v>60</c:v>
                </c:pt>
                <c:pt idx="5">
                  <c:v>41.18</c:v>
                </c:pt>
                <c:pt idx="6">
                  <c:v>41.07</c:v>
                </c:pt>
                <c:pt idx="7">
                  <c:v>39.39</c:v>
                </c:pt>
                <c:pt idx="8">
                  <c:v>92.31</c:v>
                </c:pt>
                <c:pt idx="9">
                  <c:v>57.14</c:v>
                </c:pt>
                <c:pt idx="10">
                  <c:v>22.22</c:v>
                </c:pt>
                <c:pt idx="11">
                  <c:v>33.340000000000003</c:v>
                </c:pt>
                <c:pt idx="12">
                  <c:v>35.299999999999997</c:v>
                </c:pt>
                <c:pt idx="13">
                  <c:v>77.78</c:v>
                </c:pt>
                <c:pt idx="14">
                  <c:v>48.96</c:v>
                </c:pt>
                <c:pt idx="15">
                  <c:v>56.52</c:v>
                </c:pt>
                <c:pt idx="16">
                  <c:v>55.56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47.17</c:v>
                </c:pt>
                <c:pt idx="1">
                  <c:v>49.17</c:v>
                </c:pt>
                <c:pt idx="2">
                  <c:v>47.760000000000005</c:v>
                </c:pt>
                <c:pt idx="3">
                  <c:v>50</c:v>
                </c:pt>
                <c:pt idx="4">
                  <c:v>36.840000000000003</c:v>
                </c:pt>
                <c:pt idx="5">
                  <c:v>34.49</c:v>
                </c:pt>
                <c:pt idx="6">
                  <c:v>56.66</c:v>
                </c:pt>
                <c:pt idx="7">
                  <c:v>63.64</c:v>
                </c:pt>
                <c:pt idx="8">
                  <c:v>57.46</c:v>
                </c:pt>
                <c:pt idx="9">
                  <c:v>78.95</c:v>
                </c:pt>
                <c:pt idx="10">
                  <c:v>23.64</c:v>
                </c:pt>
                <c:pt idx="11">
                  <c:v>38.4</c:v>
                </c:pt>
                <c:pt idx="12">
                  <c:v>33.33</c:v>
                </c:pt>
                <c:pt idx="13">
                  <c:v>25</c:v>
                </c:pt>
                <c:pt idx="14">
                  <c:v>53.14</c:v>
                </c:pt>
                <c:pt idx="15">
                  <c:v>35.08</c:v>
                </c:pt>
                <c:pt idx="16">
                  <c:v>34.83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A-4545-B95E-9632821D3AB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51.93</c:v>
                </c:pt>
                <c:pt idx="1">
                  <c:v>53.660000000000004</c:v>
                </c:pt>
                <c:pt idx="2">
                  <c:v>46.33</c:v>
                </c:pt>
                <c:pt idx="3">
                  <c:v>64.800000000000011</c:v>
                </c:pt>
                <c:pt idx="4">
                  <c:v>55.410000000000004</c:v>
                </c:pt>
                <c:pt idx="5">
                  <c:v>23.340000000000003</c:v>
                </c:pt>
                <c:pt idx="6">
                  <c:v>37.74</c:v>
                </c:pt>
                <c:pt idx="7">
                  <c:v>45.84</c:v>
                </c:pt>
                <c:pt idx="8">
                  <c:v>48.33</c:v>
                </c:pt>
                <c:pt idx="9">
                  <c:v>73.44</c:v>
                </c:pt>
                <c:pt idx="10">
                  <c:v>51.81</c:v>
                </c:pt>
                <c:pt idx="11">
                  <c:v>41.5</c:v>
                </c:pt>
                <c:pt idx="12">
                  <c:v>26.83</c:v>
                </c:pt>
                <c:pt idx="13">
                  <c:v>30.959999999999997</c:v>
                </c:pt>
                <c:pt idx="14">
                  <c:v>54.38</c:v>
                </c:pt>
                <c:pt idx="15">
                  <c:v>53.330000000000005</c:v>
                </c:pt>
                <c:pt idx="16">
                  <c:v>41.22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A-4601-885E-145EF1846F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39.68</c:v>
                </c:pt>
                <c:pt idx="1">
                  <c:v>24.08</c:v>
                </c:pt>
                <c:pt idx="2">
                  <c:v>39.71</c:v>
                </c:pt>
                <c:pt idx="3">
                  <c:v>47.01</c:v>
                </c:pt>
                <c:pt idx="4">
                  <c:v>41.23</c:v>
                </c:pt>
                <c:pt idx="5">
                  <c:v>51.79</c:v>
                </c:pt>
                <c:pt idx="6">
                  <c:v>61.86</c:v>
                </c:pt>
                <c:pt idx="7">
                  <c:v>52.21</c:v>
                </c:pt>
                <c:pt idx="8">
                  <c:v>27.78</c:v>
                </c:pt>
                <c:pt idx="9">
                  <c:v>45.58</c:v>
                </c:pt>
                <c:pt idx="10">
                  <c:v>36.07</c:v>
                </c:pt>
                <c:pt idx="11">
                  <c:v>40.950000000000003</c:v>
                </c:pt>
                <c:pt idx="12">
                  <c:v>33.56</c:v>
                </c:pt>
                <c:pt idx="13">
                  <c:v>43.53</c:v>
                </c:pt>
                <c:pt idx="14">
                  <c:v>32.72</c:v>
                </c:pt>
                <c:pt idx="15">
                  <c:v>39.32</c:v>
                </c:pt>
                <c:pt idx="16">
                  <c:v>42.43</c:v>
                </c:pt>
                <c:pt idx="17">
                  <c:v>56.96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20.89</c:v>
                </c:pt>
                <c:pt idx="1">
                  <c:v>17.28</c:v>
                </c:pt>
                <c:pt idx="2">
                  <c:v>35.85</c:v>
                </c:pt>
                <c:pt idx="3">
                  <c:v>17.5</c:v>
                </c:pt>
                <c:pt idx="4">
                  <c:v>43.33</c:v>
                </c:pt>
                <c:pt idx="5">
                  <c:v>45.84</c:v>
                </c:pt>
                <c:pt idx="6">
                  <c:v>47.870000000000005</c:v>
                </c:pt>
                <c:pt idx="7">
                  <c:v>46.97</c:v>
                </c:pt>
                <c:pt idx="8">
                  <c:v>28.880000000000003</c:v>
                </c:pt>
                <c:pt idx="9">
                  <c:v>17.64</c:v>
                </c:pt>
                <c:pt idx="10">
                  <c:v>24</c:v>
                </c:pt>
                <c:pt idx="11">
                  <c:v>30.86</c:v>
                </c:pt>
                <c:pt idx="12">
                  <c:v>60</c:v>
                </c:pt>
                <c:pt idx="13">
                  <c:v>56.059999999999995</c:v>
                </c:pt>
                <c:pt idx="14">
                  <c:v>35.85</c:v>
                </c:pt>
                <c:pt idx="15">
                  <c:v>29.689999999999998</c:v>
                </c:pt>
                <c:pt idx="16">
                  <c:v>34.69</c:v>
                </c:pt>
                <c:pt idx="17">
                  <c:v>42.85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66.66</c:v>
                </c:pt>
                <c:pt idx="1">
                  <c:v>30.46</c:v>
                </c:pt>
                <c:pt idx="2">
                  <c:v>28.68</c:v>
                </c:pt>
                <c:pt idx="3">
                  <c:v>40.44</c:v>
                </c:pt>
                <c:pt idx="4">
                  <c:v>33.33</c:v>
                </c:pt>
                <c:pt idx="5">
                  <c:v>66.67</c:v>
                </c:pt>
                <c:pt idx="6">
                  <c:v>33.33</c:v>
                </c:pt>
                <c:pt idx="7">
                  <c:v>39.54</c:v>
                </c:pt>
                <c:pt idx="8">
                  <c:v>40</c:v>
                </c:pt>
                <c:pt idx="9">
                  <c:v>18.52</c:v>
                </c:pt>
                <c:pt idx="10">
                  <c:v>36.590000000000003</c:v>
                </c:pt>
                <c:pt idx="11">
                  <c:v>64.290000000000006</c:v>
                </c:pt>
                <c:pt idx="12">
                  <c:v>33.89</c:v>
                </c:pt>
                <c:pt idx="13">
                  <c:v>62.24</c:v>
                </c:pt>
                <c:pt idx="14">
                  <c:v>51.61</c:v>
                </c:pt>
                <c:pt idx="15">
                  <c:v>50.45</c:v>
                </c:pt>
                <c:pt idx="16">
                  <c:v>52.94</c:v>
                </c:pt>
                <c:pt idx="17">
                  <c:v>61.11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44.79</c:v>
                </c:pt>
                <c:pt idx="1">
                  <c:v>35.36</c:v>
                </c:pt>
                <c:pt idx="2">
                  <c:v>49.81</c:v>
                </c:pt>
                <c:pt idx="3">
                  <c:v>60</c:v>
                </c:pt>
                <c:pt idx="4">
                  <c:v>36.630000000000003</c:v>
                </c:pt>
                <c:pt idx="5">
                  <c:v>55.07</c:v>
                </c:pt>
                <c:pt idx="6">
                  <c:v>61.04</c:v>
                </c:pt>
                <c:pt idx="7">
                  <c:v>27.830000000000002</c:v>
                </c:pt>
                <c:pt idx="8">
                  <c:v>60.5</c:v>
                </c:pt>
                <c:pt idx="9">
                  <c:v>51.24</c:v>
                </c:pt>
                <c:pt idx="10">
                  <c:v>46.25</c:v>
                </c:pt>
                <c:pt idx="11">
                  <c:v>67.959999999999994</c:v>
                </c:pt>
                <c:pt idx="12">
                  <c:v>50.61</c:v>
                </c:pt>
                <c:pt idx="13">
                  <c:v>52.83</c:v>
                </c:pt>
                <c:pt idx="14">
                  <c:v>49.599999999999994</c:v>
                </c:pt>
                <c:pt idx="15">
                  <c:v>55.93</c:v>
                </c:pt>
                <c:pt idx="16">
                  <c:v>46.97</c:v>
                </c:pt>
                <c:pt idx="17">
                  <c:v>46.55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E-46FC-858A-D1ADF7EB10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46.75</c:v>
                </c:pt>
                <c:pt idx="1">
                  <c:v>40.090000000000003</c:v>
                </c:pt>
                <c:pt idx="2">
                  <c:v>49.54</c:v>
                </c:pt>
                <c:pt idx="3">
                  <c:v>46.239999999999995</c:v>
                </c:pt>
                <c:pt idx="4">
                  <c:v>59.26</c:v>
                </c:pt>
                <c:pt idx="5">
                  <c:v>53.269999999999996</c:v>
                </c:pt>
                <c:pt idx="6">
                  <c:v>47.78</c:v>
                </c:pt>
                <c:pt idx="7">
                  <c:v>60</c:v>
                </c:pt>
                <c:pt idx="8">
                  <c:v>53.06</c:v>
                </c:pt>
                <c:pt idx="9">
                  <c:v>41.529999999999994</c:v>
                </c:pt>
                <c:pt idx="10">
                  <c:v>52.38</c:v>
                </c:pt>
                <c:pt idx="11">
                  <c:v>49.31</c:v>
                </c:pt>
                <c:pt idx="12">
                  <c:v>44.209999999999994</c:v>
                </c:pt>
                <c:pt idx="13">
                  <c:v>29</c:v>
                </c:pt>
                <c:pt idx="14">
                  <c:v>41.26</c:v>
                </c:pt>
                <c:pt idx="15">
                  <c:v>35.93</c:v>
                </c:pt>
                <c:pt idx="16">
                  <c:v>56.400000000000006</c:v>
                </c:pt>
                <c:pt idx="17">
                  <c:v>57.86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8-45C3-AFDD-945329FD4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3</c:v>
                </c:pt>
                <c:pt idx="6">
                  <c:v>4.1</c:v>
                </c:pt>
                <c:pt idx="7">
                  <c:v>4.2</c:v>
                </c:pt>
                <c:pt idx="8">
                  <c:v>5</c:v>
                </c:pt>
                <c:pt idx="9">
                  <c:v>6</c:v>
                </c:pt>
                <c:pt idx="10">
                  <c:v>7.1</c:v>
                </c:pt>
                <c:pt idx="11">
                  <c:v>7.2</c:v>
                </c:pt>
                <c:pt idx="12">
                  <c:v>8</c:v>
                </c:pt>
                <c:pt idx="13">
                  <c:v>9</c:v>
                </c:pt>
                <c:pt idx="14">
                  <c:v>10.1</c:v>
                </c:pt>
                <c:pt idx="15">
                  <c:v>10.2</c:v>
                </c:pt>
                <c:pt idx="16">
                  <c:v>11.1</c:v>
                </c:pt>
                <c:pt idx="17">
                  <c:v>11.2</c:v>
                </c:pt>
                <c:pt idx="18">
                  <c:v>11.3</c:v>
                </c:pt>
                <c:pt idx="19">
                  <c:v>11.4</c:v>
                </c:pt>
                <c:pt idx="20">
                  <c:v>12К1</c:v>
                </c:pt>
                <c:pt idx="21">
                  <c:v>12К2</c:v>
                </c:pt>
                <c:pt idx="22">
                  <c:v>13</c:v>
                </c:pt>
                <c:pt idx="23">
                  <c:v>14.1</c:v>
                </c:pt>
                <c:pt idx="24">
                  <c:v>14.2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64.97</c:v>
                </c:pt>
                <c:pt idx="1">
                  <c:v>52.59</c:v>
                </c:pt>
                <c:pt idx="2">
                  <c:v>52.19</c:v>
                </c:pt>
                <c:pt idx="3">
                  <c:v>64.239999999999995</c:v>
                </c:pt>
                <c:pt idx="4">
                  <c:v>55.07</c:v>
                </c:pt>
                <c:pt idx="5">
                  <c:v>56.33</c:v>
                </c:pt>
                <c:pt idx="6">
                  <c:v>68.62</c:v>
                </c:pt>
                <c:pt idx="7">
                  <c:v>57.97</c:v>
                </c:pt>
                <c:pt idx="8">
                  <c:v>62.27</c:v>
                </c:pt>
                <c:pt idx="9">
                  <c:v>48.12</c:v>
                </c:pt>
                <c:pt idx="10">
                  <c:v>37.409999999999997</c:v>
                </c:pt>
                <c:pt idx="11">
                  <c:v>75.14</c:v>
                </c:pt>
                <c:pt idx="12">
                  <c:v>78.790000000000006</c:v>
                </c:pt>
                <c:pt idx="13">
                  <c:v>62.52</c:v>
                </c:pt>
                <c:pt idx="14">
                  <c:v>66.72</c:v>
                </c:pt>
                <c:pt idx="15">
                  <c:v>64.52</c:v>
                </c:pt>
                <c:pt idx="16">
                  <c:v>50.63</c:v>
                </c:pt>
                <c:pt idx="17">
                  <c:v>49.66</c:v>
                </c:pt>
                <c:pt idx="18">
                  <c:v>58.75</c:v>
                </c:pt>
                <c:pt idx="19">
                  <c:v>59.28</c:v>
                </c:pt>
                <c:pt idx="20">
                  <c:v>49.04</c:v>
                </c:pt>
                <c:pt idx="21">
                  <c:v>30.28</c:v>
                </c:pt>
                <c:pt idx="22">
                  <c:v>37.99</c:v>
                </c:pt>
                <c:pt idx="23">
                  <c:v>51.68</c:v>
                </c:pt>
                <c:pt idx="24">
                  <c:v>31.85</c:v>
                </c:pt>
                <c:pt idx="25">
                  <c:v>59.96</c:v>
                </c:pt>
                <c:pt idx="26">
                  <c:v>44.05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2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2F9-40FE-BBA4-1F7A8191834D}"/>
                </c:ext>
              </c:extLst>
            </c:dLbl>
            <c:dLbl>
              <c:idx val="21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F9-40FE-BBA4-1F7A8191834D}"/>
                </c:ext>
              </c:extLst>
            </c:dLbl>
            <c:dLbl>
              <c:idx val="22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2F9-40FE-BBA4-1F7A8191834D}"/>
                </c:ext>
              </c:extLst>
            </c:dLbl>
            <c:dLbl>
              <c:idx val="2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F9-40FE-BBA4-1F7A8191834D}"/>
                </c:ext>
              </c:extLst>
            </c:dLbl>
            <c:dLbl>
              <c:idx val="26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F9-40FE-BBA4-1F7A81918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3</c:v>
                </c:pt>
                <c:pt idx="6">
                  <c:v>4.1</c:v>
                </c:pt>
                <c:pt idx="7">
                  <c:v>4.2</c:v>
                </c:pt>
                <c:pt idx="8">
                  <c:v>5</c:v>
                </c:pt>
                <c:pt idx="9">
                  <c:v>6</c:v>
                </c:pt>
                <c:pt idx="10">
                  <c:v>7.1</c:v>
                </c:pt>
                <c:pt idx="11">
                  <c:v>7.2</c:v>
                </c:pt>
                <c:pt idx="12">
                  <c:v>8</c:v>
                </c:pt>
                <c:pt idx="13">
                  <c:v>9</c:v>
                </c:pt>
                <c:pt idx="14">
                  <c:v>10.1</c:v>
                </c:pt>
                <c:pt idx="15">
                  <c:v>10.2</c:v>
                </c:pt>
                <c:pt idx="16">
                  <c:v>11.1</c:v>
                </c:pt>
                <c:pt idx="17">
                  <c:v>11.2</c:v>
                </c:pt>
                <c:pt idx="18">
                  <c:v>11.3</c:v>
                </c:pt>
                <c:pt idx="19">
                  <c:v>11.4</c:v>
                </c:pt>
                <c:pt idx="20">
                  <c:v>12К1</c:v>
                </c:pt>
                <c:pt idx="21">
                  <c:v>12К2</c:v>
                </c:pt>
                <c:pt idx="22">
                  <c:v>13</c:v>
                </c:pt>
                <c:pt idx="23">
                  <c:v>14.1</c:v>
                </c:pt>
                <c:pt idx="24">
                  <c:v>14.2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62.84</c:v>
                </c:pt>
                <c:pt idx="1">
                  <c:v>47.31</c:v>
                </c:pt>
                <c:pt idx="2">
                  <c:v>51.15</c:v>
                </c:pt>
                <c:pt idx="3">
                  <c:v>62.04</c:v>
                </c:pt>
                <c:pt idx="4">
                  <c:v>55.8</c:v>
                </c:pt>
                <c:pt idx="5">
                  <c:v>53.68</c:v>
                </c:pt>
                <c:pt idx="6">
                  <c:v>68.16</c:v>
                </c:pt>
                <c:pt idx="7">
                  <c:v>59.11</c:v>
                </c:pt>
                <c:pt idx="8">
                  <c:v>56.89</c:v>
                </c:pt>
                <c:pt idx="9">
                  <c:v>46.13</c:v>
                </c:pt>
                <c:pt idx="10">
                  <c:v>35.25</c:v>
                </c:pt>
                <c:pt idx="11">
                  <c:v>73.37</c:v>
                </c:pt>
                <c:pt idx="12">
                  <c:v>76.94</c:v>
                </c:pt>
                <c:pt idx="13">
                  <c:v>59.77</c:v>
                </c:pt>
                <c:pt idx="14">
                  <c:v>63.72</c:v>
                </c:pt>
                <c:pt idx="15">
                  <c:v>59.31</c:v>
                </c:pt>
                <c:pt idx="16">
                  <c:v>47.36</c:v>
                </c:pt>
                <c:pt idx="17">
                  <c:v>47.54</c:v>
                </c:pt>
                <c:pt idx="18">
                  <c:v>56.35</c:v>
                </c:pt>
                <c:pt idx="19">
                  <c:v>58.28</c:v>
                </c:pt>
                <c:pt idx="20">
                  <c:v>41.89</c:v>
                </c:pt>
                <c:pt idx="21">
                  <c:v>27.35</c:v>
                </c:pt>
                <c:pt idx="22">
                  <c:v>34.31</c:v>
                </c:pt>
                <c:pt idx="23">
                  <c:v>50.3</c:v>
                </c:pt>
                <c:pt idx="24">
                  <c:v>29.7</c:v>
                </c:pt>
                <c:pt idx="25">
                  <c:v>56.77</c:v>
                </c:pt>
                <c:pt idx="26">
                  <c:v>41.67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3.76</c:v>
                </c:pt>
                <c:pt idx="1">
                  <c:v>41.69</c:v>
                </c:pt>
                <c:pt idx="2">
                  <c:v>44.89</c:v>
                </c:pt>
                <c:pt idx="3">
                  <c:v>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4.45</c:v>
                </c:pt>
                <c:pt idx="1">
                  <c:v>46.77</c:v>
                </c:pt>
                <c:pt idx="2">
                  <c:v>42.64</c:v>
                </c:pt>
                <c:pt idx="3">
                  <c:v>6.14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D4D-461F-8372-C2B3626C7F6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D4D-461F-8372-C2B3626C7F68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D4D-461F-8372-C2B3626C7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Лист1!$B$1:$AR$1</c:f>
              <c:strCache>
                <c:ptCount val="4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</c:strCache>
            </c:strRef>
          </c:cat>
          <c:val>
            <c:numRef>
              <c:f>Лист1!$B$2:$AR$2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  <c:pt idx="5">
                  <c:v>0.4</c:v>
                </c:pt>
                <c:pt idx="6">
                  <c:v>0.3</c:v>
                </c:pt>
                <c:pt idx="7">
                  <c:v>0.6</c:v>
                </c:pt>
                <c:pt idx="8">
                  <c:v>0.8</c:v>
                </c:pt>
                <c:pt idx="9">
                  <c:v>0.8</c:v>
                </c:pt>
                <c:pt idx="10">
                  <c:v>0.9</c:v>
                </c:pt>
                <c:pt idx="11">
                  <c:v>3.5</c:v>
                </c:pt>
                <c:pt idx="12">
                  <c:v>3.7</c:v>
                </c:pt>
                <c:pt idx="13">
                  <c:v>4.0999999999999996</c:v>
                </c:pt>
                <c:pt idx="14">
                  <c:v>4.0999999999999996</c:v>
                </c:pt>
                <c:pt idx="15">
                  <c:v>4</c:v>
                </c:pt>
                <c:pt idx="16">
                  <c:v>4.3</c:v>
                </c:pt>
                <c:pt idx="17">
                  <c:v>3.8</c:v>
                </c:pt>
                <c:pt idx="18">
                  <c:v>4</c:v>
                </c:pt>
                <c:pt idx="19">
                  <c:v>4.2</c:v>
                </c:pt>
                <c:pt idx="20">
                  <c:v>3.7</c:v>
                </c:pt>
                <c:pt idx="21">
                  <c:v>3.6</c:v>
                </c:pt>
                <c:pt idx="22">
                  <c:v>4.0999999999999996</c:v>
                </c:pt>
                <c:pt idx="23">
                  <c:v>5.9</c:v>
                </c:pt>
                <c:pt idx="24">
                  <c:v>6.2</c:v>
                </c:pt>
                <c:pt idx="25">
                  <c:v>4.7</c:v>
                </c:pt>
                <c:pt idx="26">
                  <c:v>4.9000000000000004</c:v>
                </c:pt>
                <c:pt idx="27">
                  <c:v>4.0999999999999996</c:v>
                </c:pt>
                <c:pt idx="28">
                  <c:v>3.5</c:v>
                </c:pt>
                <c:pt idx="29">
                  <c:v>3.1</c:v>
                </c:pt>
                <c:pt idx="30">
                  <c:v>2.9</c:v>
                </c:pt>
                <c:pt idx="31">
                  <c:v>2.2999999999999998</c:v>
                </c:pt>
                <c:pt idx="32">
                  <c:v>1.8</c:v>
                </c:pt>
                <c:pt idx="33">
                  <c:v>1.7</c:v>
                </c:pt>
                <c:pt idx="34">
                  <c:v>1.4</c:v>
                </c:pt>
                <c:pt idx="35">
                  <c:v>1.9</c:v>
                </c:pt>
                <c:pt idx="36">
                  <c:v>1.5</c:v>
                </c:pt>
                <c:pt idx="37">
                  <c:v>0.9</c:v>
                </c:pt>
                <c:pt idx="38">
                  <c:v>0.7</c:v>
                </c:pt>
                <c:pt idx="39">
                  <c:v>0.5</c:v>
                </c:pt>
                <c:pt idx="40">
                  <c:v>0.3</c:v>
                </c:pt>
                <c:pt idx="41">
                  <c:v>0.2</c:v>
                </c:pt>
                <c:pt idx="4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Результаты</a:t>
            </a:r>
            <a:r>
              <a:rPr lang="ru-RU" sz="1400" baseline="0" dirty="0"/>
              <a:t> проведения ВПР по количеству участников (отметки), чел*.</a:t>
            </a:r>
            <a:endParaRPr lang="ru-RU" sz="1400" dirty="0"/>
          </a:p>
        </c:rich>
      </c:tx>
      <c:layout>
        <c:manualLayout>
          <c:xMode val="edge"/>
          <c:yMode val="edge"/>
          <c:x val="0.15111513973374685"/>
          <c:y val="2.28659146561281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180294159891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05-469A-AD8D-0B41522754EE}"/>
                </c:ext>
              </c:extLst>
            </c:dLbl>
            <c:dLbl>
              <c:idx val="1"/>
              <c:layout>
                <c:manualLayout>
                  <c:x val="5.2770441239836669E-3"/>
                  <c:y val="-2.28662461437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5-469A-AD8D-0B41522754EE}"/>
                </c:ext>
              </c:extLst>
            </c:dLbl>
            <c:dLbl>
              <c:idx val="2"/>
              <c:layout>
                <c:manualLayout>
                  <c:x val="-1.7590147079945557E-3"/>
                  <c:y val="-4.115924305883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5-469A-AD8D-0B41522754EE}"/>
                </c:ext>
              </c:extLst>
            </c:dLbl>
            <c:dLbl>
              <c:idx val="3"/>
              <c:layout>
                <c:manualLayout>
                  <c:x val="-1.7590147079945557E-3"/>
                  <c:y val="-4.1159243058834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46-4F89-A878-83CE8F67B48C}"/>
                </c:ext>
              </c:extLst>
            </c:dLbl>
            <c:dLbl>
              <c:idx val="4"/>
              <c:layout>
                <c:manualLayout>
                  <c:x val="-1.7590147079945557E-3"/>
                  <c:y val="-3.658599383007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46-4F89-A878-83CE8F67B48C}"/>
                </c:ext>
              </c:extLst>
            </c:dLbl>
            <c:dLbl>
              <c:idx val="5"/>
              <c:layout>
                <c:manualLayout>
                  <c:x val="-3.5180294159891114E-3"/>
                  <c:y val="-3.887261844445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46-4F89-A878-83CE8F67B48C}"/>
                </c:ext>
              </c:extLst>
            </c:dLbl>
            <c:dLbl>
              <c:idx val="6"/>
              <c:layout>
                <c:manualLayout>
                  <c:x val="8.7950735399727788E-3"/>
                  <c:y val="-4.8019116901972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46-4F89-A878-83CE8F67B48C}"/>
                </c:ext>
              </c:extLst>
            </c:dLbl>
            <c:dLbl>
              <c:idx val="7"/>
              <c:layout>
                <c:manualLayout>
                  <c:x val="-3.1437817845584852E-2"/>
                  <c:y val="-3.781827981544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52-47E6-BFB5-819F3DB7E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1911</c:v>
                </c:pt>
                <c:pt idx="1">
                  <c:v>1614</c:v>
                </c:pt>
                <c:pt idx="2">
                  <c:v>419</c:v>
                </c:pt>
                <c:pt idx="3">
                  <c:v>262</c:v>
                </c:pt>
                <c:pt idx="4">
                  <c:v>272</c:v>
                </c:pt>
                <c:pt idx="5">
                  <c:v>359</c:v>
                </c:pt>
                <c:pt idx="6">
                  <c:v>591</c:v>
                </c:pt>
                <c:pt idx="7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69A-AD8D-0B4152275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5.2770441239836669E-3"/>
                  <c:y val="2.286624614379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46-4F89-A878-83CE8F67B48C}"/>
                </c:ext>
              </c:extLst>
            </c:dLbl>
            <c:dLbl>
              <c:idx val="5"/>
              <c:layout>
                <c:manualLayout>
                  <c:x val="-1.75901470799455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46-4F89-A878-83CE8F67B48C}"/>
                </c:ext>
              </c:extLst>
            </c:dLbl>
            <c:dLbl>
              <c:idx val="6"/>
              <c:layout>
                <c:manualLayout>
                  <c:x val="-3.5180294159891114E-3"/>
                  <c:y val="-4.57324922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7744</c:v>
                </c:pt>
                <c:pt idx="1">
                  <c:v>9247</c:v>
                </c:pt>
                <c:pt idx="2">
                  <c:v>4402</c:v>
                </c:pt>
                <c:pt idx="3">
                  <c:v>884</c:v>
                </c:pt>
                <c:pt idx="4">
                  <c:v>4079</c:v>
                </c:pt>
                <c:pt idx="5">
                  <c:v>2663</c:v>
                </c:pt>
                <c:pt idx="6">
                  <c:v>2907</c:v>
                </c:pt>
                <c:pt idx="7">
                  <c:v>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5-469A-AD8D-0B4152275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0360588319782228E-3"/>
                  <c:y val="-5.149328688985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D9-4191-A21C-8BDF43501393}"/>
                </c:ext>
              </c:extLst>
            </c:dLbl>
            <c:dLbl>
              <c:idx val="5"/>
              <c:layout>
                <c:manualLayout>
                  <c:x val="3.5180294159891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46-4F89-A878-83CE8F67B48C}"/>
                </c:ext>
              </c:extLst>
            </c:dLbl>
            <c:dLbl>
              <c:idx val="6"/>
              <c:layout>
                <c:manualLayout>
                  <c:x val="-1.7590147079945557E-3"/>
                  <c:y val="-2.28662461437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6397</c:v>
                </c:pt>
                <c:pt idx="1">
                  <c:v>6292</c:v>
                </c:pt>
                <c:pt idx="2">
                  <c:v>4014</c:v>
                </c:pt>
                <c:pt idx="3">
                  <c:v>843</c:v>
                </c:pt>
                <c:pt idx="4">
                  <c:v>4255</c:v>
                </c:pt>
                <c:pt idx="5">
                  <c:v>2847</c:v>
                </c:pt>
                <c:pt idx="6">
                  <c:v>2325</c:v>
                </c:pt>
                <c:pt idx="7">
                  <c:v>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5-469A-AD8D-0B4152275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105820510298936E-3"/>
                  <c:y val="1.94898142828401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46-4F89-A878-83CE8F67B48C}"/>
                </c:ext>
              </c:extLst>
            </c:dLbl>
            <c:dLbl>
              <c:idx val="1"/>
              <c:layout>
                <c:manualLayout>
                  <c:x val="-1.2637740670765668E-3"/>
                  <c:y val="-1.81069903702980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46-4F89-A878-83CE8F67B48C}"/>
                </c:ext>
              </c:extLst>
            </c:dLbl>
            <c:dLbl>
              <c:idx val="2"/>
              <c:layout>
                <c:manualLayout>
                  <c:x val="3.342127945189656E-2"/>
                  <c:y val="-2.286624614379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46-4F89-A878-83CE8F67B48C}"/>
                </c:ext>
              </c:extLst>
            </c:dLbl>
            <c:dLbl>
              <c:idx val="3"/>
              <c:layout>
                <c:manualLayout>
                  <c:x val="3.342127945189656E-2"/>
                  <c:y val="-3.429936921569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46-4F89-A878-83CE8F67B48C}"/>
                </c:ext>
              </c:extLst>
            </c:dLbl>
            <c:dLbl>
              <c:idx val="4"/>
              <c:layout>
                <c:manualLayout>
                  <c:x val="5.1011426531841986E-2"/>
                  <c:y val="-4.2910576701567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46-4F89-A878-83CE8F67B48C}"/>
                </c:ext>
              </c:extLst>
            </c:dLbl>
            <c:dLbl>
              <c:idx val="5"/>
              <c:layout>
                <c:manualLayout>
                  <c:x val="5.3650017846381501E-2"/>
                  <c:y val="-1.1703065202733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531213023467874E-2"/>
                      <c:h val="3.61743104894073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746-4F89-A878-83CE8F67B48C}"/>
                </c:ext>
              </c:extLst>
            </c:dLbl>
            <c:dLbl>
              <c:idx val="6"/>
              <c:layout>
                <c:manualLayout>
                  <c:x val="3.8698323575880225E-2"/>
                  <c:y val="-4.344586767321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46-4F89-A878-83CE8F67B48C}"/>
                </c:ext>
              </c:extLst>
            </c:dLbl>
            <c:dLbl>
              <c:idx val="7"/>
              <c:layout>
                <c:manualLayout>
                  <c:x val="3.5136384650947761E-2"/>
                  <c:y val="-2.836370986158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2-47E6-BFB5-819F3DB7E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3082</c:v>
                </c:pt>
                <c:pt idx="1">
                  <c:v>1475</c:v>
                </c:pt>
                <c:pt idx="2">
                  <c:v>578</c:v>
                </c:pt>
                <c:pt idx="3">
                  <c:v>526</c:v>
                </c:pt>
                <c:pt idx="4">
                  <c:v>723</c:v>
                </c:pt>
                <c:pt idx="5">
                  <c:v>787</c:v>
                </c:pt>
                <c:pt idx="6">
                  <c:v>729</c:v>
                </c:pt>
                <c:pt idx="7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5-469A-AD8D-0B415227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290175"/>
        <c:axId val="1446896543"/>
      </c:barChart>
      <c:catAx>
        <c:axId val="1358290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6543"/>
        <c:crosses val="autoZero"/>
        <c:auto val="1"/>
        <c:lblAlgn val="ctr"/>
        <c:lblOffset val="100"/>
        <c:noMultiLvlLbl val="0"/>
      </c:catAx>
      <c:valAx>
        <c:axId val="1446896543"/>
        <c:scaling>
          <c:orientation val="minMax"/>
          <c:max val="2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2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Лист1!$B$1:$AB$1</c:f>
              <c:strCache>
                <c:ptCount val="27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5</c:v>
                </c:pt>
                <c:pt idx="9">
                  <c:v>6</c:v>
                </c:pt>
                <c:pt idx="10">
                  <c:v>7,1</c:v>
                </c:pt>
                <c:pt idx="11">
                  <c:v>7,2</c:v>
                </c:pt>
                <c:pt idx="12">
                  <c:v>8</c:v>
                </c:pt>
                <c:pt idx="13">
                  <c:v>9</c:v>
                </c:pt>
                <c:pt idx="14">
                  <c:v>10,1</c:v>
                </c:pt>
                <c:pt idx="15">
                  <c:v>10,2</c:v>
                </c:pt>
                <c:pt idx="16">
                  <c:v>11,1</c:v>
                </c:pt>
                <c:pt idx="17">
                  <c:v>11,2</c:v>
                </c:pt>
                <c:pt idx="18">
                  <c:v>11,3</c:v>
                </c:pt>
                <c:pt idx="19">
                  <c:v>11,4</c:v>
                </c:pt>
                <c:pt idx="20">
                  <c:v>12К1</c:v>
                </c:pt>
                <c:pt idx="21">
                  <c:v>12К2</c:v>
                </c:pt>
                <c:pt idx="22">
                  <c:v>13</c:v>
                </c:pt>
                <c:pt idx="23">
                  <c:v>14,1</c:v>
                </c:pt>
                <c:pt idx="24">
                  <c:v>14,2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30.31</c:v>
                </c:pt>
                <c:pt idx="1">
                  <c:v>13.13</c:v>
                </c:pt>
                <c:pt idx="2">
                  <c:v>16.23</c:v>
                </c:pt>
                <c:pt idx="3">
                  <c:v>28.64</c:v>
                </c:pt>
                <c:pt idx="4">
                  <c:v>21.72</c:v>
                </c:pt>
                <c:pt idx="5">
                  <c:v>13.6</c:v>
                </c:pt>
                <c:pt idx="6">
                  <c:v>24.11</c:v>
                </c:pt>
                <c:pt idx="7">
                  <c:v>17.66</c:v>
                </c:pt>
                <c:pt idx="8">
                  <c:v>20.41</c:v>
                </c:pt>
                <c:pt idx="9">
                  <c:v>13.84</c:v>
                </c:pt>
                <c:pt idx="10">
                  <c:v>5.85</c:v>
                </c:pt>
                <c:pt idx="11">
                  <c:v>48.93</c:v>
                </c:pt>
                <c:pt idx="12">
                  <c:v>42.96</c:v>
                </c:pt>
                <c:pt idx="13">
                  <c:v>25.42</c:v>
                </c:pt>
                <c:pt idx="14">
                  <c:v>25.54</c:v>
                </c:pt>
                <c:pt idx="15">
                  <c:v>12.17</c:v>
                </c:pt>
                <c:pt idx="16">
                  <c:v>13.84</c:v>
                </c:pt>
                <c:pt idx="17">
                  <c:v>15.63</c:v>
                </c:pt>
                <c:pt idx="18">
                  <c:v>20.41</c:v>
                </c:pt>
                <c:pt idx="19">
                  <c:v>28.4</c:v>
                </c:pt>
                <c:pt idx="20">
                  <c:v>4.3</c:v>
                </c:pt>
                <c:pt idx="21">
                  <c:v>3.1</c:v>
                </c:pt>
                <c:pt idx="22">
                  <c:v>7.04</c:v>
                </c:pt>
                <c:pt idx="23">
                  <c:v>19.809999999999999</c:v>
                </c:pt>
                <c:pt idx="24">
                  <c:v>6.56</c:v>
                </c:pt>
                <c:pt idx="25">
                  <c:v>22.79</c:v>
                </c:pt>
                <c:pt idx="26">
                  <c:v>5.01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Лист1!$B$1:$AB$1</c:f>
              <c:strCache>
                <c:ptCount val="27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5</c:v>
                </c:pt>
                <c:pt idx="9">
                  <c:v>6</c:v>
                </c:pt>
                <c:pt idx="10">
                  <c:v>7,1</c:v>
                </c:pt>
                <c:pt idx="11">
                  <c:v>7,2</c:v>
                </c:pt>
                <c:pt idx="12">
                  <c:v>8</c:v>
                </c:pt>
                <c:pt idx="13">
                  <c:v>9</c:v>
                </c:pt>
                <c:pt idx="14">
                  <c:v>10,1</c:v>
                </c:pt>
                <c:pt idx="15">
                  <c:v>10,2</c:v>
                </c:pt>
                <c:pt idx="16">
                  <c:v>11,1</c:v>
                </c:pt>
                <c:pt idx="17">
                  <c:v>11,2</c:v>
                </c:pt>
                <c:pt idx="18">
                  <c:v>11,3</c:v>
                </c:pt>
                <c:pt idx="19">
                  <c:v>11,4</c:v>
                </c:pt>
                <c:pt idx="20">
                  <c:v>12К1</c:v>
                </c:pt>
                <c:pt idx="21">
                  <c:v>12К2</c:v>
                </c:pt>
                <c:pt idx="22">
                  <c:v>13</c:v>
                </c:pt>
                <c:pt idx="23">
                  <c:v>14,1</c:v>
                </c:pt>
                <c:pt idx="24">
                  <c:v>14,2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Лист1!$B$3:$AB$3</c:f>
              <c:numCache>
                <c:formatCode>General</c:formatCode>
                <c:ptCount val="27"/>
                <c:pt idx="0">
                  <c:v>51.34</c:v>
                </c:pt>
                <c:pt idx="1">
                  <c:v>32.299999999999997</c:v>
                </c:pt>
                <c:pt idx="2">
                  <c:v>37.21</c:v>
                </c:pt>
                <c:pt idx="3">
                  <c:v>51.86</c:v>
                </c:pt>
                <c:pt idx="4">
                  <c:v>42.05</c:v>
                </c:pt>
                <c:pt idx="5">
                  <c:v>41</c:v>
                </c:pt>
                <c:pt idx="6">
                  <c:v>59.15</c:v>
                </c:pt>
                <c:pt idx="7">
                  <c:v>45.21</c:v>
                </c:pt>
                <c:pt idx="8">
                  <c:v>46.92</c:v>
                </c:pt>
                <c:pt idx="9">
                  <c:v>32.25</c:v>
                </c:pt>
                <c:pt idx="10">
                  <c:v>20.32</c:v>
                </c:pt>
                <c:pt idx="11">
                  <c:v>66.540000000000006</c:v>
                </c:pt>
                <c:pt idx="12">
                  <c:v>69.88</c:v>
                </c:pt>
                <c:pt idx="13">
                  <c:v>48.42</c:v>
                </c:pt>
                <c:pt idx="14">
                  <c:v>55.35</c:v>
                </c:pt>
                <c:pt idx="15">
                  <c:v>43.13</c:v>
                </c:pt>
                <c:pt idx="16">
                  <c:v>34.29</c:v>
                </c:pt>
                <c:pt idx="17">
                  <c:v>35.130000000000003</c:v>
                </c:pt>
                <c:pt idx="18">
                  <c:v>45.55</c:v>
                </c:pt>
                <c:pt idx="19">
                  <c:v>46.02</c:v>
                </c:pt>
                <c:pt idx="20">
                  <c:v>24.95</c:v>
                </c:pt>
                <c:pt idx="21">
                  <c:v>11.15</c:v>
                </c:pt>
                <c:pt idx="22">
                  <c:v>18.329999999999998</c:v>
                </c:pt>
                <c:pt idx="23">
                  <c:v>37.76</c:v>
                </c:pt>
                <c:pt idx="24">
                  <c:v>17.190000000000001</c:v>
                </c:pt>
                <c:pt idx="25">
                  <c:v>46.52</c:v>
                </c:pt>
                <c:pt idx="26">
                  <c:v>25.24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Лист1!$B$1:$AB$1</c:f>
              <c:strCache>
                <c:ptCount val="27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5</c:v>
                </c:pt>
                <c:pt idx="9">
                  <c:v>6</c:v>
                </c:pt>
                <c:pt idx="10">
                  <c:v>7,1</c:v>
                </c:pt>
                <c:pt idx="11">
                  <c:v>7,2</c:v>
                </c:pt>
                <c:pt idx="12">
                  <c:v>8</c:v>
                </c:pt>
                <c:pt idx="13">
                  <c:v>9</c:v>
                </c:pt>
                <c:pt idx="14">
                  <c:v>10,1</c:v>
                </c:pt>
                <c:pt idx="15">
                  <c:v>10,2</c:v>
                </c:pt>
                <c:pt idx="16">
                  <c:v>11,1</c:v>
                </c:pt>
                <c:pt idx="17">
                  <c:v>11,2</c:v>
                </c:pt>
                <c:pt idx="18">
                  <c:v>11,3</c:v>
                </c:pt>
                <c:pt idx="19">
                  <c:v>11,4</c:v>
                </c:pt>
                <c:pt idx="20">
                  <c:v>12К1</c:v>
                </c:pt>
                <c:pt idx="21">
                  <c:v>12К2</c:v>
                </c:pt>
                <c:pt idx="22">
                  <c:v>13</c:v>
                </c:pt>
                <c:pt idx="23">
                  <c:v>14,1</c:v>
                </c:pt>
                <c:pt idx="24">
                  <c:v>14,2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Лист1!$B$4:$AB$4</c:f>
              <c:numCache>
                <c:formatCode>General</c:formatCode>
                <c:ptCount val="27"/>
                <c:pt idx="0">
                  <c:v>75.260000000000005</c:v>
                </c:pt>
                <c:pt idx="1">
                  <c:v>62.53</c:v>
                </c:pt>
                <c:pt idx="2">
                  <c:v>65.400000000000006</c:v>
                </c:pt>
                <c:pt idx="3">
                  <c:v>72.400000000000006</c:v>
                </c:pt>
                <c:pt idx="4">
                  <c:v>69.63</c:v>
                </c:pt>
                <c:pt idx="5">
                  <c:v>66.790000000000006</c:v>
                </c:pt>
                <c:pt idx="6">
                  <c:v>79.099999999999994</c:v>
                </c:pt>
                <c:pt idx="7">
                  <c:v>74.61</c:v>
                </c:pt>
                <c:pt idx="8">
                  <c:v>67.44</c:v>
                </c:pt>
                <c:pt idx="9">
                  <c:v>59.84</c:v>
                </c:pt>
                <c:pt idx="10">
                  <c:v>48.93</c:v>
                </c:pt>
                <c:pt idx="11">
                  <c:v>80.62</c:v>
                </c:pt>
                <c:pt idx="12">
                  <c:v>85.43</c:v>
                </c:pt>
                <c:pt idx="13">
                  <c:v>71.959999999999994</c:v>
                </c:pt>
                <c:pt idx="14">
                  <c:v>73.58</c:v>
                </c:pt>
                <c:pt idx="15">
                  <c:v>77.08</c:v>
                </c:pt>
                <c:pt idx="16">
                  <c:v>59.75</c:v>
                </c:pt>
                <c:pt idx="17">
                  <c:v>58.97</c:v>
                </c:pt>
                <c:pt idx="18">
                  <c:v>67.709999999999994</c:v>
                </c:pt>
                <c:pt idx="19">
                  <c:v>70.930000000000007</c:v>
                </c:pt>
                <c:pt idx="20">
                  <c:v>57.56</c:v>
                </c:pt>
                <c:pt idx="21">
                  <c:v>40.08</c:v>
                </c:pt>
                <c:pt idx="22">
                  <c:v>47.65</c:v>
                </c:pt>
                <c:pt idx="23">
                  <c:v>61.61</c:v>
                </c:pt>
                <c:pt idx="24">
                  <c:v>39.44</c:v>
                </c:pt>
                <c:pt idx="25">
                  <c:v>67.099999999999994</c:v>
                </c:pt>
                <c:pt idx="26">
                  <c:v>56.88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Лист1!$B$1:$AB$1</c:f>
              <c:strCache>
                <c:ptCount val="27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5</c:v>
                </c:pt>
                <c:pt idx="9">
                  <c:v>6</c:v>
                </c:pt>
                <c:pt idx="10">
                  <c:v>7,1</c:v>
                </c:pt>
                <c:pt idx="11">
                  <c:v>7,2</c:v>
                </c:pt>
                <c:pt idx="12">
                  <c:v>8</c:v>
                </c:pt>
                <c:pt idx="13">
                  <c:v>9</c:v>
                </c:pt>
                <c:pt idx="14">
                  <c:v>10,1</c:v>
                </c:pt>
                <c:pt idx="15">
                  <c:v>10,2</c:v>
                </c:pt>
                <c:pt idx="16">
                  <c:v>11,1</c:v>
                </c:pt>
                <c:pt idx="17">
                  <c:v>11,2</c:v>
                </c:pt>
                <c:pt idx="18">
                  <c:v>11,3</c:v>
                </c:pt>
                <c:pt idx="19">
                  <c:v>11,4</c:v>
                </c:pt>
                <c:pt idx="20">
                  <c:v>12К1</c:v>
                </c:pt>
                <c:pt idx="21">
                  <c:v>12К2</c:v>
                </c:pt>
                <c:pt idx="22">
                  <c:v>13</c:v>
                </c:pt>
                <c:pt idx="23">
                  <c:v>14,1</c:v>
                </c:pt>
                <c:pt idx="24">
                  <c:v>14,2</c:v>
                </c:pt>
                <c:pt idx="25">
                  <c:v>15</c:v>
                </c:pt>
                <c:pt idx="26">
                  <c:v>16</c:v>
                </c:pt>
              </c:strCache>
            </c:strRef>
          </c:cat>
          <c:val>
            <c:numRef>
              <c:f>Лист1!$B$5:$AB$5</c:f>
              <c:numCache>
                <c:formatCode>General</c:formatCode>
                <c:ptCount val="27"/>
                <c:pt idx="0">
                  <c:v>92.91</c:v>
                </c:pt>
                <c:pt idx="1">
                  <c:v>86.33</c:v>
                </c:pt>
                <c:pt idx="2">
                  <c:v>89.1</c:v>
                </c:pt>
                <c:pt idx="3">
                  <c:v>89.79</c:v>
                </c:pt>
                <c:pt idx="4">
                  <c:v>90.48</c:v>
                </c:pt>
                <c:pt idx="5">
                  <c:v>88.06</c:v>
                </c:pt>
                <c:pt idx="6">
                  <c:v>91.96</c:v>
                </c:pt>
                <c:pt idx="7">
                  <c:v>92.91</c:v>
                </c:pt>
                <c:pt idx="8">
                  <c:v>83.91</c:v>
                </c:pt>
                <c:pt idx="9">
                  <c:v>81.75</c:v>
                </c:pt>
                <c:pt idx="10">
                  <c:v>78.11</c:v>
                </c:pt>
                <c:pt idx="11">
                  <c:v>91.52</c:v>
                </c:pt>
                <c:pt idx="12">
                  <c:v>93.77</c:v>
                </c:pt>
                <c:pt idx="13">
                  <c:v>88.75</c:v>
                </c:pt>
                <c:pt idx="14">
                  <c:v>90.14</c:v>
                </c:pt>
                <c:pt idx="15">
                  <c:v>94.12</c:v>
                </c:pt>
                <c:pt idx="16">
                  <c:v>87.72</c:v>
                </c:pt>
                <c:pt idx="17">
                  <c:v>88.41</c:v>
                </c:pt>
                <c:pt idx="18">
                  <c:v>87.72</c:v>
                </c:pt>
                <c:pt idx="19">
                  <c:v>88.58</c:v>
                </c:pt>
                <c:pt idx="20">
                  <c:v>90.66</c:v>
                </c:pt>
                <c:pt idx="21">
                  <c:v>79.58</c:v>
                </c:pt>
                <c:pt idx="22">
                  <c:v>83.91</c:v>
                </c:pt>
                <c:pt idx="23">
                  <c:v>89.97</c:v>
                </c:pt>
                <c:pt idx="24">
                  <c:v>76.12</c:v>
                </c:pt>
                <c:pt idx="25">
                  <c:v>88.75</c:v>
                </c:pt>
                <c:pt idx="26">
                  <c:v>87.37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30.77</c:v>
                </c:pt>
                <c:pt idx="1">
                  <c:v>42.38</c:v>
                </c:pt>
                <c:pt idx="2">
                  <c:v>39.43</c:v>
                </c:pt>
                <c:pt idx="3">
                  <c:v>45.37</c:v>
                </c:pt>
                <c:pt idx="4">
                  <c:v>38.75</c:v>
                </c:pt>
                <c:pt idx="5">
                  <c:v>34.14</c:v>
                </c:pt>
                <c:pt idx="6">
                  <c:v>46.06</c:v>
                </c:pt>
                <c:pt idx="7">
                  <c:v>47.82</c:v>
                </c:pt>
                <c:pt idx="8">
                  <c:v>55.48</c:v>
                </c:pt>
                <c:pt idx="9">
                  <c:v>36.840000000000003</c:v>
                </c:pt>
                <c:pt idx="10">
                  <c:v>38.54</c:v>
                </c:pt>
                <c:pt idx="11">
                  <c:v>29.24</c:v>
                </c:pt>
                <c:pt idx="12">
                  <c:v>20.93</c:v>
                </c:pt>
                <c:pt idx="13">
                  <c:v>26.23</c:v>
                </c:pt>
                <c:pt idx="14">
                  <c:v>32.9</c:v>
                </c:pt>
                <c:pt idx="15">
                  <c:v>42.48</c:v>
                </c:pt>
                <c:pt idx="16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29.51</c:v>
                </c:pt>
                <c:pt idx="1">
                  <c:v>42.31</c:v>
                </c:pt>
                <c:pt idx="2">
                  <c:v>34.93</c:v>
                </c:pt>
                <c:pt idx="3">
                  <c:v>12.2</c:v>
                </c:pt>
                <c:pt idx="4">
                  <c:v>38.06</c:v>
                </c:pt>
                <c:pt idx="5">
                  <c:v>40.29</c:v>
                </c:pt>
                <c:pt idx="6">
                  <c:v>71.209999999999994</c:v>
                </c:pt>
                <c:pt idx="7">
                  <c:v>41.17</c:v>
                </c:pt>
                <c:pt idx="8">
                  <c:v>41.57</c:v>
                </c:pt>
                <c:pt idx="9">
                  <c:v>54.1</c:v>
                </c:pt>
                <c:pt idx="10">
                  <c:v>38.89</c:v>
                </c:pt>
                <c:pt idx="11">
                  <c:v>37.07</c:v>
                </c:pt>
                <c:pt idx="12">
                  <c:v>52.38</c:v>
                </c:pt>
                <c:pt idx="13">
                  <c:v>39.1</c:v>
                </c:pt>
                <c:pt idx="14">
                  <c:v>65.709999999999994</c:v>
                </c:pt>
                <c:pt idx="15">
                  <c:v>27.35</c:v>
                </c:pt>
                <c:pt idx="16">
                  <c:v>16.18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65</c:v>
                </c:pt>
                <c:pt idx="1">
                  <c:v>46.63</c:v>
                </c:pt>
                <c:pt idx="2">
                  <c:v>49.76</c:v>
                </c:pt>
                <c:pt idx="3">
                  <c:v>54.45</c:v>
                </c:pt>
                <c:pt idx="4">
                  <c:v>60</c:v>
                </c:pt>
                <c:pt idx="5">
                  <c:v>54.39</c:v>
                </c:pt>
                <c:pt idx="6">
                  <c:v>49.15</c:v>
                </c:pt>
                <c:pt idx="7">
                  <c:v>55.32</c:v>
                </c:pt>
                <c:pt idx="8">
                  <c:v>50</c:v>
                </c:pt>
                <c:pt idx="9">
                  <c:v>28.27</c:v>
                </c:pt>
                <c:pt idx="10">
                  <c:v>36.28</c:v>
                </c:pt>
                <c:pt idx="11">
                  <c:v>42.52</c:v>
                </c:pt>
                <c:pt idx="12">
                  <c:v>83.33</c:v>
                </c:pt>
                <c:pt idx="13">
                  <c:v>44.1</c:v>
                </c:pt>
                <c:pt idx="14">
                  <c:v>48.76</c:v>
                </c:pt>
                <c:pt idx="15">
                  <c:v>44.87</c:v>
                </c:pt>
                <c:pt idx="16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38.89</c:v>
                </c:pt>
                <c:pt idx="1">
                  <c:v>47.599999999999994</c:v>
                </c:pt>
                <c:pt idx="2">
                  <c:v>49.099999999999994</c:v>
                </c:pt>
                <c:pt idx="3">
                  <c:v>46.11</c:v>
                </c:pt>
                <c:pt idx="4">
                  <c:v>53.54</c:v>
                </c:pt>
                <c:pt idx="5">
                  <c:v>43.72</c:v>
                </c:pt>
                <c:pt idx="6">
                  <c:v>43.42</c:v>
                </c:pt>
                <c:pt idx="7">
                  <c:v>52.39</c:v>
                </c:pt>
                <c:pt idx="8">
                  <c:v>57.05</c:v>
                </c:pt>
                <c:pt idx="9">
                  <c:v>56.82</c:v>
                </c:pt>
                <c:pt idx="10">
                  <c:v>49.400000000000006</c:v>
                </c:pt>
                <c:pt idx="11">
                  <c:v>41.92</c:v>
                </c:pt>
                <c:pt idx="12">
                  <c:v>40.81</c:v>
                </c:pt>
                <c:pt idx="13">
                  <c:v>30.77</c:v>
                </c:pt>
                <c:pt idx="14">
                  <c:v>40.299999999999997</c:v>
                </c:pt>
                <c:pt idx="15">
                  <c:v>46.75</c:v>
                </c:pt>
                <c:pt idx="16">
                  <c:v>27.19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5-400F-87F2-8CE4CF092F8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53.13</c:v>
                </c:pt>
                <c:pt idx="1">
                  <c:v>55.35</c:v>
                </c:pt>
                <c:pt idx="2">
                  <c:v>53.43</c:v>
                </c:pt>
                <c:pt idx="3">
                  <c:v>68.37</c:v>
                </c:pt>
                <c:pt idx="4">
                  <c:v>57.69</c:v>
                </c:pt>
                <c:pt idx="5">
                  <c:v>71.13</c:v>
                </c:pt>
                <c:pt idx="6">
                  <c:v>50.79</c:v>
                </c:pt>
                <c:pt idx="7">
                  <c:v>58.059999999999995</c:v>
                </c:pt>
                <c:pt idx="8">
                  <c:v>47.67</c:v>
                </c:pt>
                <c:pt idx="9">
                  <c:v>56.06</c:v>
                </c:pt>
                <c:pt idx="10">
                  <c:v>65.42</c:v>
                </c:pt>
                <c:pt idx="11">
                  <c:v>50.74</c:v>
                </c:pt>
                <c:pt idx="12">
                  <c:v>41.38</c:v>
                </c:pt>
                <c:pt idx="13">
                  <c:v>47.06</c:v>
                </c:pt>
                <c:pt idx="14">
                  <c:v>51.16</c:v>
                </c:pt>
                <c:pt idx="15">
                  <c:v>43.95</c:v>
                </c:pt>
                <c:pt idx="16">
                  <c:v>43.52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F-4BFB-9973-8E790CA44A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9005534265071E-2"/>
          <c:y val="9.2900397733866463E-2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37.24</c:v>
                </c:pt>
                <c:pt idx="1">
                  <c:v>19.13</c:v>
                </c:pt>
                <c:pt idx="2">
                  <c:v>39.299999999999997</c:v>
                </c:pt>
                <c:pt idx="3">
                  <c:v>31.43</c:v>
                </c:pt>
                <c:pt idx="4">
                  <c:v>49.59</c:v>
                </c:pt>
                <c:pt idx="5">
                  <c:v>41.9</c:v>
                </c:pt>
                <c:pt idx="6">
                  <c:v>65.52</c:v>
                </c:pt>
                <c:pt idx="7">
                  <c:v>65.040000000000006</c:v>
                </c:pt>
                <c:pt idx="8">
                  <c:v>50.82</c:v>
                </c:pt>
                <c:pt idx="9">
                  <c:v>51.26</c:v>
                </c:pt>
                <c:pt idx="10">
                  <c:v>44</c:v>
                </c:pt>
                <c:pt idx="11">
                  <c:v>51.83</c:v>
                </c:pt>
                <c:pt idx="12">
                  <c:v>43.36</c:v>
                </c:pt>
                <c:pt idx="13">
                  <c:v>44.45</c:v>
                </c:pt>
                <c:pt idx="14">
                  <c:v>32.200000000000003</c:v>
                </c:pt>
                <c:pt idx="15">
                  <c:v>40.99</c:v>
                </c:pt>
                <c:pt idx="16">
                  <c:v>48.71</c:v>
                </c:pt>
                <c:pt idx="17">
                  <c:v>60.47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13.02</c:v>
                </c:pt>
                <c:pt idx="1">
                  <c:v>24.05</c:v>
                </c:pt>
                <c:pt idx="2">
                  <c:v>40.56</c:v>
                </c:pt>
                <c:pt idx="3">
                  <c:v>36.21</c:v>
                </c:pt>
                <c:pt idx="4">
                  <c:v>40.21</c:v>
                </c:pt>
                <c:pt idx="5">
                  <c:v>35.200000000000003</c:v>
                </c:pt>
                <c:pt idx="6">
                  <c:v>60.81</c:v>
                </c:pt>
                <c:pt idx="7">
                  <c:v>47.69</c:v>
                </c:pt>
                <c:pt idx="8">
                  <c:v>30.36</c:v>
                </c:pt>
                <c:pt idx="9">
                  <c:v>53.61</c:v>
                </c:pt>
                <c:pt idx="10">
                  <c:v>38.36</c:v>
                </c:pt>
                <c:pt idx="11">
                  <c:v>47</c:v>
                </c:pt>
                <c:pt idx="12">
                  <c:v>41.61</c:v>
                </c:pt>
                <c:pt idx="13">
                  <c:v>43.81</c:v>
                </c:pt>
                <c:pt idx="14">
                  <c:v>32.700000000000003</c:v>
                </c:pt>
                <c:pt idx="15">
                  <c:v>31.96</c:v>
                </c:pt>
                <c:pt idx="16">
                  <c:v>42.7</c:v>
                </c:pt>
                <c:pt idx="17">
                  <c:v>70.37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42.42</c:v>
                </c:pt>
                <c:pt idx="1">
                  <c:v>23.38</c:v>
                </c:pt>
                <c:pt idx="2">
                  <c:v>52.46</c:v>
                </c:pt>
                <c:pt idx="3">
                  <c:v>50.73</c:v>
                </c:pt>
                <c:pt idx="4">
                  <c:v>68.349999999999994</c:v>
                </c:pt>
                <c:pt idx="5">
                  <c:v>36.03</c:v>
                </c:pt>
                <c:pt idx="6">
                  <c:v>57.45</c:v>
                </c:pt>
                <c:pt idx="7">
                  <c:v>44.68</c:v>
                </c:pt>
                <c:pt idx="8">
                  <c:v>26.19</c:v>
                </c:pt>
                <c:pt idx="9">
                  <c:v>54.61</c:v>
                </c:pt>
                <c:pt idx="10">
                  <c:v>58.33</c:v>
                </c:pt>
                <c:pt idx="11">
                  <c:v>56.5</c:v>
                </c:pt>
                <c:pt idx="12">
                  <c:v>50.41</c:v>
                </c:pt>
                <c:pt idx="13">
                  <c:v>27.19</c:v>
                </c:pt>
                <c:pt idx="14">
                  <c:v>38.96</c:v>
                </c:pt>
                <c:pt idx="15">
                  <c:v>45.87</c:v>
                </c:pt>
                <c:pt idx="16">
                  <c:v>49</c:v>
                </c:pt>
                <c:pt idx="17">
                  <c:v>47.94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41.980000000000004</c:v>
                </c:pt>
                <c:pt idx="1">
                  <c:v>55.9</c:v>
                </c:pt>
                <c:pt idx="2">
                  <c:v>51.92</c:v>
                </c:pt>
                <c:pt idx="3">
                  <c:v>55.63</c:v>
                </c:pt>
                <c:pt idx="4">
                  <c:v>48.68</c:v>
                </c:pt>
                <c:pt idx="5">
                  <c:v>33.33</c:v>
                </c:pt>
                <c:pt idx="6">
                  <c:v>68.06</c:v>
                </c:pt>
                <c:pt idx="7">
                  <c:v>28.83</c:v>
                </c:pt>
                <c:pt idx="8">
                  <c:v>30.44</c:v>
                </c:pt>
                <c:pt idx="9">
                  <c:v>55.17</c:v>
                </c:pt>
                <c:pt idx="10">
                  <c:v>59.38</c:v>
                </c:pt>
                <c:pt idx="11">
                  <c:v>60.95</c:v>
                </c:pt>
                <c:pt idx="12">
                  <c:v>39.769999999999996</c:v>
                </c:pt>
                <c:pt idx="13">
                  <c:v>41.17</c:v>
                </c:pt>
                <c:pt idx="14">
                  <c:v>41.3</c:v>
                </c:pt>
                <c:pt idx="15">
                  <c:v>37.370000000000005</c:v>
                </c:pt>
                <c:pt idx="16">
                  <c:v>51.08</c:v>
                </c:pt>
                <c:pt idx="17">
                  <c:v>45.13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9-4B28-9C29-0CBFEFFACA8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55.19</c:v>
                </c:pt>
                <c:pt idx="1">
                  <c:v>50</c:v>
                </c:pt>
                <c:pt idx="2">
                  <c:v>63.72</c:v>
                </c:pt>
                <c:pt idx="3">
                  <c:v>65.33</c:v>
                </c:pt>
                <c:pt idx="4">
                  <c:v>51.43</c:v>
                </c:pt>
                <c:pt idx="5">
                  <c:v>50.67</c:v>
                </c:pt>
                <c:pt idx="6">
                  <c:v>45.190000000000005</c:v>
                </c:pt>
                <c:pt idx="7">
                  <c:v>45.65</c:v>
                </c:pt>
                <c:pt idx="8">
                  <c:v>45.459999999999994</c:v>
                </c:pt>
                <c:pt idx="9">
                  <c:v>46.08</c:v>
                </c:pt>
                <c:pt idx="10">
                  <c:v>61.43</c:v>
                </c:pt>
                <c:pt idx="11">
                  <c:v>54.43</c:v>
                </c:pt>
                <c:pt idx="12">
                  <c:v>46.92</c:v>
                </c:pt>
                <c:pt idx="13">
                  <c:v>51.160000000000004</c:v>
                </c:pt>
                <c:pt idx="14">
                  <c:v>49.120000000000005</c:v>
                </c:pt>
                <c:pt idx="15">
                  <c:v>47.83</c:v>
                </c:pt>
                <c:pt idx="16">
                  <c:v>56.99</c:v>
                </c:pt>
                <c:pt idx="17">
                  <c:v>76.08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7-4BC2-B012-9AB5B44097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97936783467866E-2"/>
          <c:y val="1.40346679279931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57.06</c:v>
                </c:pt>
                <c:pt idx="1">
                  <c:v>41.94</c:v>
                </c:pt>
                <c:pt idx="2">
                  <c:v>45.69</c:v>
                </c:pt>
                <c:pt idx="3">
                  <c:v>77.209999999999994</c:v>
                </c:pt>
                <c:pt idx="4">
                  <c:v>69.010000000000005</c:v>
                </c:pt>
                <c:pt idx="5">
                  <c:v>47.27</c:v>
                </c:pt>
                <c:pt idx="6">
                  <c:v>33.950000000000003</c:v>
                </c:pt>
                <c:pt idx="7">
                  <c:v>84.56</c:v>
                </c:pt>
                <c:pt idx="8">
                  <c:v>58.09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99-4359-9EE5-4CB9D59B5A30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80-4D62-AA79-01B4852B142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562-41A4-B020-F1C1CE4B46A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55.96</c:v>
                </c:pt>
                <c:pt idx="1">
                  <c:v>41.17</c:v>
                </c:pt>
                <c:pt idx="2">
                  <c:v>45.58</c:v>
                </c:pt>
                <c:pt idx="3">
                  <c:v>76.47</c:v>
                </c:pt>
                <c:pt idx="4">
                  <c:v>64.17</c:v>
                </c:pt>
                <c:pt idx="5">
                  <c:v>47.49</c:v>
                </c:pt>
                <c:pt idx="6">
                  <c:v>32.409999999999997</c:v>
                </c:pt>
                <c:pt idx="7">
                  <c:v>82.3</c:v>
                </c:pt>
                <c:pt idx="8">
                  <c:v>54.41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5.15</c:v>
                </c:pt>
                <c:pt idx="1">
                  <c:v>36.9</c:v>
                </c:pt>
                <c:pt idx="2">
                  <c:v>44.35</c:v>
                </c:pt>
                <c:pt idx="3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5.39</c:v>
                </c:pt>
                <c:pt idx="1">
                  <c:v>40.01</c:v>
                </c:pt>
                <c:pt idx="2">
                  <c:v>42.77</c:v>
                </c:pt>
                <c:pt idx="3">
                  <c:v>11.82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EC2-457C-AD2B-989B2CBFD284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1A2-467D-AE48-A5A45AC9F98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Лист1!$B$1:$S$1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  <c:pt idx="0">
                  <c:v>0.3</c:v>
                </c:pt>
                <c:pt idx="1">
                  <c:v>0.6</c:v>
                </c:pt>
                <c:pt idx="2">
                  <c:v>1.3</c:v>
                </c:pt>
                <c:pt idx="3">
                  <c:v>1.5</c:v>
                </c:pt>
                <c:pt idx="4">
                  <c:v>1.8</c:v>
                </c:pt>
                <c:pt idx="5">
                  <c:v>11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9.4</c:v>
                </c:pt>
                <c:pt idx="9">
                  <c:v>11.7</c:v>
                </c:pt>
                <c:pt idx="10">
                  <c:v>9.9</c:v>
                </c:pt>
                <c:pt idx="11">
                  <c:v>8.3000000000000007</c:v>
                </c:pt>
                <c:pt idx="12">
                  <c:v>7.2</c:v>
                </c:pt>
                <c:pt idx="13">
                  <c:v>5.5</c:v>
                </c:pt>
                <c:pt idx="14">
                  <c:v>5.5</c:v>
                </c:pt>
                <c:pt idx="15">
                  <c:v>3.6</c:v>
                </c:pt>
                <c:pt idx="16">
                  <c:v>1.9</c:v>
                </c:pt>
                <c:pt idx="1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441021526703886"/>
              <c:y val="0.921018215642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16.57</c:v>
                </c:pt>
                <c:pt idx="1">
                  <c:v>9.4700000000000006</c:v>
                </c:pt>
                <c:pt idx="2">
                  <c:v>9.89</c:v>
                </c:pt>
                <c:pt idx="3">
                  <c:v>34.54</c:v>
                </c:pt>
                <c:pt idx="4">
                  <c:v>22.14</c:v>
                </c:pt>
                <c:pt idx="5">
                  <c:v>10.77</c:v>
                </c:pt>
                <c:pt idx="6">
                  <c:v>4.04</c:v>
                </c:pt>
                <c:pt idx="7">
                  <c:v>50.42</c:v>
                </c:pt>
                <c:pt idx="8">
                  <c:v>11.51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40.93</c:v>
                </c:pt>
                <c:pt idx="1">
                  <c:v>29.22</c:v>
                </c:pt>
                <c:pt idx="2">
                  <c:v>30.83</c:v>
                </c:pt>
                <c:pt idx="3">
                  <c:v>68.680000000000007</c:v>
                </c:pt>
                <c:pt idx="4">
                  <c:v>47.93</c:v>
                </c:pt>
                <c:pt idx="5">
                  <c:v>31.44</c:v>
                </c:pt>
                <c:pt idx="6">
                  <c:v>13.14</c:v>
                </c:pt>
                <c:pt idx="7">
                  <c:v>76.61</c:v>
                </c:pt>
                <c:pt idx="8">
                  <c:v>36.159999999999997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65.77</c:v>
                </c:pt>
                <c:pt idx="1">
                  <c:v>47.28</c:v>
                </c:pt>
                <c:pt idx="2">
                  <c:v>53.72</c:v>
                </c:pt>
                <c:pt idx="3">
                  <c:v>83.74</c:v>
                </c:pt>
                <c:pt idx="4">
                  <c:v>76.709999999999994</c:v>
                </c:pt>
                <c:pt idx="5">
                  <c:v>57.29</c:v>
                </c:pt>
                <c:pt idx="6">
                  <c:v>40.5</c:v>
                </c:pt>
                <c:pt idx="7">
                  <c:v>87.99</c:v>
                </c:pt>
                <c:pt idx="8">
                  <c:v>66.42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89.33</c:v>
                </c:pt>
                <c:pt idx="1">
                  <c:v>73.95</c:v>
                </c:pt>
                <c:pt idx="2">
                  <c:v>82.27</c:v>
                </c:pt>
                <c:pt idx="3">
                  <c:v>95.68</c:v>
                </c:pt>
                <c:pt idx="4">
                  <c:v>92.88</c:v>
                </c:pt>
                <c:pt idx="5">
                  <c:v>83.1</c:v>
                </c:pt>
                <c:pt idx="6">
                  <c:v>81.260000000000005</c:v>
                </c:pt>
                <c:pt idx="7">
                  <c:v>95.55</c:v>
                </c:pt>
                <c:pt idx="8">
                  <c:v>92.25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72.5</c:v>
                </c:pt>
                <c:pt idx="1">
                  <c:v>48.5</c:v>
                </c:pt>
                <c:pt idx="2">
                  <c:v>45.85</c:v>
                </c:pt>
                <c:pt idx="3">
                  <c:v>48.84</c:v>
                </c:pt>
                <c:pt idx="4">
                  <c:v>50.4</c:v>
                </c:pt>
                <c:pt idx="5">
                  <c:v>44.37</c:v>
                </c:pt>
                <c:pt idx="6">
                  <c:v>58.82</c:v>
                </c:pt>
                <c:pt idx="7">
                  <c:v>55.55</c:v>
                </c:pt>
                <c:pt idx="8">
                  <c:v>55.35</c:v>
                </c:pt>
                <c:pt idx="9">
                  <c:v>38.47</c:v>
                </c:pt>
                <c:pt idx="10">
                  <c:v>28.57</c:v>
                </c:pt>
                <c:pt idx="11">
                  <c:v>39.36</c:v>
                </c:pt>
                <c:pt idx="12">
                  <c:v>55.17</c:v>
                </c:pt>
                <c:pt idx="13">
                  <c:v>38.85</c:v>
                </c:pt>
                <c:pt idx="14">
                  <c:v>43.13</c:v>
                </c:pt>
                <c:pt idx="15">
                  <c:v>30.26</c:v>
                </c:pt>
                <c:pt idx="16">
                  <c:v>37.270000000000003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32.43</c:v>
                </c:pt>
                <c:pt idx="1">
                  <c:v>54</c:v>
                </c:pt>
                <c:pt idx="2">
                  <c:v>43.7</c:v>
                </c:pt>
                <c:pt idx="3">
                  <c:v>38.1</c:v>
                </c:pt>
                <c:pt idx="4">
                  <c:v>40.799999999999997</c:v>
                </c:pt>
                <c:pt idx="5">
                  <c:v>42.18</c:v>
                </c:pt>
                <c:pt idx="6">
                  <c:v>50</c:v>
                </c:pt>
                <c:pt idx="7">
                  <c:v>40</c:v>
                </c:pt>
                <c:pt idx="8">
                  <c:v>45.13</c:v>
                </c:pt>
                <c:pt idx="9">
                  <c:v>42.85</c:v>
                </c:pt>
                <c:pt idx="10">
                  <c:v>29.76</c:v>
                </c:pt>
                <c:pt idx="11">
                  <c:v>49.35</c:v>
                </c:pt>
                <c:pt idx="12">
                  <c:v>61.54</c:v>
                </c:pt>
                <c:pt idx="13">
                  <c:v>35.6</c:v>
                </c:pt>
                <c:pt idx="14">
                  <c:v>55.64</c:v>
                </c:pt>
                <c:pt idx="15">
                  <c:v>26.22</c:v>
                </c:pt>
                <c:pt idx="16">
                  <c:v>43.81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56.76</c:v>
                </c:pt>
                <c:pt idx="1">
                  <c:v>52.36</c:v>
                </c:pt>
                <c:pt idx="2">
                  <c:v>58.52</c:v>
                </c:pt>
                <c:pt idx="3">
                  <c:v>58.23</c:v>
                </c:pt>
                <c:pt idx="4">
                  <c:v>45.52</c:v>
                </c:pt>
                <c:pt idx="5">
                  <c:v>44.68</c:v>
                </c:pt>
                <c:pt idx="6">
                  <c:v>57.14</c:v>
                </c:pt>
                <c:pt idx="7">
                  <c:v>55.55</c:v>
                </c:pt>
                <c:pt idx="8">
                  <c:v>48.21</c:v>
                </c:pt>
                <c:pt idx="9">
                  <c:v>48.84</c:v>
                </c:pt>
                <c:pt idx="10">
                  <c:v>36.9</c:v>
                </c:pt>
                <c:pt idx="11">
                  <c:v>46.92</c:v>
                </c:pt>
                <c:pt idx="12">
                  <c:v>55.07</c:v>
                </c:pt>
                <c:pt idx="13">
                  <c:v>43.79</c:v>
                </c:pt>
                <c:pt idx="14">
                  <c:v>62.58</c:v>
                </c:pt>
                <c:pt idx="15">
                  <c:v>38.89</c:v>
                </c:pt>
                <c:pt idx="16">
                  <c:v>38.21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58.93</c:v>
                </c:pt>
                <c:pt idx="1">
                  <c:v>53.07</c:v>
                </c:pt>
                <c:pt idx="2">
                  <c:v>51.64</c:v>
                </c:pt>
                <c:pt idx="3">
                  <c:v>72.53</c:v>
                </c:pt>
                <c:pt idx="4">
                  <c:v>56.88</c:v>
                </c:pt>
                <c:pt idx="5">
                  <c:v>59.33</c:v>
                </c:pt>
                <c:pt idx="6">
                  <c:v>57.37</c:v>
                </c:pt>
                <c:pt idx="7">
                  <c:v>54.17</c:v>
                </c:pt>
                <c:pt idx="8">
                  <c:v>65.31</c:v>
                </c:pt>
                <c:pt idx="9">
                  <c:v>38.46</c:v>
                </c:pt>
                <c:pt idx="10">
                  <c:v>66.67</c:v>
                </c:pt>
                <c:pt idx="11">
                  <c:v>55.91</c:v>
                </c:pt>
                <c:pt idx="12">
                  <c:v>70.72999999999999</c:v>
                </c:pt>
                <c:pt idx="13">
                  <c:v>34.049999999999997</c:v>
                </c:pt>
                <c:pt idx="14">
                  <c:v>55.099999999999994</c:v>
                </c:pt>
                <c:pt idx="15">
                  <c:v>39.29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4-40CF-9856-AEF5796D19E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47.059999999999995</c:v>
                </c:pt>
                <c:pt idx="1">
                  <c:v>51.800000000000004</c:v>
                </c:pt>
                <c:pt idx="2">
                  <c:v>51.089999999999996</c:v>
                </c:pt>
                <c:pt idx="3">
                  <c:v>65.69</c:v>
                </c:pt>
                <c:pt idx="4">
                  <c:v>40.56</c:v>
                </c:pt>
                <c:pt idx="5">
                  <c:v>70.460000000000008</c:v>
                </c:pt>
                <c:pt idx="6">
                  <c:v>51.09</c:v>
                </c:pt>
                <c:pt idx="7">
                  <c:v>45.83</c:v>
                </c:pt>
                <c:pt idx="8">
                  <c:v>56.03</c:v>
                </c:pt>
                <c:pt idx="9">
                  <c:v>62.5</c:v>
                </c:pt>
                <c:pt idx="10">
                  <c:v>52.18</c:v>
                </c:pt>
                <c:pt idx="11">
                  <c:v>68.52</c:v>
                </c:pt>
                <c:pt idx="12">
                  <c:v>56.53</c:v>
                </c:pt>
                <c:pt idx="13">
                  <c:v>48.49</c:v>
                </c:pt>
                <c:pt idx="14">
                  <c:v>68.53</c:v>
                </c:pt>
                <c:pt idx="15">
                  <c:v>47.67</c:v>
                </c:pt>
                <c:pt idx="16">
                  <c:v>38.68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0-40BA-B0B9-310CCABBF6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9005534265071E-2"/>
          <c:y val="9.2900397733866463E-2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47.35</c:v>
                </c:pt>
                <c:pt idx="1">
                  <c:v>20.350000000000001</c:v>
                </c:pt>
                <c:pt idx="2">
                  <c:v>46.24</c:v>
                </c:pt>
                <c:pt idx="3">
                  <c:v>42.97</c:v>
                </c:pt>
                <c:pt idx="4">
                  <c:v>44.62</c:v>
                </c:pt>
                <c:pt idx="5">
                  <c:v>47.62</c:v>
                </c:pt>
                <c:pt idx="6">
                  <c:v>66.05</c:v>
                </c:pt>
                <c:pt idx="7">
                  <c:v>42</c:v>
                </c:pt>
                <c:pt idx="8">
                  <c:v>57.45</c:v>
                </c:pt>
                <c:pt idx="9">
                  <c:v>56.18</c:v>
                </c:pt>
                <c:pt idx="10">
                  <c:v>33.65</c:v>
                </c:pt>
                <c:pt idx="11">
                  <c:v>52.47</c:v>
                </c:pt>
                <c:pt idx="12">
                  <c:v>54.55</c:v>
                </c:pt>
                <c:pt idx="13">
                  <c:v>39.159999999999997</c:v>
                </c:pt>
                <c:pt idx="14">
                  <c:v>42.36</c:v>
                </c:pt>
                <c:pt idx="15">
                  <c:v>44.5</c:v>
                </c:pt>
                <c:pt idx="16">
                  <c:v>45.58</c:v>
                </c:pt>
                <c:pt idx="17">
                  <c:v>67.790000000000006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31.58</c:v>
                </c:pt>
                <c:pt idx="1">
                  <c:v>36.159999999999997</c:v>
                </c:pt>
                <c:pt idx="2">
                  <c:v>43.58</c:v>
                </c:pt>
                <c:pt idx="3">
                  <c:v>53.85</c:v>
                </c:pt>
                <c:pt idx="4">
                  <c:v>52.75</c:v>
                </c:pt>
                <c:pt idx="5">
                  <c:v>49.62</c:v>
                </c:pt>
                <c:pt idx="6">
                  <c:v>53.45</c:v>
                </c:pt>
                <c:pt idx="7">
                  <c:v>42.85</c:v>
                </c:pt>
                <c:pt idx="8">
                  <c:v>44.45</c:v>
                </c:pt>
                <c:pt idx="9">
                  <c:v>50.96</c:v>
                </c:pt>
                <c:pt idx="10">
                  <c:v>55.55</c:v>
                </c:pt>
                <c:pt idx="11">
                  <c:v>46.54</c:v>
                </c:pt>
                <c:pt idx="12">
                  <c:v>39.1</c:v>
                </c:pt>
                <c:pt idx="13">
                  <c:v>48.72</c:v>
                </c:pt>
                <c:pt idx="14">
                  <c:v>52.98</c:v>
                </c:pt>
                <c:pt idx="15">
                  <c:v>49.46</c:v>
                </c:pt>
                <c:pt idx="16">
                  <c:v>45.7</c:v>
                </c:pt>
                <c:pt idx="17">
                  <c:v>73.97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28.96</c:v>
                </c:pt>
                <c:pt idx="1">
                  <c:v>44.88</c:v>
                </c:pt>
                <c:pt idx="2">
                  <c:v>52.44</c:v>
                </c:pt>
                <c:pt idx="3">
                  <c:v>68.540000000000006</c:v>
                </c:pt>
                <c:pt idx="4">
                  <c:v>56.56</c:v>
                </c:pt>
                <c:pt idx="5">
                  <c:v>42.37</c:v>
                </c:pt>
                <c:pt idx="6">
                  <c:v>69.45</c:v>
                </c:pt>
                <c:pt idx="7">
                  <c:v>58.93</c:v>
                </c:pt>
                <c:pt idx="8">
                  <c:v>37.03</c:v>
                </c:pt>
                <c:pt idx="9">
                  <c:v>55.44</c:v>
                </c:pt>
                <c:pt idx="10">
                  <c:v>42.69</c:v>
                </c:pt>
                <c:pt idx="11">
                  <c:v>48.94</c:v>
                </c:pt>
                <c:pt idx="12">
                  <c:v>45.37</c:v>
                </c:pt>
                <c:pt idx="13">
                  <c:v>44.74</c:v>
                </c:pt>
                <c:pt idx="14">
                  <c:v>49.94</c:v>
                </c:pt>
                <c:pt idx="15">
                  <c:v>44.6</c:v>
                </c:pt>
                <c:pt idx="16">
                  <c:v>48.82</c:v>
                </c:pt>
                <c:pt idx="17">
                  <c:v>67.790000000000006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42.86</c:v>
                </c:pt>
                <c:pt idx="1">
                  <c:v>41.67</c:v>
                </c:pt>
                <c:pt idx="2">
                  <c:v>56.510000000000005</c:v>
                </c:pt>
                <c:pt idx="3">
                  <c:v>57.57</c:v>
                </c:pt>
                <c:pt idx="4">
                  <c:v>47.760000000000005</c:v>
                </c:pt>
                <c:pt idx="5">
                  <c:v>47.099999999999994</c:v>
                </c:pt>
                <c:pt idx="6">
                  <c:v>66.95</c:v>
                </c:pt>
                <c:pt idx="7">
                  <c:v>47</c:v>
                </c:pt>
                <c:pt idx="8">
                  <c:v>50</c:v>
                </c:pt>
                <c:pt idx="9">
                  <c:v>60.26</c:v>
                </c:pt>
                <c:pt idx="10">
                  <c:v>47.06</c:v>
                </c:pt>
                <c:pt idx="11">
                  <c:v>43.269999999999996</c:v>
                </c:pt>
                <c:pt idx="12">
                  <c:v>57.95</c:v>
                </c:pt>
                <c:pt idx="13">
                  <c:v>55.1</c:v>
                </c:pt>
                <c:pt idx="14">
                  <c:v>51.54</c:v>
                </c:pt>
                <c:pt idx="15">
                  <c:v>36.760000000000005</c:v>
                </c:pt>
                <c:pt idx="16">
                  <c:v>49.519999999999996</c:v>
                </c:pt>
                <c:pt idx="17">
                  <c:v>71.710000000000008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6-45E1-A2FE-2B9DBE97C09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45.809999999999995</c:v>
                </c:pt>
                <c:pt idx="1">
                  <c:v>50.28</c:v>
                </c:pt>
                <c:pt idx="2">
                  <c:v>57.429999999999993</c:v>
                </c:pt>
                <c:pt idx="3">
                  <c:v>69.23</c:v>
                </c:pt>
                <c:pt idx="4">
                  <c:v>49.33</c:v>
                </c:pt>
                <c:pt idx="5">
                  <c:v>49.27</c:v>
                </c:pt>
                <c:pt idx="6">
                  <c:v>57.69</c:v>
                </c:pt>
                <c:pt idx="7">
                  <c:v>52.34</c:v>
                </c:pt>
                <c:pt idx="8">
                  <c:v>61.67</c:v>
                </c:pt>
                <c:pt idx="9">
                  <c:v>59.54</c:v>
                </c:pt>
                <c:pt idx="10">
                  <c:v>60.42</c:v>
                </c:pt>
                <c:pt idx="11">
                  <c:v>57.019999999999996</c:v>
                </c:pt>
                <c:pt idx="12">
                  <c:v>58.620000000000005</c:v>
                </c:pt>
                <c:pt idx="13">
                  <c:v>58.73</c:v>
                </c:pt>
                <c:pt idx="14">
                  <c:v>47.42</c:v>
                </c:pt>
                <c:pt idx="15">
                  <c:v>38.92</c:v>
                </c:pt>
                <c:pt idx="16">
                  <c:v>48.79</c:v>
                </c:pt>
                <c:pt idx="17">
                  <c:v>72.31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4-4627-A949-8EEF752FDD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87.46</c:v>
                </c:pt>
                <c:pt idx="1">
                  <c:v>65.989999999999995</c:v>
                </c:pt>
                <c:pt idx="2">
                  <c:v>76.239999999999995</c:v>
                </c:pt>
                <c:pt idx="3">
                  <c:v>62.79</c:v>
                </c:pt>
                <c:pt idx="4">
                  <c:v>80.45</c:v>
                </c:pt>
                <c:pt idx="5">
                  <c:v>58.5</c:v>
                </c:pt>
                <c:pt idx="6">
                  <c:v>54.91</c:v>
                </c:pt>
                <c:pt idx="7">
                  <c:v>44.26</c:v>
                </c:pt>
                <c:pt idx="8">
                  <c:v>71.099999999999994</c:v>
                </c:pt>
                <c:pt idx="9">
                  <c:v>69.78</c:v>
                </c:pt>
                <c:pt idx="10">
                  <c:v>71.010000000000005</c:v>
                </c:pt>
                <c:pt idx="11">
                  <c:v>42.54</c:v>
                </c:pt>
                <c:pt idx="12">
                  <c:v>64.8</c:v>
                </c:pt>
                <c:pt idx="13">
                  <c:v>62.89</c:v>
                </c:pt>
                <c:pt idx="14">
                  <c:v>68.5</c:v>
                </c:pt>
                <c:pt idx="15">
                  <c:v>72.13</c:v>
                </c:pt>
                <c:pt idx="16">
                  <c:v>27.99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F6-42F4-8312-82188C265E45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76-465F-ABB1-40C8B9938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84.64</c:v>
                </c:pt>
                <c:pt idx="1">
                  <c:v>64.69</c:v>
                </c:pt>
                <c:pt idx="2">
                  <c:v>72.3</c:v>
                </c:pt>
                <c:pt idx="3">
                  <c:v>60.29</c:v>
                </c:pt>
                <c:pt idx="4">
                  <c:v>77.7</c:v>
                </c:pt>
                <c:pt idx="5">
                  <c:v>55.91</c:v>
                </c:pt>
                <c:pt idx="6">
                  <c:v>51.43</c:v>
                </c:pt>
                <c:pt idx="7">
                  <c:v>41.23</c:v>
                </c:pt>
                <c:pt idx="8">
                  <c:v>67.25</c:v>
                </c:pt>
                <c:pt idx="9">
                  <c:v>67.67</c:v>
                </c:pt>
                <c:pt idx="10">
                  <c:v>68.150000000000006</c:v>
                </c:pt>
                <c:pt idx="11">
                  <c:v>40.97</c:v>
                </c:pt>
                <c:pt idx="12">
                  <c:v>64.5</c:v>
                </c:pt>
                <c:pt idx="13">
                  <c:v>61.41</c:v>
                </c:pt>
                <c:pt idx="14">
                  <c:v>67.27</c:v>
                </c:pt>
                <c:pt idx="15">
                  <c:v>72.36</c:v>
                </c:pt>
                <c:pt idx="16">
                  <c:v>27.25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22307157968752E-2"/>
          <c:y val="9.1600113939675314E-3"/>
          <c:w val="0.96717243222832139"/>
          <c:h val="0.5554097608321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44.96</c:v>
                </c:pt>
                <c:pt idx="1">
                  <c:v>37.799999999999997</c:v>
                </c:pt>
                <c:pt idx="2">
                  <c:v>34.18</c:v>
                </c:pt>
                <c:pt idx="3">
                  <c:v>26.45</c:v>
                </c:pt>
                <c:pt idx="4">
                  <c:v>45.83</c:v>
                </c:pt>
                <c:pt idx="5">
                  <c:v>43.13</c:v>
                </c:pt>
                <c:pt idx="6">
                  <c:v>37.590000000000003</c:v>
                </c:pt>
                <c:pt idx="7">
                  <c:v>40</c:v>
                </c:pt>
                <c:pt idx="8">
                  <c:v>47.06</c:v>
                </c:pt>
                <c:pt idx="9">
                  <c:v>12.82</c:v>
                </c:pt>
                <c:pt idx="10">
                  <c:v>34.74</c:v>
                </c:pt>
                <c:pt idx="11">
                  <c:v>23.96</c:v>
                </c:pt>
                <c:pt idx="12">
                  <c:v>36.71</c:v>
                </c:pt>
                <c:pt idx="13">
                  <c:v>37.69</c:v>
                </c:pt>
                <c:pt idx="14">
                  <c:v>29.35</c:v>
                </c:pt>
                <c:pt idx="15">
                  <c:v>38.21</c:v>
                </c:pt>
                <c:pt idx="16">
                  <c:v>29.12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38.6</c:v>
                </c:pt>
                <c:pt idx="1">
                  <c:v>40.57</c:v>
                </c:pt>
                <c:pt idx="2">
                  <c:v>42</c:v>
                </c:pt>
                <c:pt idx="3">
                  <c:v>28.92</c:v>
                </c:pt>
                <c:pt idx="4">
                  <c:v>36.43</c:v>
                </c:pt>
                <c:pt idx="5">
                  <c:v>40.26</c:v>
                </c:pt>
                <c:pt idx="6">
                  <c:v>35.980000000000004</c:v>
                </c:pt>
                <c:pt idx="7">
                  <c:v>40</c:v>
                </c:pt>
                <c:pt idx="8">
                  <c:v>29.44</c:v>
                </c:pt>
                <c:pt idx="9">
                  <c:v>36.629999999999995</c:v>
                </c:pt>
                <c:pt idx="10">
                  <c:v>32.270000000000003</c:v>
                </c:pt>
                <c:pt idx="11">
                  <c:v>35.67</c:v>
                </c:pt>
                <c:pt idx="12">
                  <c:v>28.57</c:v>
                </c:pt>
                <c:pt idx="13">
                  <c:v>28.36</c:v>
                </c:pt>
                <c:pt idx="14">
                  <c:v>44.21</c:v>
                </c:pt>
                <c:pt idx="15">
                  <c:v>38.67</c:v>
                </c:pt>
                <c:pt idx="16">
                  <c:v>24.37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44.7</c:v>
                </c:pt>
                <c:pt idx="1">
                  <c:v>42.95</c:v>
                </c:pt>
                <c:pt idx="2">
                  <c:v>44.7</c:v>
                </c:pt>
                <c:pt idx="3">
                  <c:v>50.64</c:v>
                </c:pt>
                <c:pt idx="4">
                  <c:v>38.770000000000003</c:v>
                </c:pt>
                <c:pt idx="5">
                  <c:v>47.49</c:v>
                </c:pt>
                <c:pt idx="6">
                  <c:v>45.21</c:v>
                </c:pt>
                <c:pt idx="7">
                  <c:v>49.44</c:v>
                </c:pt>
                <c:pt idx="8">
                  <c:v>45.86</c:v>
                </c:pt>
                <c:pt idx="9">
                  <c:v>35.64</c:v>
                </c:pt>
                <c:pt idx="10">
                  <c:v>42.22</c:v>
                </c:pt>
                <c:pt idx="11">
                  <c:v>49.61</c:v>
                </c:pt>
                <c:pt idx="12">
                  <c:v>41.66</c:v>
                </c:pt>
                <c:pt idx="13">
                  <c:v>33.450000000000003</c:v>
                </c:pt>
                <c:pt idx="14">
                  <c:v>44.31</c:v>
                </c:pt>
                <c:pt idx="15">
                  <c:v>31.37</c:v>
                </c:pt>
                <c:pt idx="16">
                  <c:v>34.479999999999997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37.839999999999996</c:v>
                </c:pt>
                <c:pt idx="1">
                  <c:v>41.760000000000005</c:v>
                </c:pt>
                <c:pt idx="2">
                  <c:v>47.669999999999995</c:v>
                </c:pt>
                <c:pt idx="3">
                  <c:v>45.53</c:v>
                </c:pt>
                <c:pt idx="4">
                  <c:v>49.49</c:v>
                </c:pt>
                <c:pt idx="5">
                  <c:v>43.03</c:v>
                </c:pt>
                <c:pt idx="6">
                  <c:v>41.32</c:v>
                </c:pt>
                <c:pt idx="7">
                  <c:v>44.269999999999996</c:v>
                </c:pt>
                <c:pt idx="8">
                  <c:v>45.68</c:v>
                </c:pt>
                <c:pt idx="9">
                  <c:v>42.86</c:v>
                </c:pt>
                <c:pt idx="10">
                  <c:v>40.879999999999995</c:v>
                </c:pt>
                <c:pt idx="11">
                  <c:v>40.49</c:v>
                </c:pt>
                <c:pt idx="12">
                  <c:v>32.76</c:v>
                </c:pt>
                <c:pt idx="13">
                  <c:v>30.39</c:v>
                </c:pt>
                <c:pt idx="14">
                  <c:v>42.96</c:v>
                </c:pt>
                <c:pt idx="15">
                  <c:v>36</c:v>
                </c:pt>
                <c:pt idx="16">
                  <c:v>37.549999999999997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2-438D-A686-57CDCF171EB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55.11</c:v>
                </c:pt>
                <c:pt idx="1">
                  <c:v>48.54</c:v>
                </c:pt>
                <c:pt idx="2">
                  <c:v>49.370000000000005</c:v>
                </c:pt>
                <c:pt idx="3">
                  <c:v>48.11</c:v>
                </c:pt>
                <c:pt idx="4">
                  <c:v>47.230000000000004</c:v>
                </c:pt>
                <c:pt idx="5">
                  <c:v>44.370000000000005</c:v>
                </c:pt>
                <c:pt idx="6">
                  <c:v>44.53</c:v>
                </c:pt>
                <c:pt idx="7">
                  <c:v>69.739999999999995</c:v>
                </c:pt>
                <c:pt idx="8">
                  <c:v>56.989999999999995</c:v>
                </c:pt>
                <c:pt idx="9">
                  <c:v>51.3</c:v>
                </c:pt>
                <c:pt idx="10">
                  <c:v>55.67</c:v>
                </c:pt>
                <c:pt idx="11">
                  <c:v>46.12</c:v>
                </c:pt>
                <c:pt idx="12">
                  <c:v>43.33</c:v>
                </c:pt>
                <c:pt idx="13">
                  <c:v>41.620000000000005</c:v>
                </c:pt>
                <c:pt idx="14">
                  <c:v>50.819999999999993</c:v>
                </c:pt>
                <c:pt idx="15">
                  <c:v>44.96</c:v>
                </c:pt>
                <c:pt idx="16">
                  <c:v>41.519999999999996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8-4296-ABE6-73FAC08399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2.91</c:v>
                </c:pt>
                <c:pt idx="1">
                  <c:v>39.32</c:v>
                </c:pt>
                <c:pt idx="2">
                  <c:v>47.14</c:v>
                </c:pt>
                <c:pt idx="3">
                  <c:v>10.63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2.92</c:v>
                </c:pt>
                <c:pt idx="1">
                  <c:v>43.72</c:v>
                </c:pt>
                <c:pt idx="2">
                  <c:v>45.61</c:v>
                </c:pt>
                <c:pt idx="3">
                  <c:v>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6237-49D7-B2B3-09E9B1B6478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Лист1!$B$1:$U$1</c:f>
              <c:strCach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strCache>
            </c:strRef>
          </c:cat>
          <c:val>
            <c:numRef>
              <c:f>Лист1!$B$2:$U$2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0.3</c:v>
                </c:pt>
                <c:pt idx="3">
                  <c:v>0.6</c:v>
                </c:pt>
                <c:pt idx="4">
                  <c:v>0.9</c:v>
                </c:pt>
                <c:pt idx="5">
                  <c:v>1</c:v>
                </c:pt>
                <c:pt idx="6">
                  <c:v>5.4</c:v>
                </c:pt>
                <c:pt idx="7">
                  <c:v>6.2</c:v>
                </c:pt>
                <c:pt idx="8">
                  <c:v>7.7</c:v>
                </c:pt>
                <c:pt idx="9">
                  <c:v>8.3000000000000007</c:v>
                </c:pt>
                <c:pt idx="10">
                  <c:v>8.1999999999999993</c:v>
                </c:pt>
                <c:pt idx="11">
                  <c:v>7.9</c:v>
                </c:pt>
                <c:pt idx="12">
                  <c:v>14.4</c:v>
                </c:pt>
                <c:pt idx="13">
                  <c:v>11.6</c:v>
                </c:pt>
                <c:pt idx="14">
                  <c:v>9.1</c:v>
                </c:pt>
                <c:pt idx="15">
                  <c:v>6.3</c:v>
                </c:pt>
                <c:pt idx="16">
                  <c:v>4.2</c:v>
                </c:pt>
                <c:pt idx="17">
                  <c:v>5</c:v>
                </c:pt>
                <c:pt idx="18">
                  <c:v>2.2999999999999998</c:v>
                </c:pt>
                <c:pt idx="1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Лист1!$B$1:$R$1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  <c:pt idx="0">
                  <c:v>41.18</c:v>
                </c:pt>
                <c:pt idx="1">
                  <c:v>15.44</c:v>
                </c:pt>
                <c:pt idx="2">
                  <c:v>23.9</c:v>
                </c:pt>
                <c:pt idx="3">
                  <c:v>20.59</c:v>
                </c:pt>
                <c:pt idx="4">
                  <c:v>31.99</c:v>
                </c:pt>
                <c:pt idx="5">
                  <c:v>13.97</c:v>
                </c:pt>
                <c:pt idx="6">
                  <c:v>15.81</c:v>
                </c:pt>
                <c:pt idx="7">
                  <c:v>8.4600000000000009</c:v>
                </c:pt>
                <c:pt idx="8">
                  <c:v>26.47</c:v>
                </c:pt>
                <c:pt idx="9">
                  <c:v>19.670000000000002</c:v>
                </c:pt>
                <c:pt idx="10">
                  <c:v>27.94</c:v>
                </c:pt>
                <c:pt idx="11">
                  <c:v>14.71</c:v>
                </c:pt>
                <c:pt idx="12">
                  <c:v>18.38</c:v>
                </c:pt>
                <c:pt idx="13">
                  <c:v>25.74</c:v>
                </c:pt>
                <c:pt idx="14">
                  <c:v>22.43</c:v>
                </c:pt>
                <c:pt idx="15">
                  <c:v>26.84</c:v>
                </c:pt>
                <c:pt idx="16">
                  <c:v>3.13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Лист1!$B$1:$R$1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Лист1!$B$3:$R$3</c:f>
              <c:numCache>
                <c:formatCode>General</c:formatCode>
                <c:ptCount val="17"/>
                <c:pt idx="0">
                  <c:v>75.510000000000005</c:v>
                </c:pt>
                <c:pt idx="1">
                  <c:v>48.59</c:v>
                </c:pt>
                <c:pt idx="2">
                  <c:v>58.57</c:v>
                </c:pt>
                <c:pt idx="3">
                  <c:v>46.58</c:v>
                </c:pt>
                <c:pt idx="4">
                  <c:v>66.36</c:v>
                </c:pt>
                <c:pt idx="5">
                  <c:v>40.229999999999997</c:v>
                </c:pt>
                <c:pt idx="6">
                  <c:v>35.619999999999997</c:v>
                </c:pt>
                <c:pt idx="7">
                  <c:v>22.85</c:v>
                </c:pt>
                <c:pt idx="8">
                  <c:v>55.65</c:v>
                </c:pt>
                <c:pt idx="9">
                  <c:v>51.04</c:v>
                </c:pt>
                <c:pt idx="10">
                  <c:v>53.59</c:v>
                </c:pt>
                <c:pt idx="11">
                  <c:v>26.94</c:v>
                </c:pt>
                <c:pt idx="12">
                  <c:v>49.91</c:v>
                </c:pt>
                <c:pt idx="13">
                  <c:v>49.08</c:v>
                </c:pt>
                <c:pt idx="14">
                  <c:v>53.49</c:v>
                </c:pt>
                <c:pt idx="15">
                  <c:v>59.45</c:v>
                </c:pt>
                <c:pt idx="16">
                  <c:v>13.75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Лист1!$B$1:$R$1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Лист1!$B$4:$R$4</c:f>
              <c:numCache>
                <c:formatCode>General</c:formatCode>
                <c:ptCount val="17"/>
                <c:pt idx="0">
                  <c:v>93.91</c:v>
                </c:pt>
                <c:pt idx="1">
                  <c:v>77.84</c:v>
                </c:pt>
                <c:pt idx="2">
                  <c:v>84.3</c:v>
                </c:pt>
                <c:pt idx="3">
                  <c:v>70.48</c:v>
                </c:pt>
                <c:pt idx="4">
                  <c:v>87.83</c:v>
                </c:pt>
                <c:pt idx="5">
                  <c:v>67.569999999999993</c:v>
                </c:pt>
                <c:pt idx="6">
                  <c:v>62.23</c:v>
                </c:pt>
                <c:pt idx="7">
                  <c:v>53</c:v>
                </c:pt>
                <c:pt idx="8">
                  <c:v>76.08</c:v>
                </c:pt>
                <c:pt idx="9">
                  <c:v>81.81</c:v>
                </c:pt>
                <c:pt idx="10">
                  <c:v>79.739999999999995</c:v>
                </c:pt>
                <c:pt idx="11">
                  <c:v>48.84</c:v>
                </c:pt>
                <c:pt idx="12">
                  <c:v>76.239999999999995</c:v>
                </c:pt>
                <c:pt idx="13">
                  <c:v>70.48</c:v>
                </c:pt>
                <c:pt idx="14">
                  <c:v>78.52</c:v>
                </c:pt>
                <c:pt idx="15">
                  <c:v>83.5</c:v>
                </c:pt>
                <c:pt idx="16">
                  <c:v>34.590000000000003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Лист1!$B$1:$R$1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Лист1!$B$5:$R$5</c:f>
              <c:numCache>
                <c:formatCode>General</c:formatCode>
                <c:ptCount val="17"/>
                <c:pt idx="0">
                  <c:v>97.93</c:v>
                </c:pt>
                <c:pt idx="1">
                  <c:v>96.68</c:v>
                </c:pt>
                <c:pt idx="2">
                  <c:v>97.37</c:v>
                </c:pt>
                <c:pt idx="3">
                  <c:v>92.53</c:v>
                </c:pt>
                <c:pt idx="4">
                  <c:v>99.31</c:v>
                </c:pt>
                <c:pt idx="5">
                  <c:v>91.56</c:v>
                </c:pt>
                <c:pt idx="6">
                  <c:v>90.46</c:v>
                </c:pt>
                <c:pt idx="7">
                  <c:v>87.97</c:v>
                </c:pt>
                <c:pt idx="8">
                  <c:v>96.13</c:v>
                </c:pt>
                <c:pt idx="9">
                  <c:v>96.27</c:v>
                </c:pt>
                <c:pt idx="10">
                  <c:v>97.23</c:v>
                </c:pt>
                <c:pt idx="11">
                  <c:v>83.68</c:v>
                </c:pt>
                <c:pt idx="12">
                  <c:v>95.02</c:v>
                </c:pt>
                <c:pt idx="13">
                  <c:v>91.01</c:v>
                </c:pt>
                <c:pt idx="14">
                  <c:v>95.71</c:v>
                </c:pt>
                <c:pt idx="15">
                  <c:v>96.68</c:v>
                </c:pt>
                <c:pt idx="16">
                  <c:v>69.290000000000006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Владивостокский ГО</c:v>
                </c:pt>
                <c:pt idx="1">
                  <c:v>Артемовский ГО</c:v>
                </c:pt>
                <c:pt idx="2">
                  <c:v>Кавалеровский МО</c:v>
                </c:pt>
                <c:pt idx="3">
                  <c:v>Партизанский МО</c:v>
                </c:pt>
                <c:pt idx="4">
                  <c:v>Черниговский МО</c:v>
                </c:pt>
                <c:pt idx="5">
                  <c:v>Яковлевский МО</c:v>
                </c:pt>
                <c:pt idx="6">
                  <c:v>Ольгинский МО</c:v>
                </c:pt>
                <c:pt idx="7">
                  <c:v>Октябрьский МО</c:v>
                </c:pt>
                <c:pt idx="8">
                  <c:v>Анучинский МО</c:v>
                </c:pt>
                <c:pt idx="9">
                  <c:v>Ханкайский МО</c:v>
                </c:pt>
                <c:pt idx="10">
                  <c:v>Большой Камень ГО</c:v>
                </c:pt>
                <c:pt idx="11">
                  <c:v>ЗАТО Фокино</c:v>
                </c:pt>
                <c:pt idx="12">
                  <c:v>Дальнереченский ГО</c:v>
                </c:pt>
                <c:pt idx="13">
                  <c:v>Михайловский МР</c:v>
                </c:pt>
                <c:pt idx="14">
                  <c:v>Пожарский МО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52.21</c:v>
                </c:pt>
                <c:pt idx="1">
                  <c:v>43.650000000000006</c:v>
                </c:pt>
                <c:pt idx="2">
                  <c:v>47.82</c:v>
                </c:pt>
                <c:pt idx="3">
                  <c:v>50</c:v>
                </c:pt>
                <c:pt idx="4">
                  <c:v>20</c:v>
                </c:pt>
                <c:pt idx="5">
                  <c:v>42.86</c:v>
                </c:pt>
                <c:pt idx="6">
                  <c:v>50</c:v>
                </c:pt>
                <c:pt idx="7">
                  <c:v>71.06</c:v>
                </c:pt>
                <c:pt idx="8">
                  <c:v>56.25</c:v>
                </c:pt>
                <c:pt idx="9">
                  <c:v>85</c:v>
                </c:pt>
                <c:pt idx="10">
                  <c:v>43.24</c:v>
                </c:pt>
                <c:pt idx="11">
                  <c:v>58.19</c:v>
                </c:pt>
                <c:pt idx="12">
                  <c:v>37.74</c:v>
                </c:pt>
                <c:pt idx="13">
                  <c:v>34.049999999999997</c:v>
                </c:pt>
                <c:pt idx="14">
                  <c:v>28.57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9005534265071E-2"/>
          <c:y val="9.2900397733866463E-2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Кировский МР</c:v>
                </c:pt>
                <c:pt idx="4">
                  <c:v>Хорольский МО</c:v>
                </c:pt>
                <c:pt idx="5">
                  <c:v>Чугуевский МО</c:v>
                </c:pt>
                <c:pt idx="6">
                  <c:v>Спасский МР</c:v>
                </c:pt>
                <c:pt idx="7">
                  <c:v>Арсеньевский ГО</c:v>
                </c:pt>
                <c:pt idx="8">
                  <c:v>Пограничный МО</c:v>
                </c:pt>
                <c:pt idx="9">
                  <c:v>Надеждинский МР</c:v>
                </c:pt>
                <c:pt idx="10">
                  <c:v>Хасанский МО</c:v>
                </c:pt>
                <c:pt idx="11">
                  <c:v>Находкинский ГО</c:v>
                </c:pt>
                <c:pt idx="12">
                  <c:v>Дальнегорский ГО</c:v>
                </c:pt>
                <c:pt idx="13">
                  <c:v>Лесозаводский ГО</c:v>
                </c:pt>
                <c:pt idx="14">
                  <c:v>Приморский край (РП)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61.29</c:v>
                </c:pt>
                <c:pt idx="1">
                  <c:v>44.86</c:v>
                </c:pt>
                <c:pt idx="2">
                  <c:v>47.160000000000004</c:v>
                </c:pt>
                <c:pt idx="3">
                  <c:v>38</c:v>
                </c:pt>
                <c:pt idx="4">
                  <c:v>28.130000000000003</c:v>
                </c:pt>
                <c:pt idx="5">
                  <c:v>60.71</c:v>
                </c:pt>
                <c:pt idx="6">
                  <c:v>0</c:v>
                </c:pt>
                <c:pt idx="7">
                  <c:v>50</c:v>
                </c:pt>
                <c:pt idx="8">
                  <c:v>50</c:v>
                </c:pt>
                <c:pt idx="9">
                  <c:v>53.39</c:v>
                </c:pt>
                <c:pt idx="10">
                  <c:v>54.54</c:v>
                </c:pt>
                <c:pt idx="11">
                  <c:v>51.3</c:v>
                </c:pt>
                <c:pt idx="12">
                  <c:v>53.239999999999995</c:v>
                </c:pt>
                <c:pt idx="13">
                  <c:v>25.86</c:v>
                </c:pt>
                <c:pt idx="14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87.46</c:v>
                </c:pt>
                <c:pt idx="1">
                  <c:v>65.989999999999995</c:v>
                </c:pt>
                <c:pt idx="2">
                  <c:v>76.239999999999995</c:v>
                </c:pt>
                <c:pt idx="3">
                  <c:v>62.79</c:v>
                </c:pt>
                <c:pt idx="4">
                  <c:v>80.45</c:v>
                </c:pt>
                <c:pt idx="5">
                  <c:v>58.5</c:v>
                </c:pt>
                <c:pt idx="6">
                  <c:v>54.91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D68-4C7D-90EE-B19EB32A577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F6-42F4-8312-82188C265E45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76-465F-ABB1-40C8B9938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84.64</c:v>
                </c:pt>
                <c:pt idx="1">
                  <c:v>64.69</c:v>
                </c:pt>
                <c:pt idx="2">
                  <c:v>72.3</c:v>
                </c:pt>
                <c:pt idx="3">
                  <c:v>60.29</c:v>
                </c:pt>
                <c:pt idx="4">
                  <c:v>77.7</c:v>
                </c:pt>
                <c:pt idx="5">
                  <c:v>55.91</c:v>
                </c:pt>
                <c:pt idx="6">
                  <c:v>51.43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9.69</c:v>
                </c:pt>
                <c:pt idx="1">
                  <c:v>37.4</c:v>
                </c:pt>
                <c:pt idx="2">
                  <c:v>38.729999999999997</c:v>
                </c:pt>
                <c:pt idx="3">
                  <c:v>14.18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11.29</c:v>
                </c:pt>
                <c:pt idx="1">
                  <c:v>40.07</c:v>
                </c:pt>
                <c:pt idx="2">
                  <c:v>35.72</c:v>
                </c:pt>
                <c:pt idx="3">
                  <c:v>12.92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CE4-417D-BFEE-0DEE138DA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Лист1!$B$1:$AA$1</c:f>
              <c:strCach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strCache>
            </c:strRef>
          </c:cat>
          <c:val>
            <c:numRef>
              <c:f>Лист1!$B$2:$AA$2</c:f>
              <c:numCache>
                <c:formatCode>General</c:formatCode>
                <c:ptCount val="26"/>
                <c:pt idx="0">
                  <c:v>0.2</c:v>
                </c:pt>
                <c:pt idx="1">
                  <c:v>0.1</c:v>
                </c:pt>
                <c:pt idx="2">
                  <c:v>0.4</c:v>
                </c:pt>
                <c:pt idx="3">
                  <c:v>0.6</c:v>
                </c:pt>
                <c:pt idx="4">
                  <c:v>1.5</c:v>
                </c:pt>
                <c:pt idx="5">
                  <c:v>1.6</c:v>
                </c:pt>
                <c:pt idx="6">
                  <c:v>2.1</c:v>
                </c:pt>
                <c:pt idx="7">
                  <c:v>1.8</c:v>
                </c:pt>
                <c:pt idx="8">
                  <c:v>1.4</c:v>
                </c:pt>
                <c:pt idx="9">
                  <c:v>1.5</c:v>
                </c:pt>
                <c:pt idx="10">
                  <c:v>16.899999999999999</c:v>
                </c:pt>
                <c:pt idx="11">
                  <c:v>8.1</c:v>
                </c:pt>
                <c:pt idx="12">
                  <c:v>6</c:v>
                </c:pt>
                <c:pt idx="13">
                  <c:v>4.5</c:v>
                </c:pt>
                <c:pt idx="14">
                  <c:v>4.5999999999999996</c:v>
                </c:pt>
                <c:pt idx="15">
                  <c:v>7.9</c:v>
                </c:pt>
                <c:pt idx="16">
                  <c:v>5</c:v>
                </c:pt>
                <c:pt idx="17">
                  <c:v>5.2</c:v>
                </c:pt>
                <c:pt idx="18">
                  <c:v>4.5</c:v>
                </c:pt>
                <c:pt idx="19">
                  <c:v>5.2</c:v>
                </c:pt>
                <c:pt idx="20">
                  <c:v>4.5</c:v>
                </c:pt>
                <c:pt idx="21">
                  <c:v>3.5</c:v>
                </c:pt>
                <c:pt idx="22">
                  <c:v>5.7</c:v>
                </c:pt>
                <c:pt idx="23">
                  <c:v>3.5</c:v>
                </c:pt>
                <c:pt idx="24">
                  <c:v>2</c:v>
                </c:pt>
                <c:pt idx="2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47.49</c:v>
                </c:pt>
                <c:pt idx="1">
                  <c:v>33.83</c:v>
                </c:pt>
                <c:pt idx="2">
                  <c:v>33.01</c:v>
                </c:pt>
                <c:pt idx="3">
                  <c:v>3.64</c:v>
                </c:pt>
                <c:pt idx="4">
                  <c:v>1.91</c:v>
                </c:pt>
                <c:pt idx="5">
                  <c:v>1.18</c:v>
                </c:pt>
                <c:pt idx="6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65.42</c:v>
                </c:pt>
                <c:pt idx="1">
                  <c:v>63.22</c:v>
                </c:pt>
                <c:pt idx="2">
                  <c:v>60.63</c:v>
                </c:pt>
                <c:pt idx="3">
                  <c:v>22.15</c:v>
                </c:pt>
                <c:pt idx="4">
                  <c:v>22.67</c:v>
                </c:pt>
                <c:pt idx="5">
                  <c:v>12.5</c:v>
                </c:pt>
                <c:pt idx="6">
                  <c:v>16.86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73.92</c:v>
                </c:pt>
                <c:pt idx="1">
                  <c:v>72.73</c:v>
                </c:pt>
                <c:pt idx="2">
                  <c:v>71.209999999999994</c:v>
                </c:pt>
                <c:pt idx="3">
                  <c:v>75.069999999999993</c:v>
                </c:pt>
                <c:pt idx="4">
                  <c:v>74.53</c:v>
                </c:pt>
                <c:pt idx="5">
                  <c:v>54.17</c:v>
                </c:pt>
                <c:pt idx="6">
                  <c:v>67.27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4К1</c:v>
                </c:pt>
                <c:pt idx="4">
                  <c:v>4К2</c:v>
                </c:pt>
                <c:pt idx="5">
                  <c:v>4К3</c:v>
                </c:pt>
                <c:pt idx="6">
                  <c:v>4К4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91.84</c:v>
                </c:pt>
                <c:pt idx="1">
                  <c:v>92.65</c:v>
                </c:pt>
                <c:pt idx="2">
                  <c:v>93.17</c:v>
                </c:pt>
                <c:pt idx="3">
                  <c:v>94.43</c:v>
                </c:pt>
                <c:pt idx="4">
                  <c:v>94.15</c:v>
                </c:pt>
                <c:pt idx="5">
                  <c:v>84.81</c:v>
                </c:pt>
                <c:pt idx="6">
                  <c:v>91.89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38.1</c:v>
                </c:pt>
                <c:pt idx="1">
                  <c:v>49.4</c:v>
                </c:pt>
                <c:pt idx="2">
                  <c:v>42.1</c:v>
                </c:pt>
                <c:pt idx="3">
                  <c:v>56.48</c:v>
                </c:pt>
                <c:pt idx="4">
                  <c:v>48.98</c:v>
                </c:pt>
                <c:pt idx="5">
                  <c:v>45.7</c:v>
                </c:pt>
                <c:pt idx="6">
                  <c:v>50</c:v>
                </c:pt>
                <c:pt idx="7">
                  <c:v>47.28</c:v>
                </c:pt>
                <c:pt idx="8">
                  <c:v>45.86</c:v>
                </c:pt>
                <c:pt idx="9">
                  <c:v>36.11</c:v>
                </c:pt>
                <c:pt idx="10">
                  <c:v>48.96</c:v>
                </c:pt>
                <c:pt idx="11">
                  <c:v>37.74</c:v>
                </c:pt>
                <c:pt idx="12">
                  <c:v>43.84</c:v>
                </c:pt>
                <c:pt idx="13">
                  <c:v>36.81</c:v>
                </c:pt>
                <c:pt idx="14">
                  <c:v>48.7</c:v>
                </c:pt>
                <c:pt idx="15">
                  <c:v>47.06</c:v>
                </c:pt>
                <c:pt idx="16">
                  <c:v>37.42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41.31</c:v>
                </c:pt>
                <c:pt idx="1">
                  <c:v>49.98</c:v>
                </c:pt>
                <c:pt idx="2">
                  <c:v>45.14</c:v>
                </c:pt>
                <c:pt idx="3">
                  <c:v>41.08</c:v>
                </c:pt>
                <c:pt idx="4">
                  <c:v>43.07</c:v>
                </c:pt>
                <c:pt idx="5">
                  <c:v>40.14</c:v>
                </c:pt>
                <c:pt idx="6">
                  <c:v>40.26</c:v>
                </c:pt>
                <c:pt idx="7">
                  <c:v>66</c:v>
                </c:pt>
                <c:pt idx="8">
                  <c:v>49.66</c:v>
                </c:pt>
                <c:pt idx="9">
                  <c:v>22.45</c:v>
                </c:pt>
                <c:pt idx="10">
                  <c:v>33.68</c:v>
                </c:pt>
                <c:pt idx="11">
                  <c:v>34.299999999999997</c:v>
                </c:pt>
                <c:pt idx="12">
                  <c:v>35.82</c:v>
                </c:pt>
                <c:pt idx="13">
                  <c:v>54.63</c:v>
                </c:pt>
                <c:pt idx="14">
                  <c:v>48.74</c:v>
                </c:pt>
                <c:pt idx="15">
                  <c:v>21.83</c:v>
                </c:pt>
                <c:pt idx="16">
                  <c:v>42.45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33.33</c:v>
                </c:pt>
                <c:pt idx="1">
                  <c:v>52.45</c:v>
                </c:pt>
                <c:pt idx="2">
                  <c:v>49.83</c:v>
                </c:pt>
                <c:pt idx="3">
                  <c:v>60</c:v>
                </c:pt>
                <c:pt idx="4">
                  <c:v>55.19</c:v>
                </c:pt>
                <c:pt idx="5">
                  <c:v>45.18</c:v>
                </c:pt>
                <c:pt idx="6">
                  <c:v>55</c:v>
                </c:pt>
                <c:pt idx="7">
                  <c:v>46.93</c:v>
                </c:pt>
                <c:pt idx="8">
                  <c:v>36.840000000000003</c:v>
                </c:pt>
                <c:pt idx="9">
                  <c:v>41.47</c:v>
                </c:pt>
                <c:pt idx="10">
                  <c:v>51.95</c:v>
                </c:pt>
                <c:pt idx="11">
                  <c:v>65.739999999999995</c:v>
                </c:pt>
                <c:pt idx="12">
                  <c:v>49.37</c:v>
                </c:pt>
                <c:pt idx="13">
                  <c:v>45.4</c:v>
                </c:pt>
                <c:pt idx="14">
                  <c:v>66.67</c:v>
                </c:pt>
                <c:pt idx="15">
                  <c:v>54.63</c:v>
                </c:pt>
                <c:pt idx="16">
                  <c:v>27.59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48.61</c:v>
                </c:pt>
                <c:pt idx="1">
                  <c:v>47.79</c:v>
                </c:pt>
                <c:pt idx="2">
                  <c:v>50.97</c:v>
                </c:pt>
                <c:pt idx="3">
                  <c:v>66.33</c:v>
                </c:pt>
                <c:pt idx="4">
                  <c:v>56.79</c:v>
                </c:pt>
                <c:pt idx="5">
                  <c:v>47.06</c:v>
                </c:pt>
                <c:pt idx="6">
                  <c:v>46.55</c:v>
                </c:pt>
                <c:pt idx="7">
                  <c:v>45.169999999999995</c:v>
                </c:pt>
                <c:pt idx="8">
                  <c:v>43.3</c:v>
                </c:pt>
                <c:pt idx="9">
                  <c:v>56.819999999999993</c:v>
                </c:pt>
                <c:pt idx="10">
                  <c:v>58.1</c:v>
                </c:pt>
                <c:pt idx="11">
                  <c:v>45</c:v>
                </c:pt>
                <c:pt idx="12">
                  <c:v>61.11</c:v>
                </c:pt>
                <c:pt idx="13">
                  <c:v>42.86</c:v>
                </c:pt>
                <c:pt idx="14">
                  <c:v>56.75</c:v>
                </c:pt>
                <c:pt idx="15">
                  <c:v>32.26</c:v>
                </c:pt>
                <c:pt idx="16">
                  <c:v>42.730000000000004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3-4633-B62A-EEC209B9882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34.04</c:v>
                </c:pt>
                <c:pt idx="1">
                  <c:v>49.26</c:v>
                </c:pt>
                <c:pt idx="2">
                  <c:v>48.040000000000006</c:v>
                </c:pt>
                <c:pt idx="3">
                  <c:v>46.75</c:v>
                </c:pt>
                <c:pt idx="4">
                  <c:v>51.04</c:v>
                </c:pt>
                <c:pt idx="5">
                  <c:v>42.22</c:v>
                </c:pt>
                <c:pt idx="6">
                  <c:v>53.85</c:v>
                </c:pt>
                <c:pt idx="7">
                  <c:v>66.67</c:v>
                </c:pt>
                <c:pt idx="8">
                  <c:v>52.82</c:v>
                </c:pt>
                <c:pt idx="9">
                  <c:v>37.93</c:v>
                </c:pt>
                <c:pt idx="10">
                  <c:v>52.239999999999995</c:v>
                </c:pt>
                <c:pt idx="11">
                  <c:v>19.829999999999998</c:v>
                </c:pt>
                <c:pt idx="12">
                  <c:v>52.39</c:v>
                </c:pt>
                <c:pt idx="13">
                  <c:v>45.92</c:v>
                </c:pt>
                <c:pt idx="14">
                  <c:v>32</c:v>
                </c:pt>
                <c:pt idx="15">
                  <c:v>48.36</c:v>
                </c:pt>
                <c:pt idx="16">
                  <c:v>43.03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D-4346-8376-4C7E13BDD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56406754049329E-2"/>
          <c:y val="2.1721069344952371E-2"/>
          <c:w val="0.95354359324595062"/>
          <c:h val="0.53028764493021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31.39</c:v>
                </c:pt>
                <c:pt idx="1">
                  <c:v>30.65</c:v>
                </c:pt>
                <c:pt idx="2">
                  <c:v>39.71</c:v>
                </c:pt>
                <c:pt idx="3">
                  <c:v>35.15</c:v>
                </c:pt>
                <c:pt idx="4">
                  <c:v>32.6</c:v>
                </c:pt>
                <c:pt idx="5">
                  <c:v>46.15</c:v>
                </c:pt>
                <c:pt idx="6">
                  <c:v>58.72</c:v>
                </c:pt>
                <c:pt idx="7">
                  <c:v>37.61</c:v>
                </c:pt>
                <c:pt idx="8">
                  <c:v>31.39</c:v>
                </c:pt>
                <c:pt idx="9">
                  <c:v>41.78</c:v>
                </c:pt>
                <c:pt idx="10">
                  <c:v>43.87</c:v>
                </c:pt>
                <c:pt idx="11">
                  <c:v>45.059999999999995</c:v>
                </c:pt>
                <c:pt idx="12">
                  <c:v>32.519999999999996</c:v>
                </c:pt>
                <c:pt idx="13">
                  <c:v>29.61</c:v>
                </c:pt>
                <c:pt idx="14">
                  <c:v>37.83</c:v>
                </c:pt>
                <c:pt idx="15">
                  <c:v>36.480000000000004</c:v>
                </c:pt>
                <c:pt idx="16">
                  <c:v>37.57</c:v>
                </c:pt>
                <c:pt idx="17">
                  <c:v>53.81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23.82</c:v>
                </c:pt>
                <c:pt idx="1">
                  <c:v>30.36</c:v>
                </c:pt>
                <c:pt idx="2">
                  <c:v>39.120000000000005</c:v>
                </c:pt>
                <c:pt idx="3">
                  <c:v>37.43</c:v>
                </c:pt>
                <c:pt idx="4">
                  <c:v>42.58</c:v>
                </c:pt>
                <c:pt idx="5">
                  <c:v>34.92</c:v>
                </c:pt>
                <c:pt idx="6">
                  <c:v>40.22</c:v>
                </c:pt>
                <c:pt idx="7">
                  <c:v>35.049999999999997</c:v>
                </c:pt>
                <c:pt idx="8">
                  <c:v>36.75</c:v>
                </c:pt>
                <c:pt idx="9">
                  <c:v>35.44</c:v>
                </c:pt>
                <c:pt idx="10">
                  <c:v>34.68</c:v>
                </c:pt>
                <c:pt idx="11">
                  <c:v>36.54</c:v>
                </c:pt>
                <c:pt idx="12">
                  <c:v>35.770000000000003</c:v>
                </c:pt>
                <c:pt idx="13">
                  <c:v>43.1</c:v>
                </c:pt>
                <c:pt idx="14">
                  <c:v>36.28</c:v>
                </c:pt>
                <c:pt idx="15">
                  <c:v>26.4</c:v>
                </c:pt>
                <c:pt idx="16">
                  <c:v>32.760000000000005</c:v>
                </c:pt>
                <c:pt idx="17">
                  <c:v>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34.5</c:v>
                </c:pt>
                <c:pt idx="1">
                  <c:v>38.409999999999997</c:v>
                </c:pt>
                <c:pt idx="2">
                  <c:v>45.03</c:v>
                </c:pt>
                <c:pt idx="3">
                  <c:v>43.87</c:v>
                </c:pt>
                <c:pt idx="4">
                  <c:v>41.42</c:v>
                </c:pt>
                <c:pt idx="5">
                  <c:v>40.17</c:v>
                </c:pt>
                <c:pt idx="6">
                  <c:v>56.22</c:v>
                </c:pt>
                <c:pt idx="7">
                  <c:v>39.51</c:v>
                </c:pt>
                <c:pt idx="8">
                  <c:v>37</c:v>
                </c:pt>
                <c:pt idx="9">
                  <c:v>55.19</c:v>
                </c:pt>
                <c:pt idx="10">
                  <c:v>42.93</c:v>
                </c:pt>
                <c:pt idx="11">
                  <c:v>45.36</c:v>
                </c:pt>
                <c:pt idx="12">
                  <c:v>40.24</c:v>
                </c:pt>
                <c:pt idx="13">
                  <c:v>44.5</c:v>
                </c:pt>
                <c:pt idx="14">
                  <c:v>38.96</c:v>
                </c:pt>
                <c:pt idx="15">
                  <c:v>39.19</c:v>
                </c:pt>
                <c:pt idx="16">
                  <c:v>37.07</c:v>
                </c:pt>
                <c:pt idx="17">
                  <c:v>54.54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33.11</c:v>
                </c:pt>
                <c:pt idx="1">
                  <c:v>35.510000000000005</c:v>
                </c:pt>
                <c:pt idx="2">
                  <c:v>43.47</c:v>
                </c:pt>
                <c:pt idx="3">
                  <c:v>50</c:v>
                </c:pt>
                <c:pt idx="4">
                  <c:v>38.06</c:v>
                </c:pt>
                <c:pt idx="5">
                  <c:v>39.11</c:v>
                </c:pt>
                <c:pt idx="6">
                  <c:v>45.94</c:v>
                </c:pt>
                <c:pt idx="7">
                  <c:v>40.74</c:v>
                </c:pt>
                <c:pt idx="8">
                  <c:v>41.230000000000004</c:v>
                </c:pt>
                <c:pt idx="9">
                  <c:v>46.550000000000004</c:v>
                </c:pt>
                <c:pt idx="10">
                  <c:v>41.04</c:v>
                </c:pt>
                <c:pt idx="11">
                  <c:v>46.64</c:v>
                </c:pt>
                <c:pt idx="12">
                  <c:v>34.92</c:v>
                </c:pt>
                <c:pt idx="13">
                  <c:v>42.67</c:v>
                </c:pt>
                <c:pt idx="14">
                  <c:v>39.019999999999996</c:v>
                </c:pt>
                <c:pt idx="15">
                  <c:v>38.42</c:v>
                </c:pt>
                <c:pt idx="16">
                  <c:v>34.96</c:v>
                </c:pt>
                <c:pt idx="17">
                  <c:v>49.12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C-42A0-90FA-A4C2A048AE2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43.449999999999996</c:v>
                </c:pt>
                <c:pt idx="1">
                  <c:v>46.5</c:v>
                </c:pt>
                <c:pt idx="2">
                  <c:v>53.16</c:v>
                </c:pt>
                <c:pt idx="3">
                  <c:v>54.540000000000006</c:v>
                </c:pt>
                <c:pt idx="4">
                  <c:v>53.260000000000005</c:v>
                </c:pt>
                <c:pt idx="5">
                  <c:v>46.25</c:v>
                </c:pt>
                <c:pt idx="6">
                  <c:v>56.7</c:v>
                </c:pt>
                <c:pt idx="7">
                  <c:v>45.459999999999994</c:v>
                </c:pt>
                <c:pt idx="8">
                  <c:v>53.769999999999996</c:v>
                </c:pt>
                <c:pt idx="9">
                  <c:v>47.160000000000004</c:v>
                </c:pt>
                <c:pt idx="10">
                  <c:v>56.209999999999994</c:v>
                </c:pt>
                <c:pt idx="11">
                  <c:v>52.81</c:v>
                </c:pt>
                <c:pt idx="12">
                  <c:v>46.519999999999996</c:v>
                </c:pt>
                <c:pt idx="13">
                  <c:v>55</c:v>
                </c:pt>
                <c:pt idx="14">
                  <c:v>49.28</c:v>
                </c:pt>
                <c:pt idx="15">
                  <c:v>53.42</c:v>
                </c:pt>
                <c:pt idx="16">
                  <c:v>49.58</c:v>
                </c:pt>
                <c:pt idx="17">
                  <c:v>60.06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1-4352-8360-D2F5BB8C64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9005534265071E-2"/>
          <c:y val="9.2900397733866463E-2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39.229999999999997</c:v>
                </c:pt>
                <c:pt idx="1">
                  <c:v>26.84</c:v>
                </c:pt>
                <c:pt idx="2">
                  <c:v>43.61</c:v>
                </c:pt>
                <c:pt idx="3">
                  <c:v>47.06</c:v>
                </c:pt>
                <c:pt idx="4">
                  <c:v>38</c:v>
                </c:pt>
                <c:pt idx="5">
                  <c:v>50.36</c:v>
                </c:pt>
                <c:pt idx="6">
                  <c:v>60.36</c:v>
                </c:pt>
                <c:pt idx="7">
                  <c:v>51.79</c:v>
                </c:pt>
                <c:pt idx="8">
                  <c:v>16.66</c:v>
                </c:pt>
                <c:pt idx="9">
                  <c:v>50</c:v>
                </c:pt>
                <c:pt idx="10">
                  <c:v>38.06</c:v>
                </c:pt>
                <c:pt idx="11">
                  <c:v>37.799999999999997</c:v>
                </c:pt>
                <c:pt idx="12">
                  <c:v>48.97</c:v>
                </c:pt>
                <c:pt idx="13">
                  <c:v>35.340000000000003</c:v>
                </c:pt>
                <c:pt idx="14">
                  <c:v>45.04</c:v>
                </c:pt>
                <c:pt idx="15">
                  <c:v>51.1</c:v>
                </c:pt>
                <c:pt idx="16">
                  <c:v>40.07</c:v>
                </c:pt>
                <c:pt idx="17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32.409999999999997</c:v>
                </c:pt>
                <c:pt idx="1">
                  <c:v>30.26</c:v>
                </c:pt>
                <c:pt idx="2">
                  <c:v>48.23</c:v>
                </c:pt>
                <c:pt idx="3">
                  <c:v>38.46</c:v>
                </c:pt>
                <c:pt idx="4">
                  <c:v>44.03</c:v>
                </c:pt>
                <c:pt idx="5">
                  <c:v>57.14</c:v>
                </c:pt>
                <c:pt idx="6">
                  <c:v>53.72</c:v>
                </c:pt>
                <c:pt idx="7">
                  <c:v>33.69</c:v>
                </c:pt>
                <c:pt idx="8">
                  <c:v>39.06</c:v>
                </c:pt>
                <c:pt idx="9">
                  <c:v>51.69</c:v>
                </c:pt>
                <c:pt idx="10">
                  <c:v>42.17</c:v>
                </c:pt>
                <c:pt idx="11">
                  <c:v>44.44</c:v>
                </c:pt>
                <c:pt idx="12">
                  <c:v>45.54</c:v>
                </c:pt>
                <c:pt idx="13">
                  <c:v>52.38</c:v>
                </c:pt>
                <c:pt idx="14">
                  <c:v>36.49</c:v>
                </c:pt>
                <c:pt idx="15">
                  <c:v>42.23</c:v>
                </c:pt>
                <c:pt idx="16">
                  <c:v>56.1</c:v>
                </c:pt>
                <c:pt idx="17">
                  <c:v>77.239999999999995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44.38</c:v>
                </c:pt>
                <c:pt idx="1">
                  <c:v>28.51</c:v>
                </c:pt>
                <c:pt idx="2">
                  <c:v>52.97</c:v>
                </c:pt>
                <c:pt idx="3">
                  <c:v>31.3</c:v>
                </c:pt>
                <c:pt idx="4">
                  <c:v>65.55</c:v>
                </c:pt>
                <c:pt idx="5">
                  <c:v>55.66</c:v>
                </c:pt>
                <c:pt idx="6">
                  <c:v>62.62</c:v>
                </c:pt>
                <c:pt idx="7">
                  <c:v>53.49</c:v>
                </c:pt>
                <c:pt idx="8">
                  <c:v>48.98</c:v>
                </c:pt>
                <c:pt idx="9">
                  <c:v>52.5</c:v>
                </c:pt>
                <c:pt idx="10">
                  <c:v>67.56</c:v>
                </c:pt>
                <c:pt idx="11">
                  <c:v>50.5</c:v>
                </c:pt>
                <c:pt idx="12">
                  <c:v>35.82</c:v>
                </c:pt>
                <c:pt idx="13">
                  <c:v>58.53</c:v>
                </c:pt>
                <c:pt idx="14">
                  <c:v>44.38</c:v>
                </c:pt>
                <c:pt idx="15">
                  <c:v>46.31</c:v>
                </c:pt>
                <c:pt idx="16">
                  <c:v>46.43</c:v>
                </c:pt>
                <c:pt idx="17">
                  <c:v>71.36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48.94</c:v>
                </c:pt>
                <c:pt idx="1">
                  <c:v>58.33</c:v>
                </c:pt>
                <c:pt idx="2">
                  <c:v>55.32</c:v>
                </c:pt>
                <c:pt idx="3">
                  <c:v>47.14</c:v>
                </c:pt>
                <c:pt idx="4">
                  <c:v>57.33</c:v>
                </c:pt>
                <c:pt idx="5">
                  <c:v>39.49</c:v>
                </c:pt>
                <c:pt idx="6">
                  <c:v>77.11</c:v>
                </c:pt>
                <c:pt idx="7">
                  <c:v>44.44</c:v>
                </c:pt>
                <c:pt idx="8">
                  <c:v>57.15</c:v>
                </c:pt>
                <c:pt idx="9">
                  <c:v>53.93</c:v>
                </c:pt>
                <c:pt idx="10">
                  <c:v>50</c:v>
                </c:pt>
                <c:pt idx="11">
                  <c:v>50.2</c:v>
                </c:pt>
                <c:pt idx="12">
                  <c:v>40</c:v>
                </c:pt>
                <c:pt idx="13">
                  <c:v>68.83</c:v>
                </c:pt>
                <c:pt idx="14">
                  <c:v>58.46</c:v>
                </c:pt>
                <c:pt idx="15">
                  <c:v>47.49</c:v>
                </c:pt>
                <c:pt idx="16">
                  <c:v>39.89</c:v>
                </c:pt>
                <c:pt idx="17">
                  <c:v>54.67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8-4BF0-BBF8-38AC03D9DC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58.41</c:v>
                </c:pt>
                <c:pt idx="1">
                  <c:v>46.43</c:v>
                </c:pt>
                <c:pt idx="2">
                  <c:v>49.260000000000005</c:v>
                </c:pt>
                <c:pt idx="3">
                  <c:v>54.540000000000006</c:v>
                </c:pt>
                <c:pt idx="4">
                  <c:v>45.76</c:v>
                </c:pt>
                <c:pt idx="5">
                  <c:v>34.67</c:v>
                </c:pt>
                <c:pt idx="6">
                  <c:v>60.76</c:v>
                </c:pt>
                <c:pt idx="7">
                  <c:v>43.56</c:v>
                </c:pt>
                <c:pt idx="8">
                  <c:v>41.510000000000005</c:v>
                </c:pt>
                <c:pt idx="9">
                  <c:v>37.130000000000003</c:v>
                </c:pt>
                <c:pt idx="10">
                  <c:v>58.21</c:v>
                </c:pt>
                <c:pt idx="11">
                  <c:v>33.89</c:v>
                </c:pt>
                <c:pt idx="12">
                  <c:v>41.42</c:v>
                </c:pt>
                <c:pt idx="13">
                  <c:v>20.98</c:v>
                </c:pt>
                <c:pt idx="14">
                  <c:v>46.18</c:v>
                </c:pt>
                <c:pt idx="15">
                  <c:v>53.75</c:v>
                </c:pt>
                <c:pt idx="16">
                  <c:v>46.88</c:v>
                </c:pt>
                <c:pt idx="17">
                  <c:v>47.019999999999996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6-4E41-83D3-17BF035A0F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97936783467866E-2"/>
          <c:y val="1.40346679279931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5.1</c:v>
                </c:pt>
                <c:pt idx="7">
                  <c:v>5.2</c:v>
                </c:pt>
                <c:pt idx="8">
                  <c:v>6.1</c:v>
                </c:pt>
                <c:pt idx="9">
                  <c:v>6.2</c:v>
                </c:pt>
                <c:pt idx="10">
                  <c:v>7.1</c:v>
                </c:pt>
                <c:pt idx="11">
                  <c:v>7.2</c:v>
                </c:pt>
                <c:pt idx="12">
                  <c:v>7.3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85.42</c:v>
                </c:pt>
                <c:pt idx="1">
                  <c:v>69.459999999999994</c:v>
                </c:pt>
                <c:pt idx="2">
                  <c:v>70.62</c:v>
                </c:pt>
                <c:pt idx="3">
                  <c:v>82.84</c:v>
                </c:pt>
                <c:pt idx="4">
                  <c:v>67.95</c:v>
                </c:pt>
                <c:pt idx="5">
                  <c:v>55.97</c:v>
                </c:pt>
                <c:pt idx="6">
                  <c:v>82.18</c:v>
                </c:pt>
                <c:pt idx="7">
                  <c:v>64.67</c:v>
                </c:pt>
                <c:pt idx="8">
                  <c:v>64.569999999999993</c:v>
                </c:pt>
                <c:pt idx="9">
                  <c:v>47.44</c:v>
                </c:pt>
                <c:pt idx="10">
                  <c:v>80.239999999999995</c:v>
                </c:pt>
                <c:pt idx="11">
                  <c:v>49.97</c:v>
                </c:pt>
                <c:pt idx="12">
                  <c:v>59.49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9D-4B94-B0A3-D892F64560A0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80-4D62-AA79-01B4852B142D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1DF-48AF-ACCD-1BBAAF08BB9C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9D-4B94-B0A3-D892F64560A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9D-4B94-B0A3-D892F64560A0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5.1</c:v>
                </c:pt>
                <c:pt idx="7">
                  <c:v>5.2</c:v>
                </c:pt>
                <c:pt idx="8">
                  <c:v>6.1</c:v>
                </c:pt>
                <c:pt idx="9">
                  <c:v>6.2</c:v>
                </c:pt>
                <c:pt idx="10">
                  <c:v>7.1</c:v>
                </c:pt>
                <c:pt idx="11">
                  <c:v>7.2</c:v>
                </c:pt>
                <c:pt idx="12">
                  <c:v>7.3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84.83</c:v>
                </c:pt>
                <c:pt idx="1">
                  <c:v>67.819999999999993</c:v>
                </c:pt>
                <c:pt idx="2">
                  <c:v>73.099999999999994</c:v>
                </c:pt>
                <c:pt idx="3">
                  <c:v>83.11</c:v>
                </c:pt>
                <c:pt idx="4">
                  <c:v>66.63</c:v>
                </c:pt>
                <c:pt idx="5">
                  <c:v>54.47</c:v>
                </c:pt>
                <c:pt idx="6">
                  <c:v>81.680000000000007</c:v>
                </c:pt>
                <c:pt idx="7">
                  <c:v>62.93</c:v>
                </c:pt>
                <c:pt idx="8">
                  <c:v>63.33</c:v>
                </c:pt>
                <c:pt idx="9">
                  <c:v>46.14</c:v>
                </c:pt>
                <c:pt idx="10">
                  <c:v>75.900000000000006</c:v>
                </c:pt>
                <c:pt idx="11">
                  <c:v>45.06</c:v>
                </c:pt>
                <c:pt idx="12">
                  <c:v>56.74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8.66</c:v>
                </c:pt>
                <c:pt idx="1">
                  <c:v>40.450000000000003</c:v>
                </c:pt>
                <c:pt idx="2">
                  <c:v>37</c:v>
                </c:pt>
                <c:pt idx="3">
                  <c:v>13.89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9.02</c:v>
                </c:pt>
                <c:pt idx="1">
                  <c:v>44.37</c:v>
                </c:pt>
                <c:pt idx="2">
                  <c:v>35.49</c:v>
                </c:pt>
                <c:pt idx="3">
                  <c:v>11.13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8824200069763E-2"/>
          <c:y val="3.9254167187116197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85E-48C7-9CF6-DEE9EC88783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5E-48C7-9CF6-DEE9EC887832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13F-417E-BD65-31F8152BE5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Лист1!$B$1:$V$1</c:f>
              <c:strCach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21"/>
                <c:pt idx="0">
                  <c:v>0.2</c:v>
                </c:pt>
                <c:pt idx="1">
                  <c:v>0.5</c:v>
                </c:pt>
                <c:pt idx="2">
                  <c:v>0.6</c:v>
                </c:pt>
                <c:pt idx="3">
                  <c:v>0.9</c:v>
                </c:pt>
                <c:pt idx="4">
                  <c:v>1.3</c:v>
                </c:pt>
                <c:pt idx="5">
                  <c:v>1.6</c:v>
                </c:pt>
                <c:pt idx="6">
                  <c:v>1.3</c:v>
                </c:pt>
                <c:pt idx="7">
                  <c:v>1.6</c:v>
                </c:pt>
                <c:pt idx="8">
                  <c:v>1.2</c:v>
                </c:pt>
                <c:pt idx="9">
                  <c:v>15.5</c:v>
                </c:pt>
                <c:pt idx="10">
                  <c:v>9.1</c:v>
                </c:pt>
                <c:pt idx="11">
                  <c:v>7.9</c:v>
                </c:pt>
                <c:pt idx="12">
                  <c:v>7</c:v>
                </c:pt>
                <c:pt idx="13">
                  <c:v>5.2</c:v>
                </c:pt>
                <c:pt idx="14">
                  <c:v>13.8</c:v>
                </c:pt>
                <c:pt idx="15">
                  <c:v>9.1</c:v>
                </c:pt>
                <c:pt idx="16">
                  <c:v>7.1</c:v>
                </c:pt>
                <c:pt idx="17">
                  <c:v>5.2</c:v>
                </c:pt>
                <c:pt idx="18">
                  <c:v>6.2</c:v>
                </c:pt>
                <c:pt idx="19">
                  <c:v>3.5</c:v>
                </c:pt>
                <c:pt idx="2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4,1</c:v>
                </c:pt>
                <c:pt idx="5">
                  <c:v>4,2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7,3</c:v>
                </c:pt>
              </c:strCache>
            </c:strRef>
          </c:cat>
          <c:val>
            <c:numRef>
              <c:f>Лист1!$B$2:$N$2</c:f>
              <c:numCache>
                <c:formatCode>General</c:formatCode>
                <c:ptCount val="13"/>
                <c:pt idx="0">
                  <c:v>58.21</c:v>
                </c:pt>
                <c:pt idx="1">
                  <c:v>33.450000000000003</c:v>
                </c:pt>
                <c:pt idx="2">
                  <c:v>43.49</c:v>
                </c:pt>
                <c:pt idx="3">
                  <c:v>57.19</c:v>
                </c:pt>
                <c:pt idx="4">
                  <c:v>38.92</c:v>
                </c:pt>
                <c:pt idx="5">
                  <c:v>18.440000000000001</c:v>
                </c:pt>
                <c:pt idx="6">
                  <c:v>47.72</c:v>
                </c:pt>
                <c:pt idx="7">
                  <c:v>18.95</c:v>
                </c:pt>
                <c:pt idx="8">
                  <c:v>20.22</c:v>
                </c:pt>
                <c:pt idx="9">
                  <c:v>9.56</c:v>
                </c:pt>
                <c:pt idx="10">
                  <c:v>22</c:v>
                </c:pt>
                <c:pt idx="11">
                  <c:v>5.25</c:v>
                </c:pt>
                <c:pt idx="12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4,1</c:v>
                </c:pt>
                <c:pt idx="5">
                  <c:v>4,2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7,3</c:v>
                </c:pt>
              </c:strCache>
            </c:strRef>
          </c:cat>
          <c:val>
            <c:numRef>
              <c:f>Лист1!$B$3:$N$3</c:f>
              <c:numCache>
                <c:formatCode>General</c:formatCode>
                <c:ptCount val="13"/>
                <c:pt idx="0">
                  <c:v>80.67</c:v>
                </c:pt>
                <c:pt idx="1">
                  <c:v>59.31</c:v>
                </c:pt>
                <c:pt idx="2">
                  <c:v>70.28</c:v>
                </c:pt>
                <c:pt idx="3">
                  <c:v>80.39</c:v>
                </c:pt>
                <c:pt idx="4">
                  <c:v>61.23</c:v>
                </c:pt>
                <c:pt idx="5">
                  <c:v>42.4</c:v>
                </c:pt>
                <c:pt idx="6">
                  <c:v>76.78</c:v>
                </c:pt>
                <c:pt idx="7">
                  <c:v>50.98</c:v>
                </c:pt>
                <c:pt idx="8">
                  <c:v>53.59</c:v>
                </c:pt>
                <c:pt idx="9">
                  <c:v>31.77</c:v>
                </c:pt>
                <c:pt idx="10">
                  <c:v>66.430000000000007</c:v>
                </c:pt>
                <c:pt idx="11">
                  <c:v>29.77</c:v>
                </c:pt>
                <c:pt idx="12">
                  <c:v>39.869999999999997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4,1</c:v>
                </c:pt>
                <c:pt idx="5">
                  <c:v>4,2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7,3</c:v>
                </c:pt>
              </c:strCache>
            </c:strRef>
          </c:cat>
          <c:val>
            <c:numRef>
              <c:f>Лист1!$B$4:$N$4</c:f>
              <c:numCache>
                <c:formatCode>General</c:formatCode>
                <c:ptCount val="13"/>
                <c:pt idx="0">
                  <c:v>93.03</c:v>
                </c:pt>
                <c:pt idx="1">
                  <c:v>78.64</c:v>
                </c:pt>
                <c:pt idx="2">
                  <c:v>79.05</c:v>
                </c:pt>
                <c:pt idx="3">
                  <c:v>88.99</c:v>
                </c:pt>
                <c:pt idx="4">
                  <c:v>73.98</c:v>
                </c:pt>
                <c:pt idx="5">
                  <c:v>67.94</c:v>
                </c:pt>
                <c:pt idx="6">
                  <c:v>91.53</c:v>
                </c:pt>
                <c:pt idx="7">
                  <c:v>79.23</c:v>
                </c:pt>
                <c:pt idx="8">
                  <c:v>76.45</c:v>
                </c:pt>
                <c:pt idx="9">
                  <c:v>60.22</c:v>
                </c:pt>
                <c:pt idx="10">
                  <c:v>94.92</c:v>
                </c:pt>
                <c:pt idx="11">
                  <c:v>61.59</c:v>
                </c:pt>
                <c:pt idx="12">
                  <c:v>78.67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4,1</c:v>
                </c:pt>
                <c:pt idx="5">
                  <c:v>4,2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7,3</c:v>
                </c:pt>
              </c:strCache>
            </c:strRef>
          </c:cat>
          <c:val>
            <c:numRef>
              <c:f>Лист1!$B$5:$N$5</c:f>
              <c:numCache>
                <c:formatCode>General</c:formatCode>
                <c:ptCount val="13"/>
                <c:pt idx="0">
                  <c:v>97.81</c:v>
                </c:pt>
                <c:pt idx="1">
                  <c:v>94.51</c:v>
                </c:pt>
                <c:pt idx="2">
                  <c:v>88.89</c:v>
                </c:pt>
                <c:pt idx="3">
                  <c:v>96.02</c:v>
                </c:pt>
                <c:pt idx="4">
                  <c:v>87.93</c:v>
                </c:pt>
                <c:pt idx="5">
                  <c:v>89.92</c:v>
                </c:pt>
                <c:pt idx="6">
                  <c:v>98.22</c:v>
                </c:pt>
                <c:pt idx="7">
                  <c:v>94.38</c:v>
                </c:pt>
                <c:pt idx="8">
                  <c:v>94.99</c:v>
                </c:pt>
                <c:pt idx="9">
                  <c:v>89.23</c:v>
                </c:pt>
                <c:pt idx="10">
                  <c:v>100</c:v>
                </c:pt>
                <c:pt idx="11">
                  <c:v>87.61</c:v>
                </c:pt>
                <c:pt idx="12">
                  <c:v>97.26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Лист1!$A$2:$A$31</c:f>
              <c:strCache>
                <c:ptCount val="30"/>
                <c:pt idx="0">
                  <c:v>Лазовский муниципальный округ</c:v>
                </c:pt>
                <c:pt idx="1">
                  <c:v>Владивостокский городской округ</c:v>
                </c:pt>
                <c:pt idx="2">
                  <c:v>Артемовский городской округ</c:v>
                </c:pt>
                <c:pt idx="3">
                  <c:v>Партизанский муниципальный округ</c:v>
                </c:pt>
                <c:pt idx="4">
                  <c:v>Яковлевский муниципальный округ</c:v>
                </c:pt>
                <c:pt idx="5">
                  <c:v>Ольгинский муниципальный округ</c:v>
                </c:pt>
                <c:pt idx="6">
                  <c:v>Октябрьский муниципальный округ</c:v>
                </c:pt>
                <c:pt idx="7">
                  <c:v>Ханкайский муниципальный округ</c:v>
                </c:pt>
                <c:pt idx="8">
                  <c:v>Большой Камень</c:v>
                </c:pt>
                <c:pt idx="9">
                  <c:v>Дальнереченский муниципальный район</c:v>
                </c:pt>
                <c:pt idx="10">
                  <c:v>Дальнереченский городской округ</c:v>
                </c:pt>
                <c:pt idx="11">
                  <c:v>Михайловский муниципальный округ</c:v>
                </c:pt>
                <c:pt idx="12">
                  <c:v>Пожарский муниципальный округ</c:v>
                </c:pt>
                <c:pt idx="13">
                  <c:v>Партизанский городской округ</c:v>
                </c:pt>
                <c:pt idx="14">
                  <c:v>Спасск-Дальний</c:v>
                </c:pt>
                <c:pt idx="15">
                  <c:v>Уссурийский городской округ</c:v>
                </c:pt>
                <c:pt idx="16">
                  <c:v>Шкотовский муниципальный округ</c:v>
                </c:pt>
                <c:pt idx="17">
                  <c:v>Хорольский муниципальный округ</c:v>
                </c:pt>
                <c:pt idx="18">
                  <c:v>Чугуевский муниципальный округ</c:v>
                </c:pt>
                <c:pt idx="19">
                  <c:v>Спасский муниципальный район</c:v>
                </c:pt>
                <c:pt idx="20">
                  <c:v>Тернейский муниципальный округ</c:v>
                </c:pt>
                <c:pt idx="21">
                  <c:v>Арсеньевский городской округ</c:v>
                </c:pt>
                <c:pt idx="22">
                  <c:v>Пограничный муниципальный округ</c:v>
                </c:pt>
                <c:pt idx="23">
                  <c:v>Надеждинский муниципальный район</c:v>
                </c:pt>
                <c:pt idx="24">
                  <c:v>Хасанский муниципальный округ</c:v>
                </c:pt>
                <c:pt idx="25">
                  <c:v>Красноармейский муниципальный округ</c:v>
                </c:pt>
                <c:pt idx="26">
                  <c:v>Находкинский городской округ</c:v>
                </c:pt>
                <c:pt idx="27">
                  <c:v>Дальнегорский городской округ</c:v>
                </c:pt>
                <c:pt idx="28">
                  <c:v>Лесозаводский городской округ</c:v>
                </c:pt>
                <c:pt idx="29">
                  <c:v>Приморский край (региональное подчинение)</c:v>
                </c:pt>
              </c:strCache>
            </c:str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40</c:v>
                </c:pt>
                <c:pt idx="1">
                  <c:v>51.25</c:v>
                </c:pt>
                <c:pt idx="2">
                  <c:v>48.65</c:v>
                </c:pt>
                <c:pt idx="3">
                  <c:v>36.370000000000005</c:v>
                </c:pt>
                <c:pt idx="4">
                  <c:v>75</c:v>
                </c:pt>
                <c:pt idx="5">
                  <c:v>89.47999999999999</c:v>
                </c:pt>
                <c:pt idx="6">
                  <c:v>45</c:v>
                </c:pt>
                <c:pt idx="7">
                  <c:v>50</c:v>
                </c:pt>
                <c:pt idx="8">
                  <c:v>48.89</c:v>
                </c:pt>
                <c:pt idx="9">
                  <c:v>58.620000000000005</c:v>
                </c:pt>
                <c:pt idx="10">
                  <c:v>69.02</c:v>
                </c:pt>
                <c:pt idx="11">
                  <c:v>56.52</c:v>
                </c:pt>
                <c:pt idx="12">
                  <c:v>57.15</c:v>
                </c:pt>
                <c:pt idx="13">
                  <c:v>43.48</c:v>
                </c:pt>
                <c:pt idx="14">
                  <c:v>75.509999999999991</c:v>
                </c:pt>
                <c:pt idx="15">
                  <c:v>56.45</c:v>
                </c:pt>
                <c:pt idx="16">
                  <c:v>77.27</c:v>
                </c:pt>
                <c:pt idx="17">
                  <c:v>60</c:v>
                </c:pt>
                <c:pt idx="18">
                  <c:v>60</c:v>
                </c:pt>
                <c:pt idx="19">
                  <c:v>70.59</c:v>
                </c:pt>
                <c:pt idx="20">
                  <c:v>71.430000000000007</c:v>
                </c:pt>
                <c:pt idx="21">
                  <c:v>43.47</c:v>
                </c:pt>
                <c:pt idx="22">
                  <c:v>55.55</c:v>
                </c:pt>
                <c:pt idx="23">
                  <c:v>52.09</c:v>
                </c:pt>
                <c:pt idx="24">
                  <c:v>71.430000000000007</c:v>
                </c:pt>
                <c:pt idx="25">
                  <c:v>54.84</c:v>
                </c:pt>
                <c:pt idx="26">
                  <c:v>58.16</c:v>
                </c:pt>
                <c:pt idx="27">
                  <c:v>51.019999999999996</c:v>
                </c:pt>
                <c:pt idx="28">
                  <c:v>50</c:v>
                </c:pt>
                <c:pt idx="29">
                  <c:v>54.17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97936783467866E-2"/>
          <c:y val="1.40346679279931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79.010000000000005</c:v>
                </c:pt>
                <c:pt idx="1">
                  <c:v>79.17</c:v>
                </c:pt>
                <c:pt idx="2">
                  <c:v>79.87</c:v>
                </c:pt>
                <c:pt idx="3">
                  <c:v>73.040000000000006</c:v>
                </c:pt>
                <c:pt idx="4">
                  <c:v>72.45</c:v>
                </c:pt>
                <c:pt idx="5">
                  <c:v>61.14</c:v>
                </c:pt>
                <c:pt idx="6">
                  <c:v>80.91</c:v>
                </c:pt>
                <c:pt idx="7">
                  <c:v>69.459999999999994</c:v>
                </c:pt>
                <c:pt idx="8">
                  <c:v>59.56</c:v>
                </c:pt>
                <c:pt idx="9">
                  <c:v>53.79</c:v>
                </c:pt>
                <c:pt idx="10">
                  <c:v>72.510000000000005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9D-4B94-B0A3-D892F64560A0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80-4D62-AA79-01B4852B142D}"/>
                </c:ext>
              </c:extLst>
            </c:dLbl>
            <c:dLbl>
              <c:idx val="5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1DF-48AF-ACCD-1BBAAF08BB9C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8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9D-4B94-B0A3-D892F64560A0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77.81</c:v>
                </c:pt>
                <c:pt idx="1">
                  <c:v>79.92</c:v>
                </c:pt>
                <c:pt idx="2">
                  <c:v>80.239999999999995</c:v>
                </c:pt>
                <c:pt idx="3">
                  <c:v>69.58</c:v>
                </c:pt>
                <c:pt idx="4">
                  <c:v>73.36</c:v>
                </c:pt>
                <c:pt idx="5">
                  <c:v>61.51</c:v>
                </c:pt>
                <c:pt idx="6">
                  <c:v>80.56</c:v>
                </c:pt>
                <c:pt idx="7">
                  <c:v>67</c:v>
                </c:pt>
                <c:pt idx="8">
                  <c:v>57.4</c:v>
                </c:pt>
                <c:pt idx="9">
                  <c:v>51.59</c:v>
                </c:pt>
                <c:pt idx="10">
                  <c:v>70.02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9.74</c:v>
                </c:pt>
                <c:pt idx="1">
                  <c:v>32.270000000000003</c:v>
                </c:pt>
                <c:pt idx="2">
                  <c:v>35.97</c:v>
                </c:pt>
                <c:pt idx="3">
                  <c:v>22.02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10.42</c:v>
                </c:pt>
                <c:pt idx="1">
                  <c:v>35.15</c:v>
                </c:pt>
                <c:pt idx="2">
                  <c:v>33.520000000000003</c:v>
                </c:pt>
                <c:pt idx="3">
                  <c:v>20.91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8824200069763E-2"/>
          <c:y val="3.9254167187116197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85E-48C7-9CF6-DEE9EC88783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103-4582-887E-35DC3C3F0BB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5E-48C7-9CF6-DEE9EC88783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Лист1!$B$1:$S$1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  <c:pt idx="0">
                  <c:v>0.6</c:v>
                </c:pt>
                <c:pt idx="1">
                  <c:v>0.6</c:v>
                </c:pt>
                <c:pt idx="2">
                  <c:v>1.2</c:v>
                </c:pt>
                <c:pt idx="3">
                  <c:v>1.3</c:v>
                </c:pt>
                <c:pt idx="4">
                  <c:v>1.5</c:v>
                </c:pt>
                <c:pt idx="5">
                  <c:v>1.5</c:v>
                </c:pt>
                <c:pt idx="6">
                  <c:v>1.1000000000000001</c:v>
                </c:pt>
                <c:pt idx="7">
                  <c:v>1.6</c:v>
                </c:pt>
                <c:pt idx="8">
                  <c:v>1.1000000000000001</c:v>
                </c:pt>
                <c:pt idx="9">
                  <c:v>17.5</c:v>
                </c:pt>
                <c:pt idx="10">
                  <c:v>11.1</c:v>
                </c:pt>
                <c:pt idx="11">
                  <c:v>6.6</c:v>
                </c:pt>
                <c:pt idx="12">
                  <c:v>12.9</c:v>
                </c:pt>
                <c:pt idx="13">
                  <c:v>11.8</c:v>
                </c:pt>
                <c:pt idx="14">
                  <c:v>8.8000000000000007</c:v>
                </c:pt>
                <c:pt idx="15">
                  <c:v>9.6</c:v>
                </c:pt>
                <c:pt idx="16">
                  <c:v>6.2</c:v>
                </c:pt>
                <c:pt idx="17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59.16</c:v>
                </c:pt>
                <c:pt idx="1">
                  <c:v>53.05</c:v>
                </c:pt>
                <c:pt idx="2">
                  <c:v>55.34</c:v>
                </c:pt>
                <c:pt idx="3">
                  <c:v>42.94</c:v>
                </c:pt>
                <c:pt idx="4">
                  <c:v>32.630000000000003</c:v>
                </c:pt>
                <c:pt idx="5">
                  <c:v>16.600000000000001</c:v>
                </c:pt>
                <c:pt idx="6">
                  <c:v>30.15</c:v>
                </c:pt>
                <c:pt idx="7">
                  <c:v>13.93</c:v>
                </c:pt>
                <c:pt idx="8">
                  <c:v>9.16</c:v>
                </c:pt>
                <c:pt idx="9">
                  <c:v>5.34</c:v>
                </c:pt>
                <c:pt idx="10">
                  <c:v>11.83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Лист1!$B$3:$L$3</c:f>
              <c:numCache>
                <c:formatCode>General</c:formatCode>
                <c:ptCount val="11"/>
                <c:pt idx="0">
                  <c:v>75.790000000000006</c:v>
                </c:pt>
                <c:pt idx="1">
                  <c:v>78.73</c:v>
                </c:pt>
                <c:pt idx="2">
                  <c:v>78.28</c:v>
                </c:pt>
                <c:pt idx="3">
                  <c:v>65.099999999999994</c:v>
                </c:pt>
                <c:pt idx="4">
                  <c:v>65.67</c:v>
                </c:pt>
                <c:pt idx="5">
                  <c:v>51.64</c:v>
                </c:pt>
                <c:pt idx="6">
                  <c:v>72.510000000000005</c:v>
                </c:pt>
                <c:pt idx="7">
                  <c:v>50.62</c:v>
                </c:pt>
                <c:pt idx="8">
                  <c:v>39.71</c:v>
                </c:pt>
                <c:pt idx="9">
                  <c:v>33.770000000000003</c:v>
                </c:pt>
                <c:pt idx="10">
                  <c:v>50.9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Лист1!$B$4:$L$4</c:f>
              <c:numCache>
                <c:formatCode>General</c:formatCode>
                <c:ptCount val="11"/>
                <c:pt idx="0">
                  <c:v>78.17</c:v>
                </c:pt>
                <c:pt idx="1">
                  <c:v>82.21</c:v>
                </c:pt>
                <c:pt idx="2">
                  <c:v>83.16</c:v>
                </c:pt>
                <c:pt idx="3">
                  <c:v>69.989999999999995</c:v>
                </c:pt>
                <c:pt idx="4">
                  <c:v>80.13</c:v>
                </c:pt>
                <c:pt idx="5">
                  <c:v>67.14</c:v>
                </c:pt>
                <c:pt idx="6">
                  <c:v>92.88</c:v>
                </c:pt>
                <c:pt idx="7">
                  <c:v>81.08</c:v>
                </c:pt>
                <c:pt idx="8">
                  <c:v>68.86</c:v>
                </c:pt>
                <c:pt idx="9">
                  <c:v>63.35</c:v>
                </c:pt>
                <c:pt idx="10">
                  <c:v>90.27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5К1</c:v>
                </c:pt>
                <c:pt idx="5">
                  <c:v>5К2</c:v>
                </c:pt>
                <c:pt idx="6">
                  <c:v>5К3</c:v>
                </c:pt>
                <c:pt idx="7">
                  <c:v>6К1</c:v>
                </c:pt>
                <c:pt idx="8">
                  <c:v>6К2</c:v>
                </c:pt>
                <c:pt idx="9">
                  <c:v>6К3</c:v>
                </c:pt>
                <c:pt idx="10">
                  <c:v>6К4</c:v>
                </c:pt>
              </c:strCache>
            </c:strRef>
          </c:cat>
          <c:val>
            <c:numRef>
              <c:f>Лист1!$B$5:$L$5</c:f>
              <c:numCache>
                <c:formatCode>General</c:formatCode>
                <c:ptCount val="11"/>
                <c:pt idx="0">
                  <c:v>89.92</c:v>
                </c:pt>
                <c:pt idx="1">
                  <c:v>91.63</c:v>
                </c:pt>
                <c:pt idx="2">
                  <c:v>91.25</c:v>
                </c:pt>
                <c:pt idx="3">
                  <c:v>89.73</c:v>
                </c:pt>
                <c:pt idx="4">
                  <c:v>95.72</c:v>
                </c:pt>
                <c:pt idx="5">
                  <c:v>91.44</c:v>
                </c:pt>
                <c:pt idx="6">
                  <c:v>99.43</c:v>
                </c:pt>
                <c:pt idx="7">
                  <c:v>98.38</c:v>
                </c:pt>
                <c:pt idx="8">
                  <c:v>92.78</c:v>
                </c:pt>
                <c:pt idx="9">
                  <c:v>85.74</c:v>
                </c:pt>
                <c:pt idx="10">
                  <c:v>98.67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410449846325842E-3"/>
                  <c:y val="-2.4485253199777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68-48D4-8593-22A40EEDD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1К1</c:v>
                </c:pt>
                <c:pt idx="1">
                  <c:v>1К2</c:v>
                </c:pt>
                <c:pt idx="2">
                  <c:v>1К3</c:v>
                </c:pt>
                <c:pt idx="3">
                  <c:v>2К1</c:v>
                </c:pt>
                <c:pt idx="4">
                  <c:v>2К2</c:v>
                </c:pt>
                <c:pt idx="5">
                  <c:v>2К3</c:v>
                </c:pt>
                <c:pt idx="6">
                  <c:v>3</c:v>
                </c:pt>
                <c:pt idx="7">
                  <c:v>4.1</c:v>
                </c:pt>
                <c:pt idx="8">
                  <c:v>4.2</c:v>
                </c:pt>
                <c:pt idx="9">
                  <c:v>5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67.709999999999994</c:v>
                </c:pt>
                <c:pt idx="1">
                  <c:v>66.739999999999995</c:v>
                </c:pt>
                <c:pt idx="2">
                  <c:v>92.47</c:v>
                </c:pt>
                <c:pt idx="3">
                  <c:v>80.959999999999994</c:v>
                </c:pt>
                <c:pt idx="4">
                  <c:v>58.2</c:v>
                </c:pt>
                <c:pt idx="5">
                  <c:v>42.15</c:v>
                </c:pt>
                <c:pt idx="6">
                  <c:v>78.959999999999994</c:v>
                </c:pt>
                <c:pt idx="7">
                  <c:v>74.16</c:v>
                </c:pt>
                <c:pt idx="8">
                  <c:v>53.28</c:v>
                </c:pt>
                <c:pt idx="9">
                  <c:v>62.12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7.8234143615534858E-3"/>
                  <c:y val="-4.4518642181413477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6C-4D99-90F2-1F856572BED4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2FC-4463-9D3A-7FD90A443F4E}"/>
                </c:ext>
              </c:extLst>
            </c:dLbl>
            <c:dLbl>
              <c:idx val="5"/>
              <c:layout>
                <c:manualLayout>
                  <c:x val="4.4705224923162487E-3"/>
                  <c:y val="4.4518642181413468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6C-4D99-90F2-1F856572BED4}"/>
                </c:ext>
              </c:extLst>
            </c:dLbl>
            <c:dLbl>
              <c:idx val="8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FC-4463-9D3A-7FD90A443F4E}"/>
                </c:ext>
              </c:extLst>
            </c:dLbl>
            <c:dLbl>
              <c:idx val="9"/>
              <c:layout>
                <c:manualLayout>
                  <c:x val="5.5881531153953619E-3"/>
                  <c:y val="-4.08082839121842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6C-4D99-90F2-1F856572B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1К1</c:v>
                </c:pt>
                <c:pt idx="1">
                  <c:v>1К2</c:v>
                </c:pt>
                <c:pt idx="2">
                  <c:v>1К3</c:v>
                </c:pt>
                <c:pt idx="3">
                  <c:v>2К1</c:v>
                </c:pt>
                <c:pt idx="4">
                  <c:v>2К2</c:v>
                </c:pt>
                <c:pt idx="5">
                  <c:v>2К3</c:v>
                </c:pt>
                <c:pt idx="6">
                  <c:v>3</c:v>
                </c:pt>
                <c:pt idx="7">
                  <c:v>4.1</c:v>
                </c:pt>
                <c:pt idx="8">
                  <c:v>4.2</c:v>
                </c:pt>
                <c:pt idx="9">
                  <c:v>5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66.849999999999994</c:v>
                </c:pt>
                <c:pt idx="1">
                  <c:v>66.069999999999993</c:v>
                </c:pt>
                <c:pt idx="2">
                  <c:v>91.45</c:v>
                </c:pt>
                <c:pt idx="3">
                  <c:v>81.849999999999994</c:v>
                </c:pt>
                <c:pt idx="4">
                  <c:v>55.54</c:v>
                </c:pt>
                <c:pt idx="5">
                  <c:v>41.21</c:v>
                </c:pt>
                <c:pt idx="6">
                  <c:v>76.8</c:v>
                </c:pt>
                <c:pt idx="7">
                  <c:v>72.099999999999994</c:v>
                </c:pt>
                <c:pt idx="8">
                  <c:v>50.64</c:v>
                </c:pt>
                <c:pt idx="9">
                  <c:v>60.86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9.5</c:v>
                </c:pt>
                <c:pt idx="1">
                  <c:v>37.08</c:v>
                </c:pt>
                <c:pt idx="2">
                  <c:v>35.549999999999997</c:v>
                </c:pt>
                <c:pt idx="3">
                  <c:v>17.87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9.99</c:v>
                </c:pt>
                <c:pt idx="1">
                  <c:v>40.47</c:v>
                </c:pt>
                <c:pt idx="2">
                  <c:v>33.43</c:v>
                </c:pt>
                <c:pt idx="3">
                  <c:v>16.11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8FC-44F9-B6D8-C09C39D2A10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8FC-44F9-B6D8-C09C39D2A10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48C-4E62-B1DE-A027DD9B8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Лист1!$B$1:$AA$1</c:f>
              <c:strCach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strCache>
            </c:strRef>
          </c:cat>
          <c:val>
            <c:numRef>
              <c:f>Лист1!$B$2:$AA$2</c:f>
              <c:numCache>
                <c:formatCode>General</c:formatCode>
                <c:ptCount val="26"/>
                <c:pt idx="0">
                  <c:v>0.3</c:v>
                </c:pt>
                <c:pt idx="1">
                  <c:v>0.1</c:v>
                </c:pt>
                <c:pt idx="2">
                  <c:v>0.4</c:v>
                </c:pt>
                <c:pt idx="3">
                  <c:v>0.4</c:v>
                </c:pt>
                <c:pt idx="4">
                  <c:v>0.6</c:v>
                </c:pt>
                <c:pt idx="5">
                  <c:v>0.6</c:v>
                </c:pt>
                <c:pt idx="6">
                  <c:v>0.9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1.1000000000000001</c:v>
                </c:pt>
                <c:pt idx="13">
                  <c:v>12.8</c:v>
                </c:pt>
                <c:pt idx="14">
                  <c:v>10.4</c:v>
                </c:pt>
                <c:pt idx="15">
                  <c:v>9</c:v>
                </c:pt>
                <c:pt idx="16">
                  <c:v>8.1999999999999993</c:v>
                </c:pt>
                <c:pt idx="17">
                  <c:v>9.1999999999999993</c:v>
                </c:pt>
                <c:pt idx="18">
                  <c:v>8.6</c:v>
                </c:pt>
                <c:pt idx="19">
                  <c:v>7.8</c:v>
                </c:pt>
                <c:pt idx="20">
                  <c:v>8</c:v>
                </c:pt>
                <c:pt idx="21">
                  <c:v>4.8</c:v>
                </c:pt>
                <c:pt idx="22">
                  <c:v>4.5</c:v>
                </c:pt>
                <c:pt idx="23">
                  <c:v>3.3</c:v>
                </c:pt>
                <c:pt idx="24">
                  <c:v>2.4</c:v>
                </c:pt>
                <c:pt idx="2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1092007239325167E-3"/>
              <c:y val="0.28653432976009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3</c:v>
                </c:pt>
                <c:pt idx="7">
                  <c:v>4.1</c:v>
                </c:pt>
                <c:pt idx="8">
                  <c:v>4.2</c:v>
                </c:pt>
                <c:pt idx="9">
                  <c:v>5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31.75</c:v>
                </c:pt>
                <c:pt idx="1">
                  <c:v>33.07</c:v>
                </c:pt>
                <c:pt idx="2">
                  <c:v>73.47</c:v>
                </c:pt>
                <c:pt idx="3">
                  <c:v>43.5</c:v>
                </c:pt>
                <c:pt idx="4">
                  <c:v>12.94</c:v>
                </c:pt>
                <c:pt idx="5">
                  <c:v>8.7899999999999991</c:v>
                </c:pt>
                <c:pt idx="6">
                  <c:v>44.66</c:v>
                </c:pt>
                <c:pt idx="7">
                  <c:v>30.51</c:v>
                </c:pt>
                <c:pt idx="8">
                  <c:v>11.3</c:v>
                </c:pt>
                <c:pt idx="9">
                  <c:v>27.32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3</c:v>
                </c:pt>
                <c:pt idx="7">
                  <c:v>4.1</c:v>
                </c:pt>
                <c:pt idx="8">
                  <c:v>4.2</c:v>
                </c:pt>
                <c:pt idx="9">
                  <c:v>5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58.85</c:v>
                </c:pt>
                <c:pt idx="1">
                  <c:v>59.25</c:v>
                </c:pt>
                <c:pt idx="2">
                  <c:v>89.47</c:v>
                </c:pt>
                <c:pt idx="3">
                  <c:v>79.25</c:v>
                </c:pt>
                <c:pt idx="4">
                  <c:v>44.01</c:v>
                </c:pt>
                <c:pt idx="5">
                  <c:v>27.15</c:v>
                </c:pt>
                <c:pt idx="6">
                  <c:v>71.69</c:v>
                </c:pt>
                <c:pt idx="7">
                  <c:v>64.48</c:v>
                </c:pt>
                <c:pt idx="8">
                  <c:v>35.58</c:v>
                </c:pt>
                <c:pt idx="9">
                  <c:v>54.45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3</c:v>
                </c:pt>
                <c:pt idx="7">
                  <c:v>4.1</c:v>
                </c:pt>
                <c:pt idx="8">
                  <c:v>4.2</c:v>
                </c:pt>
                <c:pt idx="9">
                  <c:v>5</c:v>
                </c:pt>
              </c:strCache>
            </c:str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76.19</c:v>
                </c:pt>
                <c:pt idx="1">
                  <c:v>73.03</c:v>
                </c:pt>
                <c:pt idx="2">
                  <c:v>95.9</c:v>
                </c:pt>
                <c:pt idx="3">
                  <c:v>89.34</c:v>
                </c:pt>
                <c:pt idx="4">
                  <c:v>65.790000000000006</c:v>
                </c:pt>
                <c:pt idx="5">
                  <c:v>50.27</c:v>
                </c:pt>
                <c:pt idx="6">
                  <c:v>84.28</c:v>
                </c:pt>
                <c:pt idx="7">
                  <c:v>82.24</c:v>
                </c:pt>
                <c:pt idx="8">
                  <c:v>62.47</c:v>
                </c:pt>
                <c:pt idx="9">
                  <c:v>67.94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Лист1!$B$1:$K$1</c:f>
              <c:strCache>
                <c:ptCount val="10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3</c:v>
                </c:pt>
                <c:pt idx="7">
                  <c:v>4.1</c:v>
                </c:pt>
                <c:pt idx="8">
                  <c:v>4.2</c:v>
                </c:pt>
                <c:pt idx="9">
                  <c:v>5</c:v>
                </c:pt>
              </c:strCache>
            </c:strRef>
          </c:cat>
          <c:val>
            <c:numRef>
              <c:f>Лист1!$B$5:$K$5</c:f>
              <c:numCache>
                <c:formatCode>General</c:formatCode>
                <c:ptCount val="10"/>
                <c:pt idx="0">
                  <c:v>89.14</c:v>
                </c:pt>
                <c:pt idx="1">
                  <c:v>89.4</c:v>
                </c:pt>
                <c:pt idx="2">
                  <c:v>98.65</c:v>
                </c:pt>
                <c:pt idx="3">
                  <c:v>96.64</c:v>
                </c:pt>
                <c:pt idx="4">
                  <c:v>89.26</c:v>
                </c:pt>
                <c:pt idx="5">
                  <c:v>77.87</c:v>
                </c:pt>
                <c:pt idx="6">
                  <c:v>94.53</c:v>
                </c:pt>
                <c:pt idx="7">
                  <c:v>95.46</c:v>
                </c:pt>
                <c:pt idx="8">
                  <c:v>87.67</c:v>
                </c:pt>
                <c:pt idx="9">
                  <c:v>83.58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  <a:r>
                  <a:rPr lang="ru-RU" baseline="0" dirty="0"/>
                  <a:t> выполнения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29.81</c:v>
                </c:pt>
                <c:pt idx="1">
                  <c:v>36.840000000000003</c:v>
                </c:pt>
                <c:pt idx="2">
                  <c:v>32.93</c:v>
                </c:pt>
                <c:pt idx="3">
                  <c:v>32.75</c:v>
                </c:pt>
                <c:pt idx="4">
                  <c:v>37.69</c:v>
                </c:pt>
                <c:pt idx="5">
                  <c:v>26.24</c:v>
                </c:pt>
                <c:pt idx="6">
                  <c:v>32.46</c:v>
                </c:pt>
                <c:pt idx="7">
                  <c:v>36.479999999999997</c:v>
                </c:pt>
                <c:pt idx="8">
                  <c:v>32.76</c:v>
                </c:pt>
                <c:pt idx="9">
                  <c:v>26.02</c:v>
                </c:pt>
                <c:pt idx="10">
                  <c:v>25.4</c:v>
                </c:pt>
                <c:pt idx="11">
                  <c:v>29.81</c:v>
                </c:pt>
                <c:pt idx="12">
                  <c:v>30</c:v>
                </c:pt>
                <c:pt idx="13">
                  <c:v>29.3</c:v>
                </c:pt>
                <c:pt idx="14">
                  <c:v>30.32</c:v>
                </c:pt>
                <c:pt idx="15">
                  <c:v>32.43</c:v>
                </c:pt>
                <c:pt idx="16">
                  <c:v>26.71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26.55</c:v>
                </c:pt>
                <c:pt idx="1">
                  <c:v>37.39</c:v>
                </c:pt>
                <c:pt idx="2">
                  <c:v>25.33</c:v>
                </c:pt>
                <c:pt idx="3">
                  <c:v>25.119999999999997</c:v>
                </c:pt>
                <c:pt idx="4">
                  <c:v>29.889999999999997</c:v>
                </c:pt>
                <c:pt idx="5">
                  <c:v>24.67</c:v>
                </c:pt>
                <c:pt idx="6">
                  <c:v>23.740000000000002</c:v>
                </c:pt>
                <c:pt idx="7">
                  <c:v>40</c:v>
                </c:pt>
                <c:pt idx="8">
                  <c:v>41.53</c:v>
                </c:pt>
                <c:pt idx="9">
                  <c:v>27.549999999999997</c:v>
                </c:pt>
                <c:pt idx="10">
                  <c:v>21.7</c:v>
                </c:pt>
                <c:pt idx="11">
                  <c:v>29.79</c:v>
                </c:pt>
                <c:pt idx="12">
                  <c:v>29.21</c:v>
                </c:pt>
                <c:pt idx="13">
                  <c:v>25.79</c:v>
                </c:pt>
                <c:pt idx="14">
                  <c:v>45.41</c:v>
                </c:pt>
                <c:pt idx="15">
                  <c:v>29.349999999999998</c:v>
                </c:pt>
                <c:pt idx="16">
                  <c:v>24.689999999999998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30.95</c:v>
                </c:pt>
                <c:pt idx="1">
                  <c:v>36.869999999999997</c:v>
                </c:pt>
                <c:pt idx="2">
                  <c:v>41.87</c:v>
                </c:pt>
                <c:pt idx="3">
                  <c:v>39.64</c:v>
                </c:pt>
                <c:pt idx="4">
                  <c:v>36.36</c:v>
                </c:pt>
                <c:pt idx="5">
                  <c:v>36.9</c:v>
                </c:pt>
                <c:pt idx="6">
                  <c:v>55.39</c:v>
                </c:pt>
                <c:pt idx="7">
                  <c:v>31.71</c:v>
                </c:pt>
                <c:pt idx="8">
                  <c:v>39.549999999999997</c:v>
                </c:pt>
                <c:pt idx="9">
                  <c:v>29.66</c:v>
                </c:pt>
                <c:pt idx="10">
                  <c:v>22.34</c:v>
                </c:pt>
                <c:pt idx="11">
                  <c:v>32.39</c:v>
                </c:pt>
                <c:pt idx="12">
                  <c:v>34.020000000000003</c:v>
                </c:pt>
                <c:pt idx="13">
                  <c:v>34.200000000000003</c:v>
                </c:pt>
                <c:pt idx="14">
                  <c:v>39.159999999999997</c:v>
                </c:pt>
                <c:pt idx="15">
                  <c:v>25.42</c:v>
                </c:pt>
                <c:pt idx="16">
                  <c:v>27.52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23.68</c:v>
                </c:pt>
                <c:pt idx="1">
                  <c:v>38.169999999999995</c:v>
                </c:pt>
                <c:pt idx="2">
                  <c:v>41.24</c:v>
                </c:pt>
                <c:pt idx="3">
                  <c:v>41.57</c:v>
                </c:pt>
                <c:pt idx="4">
                  <c:v>35.71</c:v>
                </c:pt>
                <c:pt idx="5">
                  <c:v>32.93</c:v>
                </c:pt>
                <c:pt idx="6">
                  <c:v>39.85</c:v>
                </c:pt>
                <c:pt idx="7">
                  <c:v>40.840000000000003</c:v>
                </c:pt>
                <c:pt idx="8">
                  <c:v>41.83</c:v>
                </c:pt>
                <c:pt idx="9">
                  <c:v>27.17</c:v>
                </c:pt>
                <c:pt idx="10">
                  <c:v>25.400000000000002</c:v>
                </c:pt>
                <c:pt idx="11">
                  <c:v>33.18</c:v>
                </c:pt>
                <c:pt idx="12">
                  <c:v>38.230000000000004</c:v>
                </c:pt>
                <c:pt idx="13">
                  <c:v>36.04</c:v>
                </c:pt>
                <c:pt idx="14">
                  <c:v>50</c:v>
                </c:pt>
                <c:pt idx="15">
                  <c:v>36.26</c:v>
                </c:pt>
                <c:pt idx="16">
                  <c:v>31.95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2-471B-AD61-C733989BA7C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24.720000000000002</c:v>
                </c:pt>
                <c:pt idx="1">
                  <c:v>42.67</c:v>
                </c:pt>
                <c:pt idx="2">
                  <c:v>36.69</c:v>
                </c:pt>
                <c:pt idx="3">
                  <c:v>44.819999999999993</c:v>
                </c:pt>
                <c:pt idx="4">
                  <c:v>37.369999999999997</c:v>
                </c:pt>
                <c:pt idx="5">
                  <c:v>38.799999999999997</c:v>
                </c:pt>
                <c:pt idx="6">
                  <c:v>42.739999999999995</c:v>
                </c:pt>
                <c:pt idx="7">
                  <c:v>54.17</c:v>
                </c:pt>
                <c:pt idx="8">
                  <c:v>43.349999999999994</c:v>
                </c:pt>
                <c:pt idx="9">
                  <c:v>50.46</c:v>
                </c:pt>
                <c:pt idx="10">
                  <c:v>39.28</c:v>
                </c:pt>
                <c:pt idx="11">
                  <c:v>42.09</c:v>
                </c:pt>
                <c:pt idx="12">
                  <c:v>43.18</c:v>
                </c:pt>
                <c:pt idx="13">
                  <c:v>39.380000000000003</c:v>
                </c:pt>
                <c:pt idx="14">
                  <c:v>55.32</c:v>
                </c:pt>
                <c:pt idx="15">
                  <c:v>39.68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B-4725-87A2-30B4DF8A94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19.030000000000001</cx:pt>
          <cx:pt idx="1">66.790000000000006</cx:pt>
          <cx:pt idx="2">14.17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25.09</cx:pt>
          <cx:pt idx="1">67.640000000000001</cx:pt>
          <cx:pt idx="2">7.2699999999999996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27</cx:pt>
          <cx:pt idx="1">66.290000000000006</cx:pt>
          <cx:pt idx="2">6.71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ysClr val="windowText" lastClr="000000"/>
                    </a:solidFill>
                  </a:defRPr>
                </a:pPr>
                <a:endParaRPr lang="ru-RU" sz="16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20.879999999999999</cx:pt>
          <cx:pt idx="1">67.900000000000006</cx:pt>
          <cx:pt idx="2">11.220000000000001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26.899999999999999</cx:pt>
          <cx:pt idx="1">66.900000000000006</cx:pt>
          <cx:pt idx="2">6.2000000000000002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31.370000000000001</cx:pt>
          <cx:pt idx="1">61.170000000000002</cx:pt>
          <cx:pt idx="2">7.46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38.039999999999999</cx:pt>
          <cx:pt idx="1">57.18</cx:pt>
          <cx:pt idx="2">4.79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29.030000000000001</cx:pt>
          <cx:pt idx="1">63.340000000000003</cx:pt>
          <cx:pt idx="2">7.6299999999999999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6AD5E-8059-51D8-7B2E-A3A2EF52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2577"/>
            <a:ext cx="10515600" cy="972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Результаты Всероссийских проверочных работ (ВПР) </a:t>
            </a:r>
            <a:br>
              <a:rPr lang="ru-RU" b="1" dirty="0"/>
            </a:br>
            <a:r>
              <a:rPr lang="ru-RU" b="1" dirty="0"/>
              <a:t>в  Приморском крае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2025 год</a:t>
            </a:r>
            <a:br>
              <a:rPr lang="ru-RU" b="1" dirty="0"/>
            </a:br>
            <a:r>
              <a:rPr lang="ru-RU" b="1" dirty="0"/>
              <a:t>6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68348"/>
              </p:ext>
            </p:extLst>
          </p:nvPr>
        </p:nvGraphicFramePr>
        <p:xfrm>
          <a:off x="194122" y="2784742"/>
          <a:ext cx="3756179" cy="1012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273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433906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378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1555352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19262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6281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594B8A-90F8-4FF5-904A-CB256BE56A6F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25843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858166"/>
              </p:ext>
            </p:extLst>
          </p:nvPr>
        </p:nvGraphicFramePr>
        <p:xfrm>
          <a:off x="239516" y="762330"/>
          <a:ext cx="11837154" cy="552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7086375" y="5358551"/>
            <a:ext cx="293313" cy="156561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708407" y="5171283"/>
            <a:ext cx="254878" cy="190172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816570" y="5407732"/>
            <a:ext cx="267681" cy="144162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475144" y="3466907"/>
            <a:ext cx="307245" cy="536283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3359878" y="628801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956806" y="63189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674185" y="63189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570845" y="632644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FCD15-3E57-4AE6-A02D-559723DEFD0F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4347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заданий группами участников,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5290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0620C4-8563-4169-8037-EF853AD15F62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12566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D18E353-2AB9-4E66-814B-113B7F2CE3E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44293337"/>
                  </p:ext>
                </p:extLst>
              </p:nvPr>
            </p:nvGraphicFramePr>
            <p:xfrm>
              <a:off x="1680175" y="1055802"/>
              <a:ext cx="8831649" cy="49349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D18E353-2AB9-4E66-814B-113B7F2CE3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0175" y="1055802"/>
                <a:ext cx="8831649" cy="493498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93B0B9-16D3-4CEA-8CEB-44DBB1212A35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8354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русскому языку в 6 классах приняло участие </a:t>
            </a:r>
            <a:r>
              <a:rPr lang="ru-RU" sz="2800" b="1" dirty="0"/>
              <a:t>19262 </a:t>
            </a:r>
            <a:r>
              <a:rPr lang="ru-RU" sz="2800" dirty="0"/>
              <a:t>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1911</a:t>
            </a:r>
            <a:r>
              <a:rPr lang="ru-RU" sz="2800" dirty="0"/>
              <a:t> участников (</a:t>
            </a:r>
            <a:r>
              <a:rPr lang="ru-RU" sz="2800" b="1" dirty="0"/>
              <a:t>9,99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49,54</a:t>
            </a:r>
            <a:r>
              <a:rPr lang="ru-RU" sz="2800" dirty="0"/>
              <a:t>% участников показали качество знаний (получили «4» и «5») в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</a:t>
            </a:r>
            <a:br>
              <a:rPr lang="ru-RU" sz="2800" dirty="0"/>
            </a:br>
            <a:r>
              <a:rPr lang="ru-RU" sz="2800" dirty="0"/>
              <a:t>№ </a:t>
            </a:r>
            <a:r>
              <a:rPr lang="ru-RU" sz="2800" b="1" dirty="0"/>
              <a:t>2К2, 2К3, 4.2.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8E2B5-B941-4550-8311-96803405B6CB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21585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9509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7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78760" y="2341046"/>
            <a:ext cx="3023852" cy="73166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14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08739" y="5200284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двух части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6561282" y="5200285"/>
            <a:ext cx="5277106" cy="1518853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1-11 необходимо записать только ответ.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12-17 требуется записать последовательность действий и рассуждений.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24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78760" y="3149948"/>
            <a:ext cx="3023852" cy="70995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3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66429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22149" y="5662532"/>
            <a:ext cx="854002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9AC808-ED66-4CE9-8380-7389510699E6}"/>
              </a:ext>
            </a:extLst>
          </p:cNvPr>
          <p:cNvSpPr/>
          <p:nvPr/>
        </p:nvSpPr>
        <p:spPr>
          <a:xfrm>
            <a:off x="2861262" y="5200284"/>
            <a:ext cx="3450204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Проверяемые элементы: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числа и вычисления;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геометрические фигуры;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текстовые задачи;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статистика и теория вероятностей;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измерения и вычисления.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DCE9BB-F4CF-4B95-91A6-92B2AC950244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2669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43156"/>
              </p:ext>
            </p:extLst>
          </p:nvPr>
        </p:nvGraphicFramePr>
        <p:xfrm>
          <a:off x="96893" y="887106"/>
          <a:ext cx="11760989" cy="57061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89227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0971762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97798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выпускник научится / получит возможность научиться или проверяемые требования (умения) в соответствии с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33853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Выполнять, сочетая устные и письменные приемы, арифметические действия с натуральными и целыми числами, обыкновенными и десятичными дробями, положительными и отрицательными числами. Вычислять значения числовых выражений, выполнять прикидку и оценку результата вычислений, выполнять преобразования числовых выражений на основе свойств арифметических действий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12199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Выполнять, сочетая устные и письменные приемы, арифметические действия с натуральными и целыми числами, обыкновенными дробями, положительными и отрицательными числами. Вычислять значения числовых выражений, выполнять прикидку и оценку результата вычислений, выполнять преобразования числовых выражений на основе свойств арифметических действий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18125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Выполнять, сочетая устные и письменные приемы, арифметические действия с натуральными и целыми числами, десятичными дробями, положительными и отрицательными числами. Вычислять значения числовых выражений, выполнять прикидку и оценку результата вычислений, выполнять преобразования числовых выражений на основе свойств арифметических действий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9355219"/>
                  </a:ext>
                </a:extLst>
              </a:tr>
              <a:tr h="10959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Решать задачи, связанные с отношением, пропорциональностью величин, процентами; решать три основные задачи на дроби и проценты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13269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Извлекать информацию, представленную в таблицах, на линейной, столбчатой или круговой диаграммах; интерпретировать представленные данные, использовать данные при решении задач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3967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Решать задачи, связанные с отношением, пропорциональностью величин, процентами; решать три основные задачи на дроби и проценты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15704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Соотносить точку на координатной прямой с соответствующим ей числом и изображать числа точками на координатной прямой, находить модуль числа. Использовать буквы для обозначения чисел при записи математических выражений, составлять буквенные выражения и формулы, находить значения буквенных выражений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220648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Соотносить точку на координатной прямой с соответствующим ей числом и изображать числа точками на координатной прямой, находить модуль  числа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19168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Находить неизвестный компонент равенства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42111620"/>
                  </a:ext>
                </a:extLst>
              </a:tr>
              <a:tr h="33218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Выполнять, сочетая устные и письменные приемы, арифметические действия с натуральными и целыми числами, обыкновенными и десятичными дробями, положительными и отрицательными числами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150281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Извлекать информацию, представленную в таблицах, на линейной, столбчатой или круговой диаграммах; интерпретировать представленные данные, использовать данные при решении задач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170244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Пользоваться геометрическими понятиями: равенство фигур, симметрия; использовать терминологию, связанную с симметрией: ось симметрии, центр симметрии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2929384"/>
                  </a:ext>
                </a:extLst>
              </a:tr>
              <a:tr h="299325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Решать задачи, содержащие зависимости, связывающие величины: скорость, время, расстояние, цену, количество, стоимость, производительность, время, объем работы, используя арифметические действия, оценку, прикидку; пользоваться единицами измерения соответствующих величин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2304703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Выполнять, сочетая устные и письменные приемы, арифметические действия с натуральными и целыми числами, обыкновенными и десятичными дробями, положительными и отрицательными числами. Вычислять значения числовых выражений, выполнять прикидку и оценку результата вычислений, выполнять преобразования числовых выражений на основе свойств арифметических действий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Вычислять длину ломаной, периметр многоугольника; пользоваться единицами измерения длины, выражать одни единицы измерения длины через другие. Вычислять площадь фигур, составленных из прямоугольников; использовать разбиение на прямоугольники, на равные фигуры, достраивание до прямоугольника; пользоваться основными единицами измерения площади, выражать одни единицы измерения площади через другие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44928098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Решать многошаговые текстовые задачи арифметическим способом. Решать задачи, связанные с отношением, пропорциональностью величин, процентами; решать три основные задачи на дроби и проценты. Решать задачи, содержащие зависимости, связывающие величины: скорость, время, расстояние, цену, количество, стоимость, производительность, время, объем работы, используя арифметические действия, оценку, прикидку; пользоваться единицами измерения соответствующих величин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06745247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Решать многошаговые текстовые задачи арифметическим способом. Решать задачи, связанные с отношением, пропорциональностью величин, процентами; решать три основные задачи на дроби и проценты. Решать задачи, содержащие зависимости, связывающие величины: скорость, время, расстояние, цену, количество, стоимость, производительность, время, объем работы, используя арифметические действия, оценку, прикидку; пользоваться единицами измерения соответствующих величин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42733546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Решать многошаговые текстовые задачи арифметическим способом. Составлять буквенные выражения по условию задачи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32014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D694B4-38C6-4E67-8022-2D8D631FCD71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66538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707974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133737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D115C1-7984-469A-BFEC-0E7050520D28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01502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201312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346040" y="6343936"/>
            <a:ext cx="265419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333470" y="6627565"/>
            <a:ext cx="263867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331909" y="6082014"/>
            <a:ext cx="265428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4E17C-64A9-4E95-B7EE-D88274A6906A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24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007" y="265259"/>
            <a:ext cx="7774463" cy="573640"/>
          </a:xfrm>
        </p:spPr>
        <p:txBody>
          <a:bodyPr>
            <a:normAutofit/>
          </a:bodyPr>
          <a:lstStyle/>
          <a:p>
            <a:r>
              <a:rPr lang="ru-RU" b="1" dirty="0"/>
              <a:t>Цель Всероссийских проверочных работ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78" y="1449859"/>
            <a:ext cx="11073302" cy="5292399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Мониторинг уровня подготовки обучающихся в соответствии с федеральными государственными образовательными стандартами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91337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1544762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19084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304130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469C88-F444-495C-B236-EE4A5FFC1114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17376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155108"/>
              </p:ext>
            </p:extLst>
          </p:nvPr>
        </p:nvGraphicFramePr>
        <p:xfrm>
          <a:off x="427609" y="859571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071658" y="5122517"/>
            <a:ext cx="219236" cy="241561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166748" y="5189063"/>
            <a:ext cx="287967" cy="229619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642696" y="5137810"/>
            <a:ext cx="271051" cy="241561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237506" y="4989578"/>
            <a:ext cx="208372" cy="271906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065467" y="645054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05051" y="645869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501996" y="64886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050676" y="6467736"/>
            <a:ext cx="6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3A09A-5A2C-4CE5-B5F8-D285F6246768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16220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973067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9F5D6B-79B0-4EAD-8DB5-A8BC5CE30DA6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1885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FB554891-186F-4A57-930E-39DA9651E3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07902909"/>
                  </p:ext>
                </p:extLst>
              </p:nvPr>
            </p:nvGraphicFramePr>
            <p:xfrm>
              <a:off x="1734533" y="1253766"/>
              <a:ext cx="9020153" cy="42074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FB554891-186F-4A57-930E-39DA9651E3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4533" y="1253766"/>
                <a:ext cx="9020153" cy="420746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BABC1DC-C79D-4BEC-BA5E-71D2CC321D80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99050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  <a:noFill/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математике в 6 классах приняло участие </a:t>
            </a:r>
            <a:r>
              <a:rPr lang="ru-RU" sz="2800" b="1" dirty="0"/>
              <a:t>19084</a:t>
            </a:r>
            <a:r>
              <a:rPr lang="ru-RU" sz="2800" dirty="0"/>
              <a:t> 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1614</a:t>
            </a:r>
            <a:r>
              <a:rPr lang="ru-RU" sz="2800" dirty="0"/>
              <a:t> участников (</a:t>
            </a:r>
            <a:r>
              <a:rPr lang="ru-RU" sz="2800" b="1" dirty="0"/>
              <a:t>8,66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41,7</a:t>
            </a:r>
            <a:r>
              <a:rPr lang="ru-RU" sz="2800" dirty="0"/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              № </a:t>
            </a:r>
            <a:r>
              <a:rPr lang="ru-RU" sz="2800" b="1" dirty="0"/>
              <a:t>12, 13, 14, 15, 16, 17.</a:t>
            </a:r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62D7B-9F60-4C47-86BC-6E26974B37E0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56103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2787420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</a:rPr>
              <a:t>NB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10980" y="1002226"/>
            <a:ext cx="11296133" cy="5398573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Обращаем внимание, </a:t>
            </a:r>
            <a:r>
              <a:rPr lang="ru-RU" sz="2800" dirty="0">
                <a:solidFill>
                  <a:sysClr val="windowText" lastClr="000000"/>
                </a:solidFill>
              </a:rPr>
              <a:t>что в предоставлении результатов по биологии произошли изменения.</a:t>
            </a:r>
          </a:p>
          <a:p>
            <a:endParaRPr lang="ru-RU" sz="2800" dirty="0">
              <a:solidFill>
                <a:sysClr val="windowText" lastClr="000000"/>
              </a:solidFill>
            </a:endParaRPr>
          </a:p>
          <a:p>
            <a:r>
              <a:rPr lang="ru-RU" sz="2800" dirty="0">
                <a:solidFill>
                  <a:sysClr val="windowText" lastClr="000000"/>
                </a:solidFill>
              </a:rPr>
              <a:t>До 2021 года проводилась работа по биологии.</a:t>
            </a:r>
          </a:p>
          <a:p>
            <a:r>
              <a:rPr lang="ru-RU" sz="2800" dirty="0">
                <a:solidFill>
                  <a:sysClr val="windowText" lastClr="000000"/>
                </a:solidFill>
              </a:rPr>
              <a:t>В 2022, 2023, 2024 гг. проводились работы по биологии линейной и концентрической.</a:t>
            </a:r>
          </a:p>
          <a:p>
            <a:r>
              <a:rPr lang="ru-RU" sz="2800" dirty="0">
                <a:solidFill>
                  <a:sysClr val="windowText" lastClr="000000"/>
                </a:solidFill>
              </a:rPr>
              <a:t>В  2025 году проводилась работа по биологии.</a:t>
            </a:r>
          </a:p>
          <a:p>
            <a:endParaRPr lang="ru-RU" sz="2800" dirty="0">
              <a:solidFill>
                <a:sysClr val="windowText" lastClr="000000"/>
              </a:solidFill>
            </a:endParaRPr>
          </a:p>
          <a:p>
            <a:r>
              <a:rPr lang="ru-RU" sz="2800" dirty="0">
                <a:solidFill>
                  <a:sysClr val="windowText" lastClr="000000"/>
                </a:solidFill>
              </a:rPr>
              <a:t>Для приведения работы к  единому виду  данные ВПР в 2025 году будут представлены в  биологии линейной.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533E9-882C-423E-9940-B4C4979F5853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11879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16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12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0686" y="4613544"/>
            <a:ext cx="8579294" cy="107915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ysClr val="windowText" lastClr="000000"/>
                </a:solidFill>
              </a:rPr>
              <a:t>Часть 1: задания 1-8.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1.1-1.3, 2.1, 4.2, 7.2 – краткий ответ в  виде цифры, буквы, слова или словосочетания;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3, 5 – установление соответствия, выбор нескольких верных ответов из множества и запись ответа в  виде последовательности цифр или букв;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2.2, 4.1, 6, 7.1, 8 – развернутый ответ.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11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1108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35-42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8533E9-882C-423E-9940-B4C4979F5853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7C34F6F-272C-4B16-BD6B-92CEDF63937A}"/>
              </a:ext>
            </a:extLst>
          </p:cNvPr>
          <p:cNvSpPr/>
          <p:nvPr/>
        </p:nvSpPr>
        <p:spPr>
          <a:xfrm>
            <a:off x="3499544" y="5778843"/>
            <a:ext cx="8578774" cy="107915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ysClr val="windowText" lastClr="000000"/>
                </a:solidFill>
              </a:rPr>
              <a:t>Часть 2: задания 9-16.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11.4, 16 - краткий ответ в  виде цифры, буквы, слова или словосочетания;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10.1, 11.1-11.3, 14.1, 15 – установление соответствия, выбор нескольких верных ответов из множества и запись ответа в  виде последовательности цифр или букв;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9, 10.2, 12, 13, 14.2– развернутый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1801508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042"/>
              </p:ext>
            </p:extLst>
          </p:nvPr>
        </p:nvGraphicFramePr>
        <p:xfrm>
          <a:off x="75942" y="803053"/>
          <a:ext cx="11987427" cy="589501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96281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391146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п/п</a:t>
                      </a:r>
                      <a:endParaRPr lang="ru-RU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9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9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9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9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9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9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9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9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9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9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9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9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9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9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9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Описывать строение и жизнедеятельность растительного организма (на примере покрытосеменных или цветковых): поглощение воды и минеральное питание, фотосинтез, дыхание, транспорт веществ, рост, размножение, развитие; связь строения вегетативных и генеративных органов растений с их функциями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Характеризовать признаки растений, уровни организации растительного организма, части растений: клетки, ткани, органы, системы органов, организм. Сравнивать растительные ткани и органы растений между собой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248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949340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Характеризовать процессы жизнедеятельности растений: поглощение воды и минеральное питание, фотосинтез, дыхание, рост, развитие, способы естественного и искусственного вегетативного размножения; семенное размножение (на примере покрытосеменных, или цветковых)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24377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Описывать строение и жизнедеятельность растительного организма (на примере покрытосеменных, или цветковых): поглощение воды и минеральное питание, фотосинтез, дыхание, транспорт веществ, рост, размножение, развитие; связь строения вегетативных и генеративных органов растений с их функциями. Классифицировать растения и их части по разным основаниям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7350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660794"/>
                  </a:ext>
                </a:extLst>
              </a:tr>
              <a:tr h="65661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и описывать живые и гербарные экземпляры растений по заданному плану, части растений по изображениям, схемам, моделям, муляжам, рельефным таблицам. Классифицировать растения и их части по разным основаниям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794495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Выполнять практические и лабораторные работы по морфологии и физиологии растений, в том числе работы с микроскопом с постоянными (фиксированными) и временными микропрепаратами, исследовательские работы с использованием приборов и инструментов цифровой лаборатории. Использовать методы биологии: проводить наблюдения за растениями, описывать растения и их части, ставить простейшие биологические опыты и эксперименты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592989"/>
                  </a:ext>
                </a:extLst>
              </a:tr>
              <a:tr h="168006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Описывать строение и жизнедеятельность растительного организма (на примере покрытосеменных, или цветковых): поглощение воды и минеральное питание, фотосинтез, дыхание, транспорт веществ, рост, размножение, развитие; связь строения вегетативных и генеративных органов растений с их функциями. Выполнять практические и лабораторные работы по морфологии и физиологии растений, в том числе работы с микроскопом с постоянными (фиксированными) и временными микропрепаратами, исследовательские работы с использованием приборов и инструментов цифровой лаборатории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65571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12557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Выявлять причинно-следственные связи между строением и функциями тканей и органов растений, строением и жизнедеятельностью растений. Использовать методы биологии: проводить наблюдения за растениями, описывать растения и их части, ставить простейшие биологические опыты и эксперименты. Владеть приемами работы с биологической информацией: формулировать основания для извлечения и обобщения информации из двух источников, преобразовывать информацию из одной знаковой системы в другую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934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и описывать живые и гербарные экземпляры растений по заданному плану, части растений по изображениям, схемам, моделям, муляжам, рельефным таблицам. Классифицировать растения и их части по разным основаниям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35504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Характеризовать признаки растений, уровни организации растительного организма, части растений: клетки, ткани, органы, системы органов, организм. Выявлять причинно-следственные связи между строением и функциями тканей и органов растений, строением и жизнедеятельностью растений. Классифицировать растения и их части по разным основаниям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510890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и описывать живые и гербарные экземпляры растений по заданному плану, части растений по изображениям, схемам, моделям, муляжам, рельефным таблицам. Характеризовать признаки растений, уровни организации растительного организма, части растений: клетки, ткани, органы, системы органов, организм. Классифицировать растения и их части по разным основаниям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42878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12К1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и описывать живые и гербарные экземпляры растений по заданному плану, части растений по изображениям, схемам, моделям, муляжам, рельефным таблицам. Характеризовать признаки растений, уровни организации растительного организма, части растений: клетки, ткани, органы, системы органов, организм. Сравнивать растительные ткани и органы растений между собой. Выявлять причинно-следственные связи между строением и функциями тканей и органов растений, строением и жизнедеятельностью растений. Классифицировать растения и их части по разным основаниям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12К2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21776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Характеризовать признаки растений, уровни организации растительного организма, части растений: клетки, ткани, органы, системы органов, организм. Сравнивать растительные ткани и органы растений между собой. Выявлять причинно-следственные связи между строением и функциями тканей и органов растений, строением и жизнедеятельностью растений. Классифицировать растения и их части по разным основаниям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196428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Описывать строение и жизнедеятельность растительного организма (на примере покрытосеменных, или цветковых): поглощение воды и минеральное питание, фотосинтез, дыхание, транспорт веществ, рост, размножение, развитие; связь строения вегетативных и генеративных органов растений с их функциями. Характеризовать признаки растений, уровни организации растительного организма, части растений: клетки, ткани, органы, системы органов, организм. Сравнивать растительные ткани и органы растений между собой. Характеризовать процессы жизнедеятельности растений: поглощение воды и минеральное питание, фотосинтез, дыхание, рост, развитие, способы естественного и искусственного вегетативного размножения; семенное размножение (на примере покрытосеменных, или цветковых). Выявлять причинно-следственные связи между строением и функциями тканей и органов растений, строением и жизнедеятельностью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Описывать строение и жизнедеятельность растительного организма. Характеризовать процессы жизнедеятельности растений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D9087-803F-4864-A578-FF7BAB3B57EE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6539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948020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771773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75683B-5140-437D-880A-CDD61C4E1C8B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45415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58" y="302392"/>
            <a:ext cx="5619853" cy="594360"/>
          </a:xfrm>
        </p:spPr>
        <p:txBody>
          <a:bodyPr>
            <a:normAutofit/>
          </a:bodyPr>
          <a:lstStyle/>
          <a:p>
            <a:r>
              <a:rPr lang="ru-RU" b="1" dirty="0"/>
              <a:t>Как использовать результаты ВПР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14" y="1816347"/>
            <a:ext cx="5409479" cy="2129653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адресная работа с образовательными организациями и учителями, чьи учащиеся показывают низкие результаты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организация методических заседаний по выработке стратегий исправления основных ошибок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организация транслирования опыта учителей, учащиеся которых показывают стабильные и хорошие результаты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080E9E4-4437-488C-9149-75840E35420A}"/>
              </a:ext>
            </a:extLst>
          </p:cNvPr>
          <p:cNvSpPr txBox="1">
            <a:spLocks/>
          </p:cNvSpPr>
          <p:nvPr/>
        </p:nvSpPr>
        <p:spPr>
          <a:xfrm>
            <a:off x="951057" y="4360447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Учитель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D1D88A9-B92C-4C6F-A1CB-1E91D4DF0D14}"/>
              </a:ext>
            </a:extLst>
          </p:cNvPr>
          <p:cNvSpPr txBox="1">
            <a:spLocks/>
          </p:cNvSpPr>
          <p:nvPr/>
        </p:nvSpPr>
        <p:spPr>
          <a:xfrm>
            <a:off x="939624" y="1311199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Муниципальный уровень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008D56D-B0F5-4B0A-BDD0-F34F9382E03E}"/>
              </a:ext>
            </a:extLst>
          </p:cNvPr>
          <p:cNvSpPr txBox="1">
            <a:spLocks/>
          </p:cNvSpPr>
          <p:nvPr/>
        </p:nvSpPr>
        <p:spPr>
          <a:xfrm>
            <a:off x="6787977" y="1335904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Образовательная организация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2034F97-DFFA-42C8-9492-9992D06B042F}"/>
              </a:ext>
            </a:extLst>
          </p:cNvPr>
          <p:cNvSpPr txBox="1">
            <a:spLocks/>
          </p:cNvSpPr>
          <p:nvPr/>
        </p:nvSpPr>
        <p:spPr>
          <a:xfrm>
            <a:off x="6787976" y="4351468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Родитель и ученик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B0694D8-692D-444E-9AEA-865F675731A4}"/>
              </a:ext>
            </a:extLst>
          </p:cNvPr>
          <p:cNvSpPr txBox="1">
            <a:spLocks/>
          </p:cNvSpPr>
          <p:nvPr/>
        </p:nvSpPr>
        <p:spPr>
          <a:xfrm>
            <a:off x="5939482" y="1795753"/>
            <a:ext cx="5726944" cy="21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корректировка образовательного процесса (совершенствование образовательных программ, методик, технологий обучения)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информирование родителей о результатах ВПР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проведение педагогических советов по результатам ВПР с целью улучшения качества образования обучающихся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формирование графика внутришкольного контроля на будущий учебный год 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CA1A0ED2-6080-4739-B973-607963337CCB}"/>
              </a:ext>
            </a:extLst>
          </p:cNvPr>
          <p:cNvSpPr txBox="1">
            <a:spLocks/>
          </p:cNvSpPr>
          <p:nvPr/>
        </p:nvSpPr>
        <p:spPr>
          <a:xfrm>
            <a:off x="277613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планирование индивидуального маршрута обучения для каждого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выявление проблем в усвоении образовательной программы начального общего образования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самооценка профессиональной деятельности педагога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формирование направлений совершенствования преподавания предмета 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FEBF8B5B-6797-4F90-AED1-621A0FA13C81}"/>
              </a:ext>
            </a:extLst>
          </p:cNvPr>
          <p:cNvSpPr txBox="1">
            <a:spLocks/>
          </p:cNvSpPr>
          <p:nvPr/>
        </p:nvSpPr>
        <p:spPr>
          <a:xfrm>
            <a:off x="6096000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объективная оценка уровня учебных достижений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возможность принять участие в построении индивидуальной образовательной траектории </a:t>
            </a:r>
          </a:p>
        </p:txBody>
      </p:sp>
    </p:spTree>
    <p:extLst>
      <p:ext uri="{BB962C8B-B14F-4D97-AF65-F5344CB8AC3E}">
        <p14:creationId xmlns:p14="http://schemas.microsoft.com/office/powerpoint/2010/main" val="195963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305648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8FD2E-8F38-468E-BD0A-6B7FF80B403F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556104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28935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759070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9491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875891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ED42AC-2313-4019-A2A9-D1532A231B32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442399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353568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108533" y="4727711"/>
            <a:ext cx="277485" cy="285949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713330" y="5196980"/>
            <a:ext cx="267684" cy="188234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150741" y="4726288"/>
            <a:ext cx="231915" cy="285949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190376" y="4804769"/>
            <a:ext cx="238870" cy="269557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019300" y="622395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71050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018871" y="630264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570947" y="630402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EAF0E-EF63-4BF8-8BE0-FE224E4834D5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3223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92386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8ABA56-C98A-4F85-B35F-5DA428DC4818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59181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54F1BA60-9441-45B6-842A-D1936D41265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7322442"/>
                  </p:ext>
                </p:extLst>
              </p:nvPr>
            </p:nvGraphicFramePr>
            <p:xfrm>
              <a:off x="1218653" y="1241569"/>
              <a:ext cx="9552812" cy="45121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54F1BA60-9441-45B6-842A-D1936D4126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8653" y="1241569"/>
                <a:ext cx="9552812" cy="451215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8C2441D-CB93-4A24-9BCD-533F94C9FFCB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147614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биологии в 6 классах принял участие </a:t>
            </a:r>
            <a:r>
              <a:rPr lang="en-US" sz="2800" b="1" dirty="0"/>
              <a:t>9491</a:t>
            </a:r>
            <a:r>
              <a:rPr lang="ru-RU" sz="2800" dirty="0"/>
              <a:t> 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en-US" sz="2800" b="1" dirty="0"/>
              <a:t>419</a:t>
            </a:r>
            <a:r>
              <a:rPr lang="ru-RU" sz="2800" b="1" dirty="0"/>
              <a:t> </a:t>
            </a:r>
            <a:r>
              <a:rPr lang="ru-RU" sz="2800" dirty="0"/>
              <a:t>участников (</a:t>
            </a:r>
            <a:r>
              <a:rPr lang="en-US" sz="2800" b="1" dirty="0"/>
              <a:t>4,45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48,</a:t>
            </a:r>
            <a:r>
              <a:rPr lang="en-US" sz="2800" b="1" dirty="0"/>
              <a:t>78</a:t>
            </a:r>
            <a:r>
              <a:rPr lang="ru-RU" sz="2800" dirty="0"/>
              <a:t>% участников показали качество знаний (получили «4» и «5»)                   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                 № </a:t>
            </a:r>
            <a:r>
              <a:rPr lang="en-US" sz="2800" b="1" dirty="0"/>
              <a:t>7,1</a:t>
            </a:r>
            <a:r>
              <a:rPr lang="ru-RU" sz="2800" b="1" dirty="0"/>
              <a:t>, 12, 13, 14.2, 16.</a:t>
            </a:r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47E28-A0DA-4A6F-9234-A79AB9E1433B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917980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история</a:t>
            </a:r>
          </a:p>
        </p:txBody>
      </p:sp>
    </p:spTree>
    <p:extLst>
      <p:ext uri="{BB962C8B-B14F-4D97-AF65-F5344CB8AC3E}">
        <p14:creationId xmlns:p14="http://schemas.microsoft.com/office/powerpoint/2010/main" val="271465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 9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одной части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420029"/>
            <a:ext cx="8233304" cy="1079369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Ответами к заданиям 1, 2, 4 и 8 являются последовательность цифр, буква или слово (словосочетание).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Задания 5, 6, 7, 9 предполагают развернутый ответ.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Задание 3 предполагает работу с контурной картой.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76445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1E482C-6324-405E-AF1A-C1CCCE450F3E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620681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48139"/>
              </p:ext>
            </p:extLst>
          </p:nvPr>
        </p:nvGraphicFramePr>
        <p:xfrm>
          <a:off x="28280" y="803053"/>
          <a:ext cx="11844245" cy="601707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93889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50356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п/п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задач. Работать с изобразительными историческими источниками, понимать и интерпретировать содержащуюся в них информацию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Смысловое чтение. Проводить поиск информации в исторических текстах, материальных исторических памятниках Средневековья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23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учебной и познавательной деятельности. Умение объяснять смысл основных хронологических понятий, терминов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деятельности. Давать оценку событиям и личностям отечественной и всеобщей истории Средних веков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252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деятельности. Использовать историческую карту как источник информации о территории, об экономических и культурных центрах Руси и других государств в Средние века, о направлениях крупнейших передвижений людей – походов, завоеваний, колонизаций и др.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объединять предметы и явления в группы по определенным признакам, сравнивать, классифицировать и обобщать факты и явления. Раскрывать характерные, существенные черты ценностей, господствовавших в средневековых обществах, религиозных воззрений, представлений средневекового человека о мире; сопоставлять развитие Руси и других стран в период Средневековья, показывать общие черты и особенности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объединять предметы и явления в группы по определенным признакам, сравнивать, классифицировать и обобщать факты и явления. Локализовать во времени общие рамки и события Средневековья, этапы становления и развития Российского государства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 обобщения, классифицировать, самостоятельно выбирать основания и критерии для классификации. Уметь взаимодействовать с людьми другой культуры, национальной и религиозной принадлежности на основе ценностей современного российского общества: гуманистических и демократических ценностей, идей мира и взаимопонимания между народами, людьми разных культур; уважать историческое наследие народов России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BAEB4-06B3-48E8-84BF-9AACA2053BBF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559419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2021-2025</a:t>
            </a:r>
            <a:r>
              <a:rPr lang="en-US" sz="2000" dirty="0"/>
              <a:t> </a:t>
            </a:r>
            <a:r>
              <a:rPr lang="ru-RU" sz="2000" dirty="0"/>
              <a:t>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834390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282499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7A97E1-1D84-4895-B37B-AE4C5EB2A491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50938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CB08541A-D9C6-46ED-958B-471025D2106D}"/>
              </a:ext>
            </a:extLst>
          </p:cNvPr>
          <p:cNvSpPr txBox="1">
            <a:spLocks/>
          </p:cNvSpPr>
          <p:nvPr/>
        </p:nvSpPr>
        <p:spPr>
          <a:xfrm>
            <a:off x="3608070" y="308651"/>
            <a:ext cx="2859405" cy="47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Общие сведения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BC71586-C6B2-4793-9E42-7D30FCCE6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554422"/>
              </p:ext>
            </p:extLst>
          </p:nvPr>
        </p:nvGraphicFramePr>
        <p:xfrm>
          <a:off x="180974" y="1173502"/>
          <a:ext cx="4986643" cy="513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883617-0E5C-442A-BC67-FB7D7BC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122630"/>
              </p:ext>
            </p:extLst>
          </p:nvPr>
        </p:nvGraphicFramePr>
        <p:xfrm>
          <a:off x="5037772" y="742468"/>
          <a:ext cx="6867525" cy="537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C398F6-5398-4F53-83F2-2F6C000869EB}"/>
              </a:ext>
            </a:extLst>
          </p:cNvPr>
          <p:cNvSpPr txBox="1"/>
          <p:nvPr/>
        </p:nvSpPr>
        <p:spPr>
          <a:xfrm>
            <a:off x="5829300" y="6115531"/>
            <a:ext cx="618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 Количество участников указано без учета обучающихся, принимавших участие, но не получивших результат из-за наличия </a:t>
            </a:r>
            <a:r>
              <a:rPr lang="ru-RU" sz="1200" i="1" dirty="0" err="1"/>
              <a:t>непройденных</a:t>
            </a:r>
            <a:r>
              <a:rPr lang="ru-RU" sz="1200" i="1" dirty="0"/>
              <a:t> тем (у участников выставлен только первичный балл, решение о выставлении оценки принимается ОО)</a:t>
            </a:r>
          </a:p>
        </p:txBody>
      </p:sp>
    </p:spTree>
    <p:extLst>
      <p:ext uri="{BB962C8B-B14F-4D97-AF65-F5344CB8AC3E}">
        <p14:creationId xmlns:p14="http://schemas.microsoft.com/office/powerpoint/2010/main" val="3146768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409270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E8CEB-DFA0-4464-AA0E-A8DF04CE9D12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28216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50966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507879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76192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A59AD7-69D8-4C37-9E70-3EE5C80BB111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50022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143301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4987122" y="5066496"/>
            <a:ext cx="298940" cy="216646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464331" y="4990815"/>
            <a:ext cx="310518" cy="233750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685860" y="4751915"/>
            <a:ext cx="298941" cy="2826886"/>
          </a:xfrm>
          <a:prstGeom prst="rightBrace">
            <a:avLst>
              <a:gd name="adj1" fmla="val 8332"/>
              <a:gd name="adj2" fmla="val 50000"/>
            </a:avLst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394895" y="4737760"/>
            <a:ext cx="266078" cy="280238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246963" y="634904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62274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492416" y="6363881"/>
            <a:ext cx="55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343365" y="637784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DE35F-D849-48EB-9E93-9BB799351F3A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282627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671016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30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59D7C-D22C-4FCC-BB52-843AC06FC033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AE6734C6-E09E-4147-990D-5C88FC04F3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91053965"/>
                  </p:ext>
                </p:extLst>
              </p:nvPr>
            </p:nvGraphicFramePr>
            <p:xfrm>
              <a:off x="1082180" y="1207630"/>
              <a:ext cx="9865208" cy="44427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AE6734C6-E09E-4147-990D-5C88FC04F3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80" y="1207630"/>
                <a:ext cx="9865208" cy="44427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746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истории в 6 классах приняло участие </a:t>
            </a:r>
            <a:r>
              <a:rPr lang="ru-RU" sz="2800" b="1" dirty="0"/>
              <a:t>6656</a:t>
            </a:r>
            <a:r>
              <a:rPr lang="ru-RU" sz="2800" dirty="0"/>
              <a:t> 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359 </a:t>
            </a:r>
            <a:r>
              <a:rPr lang="ru-RU" sz="2800" dirty="0"/>
              <a:t>участников (</a:t>
            </a:r>
            <a:r>
              <a:rPr lang="ru-RU" sz="2800" b="1" dirty="0"/>
              <a:t>5,39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54,59</a:t>
            </a:r>
            <a:r>
              <a:rPr lang="ru-RU" sz="2800" dirty="0"/>
              <a:t>% участников показали качество знаний (получили «4» и «5»)</a:t>
            </a:r>
            <a:r>
              <a:rPr lang="en-US" sz="2800" dirty="0"/>
              <a:t> </a:t>
            </a:r>
            <a:r>
              <a:rPr lang="ru-RU" sz="2800" dirty="0"/>
              <a:t>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           № </a:t>
            </a:r>
            <a:r>
              <a:rPr lang="ru-RU" sz="2800" b="1" dirty="0"/>
              <a:t>2, 3, 6,7.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73908-43DD-411A-95CE-C913C10F5A67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073470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1802231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17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16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двух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200288"/>
            <a:ext cx="8233304" cy="73640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Задания 1-9.  Ответами к  заданиям 1, 3, 4, 5, 6, 7, 8, 9 являются цифра, последовательность цифр, число или слово (словосочетание).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Задание 2 – графическое обозначение ответа на карте.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19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3458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17-19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88788F-2829-4006-B4EA-DAA267220FE7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CC272E3-D7AF-4997-A710-024A61600389}"/>
              </a:ext>
            </a:extLst>
          </p:cNvPr>
          <p:cNvSpPr/>
          <p:nvPr/>
        </p:nvSpPr>
        <p:spPr>
          <a:xfrm>
            <a:off x="3465454" y="6012287"/>
            <a:ext cx="8233304" cy="73640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Задания 10-17. Ответами к  заданиям 11, 12, 13, 14, 15, 16 являются цифра, последовательность цифр, число или слово (словосочетание).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Задания 10  и 17 – развернутый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4061994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27455"/>
              </p:ext>
            </p:extLst>
          </p:nvPr>
        </p:nvGraphicFramePr>
        <p:xfrm>
          <a:off x="28280" y="803053"/>
          <a:ext cx="11844245" cy="5763859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34450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п/п</a:t>
                      </a: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15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15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1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15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1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1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15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1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116935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Описывать по карте местоположение изученных объектов гидросферы для решения учебных и (или)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228063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Описывать по карте местоположение изученных объектов гидросферы для решения учебных и (или)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161287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Классифицировать объекты гидросферы (моря, озера, реки) по заданным признакам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понятия «грунтовые, межпластовые и артезианские воды», «питание реки» и «режим реки»; применять их для решения учебных и (или)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свойства вод отдельных частей Мирового океана, сравнивать реки по заданным признакам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Описывать состав, строение атмосферы. Различать понятия «атмосфера», «тропосфера», «стратосфера», «верхние слои атмосферы», «погода» и «климат»; «бризы» и «муссоны»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Сравнивать свойства атмосферы в пунктах, расположенных на разных высотах над  уровнем моря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91994"/>
                  </a:ext>
                </a:extLst>
              </a:tr>
              <a:tr h="125444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Определять амплитуду температуры воздуха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727575"/>
                  </a:ext>
                </a:extLst>
              </a:tr>
              <a:tr h="93059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Устанавливать зависимость между температурой воздуха и его относительной влажностью на основе данных эмпирических наблюдений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232978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Проводить измерения температуры воздуха, атмосферного давления, скорости и направления ветра с использованием аналоговых и (или) цифровых приборов и представлять результаты наблюдений в табличной и (или) графической форме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706294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понятия «погода» и «климат»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22878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Сравнивать количество солнечного тепла, получаемого земной поверхностью при различных углах падения солнечных лучей. Устанавливать зависимость между нагреванием земной поверхности и углом падения солнечных лучей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970112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Приводить примеры опасных природных явлений в гидросфере и атмосфере, средств их предупреждения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529138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климаты Земли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09681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Приводить примеры приспособления живых организмов к среде обитания в разных природных зонах; приводить примеры изменений в изученных геосферах (территории мира и своей местности) в результате деятельности человека, путей решения существующих экологических проблем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544959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Различать растительный и животный мир разных территорий Земли; сравнивать особенности растительного и животного мира в различных природных зонах, плодородие почв в различных природных зонах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45633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Объяснять направление дневных и ночных бризов, муссонов, годовой ход температуры воздуха и распределение атмосферных осадков для отдельных территорий; применять понятия «атмосферное давление», «ветер», «атмосферные осадки», «воздушные массы» для решения учебных и (или)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28348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3FBE9-CB60-46D0-BE79-16332F4496A4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980906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957734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11602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1DC5E4-5D0A-4419-83D3-53C79162B9A0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27128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490706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752888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73205-503D-4223-B821-07FB58757838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674773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00090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760095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9329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580617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6E4352-CB9F-41C4-96ED-B4DCF6F1EF13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699926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869925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819283" y="4405080"/>
            <a:ext cx="267681" cy="350519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868588" y="5352238"/>
            <a:ext cx="267684" cy="157183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827278" y="4892520"/>
            <a:ext cx="267682" cy="251079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448235" y="4546911"/>
            <a:ext cx="266076" cy="323850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305048" y="634535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676582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684894" y="635874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767019" y="634896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375DA-BC15-4C73-84FA-445E8B364DFA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611630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123080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3CF4AE-A518-42BD-97B4-607C30F0729C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33100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826118E-A3D5-4740-A3C5-C744E71F263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24827353"/>
                  </p:ext>
                </p:extLst>
              </p:nvPr>
            </p:nvGraphicFramePr>
            <p:xfrm>
              <a:off x="1082180" y="1207630"/>
              <a:ext cx="9865208" cy="44427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826118E-A3D5-4740-A3C5-C744E71F26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80" y="1207630"/>
                <a:ext cx="9865208" cy="444273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5B6373-E9D5-49CA-9B50-8C6F066349FE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183153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географии в 6 классах приняло участие </a:t>
            </a:r>
            <a:r>
              <a:rPr lang="ru-RU" sz="2800" b="1" dirty="0"/>
              <a:t>9329 </a:t>
            </a:r>
            <a:r>
              <a:rPr lang="ru-RU" sz="2800" dirty="0"/>
              <a:t>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272 </a:t>
            </a:r>
            <a:r>
              <a:rPr lang="ru-RU" sz="2800" dirty="0"/>
              <a:t>участника (</a:t>
            </a:r>
            <a:r>
              <a:rPr lang="ru-RU" sz="2800" b="1" dirty="0"/>
              <a:t>2,92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53,36 </a:t>
            </a:r>
            <a:r>
              <a:rPr lang="ru-RU" sz="2800" dirty="0"/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                № </a:t>
            </a:r>
            <a:r>
              <a:rPr lang="ru-RU" sz="2800" b="1" dirty="0"/>
              <a:t>8, 12, 17.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A2DC3-D847-4333-BD26-3E2ED8AE5643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13729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английскому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879488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74172" y="233028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2496710" y="2330286"/>
            <a:ext cx="1937487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200288"/>
            <a:ext cx="8233304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3 задания – краткий ответ в  виде комбинации цифр.</a:t>
            </a:r>
          </a:p>
          <a:p>
            <a:endParaRPr lang="ru-RU" sz="1400" dirty="0">
              <a:solidFill>
                <a:sysClr val="windowText" lastClr="000000"/>
              </a:solidFill>
            </a:endParaRPr>
          </a:p>
          <a:p>
            <a:r>
              <a:rPr lang="ru-RU" sz="1400" dirty="0">
                <a:solidFill>
                  <a:sysClr val="windowText" lastClr="000000"/>
                </a:solidFill>
              </a:rPr>
              <a:t>1 задание – развернутый ответ.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25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17858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22-25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88788F-2829-4006-B4EA-DAA267220FE7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250004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62302"/>
              </p:ext>
            </p:extLst>
          </p:nvPr>
        </p:nvGraphicFramePr>
        <p:xfrm>
          <a:off x="28280" y="803053"/>
          <a:ext cx="11844245" cy="314591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34450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п/п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6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6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6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6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6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6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6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6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6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6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116935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Воспринимать на слух и понимать несложные адаптированные аутентичные тексты, содержащие отдельные незнакомые слова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228063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Читать про себя и понимать несложные адаптированные аутентичные тексты, содержащие отдельные незнакомые слова, с пониманием запрашиваемой информации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161287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Оперировать языковыми средствами в коммуникативно значимом контексте: грамматические формы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4К1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Писать электронное сообщение личного характера, соблюдая речевой этикет, принятый в стране (странах) изучаемого языка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4К2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Правильно использовать средства логической связи; структурно оформлять текст в соответствии с нормами письменного этикета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4К3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Правильное лексико-грамматическое оформление текста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4К4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Владеть орфографическими навыками: правильно писать изученные слова, пунктуационно правильно оформлять электронное сообщение личного характера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9199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8CC96-78D5-4318-BC9D-A3DCBA1CEF85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2345743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987" y="214640"/>
            <a:ext cx="8388689" cy="590703"/>
          </a:xfrm>
        </p:spPr>
        <p:txBody>
          <a:bodyPr>
            <a:noAutofit/>
          </a:bodyPr>
          <a:lstStyle/>
          <a:p>
            <a:r>
              <a:rPr lang="ru-RU" sz="2000" b="1" dirty="0"/>
              <a:t>Доля участников по качеству знаний («4»+«5») по результатам ВПР в  2025 г.</a:t>
            </a:r>
            <a:br>
              <a:rPr lang="ru-RU" sz="2000" b="1" dirty="0"/>
            </a:br>
            <a:r>
              <a:rPr lang="ru-RU" sz="2000" b="1" dirty="0"/>
              <a:t>(в  параллели 6 классов впервые проводится ВПР по английскому языку)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48551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278235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F046DDD-F920-493F-AAD0-9BD55CF82DDA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89093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5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80098" y="2834640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Задания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266190"/>
            <a:ext cx="8346230" cy="13011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задания 1, 2, 3, 4 предполагают запись развернутого ответа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задание 5 − краткого ответа в виде слова (сочетания слов)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sz="1600" b="1" dirty="0">
                <a:solidFill>
                  <a:sysClr val="windowText" lastClr="000000"/>
                </a:solidFill>
              </a:rPr>
              <a:t>13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sz="1600" b="1" dirty="0">
                <a:solidFill>
                  <a:sysClr val="windowText" lastClr="000000"/>
                </a:solidFill>
              </a:rPr>
              <a:t>25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50981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051226" y="5662534"/>
            <a:ext cx="1233610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9D755C-CF08-4315-A73D-399A7C9BC06D}"/>
              </a:ext>
            </a:extLst>
          </p:cNvPr>
          <p:cNvSpPr txBox="1"/>
          <p:nvPr/>
        </p:nvSpPr>
        <p:spPr>
          <a:xfrm>
            <a:off x="10370668" y="70148"/>
            <a:ext cx="1821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684467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997057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A1AD8-AC21-4983-A769-B6847F0CFD7F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941236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93254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271457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956185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E4B61F5-BAFE-4C19-A5BE-B109323D8BA5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361688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557805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050832" y="5167940"/>
            <a:ext cx="284644" cy="199644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868588" y="5352238"/>
            <a:ext cx="267684" cy="157183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583973" y="4804984"/>
            <a:ext cx="257923" cy="267609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940797" y="4054348"/>
            <a:ext cx="275360" cy="423290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305048" y="634535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676582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684894" y="635874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767019" y="634896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9563AF-0FD2-4FD2-A9C9-8C9E88FE23FB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6641521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575881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AB7371-650A-4D66-A64D-9B8287BAFF76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1359586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826118E-A3D5-4740-A3C5-C744E71F263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854172"/>
                  </p:ext>
                </p:extLst>
              </p:nvPr>
            </p:nvGraphicFramePr>
            <p:xfrm>
              <a:off x="1082180" y="1207630"/>
              <a:ext cx="9865208" cy="44427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826118E-A3D5-4740-A3C5-C744E71F26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80" y="1207630"/>
                <a:ext cx="9865208" cy="444273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FD2D58-36E8-4A7E-952D-729FBB76FEB8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0904819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английскому языку в 6 классах приняло участие </a:t>
            </a:r>
            <a:r>
              <a:rPr lang="ru-RU" sz="2800" b="1" dirty="0"/>
              <a:t>3242 </a:t>
            </a:r>
            <a:r>
              <a:rPr lang="ru-RU" sz="2800" dirty="0"/>
              <a:t>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366 </a:t>
            </a:r>
            <a:r>
              <a:rPr lang="ru-RU" sz="2800" dirty="0"/>
              <a:t>участников (</a:t>
            </a:r>
            <a:r>
              <a:rPr lang="ru-RU" sz="2800" b="1" dirty="0"/>
              <a:t>11,29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48,64 </a:t>
            </a:r>
            <a:r>
              <a:rPr lang="ru-RU" sz="2800" dirty="0"/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              № </a:t>
            </a:r>
            <a:r>
              <a:rPr lang="ru-RU" sz="2800" b="1" dirty="0"/>
              <a:t>4К3, 4К4.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85CAD-8E66-4674-AF19-D36132E5C1F7}"/>
              </a:ext>
            </a:extLst>
          </p:cNvPr>
          <p:cNvSpPr txBox="1"/>
          <p:nvPr/>
        </p:nvSpPr>
        <p:spPr>
          <a:xfrm>
            <a:off x="10347136" y="13071"/>
            <a:ext cx="18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Английский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643806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810120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 7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6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397406" y="5312006"/>
            <a:ext cx="8233304" cy="129911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2 задания предполагают краткий ответ в виде комбинации цифр; 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5 заданий – развернутый ответ.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Задания в совокупности охватывают различные аспекты содержания базовых социальных ролей (гражданина, потребителя, труженика (работника), члена семьи), а также основы межличностных отношений и особенности поведения человека в современной информационной среде.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20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79307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04D815-2B5F-4A87-A68C-075C85662669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48962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271"/>
              </p:ext>
            </p:extLst>
          </p:nvPr>
        </p:nvGraphicFramePr>
        <p:xfrm>
          <a:off x="28280" y="803053"/>
          <a:ext cx="12094590" cy="572776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06442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88148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8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80" b="1" dirty="0">
                          <a:effectLst/>
                          <a:latin typeface="+mn-lt"/>
                        </a:rPr>
                        <a:t>п/п</a:t>
                      </a:r>
                      <a:endParaRPr lang="ru-RU" sz="98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8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98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98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98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98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98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98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98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98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98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98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98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98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98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98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98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98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Характеризовать основные потребности человека, показывать их индивидуальный характер, деятельность человека; приводить примеры деятельности людей, ее различных мотивов и особенностей в современных условиях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Приводить примеры деятельности людей, ее различных мотивов и особенностей в современных условиях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23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Применять знания о социальных свойствах человека, формировании личности, деятельности человека и ее видах, об образовании, правах и обязанностях обучающихся, общении и его правилах, особенностях взаимодействия человека с другими людьми, об обществе и природе, о положении человека в обществе, процессах и явлениях в экономической жизни общества, об явлениях в политической жизни общества, о народах России, государственной власти в Российской Федерации, культуре и духовной жизни, типах общества, глобальных проблемах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Применять знания о социальных свойствах человека, формировании личности, деятельности человека и ее видах, об образовании, правах и обязанностях обучающихся, общении и его правилах, особенностях взаимодействия человека с другими людьми, об обществе и природе, о положении человека в обществе, процессах и об явлениях в экономической жизни общества, явлениях в политической жизни общества, о народах России, государственной власти в Российской Федерации, культуре и духовной жизни, типах общества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Анализировать, обобщать, систематизировать, оценивать социальную информацию о человеке и   его социальном окружении из адаптированных источников (в том числе учебных материалов) и публикаций в СМИ; извлекать информацию из разных источников о человеке и обществе, включая информацию о народах России; используя обществоведческие знания, формулировать выводы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Анализировать, обобщать, систематизировать, оценивать социальную информацию о человеке и   его социальном окружении из адаптированных источников (в том числе учебных материалов) и публикаций в СМИ; извлекать информацию из разных источников о человеке и обществе, включая информацию о народах России; используя обществоведческие знания, формулировать выводы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Определять и аргументировать с опорой на обществоведческие знания, факты общественной жизни и личный социальный опыт свое отношение к  сохранению духовных ценностей российского народа; приводить примеры различного положения людей в обществе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Определять и аргументировать с опорой на обществоведческие знания, факты общественной жизни и личный социальный опыт свое отношение к  сохранению духовных ценностей российского народа; приводить примеры различного положения людей в обществе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739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Анализировать, обобщать, систематизировать, оценивать социальную информацию о человеке и его социальном окружении из адаптированных источников (в том числе учебных материалов) и публикаций в СМИ; извлекать информацию из разных источников о человеке и обществе, включая информацию о народах России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30525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Анализировать, обобщать, систематизировать, оценивать социальную информацию о человеке и его социальном окружении из адаптированных источников (в том числе учебных материалов) и публикаций в СМИ; извлекать информацию из разных источников о человеке и обществе, включая информацию о народах России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699873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Осваивать и применять знания о государственной власти в Российской Федерации; характеризовать устройство общества, Российское государство, высшие органы государственной власти в Российской Федерации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701855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Осваивать и применять знания о государственной власти в Российской Федерации; характеризовать устройство общества, Российское государство, высшие органы государственной власти в Российской Федерации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62095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Осваивать и применять знания о государственной власти в Российской Федерации; характеризовать устройство общества, Российское государство, высшие органы государственной власти в Российской Федерации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913908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61C07-49EB-465C-A0F0-712DFEDC8A7F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89061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 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861275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756577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180720-7FA8-4F64-9172-B5EA299F3F3C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99989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28162"/>
              </p:ext>
            </p:extLst>
          </p:nvPr>
        </p:nvGraphicFramePr>
        <p:xfrm>
          <a:off x="75942" y="803053"/>
          <a:ext cx="11796583" cy="558000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378941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17642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725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30480" marR="13970" algn="l">
                        <a:lnSpc>
                          <a:spcPts val="13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на письме нормы современного русского литературного языка, в том числе во время списывания текста объемом 100–110 слов, составленного с учетом ранее изученных правил правописания (в том числе содержащего изученные в течение второго года обучения орфограммы,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пунктограммы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слова с непроверяемыми написаниями)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456702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71001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1К3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l">
                        <a:lnSpc>
                          <a:spcPts val="159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морфемный анализ слова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l">
                        <a:lnSpc>
                          <a:spcPts val="159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словообразовательный анализ слова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426618"/>
                  </a:ext>
                </a:extLst>
              </a:tr>
              <a:tr h="32006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l">
                        <a:lnSpc>
                          <a:spcPts val="159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морфологический анализ слова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152783"/>
                  </a:ext>
                </a:extLst>
              </a:tr>
              <a:tr h="960195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 различными видами чтения: просмотровым, ознакомительным, изучающим, поисковым; осуществлять информационную переработку прочитанного текста; понимать целостный смысл текста; находить в тексте требуемую информацию в целях подтверждения выдвинутых тезисов, на основе которых необходимо построить речевое высказывание в письменной форме; распознавать эпитеты, метафоры, олицетворения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533408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lnSpc>
                          <a:spcPts val="13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 различными видами чтения: просмотровым, ознакомительным, изучающим, поисковым; распознавать и адекватно формулировать лексическое значение многозначного слова с опорой на контекст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94524"/>
                  </a:ext>
                </a:extLst>
              </a:tr>
              <a:tr h="800137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lnSpc>
                          <a:spcPts val="137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многозначное слово в другом значении в самостоятельно составленном и оформленном на письме речевом высказывании; определять стилистическую окраску слова и подбирать к слову близкие по значению слова (синонимы); осуществлять информационную переработку прочитанного текста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35976"/>
                  </a:ext>
                </a:extLst>
              </a:tr>
              <a:tr h="64013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случаи нарушения грамматических норм русского литературного языка в формах слов различных частей речи и исправлять эти нарушения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9731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538E3-CBB3-4C30-A6AC-ACF1DFCB9717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980448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031922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0362B-3552-4AED-9BD4-AD902912703D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3122478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9273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510115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6584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28900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7229FA-A44E-4BC0-AAA7-59DFE5784947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3130962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167087"/>
              </p:ext>
            </p:extLst>
          </p:nvPr>
        </p:nvGraphicFramePr>
        <p:xfrm>
          <a:off x="247014" y="678973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554768" y="4954991"/>
            <a:ext cx="267682" cy="236632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705608" y="5423778"/>
            <a:ext cx="267683" cy="142875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802668" y="5216286"/>
            <a:ext cx="267682" cy="184373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963702" y="4002630"/>
            <a:ext cx="267684" cy="427104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804159" y="640647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412384" y="640647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660284" y="640647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31959" y="640647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7CDA8-CD62-44A4-9EFF-387B22B63BE6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306374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777630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F9091A-1832-47C5-BACC-926423A441EF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994149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1C4F9-A02A-43D4-BDA8-B6D77752ABBB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47BA0F96-FA60-4949-9847-7709DFB2DF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69696644"/>
                  </p:ext>
                </p:extLst>
              </p:nvPr>
            </p:nvGraphicFramePr>
            <p:xfrm>
              <a:off x="1082180" y="1207630"/>
              <a:ext cx="9865208" cy="44427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47BA0F96-FA60-4949-9847-7709DFB2DF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80" y="1207630"/>
                <a:ext cx="9865208" cy="44427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633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обществознанию в 6 классах приняло участие </a:t>
            </a:r>
            <a:r>
              <a:rPr lang="ru-RU" sz="2800" b="1" dirty="0"/>
              <a:t>6584 </a:t>
            </a:r>
            <a:r>
              <a:rPr lang="ru-RU" sz="2800" dirty="0"/>
              <a:t>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справился с  работой (получили «2») </a:t>
            </a:r>
            <a:r>
              <a:rPr lang="ru-RU" sz="2800" b="1" dirty="0"/>
              <a:t>591</a:t>
            </a:r>
            <a:r>
              <a:rPr lang="ru-RU" sz="2800" dirty="0"/>
              <a:t> участник (</a:t>
            </a:r>
            <a:r>
              <a:rPr lang="ru-RU" sz="2800" b="1" dirty="0"/>
              <a:t>9,02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46,62</a:t>
            </a:r>
            <a:r>
              <a:rPr lang="ru-RU" sz="2800" dirty="0"/>
              <a:t>  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              № </a:t>
            </a:r>
            <a:r>
              <a:rPr lang="ru-RU" sz="2800" b="1" dirty="0"/>
              <a:t>4.2, 6.2, 7.2.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BD8D1-D43A-4E05-AD27-C4FE5F72436B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2220889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2709829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 6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5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397406" y="5312006"/>
            <a:ext cx="8233304" cy="129911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Задания 1, 2, 3 – краткий ответ в  виде слова или словосочетания.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Задание 4 – ответ в  виде последовательности цифр.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Задания 5, 6 – развернутый ответ.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69798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04D815-2B5F-4A87-A68C-075C85662669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5361587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85872"/>
              </p:ext>
            </p:extLst>
          </p:nvPr>
        </p:nvGraphicFramePr>
        <p:xfrm>
          <a:off x="28280" y="803053"/>
          <a:ext cx="12094590" cy="374940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06442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88148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п/п</a:t>
                      </a:r>
                      <a:endParaRPr lang="ru-RU" sz="10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05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05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0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05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0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0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05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0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0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Понимать сущность теоретико-литературных понятий и учиться использовать их в процессе анализа и интерпретации произведений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Понимать сущность теоретико-литературных понятий и учиться использовать их в процессе анализа и интерпретации произведений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23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Осуществлять элементарный смысловой и эстетический анализ произведений фольклора и художественной литературы; воспринимать прочитанное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Выявлять основные особенности языка художественного произведения, поэтической и прозаической речи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5К1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Осуществлять элементарный смысловой и эстетический анализ произведений фольклора и художественной литературы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5К2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Писать сочинение-рассуждение по заданной теме с опорой  на прочитанные произведения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5К3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Создавать письменные высказывания разных жанров объемом не менее 30 слов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6К1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Осознавать важность чтения и изучения произведений устного народного творчества и художественной литературы для познания мира, формирования эмоциональных и эстетических впечатлений, а также для собственного развития. Осуществлять элементарный смысловой и эстетический анализ произведений фольклора и художественной литературы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739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6К2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Писать сочинение-рассуждение по заданной теме с опорой на прочитанные произведения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30525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6К3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Анализировать, интерпретировать и оценивать прочитанное; выявлять позицию героя и авторскую позицию, характеризовать героев-персонажей, давать их сравнительные характеристики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699873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6К4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Создавать письменные высказывания разных жанров объемом не менее 60 слов; писать сочинение-рассуждение по заданной теме с опорой на прочитанные произведения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701855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89EE7-A82F-4E1A-9794-D9CF06B07495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5456836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607481"/>
          </a:xfrm>
        </p:spPr>
        <p:txBody>
          <a:bodyPr>
            <a:noAutofit/>
          </a:bodyPr>
          <a:lstStyle/>
          <a:p>
            <a:r>
              <a:rPr lang="ru-RU" sz="2000" b="1" dirty="0"/>
              <a:t>Доля участников по качеству знаний («4»+ «5») по результатам ВПР в 2025 г. (в  параллели 6 классов впервые проводится ВПР по литературе)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850013"/>
              </p:ext>
            </p:extLst>
          </p:nvPr>
        </p:nvGraphicFramePr>
        <p:xfrm>
          <a:off x="98854" y="719666"/>
          <a:ext cx="11986054" cy="592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951691-89EE-4498-A2CB-43D36D478339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8530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 «5») по результатам ВПР в  2021-2025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031773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10313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6B7076-525D-4158-9D0E-0DEF12601875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6969831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601998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178EE-0525-43EF-BE5C-27713C861F46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4572761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01453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233955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422368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F58FAB-32D8-4A26-8986-4688BDEDDEEE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6856514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636878"/>
              </p:ext>
            </p:extLst>
          </p:nvPr>
        </p:nvGraphicFramePr>
        <p:xfrm>
          <a:off x="247014" y="678973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941381" y="5269526"/>
            <a:ext cx="246928" cy="175800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499877" y="5322824"/>
            <a:ext cx="267685" cy="163066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759805" y="5259149"/>
            <a:ext cx="267685" cy="175800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396967" y="3572963"/>
            <a:ext cx="246926" cy="515114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804159" y="640647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412384" y="640647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660284" y="640647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31959" y="640647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2175B-8E29-4BD5-8752-FE0EE1D630D6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2534910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12592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643FBD-29DD-48E5-AE81-28BF014126E5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0120787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47BA0F96-FA60-4949-9847-7709DFB2DF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45160648"/>
                  </p:ext>
                </p:extLst>
              </p:nvPr>
            </p:nvGraphicFramePr>
            <p:xfrm>
              <a:off x="1082180" y="1207630"/>
              <a:ext cx="9865208" cy="44427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47BA0F96-FA60-4949-9847-7709DFB2DF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80" y="1207630"/>
                <a:ext cx="9865208" cy="4442739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075EA3F-A7CC-4C75-97F6-E5E6A966C735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6163899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обществознанию в 6 классах приняло участие </a:t>
            </a:r>
            <a:r>
              <a:rPr lang="ru-RU" sz="2800" b="1" dirty="0"/>
              <a:t>2515 </a:t>
            </a:r>
            <a:r>
              <a:rPr lang="ru-RU" sz="2800" dirty="0"/>
              <a:t>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262</a:t>
            </a:r>
            <a:r>
              <a:rPr lang="ru-RU" sz="2800" dirty="0"/>
              <a:t> участника (</a:t>
            </a:r>
            <a:r>
              <a:rPr lang="ru-RU" sz="2800" b="1" dirty="0"/>
              <a:t>10,42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54,43</a:t>
            </a:r>
            <a:r>
              <a:rPr lang="ru-RU" sz="2800" dirty="0"/>
              <a:t> 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   № </a:t>
            </a:r>
            <a:r>
              <a:rPr lang="ru-RU" sz="2800" b="1" dirty="0"/>
              <a:t>6К2, 6К3.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79FEF-7BDA-481B-AA53-837BAA515FB5}"/>
              </a:ext>
            </a:extLst>
          </p:cNvPr>
          <p:cNvSpPr txBox="1"/>
          <p:nvPr/>
        </p:nvSpPr>
        <p:spPr>
          <a:xfrm>
            <a:off x="10345661" y="-10142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Литература,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614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523926"/>
              </p:ext>
            </p:extLst>
          </p:nvPr>
        </p:nvGraphicFramePr>
        <p:xfrm>
          <a:off x="409575" y="723899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97623" y="6368095"/>
            <a:ext cx="299701" cy="162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99387" y="6632665"/>
            <a:ext cx="297949" cy="176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97625" y="6085245"/>
            <a:ext cx="299711" cy="17685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9AC0-E8D9-425B-828E-46EE4365074C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261090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6242</Words>
  <Application>Microsoft Office PowerPoint</Application>
  <PresentationFormat>Широкоэкранный</PresentationFormat>
  <Paragraphs>818</Paragraphs>
  <Slides>85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2" baseType="lpstr">
      <vt:lpstr>Arial</vt:lpstr>
      <vt:lpstr>Calibri</vt:lpstr>
      <vt:lpstr>Calibri Light</vt:lpstr>
      <vt:lpstr>Courier New</vt:lpstr>
      <vt:lpstr>Montserrat regular</vt:lpstr>
      <vt:lpstr>Times New Roman</vt:lpstr>
      <vt:lpstr>Тема Office</vt:lpstr>
      <vt:lpstr>Результаты Всероссийских проверочных работ (ВПР)  в  Приморском крае  2025 год 6 класс</vt:lpstr>
      <vt:lpstr>Цель Всероссийских проверочных работ</vt:lpstr>
      <vt:lpstr>Как использовать результаты ВПР</vt:lpstr>
      <vt:lpstr>Презентация PowerPoint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 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участников, %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Доля участников по качеству знаний («4»+«5») по результатам ВПР в  2025 г. (в  параллели 6 классов впервые проводится ВПР по английскому языку)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 «5») по результатам ВПР в  2021-2025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Доля участников по качеству знаний («4»+ «5») по результатам ВПР в 2025 г. (в  параллели 6 классов впервые проводится ВПР по литературе)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Елена Ю. Новожеева</cp:lastModifiedBy>
  <cp:revision>740</cp:revision>
  <dcterms:created xsi:type="dcterms:W3CDTF">2022-06-03T19:16:13Z</dcterms:created>
  <dcterms:modified xsi:type="dcterms:W3CDTF">2025-08-17T23:40:15Z</dcterms:modified>
</cp:coreProperties>
</file>