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5" r:id="rId2"/>
    <p:sldId id="428" r:id="rId3"/>
    <p:sldId id="430" r:id="rId4"/>
    <p:sldId id="431" r:id="rId5"/>
    <p:sldId id="432" r:id="rId6"/>
    <p:sldId id="433" r:id="rId7"/>
    <p:sldId id="419" r:id="rId8"/>
    <p:sldId id="420" r:id="rId9"/>
    <p:sldId id="421" r:id="rId10"/>
    <p:sldId id="422" r:id="rId11"/>
    <p:sldId id="434" r:id="rId12"/>
    <p:sldId id="423" r:id="rId13"/>
    <p:sldId id="424" r:id="rId14"/>
    <p:sldId id="435" r:id="rId15"/>
    <p:sldId id="425" r:id="rId16"/>
    <p:sldId id="436" r:id="rId17"/>
    <p:sldId id="426" r:id="rId18"/>
    <p:sldId id="437" r:id="rId19"/>
    <p:sldId id="42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8097F8"/>
    <a:srgbClr val="5C79F6"/>
    <a:srgbClr val="70A9FC"/>
    <a:srgbClr val="257CFB"/>
    <a:srgbClr val="009999"/>
    <a:srgbClr val="008080"/>
    <a:srgbClr val="006666"/>
    <a:srgbClr val="CC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182" autoAdjust="0"/>
  </p:normalViewPr>
  <p:slideViewPr>
    <p:cSldViewPr snapToGrid="0">
      <p:cViewPr varScale="1">
        <p:scale>
          <a:sx n="54" d="100"/>
          <a:sy n="5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D7F2-1B54-4901-9D63-D88A06C8C63C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892C-7DA6-4F33-A0D4-026AFA9C2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9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4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9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4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7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4C47-CA6E-465B-BB07-5A6D90281DA6}" type="datetimeFigureOut">
              <a:rPr lang="ru-RU" smtClean="0"/>
              <a:pPr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2C6F-33E0-4FDD-98CD-42CF196B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109" y="1537855"/>
            <a:ext cx="11707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 просветительской работы с родителями  детей с ОВЗ и инвалидность, и педагогами образовательных организаций по информированию о ресурсах и возможностях коррекционных учреждений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Admin\Desktop\Заставка презентация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91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4359" y="2088653"/>
            <a:ext cx="71410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просветительской работы с родителями  детей с ОВЗ и инвалидность, и педагогами образовательных организаций по информированию о ресурсах и возможностях коррекционных учреждений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934670"/>
            <a:ext cx="695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Долгих Анна Андреевна</a:t>
            </a:r>
          </a:p>
          <a:p>
            <a:pPr algn="ctr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(педагог-психолог КГОБУ Спасская коррекционная </a:t>
            </a:r>
          </a:p>
          <a:p>
            <a:pPr algn="ctr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школа-интернат)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8" name="Picture 2" descr="F:\фото\IMG-20221026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2" y="1126862"/>
            <a:ext cx="7952509" cy="57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6473" y="1565563"/>
            <a:ext cx="10976531" cy="4355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DFDFD"/>
                </a:solidFill>
                <a:latin typeface="Times New Roman" pitchFamily="18" charset="0"/>
                <a:cs typeface="Times New Roman" pitchFamily="18" charset="0"/>
              </a:rPr>
              <a:t>Социально-правовая помощь;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DFDFD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DFDFD"/>
                </a:solidFill>
                <a:latin typeface="Times New Roman" pitchFamily="18" charset="0"/>
                <a:cs typeface="Times New Roman" pitchFamily="18" charset="0"/>
              </a:rPr>
              <a:t>Подготовка к  государственной итоговой аттестации;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DFDFD"/>
                </a:solidFill>
                <a:latin typeface="Times New Roman" pitchFamily="18" charset="0"/>
                <a:cs typeface="Times New Roman" pitchFamily="18" charset="0"/>
              </a:rPr>
              <a:t>Профориентация…</a:t>
            </a:r>
            <a:endParaRPr lang="ru-RU" sz="3600" dirty="0">
              <a:solidFill>
                <a:srgbClr val="FDFDF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1782" y="1288473"/>
            <a:ext cx="115546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 2023 Семинар для руководителей  и специалистов краевых государственных учреждений по вопросу «Организации психолого-педагогической, методической и консультационной помощи родителям (законным представителям) детей, а так же гражданам, желающих принять на воспитание в свои семьи детей, оставшихся без попечения родителей, в рамках федерального проекта «Современная школа» национального проекта «Образование»</a:t>
            </a:r>
          </a:p>
          <a:p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февраль 2023 Краевой семинар для педагогов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Арсеньевской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КШ Пограничной КШИ по теме «Инновационная деятельность педагога как фактор повышения познавательной  деятельности обучающихся с разными психофизическими особенностями развития»</a:t>
            </a:r>
          </a:p>
          <a:p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март 2023 Краевой семинар – практикум по теме «Формирование модели учебного плана для классов с инклюзией в Сетевом городе и составление расписания к нему. Создание индивидуальных учебных планов»</a:t>
            </a:r>
          </a:p>
        </p:txBody>
      </p:sp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818" y="1041023"/>
            <a:ext cx="119841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 2023  Семинар –практикум для директоров Спасского муниципального района по теме «Современные тенденции и перспективы развития доступного и качественного образования детей с ОВЗ»</a:t>
            </a:r>
          </a:p>
          <a:p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август 2024 Представление опыта по теме «Развитие системы родительского просвещения и содействия в воспитании и обучении детей с ОВЗ в условиях требований современного образования» в рамках ежегодной августовской конференции педагогических работников г.о.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декабрь 2024 Трансляция опыта Владивостокской КШ и Спасской КШИ по теме «Психолого-педагогическое сопровождение обучающихся с РАС. Оказание консультативной помощи родителям».</a:t>
            </a:r>
          </a:p>
          <a:p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март 2025  краевой семинар для педагогов коррекционных школ «СИПР- от разработки  до реализации: создание образовательных траекторий для детей  с ТМНР в школьном интерактивном пространстве»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1026" name="Рисунок 11"/>
          <p:cNvPicPr>
            <a:picLocks noChangeAspect="1" noChangeArrowheads="1"/>
          </p:cNvPicPr>
          <p:nvPr/>
        </p:nvPicPr>
        <p:blipFill>
          <a:blip r:embed="rId3"/>
          <a:srcRect l="37854" t="27156" r="21693" b="31636"/>
          <a:stretch>
            <a:fillRect/>
          </a:stretch>
        </p:blipFill>
        <p:spPr bwMode="auto">
          <a:xfrm>
            <a:off x="1572779" y="1131454"/>
            <a:ext cx="9483147" cy="55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4" name="Picture 5" descr="G: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81" y="1300334"/>
            <a:ext cx="6096454" cy="418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IMG_4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2291" y="1719318"/>
            <a:ext cx="4337771" cy="507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56226" y="6215073"/>
            <a:ext cx="4108861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endParaRPr lang="ru-RU" sz="16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29698" name="Picture 2" descr="C:\Users\Admin\Desktop\684424f1a44ee6d052a9f39a0e556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346" y="4225779"/>
            <a:ext cx="4071258" cy="27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Admin\Desktop\16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4788" y="4024219"/>
            <a:ext cx="5366994" cy="302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Admin\Desktop\se6kz83r9qeg32el890tgiistt6nj0z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6608" y="1293089"/>
            <a:ext cx="2964875" cy="296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Admin\Desktop\IMG_0224-1024x6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619" y="955965"/>
            <a:ext cx="5252412" cy="350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9ca6af68-5ee8-4ec3-8628-a82091b1f9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222" y="762000"/>
            <a:ext cx="7427778" cy="33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1a9b826a-d070-4b9b-b059-d14540cf94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425" y="3554039"/>
            <a:ext cx="7380575" cy="330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e3f8b95f-0acc-4871-b80b-6e0e59760e07.jpg"/>
          <p:cNvPicPr>
            <a:picLocks noChangeAspect="1" noChangeArrowheads="1"/>
          </p:cNvPicPr>
          <p:nvPr/>
        </p:nvPicPr>
        <p:blipFill>
          <a:blip r:embed="rId5"/>
          <a:srcRect l="24884" r="16243" b="-5395"/>
          <a:stretch>
            <a:fillRect/>
          </a:stretch>
        </p:blipFill>
        <p:spPr bwMode="auto">
          <a:xfrm>
            <a:off x="0" y="1837879"/>
            <a:ext cx="4872924" cy="392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069" t="14229" r="2995" b="19763"/>
          <a:stretch>
            <a:fillRect/>
          </a:stretch>
        </p:blipFill>
        <p:spPr bwMode="auto">
          <a:xfrm>
            <a:off x="360218" y="1690255"/>
            <a:ext cx="11831782" cy="462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" y="-35901"/>
            <a:ext cx="12186974" cy="6858000"/>
          </a:xfrm>
          <a:prstGeom prst="rect">
            <a:avLst/>
          </a:prstGeom>
          <a:noFill/>
        </p:spPr>
      </p:pic>
      <p:pic>
        <p:nvPicPr>
          <p:cNvPr id="2050" name="Picture 2" descr="C:\Users\Дом\Desktop\WhatsApp Image 2025-08-21 at 21.23.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80500"/>
            <a:ext cx="7655465" cy="57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2417" cy="7024255"/>
          </a:xfrm>
          <a:prstGeom prst="rect">
            <a:avLst/>
          </a:prstGeom>
          <a:noFill/>
        </p:spPr>
      </p:pic>
      <p:pic>
        <p:nvPicPr>
          <p:cNvPr id="3" name="Picture 1" descr="C:\Users\Admin\Desktop\photo_5460827570430930594_y.jpg"/>
          <p:cNvPicPr>
            <a:picLocks noChangeAspect="1" noChangeArrowheads="1"/>
          </p:cNvPicPr>
          <p:nvPr/>
        </p:nvPicPr>
        <p:blipFill>
          <a:blip r:embed="rId3"/>
          <a:srcRect b="5120"/>
          <a:stretch>
            <a:fillRect/>
          </a:stretch>
        </p:blipFill>
        <p:spPr bwMode="auto">
          <a:xfrm>
            <a:off x="951346" y="1632810"/>
            <a:ext cx="7342908" cy="5225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492836" y="1593272"/>
            <a:ext cx="3945907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образовательное бюджетное учреждение</a:t>
            </a:r>
          </a:p>
          <a:p>
            <a:pPr lvl="0" algn="ctr">
              <a:lnSpc>
                <a:spcPct val="11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«Спасская специальная (коррекционная) </a:t>
            </a:r>
          </a:p>
          <a:p>
            <a:pPr lvl="0" algn="ctr">
              <a:lnSpc>
                <a:spcPct val="11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школа-интернат»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2417" cy="7024255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2597810" y="3110785"/>
            <a:ext cx="8389177" cy="1391942"/>
            <a:chOff x="435771" y="2430711"/>
            <a:chExt cx="8243957" cy="184060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5771" y="2430711"/>
              <a:ext cx="8243957" cy="1840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25622" y="2520563"/>
              <a:ext cx="8064255" cy="1400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96" tIns="0" rIns="230596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Times New Roman" pitchFamily="18" charset="0"/>
                  <a:cs typeface="Times New Roman" pitchFamily="18" charset="0"/>
                </a:rPr>
                <a:t>Ресурсы для просвещения</a:t>
              </a:r>
              <a:endParaRPr lang="ru-RU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95307" y="4908683"/>
            <a:ext cx="8411277" cy="1298154"/>
            <a:chOff x="423430" y="4651481"/>
            <a:chExt cx="8288154" cy="16707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23430" y="4651481"/>
              <a:ext cx="8288154" cy="16707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04990" y="4733041"/>
              <a:ext cx="8125034" cy="1507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96" tIns="0" rIns="230596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Times New Roman" pitchFamily="18" charset="0"/>
                  <a:cs typeface="Times New Roman" pitchFamily="18" charset="0"/>
                </a:rPr>
                <a:t>Возможности </a:t>
              </a:r>
              <a:endParaRPr lang="ru-RU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69623" y="1304442"/>
            <a:ext cx="8297993" cy="1521885"/>
            <a:chOff x="357190" y="0"/>
            <a:chExt cx="8297993" cy="197964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57190" y="0"/>
              <a:ext cx="8297993" cy="19796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453828" y="96639"/>
              <a:ext cx="8104717" cy="1540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96" tIns="0" rIns="230596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>
                  <a:latin typeface="Times New Roman" pitchFamily="18" charset="0"/>
                  <a:cs typeface="Times New Roman" pitchFamily="18" charset="0"/>
                </a:rPr>
                <a:t>Опыт и знания</a:t>
              </a:r>
              <a:endParaRPr lang="ru-RU" sz="3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400" y="-166255"/>
            <a:ext cx="12482417" cy="7024255"/>
          </a:xfrm>
          <a:prstGeom prst="rect">
            <a:avLst/>
          </a:prstGeom>
          <a:noFill/>
        </p:spPr>
      </p:pic>
      <p:sp>
        <p:nvSpPr>
          <p:cNvPr id="3" name="Скругленный прямоугольник 4"/>
          <p:cNvSpPr/>
          <p:nvPr/>
        </p:nvSpPr>
        <p:spPr>
          <a:xfrm>
            <a:off x="2301943" y="1525355"/>
            <a:ext cx="7760900" cy="4295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0596" tIns="0" rIns="230596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latin typeface="Times New Roman" pitchFamily="18" charset="0"/>
                <a:cs typeface="Times New Roman" pitchFamily="18" charset="0"/>
              </a:rPr>
              <a:t>Опыт и знания</a:t>
            </a:r>
            <a:endParaRPr lang="ru-RU" sz="3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0185e68ceaa8d5bf97a446fab6ae625f-800x.jpg"/>
          <p:cNvPicPr>
            <a:picLocks noChangeAspect="1" noChangeArrowheads="1"/>
          </p:cNvPicPr>
          <p:nvPr/>
        </p:nvPicPr>
        <p:blipFill>
          <a:blip r:embed="rId3"/>
          <a:srcRect l="5646" t="21219" r="51991" b="16397"/>
          <a:stretch>
            <a:fillRect/>
          </a:stretch>
        </p:blipFill>
        <p:spPr bwMode="auto">
          <a:xfrm>
            <a:off x="151869" y="1954937"/>
            <a:ext cx="3228109" cy="267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ом\Desktop\WhatsApp Image 2025-08-21 at 21.22.35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27033" y="1906546"/>
            <a:ext cx="2939816" cy="43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WhatsApp Image 2025-08-21 at 21.22.3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75808" y="3032709"/>
            <a:ext cx="2905883" cy="42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2417" cy="70242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53242" y="1096874"/>
            <a:ext cx="56892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для просвещения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Admin\Desktop\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818" y="1723238"/>
            <a:ext cx="3367315" cy="277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Admin\Desktop\шп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0676" y="3128488"/>
            <a:ext cx="3893793" cy="292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Admin\Desktop\IMG-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6498" y="1621370"/>
            <a:ext cx="3991429" cy="262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Admin\Desktop\шп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5708" y="4280910"/>
            <a:ext cx="3995387" cy="299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2417" cy="70242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5750" y="1263129"/>
            <a:ext cx="56892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для просвещения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1444-450x450.jpg"/>
          <p:cNvPicPr>
            <a:picLocks noChangeAspect="1" noChangeArrowheads="1"/>
          </p:cNvPicPr>
          <p:nvPr/>
        </p:nvPicPr>
        <p:blipFill>
          <a:blip r:embed="rId3"/>
          <a:srcRect l="18333" t="9916" r="16697" b="4428"/>
          <a:stretch>
            <a:fillRect/>
          </a:stretch>
        </p:blipFill>
        <p:spPr bwMode="auto">
          <a:xfrm>
            <a:off x="-1" y="1588656"/>
            <a:ext cx="2660073" cy="350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Desktop\1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851" y="2563091"/>
            <a:ext cx="5378927" cy="358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Admin\Desktop\0cumxykr93tviyj01eiv221c8is0top0.jpg"/>
          <p:cNvPicPr>
            <a:picLocks noChangeAspect="1" noChangeArrowheads="1"/>
          </p:cNvPicPr>
          <p:nvPr/>
        </p:nvPicPr>
        <p:blipFill>
          <a:blip r:embed="rId5"/>
          <a:srcRect l="-191" t="6373" r="1791" b="5918"/>
          <a:stretch>
            <a:fillRect/>
          </a:stretch>
        </p:blipFill>
        <p:spPr bwMode="auto">
          <a:xfrm>
            <a:off x="8132618" y="3211826"/>
            <a:ext cx="3873001" cy="345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29698" name="Picture 2" descr="C:\Users\Admin\Desktop\684424f1a44ee6d052a9f39a0e556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346" y="4225779"/>
            <a:ext cx="4071258" cy="27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Admin\Desktop\16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4788" y="4024219"/>
            <a:ext cx="5366994" cy="302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Admin\Desktop\se6kz83r9qeg32el890tgiistt6nj0z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6608" y="1293089"/>
            <a:ext cx="2964875" cy="296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Admin\Desktop\IMG_0224-1024x6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619" y="955965"/>
            <a:ext cx="5252412" cy="350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30722" name="Picture 2" descr="C:\Users\Admin\Desktop\img14.jpg"/>
          <p:cNvPicPr>
            <a:picLocks noChangeAspect="1" noChangeArrowheads="1"/>
          </p:cNvPicPr>
          <p:nvPr/>
        </p:nvPicPr>
        <p:blipFill>
          <a:blip r:embed="rId3"/>
          <a:srcRect l="3460" t="21634" r="3631" b="1518"/>
          <a:stretch>
            <a:fillRect/>
          </a:stretch>
        </p:blipFill>
        <p:spPr bwMode="auto">
          <a:xfrm>
            <a:off x="1482437" y="1520693"/>
            <a:ext cx="8603672" cy="533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5025" y="944475"/>
            <a:ext cx="56892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 для просвещения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Заставка презентация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6974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1667.jpg"/>
          <p:cNvPicPr>
            <a:picLocks noChangeAspect="1" noChangeArrowheads="1"/>
          </p:cNvPicPr>
          <p:nvPr/>
        </p:nvPicPr>
        <p:blipFill>
          <a:blip r:embed="rId3"/>
          <a:srcRect t="25584" r="29118" b="15949"/>
          <a:stretch>
            <a:fillRect/>
          </a:stretch>
        </p:blipFill>
        <p:spPr bwMode="auto">
          <a:xfrm>
            <a:off x="1205345" y="1399309"/>
            <a:ext cx="4447309" cy="275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photo_5460827570430930594_y.jpg"/>
          <p:cNvPicPr>
            <a:picLocks noChangeAspect="1" noChangeArrowheads="1"/>
          </p:cNvPicPr>
          <p:nvPr/>
        </p:nvPicPr>
        <p:blipFill>
          <a:blip r:embed="rId4"/>
          <a:srcRect l="67252" t="47145" b="26738"/>
          <a:stretch>
            <a:fillRect/>
          </a:stretch>
        </p:blipFill>
        <p:spPr bwMode="auto">
          <a:xfrm>
            <a:off x="1246909" y="4098486"/>
            <a:ext cx="4613564" cy="275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\Desktop\20180816_114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4326" y="1565562"/>
            <a:ext cx="6317674" cy="4738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342</Words>
  <Application>Microsoft Office PowerPoint</Application>
  <PresentationFormat>Произвольный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Дом</cp:lastModifiedBy>
  <cp:revision>267</cp:revision>
  <dcterms:created xsi:type="dcterms:W3CDTF">2020-05-12T10:07:08Z</dcterms:created>
  <dcterms:modified xsi:type="dcterms:W3CDTF">2025-08-21T11:31:37Z</dcterms:modified>
</cp:coreProperties>
</file>