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282" r:id="rId3"/>
    <p:sldId id="283" r:id="rId4"/>
    <p:sldId id="286" r:id="rId5"/>
    <p:sldId id="287" r:id="rId6"/>
    <p:sldId id="288" r:id="rId7"/>
    <p:sldId id="301" r:id="rId8"/>
    <p:sldId id="289" r:id="rId9"/>
    <p:sldId id="303" r:id="rId10"/>
    <p:sldId id="290" r:id="rId11"/>
    <p:sldId id="291" r:id="rId12"/>
    <p:sldId id="312" r:id="rId13"/>
    <p:sldId id="292" r:id="rId14"/>
    <p:sldId id="304" r:id="rId15"/>
    <p:sldId id="305" r:id="rId16"/>
    <p:sldId id="314" r:id="rId17"/>
    <p:sldId id="307" r:id="rId18"/>
    <p:sldId id="293" r:id="rId19"/>
    <p:sldId id="311" r:id="rId20"/>
    <p:sldId id="306" r:id="rId21"/>
    <p:sldId id="308" r:id="rId22"/>
    <p:sldId id="309" r:id="rId23"/>
    <p:sldId id="294" r:id="rId24"/>
    <p:sldId id="310" r:id="rId25"/>
    <p:sldId id="295" r:id="rId26"/>
    <p:sldId id="296" r:id="rId27"/>
    <p:sldId id="313" r:id="rId28"/>
    <p:sldId id="299" r:id="rId29"/>
    <p:sldId id="298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4" autoAdjust="0"/>
    <p:restoredTop sz="90958" autoAdjust="0"/>
  </p:normalViewPr>
  <p:slideViewPr>
    <p:cSldViewPr snapToGrid="0">
      <p:cViewPr varScale="1">
        <p:scale>
          <a:sx n="73" d="100"/>
          <a:sy n="73" d="100"/>
        </p:scale>
        <p:origin x="7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0C0F9-3754-4770-A328-E6FF227FB7F7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9B5E2-40ED-466F-97E4-14C5E7311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E2820-EF4C-3D9D-FA29-C5F9F9931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F8BCD7-13C0-F3D3-216E-33D2EF49D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86A3DC-D48F-FAF1-F3FC-56ACD3EA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675A4D-8FAE-4FB5-88C6-FC015343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E39FE-5132-2976-B0DE-1637EA8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31CEE-6AB5-0864-F8ED-5581C946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4FD868-CF4C-8C04-CA81-B36D01CD4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771604-F338-CE36-BE35-7A1F20A6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24B82-B03C-87C2-F087-F0D878ED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A581C-DFAC-82CE-C8BA-417724BD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4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4CE87F-12BE-94D2-65D6-F3F54DACB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28BDB-6F22-8127-6BAC-DE7D5D37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C24D6B-F7C3-17E7-87ED-BB48C6E4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845AE-A706-00CE-14FB-AF00AF73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E41BA-AEE1-CBAC-E6BC-A8DB2350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2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F30D3-0444-3BB1-F24C-C4FA544D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1000BC-4AB4-71B6-0A8D-88236BE24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94AFA-1316-CDA9-ED2A-1B80FEC8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720A12-B233-9EA3-9E7A-89D9DC9C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20C0BA-7E2F-1841-CB0D-0A9FA489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8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1C4C6-C212-21E9-5F34-FF162B387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813D1-33BE-97F0-ED1E-1CB81CAE4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C260B8-72B5-DD36-EF1B-418F3B38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7C2353-07D5-1AEF-50B1-F530D526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35CBF-2E90-F682-61AF-6AA540AF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11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C367B-6348-BD86-4517-00EFBAC2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561863-B3A9-9033-5AA8-660C881A4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A0D236-9EFF-78E8-1A98-5B3CCD167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DBD51A-D638-1FDF-FAA8-AF876470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F4A38B-4C24-5A2B-0470-290528752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2E01E-B8F0-3E7C-44BD-BD85D70D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3F82F-B7CA-4178-1130-CCB30CFC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8960F-2AF7-DACC-18DA-0FFA9C4C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C0251A-C50B-B83B-162C-F79C2D47A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58CA3-EDC3-60BD-FD3B-B2AA6CBC4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82E41F-A778-F418-C791-8B6BC5001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A06D5E-1883-6BA6-03AB-991ED87EA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873D85-C8C7-5557-C5FF-6EB6661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E3DFDC-813A-D87F-BFEE-65CABEBA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F7449-97B1-4325-61BD-0736733D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4EBB11-658A-561C-8F7E-D98E1D88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F5C7B3-B890-D978-7221-F9921B34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139629-38BE-3D81-D1AC-05329C6F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75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277AEE-40A9-A9B1-F59E-0076967D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1EDDBF-AA84-F773-535B-FD52BACD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3C0F86-93C3-02C4-ADE0-737DD530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6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15E30-F351-9E74-1017-F4492B4F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3D214-A91E-6024-FD68-26A430A5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32A9E4-E452-3D78-D1BE-CB777FF41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DD53A6-C1B8-1570-A890-2B45DCD5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6D831E-E25F-8DDA-03B7-16AC3002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B0C86B-3493-3237-1D13-A7F255C6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7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3FC1E-78BA-782A-EDD4-FA9E6983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922724-D325-0A83-B121-DE3D44488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27FFE9-220E-8452-E5B9-E9547EF30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D81BCB-CE14-E800-C379-99831016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38607-197B-9D34-B5F3-BA1F5494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8E67F0-BAB7-6C22-0CA1-FBC14AB3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8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732ED-404B-5351-1F24-1D2B6BB0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849733-E827-0681-C2BD-8C035462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8B7B7F-FD73-B4F7-1CED-1BD116F49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AE3C-48EB-42A8-A288-0E0275375DE9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DA8BC-6012-B272-BE03-50F88D36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31E4B1-B7FF-3233-01B4-B16F81C6C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0C51-4360-4405-BAB7-153361CED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2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712" cy="68503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2001838"/>
            <a:ext cx="9144000" cy="23876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ОПЫТ ОРГАНИЗАЦИИ ОБРАЗОВАНИЯ ЛИЦ С ОГРАНИЧЕННЫМИ ВОЗМОЖНОСТЯМИ ЗДОРОВЬЯ В ДОШКОЛЬНОЙ ОБРАЗОВАТЕЛЬНОЙ ОРГАНИЗАЦИИ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724400" y="5767356"/>
            <a:ext cx="9144000" cy="1655762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Учитель-дефектолог: </a:t>
            </a:r>
            <a:r>
              <a:rPr lang="ru-RU" b="1" dirty="0" err="1">
                <a:solidFill>
                  <a:schemeClr val="bg1"/>
                </a:solidFill>
                <a:latin typeface="+mj-lt"/>
              </a:rPr>
              <a:t>Ращупкина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 Ю.С.</a:t>
            </a:r>
          </a:p>
        </p:txBody>
      </p:sp>
    </p:spTree>
    <p:extLst>
      <p:ext uri="{BB962C8B-B14F-4D97-AF65-F5344CB8AC3E}">
        <p14:creationId xmlns:p14="http://schemas.microsoft.com/office/powerpoint/2010/main" val="3271096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-21143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512" y="969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Группа кратковременного пребывания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22044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chemeClr val="bg1"/>
                </a:solidFill>
                <a:latin typeface="+mj-lt"/>
              </a:rPr>
              <a:t>Функционирование: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с 8:00 до 12:00 два раза в неделю,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совместно с родителями.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bg1"/>
                </a:solidFill>
                <a:latin typeface="+mj-lt"/>
              </a:rPr>
              <a:t>Задача: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Обучение родителей взаимодействию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с ребенком (выстраивание границ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при общении, обучение навыкам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самообслуживания, совместной игре.</a:t>
            </a:r>
          </a:p>
        </p:txBody>
      </p:sp>
      <p:pic>
        <p:nvPicPr>
          <p:cNvPr id="5" name="Рисунок 4" descr="Изображение выглядит как одежда, человек, в помещении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679B32-C14B-7AE7-724A-C36F3CC7B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9"/>
          <a:stretch>
            <a:fillRect/>
          </a:stretch>
        </p:blipFill>
        <p:spPr>
          <a:xfrm>
            <a:off x="8020024" y="2204497"/>
            <a:ext cx="3934232" cy="44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56" y="1203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Роль узких специалистов в работе с детьми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056" y="22669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>
                <a:solidFill>
                  <a:schemeClr val="bg1"/>
                </a:solidFill>
              </a:rPr>
              <a:t>Специалисты:</a:t>
            </a:r>
          </a:p>
          <a:p>
            <a:r>
              <a:rPr lang="ru-RU" dirty="0">
                <a:solidFill>
                  <a:schemeClr val="bg1"/>
                </a:solidFill>
              </a:rPr>
              <a:t>Учитель-дефектолог</a:t>
            </a:r>
          </a:p>
          <a:p>
            <a:r>
              <a:rPr lang="ru-RU" dirty="0">
                <a:solidFill>
                  <a:schemeClr val="bg1"/>
                </a:solidFill>
              </a:rPr>
              <a:t>Учитель-логопед</a:t>
            </a:r>
          </a:p>
          <a:p>
            <a:r>
              <a:rPr lang="ru-RU" dirty="0">
                <a:solidFill>
                  <a:schemeClr val="bg1"/>
                </a:solidFill>
              </a:rPr>
              <a:t>Педагог-психолог</a:t>
            </a:r>
          </a:p>
          <a:p>
            <a:pPr marL="0" indent="0">
              <a:buNone/>
            </a:pPr>
            <a:r>
              <a:rPr lang="ru-RU" u="sng" dirty="0">
                <a:solidFill>
                  <a:schemeClr val="bg1"/>
                </a:solidFill>
              </a:rPr>
              <a:t>Основные задачи:</a:t>
            </a:r>
          </a:p>
          <a:p>
            <a:r>
              <a:rPr lang="ru-RU" dirty="0">
                <a:solidFill>
                  <a:schemeClr val="bg1"/>
                </a:solidFill>
              </a:rPr>
              <a:t>Формирование навыков для успешной социализации</a:t>
            </a:r>
          </a:p>
          <a:p>
            <a:r>
              <a:rPr lang="ru-RU" dirty="0">
                <a:solidFill>
                  <a:schemeClr val="bg1"/>
                </a:solidFill>
              </a:rPr>
              <a:t>Развитие интеллекта, ВПФ, речи, моторики и др.</a:t>
            </a:r>
          </a:p>
          <a:p>
            <a:r>
              <a:rPr lang="ru-RU" dirty="0">
                <a:solidFill>
                  <a:schemeClr val="bg1"/>
                </a:solidFill>
              </a:rPr>
              <a:t>Консультативная 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367633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4D32F-F6EC-541C-90E8-59E1BF366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25A0E8-4FF7-B7FE-7FB3-7DF7D117C0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-2289396"/>
            <a:ext cx="12173712" cy="992980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л, внутренн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A06F50B8-D2EE-A1E0-240D-4CD8A89C6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0" y="-360242"/>
            <a:ext cx="2700134" cy="360017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 выглядит как человек, стол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EA098BE-6857-C60C-F6CD-46CB57089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06" y="111684"/>
            <a:ext cx="2885576" cy="512764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пол, внутренний, ребено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BE44649A-82DF-DF40-501F-D7314BFBF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6" y="2368923"/>
            <a:ext cx="3352578" cy="447010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Николай\Documents\работа доу\фото\IMG-20171107-WA0040.jpg">
            <a:extLst>
              <a:ext uri="{FF2B5EF4-FFF2-40B4-BE49-F238E27FC236}">
                <a16:creationId xmlns:a16="http://schemas.microsoft.com/office/drawing/2014/main" id="{3A6BF92F-B256-2A56-32A3-FB2B7915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1989" y="-210254"/>
            <a:ext cx="2328315" cy="345019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Изображение выглядит как человек, одежда, в помещении, игра&#10;&#10;Автоматически созданное описание">
            <a:extLst>
              <a:ext uri="{FF2B5EF4-FFF2-40B4-BE49-F238E27FC236}">
                <a16:creationId xmlns:a16="http://schemas.microsoft.com/office/drawing/2014/main" id="{383C2208-437F-CA02-3772-A835125AA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42" y="3510530"/>
            <a:ext cx="3955946" cy="32570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41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56" y="9877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Социализация детей с ОВЗ</a:t>
            </a:r>
            <a:endParaRPr lang="ru-RU" sz="4200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" y="24099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Ключевая задача: максимальная социализация в обществе.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Система интеграции:</a:t>
            </a:r>
          </a:p>
          <a:p>
            <a:r>
              <a:rPr lang="ru-RU" b="1" dirty="0">
                <a:solidFill>
                  <a:schemeClr val="bg1"/>
                </a:solidFill>
              </a:rPr>
              <a:t>Частичная интеграция</a:t>
            </a:r>
          </a:p>
          <a:p>
            <a:r>
              <a:rPr lang="ru-RU" b="1" dirty="0">
                <a:solidFill>
                  <a:schemeClr val="bg1"/>
                </a:solidFill>
              </a:rPr>
              <a:t>Полная интеграция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4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A6FB4-6D80-015F-E7F3-8E29728CE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32A442-35DF-3983-F333-87B2DD937E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3841"/>
            <a:ext cx="12173712" cy="907184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стена, Танец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485DC59-5494-4504-3FA2-E5B34F26C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52" y="-523065"/>
            <a:ext cx="14051785" cy="79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3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E1F78-2603-402A-EAEB-A5164A0E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85EA0-FC0A-4B37-FCE6-F706724975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321" y="-1779074"/>
            <a:ext cx="14573829" cy="8769114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ческое лицо, ребенок, начинающий ходить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4B4BA66-2B79-A478-324B-FA49868B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6" y="420414"/>
            <a:ext cx="4727918" cy="630389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одежда, обувь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C2CC0DA-858E-E10F-986F-D9CAF5ED6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8" y="160663"/>
            <a:ext cx="3953427" cy="65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82766-86D5-5B29-6674-9C682CBD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4CCE68-7978-1BC5-1FFE-7BFB15405C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321" y="-1779074"/>
            <a:ext cx="14573829" cy="8769114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CEC96F85-E0D3-2B65-2EC2-3141BEF6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3573" y="842008"/>
            <a:ext cx="6474374" cy="5404401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D3A1FE79-0374-3890-852C-0AA14936C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693" y="359785"/>
            <a:ext cx="4130542" cy="636884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6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3C4BA-ECC6-6A05-6641-D47205B9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970BA-0132-08C8-3AF9-3479EA3958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73712" cy="87884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в помещении, человек, одежда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630C2B-59E8-6418-3DE4-D15758FEE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3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47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Центр поддержки семей “Вместе”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056" y="24034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Семьи с детьми с ОВЗ проводят время совместно с семьями с детьми без особенностей в развитии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+mj-lt"/>
            </a:endParaRP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Лекции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Мастер-классы для детей и родителей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Инсценировки и разыгрывание сказок</a:t>
            </a:r>
          </a:p>
          <a:p>
            <a:endParaRPr lang="ru-RU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79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5C6D-E4CC-01C4-D25D-06706D9E3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DF124E-2937-213D-FA2D-9193BE094C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73712" cy="87884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2E6B16-36E4-0747-6D86-9C09C47C3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0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"/>
            <a:ext cx="12173712" cy="685031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1584" y="1328609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Цель работы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9056" y="26541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Обеспечение доступного дошкольного образования и всестороннего развития детей с ограниченными возможностями здоровья, их социализации и подготовки к дальнейшей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28713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D60E-7080-3FF2-2E09-52DE26AA9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B96FA0-2461-9B5A-1BB7-AEB1D341DA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73712" cy="87884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Человеческое лицо, женщ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21E8B3-8337-0B34-4981-B53ED814A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7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4EB08-F25F-D856-4816-601E525A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75EFA-2803-3449-CB11-E0005FFA2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73712" cy="87884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в помещении, человек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1AF48-6D8D-B1F1-BD35-69F0EDC06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7" y="-332390"/>
            <a:ext cx="10478814" cy="78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9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F312F-03A6-39BC-98D3-97A88DB5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1D4A37-5C5E-D6BC-1DD9-9011A02FA6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73712" cy="87884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обувь, в помещении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16373C-72B9-9AA5-1AF4-3F00A5968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16" y="-1106793"/>
            <a:ext cx="5455968" cy="96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54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344" y="114458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Предметно-пространственная среда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344" y="252491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Оснащение групп:</a:t>
            </a:r>
          </a:p>
          <a:p>
            <a:r>
              <a:rPr lang="ru-RU" b="1" dirty="0">
                <a:solidFill>
                  <a:schemeClr val="bg1"/>
                </a:solidFill>
              </a:rPr>
              <a:t>Развивающие центры</a:t>
            </a:r>
          </a:p>
          <a:p>
            <a:r>
              <a:rPr lang="ru-RU" b="1" dirty="0">
                <a:solidFill>
                  <a:schemeClr val="bg1"/>
                </a:solidFill>
              </a:rPr>
              <a:t>Развивающие игрушки</a:t>
            </a:r>
          </a:p>
          <a:p>
            <a:r>
              <a:rPr lang="ru-RU" b="1" dirty="0">
                <a:solidFill>
                  <a:schemeClr val="bg1"/>
                </a:solidFill>
              </a:rPr>
              <a:t>Уголки релаксации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47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F791F-B880-053E-7EAA-9566838AC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C044E7-D2D5-7063-7343-4BC15F9956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73712" cy="87884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 помещении, дом, мешок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25480A8-387B-1B22-1F59-15A1FA728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2" y="0"/>
            <a:ext cx="12372622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0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14458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Сенсорная комната</a:t>
            </a:r>
          </a:p>
        </p:txBody>
      </p:sp>
      <p:pic>
        <p:nvPicPr>
          <p:cNvPr id="5" name="Рисунок 4" descr="Изображение выглядит как в помещении, стена, мебель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A6E5284-0CD5-2713-9D5A-A2620E63D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-2315103"/>
            <a:ext cx="12173712" cy="9420095"/>
          </a:xfrm>
          <a:prstGeom prst="rect">
            <a:avLst/>
          </a:prstGeom>
        </p:spPr>
      </p:pic>
      <p:pic>
        <p:nvPicPr>
          <p:cNvPr id="5" name="Рисунок 4" descr="Изображение выглядит как в помещении, стена, дом, Напольное покрыт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8FA2FE2-ADBF-163B-D094-F0E01603F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" y="0"/>
            <a:ext cx="3857625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 помещении, стена, пол, комна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83732C9-D076-C5F7-20D0-DF0979837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38" y="972580"/>
            <a:ext cx="8146062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3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E1F43-E315-A458-A673-F29088A4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D04A66-718A-8130-8A9B-D753789341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7A421-886B-FDA3-EA25-F6760BB0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239645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СПАСИБО ЗА ВНИМАНИЕ</a:t>
            </a:r>
          </a:p>
        </p:txBody>
      </p:sp>
      <p:pic>
        <p:nvPicPr>
          <p:cNvPr id="6" name="Рисунок 5" descr="Изображение выглядит как в помещении, мебель, стена, сц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44794D-E406-EB70-E288-E7AE0CCD7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768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65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312" y="883285"/>
            <a:ext cx="10515600" cy="1325563"/>
          </a:xfrm>
        </p:spPr>
        <p:txBody>
          <a:bodyPr/>
          <a:lstStyle/>
          <a:p>
            <a:r>
              <a:rPr lang="ru-RU" dirty="0"/>
              <a:t>Площадка</a:t>
            </a:r>
          </a:p>
        </p:txBody>
      </p:sp>
      <p:pic>
        <p:nvPicPr>
          <p:cNvPr id="6" name="Объект 5" descr="Изображение выглядит как на открытом воздухе, дерево, детская площадк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EB0D9A-8343-296A-5A25-21C6B88AD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583771"/>
            <a:ext cx="13426004" cy="7552128"/>
          </a:xfrm>
        </p:spPr>
      </p:pic>
    </p:spTree>
    <p:extLst>
      <p:ext uri="{BB962C8B-B14F-4D97-AF65-F5344CB8AC3E}">
        <p14:creationId xmlns:p14="http://schemas.microsoft.com/office/powerpoint/2010/main" val="170871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7684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5558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12173712" cy="68503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344" y="1406208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ru" sz="2400" b="1" u="sng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Наши группы:</a:t>
            </a:r>
            <a:endParaRPr lang="ru-RU" sz="2400" u="sng" dirty="0">
              <a:solidFill>
                <a:schemeClr val="bg1"/>
              </a:solidFill>
              <a:latin typeface="+mj-lt"/>
              <a:ea typeface="Garamond"/>
              <a:cs typeface="Garamond"/>
              <a:sym typeface="Garamond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Группы общеразвивающей направленности – 11 групп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Группы компенсирующей направленности для детей с ОВЗ – 2 группы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Группа кратковременного пребывания для детей с ОВЗ  - 1 группа</a:t>
            </a:r>
          </a:p>
          <a:p>
            <a:pPr marL="0" lvl="0" indent="0" algn="just">
              <a:spcBef>
                <a:spcPts val="800"/>
              </a:spcBef>
              <a:buNone/>
            </a:pP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 marL="0" lvl="0" indent="0" algn="just">
              <a:spcBef>
                <a:spcPts val="800"/>
              </a:spcBef>
              <a:buNone/>
            </a:pPr>
            <a:r>
              <a:rPr lang="ru-RU" sz="2400" b="1" u="sng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Категории детей</a:t>
            </a:r>
            <a:r>
              <a:rPr lang="ru-RU" sz="2400" u="sng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: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дети с РАС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дети с ЗПР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дети с ТНР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дети с нарушением ОДА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Garamond"/>
                <a:cs typeface="Garamond"/>
                <a:sym typeface="Garamond"/>
              </a:rPr>
              <a:t>дети с интеллектуальными нарушениями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346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712" cy="68503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C5636-AEB1-EEB5-566F-51516CA8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10131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Образовательный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056" y="23202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Образование детей с ОВЗ обеспечивают:</a:t>
            </a:r>
          </a:p>
          <a:p>
            <a:r>
              <a:rPr lang="ru-RU" dirty="0">
                <a:solidFill>
                  <a:schemeClr val="bg1"/>
                </a:solidFill>
              </a:rPr>
              <a:t>Педагог-психолог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Учитель-дефектолог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Учитель-логопед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Воспитатели всех групп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Инструктор по физической культуре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Музыкальный руководитель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Администрация ДОУ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264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12173712" cy="68503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440" y="216090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Задачи консилиума: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Диагностика уровня развития ребенка узкими специалистами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Разработка и реализация индивидуального образовательного  маршрута 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Адаптация детей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Организация коррекционно-развивающих занятий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Взаимодействие с педагогами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Взаимодействие с родителями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Интеграция детей с ОВЗ в общеразвивающие группы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9D11E-D4A1-92C0-2E5A-285C2C23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10131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Образовательный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174256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12173712" cy="68503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24562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Основная задача: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Развитие навыков самообслуживания: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самостоятельное одевание и раздевание,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прием пищи, санитарно-гигиенические навыки.</a:t>
            </a:r>
          </a:p>
          <a:p>
            <a:endParaRPr lang="ru-RU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Роль родителей: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Закрепление навыков дома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8417" y="2329633"/>
            <a:ext cx="5591402" cy="314516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D711142-E5FE-AA27-2523-3C2ED389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20" y="1106514"/>
            <a:ext cx="838708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Группы компенсирующей направленности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39695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C107-3FC5-6A1C-DDF4-0D8824FEC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9E8D07-FF44-CA14-C09A-0C29326F2F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12173712" cy="685031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мороженое, одежд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C721266A-0C91-405C-B6D7-97B02F67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3" y="1735420"/>
            <a:ext cx="5081647" cy="41966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 descr="Изображение выглядит как человек, земля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51FE1F0A-B04E-1D36-91B4-A5D18EF39C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00" y="1219199"/>
            <a:ext cx="4526426" cy="52290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8900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712" cy="6850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804" y="984294"/>
            <a:ext cx="8620353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i="1" dirty="0">
                <a:solidFill>
                  <a:schemeClr val="bg1"/>
                </a:solidFill>
              </a:rPr>
              <a:t>Образовательный процесс в группах</a:t>
            </a:r>
            <a:endParaRPr lang="ru-RU" sz="4200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124" y="2309857"/>
            <a:ext cx="10515600" cy="435133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Режимные моменты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Занятия, адаптированные под возможности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детей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Многократный показ и повторение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Работа «рука в руке»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</a:rPr>
              <a:t>Индивидуальный подход</a:t>
            </a:r>
          </a:p>
        </p:txBody>
      </p:sp>
    </p:spTree>
    <p:extLst>
      <p:ext uri="{BB962C8B-B14F-4D97-AF65-F5344CB8AC3E}">
        <p14:creationId xmlns:p14="http://schemas.microsoft.com/office/powerpoint/2010/main" val="199114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760ED-176F-D9BA-DCEB-00F16C019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94B4A0-71B8-F6E5-3430-3F68019DD6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712" cy="6850316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в помещении, человек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6E350F0-3540-CAEC-35C9-3953377E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1335024"/>
            <a:ext cx="7191248" cy="53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13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3916</TotalTime>
  <Words>345</Words>
  <Application>Microsoft Office PowerPoint</Application>
  <PresentationFormat>Широкоэкранный</PresentationFormat>
  <Paragraphs>86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Тема Office</vt:lpstr>
      <vt:lpstr>ОПЫТ ОРГАНИЗАЦИИ ОБРАЗОВАНИЯ ЛИЦ С ОГРАНИЧЕННЫМИ ВОЗМОЖНОСТЯМИ ЗДОРОВЬЯ В ДОШКОЛЬНОЙ ОБРАЗОВАТЕЛЬНОЙ ОРГАНИЗАЦИИ</vt:lpstr>
      <vt:lpstr>Цель работы</vt:lpstr>
      <vt:lpstr>Презентация PowerPoint</vt:lpstr>
      <vt:lpstr>Образовательный процесс</vt:lpstr>
      <vt:lpstr>Образовательный процесс</vt:lpstr>
      <vt:lpstr>Группы компенсирующей направленности</vt:lpstr>
      <vt:lpstr>Презентация PowerPoint</vt:lpstr>
      <vt:lpstr>Образовательный процесс в группах</vt:lpstr>
      <vt:lpstr>Презентация PowerPoint</vt:lpstr>
      <vt:lpstr>Группа кратковременного пребывания</vt:lpstr>
      <vt:lpstr>Роль узких специалистов в работе с детьми с ОВЗ</vt:lpstr>
      <vt:lpstr>Презентация PowerPoint</vt:lpstr>
      <vt:lpstr>Социализация детей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поддержки семей “Вместе”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Предметно-пространственная среда</vt:lpstr>
      <vt:lpstr>Презентация PowerPoint</vt:lpstr>
      <vt:lpstr>Сенсорная комната</vt:lpstr>
      <vt:lpstr>Презентация PowerPoint</vt:lpstr>
      <vt:lpstr>СПАСИБО ЗА ВНИМАНИЕ</vt:lpstr>
      <vt:lpstr>Площадка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Сопровождение детей с ОВЗ в рамках общеобразовательного сада</dc:title>
  <dc:creator>Марина Девяткина</dc:creator>
  <cp:lastModifiedBy>Юлия Ращупкина</cp:lastModifiedBy>
  <cp:revision>75</cp:revision>
  <dcterms:created xsi:type="dcterms:W3CDTF">2023-01-22T05:43:10Z</dcterms:created>
  <dcterms:modified xsi:type="dcterms:W3CDTF">2025-08-21T13:35:28Z</dcterms:modified>
</cp:coreProperties>
</file>