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27C9E-F321-4870-A5BA-865CE6F2B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A68F68-2A19-4964-84CA-E8134C914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E5FCC-3EBD-4761-BCDF-C4F79307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B25FD-67C3-471E-A356-33427FF8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EF386-3E66-4981-9343-3AF0719E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3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70C2F-49C7-448C-B8BC-7B0E33AB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F631B6-C9A4-4BDE-BC86-B67C9B3F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32670-774C-45D0-A539-7AC7BF30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61F62-E107-4B84-93B5-E800A5FA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E6BC0-26F1-4DF8-B02E-17FCEC06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7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E4A9C8-9D16-4A1D-B851-6D875226C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F8285-A2DC-4B38-AC85-7176517B6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37D8D-EB34-4E39-96B7-01BE5A2F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21F4D-27D9-4082-A7FF-658929CC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B7E320-A0E3-4C47-BC7E-D7DAAC3C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64113-70FB-4A52-9BAA-BBD93F33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40B3C-21F9-47C5-A5E8-3ADFDB0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256AF-1D64-45FF-8131-9B079532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5EF14-80C9-4A1F-8398-C379EE5B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FF3E2-2B33-4AF9-B668-409EB3EB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2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7799-309E-4789-90D3-52D38033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924280-536D-476D-AEC2-6E4C33E0E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40679-CF5D-4000-92A1-2C190F90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80FDB8-BD34-4ABB-9274-5475B155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6C331-E748-4202-A259-EA2F3640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9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3F433-DFAE-4C54-9CB1-AFB886D4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2A46F-5982-4D64-B90F-268C8B2A9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651368-FAA0-4E68-8969-20E3008AF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E451C-3358-46AE-8E46-22324FF7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D335F-53E5-4538-81BE-D66E795A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8F5760-26A5-40C1-93D4-FAFE761E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BFD19-4884-450D-9E82-B9714599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D2B6FB-EA4D-4C5D-920F-18B2EBEA3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13646E-383E-4FE3-952C-17CA790C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6EBC2A-0515-40D9-B74F-58004EF09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4A0760-88AA-4E38-9DBE-7AE764B6E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27E11D-84BE-4B27-B4EF-65F14067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9197CE-EE34-4CEA-97B5-C51653D3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689A9E-0051-44DF-B431-638A614E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1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EC4C-5BF9-4888-909B-8AD8321E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FED0EF-3A9B-4D32-AA7F-8539B64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85F5A-35B8-40CE-9808-C5BB2025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10DA13-DBB7-4328-BF8C-B1B22FFB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0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F711F5-1F66-43A7-9951-0383272E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C251BE-9022-49BE-9804-49A7AE23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4A1404-3DD3-4607-B544-1B72BCCF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A3ABB-603A-4590-98DE-B041B288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5EAFB-785D-4E2F-BB65-202B0156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980A0E-E938-496C-BFF7-86B63EAF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DED2B9-04FA-4C8C-AE89-A71A715F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A8534D-C9B3-4AFF-8A8A-A399DA58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57A4D-4008-4976-93E5-FC512F27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B289-6133-45B2-AE40-9E347FC6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7F7103-0D45-447E-BB43-EEA6958F1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D50B96-5402-4099-91C2-B9602359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EAD90-90E5-4A0D-A6DB-E4C14F1D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783E9-9C19-4823-9C2A-46AEA08B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D9084-2026-4189-B642-B758F4FA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6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0FE4-C3AE-4578-AB20-F608BA50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FAE87-20CB-41F4-B18F-D9E67954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68707-DED0-48A2-A9F6-34E550950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F887-6213-4D0A-9F6F-D842D2FECAE6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F1DF4-5D99-43AE-A100-BB89DD409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01E4A-F346-40DF-8FB3-9B3D5704F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AAE5-D84E-4049-B8DB-69E0E4290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1E1B2E-6F28-4DBE-B460-DCE346A7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038FE-17C1-4799-8065-E1492988D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557" y="1122363"/>
            <a:ext cx="10323443" cy="23876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Кураторство специалистов АНО «Школа Дружбы», занимающихся с детьми с ментальными нарушениями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A2C39A-6338-4D99-8F35-0470BB159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816" y="4055164"/>
            <a:ext cx="4611758" cy="145774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Лосова Оксана Владимировна, главный специалист </a:t>
            </a:r>
            <a:r>
              <a:rPr lang="ru-RU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ЦППМСп</a:t>
            </a:r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ГАУ ДПО «Приморский краевой институт развития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20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A1CA-C78F-4AB4-BD0F-9D52D1DB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78F3E-E5D4-4AD3-8FDE-7BCE6913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3D16C7-1342-4E84-B389-8C662F27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" y="0"/>
            <a:ext cx="1218736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C12D6-E996-44D2-8F70-EF97104DA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72" y="947592"/>
            <a:ext cx="3917674" cy="3099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4A1BF-55D3-4D59-A986-78B76C7FE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698" y="3215469"/>
            <a:ext cx="3434570" cy="3604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E523B-900E-46AB-A30A-3292ECF37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278" y="3843706"/>
            <a:ext cx="4398462" cy="3014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7D724E-ECDF-4851-B90B-1C9B341D9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046" y="947592"/>
            <a:ext cx="4183605" cy="29703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B9B804-FFB2-46D6-BC4A-E934651C4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90688"/>
            <a:ext cx="3953498" cy="46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548FB-555E-4F84-83E2-4A414531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E1022-269D-4034-9020-40972D44B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0D72B-5EF1-4CFF-B09E-F4C2D1E2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" y="0"/>
            <a:ext cx="12187368" cy="6677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53CE8-DB60-4081-8BCC-FF5C0D1A5768}"/>
              </a:ext>
            </a:extLst>
          </p:cNvPr>
          <p:cNvSpPr txBox="1"/>
          <p:nvPr/>
        </p:nvSpPr>
        <p:spPr>
          <a:xfrm>
            <a:off x="651164" y="1025236"/>
            <a:ext cx="114022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Плюсы взаимодействия</a:t>
            </a:r>
          </a:p>
          <a:p>
            <a:endParaRPr lang="ru-RU" dirty="0"/>
          </a:p>
          <a:p>
            <a:r>
              <a:rPr lang="ru-RU" dirty="0"/>
              <a:t>1. Комплексный подход: Объединение усилий позволяет создать более полное и разнообразное образовательное пространство для детей с ОВЗ, учитывающее как академические, так и социальные аспекты.</a:t>
            </a:r>
          </a:p>
          <a:p>
            <a:r>
              <a:rPr lang="ru-RU" dirty="0"/>
              <a:t>2. Обмен опытом: Общественные организации могут поделиться своими знаниями о специфических потребностях детей с ОВЗ, а образовательные учреждения — методами преподавания и работы с классом.</a:t>
            </a:r>
          </a:p>
          <a:p>
            <a:endParaRPr lang="ru-RU" dirty="0"/>
          </a:p>
          <a:p>
            <a:r>
              <a:rPr lang="ru-RU" dirty="0"/>
              <a:t>3. Доступ к ресурсам: Образовательные организации могут предоставить доступ к учебным материалам, инфраструктуре (например, специализированным кабинетам), а общественные организации — к дополнительным программам и мероприятиям.</a:t>
            </a:r>
          </a:p>
          <a:p>
            <a:endParaRPr lang="ru-RU" dirty="0"/>
          </a:p>
          <a:p>
            <a:r>
              <a:rPr lang="ru-RU" dirty="0"/>
              <a:t>4. Социальная интеграция: Совместные проекты способствуют социальной интеграции детей с ОВЗ в общую школьную среду, что положительно влияет на их развитие и восприятие со стороны сверстников.</a:t>
            </a:r>
          </a:p>
          <a:p>
            <a:endParaRPr lang="ru-RU" dirty="0"/>
          </a:p>
          <a:p>
            <a:r>
              <a:rPr lang="ru-RU" dirty="0"/>
              <a:t>5. Поддержка семей: Взаимодействие может включать программы поддержки для родителей, что важно для создания единой системы помощи детям.</a:t>
            </a:r>
          </a:p>
          <a:p>
            <a:endParaRPr lang="ru-RU" dirty="0"/>
          </a:p>
          <a:p>
            <a:r>
              <a:rPr lang="ru-RU" dirty="0"/>
              <a:t>6. Повышение квалификации специалистов: Совместные тренинги и семинары помогают педагогам развивать навыки работы с детьми ОВЗ.</a:t>
            </a:r>
          </a:p>
        </p:txBody>
      </p:sp>
    </p:spTree>
    <p:extLst>
      <p:ext uri="{BB962C8B-B14F-4D97-AF65-F5344CB8AC3E}">
        <p14:creationId xmlns:p14="http://schemas.microsoft.com/office/powerpoint/2010/main" val="365219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6152-3A1F-4A7B-B19D-8BE0BF22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3B412-C0EC-451F-AB82-A4A35485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107484-EB9E-4220-9569-F2396F65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" y="0"/>
            <a:ext cx="1218736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5AECC-B089-43ED-89F4-E722B9FAC8CF}"/>
              </a:ext>
            </a:extLst>
          </p:cNvPr>
          <p:cNvSpPr txBox="1"/>
          <p:nvPr/>
        </p:nvSpPr>
        <p:spPr>
          <a:xfrm>
            <a:off x="360218" y="1316181"/>
            <a:ext cx="113884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Трудности с которыми можно столкнуться</a:t>
            </a:r>
          </a:p>
          <a:p>
            <a:endParaRPr lang="ru-RU" dirty="0"/>
          </a:p>
          <a:p>
            <a:r>
              <a:rPr lang="ru-RU" dirty="0"/>
              <a:t>1. Различия в подходах: У каждой из организаций могут быть разные цели и методы работы, что может привести к конфликтам или недопониманию.</a:t>
            </a:r>
          </a:p>
          <a:p>
            <a:endParaRPr lang="ru-RU" dirty="0"/>
          </a:p>
          <a:p>
            <a:r>
              <a:rPr lang="ru-RU" dirty="0"/>
              <a:t>2. Недостаток ресурсов: Обе стороны могут столкнуться с нехваткой финансовых или человеческих ресурсов для реализации совместных проектов.</a:t>
            </a:r>
          </a:p>
          <a:p>
            <a:endParaRPr lang="ru-RU" dirty="0"/>
          </a:p>
          <a:p>
            <a:r>
              <a:rPr lang="ru-RU" dirty="0"/>
              <a:t>3. Бюрократия: Процессы согласования мероприятий между организациями могут быть долгими и сложными из-за административных процедур.</a:t>
            </a:r>
          </a:p>
          <a:p>
            <a:endParaRPr lang="ru-RU" dirty="0"/>
          </a:p>
          <a:p>
            <a:r>
              <a:rPr lang="ru-RU" dirty="0"/>
              <a:t>4. Необходимость адаптации программ: Не всегда возможно легко интегрировать программы одной организации в структуру другой без значительных изменений.</a:t>
            </a:r>
          </a:p>
          <a:p>
            <a:endParaRPr lang="ru-RU" dirty="0"/>
          </a:p>
          <a:p>
            <a:r>
              <a:rPr lang="ru-RU" dirty="0"/>
              <a:t>5. Риски стереотипов: Существуют риски формирования стереотипов о детях с ОВЗ среди сотрудников образовательных учреждений или волонтёров общественных организаций при недостаточной информированности о потребностях этих детей.</a:t>
            </a:r>
          </a:p>
          <a:p>
            <a:endParaRPr lang="ru-RU" dirty="0"/>
          </a:p>
          <a:p>
            <a:r>
              <a:rPr lang="ru-RU" dirty="0"/>
              <a:t>6. Ограниченная вовлеченность родителей: Некоторые родители могут не проявлять интереса к совместным проектам или не доверять сторонним организациям, что снижает </a:t>
            </a:r>
          </a:p>
        </p:txBody>
      </p:sp>
    </p:spTree>
    <p:extLst>
      <p:ext uri="{BB962C8B-B14F-4D97-AF65-F5344CB8AC3E}">
        <p14:creationId xmlns:p14="http://schemas.microsoft.com/office/powerpoint/2010/main" val="240832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9BE74-67CE-40EA-A82F-DA2964ED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82C7DC-3B27-415B-A11D-A5A0CEA34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4691"/>
            <a:ext cx="12220244" cy="6733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9C7D1F-95D4-442B-B953-B653B664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0" y="1451747"/>
            <a:ext cx="3206983" cy="4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9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334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Кураторство специалистов АНО «Школа Дружбы», занимающихся с детьми с ментальными нарушениями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Лосова</dc:creator>
  <cp:lastModifiedBy>Оксана Лосова</cp:lastModifiedBy>
  <cp:revision>10</cp:revision>
  <dcterms:created xsi:type="dcterms:W3CDTF">2025-08-21T12:03:54Z</dcterms:created>
  <dcterms:modified xsi:type="dcterms:W3CDTF">2025-08-21T20:55:13Z</dcterms:modified>
</cp:coreProperties>
</file>