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302" r:id="rId4"/>
    <p:sldId id="261" r:id="rId5"/>
    <p:sldId id="300" r:id="rId6"/>
    <p:sldId id="263" r:id="rId7"/>
    <p:sldId id="262" r:id="rId8"/>
    <p:sldId id="30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E87"/>
    <a:srgbClr val="4F2973"/>
    <a:srgbClr val="FFBF00"/>
    <a:srgbClr val="E0EBF6"/>
    <a:srgbClr val="52B5C5"/>
    <a:srgbClr val="E54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37FE3-1F25-4736-9648-67FA6D108D7A}" type="doc">
      <dgm:prSet loTypeId="urn:microsoft.com/office/officeart/2005/8/layout/cycle6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74887B5-CCD6-436F-9505-413EF812F44F}">
      <dgm:prSet phldrT="[Текст]"/>
      <dgm:spPr>
        <a:solidFill>
          <a:srgbClr val="E64442"/>
        </a:solidFill>
      </dgm:spPr>
      <dgm:t>
        <a:bodyPr/>
        <a:lstStyle/>
        <a:p>
          <a:r>
            <a: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Позиция</a:t>
          </a:r>
        </a:p>
      </dgm:t>
    </dgm:pt>
    <dgm:pt modelId="{7C9502CD-23BF-4498-B281-D12F8A35C5C3}" type="parTrans" cxnId="{BDBF1481-65FD-4C0B-BE1C-B65DB28B9BA1}">
      <dgm:prSet/>
      <dgm:spPr/>
      <dgm:t>
        <a:bodyPr/>
        <a:lstStyle/>
        <a:p>
          <a:endParaRPr lang="ru-RU"/>
        </a:p>
      </dgm:t>
    </dgm:pt>
    <dgm:pt modelId="{A01F134C-90D0-4FFC-9F76-E0AAD4C12081}" type="sibTrans" cxnId="{BDBF1481-65FD-4C0B-BE1C-B65DB28B9BA1}">
      <dgm:prSet/>
      <dgm:spPr/>
      <dgm:t>
        <a:bodyPr/>
        <a:lstStyle/>
        <a:p>
          <a:endParaRPr lang="ru-RU"/>
        </a:p>
      </dgm:t>
    </dgm:pt>
    <dgm:pt modelId="{66D551C6-52B5-4291-9D88-A7032F7142CF}">
      <dgm:prSet phldrT="[Текст]"/>
      <dgm:spPr>
        <a:solidFill>
          <a:srgbClr val="E64442"/>
        </a:solidFill>
      </dgm:spPr>
      <dgm:t>
        <a:bodyPr/>
        <a:lstStyle/>
        <a:p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Компетенции</a:t>
          </a:r>
        </a:p>
      </dgm:t>
    </dgm:pt>
    <dgm:pt modelId="{884A9A40-51AA-4A47-A75C-7772B2E33089}" type="parTrans" cxnId="{BE12D75D-1891-4624-94CD-4A9663F97430}">
      <dgm:prSet/>
      <dgm:spPr/>
      <dgm:t>
        <a:bodyPr/>
        <a:lstStyle/>
        <a:p>
          <a:endParaRPr lang="ru-RU"/>
        </a:p>
      </dgm:t>
    </dgm:pt>
    <dgm:pt modelId="{1283AA18-06C1-4ECE-91E1-1018F03C16D5}" type="sibTrans" cxnId="{BE12D75D-1891-4624-94CD-4A9663F97430}">
      <dgm:prSet/>
      <dgm:spPr/>
      <dgm:t>
        <a:bodyPr/>
        <a:lstStyle/>
        <a:p>
          <a:endParaRPr lang="ru-RU"/>
        </a:p>
      </dgm:t>
    </dgm:pt>
    <dgm:pt modelId="{AD06E5C7-CCAA-4D88-9945-9B7427E9D10C}">
      <dgm:prSet phldrT="[Текст]"/>
      <dgm:spPr>
        <a:solidFill>
          <a:srgbClr val="50B8C4"/>
        </a:solidFill>
      </dgm:spPr>
      <dgm:t>
        <a:bodyPr/>
        <a:lstStyle/>
        <a:p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Культура</a:t>
          </a:r>
        </a:p>
      </dgm:t>
    </dgm:pt>
    <dgm:pt modelId="{32F3EF47-0641-4F06-9DD0-42641A89138D}" type="parTrans" cxnId="{0311A7CE-46DA-45DF-9386-4DF47E05F4C8}">
      <dgm:prSet/>
      <dgm:spPr/>
      <dgm:t>
        <a:bodyPr/>
        <a:lstStyle/>
        <a:p>
          <a:endParaRPr lang="ru-RU"/>
        </a:p>
      </dgm:t>
    </dgm:pt>
    <dgm:pt modelId="{1ABDE3ED-FE95-4574-9DDA-915477CB283F}" type="sibTrans" cxnId="{0311A7CE-46DA-45DF-9386-4DF47E05F4C8}">
      <dgm:prSet/>
      <dgm:spPr/>
      <dgm:t>
        <a:bodyPr/>
        <a:lstStyle/>
        <a:p>
          <a:endParaRPr lang="ru-RU"/>
        </a:p>
      </dgm:t>
    </dgm:pt>
    <dgm:pt modelId="{E96C346C-E062-4C74-A052-2A25D28E66B5}">
      <dgm:prSet phldrT="[Текст]"/>
      <dgm:spPr>
        <a:solidFill>
          <a:srgbClr val="969696"/>
        </a:solidFill>
      </dgm:spPr>
      <dgm:t>
        <a:bodyPr/>
        <a:lstStyle/>
        <a:p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Выражение</a:t>
          </a:r>
        </a:p>
      </dgm:t>
    </dgm:pt>
    <dgm:pt modelId="{EB89D15B-FC58-43EF-9A1F-7902F99CFEDC}" type="parTrans" cxnId="{82B1C273-1DD2-47D2-A809-0DA0092FD86E}">
      <dgm:prSet/>
      <dgm:spPr/>
      <dgm:t>
        <a:bodyPr/>
        <a:lstStyle/>
        <a:p>
          <a:endParaRPr lang="ru-RU"/>
        </a:p>
      </dgm:t>
    </dgm:pt>
    <dgm:pt modelId="{23CABB11-3794-4C3B-84BC-34E9EAD910E9}" type="sibTrans" cxnId="{82B1C273-1DD2-47D2-A809-0DA0092FD86E}">
      <dgm:prSet/>
      <dgm:spPr/>
      <dgm:t>
        <a:bodyPr/>
        <a:lstStyle/>
        <a:p>
          <a:endParaRPr lang="ru-RU"/>
        </a:p>
      </dgm:t>
    </dgm:pt>
    <dgm:pt modelId="{42B2D617-892A-40AE-BC38-C9FAB4894564}">
      <dgm:prSet phldrT="[Текст]"/>
      <dgm:spPr>
        <a:solidFill>
          <a:srgbClr val="FFC000"/>
        </a:solidFill>
      </dgm:spPr>
      <dgm:t>
        <a:bodyPr/>
        <a:lstStyle/>
        <a:p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</a:rPr>
            <a:t>Ценностные предложения</a:t>
          </a:r>
        </a:p>
      </dgm:t>
    </dgm:pt>
    <dgm:pt modelId="{AFC149FF-C793-423D-8773-3BC2942DC6EC}" type="parTrans" cxnId="{21D6C8A4-9F85-4121-B934-86A9D4FC274C}">
      <dgm:prSet/>
      <dgm:spPr/>
      <dgm:t>
        <a:bodyPr/>
        <a:lstStyle/>
        <a:p>
          <a:endParaRPr lang="ru-RU"/>
        </a:p>
      </dgm:t>
    </dgm:pt>
    <dgm:pt modelId="{27A92EDC-66EA-4057-97E0-DEB19F43AE4B}" type="sibTrans" cxnId="{21D6C8A4-9F85-4121-B934-86A9D4FC274C}">
      <dgm:prSet/>
      <dgm:spPr/>
      <dgm:t>
        <a:bodyPr/>
        <a:lstStyle/>
        <a:p>
          <a:endParaRPr lang="ru-RU"/>
        </a:p>
      </dgm:t>
    </dgm:pt>
    <dgm:pt modelId="{25DA7E95-6A5C-4474-951C-66639A8985F1}">
      <dgm:prSet/>
      <dgm:spPr>
        <a:solidFill>
          <a:srgbClr val="50B8C4"/>
        </a:solidFill>
      </dgm:spPr>
      <dgm:t>
        <a:bodyPr/>
        <a:lstStyle/>
        <a:p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Отношения</a:t>
          </a:r>
        </a:p>
      </dgm:t>
    </dgm:pt>
    <dgm:pt modelId="{B932586E-D880-4162-A056-B8C7ED007A9E}" type="parTrans" cxnId="{40867194-5EAB-4D12-91A2-9D235EACA74D}">
      <dgm:prSet/>
      <dgm:spPr/>
      <dgm:t>
        <a:bodyPr/>
        <a:lstStyle/>
        <a:p>
          <a:endParaRPr lang="ru-RU"/>
        </a:p>
      </dgm:t>
    </dgm:pt>
    <dgm:pt modelId="{BB5443A7-6257-4F66-9CDE-D184A1B16A26}" type="sibTrans" cxnId="{40867194-5EAB-4D12-91A2-9D235EACA74D}">
      <dgm:prSet/>
      <dgm:spPr/>
      <dgm:t>
        <a:bodyPr/>
        <a:lstStyle/>
        <a:p>
          <a:endParaRPr lang="ru-RU"/>
        </a:p>
      </dgm:t>
    </dgm:pt>
    <dgm:pt modelId="{136240C8-0EB9-4CDC-8753-693B6F2806BA}">
      <dgm:prSet/>
      <dgm:spPr>
        <a:solidFill>
          <a:srgbClr val="FFC000"/>
        </a:solidFill>
      </dgm:spPr>
      <dgm:t>
        <a:bodyPr/>
        <a:lstStyle/>
        <a:p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Миссия</a:t>
          </a:r>
        </a:p>
      </dgm:t>
    </dgm:pt>
    <dgm:pt modelId="{87D6FF07-E882-4E84-B4E5-4F257B24048F}" type="parTrans" cxnId="{1F164B50-A128-4A0E-B865-E1891F120550}">
      <dgm:prSet/>
      <dgm:spPr/>
      <dgm:t>
        <a:bodyPr/>
        <a:lstStyle/>
        <a:p>
          <a:endParaRPr lang="ru-RU"/>
        </a:p>
      </dgm:t>
    </dgm:pt>
    <dgm:pt modelId="{B2B2B6BA-9D75-498F-A6C6-0CAA612D7004}" type="sibTrans" cxnId="{1F164B50-A128-4A0E-B865-E1891F120550}">
      <dgm:prSet/>
      <dgm:spPr/>
      <dgm:t>
        <a:bodyPr/>
        <a:lstStyle/>
        <a:p>
          <a:endParaRPr lang="ru-RU"/>
        </a:p>
      </dgm:t>
    </dgm:pt>
    <dgm:pt modelId="{30E8E4FC-98F4-4AAC-BE09-A1D6C4A9C13C}">
      <dgm:prSet/>
      <dgm:spPr>
        <a:solidFill>
          <a:srgbClr val="AFC800"/>
        </a:solidFill>
      </dgm:spPr>
      <dgm:t>
        <a:bodyPr/>
        <a:lstStyle/>
        <a:p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Индивидуальность</a:t>
          </a:r>
        </a:p>
      </dgm:t>
    </dgm:pt>
    <dgm:pt modelId="{1241A969-7930-41C4-AAAE-3F6457B1D69B}" type="parTrans" cxnId="{53A26112-C7E3-4654-9047-B988EB42293F}">
      <dgm:prSet/>
      <dgm:spPr/>
      <dgm:t>
        <a:bodyPr/>
        <a:lstStyle/>
        <a:p>
          <a:endParaRPr lang="ru-RU"/>
        </a:p>
      </dgm:t>
    </dgm:pt>
    <dgm:pt modelId="{74DE5AF6-2AF8-46C5-BC7D-282A0363E4D1}" type="sibTrans" cxnId="{53A26112-C7E3-4654-9047-B988EB42293F}">
      <dgm:prSet/>
      <dgm:spPr/>
      <dgm:t>
        <a:bodyPr/>
        <a:lstStyle/>
        <a:p>
          <a:endParaRPr lang="ru-RU"/>
        </a:p>
      </dgm:t>
    </dgm:pt>
    <dgm:pt modelId="{FAFD112C-31CF-4018-99D5-EA96BC638C37}" type="pres">
      <dgm:prSet presAssocID="{8AA37FE3-1F25-4736-9648-67FA6D108D7A}" presName="cycle" presStyleCnt="0">
        <dgm:presLayoutVars>
          <dgm:dir/>
          <dgm:resizeHandles val="exact"/>
        </dgm:presLayoutVars>
      </dgm:prSet>
      <dgm:spPr/>
    </dgm:pt>
    <dgm:pt modelId="{E13BCD55-4BB5-4B7F-A8DA-296BFA06CA0E}" type="pres">
      <dgm:prSet presAssocID="{B74887B5-CCD6-436F-9505-413EF812F44F}" presName="node" presStyleLbl="node1" presStyleIdx="0" presStyleCnt="8" custScaleX="163815" custScaleY="100809">
        <dgm:presLayoutVars>
          <dgm:bulletEnabled val="1"/>
        </dgm:presLayoutVars>
      </dgm:prSet>
      <dgm:spPr/>
    </dgm:pt>
    <dgm:pt modelId="{970B5D52-75B0-4775-9530-3C7B0BACBE5B}" type="pres">
      <dgm:prSet presAssocID="{B74887B5-CCD6-436F-9505-413EF812F44F}" presName="spNode" presStyleCnt="0"/>
      <dgm:spPr/>
    </dgm:pt>
    <dgm:pt modelId="{9822476F-BA14-4D34-B55F-E24B088ADB49}" type="pres">
      <dgm:prSet presAssocID="{A01F134C-90D0-4FFC-9F76-E0AAD4C12081}" presName="sibTrans" presStyleLbl="sibTrans1D1" presStyleIdx="0" presStyleCnt="8"/>
      <dgm:spPr/>
    </dgm:pt>
    <dgm:pt modelId="{8F04899D-72D2-442A-B1AA-D4C1F8F2AA78}" type="pres">
      <dgm:prSet presAssocID="{25DA7E95-6A5C-4474-951C-66639A8985F1}" presName="node" presStyleLbl="node1" presStyleIdx="1" presStyleCnt="8" custScaleX="163815" custScaleY="100809">
        <dgm:presLayoutVars>
          <dgm:bulletEnabled val="1"/>
        </dgm:presLayoutVars>
      </dgm:prSet>
      <dgm:spPr/>
    </dgm:pt>
    <dgm:pt modelId="{263B6ABF-8603-4BC1-BE66-2FD097F50ED2}" type="pres">
      <dgm:prSet presAssocID="{25DA7E95-6A5C-4474-951C-66639A8985F1}" presName="spNode" presStyleCnt="0"/>
      <dgm:spPr/>
    </dgm:pt>
    <dgm:pt modelId="{4BEE2DA7-2CA4-4365-A71F-758660B024B0}" type="pres">
      <dgm:prSet presAssocID="{BB5443A7-6257-4F66-9CDE-D184A1B16A26}" presName="sibTrans" presStyleLbl="sibTrans1D1" presStyleIdx="1" presStyleCnt="8"/>
      <dgm:spPr/>
    </dgm:pt>
    <dgm:pt modelId="{2C89751E-892D-458F-963D-42037B8A0AB2}" type="pres">
      <dgm:prSet presAssocID="{30E8E4FC-98F4-4AAC-BE09-A1D6C4A9C13C}" presName="node" presStyleLbl="node1" presStyleIdx="2" presStyleCnt="8" custScaleX="163815" custScaleY="100809">
        <dgm:presLayoutVars>
          <dgm:bulletEnabled val="1"/>
        </dgm:presLayoutVars>
      </dgm:prSet>
      <dgm:spPr/>
    </dgm:pt>
    <dgm:pt modelId="{95FBFCDC-7A54-4A38-9788-5B57FC805236}" type="pres">
      <dgm:prSet presAssocID="{30E8E4FC-98F4-4AAC-BE09-A1D6C4A9C13C}" presName="spNode" presStyleCnt="0"/>
      <dgm:spPr/>
    </dgm:pt>
    <dgm:pt modelId="{73716734-6F9B-45F5-97CB-E588FFEB29F6}" type="pres">
      <dgm:prSet presAssocID="{74DE5AF6-2AF8-46C5-BC7D-282A0363E4D1}" presName="sibTrans" presStyleLbl="sibTrans1D1" presStyleIdx="2" presStyleCnt="8"/>
      <dgm:spPr/>
    </dgm:pt>
    <dgm:pt modelId="{C1AE1339-2BAA-4209-8969-D63361047EC3}" type="pres">
      <dgm:prSet presAssocID="{136240C8-0EB9-4CDC-8753-693B6F2806BA}" presName="node" presStyleLbl="node1" presStyleIdx="3" presStyleCnt="8" custScaleX="163815" custScaleY="100809">
        <dgm:presLayoutVars>
          <dgm:bulletEnabled val="1"/>
        </dgm:presLayoutVars>
      </dgm:prSet>
      <dgm:spPr/>
    </dgm:pt>
    <dgm:pt modelId="{4279E28D-F1F8-4392-A23E-05950837F589}" type="pres">
      <dgm:prSet presAssocID="{136240C8-0EB9-4CDC-8753-693B6F2806BA}" presName="spNode" presStyleCnt="0"/>
      <dgm:spPr/>
    </dgm:pt>
    <dgm:pt modelId="{36C18579-37E2-4C56-8A3F-B45EE5F168D9}" type="pres">
      <dgm:prSet presAssocID="{B2B2B6BA-9D75-498F-A6C6-0CAA612D7004}" presName="sibTrans" presStyleLbl="sibTrans1D1" presStyleIdx="3" presStyleCnt="8"/>
      <dgm:spPr/>
    </dgm:pt>
    <dgm:pt modelId="{1DEA2E62-F98B-469A-AD7E-9A61B60E3912}" type="pres">
      <dgm:prSet presAssocID="{66D551C6-52B5-4291-9D88-A7032F7142CF}" presName="node" presStyleLbl="node1" presStyleIdx="4" presStyleCnt="8" custScaleX="163815" custScaleY="100809">
        <dgm:presLayoutVars>
          <dgm:bulletEnabled val="1"/>
        </dgm:presLayoutVars>
      </dgm:prSet>
      <dgm:spPr/>
    </dgm:pt>
    <dgm:pt modelId="{E21286DC-B957-4598-BA60-23BCCDD22EB3}" type="pres">
      <dgm:prSet presAssocID="{66D551C6-52B5-4291-9D88-A7032F7142CF}" presName="spNode" presStyleCnt="0"/>
      <dgm:spPr/>
    </dgm:pt>
    <dgm:pt modelId="{1604396E-95B6-402F-8D54-1C6EA9BCD8E5}" type="pres">
      <dgm:prSet presAssocID="{1283AA18-06C1-4ECE-91E1-1018F03C16D5}" presName="sibTrans" presStyleLbl="sibTrans1D1" presStyleIdx="4" presStyleCnt="8"/>
      <dgm:spPr/>
    </dgm:pt>
    <dgm:pt modelId="{F9571BBD-DA92-4856-9028-B75A8B44A4B3}" type="pres">
      <dgm:prSet presAssocID="{AD06E5C7-CCAA-4D88-9945-9B7427E9D10C}" presName="node" presStyleLbl="node1" presStyleIdx="5" presStyleCnt="8" custScaleX="163815" custScaleY="100809">
        <dgm:presLayoutVars>
          <dgm:bulletEnabled val="1"/>
        </dgm:presLayoutVars>
      </dgm:prSet>
      <dgm:spPr/>
    </dgm:pt>
    <dgm:pt modelId="{1993BEEF-079D-4C52-82EF-ED3BCE2CC790}" type="pres">
      <dgm:prSet presAssocID="{AD06E5C7-CCAA-4D88-9945-9B7427E9D10C}" presName="spNode" presStyleCnt="0"/>
      <dgm:spPr/>
    </dgm:pt>
    <dgm:pt modelId="{9E0AD1BC-4FE8-4973-A4AB-BEB52E113107}" type="pres">
      <dgm:prSet presAssocID="{1ABDE3ED-FE95-4574-9DDA-915477CB283F}" presName="sibTrans" presStyleLbl="sibTrans1D1" presStyleIdx="5" presStyleCnt="8"/>
      <dgm:spPr/>
    </dgm:pt>
    <dgm:pt modelId="{48940086-1B04-4166-B609-6DCA4E92E83C}" type="pres">
      <dgm:prSet presAssocID="{E96C346C-E062-4C74-A052-2A25D28E66B5}" presName="node" presStyleLbl="node1" presStyleIdx="6" presStyleCnt="8" custScaleX="163815" custScaleY="100809">
        <dgm:presLayoutVars>
          <dgm:bulletEnabled val="1"/>
        </dgm:presLayoutVars>
      </dgm:prSet>
      <dgm:spPr/>
    </dgm:pt>
    <dgm:pt modelId="{8415167D-5919-459D-93A7-F613E6F01CB5}" type="pres">
      <dgm:prSet presAssocID="{E96C346C-E062-4C74-A052-2A25D28E66B5}" presName="spNode" presStyleCnt="0"/>
      <dgm:spPr/>
    </dgm:pt>
    <dgm:pt modelId="{609A264E-569D-4D36-B8E9-47724E504710}" type="pres">
      <dgm:prSet presAssocID="{23CABB11-3794-4C3B-84BC-34E9EAD910E9}" presName="sibTrans" presStyleLbl="sibTrans1D1" presStyleIdx="6" presStyleCnt="8"/>
      <dgm:spPr/>
    </dgm:pt>
    <dgm:pt modelId="{522E7B53-2818-46B2-BD8A-D705977922F4}" type="pres">
      <dgm:prSet presAssocID="{42B2D617-892A-40AE-BC38-C9FAB4894564}" presName="node" presStyleLbl="node1" presStyleIdx="7" presStyleCnt="8" custScaleX="163815" custScaleY="100809">
        <dgm:presLayoutVars>
          <dgm:bulletEnabled val="1"/>
        </dgm:presLayoutVars>
      </dgm:prSet>
      <dgm:spPr/>
    </dgm:pt>
    <dgm:pt modelId="{D9EE5D4A-1609-4538-9BE3-890C323E7EA2}" type="pres">
      <dgm:prSet presAssocID="{42B2D617-892A-40AE-BC38-C9FAB4894564}" presName="spNode" presStyleCnt="0"/>
      <dgm:spPr/>
    </dgm:pt>
    <dgm:pt modelId="{475E3A34-62AB-46AC-9393-FBACF9C4AC7D}" type="pres">
      <dgm:prSet presAssocID="{27A92EDC-66EA-4057-97E0-DEB19F43AE4B}" presName="sibTrans" presStyleLbl="sibTrans1D1" presStyleIdx="7" presStyleCnt="8"/>
      <dgm:spPr/>
    </dgm:pt>
  </dgm:ptLst>
  <dgm:cxnLst>
    <dgm:cxn modelId="{57B5BE03-1C91-482A-A527-98804B08A37C}" type="presOf" srcId="{42B2D617-892A-40AE-BC38-C9FAB4894564}" destId="{522E7B53-2818-46B2-BD8A-D705977922F4}" srcOrd="0" destOrd="0" presId="urn:microsoft.com/office/officeart/2005/8/layout/cycle6"/>
    <dgm:cxn modelId="{53A26112-C7E3-4654-9047-B988EB42293F}" srcId="{8AA37FE3-1F25-4736-9648-67FA6D108D7A}" destId="{30E8E4FC-98F4-4AAC-BE09-A1D6C4A9C13C}" srcOrd="2" destOrd="0" parTransId="{1241A969-7930-41C4-AAAE-3F6457B1D69B}" sibTransId="{74DE5AF6-2AF8-46C5-BC7D-282A0363E4D1}"/>
    <dgm:cxn modelId="{78301A1E-950F-48A9-BD08-5F94F8398C72}" type="presOf" srcId="{25DA7E95-6A5C-4474-951C-66639A8985F1}" destId="{8F04899D-72D2-442A-B1AA-D4C1F8F2AA78}" srcOrd="0" destOrd="0" presId="urn:microsoft.com/office/officeart/2005/8/layout/cycle6"/>
    <dgm:cxn modelId="{D482BC30-7137-4FF1-B893-D305D4579790}" type="presOf" srcId="{74DE5AF6-2AF8-46C5-BC7D-282A0363E4D1}" destId="{73716734-6F9B-45F5-97CB-E588FFEB29F6}" srcOrd="0" destOrd="0" presId="urn:microsoft.com/office/officeart/2005/8/layout/cycle6"/>
    <dgm:cxn modelId="{BE12D75D-1891-4624-94CD-4A9663F97430}" srcId="{8AA37FE3-1F25-4736-9648-67FA6D108D7A}" destId="{66D551C6-52B5-4291-9D88-A7032F7142CF}" srcOrd="4" destOrd="0" parTransId="{884A9A40-51AA-4A47-A75C-7772B2E33089}" sibTransId="{1283AA18-06C1-4ECE-91E1-1018F03C16D5}"/>
    <dgm:cxn modelId="{C1DE4841-DFC2-454C-9A7B-5ECE6CFDFAE4}" type="presOf" srcId="{BB5443A7-6257-4F66-9CDE-D184A1B16A26}" destId="{4BEE2DA7-2CA4-4365-A71F-758660B024B0}" srcOrd="0" destOrd="0" presId="urn:microsoft.com/office/officeart/2005/8/layout/cycle6"/>
    <dgm:cxn modelId="{1F164B50-A128-4A0E-B865-E1891F120550}" srcId="{8AA37FE3-1F25-4736-9648-67FA6D108D7A}" destId="{136240C8-0EB9-4CDC-8753-693B6F2806BA}" srcOrd="3" destOrd="0" parTransId="{87D6FF07-E882-4E84-B4E5-4F257B24048F}" sibTransId="{B2B2B6BA-9D75-498F-A6C6-0CAA612D7004}"/>
    <dgm:cxn modelId="{82B1C273-1DD2-47D2-A809-0DA0092FD86E}" srcId="{8AA37FE3-1F25-4736-9648-67FA6D108D7A}" destId="{E96C346C-E062-4C74-A052-2A25D28E66B5}" srcOrd="6" destOrd="0" parTransId="{EB89D15B-FC58-43EF-9A1F-7902F99CFEDC}" sibTransId="{23CABB11-3794-4C3B-84BC-34E9EAD910E9}"/>
    <dgm:cxn modelId="{93DA7076-3305-4F4D-8A4D-EB5D48641905}" type="presOf" srcId="{1ABDE3ED-FE95-4574-9DDA-915477CB283F}" destId="{9E0AD1BC-4FE8-4973-A4AB-BEB52E113107}" srcOrd="0" destOrd="0" presId="urn:microsoft.com/office/officeart/2005/8/layout/cycle6"/>
    <dgm:cxn modelId="{74DC2F58-AF3A-44A2-A73F-FE08AC86C0B7}" type="presOf" srcId="{B2B2B6BA-9D75-498F-A6C6-0CAA612D7004}" destId="{36C18579-37E2-4C56-8A3F-B45EE5F168D9}" srcOrd="0" destOrd="0" presId="urn:microsoft.com/office/officeart/2005/8/layout/cycle6"/>
    <dgm:cxn modelId="{50962C5A-F186-4015-8E3C-A39E8CDC260E}" type="presOf" srcId="{1283AA18-06C1-4ECE-91E1-1018F03C16D5}" destId="{1604396E-95B6-402F-8D54-1C6EA9BCD8E5}" srcOrd="0" destOrd="0" presId="urn:microsoft.com/office/officeart/2005/8/layout/cycle6"/>
    <dgm:cxn modelId="{BDBF1481-65FD-4C0B-BE1C-B65DB28B9BA1}" srcId="{8AA37FE3-1F25-4736-9648-67FA6D108D7A}" destId="{B74887B5-CCD6-436F-9505-413EF812F44F}" srcOrd="0" destOrd="0" parTransId="{7C9502CD-23BF-4498-B281-D12F8A35C5C3}" sibTransId="{A01F134C-90D0-4FFC-9F76-E0AAD4C12081}"/>
    <dgm:cxn modelId="{3B108684-C7FE-4F4A-8D62-B3FCC3F61E91}" type="presOf" srcId="{B74887B5-CCD6-436F-9505-413EF812F44F}" destId="{E13BCD55-4BB5-4B7F-A8DA-296BFA06CA0E}" srcOrd="0" destOrd="0" presId="urn:microsoft.com/office/officeart/2005/8/layout/cycle6"/>
    <dgm:cxn modelId="{2DE5F68E-A397-4E59-9226-C9158F2A5032}" type="presOf" srcId="{A01F134C-90D0-4FFC-9F76-E0AAD4C12081}" destId="{9822476F-BA14-4D34-B55F-E24B088ADB49}" srcOrd="0" destOrd="0" presId="urn:microsoft.com/office/officeart/2005/8/layout/cycle6"/>
    <dgm:cxn modelId="{40867194-5EAB-4D12-91A2-9D235EACA74D}" srcId="{8AA37FE3-1F25-4736-9648-67FA6D108D7A}" destId="{25DA7E95-6A5C-4474-951C-66639A8985F1}" srcOrd="1" destOrd="0" parTransId="{B932586E-D880-4162-A056-B8C7ED007A9E}" sibTransId="{BB5443A7-6257-4F66-9CDE-D184A1B16A26}"/>
    <dgm:cxn modelId="{48183097-619A-44E9-A78B-A55B7E940BFA}" type="presOf" srcId="{AD06E5C7-CCAA-4D88-9945-9B7427E9D10C}" destId="{F9571BBD-DA92-4856-9028-B75A8B44A4B3}" srcOrd="0" destOrd="0" presId="urn:microsoft.com/office/officeart/2005/8/layout/cycle6"/>
    <dgm:cxn modelId="{91CEE2A3-7507-4B56-B63F-BB76D46ABD1C}" type="presOf" srcId="{8AA37FE3-1F25-4736-9648-67FA6D108D7A}" destId="{FAFD112C-31CF-4018-99D5-EA96BC638C37}" srcOrd="0" destOrd="0" presId="urn:microsoft.com/office/officeart/2005/8/layout/cycle6"/>
    <dgm:cxn modelId="{21D6C8A4-9F85-4121-B934-86A9D4FC274C}" srcId="{8AA37FE3-1F25-4736-9648-67FA6D108D7A}" destId="{42B2D617-892A-40AE-BC38-C9FAB4894564}" srcOrd="7" destOrd="0" parTransId="{AFC149FF-C793-423D-8773-3BC2942DC6EC}" sibTransId="{27A92EDC-66EA-4057-97E0-DEB19F43AE4B}"/>
    <dgm:cxn modelId="{D73D0DBE-8323-48DA-97AD-4313FEB79360}" type="presOf" srcId="{136240C8-0EB9-4CDC-8753-693B6F2806BA}" destId="{C1AE1339-2BAA-4209-8969-D63361047EC3}" srcOrd="0" destOrd="0" presId="urn:microsoft.com/office/officeart/2005/8/layout/cycle6"/>
    <dgm:cxn modelId="{0311A7CE-46DA-45DF-9386-4DF47E05F4C8}" srcId="{8AA37FE3-1F25-4736-9648-67FA6D108D7A}" destId="{AD06E5C7-CCAA-4D88-9945-9B7427E9D10C}" srcOrd="5" destOrd="0" parTransId="{32F3EF47-0641-4F06-9DD0-42641A89138D}" sibTransId="{1ABDE3ED-FE95-4574-9DDA-915477CB283F}"/>
    <dgm:cxn modelId="{E7055BDA-05A1-4E4B-B369-D1D52E74B1EA}" type="presOf" srcId="{30E8E4FC-98F4-4AAC-BE09-A1D6C4A9C13C}" destId="{2C89751E-892D-458F-963D-42037B8A0AB2}" srcOrd="0" destOrd="0" presId="urn:microsoft.com/office/officeart/2005/8/layout/cycle6"/>
    <dgm:cxn modelId="{1F5FF0DB-1625-414C-B975-D753A716B619}" type="presOf" srcId="{23CABB11-3794-4C3B-84BC-34E9EAD910E9}" destId="{609A264E-569D-4D36-B8E9-47724E504710}" srcOrd="0" destOrd="0" presId="urn:microsoft.com/office/officeart/2005/8/layout/cycle6"/>
    <dgm:cxn modelId="{61386EF2-7785-4DAA-BB7E-71A199D9E928}" type="presOf" srcId="{66D551C6-52B5-4291-9D88-A7032F7142CF}" destId="{1DEA2E62-F98B-469A-AD7E-9A61B60E3912}" srcOrd="0" destOrd="0" presId="urn:microsoft.com/office/officeart/2005/8/layout/cycle6"/>
    <dgm:cxn modelId="{445FFBF4-91DA-4B75-BA00-DC1FA52B3188}" type="presOf" srcId="{27A92EDC-66EA-4057-97E0-DEB19F43AE4B}" destId="{475E3A34-62AB-46AC-9393-FBACF9C4AC7D}" srcOrd="0" destOrd="0" presId="urn:microsoft.com/office/officeart/2005/8/layout/cycle6"/>
    <dgm:cxn modelId="{AC0602F5-5741-4EB8-849A-39427C89E481}" type="presOf" srcId="{E96C346C-E062-4C74-A052-2A25D28E66B5}" destId="{48940086-1B04-4166-B609-6DCA4E92E83C}" srcOrd="0" destOrd="0" presId="urn:microsoft.com/office/officeart/2005/8/layout/cycle6"/>
    <dgm:cxn modelId="{D2B932CE-D76A-4DE0-8D8D-120B062389B7}" type="presParOf" srcId="{FAFD112C-31CF-4018-99D5-EA96BC638C37}" destId="{E13BCD55-4BB5-4B7F-A8DA-296BFA06CA0E}" srcOrd="0" destOrd="0" presId="urn:microsoft.com/office/officeart/2005/8/layout/cycle6"/>
    <dgm:cxn modelId="{F6273537-DCFF-4DAC-A2FC-2CE52200B919}" type="presParOf" srcId="{FAFD112C-31CF-4018-99D5-EA96BC638C37}" destId="{970B5D52-75B0-4775-9530-3C7B0BACBE5B}" srcOrd="1" destOrd="0" presId="urn:microsoft.com/office/officeart/2005/8/layout/cycle6"/>
    <dgm:cxn modelId="{94B69AD0-95BC-4E4F-8E5A-6D65B7069B7D}" type="presParOf" srcId="{FAFD112C-31CF-4018-99D5-EA96BC638C37}" destId="{9822476F-BA14-4D34-B55F-E24B088ADB49}" srcOrd="2" destOrd="0" presId="urn:microsoft.com/office/officeart/2005/8/layout/cycle6"/>
    <dgm:cxn modelId="{36561DCB-006E-4AAF-B74A-4B0373872800}" type="presParOf" srcId="{FAFD112C-31CF-4018-99D5-EA96BC638C37}" destId="{8F04899D-72D2-442A-B1AA-D4C1F8F2AA78}" srcOrd="3" destOrd="0" presId="urn:microsoft.com/office/officeart/2005/8/layout/cycle6"/>
    <dgm:cxn modelId="{89A89C05-A34D-44C6-AE15-992198A76191}" type="presParOf" srcId="{FAFD112C-31CF-4018-99D5-EA96BC638C37}" destId="{263B6ABF-8603-4BC1-BE66-2FD097F50ED2}" srcOrd="4" destOrd="0" presId="urn:microsoft.com/office/officeart/2005/8/layout/cycle6"/>
    <dgm:cxn modelId="{32CC1D34-0346-4E20-9FDF-325DB4648F06}" type="presParOf" srcId="{FAFD112C-31CF-4018-99D5-EA96BC638C37}" destId="{4BEE2DA7-2CA4-4365-A71F-758660B024B0}" srcOrd="5" destOrd="0" presId="urn:microsoft.com/office/officeart/2005/8/layout/cycle6"/>
    <dgm:cxn modelId="{15BB3B8F-E605-488D-B7ED-60FF8904DEAC}" type="presParOf" srcId="{FAFD112C-31CF-4018-99D5-EA96BC638C37}" destId="{2C89751E-892D-458F-963D-42037B8A0AB2}" srcOrd="6" destOrd="0" presId="urn:microsoft.com/office/officeart/2005/8/layout/cycle6"/>
    <dgm:cxn modelId="{0DF18D17-6165-4365-9607-9BC4E3AB4267}" type="presParOf" srcId="{FAFD112C-31CF-4018-99D5-EA96BC638C37}" destId="{95FBFCDC-7A54-4A38-9788-5B57FC805236}" srcOrd="7" destOrd="0" presId="urn:microsoft.com/office/officeart/2005/8/layout/cycle6"/>
    <dgm:cxn modelId="{A84A3BE9-025D-463B-80C2-0F1C356033BD}" type="presParOf" srcId="{FAFD112C-31CF-4018-99D5-EA96BC638C37}" destId="{73716734-6F9B-45F5-97CB-E588FFEB29F6}" srcOrd="8" destOrd="0" presId="urn:microsoft.com/office/officeart/2005/8/layout/cycle6"/>
    <dgm:cxn modelId="{2704A4D1-B005-4A85-AD7D-93B553E5B351}" type="presParOf" srcId="{FAFD112C-31CF-4018-99D5-EA96BC638C37}" destId="{C1AE1339-2BAA-4209-8969-D63361047EC3}" srcOrd="9" destOrd="0" presId="urn:microsoft.com/office/officeart/2005/8/layout/cycle6"/>
    <dgm:cxn modelId="{33C38302-B898-4D1C-95C1-C39A0527FAB4}" type="presParOf" srcId="{FAFD112C-31CF-4018-99D5-EA96BC638C37}" destId="{4279E28D-F1F8-4392-A23E-05950837F589}" srcOrd="10" destOrd="0" presId="urn:microsoft.com/office/officeart/2005/8/layout/cycle6"/>
    <dgm:cxn modelId="{580F332E-4E17-4C65-92EA-C3B216B843E6}" type="presParOf" srcId="{FAFD112C-31CF-4018-99D5-EA96BC638C37}" destId="{36C18579-37E2-4C56-8A3F-B45EE5F168D9}" srcOrd="11" destOrd="0" presId="urn:microsoft.com/office/officeart/2005/8/layout/cycle6"/>
    <dgm:cxn modelId="{6F4F7E90-35BD-475C-93ED-4E721B09892C}" type="presParOf" srcId="{FAFD112C-31CF-4018-99D5-EA96BC638C37}" destId="{1DEA2E62-F98B-469A-AD7E-9A61B60E3912}" srcOrd="12" destOrd="0" presId="urn:microsoft.com/office/officeart/2005/8/layout/cycle6"/>
    <dgm:cxn modelId="{5E3AFEAF-2AA9-4DF3-8A69-E5028A7ADAAB}" type="presParOf" srcId="{FAFD112C-31CF-4018-99D5-EA96BC638C37}" destId="{E21286DC-B957-4598-BA60-23BCCDD22EB3}" srcOrd="13" destOrd="0" presId="urn:microsoft.com/office/officeart/2005/8/layout/cycle6"/>
    <dgm:cxn modelId="{3C2915D6-A328-44FA-B4E7-B28348A7E5F7}" type="presParOf" srcId="{FAFD112C-31CF-4018-99D5-EA96BC638C37}" destId="{1604396E-95B6-402F-8D54-1C6EA9BCD8E5}" srcOrd="14" destOrd="0" presId="urn:microsoft.com/office/officeart/2005/8/layout/cycle6"/>
    <dgm:cxn modelId="{3E9E0CBC-1F2A-4DF1-82A4-FB1B51950D1F}" type="presParOf" srcId="{FAFD112C-31CF-4018-99D5-EA96BC638C37}" destId="{F9571BBD-DA92-4856-9028-B75A8B44A4B3}" srcOrd="15" destOrd="0" presId="urn:microsoft.com/office/officeart/2005/8/layout/cycle6"/>
    <dgm:cxn modelId="{730A13CB-B2D1-4C2D-81FC-2DBBECD9147E}" type="presParOf" srcId="{FAFD112C-31CF-4018-99D5-EA96BC638C37}" destId="{1993BEEF-079D-4C52-82EF-ED3BCE2CC790}" srcOrd="16" destOrd="0" presId="urn:microsoft.com/office/officeart/2005/8/layout/cycle6"/>
    <dgm:cxn modelId="{FC2ECF21-5164-43D4-BB55-D1EC942CC7DF}" type="presParOf" srcId="{FAFD112C-31CF-4018-99D5-EA96BC638C37}" destId="{9E0AD1BC-4FE8-4973-A4AB-BEB52E113107}" srcOrd="17" destOrd="0" presId="urn:microsoft.com/office/officeart/2005/8/layout/cycle6"/>
    <dgm:cxn modelId="{D2FA73CE-D391-4CA8-8BEC-26A27FE6F19F}" type="presParOf" srcId="{FAFD112C-31CF-4018-99D5-EA96BC638C37}" destId="{48940086-1B04-4166-B609-6DCA4E92E83C}" srcOrd="18" destOrd="0" presId="urn:microsoft.com/office/officeart/2005/8/layout/cycle6"/>
    <dgm:cxn modelId="{7BE000CE-0E43-4343-946D-DE0CE060F2A1}" type="presParOf" srcId="{FAFD112C-31CF-4018-99D5-EA96BC638C37}" destId="{8415167D-5919-459D-93A7-F613E6F01CB5}" srcOrd="19" destOrd="0" presId="urn:microsoft.com/office/officeart/2005/8/layout/cycle6"/>
    <dgm:cxn modelId="{ABB5B5EA-2253-4924-AAD3-CAE1C9C8E25D}" type="presParOf" srcId="{FAFD112C-31CF-4018-99D5-EA96BC638C37}" destId="{609A264E-569D-4D36-B8E9-47724E504710}" srcOrd="20" destOrd="0" presId="urn:microsoft.com/office/officeart/2005/8/layout/cycle6"/>
    <dgm:cxn modelId="{F78D1EAA-54E7-4D2E-BB87-BBC78DA4BE9E}" type="presParOf" srcId="{FAFD112C-31CF-4018-99D5-EA96BC638C37}" destId="{522E7B53-2818-46B2-BD8A-D705977922F4}" srcOrd="21" destOrd="0" presId="urn:microsoft.com/office/officeart/2005/8/layout/cycle6"/>
    <dgm:cxn modelId="{7F81ECF0-7A1B-4B15-9E8B-B45E9CE125E4}" type="presParOf" srcId="{FAFD112C-31CF-4018-99D5-EA96BC638C37}" destId="{D9EE5D4A-1609-4538-9BE3-890C323E7EA2}" srcOrd="22" destOrd="0" presId="urn:microsoft.com/office/officeart/2005/8/layout/cycle6"/>
    <dgm:cxn modelId="{A1DBE563-11BC-4C2F-9496-222EB1E508EC}" type="presParOf" srcId="{FAFD112C-31CF-4018-99D5-EA96BC638C37}" destId="{475E3A34-62AB-46AC-9393-FBACF9C4AC7D}" srcOrd="23" destOrd="0" presId="urn:microsoft.com/office/officeart/2005/8/layout/cycle6"/>
  </dgm:cxnLst>
  <dgm:bg>
    <a:solidFill>
      <a:srgbClr val="E0EBF6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BCD55-4BB5-4B7F-A8DA-296BFA06CA0E}">
      <dsp:nvSpPr>
        <dsp:cNvPr id="0" name=""/>
        <dsp:cNvSpPr/>
      </dsp:nvSpPr>
      <dsp:spPr>
        <a:xfrm>
          <a:off x="4412474" y="-722"/>
          <a:ext cx="1690650" cy="676258"/>
        </a:xfrm>
        <a:prstGeom prst="roundRect">
          <a:avLst/>
        </a:prstGeom>
        <a:solidFill>
          <a:srgbClr val="E6444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Позиция</a:t>
          </a:r>
        </a:p>
      </dsp:txBody>
      <dsp:txXfrm>
        <a:off x="4445486" y="32290"/>
        <a:ext cx="1624626" cy="610234"/>
      </dsp:txXfrm>
    </dsp:sp>
    <dsp:sp modelId="{9822476F-BA14-4D34-B55F-E24B088ADB49}">
      <dsp:nvSpPr>
        <dsp:cNvPr id="0" name=""/>
        <dsp:cNvSpPr/>
      </dsp:nvSpPr>
      <dsp:spPr>
        <a:xfrm>
          <a:off x="2928961" y="337406"/>
          <a:ext cx="4657677" cy="4657677"/>
        </a:xfrm>
        <a:custGeom>
          <a:avLst/>
          <a:gdLst/>
          <a:ahLst/>
          <a:cxnLst/>
          <a:rect l="0" t="0" r="0" b="0"/>
          <a:pathLst>
            <a:path>
              <a:moveTo>
                <a:pt x="3178041" y="160349"/>
              </a:moveTo>
              <a:arcTo wR="2328838" hR="2328838" stAng="17483149" swAng="602950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04899D-72D2-442A-B1AA-D4C1F8F2AA78}">
      <dsp:nvSpPr>
        <dsp:cNvPr id="0" name=""/>
        <dsp:cNvSpPr/>
      </dsp:nvSpPr>
      <dsp:spPr>
        <a:xfrm>
          <a:off x="6059212" y="681378"/>
          <a:ext cx="1690650" cy="676258"/>
        </a:xfrm>
        <a:prstGeom prst="roundRect">
          <a:avLst/>
        </a:prstGeom>
        <a:solidFill>
          <a:srgbClr val="50B8C4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Отношения</a:t>
          </a:r>
        </a:p>
      </dsp:txBody>
      <dsp:txXfrm>
        <a:off x="6092224" y="714390"/>
        <a:ext cx="1624626" cy="610234"/>
      </dsp:txXfrm>
    </dsp:sp>
    <dsp:sp modelId="{4BEE2DA7-2CA4-4365-A71F-758660B024B0}">
      <dsp:nvSpPr>
        <dsp:cNvPr id="0" name=""/>
        <dsp:cNvSpPr/>
      </dsp:nvSpPr>
      <dsp:spPr>
        <a:xfrm>
          <a:off x="2928961" y="337406"/>
          <a:ext cx="4657677" cy="4657677"/>
        </a:xfrm>
        <a:custGeom>
          <a:avLst/>
          <a:gdLst/>
          <a:ahLst/>
          <a:cxnLst/>
          <a:rect l="0" t="0" r="0" b="0"/>
          <a:pathLst>
            <a:path>
              <a:moveTo>
                <a:pt x="4261075" y="1028857"/>
              </a:moveTo>
              <a:arcTo wR="2328838" hR="2328838" stAng="19564075" swAng="1519648"/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9751E-892D-458F-963D-42037B8A0AB2}">
      <dsp:nvSpPr>
        <dsp:cNvPr id="0" name=""/>
        <dsp:cNvSpPr/>
      </dsp:nvSpPr>
      <dsp:spPr>
        <a:xfrm>
          <a:off x="6741313" y="2328116"/>
          <a:ext cx="1690650" cy="676258"/>
        </a:xfrm>
        <a:prstGeom prst="roundRect">
          <a:avLst/>
        </a:prstGeom>
        <a:solidFill>
          <a:srgbClr val="AFC8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Индивидуальность</a:t>
          </a:r>
        </a:p>
      </dsp:txBody>
      <dsp:txXfrm>
        <a:off x="6774325" y="2361128"/>
        <a:ext cx="1624626" cy="610234"/>
      </dsp:txXfrm>
    </dsp:sp>
    <dsp:sp modelId="{73716734-6F9B-45F5-97CB-E588FFEB29F6}">
      <dsp:nvSpPr>
        <dsp:cNvPr id="0" name=""/>
        <dsp:cNvSpPr/>
      </dsp:nvSpPr>
      <dsp:spPr>
        <a:xfrm>
          <a:off x="2928961" y="337406"/>
          <a:ext cx="4657677" cy="4657677"/>
        </a:xfrm>
        <a:custGeom>
          <a:avLst/>
          <a:gdLst/>
          <a:ahLst/>
          <a:cxnLst/>
          <a:rect l="0" t="0" r="0" b="0"/>
          <a:pathLst>
            <a:path>
              <a:moveTo>
                <a:pt x="4631464" y="2677268"/>
              </a:moveTo>
              <a:arcTo wR="2328838" hR="2328838" stAng="516278" swAng="1519648"/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AE1339-2BAA-4209-8969-D63361047EC3}">
      <dsp:nvSpPr>
        <dsp:cNvPr id="0" name=""/>
        <dsp:cNvSpPr/>
      </dsp:nvSpPr>
      <dsp:spPr>
        <a:xfrm>
          <a:off x="6059212" y="3974853"/>
          <a:ext cx="1690650" cy="676258"/>
        </a:xfrm>
        <a:prstGeom prst="round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Миссия</a:t>
          </a:r>
        </a:p>
      </dsp:txBody>
      <dsp:txXfrm>
        <a:off x="6092224" y="4007865"/>
        <a:ext cx="1624626" cy="610234"/>
      </dsp:txXfrm>
    </dsp:sp>
    <dsp:sp modelId="{36C18579-37E2-4C56-8A3F-B45EE5F168D9}">
      <dsp:nvSpPr>
        <dsp:cNvPr id="0" name=""/>
        <dsp:cNvSpPr/>
      </dsp:nvSpPr>
      <dsp:spPr>
        <a:xfrm>
          <a:off x="2928961" y="337406"/>
          <a:ext cx="4657677" cy="4657677"/>
        </a:xfrm>
        <a:custGeom>
          <a:avLst/>
          <a:gdLst/>
          <a:ahLst/>
          <a:cxnLst/>
          <a:rect l="0" t="0" r="0" b="0"/>
          <a:pathLst>
            <a:path>
              <a:moveTo>
                <a:pt x="3543399" y="4315879"/>
              </a:moveTo>
              <a:arcTo wR="2328838" hR="2328838" stAng="3513901" swAng="602950"/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EA2E62-F98B-469A-AD7E-9A61B60E3912}">
      <dsp:nvSpPr>
        <dsp:cNvPr id="0" name=""/>
        <dsp:cNvSpPr/>
      </dsp:nvSpPr>
      <dsp:spPr>
        <a:xfrm>
          <a:off x="4412474" y="4656954"/>
          <a:ext cx="1690650" cy="676258"/>
        </a:xfrm>
        <a:prstGeom prst="roundRect">
          <a:avLst/>
        </a:prstGeom>
        <a:solidFill>
          <a:srgbClr val="E6444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Arial" panose="020B0604020202020204" pitchFamily="34" charset="0"/>
              <a:cs typeface="Arial" panose="020B0604020202020204" pitchFamily="34" charset="0"/>
            </a:rPr>
            <a:t>Компетенции</a:t>
          </a:r>
        </a:p>
      </dsp:txBody>
      <dsp:txXfrm>
        <a:off x="4445486" y="4689966"/>
        <a:ext cx="1624626" cy="610234"/>
      </dsp:txXfrm>
    </dsp:sp>
    <dsp:sp modelId="{1604396E-95B6-402F-8D54-1C6EA9BCD8E5}">
      <dsp:nvSpPr>
        <dsp:cNvPr id="0" name=""/>
        <dsp:cNvSpPr/>
      </dsp:nvSpPr>
      <dsp:spPr>
        <a:xfrm>
          <a:off x="2928961" y="337406"/>
          <a:ext cx="4657677" cy="4657677"/>
        </a:xfrm>
        <a:custGeom>
          <a:avLst/>
          <a:gdLst/>
          <a:ahLst/>
          <a:cxnLst/>
          <a:rect l="0" t="0" r="0" b="0"/>
          <a:pathLst>
            <a:path>
              <a:moveTo>
                <a:pt x="1479636" y="4497327"/>
              </a:moveTo>
              <a:arcTo wR="2328838" hR="2328838" stAng="6683149" swAng="602950"/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71BBD-DA92-4856-9028-B75A8B44A4B3}">
      <dsp:nvSpPr>
        <dsp:cNvPr id="0" name=""/>
        <dsp:cNvSpPr/>
      </dsp:nvSpPr>
      <dsp:spPr>
        <a:xfrm>
          <a:off x="2765737" y="3974853"/>
          <a:ext cx="1690650" cy="676258"/>
        </a:xfrm>
        <a:prstGeom prst="roundRect">
          <a:avLst/>
        </a:prstGeom>
        <a:solidFill>
          <a:srgbClr val="50B8C4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Культура</a:t>
          </a:r>
        </a:p>
      </dsp:txBody>
      <dsp:txXfrm>
        <a:off x="2798749" y="4007865"/>
        <a:ext cx="1624626" cy="610234"/>
      </dsp:txXfrm>
    </dsp:sp>
    <dsp:sp modelId="{9E0AD1BC-4FE8-4973-A4AB-BEB52E113107}">
      <dsp:nvSpPr>
        <dsp:cNvPr id="0" name=""/>
        <dsp:cNvSpPr/>
      </dsp:nvSpPr>
      <dsp:spPr>
        <a:xfrm>
          <a:off x="2928961" y="337406"/>
          <a:ext cx="4657677" cy="4657677"/>
        </a:xfrm>
        <a:custGeom>
          <a:avLst/>
          <a:gdLst/>
          <a:ahLst/>
          <a:cxnLst/>
          <a:rect l="0" t="0" r="0" b="0"/>
          <a:pathLst>
            <a:path>
              <a:moveTo>
                <a:pt x="396601" y="3628819"/>
              </a:moveTo>
              <a:arcTo wR="2328838" hR="2328838" stAng="8764075" swAng="1519648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40086-1B04-4166-B609-6DCA4E92E83C}">
      <dsp:nvSpPr>
        <dsp:cNvPr id="0" name=""/>
        <dsp:cNvSpPr/>
      </dsp:nvSpPr>
      <dsp:spPr>
        <a:xfrm>
          <a:off x="2083636" y="2328116"/>
          <a:ext cx="1690650" cy="676258"/>
        </a:xfrm>
        <a:prstGeom prst="roundRect">
          <a:avLst/>
        </a:prstGeom>
        <a:solidFill>
          <a:srgbClr val="96969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Выражение</a:t>
          </a:r>
        </a:p>
      </dsp:txBody>
      <dsp:txXfrm>
        <a:off x="2116648" y="2361128"/>
        <a:ext cx="1624626" cy="610234"/>
      </dsp:txXfrm>
    </dsp:sp>
    <dsp:sp modelId="{609A264E-569D-4D36-B8E9-47724E504710}">
      <dsp:nvSpPr>
        <dsp:cNvPr id="0" name=""/>
        <dsp:cNvSpPr/>
      </dsp:nvSpPr>
      <dsp:spPr>
        <a:xfrm>
          <a:off x="2928961" y="337406"/>
          <a:ext cx="4657677" cy="4657677"/>
        </a:xfrm>
        <a:custGeom>
          <a:avLst/>
          <a:gdLst/>
          <a:ahLst/>
          <a:cxnLst/>
          <a:rect l="0" t="0" r="0" b="0"/>
          <a:pathLst>
            <a:path>
              <a:moveTo>
                <a:pt x="26212" y="1980409"/>
              </a:moveTo>
              <a:arcTo wR="2328838" hR="2328838" stAng="11316278" swAng="1519648"/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E7B53-2818-46B2-BD8A-D705977922F4}">
      <dsp:nvSpPr>
        <dsp:cNvPr id="0" name=""/>
        <dsp:cNvSpPr/>
      </dsp:nvSpPr>
      <dsp:spPr>
        <a:xfrm>
          <a:off x="2765737" y="681378"/>
          <a:ext cx="1690650" cy="676258"/>
        </a:xfrm>
        <a:prstGeom prst="round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Ценностные предложения</a:t>
          </a:r>
        </a:p>
      </dsp:txBody>
      <dsp:txXfrm>
        <a:off x="2798749" y="714390"/>
        <a:ext cx="1624626" cy="610234"/>
      </dsp:txXfrm>
    </dsp:sp>
    <dsp:sp modelId="{475E3A34-62AB-46AC-9393-FBACF9C4AC7D}">
      <dsp:nvSpPr>
        <dsp:cNvPr id="0" name=""/>
        <dsp:cNvSpPr/>
      </dsp:nvSpPr>
      <dsp:spPr>
        <a:xfrm>
          <a:off x="2928961" y="337406"/>
          <a:ext cx="4657677" cy="4657677"/>
        </a:xfrm>
        <a:custGeom>
          <a:avLst/>
          <a:gdLst/>
          <a:ahLst/>
          <a:cxnLst/>
          <a:rect l="0" t="0" r="0" b="0"/>
          <a:pathLst>
            <a:path>
              <a:moveTo>
                <a:pt x="1114277" y="341797"/>
              </a:moveTo>
              <a:arcTo wR="2328838" hR="2328838" stAng="14313901" swAng="602950"/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D23C7-FD9C-4D19-A509-843B6009AAE3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AD4E5-7CE6-440E-985B-F3A7B8350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805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1B869-A05F-B3AA-F8A0-DB33EBDB1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B4A36A-044A-1249-23C2-86C1A01FD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1A62D1-B42B-46ED-51B2-62296DE6B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B1B7-E196-4902-9448-592D487E09E6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6E92C8-407A-E2B7-ED1B-29F8FB1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CDA975-37A0-2A13-9174-4E345D55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9B6C-FAC3-46D8-84A3-65138F08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191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1D39D-62D6-6DE9-915C-519AD5F4C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5ADA57-0CAE-C3B9-7C0B-106CCDE8A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710C01-75F5-DF48-5414-AD7D41DE6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B1B7-E196-4902-9448-592D487E09E6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AE92F4-329A-8C30-A92D-60D13AE78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1EF711-4152-739F-2C94-4D6B8F09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9B6C-FAC3-46D8-84A3-65138F08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2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2C5639-3553-BA79-B390-A539B7B7E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516A60-95EE-F0B8-59BF-363F8D776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9F2C0D-89C1-8C48-817F-2B1E853F6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B1B7-E196-4902-9448-592D487E09E6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209E5F-F9CE-7103-46FC-B882A297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866E5D-BC59-F56F-2CF5-2491D9A4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9B6C-FAC3-46D8-84A3-65138F08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59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F9666-2702-6B45-1F11-03DF61691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E95C88-C1AA-F0FD-952E-A12D092AB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3D0382-7E61-D998-591B-049F3E105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B1B7-E196-4902-9448-592D487E09E6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0670DB-B2C0-D2B8-BFAC-44BD558E4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1666E-6880-A7FB-35ED-9188DD2C5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9B6C-FAC3-46D8-84A3-65138F08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97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738E0-A3DC-24F4-F410-7058FD7B2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756AC-5ECC-DE4E-BBE7-36097BD9D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4EEC77-C03D-8D61-93AE-58503F6CE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B1B7-E196-4902-9448-592D487E09E6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56E0DA-95AA-8AB4-C6C8-8D820F699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0CE63F-F8EC-7DBD-8CBE-985F4A28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9B6C-FAC3-46D8-84A3-65138F08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33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6DA97-A99C-744C-AAFE-B28661AB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9E9B30-C4A6-214E-A0F3-71FE242434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96D30E-B0EA-9553-A336-4E389424E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44C0CC-D1F2-BFF9-972B-4A53AFAE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B1B7-E196-4902-9448-592D487E09E6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DBCADF-2568-1392-239B-341C3C050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8B826E-C84F-E05B-182A-BD6033AC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9B6C-FAC3-46D8-84A3-65138F08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928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49641-2884-DD0D-EBC0-F30EBEE6F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6C6322-E773-BA82-8DCB-C1152FCA4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9F9354-3E6C-FBE6-7C6E-777DB8FEA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64F9E9-5756-8E03-82BF-350338B8D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C54CAB-23FF-49D7-E527-0520F6380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2C04004-8858-3C4F-BA07-1F1BF3559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B1B7-E196-4902-9448-592D487E09E6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8DE7874-F63D-7468-D8EE-061436D5E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788A4B-C8BF-BFFF-074E-DCD1051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9B6C-FAC3-46D8-84A3-65138F08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96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D5020-8230-88C7-5B26-EC4E4AFD7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91F40F-866A-DD07-9C9C-6C053D1B3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B1B7-E196-4902-9448-592D487E09E6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741F59-DAAE-E75C-32E6-62F7D5D29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6BB8E0-D78A-5D72-6B9F-08E3A7C03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9B6C-FAC3-46D8-84A3-65138F08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96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BFF9FB2-89AA-35CF-869A-3A8379C23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B1B7-E196-4902-9448-592D487E09E6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A74CFF-CB8A-4A97-AF2E-A8257AF7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99E426-1A41-7027-4F76-6BDD0BAE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9B6C-FAC3-46D8-84A3-65138F08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48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E7569-6959-4CDD-4511-6CB65797E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C151BA-2FB6-835D-1245-B70AAB432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AF4F65-E475-18BC-6594-29720E03F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8FB6D6-61F6-CF25-8012-9245A8F9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B1B7-E196-4902-9448-592D487E09E6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C04445-F5E0-5EAA-55C4-0789E2FE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CC6686-B51C-6E5A-2DAF-669113346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9B6C-FAC3-46D8-84A3-65138F08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017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1C976-EBF4-769A-35D9-22425722B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8A35DF-363F-2F9F-80BD-9D91A7F5D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1E7542-7D2C-1FAB-3470-91DACCC5B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CEAAEB-1959-CBDD-C707-B00A4A2CE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B1B7-E196-4902-9448-592D487E09E6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AF0765-89FF-2592-03F2-A50C8B791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206DAF-748A-3A3C-4BB8-3B5D0052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9B6C-FAC3-46D8-84A3-65138F08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30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C9FA5-AA3F-43E7-91E9-5C6FA01C9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25CD35-60E4-5861-BE09-4FEF24929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2C4394-48B0-CE5C-26DE-9ECA742A2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7FB1B7-E196-4902-9448-592D487E09E6}" type="datetimeFigureOut">
              <a:rPr lang="ru-RU" smtClean="0"/>
              <a:t>21.08.2025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EBEF50-FFE4-55AF-58C1-9EE93A2B5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0FFE3F-FFAA-0641-5FD4-ED27ADDE3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339B6C-FAC3-46D8-84A3-65138F08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58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jp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9F59A-53C8-EE64-F692-7BB6C5358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" y="1944303"/>
            <a:ext cx="8268101" cy="1682392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Школьный бренд как инструмент позиционирования маршрута развития образовательной организации</a:t>
            </a: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AE0A84-C598-A2F7-9BB6-EC5E4B97A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498" y="4027796"/>
            <a:ext cx="7321617" cy="114781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Квиташ Константин Сергеевич, директор МБОУ «СОШ им. А.И. Крушанова с. Михайловка» Михайловского муниципального округа Приморского края</a:t>
            </a:r>
          </a:p>
        </p:txBody>
      </p:sp>
      <p:pic>
        <p:nvPicPr>
          <p:cNvPr id="4" name="Рисунок 3" descr="Изображение выглядит как графическая вставка, Графика, логотип, графический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D35ED-B3E6-840B-C36B-6B825BD3C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" y="5175608"/>
            <a:ext cx="1976711" cy="16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1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49C51-FD24-24CC-9D35-9C58951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404" y="1285592"/>
            <a:ext cx="8130012" cy="405096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83CBF8-6ADA-5571-4253-F80C22CF0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0439" y="1347548"/>
            <a:ext cx="5292776" cy="5288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844E22-3784-363B-6208-ECF53551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886" t="44722" r="2521" b="21806"/>
          <a:stretch/>
        </p:blipFill>
        <p:spPr>
          <a:xfrm>
            <a:off x="6006072" y="1347548"/>
            <a:ext cx="1466851" cy="229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7B2CD0-1B1E-A8B1-A69D-9FB380B42200}"/>
              </a:ext>
            </a:extLst>
          </p:cNvPr>
          <p:cNvSpPr txBox="1"/>
          <p:nvPr/>
        </p:nvSpPr>
        <p:spPr>
          <a:xfrm>
            <a:off x="7933058" y="1488140"/>
            <a:ext cx="30440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сентября 2024 года школе присвоен статус </a:t>
            </a:r>
            <a:r>
              <a:rPr lang="ru-RU" sz="2200" b="1" dirty="0">
                <a:solidFill>
                  <a:srgbClr val="20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«Опорная школа Приморского края»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238ECF-C508-4E79-2213-66349E6A2616}"/>
              </a:ext>
            </a:extLst>
          </p:cNvPr>
          <p:cNvSpPr txBox="1"/>
          <p:nvPr/>
        </p:nvSpPr>
        <p:spPr>
          <a:xfrm>
            <a:off x="6646065" y="3803477"/>
            <a:ext cx="489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1367 учеников – 54 класса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E885C6-6DFF-E98A-4F7F-C357FF402FA3}"/>
              </a:ext>
            </a:extLst>
          </p:cNvPr>
          <p:cNvSpPr txBox="1"/>
          <p:nvPr/>
        </p:nvSpPr>
        <p:spPr>
          <a:xfrm>
            <a:off x="6341512" y="4347375"/>
            <a:ext cx="48909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rgbClr val="20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класса начальной школы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rgbClr val="20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классов основной школы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rgbClr val="20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класса средней школы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B213C6-56FD-70F8-F4AF-813381855B8F}"/>
              </a:ext>
            </a:extLst>
          </p:cNvPr>
          <p:cNvSpPr txBox="1"/>
          <p:nvPr/>
        </p:nvSpPr>
        <p:spPr>
          <a:xfrm>
            <a:off x="6646065" y="5577163"/>
            <a:ext cx="4586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 сотрудников –        89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3458040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16E822-2B6C-DD6B-8051-8E787CAE2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954A5-4469-8566-A06E-C754D57FC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404" y="1285592"/>
            <a:ext cx="8130012" cy="405096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1E6FF273-50C0-D5F6-3D6A-3917FDD55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71" y="25066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Бренд школы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- это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комплекс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представлений, эмоций и ценностных ориентиров в сознании учеников, родителей, сотрудников, жителей округа.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Бренд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это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восприятие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которое помогает узнать школу по специфическим особенностям, выделить ее из множества подобных. </a:t>
            </a:r>
          </a:p>
          <a:p>
            <a:endParaRPr lang="ru-RU" dirty="0"/>
          </a:p>
        </p:txBody>
      </p:sp>
      <p:pic>
        <p:nvPicPr>
          <p:cNvPr id="13" name="Рисунок 12" descr="Изображение выглядит как текст, снимок экрана, Шрифт, дизайн">
            <a:extLst>
              <a:ext uri="{FF2B5EF4-FFF2-40B4-BE49-F238E27FC236}">
                <a16:creationId xmlns:a16="http://schemas.microsoft.com/office/drawing/2014/main" id="{FC2EA101-F3C6-73AF-CE4A-11200A86C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54"/>
          <a:stretch>
            <a:fillRect/>
          </a:stretch>
        </p:blipFill>
        <p:spPr>
          <a:xfrm>
            <a:off x="0" y="0"/>
            <a:ext cx="12192000" cy="12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82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777DF2-6D85-A30C-F0C6-2086B159C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E84DE-7A16-6AC6-8A57-97CEE3683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404" y="1285592"/>
            <a:ext cx="8130012" cy="405096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3D5A2363-6B97-B7F5-ACC2-9FD8DD3FE7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8218335"/>
              </p:ext>
            </p:extLst>
          </p:nvPr>
        </p:nvGraphicFramePr>
        <p:xfrm>
          <a:off x="838200" y="1314641"/>
          <a:ext cx="10515600" cy="5332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EC2D3E-F0FE-13BA-9127-99CECE1ED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489" y="1488140"/>
            <a:ext cx="1737212" cy="14798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ка, Шрифт, графический дизайн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4ED70F2-F69B-57D3-8833-1101C3790C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744" y="2975952"/>
            <a:ext cx="1411056" cy="1319652"/>
          </a:xfrm>
          <a:prstGeom prst="rect">
            <a:avLst/>
          </a:prstGeom>
        </p:spPr>
      </p:pic>
      <p:pic>
        <p:nvPicPr>
          <p:cNvPr id="8" name="Рисунок 7" descr="Изображение выглядит как Шрифт, текст, Графи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3992D8E-EE11-685A-2949-CE3584B66E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051" y="1690688"/>
            <a:ext cx="2937441" cy="66592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ка, Шрифт, логотип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F21717A-1AD2-1BAC-63F5-DF167D56F7B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71" y="4899011"/>
            <a:ext cx="2631997" cy="147227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ка, графический дизайн, Шриф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B324E51-C1CE-6F01-7769-9B9B8EACE5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2" y="3254455"/>
            <a:ext cx="2065346" cy="10411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A9BD88-C3E7-1381-6278-0AC4A144454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525" y="4839398"/>
            <a:ext cx="887404" cy="11874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96C2DA-D7E2-31D0-4752-39A69843A00A}"/>
              </a:ext>
            </a:extLst>
          </p:cNvPr>
          <p:cNvSpPr txBox="1"/>
          <p:nvPr/>
        </p:nvSpPr>
        <p:spPr>
          <a:xfrm>
            <a:off x="377420" y="6037779"/>
            <a:ext cx="1675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Raleway" pitchFamily="2" charset="-52"/>
              </a:rPr>
              <a:t>«Крушановские чтения»</a:t>
            </a:r>
          </a:p>
        </p:txBody>
      </p:sp>
      <p:pic>
        <p:nvPicPr>
          <p:cNvPr id="23" name="Рисунок 22" descr="Изображение выглядит как текст, снимок экрана, Шрифт, дизайн">
            <a:extLst>
              <a:ext uri="{FF2B5EF4-FFF2-40B4-BE49-F238E27FC236}">
                <a16:creationId xmlns:a16="http://schemas.microsoft.com/office/drawing/2014/main" id="{2F9498D4-70A7-DF31-859F-FEC46B998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54"/>
          <a:stretch>
            <a:fillRect/>
          </a:stretch>
        </p:blipFill>
        <p:spPr>
          <a:xfrm>
            <a:off x="0" y="0"/>
            <a:ext cx="12192000" cy="1285592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9B2A8EDE-C34B-3608-7EAC-F121DCA3BFD5}"/>
              </a:ext>
            </a:extLst>
          </p:cNvPr>
          <p:cNvSpPr/>
          <p:nvPr/>
        </p:nvSpPr>
        <p:spPr>
          <a:xfrm>
            <a:off x="5324856" y="3326906"/>
            <a:ext cx="1542288" cy="1398508"/>
          </a:xfrm>
          <a:prstGeom prst="roundRect">
            <a:avLst/>
          </a:prstGeom>
          <a:noFill/>
          <a:ln>
            <a:solidFill>
              <a:srgbClr val="4F29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 descr="Изображение выглядит как Графика, графическая вставка, Танец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A3BAF7E-F533-065C-76AB-E8986E1142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611" y="3285656"/>
            <a:ext cx="1400050" cy="14810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E319174-6CDA-6F4F-FE53-1F4BF5EB35CF}"/>
              </a:ext>
            </a:extLst>
          </p:cNvPr>
          <p:cNvSpPr txBox="1"/>
          <p:nvPr/>
        </p:nvSpPr>
        <p:spPr>
          <a:xfrm>
            <a:off x="5496527" y="2865239"/>
            <a:ext cx="12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AFC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</a:t>
            </a:r>
            <a:r>
              <a:rPr lang="ru-RU" sz="2400" b="1" dirty="0" err="1">
                <a:solidFill>
                  <a:srgbClr val="969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пех</a:t>
            </a:r>
            <a:endParaRPr lang="ru-RU" sz="2400" b="1" dirty="0">
              <a:solidFill>
                <a:srgbClr val="9696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B41777-D4C8-A89E-67E9-02911524E755}"/>
              </a:ext>
            </a:extLst>
          </p:cNvPr>
          <p:cNvSpPr txBox="1"/>
          <p:nvPr/>
        </p:nvSpPr>
        <p:spPr>
          <a:xfrm>
            <a:off x="5496527" y="4714345"/>
            <a:ext cx="122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3ECC08-3799-CD49-53B1-F5FC9597F02F}"/>
              </a:ext>
            </a:extLst>
          </p:cNvPr>
          <p:cNvSpPr txBox="1"/>
          <p:nvPr/>
        </p:nvSpPr>
        <p:spPr>
          <a:xfrm rot="5400000">
            <a:off x="6360439" y="3856881"/>
            <a:ext cx="1398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0B8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794322-4665-5C1D-A492-388F7ED7870A}"/>
              </a:ext>
            </a:extLst>
          </p:cNvPr>
          <p:cNvSpPr txBox="1"/>
          <p:nvPr/>
        </p:nvSpPr>
        <p:spPr>
          <a:xfrm rot="16200000">
            <a:off x="4456266" y="3856882"/>
            <a:ext cx="1398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644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творчество</a:t>
            </a:r>
          </a:p>
        </p:txBody>
      </p:sp>
    </p:spTree>
    <p:extLst>
      <p:ext uri="{BB962C8B-B14F-4D97-AF65-F5344CB8AC3E}">
        <p14:creationId xmlns:p14="http://schemas.microsoft.com/office/powerpoint/2010/main" val="2092435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902B92-B967-2C6A-BE7F-CE095F9A7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EF88E7-7232-286B-9B2D-3EB0D51B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404" y="1285592"/>
            <a:ext cx="8130012" cy="405096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64CFEC-2A51-71D8-14BC-193EDCC7D304}"/>
              </a:ext>
            </a:extLst>
          </p:cNvPr>
          <p:cNvSpPr txBox="1"/>
          <p:nvPr/>
        </p:nvSpPr>
        <p:spPr>
          <a:xfrm>
            <a:off x="3123772" y="6022671"/>
            <a:ext cx="865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0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Гаврилова Полина Васильевна, </a:t>
            </a:r>
            <a:r>
              <a:rPr lang="ru-RU" dirty="0">
                <a:solidFill>
                  <a:srgbClr val="20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советник директора по воспитанию и взаимодействию с детскими общественными объединениями</a:t>
            </a:r>
          </a:p>
        </p:txBody>
      </p:sp>
      <p:pic>
        <p:nvPicPr>
          <p:cNvPr id="16" name="Объект 15" descr="Изображение выглядит как человек, одежда, Человеческое лицо, улыб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343CF4-89B4-DD32-E47A-99CFBDA40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" y="1819175"/>
            <a:ext cx="3333092" cy="5038824"/>
          </a:xfr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336122-51FC-872C-FEC1-F34584E881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3165" y="1586301"/>
            <a:ext cx="2287496" cy="275228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снимок экрана, Шрифт, дизайн">
            <a:extLst>
              <a:ext uri="{FF2B5EF4-FFF2-40B4-BE49-F238E27FC236}">
                <a16:creationId xmlns:a16="http://schemas.microsoft.com/office/drawing/2014/main" id="{19FF3A34-DDFF-CAD6-2E07-E79553B0D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54"/>
          <a:stretch>
            <a:fillRect/>
          </a:stretch>
        </p:blipFill>
        <p:spPr>
          <a:xfrm>
            <a:off x="0" y="0"/>
            <a:ext cx="12192000" cy="12855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E6900D2-C26C-4F09-FB30-96520739F92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30" t="4189" r="7396" b="9154"/>
          <a:stretch>
            <a:fillRect/>
          </a:stretch>
        </p:blipFill>
        <p:spPr>
          <a:xfrm>
            <a:off x="5940661" y="3566086"/>
            <a:ext cx="2009447" cy="199066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Графика, графическая вставка, Танец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2AD4DF0-D527-D7ED-971E-5325F681F7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131" y="1481726"/>
            <a:ext cx="3586046" cy="3793402"/>
          </a:xfrm>
          <a:prstGeom prst="rect">
            <a:avLst/>
          </a:prstGeom>
        </p:spPr>
      </p:pic>
      <p:sp>
        <p:nvSpPr>
          <p:cNvPr id="22" name="Объект 2">
            <a:extLst>
              <a:ext uri="{FF2B5EF4-FFF2-40B4-BE49-F238E27FC236}">
                <a16:creationId xmlns:a16="http://schemas.microsoft.com/office/drawing/2014/main" id="{B525BA0F-A276-8190-D9F5-489478619D86}"/>
              </a:ext>
            </a:extLst>
          </p:cNvPr>
          <p:cNvSpPr txBox="1">
            <a:spLocks/>
          </p:cNvSpPr>
          <p:nvPr/>
        </p:nvSpPr>
        <p:spPr>
          <a:xfrm>
            <a:off x="4193358" y="4297989"/>
            <a:ext cx="1195430" cy="518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70000"/>
              </a:lnSpc>
              <a:buNone/>
            </a:pPr>
            <a:r>
              <a:rPr lang="ru-RU" sz="1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9C30D419-1E00-0355-A3E6-85E402B38DB8}"/>
              </a:ext>
            </a:extLst>
          </p:cNvPr>
          <p:cNvSpPr txBox="1">
            <a:spLocks/>
          </p:cNvSpPr>
          <p:nvPr/>
        </p:nvSpPr>
        <p:spPr>
          <a:xfrm>
            <a:off x="6400601" y="5419071"/>
            <a:ext cx="1195430" cy="518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70000"/>
              </a:lnSpc>
              <a:buNone/>
            </a:pPr>
            <a:r>
              <a:rPr lang="ru-RU" sz="1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12641080-32F9-DD59-E598-3E7787569CD1}"/>
              </a:ext>
            </a:extLst>
          </p:cNvPr>
          <p:cNvSpPr txBox="1">
            <a:spLocks/>
          </p:cNvSpPr>
          <p:nvPr/>
        </p:nvSpPr>
        <p:spPr>
          <a:xfrm>
            <a:off x="9392439" y="5096087"/>
            <a:ext cx="1195430" cy="5180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70000"/>
              </a:lnSpc>
              <a:buNone/>
            </a:pPr>
            <a:r>
              <a:rPr lang="ru-RU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509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B7C54E-FE71-3FE8-5E7B-EA2C2BA1F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2A1C5-0343-305E-0A48-515E0BBB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404" y="1285592"/>
            <a:ext cx="8130012" cy="405096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322B73-CC53-6C7A-8DB2-9E1F305B0F8F}"/>
              </a:ext>
            </a:extLst>
          </p:cNvPr>
          <p:cNvSpPr txBox="1"/>
          <p:nvPr/>
        </p:nvSpPr>
        <p:spPr>
          <a:xfrm>
            <a:off x="2707668" y="6391976"/>
            <a:ext cx="878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0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Мичурова Милана, </a:t>
            </a:r>
            <a:r>
              <a:rPr lang="ru-RU" dirty="0">
                <a:solidFill>
                  <a:srgbClr val="20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школы (руководитель Совета старшеклассников)</a:t>
            </a:r>
          </a:p>
        </p:txBody>
      </p:sp>
      <p:pic>
        <p:nvPicPr>
          <p:cNvPr id="16" name="Объект 15" descr="Изображение выглядит как одежда, человек, Человеческое лицо, улыб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A5C535D-7736-BE33-71D5-8F449F8FD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9" y="1801640"/>
            <a:ext cx="2462814" cy="5056360"/>
          </a:xfrm>
        </p:spPr>
      </p:pic>
      <p:pic>
        <p:nvPicPr>
          <p:cNvPr id="17" name="Рисунок 16" descr="Изображение выглядит как Графика, Шрифт, графический дизайн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FC95562-9AD9-FCA0-4095-96255BBBC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45" y="1377381"/>
            <a:ext cx="2166894" cy="202652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1F3FCF-55CB-B803-13C1-F4A65A7F9C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523" t="12937" r="3205" b="61980"/>
          <a:stretch>
            <a:fillRect/>
          </a:stretch>
        </p:blipFill>
        <p:spPr>
          <a:xfrm>
            <a:off x="5408951" y="1377381"/>
            <a:ext cx="2166894" cy="11597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37ACE4-67F0-147F-51F3-9CF30EE8106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504" t="13202" r="11511" b="62640"/>
          <a:stretch>
            <a:fillRect/>
          </a:stretch>
        </p:blipFill>
        <p:spPr>
          <a:xfrm>
            <a:off x="3067050" y="3752305"/>
            <a:ext cx="1841208" cy="182010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4C9E35-C391-0E6E-7968-B88F4FD17A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7756" r="67296" b="29892"/>
          <a:stretch>
            <a:fillRect/>
          </a:stretch>
        </p:blipFill>
        <p:spPr>
          <a:xfrm>
            <a:off x="10489428" y="1393131"/>
            <a:ext cx="803783" cy="11282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человек, обувь, джинсы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97AB918-9699-073E-7C42-418BB6FEBF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 b="6805"/>
          <a:stretch>
            <a:fillRect/>
          </a:stretch>
        </p:blipFill>
        <p:spPr>
          <a:xfrm>
            <a:off x="5149939" y="2697472"/>
            <a:ext cx="6339591" cy="365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Изображение выглядит как текст, снимок экрана, Шрифт, дизайн">
            <a:extLst>
              <a:ext uri="{FF2B5EF4-FFF2-40B4-BE49-F238E27FC236}">
                <a16:creationId xmlns:a16="http://schemas.microsoft.com/office/drawing/2014/main" id="{28E6053F-50D4-B279-A8A0-6203B0F21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54"/>
          <a:stretch>
            <a:fillRect/>
          </a:stretch>
        </p:blipFill>
        <p:spPr>
          <a:xfrm>
            <a:off x="0" y="0"/>
            <a:ext cx="12192000" cy="1285592"/>
          </a:xfrm>
          <a:prstGeom prst="rect">
            <a:avLst/>
          </a:prstGeom>
        </p:spPr>
      </p:pic>
      <p:sp>
        <p:nvSpPr>
          <p:cNvPr id="24" name="AutoShape 2">
            <a:extLst>
              <a:ext uri="{FF2B5EF4-FFF2-40B4-BE49-F238E27FC236}">
                <a16:creationId xmlns:a16="http://schemas.microsoft.com/office/drawing/2014/main" id="{EA7D93D9-532E-C849-4047-EDEEC1A19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Изображение выглядит как кружка, кофейная чашка, Сосуды для напитков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6354FEC-FF06-BFBA-1107-8FA391B054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774" y="1500844"/>
            <a:ext cx="981203" cy="95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96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6A807B-33F6-6238-628B-B1880FF7E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BE5C9-BCC5-BAE9-D2D4-D36E052E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404" y="1285592"/>
            <a:ext cx="8130012" cy="405096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13" name="Объект 12" descr="Изображение выглядит как человек, мяч, одежда, спортивное оборудова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BD87D51-E588-9AC0-44C9-581F95344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4" y="1757970"/>
            <a:ext cx="2104905" cy="510002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5F0720-455B-2EE5-93F9-CFC0751A1EAD}"/>
              </a:ext>
            </a:extLst>
          </p:cNvPr>
          <p:cNvSpPr txBox="1"/>
          <p:nvPr/>
        </p:nvSpPr>
        <p:spPr>
          <a:xfrm>
            <a:off x="2670772" y="6211668"/>
            <a:ext cx="903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0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Варгатый Илья, </a:t>
            </a:r>
            <a:r>
              <a:rPr lang="ru-RU" dirty="0">
                <a:solidFill>
                  <a:srgbClr val="20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министра связи и массовых коммуникаций Совета старшеклассников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EA8358-891A-5CBF-466A-7B1F6C18D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422" y="1488140"/>
            <a:ext cx="3629586" cy="1823274"/>
          </a:xfrm>
          <a:prstGeom prst="rect">
            <a:avLst/>
          </a:prstGeom>
        </p:spPr>
      </p:pic>
      <p:pic>
        <p:nvPicPr>
          <p:cNvPr id="2050" name="Picture 2" descr="В России стартовал фестиваль «Футбол в школе» - Алтайский институт развития  образования имени Адриана Митрофановича Топорова">
            <a:extLst>
              <a:ext uri="{FF2B5EF4-FFF2-40B4-BE49-F238E27FC236}">
                <a16:creationId xmlns:a16="http://schemas.microsoft.com/office/drawing/2014/main" id="{7257D542-CCA8-E50F-A88F-5E5B096EF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04590"/>
              </a:clrFrom>
              <a:clrTo>
                <a:srgbClr val="0045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t="6228" r="17175" b="7071"/>
          <a:stretch>
            <a:fillRect/>
          </a:stretch>
        </p:blipFill>
        <p:spPr bwMode="auto">
          <a:xfrm>
            <a:off x="5752993" y="1363553"/>
            <a:ext cx="1367074" cy="115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Графика, Шрифт, логотип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97CADCA-2B4B-9289-B8A1-029EF99FC09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327" y="1363553"/>
            <a:ext cx="3754264" cy="21000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79B0F0-A390-BC91-A35E-6564D59840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7995"/>
          <a:stretch>
            <a:fillRect/>
          </a:stretch>
        </p:blipFill>
        <p:spPr>
          <a:xfrm>
            <a:off x="2987644" y="3726404"/>
            <a:ext cx="4065006" cy="248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EB7B3E-D29C-3CB7-31AD-6BA0B51B3467}"/>
              </a:ext>
            </a:extLst>
          </p:cNvPr>
          <p:cNvSpPr txBox="1"/>
          <p:nvPr/>
        </p:nvSpPr>
        <p:spPr>
          <a:xfrm>
            <a:off x="3416054" y="3334243"/>
            <a:ext cx="463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pple Color Emoji"/>
              </a:rPr>
              <a:t>🏐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986B7B-EA8D-687F-7668-596519686716}"/>
              </a:ext>
            </a:extLst>
          </p:cNvPr>
          <p:cNvSpPr txBox="1"/>
          <p:nvPr/>
        </p:nvSpPr>
        <p:spPr>
          <a:xfrm>
            <a:off x="4032174" y="3334243"/>
            <a:ext cx="463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A2FEFE-0C47-FFFB-B7C2-B3B798AB62A2}"/>
              </a:ext>
            </a:extLst>
          </p:cNvPr>
          <p:cNvSpPr txBox="1"/>
          <p:nvPr/>
        </p:nvSpPr>
        <p:spPr>
          <a:xfrm>
            <a:off x="4648294" y="3334243"/>
            <a:ext cx="463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pple Color Emoji"/>
              </a:rPr>
              <a:t>⚽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36248-243E-0AE9-9455-02628266E998}"/>
              </a:ext>
            </a:extLst>
          </p:cNvPr>
          <p:cNvSpPr txBox="1"/>
          <p:nvPr/>
        </p:nvSpPr>
        <p:spPr>
          <a:xfrm>
            <a:off x="5289003" y="3339282"/>
            <a:ext cx="463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pple Color Emoji"/>
              </a:rPr>
              <a:t>🏓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4AC8FF-00C4-2B49-ED13-F661F101A835}"/>
              </a:ext>
            </a:extLst>
          </p:cNvPr>
          <p:cNvSpPr txBox="1"/>
          <p:nvPr/>
        </p:nvSpPr>
        <p:spPr>
          <a:xfrm>
            <a:off x="5905123" y="3334243"/>
            <a:ext cx="463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pple Color Emoji"/>
              </a:rPr>
              <a:t>⛺</a:t>
            </a:r>
            <a:endParaRPr lang="ru-RU" dirty="0"/>
          </a:p>
        </p:txBody>
      </p:sp>
      <p:pic>
        <p:nvPicPr>
          <p:cNvPr id="16" name="Рисунок 15" descr="Изображение выглядит как текст, снимок экрана, Шрифт, дизайн">
            <a:extLst>
              <a:ext uri="{FF2B5EF4-FFF2-40B4-BE49-F238E27FC236}">
                <a16:creationId xmlns:a16="http://schemas.microsoft.com/office/drawing/2014/main" id="{B522DB3D-9D1B-5DCD-1E46-C9E083B44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54"/>
          <a:stretch>
            <a:fillRect/>
          </a:stretch>
        </p:blipFill>
        <p:spPr>
          <a:xfrm>
            <a:off x="0" y="0"/>
            <a:ext cx="12192000" cy="12855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4C5F8FC-FB51-C8F7-09D6-5456BFDCBD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0874" y="3726404"/>
            <a:ext cx="3313686" cy="248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359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A8F4F1-2B39-DDD5-C407-A0F3661EE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F539A-7044-B8CB-91AA-3642248D1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404" y="1285592"/>
            <a:ext cx="8130012" cy="405096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12" name="Объект 11" descr="Изображение выглядит как одежда, человек, обувь, улыб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766D1F2-72F2-4D6A-A0B1-FF2B71EDB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0" y="1488139"/>
            <a:ext cx="7730408" cy="512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630DEE-24DD-110A-B478-D18EB5DDF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387" y="1488139"/>
            <a:ext cx="1477677" cy="14776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5E7AFFF-3F9B-B7B4-E651-632C5115AC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084" t="36528" r="15084" b="25417"/>
          <a:stretch>
            <a:fillRect/>
          </a:stretch>
        </p:blipFill>
        <p:spPr>
          <a:xfrm>
            <a:off x="8564387" y="3235572"/>
            <a:ext cx="1484488" cy="15524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F82C5C-19F6-660F-54ED-B53571274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4387" y="5067300"/>
            <a:ext cx="1481268" cy="148126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арисовка, черно-белый, офисные принадлежности, монохром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0768BE7-6B29-43B5-E273-71A4069CD9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92" y="3324515"/>
            <a:ext cx="1921367" cy="32240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84EA9A-DE06-9A1A-0994-87ED5277F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8333" y="3772669"/>
            <a:ext cx="561465" cy="4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678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176</Words>
  <Application>Microsoft Office PowerPoint</Application>
  <PresentationFormat>Широкоэкранный</PresentationFormat>
  <Paragraphs>42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Apple Color Emoji</vt:lpstr>
      <vt:lpstr>Aptos</vt:lpstr>
      <vt:lpstr>Aptos Display</vt:lpstr>
      <vt:lpstr>Arial</vt:lpstr>
      <vt:lpstr>Raleway</vt:lpstr>
      <vt:lpstr>Тема Office</vt:lpstr>
      <vt:lpstr>Школьный бренд как инструмент позиционирования маршрута развития образовательной организации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Константин Квиташ</dc:creator>
  <cp:lastModifiedBy>Константин Квиташ</cp:lastModifiedBy>
  <cp:revision>27</cp:revision>
  <dcterms:created xsi:type="dcterms:W3CDTF">2025-08-19T06:44:04Z</dcterms:created>
  <dcterms:modified xsi:type="dcterms:W3CDTF">2025-08-21T07:33:51Z</dcterms:modified>
</cp:coreProperties>
</file>