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"/>
  </p:notesMasterIdLst>
  <p:handoutMasterIdLst>
    <p:handoutMasterId r:id="rId9"/>
  </p:handoutMasterIdLst>
  <p:sldIdLst>
    <p:sldId id="292" r:id="rId2"/>
    <p:sldId id="293" r:id="rId3"/>
    <p:sldId id="294" r:id="rId4"/>
    <p:sldId id="295" r:id="rId5"/>
    <p:sldId id="296" r:id="rId6"/>
    <p:sldId id="29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8CE1FC"/>
    <a:srgbClr val="FF3300"/>
    <a:srgbClr val="2C2C84"/>
    <a:srgbClr val="660066"/>
    <a:srgbClr val="EE7700"/>
    <a:srgbClr val="E27100"/>
    <a:srgbClr val="FA7D00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FD70-0C7B-428E-9F54-29C43CD280A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43A0-8B96-4BF9-A2D0-8CEA71F1C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81AF71-78E5-4C21-8CE4-4B559624E8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97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Заголовок</a:t>
            </a:r>
            <a:br>
              <a:rPr lang="ru-RU"/>
            </a:br>
            <a:r>
              <a:rPr lang="ru-RU"/>
              <a:t>Слайда-разделителя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E90010-6E46-4F1A-A600-AA6695A26C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F771FD-C55D-43AF-A48A-60E461F615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74498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5C936A3D-B027-4C12-85EF-F9A04E3F0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0956" y="442129"/>
            <a:ext cx="7886700" cy="132556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46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F531F0-D5D0-473A-9E6B-D35167D48F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E91F64-CF5B-4B67-B879-32D054DF7D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51ED23-9F7F-4432-9A7F-BD559199C6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C1C10C-8C2C-4A80-8241-52E90385D0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F7700-E974-4FAA-A178-8A69C391BA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2D21CD-D0FC-4957-8339-F61EB3200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0B3F37-7B3C-4238-82FE-6DEFEF8D4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44E182-882E-44C5-9797-459BE72818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</a:t>
            </a:r>
            <a:br>
              <a:rPr lang="ru-RU"/>
            </a:br>
            <a:r>
              <a:rPr lang="ru-RU"/>
              <a:t>Можно в две строки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fld id="{8BEBBF4C-EA40-4731-AE49-3D41E718F6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:\фон левый плюс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0"/>
            <a:ext cx="271461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23574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692337</a:t>
            </a:r>
          </a:p>
          <a:p>
            <a:r>
              <a:rPr lang="ru-RU" dirty="0">
                <a:solidFill>
                  <a:schemeClr val="bg1"/>
                </a:solidFill>
              </a:rPr>
              <a:t> Российская Федерация, Приморский край, город Арсеньев, ул. Ленинская, д. 23.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43808" y="116632"/>
            <a:ext cx="6000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униципальное общеобразовательное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бюджетное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учреждение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«Средняя общеобразовательная школа № 1»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Арсеньевского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городского округа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5715016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2024 год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391454" y="1267520"/>
            <a:ext cx="6679074" cy="32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C2C8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C2C84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C2C84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C2C84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C2C8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C2C8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C2C8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C2C8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C2C84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800" b="1" dirty="0" smtClean="0">
                <a:solidFill>
                  <a:srgbClr val="FF0000"/>
                </a:solidFill>
                <a:latin typeface="Gabriola" pitchFamily="82" charset="0"/>
              </a:rPr>
              <a:t>«БРЕНД»</a:t>
            </a:r>
            <a:endParaRPr lang="ru-RU" sz="4800" b="1" dirty="0" smtClean="0">
              <a:solidFill>
                <a:srgbClr val="FF0000"/>
              </a:solidFill>
              <a:latin typeface="Gabriola" pitchFamily="82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Gabriola" pitchFamily="82" charset="0"/>
              </a:rPr>
              <a:t>МОБУ СОШ №1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Gabriola" pitchFamily="82" charset="0"/>
              </a:rPr>
              <a:t>Арсеньевского городского округа</a:t>
            </a:r>
            <a:endParaRPr lang="ru-RU" sz="4800" b="1" dirty="0">
              <a:solidFill>
                <a:srgbClr val="FF0000"/>
              </a:solidFill>
              <a:latin typeface="Gabriola" pitchFamily="82" charset="0"/>
            </a:endParaRPr>
          </a:p>
          <a:p>
            <a:pPr algn="ctr"/>
            <a:endParaRPr lang="ru-RU" altLang="ru-RU" sz="48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531F0-D5D0-473A-9E6B-D35167D48F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ADMIN\Downloads\WhatsApp Image 2024-10-31 at 15.15.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6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21CD-D0FC-4957-8339-F61EB320066F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1" name="Picture 3" descr="C:\Users\ADMIN\Downloads\WhatsApp Image 2024-10-31 at 15.15.30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3923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WhatsApp Image 2024-10-31 at 15.15.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10197"/>
            <a:ext cx="4608512" cy="68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9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21CD-D0FC-4957-8339-F61EB320066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4" descr="C:\Users\ADMIN\Downloads\WhatsApp Image 2024-10-31 at 15.15.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6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21CD-D0FC-4957-8339-F61EB320066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5" name="Picture 3" descr="C:\Users\ADMIN\Downloads\WhatsApp Image 2024-10-31 at 15.15.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760"/>
            <a:ext cx="33123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WhatsApp Image 2024-10-31 at 15.15.32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51696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52626142584898771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65" y="2996952"/>
            <a:ext cx="540211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6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320" y="236392"/>
            <a:ext cx="6966704" cy="81634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algn="ctr" eaLnBrk="0" hangingPunct="0"/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«Средняя общеобразовательная школа № 1» </a:t>
            </a:r>
            <a:br>
              <a:rPr lang="ru-RU" sz="1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Арсеньевского городского округа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36A3D-B027-4C12-85EF-F9A04E3F040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CA438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CA438">
                  <a:lumMod val="40000"/>
                  <a:lumOff val="6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95040" y="4525663"/>
            <a:ext cx="2362200" cy="150741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495040" y="1309672"/>
            <a:ext cx="2362200" cy="150741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04925" y="1356433"/>
            <a:ext cx="2012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Ценностное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предложение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95536" y="1290692"/>
            <a:ext cx="3014298" cy="150741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959047" y="1290691"/>
            <a:ext cx="2789418" cy="150741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61557" y="1805968"/>
            <a:ext cx="3282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Большой шаг в профессию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690388" y="1356433"/>
            <a:ext cx="2012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Отношения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52588" y="1348742"/>
            <a:ext cx="2012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Позиция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27786" y="2985414"/>
            <a:ext cx="2012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Выражение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95536" y="2919673"/>
            <a:ext cx="3037159" cy="150741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951344" y="2919673"/>
            <a:ext cx="2797121" cy="150741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70369" y="3004816"/>
            <a:ext cx="2012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Индивидуальность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135409" y="4587301"/>
            <a:ext cx="2012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 smtClean="0">
                <a:solidFill>
                  <a:srgbClr val="FFFF00"/>
                </a:solidFill>
              </a:rPr>
              <a:t>Миссия и видение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95536" y="4521560"/>
            <a:ext cx="3044782" cy="150741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690388" y="4633808"/>
            <a:ext cx="2012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Культура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30194" y="2861840"/>
            <a:ext cx="2362200" cy="150741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959047" y="4548655"/>
            <a:ext cx="2789418" cy="150741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23089" y="4630397"/>
            <a:ext cx="2012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Компетенции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Объект 6"/>
          <p:cNvSpPr txBox="1">
            <a:spLocks/>
          </p:cNvSpPr>
          <p:nvPr/>
        </p:nvSpPr>
        <p:spPr>
          <a:xfrm>
            <a:off x="3440318" y="1525710"/>
            <a:ext cx="2956990" cy="2046213"/>
          </a:xfrm>
          <a:prstGeom prst="rect">
            <a:avLst/>
          </a:prstGeom>
        </p:spPr>
        <p:txBody>
          <a:bodyPr/>
          <a:lstStyle>
            <a:lvl1pPr marL="266700" indent="-2667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200">
                <a:solidFill>
                  <a:srgbClr val="2C2C84"/>
                </a:solidFill>
                <a:latin typeface="+mn-lt"/>
                <a:ea typeface="+mn-ea"/>
                <a:cs typeface="+mn-cs"/>
              </a:defRPr>
            </a:lvl1pPr>
            <a:lvl2pPr marL="712788" indent="-1809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2C2C84"/>
                </a:solidFill>
                <a:latin typeface="+mn-lt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2C2C84"/>
                </a:solidFill>
                <a:latin typeface="+mn-lt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2C2C8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+mn-lt"/>
              </a:defRPr>
            </a:lvl9pPr>
          </a:lstStyle>
          <a:p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</a:p>
          <a:p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</a:p>
          <a:p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</a:p>
          <a:p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бъект 6"/>
          <p:cNvSpPr txBox="1">
            <a:spLocks/>
          </p:cNvSpPr>
          <p:nvPr/>
        </p:nvSpPr>
        <p:spPr bwMode="auto">
          <a:xfrm>
            <a:off x="1051353" y="3223442"/>
            <a:ext cx="1792456" cy="11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2C2C84"/>
                </a:solidFill>
                <a:latin typeface="+mn-lt"/>
                <a:ea typeface="+mn-ea"/>
                <a:cs typeface="+mn-cs"/>
              </a:defRPr>
            </a:lvl1pPr>
            <a:lvl2pPr marL="712788" indent="-1809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C2C84"/>
                </a:solidFill>
                <a:latin typeface="+mn-lt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2C2C84"/>
                </a:solidFill>
                <a:latin typeface="+mn-lt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C2C8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Логотип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3083" y="1941208"/>
            <a:ext cx="181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Школа - мечта</a:t>
            </a:r>
          </a:p>
        </p:txBody>
      </p:sp>
      <p:sp>
        <p:nvSpPr>
          <p:cNvPr id="38" name="Объект 4"/>
          <p:cNvSpPr txBox="1">
            <a:spLocks/>
          </p:cNvSpPr>
          <p:nvPr/>
        </p:nvSpPr>
        <p:spPr bwMode="auto">
          <a:xfrm>
            <a:off x="5951345" y="3154691"/>
            <a:ext cx="2797120" cy="134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2C2C84"/>
                </a:solidFill>
                <a:latin typeface="+mn-lt"/>
                <a:ea typeface="+mn-ea"/>
                <a:cs typeface="+mn-cs"/>
              </a:defRPr>
            </a:lvl1pPr>
            <a:lvl2pPr marL="712788" indent="-1809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C2C84"/>
                </a:solidFill>
                <a:latin typeface="+mn-lt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2C2C84"/>
                </a:solidFill>
                <a:latin typeface="+mn-lt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C2C8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Равные возможности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бъект 4"/>
          <p:cNvSpPr txBox="1">
            <a:spLocks/>
          </p:cNvSpPr>
          <p:nvPr/>
        </p:nvSpPr>
        <p:spPr bwMode="auto">
          <a:xfrm>
            <a:off x="6023016" y="5085184"/>
            <a:ext cx="25814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2C2C84"/>
                </a:solidFill>
                <a:latin typeface="+mn-lt"/>
                <a:ea typeface="+mn-ea"/>
                <a:cs typeface="+mn-cs"/>
              </a:defRPr>
            </a:lvl1pPr>
            <a:lvl2pPr marL="712788" indent="-1809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C2C84"/>
                </a:solidFill>
                <a:latin typeface="+mn-lt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2C2C84"/>
                </a:solidFill>
                <a:latin typeface="+mn-lt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C2C8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Профориентация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Партнёрство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бъект 4"/>
          <p:cNvSpPr txBox="1">
            <a:spLocks/>
          </p:cNvSpPr>
          <p:nvPr/>
        </p:nvSpPr>
        <p:spPr bwMode="auto">
          <a:xfrm>
            <a:off x="3658438" y="4905164"/>
            <a:ext cx="21929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2C2C84"/>
                </a:solidFill>
                <a:latin typeface="+mn-lt"/>
                <a:ea typeface="+mn-ea"/>
                <a:cs typeface="+mn-cs"/>
              </a:defRPr>
            </a:lvl1pPr>
            <a:lvl2pPr marL="712788" indent="-1809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C2C84"/>
                </a:solidFill>
                <a:latin typeface="+mn-lt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2C2C84"/>
                </a:solidFill>
                <a:latin typeface="+mn-lt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C2C8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9pPr>
          </a:lstStyle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Уклад (традиции)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Лидерский клуб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80683" y="3004816"/>
            <a:ext cx="1892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EE7700"/>
                </a:solidFill>
              </a:rPr>
              <a:t>Лучшее будущее начинается здесь!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EE7700"/>
              </a:solidFill>
              <a:effectLst/>
              <a:uLnTx/>
              <a:uFillTx/>
            </a:endParaRPr>
          </a:p>
        </p:txBody>
      </p:sp>
      <p:sp>
        <p:nvSpPr>
          <p:cNvPr id="41" name="Объект 4"/>
          <p:cNvSpPr txBox="1">
            <a:spLocks/>
          </p:cNvSpPr>
          <p:nvPr/>
        </p:nvSpPr>
        <p:spPr bwMode="auto">
          <a:xfrm>
            <a:off x="116427" y="4917788"/>
            <a:ext cx="3664256" cy="106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2C2C84"/>
                </a:solidFill>
                <a:latin typeface="+mn-lt"/>
                <a:ea typeface="+mn-ea"/>
                <a:cs typeface="+mn-cs"/>
              </a:defRPr>
            </a:lvl1pPr>
            <a:lvl2pPr marL="712788" indent="-18097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C2C84"/>
                </a:solidFill>
                <a:latin typeface="+mn-lt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2C2C84"/>
                </a:solidFill>
                <a:latin typeface="+mn-lt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C2C8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C2C84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Лучшая площадка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инженер. образовании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WhatsApp Image 2024-11-16 at 11.50.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" y="332656"/>
            <a:ext cx="2597936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5875</TotalTime>
  <Words>103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общеобразовательное бюджетное учреждение «Средняя общеобразовательная школа № 1»  Арсеньевского городского округа  </vt:lpstr>
    </vt:vector>
  </TitlesOfParts>
  <Company>Matrix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Grandy</dc:creator>
  <cp:lastModifiedBy>ADMIN</cp:lastModifiedBy>
  <cp:revision>614</cp:revision>
  <cp:lastPrinted>2016-10-30T22:06:53Z</cp:lastPrinted>
  <dcterms:created xsi:type="dcterms:W3CDTF">2009-08-28T12:20:15Z</dcterms:created>
  <dcterms:modified xsi:type="dcterms:W3CDTF">2024-11-16T02:14:04Z</dcterms:modified>
</cp:coreProperties>
</file>