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</p:sldIdLst>
  <p:sldSz cx="12192000" cy="6858000" type="screen4x3"/>
  <p:notesSz cx="6858000" cy="9144000"/>
  <p:defaultTextStyle>
    <a:lvl1pPr marL="0" indent="0" algn="l" defTabSz="914400" rtl="0" fontAlgn="base">
      <a:lnSpc>
        <a:spcPct val="100000"/>
      </a:lnSpc>
      <a:buNone/>
      <a:defRPr sz="1800">
        <a:solidFill>
          <a:schemeClr val="dk1"/>
        </a:solidFill>
        <a:latin typeface="Calibri"/>
      </a:defRPr>
    </a:lvl1pPr>
    <a:lvl2pPr marL="457200" indent="0" algn="l" defTabSz="914400" rtl="0" fontAlgn="base">
      <a:lnSpc>
        <a:spcPct val="100000"/>
      </a:lnSpc>
      <a:buNone/>
      <a:defRPr sz="1800">
        <a:solidFill>
          <a:schemeClr val="dk1"/>
        </a:solidFill>
        <a:latin typeface="Calibri"/>
      </a:defRPr>
    </a:lvl2pPr>
    <a:lvl3pPr marL="914400" indent="0" algn="l" defTabSz="914400" rtl="0" fontAlgn="base">
      <a:lnSpc>
        <a:spcPct val="100000"/>
      </a:lnSpc>
      <a:buNone/>
      <a:defRPr sz="1800">
        <a:solidFill>
          <a:schemeClr val="dk1"/>
        </a:solidFill>
        <a:latin typeface="Calibri"/>
      </a:defRPr>
    </a:lvl3pPr>
    <a:lvl4pPr marL="1371600" indent="0" algn="l" defTabSz="914400" rtl="0" fontAlgn="base">
      <a:lnSpc>
        <a:spcPct val="100000"/>
      </a:lnSpc>
      <a:buNone/>
      <a:defRPr sz="1800">
        <a:solidFill>
          <a:schemeClr val="dk1"/>
        </a:solidFill>
        <a:latin typeface="Calibri"/>
      </a:defRPr>
    </a:lvl4pPr>
    <a:lvl5pPr marL="1828800" indent="0" algn="l" defTabSz="914400" rtl="0" fontAlgn="base">
      <a:lnSpc>
        <a:spcPct val="100000"/>
      </a:lnSpc>
      <a:buNone/>
      <a:defRPr sz="1800">
        <a:solidFill>
          <a:schemeClr val="dk1"/>
        </a:solidFill>
        <a:latin typeface="Calibri"/>
      </a:defRPr>
    </a:lvl5pPr>
    <a:lvl6pPr>
      <a:defRPr sz="1800"/>
    </a:lvl6pPr>
    <a:lvl7pPr>
      <a:defRPr sz="1800"/>
    </a:lvl7pPr>
    <a:lvl8pPr>
      <a:defRPr sz="1800"/>
    </a:lvl8pPr>
    <a:lvl9pPr>
      <a:defRPr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 /><Relationship Id="rId7" Type="http://schemas.openxmlformats.org/officeDocument/2006/relationships/tableStyles" Target="tableStyles.xml" /><Relationship Id="rId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title">
  <p:cSld name="1_Office Them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1" name="Picture 7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52" name="Title Placeholder 1"/>
          <p:cNvSpPr>
            <a:spLocks noChangeShapeType="1" noGrp="1"/>
          </p:cNvSpPr>
          <p:nvPr>
            <p:ph type="title" idx="0"/>
          </p:nvPr>
        </p:nvSpPr>
        <p:spPr>
          <a:xfrm>
            <a:off x="1562100" y="231775"/>
            <a:ext cx="10515600" cy="8016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</a:pPr>
            <a:r>
              <a:rPr lang="en-GB"/>
              <a:t>Click to edit Master title style</a:t>
            </a:r>
          </a:p>
        </p:txBody>
      </p:sp>
      <p:sp>
        <p:nvSpPr>
          <p:cNvPr id="2053" name="Text Placeholder 2"/>
          <p:cNvSpPr>
            <a:spLocks noChangeShapeType="1"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228600" lvl="0" indent="-457200">
              <a:spcBef>
                <a:spcPts val="1000"/>
              </a:spcBef>
              <a:buFont typeface="Arial"/>
              <a:buChar char="•"/>
            </a:pPr>
            <a:r>
              <a:rPr lang="en-GB"/>
              <a:t>Click to edit Master text styles</a:t>
            </a:r>
          </a:p>
          <a:p>
            <a:pPr marL="685800" lvl="1" indent="-914400">
              <a:spcBef>
                <a:spcPts val="500"/>
              </a:spcBef>
              <a:buFont typeface="Arial"/>
              <a:buChar char="•"/>
            </a:pPr>
            <a:r>
              <a:rPr lang="en-GB"/>
              <a:t>Second level</a:t>
            </a:r>
          </a:p>
          <a:p>
            <a:pPr marL="1143000" lvl="2" indent="-1371600">
              <a:spcBef>
                <a:spcPts val="500"/>
              </a:spcBef>
              <a:buFont typeface="Arial"/>
              <a:buChar char="•"/>
            </a:pPr>
            <a:r>
              <a:rPr lang="en-GB"/>
              <a:t>Third level</a:t>
            </a:r>
          </a:p>
          <a:p>
            <a:pPr marL="1600200" lvl="3" indent="-1828800">
              <a:spcBef>
                <a:spcPts val="500"/>
              </a:spcBef>
              <a:buFont typeface="Arial"/>
              <a:buChar char="•"/>
            </a:pPr>
            <a:r>
              <a:rPr lang="en-GB"/>
              <a:t>Fourth level</a:t>
            </a:r>
          </a:p>
          <a:p>
            <a:pPr marL="2057400" lvl="4" indent="-2286000">
              <a:spcBef>
                <a:spcPts val="500"/>
              </a:spcBef>
              <a:buFont typeface="Arial"/>
              <a:buChar char="•"/>
            </a:pPr>
            <a:r>
              <a:rPr lang="en-GB"/>
              <a:t>Fifth level</a:t>
            </a:r>
          </a:p>
        </p:txBody>
      </p:sp>
      <p:sp>
        <p:nvSpPr>
          <p:cNvPr id="2054" name="Date Placeholder 3"/>
          <p:cNvSpPr>
            <a:spLocks noChangeShapeType="1"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</a:pPr>
            <a:r>
              <a:rPr sz="120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2055" name="Footer Placeholder 4"/>
          <p:cNvSpPr>
            <a:spLocks noChangeShapeType="1"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2056" name="Slide Number Placeholder 5"/>
          <p:cNvSpPr>
            <a:spLocks noChangeShapeType="1"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 algn="r">
              <a:buNone/>
            </a:pPr>
            <a:fld id="{D038279B-FC19-497E-A7D1-5ADD9CAF016F}" type="slidenum">
              <a:rPr sz="1200">
                <a:solidFill>
                  <a:srgbClr val="898989"/>
                </a:solidFill>
              </a:rPr>
              <a:t>*</a:t>
            </a:fld>
          </a:p>
        </p:txBody>
      </p:sp>
      <p:sp>
        <p:nvSpPr>
          <p:cNvPr id="1013" name="Shape 1013"/>
          <p:cNvSpPr>
            <a:spLocks noChangeShapeType="1" noGrp="1"/>
          </p:cNvSpPr>
          <p:nvPr>
            <p:ph type="dt"/>
          </p:nvPr>
        </p:nvSpPr>
        <p:spPr>
          <a:prstGeom prst="rect">
            <a:avLst/>
          </a:prstGeom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1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ChangeShapeType="1"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buNone/>
            </a:pPr>
            <a:endParaRPr lang="en-US" sz="1200"/>
          </a:p>
        </p:txBody>
      </p:sp>
      <p:sp>
        <p:nvSpPr>
          <p:cNvPr id="2054" name="Shape 2054"/>
          <p:cNvSpPr>
            <a:spLocks noChangeShapeType="1"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</a:pPr>
            <a:endParaRPr lang="en-US"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Grp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Title Placeholder 1"/>
          <p:cNvSpPr>
            <a:spLocks noChangeShapeType="1" noGrp="1"/>
          </p:cNvSpPr>
          <p:nvPr>
            <p:ph type="title" idx="0"/>
          </p:nvPr>
        </p:nvSpPr>
        <p:spPr>
          <a:xfrm>
            <a:off x="1562100" y="231775"/>
            <a:ext cx="10515600" cy="801687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</a:pPr>
            <a:r>
              <a:rPr lang="en-GB"/>
              <a:t>Click to edit Master title style</a:t>
            </a:r>
          </a:p>
        </p:txBody>
      </p:sp>
      <p:sp>
        <p:nvSpPr>
          <p:cNvPr id="1028" name="Text Placeholder 2"/>
          <p:cNvSpPr>
            <a:spLocks noChangeShapeType="1"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228600" indent="-228600" algn="l" defTabSz="914400" rtl="0" fontAlgn="base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dk1"/>
                </a:solidFill>
                <a:latin typeface="Calibri"/>
              </a:defRPr>
            </a:lvl1pPr>
            <a:lvl2pPr marL="685800" indent="-228600" algn="l" defTabSz="914400" rtl="0" fontAlgn="base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dk1"/>
                </a:solidFill>
                <a:latin typeface="Calibri"/>
              </a:defRPr>
            </a:lvl2pPr>
            <a:lvl3pPr marL="1143000" indent="-228600" algn="l" defTabSz="914400" rtl="0" fontAlgn="base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dk1"/>
                </a:solidFill>
                <a:latin typeface="Calibri"/>
              </a:defRPr>
            </a:lvl3pPr>
            <a:lvl4pPr marL="1600200" indent="-228600" algn="l" defTabSz="914400" rtl="0" fontAlgn="base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dk1"/>
                </a:solidFill>
                <a:latin typeface="Calibri"/>
              </a:defRPr>
            </a:lvl4pPr>
            <a:lvl5pPr marL="2057400" indent="-228600" algn="l" defTabSz="914400" rtl="0" fontAlgn="base">
              <a:lnSpc>
                <a:spcPct val="90000"/>
              </a:lnSpc>
              <a:spcBef>
                <a:spcPts val="500"/>
              </a:spcBef>
              <a:buChar char="•"/>
              <a:defRPr sz="1800">
                <a:solidFill>
                  <a:schemeClr val="dk1"/>
                </a:solidFill>
                <a:latin typeface="Calibri"/>
              </a:defRPr>
            </a:lvl5pPr>
          </a:lstStyle>
          <a:p>
            <a:pPr marL="228600" lvl="0" indent="-457200">
              <a:spcBef>
                <a:spcPts val="1000"/>
              </a:spcBef>
              <a:buFont typeface="Arial"/>
              <a:buChar char="•"/>
            </a:pPr>
            <a:r>
              <a:rPr lang="en-GB"/>
              <a:t>Click to edit Master text styles</a:t>
            </a:r>
          </a:p>
          <a:p>
            <a:pPr marL="685800" lvl="1" indent="-914400">
              <a:spcBef>
                <a:spcPts val="500"/>
              </a:spcBef>
              <a:buFont typeface="Arial"/>
              <a:buChar char="•"/>
            </a:pPr>
            <a:r>
              <a:rPr lang="en-GB"/>
              <a:t>Second level</a:t>
            </a:r>
          </a:p>
          <a:p>
            <a:pPr marL="1143000" lvl="2" indent="-1371600">
              <a:spcBef>
                <a:spcPts val="500"/>
              </a:spcBef>
              <a:buFont typeface="Arial"/>
              <a:buChar char="•"/>
            </a:pPr>
            <a:r>
              <a:rPr lang="en-GB"/>
              <a:t>Third level</a:t>
            </a:r>
          </a:p>
          <a:p>
            <a:pPr marL="1600200" lvl="3" indent="-1828800">
              <a:spcBef>
                <a:spcPts val="500"/>
              </a:spcBef>
              <a:buFont typeface="Arial"/>
              <a:buChar char="•"/>
            </a:pPr>
            <a:r>
              <a:rPr lang="en-GB"/>
              <a:t>Fourth level</a:t>
            </a:r>
          </a:p>
          <a:p>
            <a:pPr marL="2057400" lvl="4" indent="-2286000">
              <a:spcBef>
                <a:spcPts val="500"/>
              </a:spcBef>
              <a:buFont typeface="Arial"/>
              <a:buChar char="•"/>
            </a:pPr>
            <a:r>
              <a:rPr lang="en-GB"/>
              <a:t>Fifth level</a:t>
            </a:r>
          </a:p>
        </p:txBody>
      </p:sp>
      <p:sp>
        <p:nvSpPr>
          <p:cNvPr id="1029" name="Date Placeholder 3"/>
          <p:cNvSpPr>
            <a:spLocks noChangeShapeType="1"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buNone/>
            </a:pPr>
            <a:r>
              <a:rPr sz="120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1030" name="Footer Placeholder 4"/>
          <p:cNvSpPr>
            <a:spLocks noChangeShapeType="1"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1031" name="Slide Number Placeholder 5"/>
          <p:cNvSpPr>
            <a:spLocks noChangeShapeType="1"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buNone/>
            </a:pPr>
            <a:fld id="{D038279B-FC19-497E-A7D1-5ADD9CAF016F}" type="slidenum">
              <a:rPr sz="1200">
                <a:solidFill>
                  <a:srgbClr val="898989"/>
                </a:solidFill>
              </a:rPr>
              <a:t>*</a:t>
            </a:fld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</p:sldLayoutIdLst>
  <p:hf dt="0" ftr="0" hdr="0" sldNum="0"/>
  <p:txStyles>
    <p:titleStyle>
      <a:lvl1pPr marL="0" indent="0" algn="l" defTabSz="914400" rtl="0" fontAlgn="base">
        <a:lnSpc>
          <a:spcPct val="90000"/>
        </a:lnSpc>
        <a:buNone/>
        <a:defRPr sz="4400">
          <a:solidFill>
            <a:schemeClr val="dk1"/>
          </a:solidFill>
          <a:latin typeface="Calibri Light"/>
        </a:defRPr>
      </a:lvl1pPr>
      <a:lvl2pPr marL="0" indent="0" algn="l" defTabSz="914400" rtl="0" fontAlgn="base">
        <a:lnSpc>
          <a:spcPct val="90000"/>
        </a:lnSpc>
        <a:buNone/>
        <a:defRPr sz="4400">
          <a:solidFill>
            <a:schemeClr val="dk1"/>
          </a:solidFill>
          <a:latin typeface="Calibri Light"/>
        </a:defRPr>
      </a:lvl2pPr>
      <a:lvl3pPr marL="0" indent="0" algn="l" defTabSz="914400" rtl="0" fontAlgn="base">
        <a:lnSpc>
          <a:spcPct val="90000"/>
        </a:lnSpc>
        <a:buNone/>
        <a:defRPr sz="4400">
          <a:solidFill>
            <a:schemeClr val="dk1"/>
          </a:solidFill>
          <a:latin typeface="Calibri Light"/>
        </a:defRPr>
      </a:lvl3pPr>
      <a:lvl4pPr marL="0" indent="0" algn="l" defTabSz="914400" rtl="0" fontAlgn="base">
        <a:lnSpc>
          <a:spcPct val="90000"/>
        </a:lnSpc>
        <a:buNone/>
        <a:defRPr sz="4400">
          <a:solidFill>
            <a:schemeClr val="dk1"/>
          </a:solidFill>
          <a:latin typeface="Calibri Light"/>
        </a:defRPr>
      </a:lvl4pPr>
      <a:lvl5pPr marL="0" indent="0" algn="l" defTabSz="914400" rtl="0" fontAlgn="base">
        <a:lnSpc>
          <a:spcPct val="90000"/>
        </a:lnSpc>
        <a:buNone/>
        <a:defRPr sz="4400">
          <a:solidFill>
            <a:schemeClr val="dk1"/>
          </a:solidFill>
          <a:latin typeface="Calibri Light"/>
        </a:defRPr>
      </a:lvl5pPr>
      <a:lvl6pPr>
        <a:defRPr sz="1800"/>
      </a:lvl6pPr>
      <a:lvl7pPr>
        <a:defRPr sz="1800"/>
      </a:lvl7pPr>
      <a:lvl8pPr>
        <a:defRPr sz="1800"/>
      </a:lvl8pPr>
      <a:lvl9pPr>
        <a:defRPr sz="1800"/>
      </a:lvl9pPr>
    </p:titleStyle>
    <p:bodyStyle>
      <a:lvl1pPr marL="228600" indent="-228600" algn="l" defTabSz="914400" rtl="0" fontAlgn="base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dk1"/>
          </a:solidFill>
          <a:latin typeface="Calibri"/>
        </a:defRPr>
      </a:lvl1pPr>
      <a:lvl2pPr marL="685800" indent="-228600" algn="l" defTabSz="914400" rtl="0" fontAlgn="base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dk1"/>
          </a:solidFill>
          <a:latin typeface="Calibri"/>
        </a:defRPr>
      </a:lvl2pPr>
      <a:lvl3pPr marL="1143000" indent="-228600" algn="l" defTabSz="914400" rtl="0" fontAlgn="base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dk1"/>
          </a:solidFill>
          <a:latin typeface="Calibri"/>
        </a:defRPr>
      </a:lvl3pPr>
      <a:lvl4pPr marL="1600200" indent="-228600" algn="l" defTabSz="914400" rtl="0" fontAlgn="base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dk1"/>
          </a:solidFill>
          <a:latin typeface="Calibri"/>
        </a:defRPr>
      </a:lvl4pPr>
      <a:lvl5pPr marL="2057400" indent="-228600" algn="l" defTabSz="914400" rtl="0" fontAlgn="base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dk1"/>
          </a:solidFill>
          <a:latin typeface="Calibri"/>
        </a:defRPr>
      </a:lvl5pPr>
      <a:lvl6pPr>
        <a:defRPr sz="1800"/>
      </a:lvl6pPr>
      <a:lvl7pPr>
        <a:defRPr sz="1800"/>
      </a:lvl7pPr>
      <a:lvl8pPr>
        <a:defRPr sz="1800"/>
      </a:lvl8pPr>
      <a:lvl9pPr>
        <a:defRPr sz="1800"/>
      </a:lvl9pPr>
    </p:bodyStyle>
    <p:otherStyle>
      <a:lvl1pPr marL="0" indent="0" algn="l" defTabSz="914400" rtl="0" fontAlgn="base">
        <a:lnSpc>
          <a:spcPct val="100000"/>
        </a:lnSpc>
        <a:buNone/>
        <a:defRPr sz="1800">
          <a:solidFill>
            <a:schemeClr val="dk1"/>
          </a:solidFill>
          <a:latin typeface="Calibri"/>
        </a:defRPr>
      </a:lvl1pPr>
      <a:lvl2pPr marL="457200" indent="0" algn="l" defTabSz="914400" rtl="0" fontAlgn="base">
        <a:lnSpc>
          <a:spcPct val="100000"/>
        </a:lnSpc>
        <a:buNone/>
        <a:defRPr sz="1800">
          <a:solidFill>
            <a:schemeClr val="dk1"/>
          </a:solidFill>
          <a:latin typeface="Calibri"/>
        </a:defRPr>
      </a:lvl2pPr>
      <a:lvl3pPr marL="914400" indent="0" algn="l" defTabSz="914400" rtl="0" fontAlgn="base">
        <a:lnSpc>
          <a:spcPct val="100000"/>
        </a:lnSpc>
        <a:buNone/>
        <a:defRPr sz="1800">
          <a:solidFill>
            <a:schemeClr val="dk1"/>
          </a:solidFill>
          <a:latin typeface="Calibri"/>
        </a:defRPr>
      </a:lvl3pPr>
      <a:lvl4pPr marL="1371600" indent="0" algn="l" defTabSz="914400" rtl="0" fontAlgn="base">
        <a:lnSpc>
          <a:spcPct val="100000"/>
        </a:lnSpc>
        <a:buNone/>
        <a:defRPr sz="1800">
          <a:solidFill>
            <a:schemeClr val="dk1"/>
          </a:solidFill>
          <a:latin typeface="Calibri"/>
        </a:defRPr>
      </a:lvl4pPr>
      <a:lvl5pPr marL="1828800" indent="0" algn="l" defTabSz="914400" rtl="0" fontAlgn="base">
        <a:lnSpc>
          <a:spcPct val="100000"/>
        </a:lnSpc>
        <a:buNone/>
        <a:defRPr sz="1800">
          <a:solidFill>
            <a:schemeClr val="dk1"/>
          </a:solidFill>
          <a:latin typeface="Calibri"/>
        </a:defRPr>
      </a:lvl5pPr>
      <a:lvl6pPr>
        <a:defRPr sz="1800"/>
      </a:lvl6pPr>
      <a:lvl7pPr>
        <a:defRPr sz="1800"/>
      </a:lvl7pPr>
      <a:lvl8pPr>
        <a:defRPr sz="1800"/>
      </a:lvl8pPr>
      <a:lvl9pPr>
        <a:defRPr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ChangeShapeType="1" noGrp="1"/>
          </p:cNvSpPr>
          <p:nvPr>
            <p:ph type="ctrTitle"/>
          </p:nvPr>
        </p:nvSpPr>
        <p:spPr>
          <a:xfrm>
            <a:off x="660400" y="3340100"/>
            <a:ext cx="7324725" cy="2387600"/>
          </a:xfrm>
          <a:prstGeom prst="rect">
            <a:avLst/>
          </a:prstGeom>
        </p:spPr>
        <p:txBody>
          <a:bodyPr lIns="91440" tIns="45720" rIns="91440" bIns="45720" anchor="b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>
              <a:buNone/>
            </a:pPr>
            <a:r>
              <a:rPr lang="ru-RU" sz="3200" b="1">
                <a:solidFill>
                  <a:srgbClr val="FF3E69"/>
                </a:solidFill>
                <a:latin typeface="Arial"/>
                <a:ea typeface="Arial"/>
              </a:rPr>
              <a:t>«Гимназия №2 г. Владивостока»</a:t>
            </a:r>
          </a:p>
        </p:txBody>
      </p:sp>
      <p:sp>
        <p:nvSpPr>
          <p:cNvPr id="3075" name="Subtitle 2"/>
          <p:cNvSpPr>
            <a:spLocks noChangeShapeType="1" noGrp="1"/>
          </p:cNvSpPr>
          <p:nvPr>
            <p:ph type="subTitle"/>
          </p:nvPr>
        </p:nvSpPr>
        <p:spPr>
          <a:xfrm>
            <a:off x="514350" y="4818062"/>
            <a:ext cx="7651750" cy="5524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ctr">
              <a:buNone/>
              <a:defRPr/>
            </a:lvl1pPr>
            <a:lvl2pPr marL="457200" algn="ctr">
              <a:buNone/>
              <a:defRPr/>
            </a:lvl2pPr>
            <a:lvl3pPr marL="914400" algn="ctr">
              <a:buNone/>
              <a:defRPr/>
            </a:lvl3pPr>
            <a:lvl4pPr marL="1371600" algn="ctr">
              <a:buNone/>
              <a:defRPr/>
            </a:lvl4pPr>
            <a:lvl5pPr marL="1828800" algn="ctr">
              <a:buNone/>
              <a:defRPr/>
            </a:lvl5pPr>
          </a:lstStyle>
          <a:p>
            <a:pPr marL="0" lvl="0" indent="0" algn="l">
              <a:buNone/>
            </a:pPr>
            <a:r>
              <a:rPr lang="ru-RU" sz="1800" b="1">
                <a:solidFill>
                  <a:srgbClr val="7030A0"/>
                </a:solidFill>
              </a:rPr>
              <a:t>Муниципальное бюджетное общеобразовательное учреждение</a:t>
            </a:r>
          </a:p>
        </p:txBody>
      </p:sp>
      <p:pic>
        <p:nvPicPr>
          <p:cNvPr id="3076" name="Picture 2" descr="I:\Лаборант\эмблема гимназии.jpg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431800" y="357187"/>
            <a:ext cx="2005012" cy="289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кругленный прямоугольник 58"/>
          <p:cNvSpPr>
            <a:spLocks noChangeShapeType="1" noGrp="1"/>
          </p:cNvSpPr>
          <p:nvPr/>
        </p:nvSpPr>
        <p:spPr>
          <a:xfrm>
            <a:off x="1087437" y="2411412"/>
            <a:ext cx="3570287" cy="203200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r>
              <a:rPr lang="ru-RU" sz="2000" b="1">
                <a:solidFill>
                  <a:srgbClr val="FFC000"/>
                </a:solidFill>
              </a:rPr>
              <a:t>ВЫРАЖЕНИЕ</a:t>
            </a:r>
            <a:endParaRPr lang="en-US" sz="2000"/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Герб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Гимн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Флаг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Логотип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Форма</a:t>
            </a:r>
          </a:p>
        </p:txBody>
      </p:sp>
      <p:sp>
        <p:nvSpPr>
          <p:cNvPr id="4099" name="Скругленный прямоугольник 59"/>
          <p:cNvSpPr>
            <a:spLocks noChangeShapeType="1" noGrp="1"/>
          </p:cNvSpPr>
          <p:nvPr/>
        </p:nvSpPr>
        <p:spPr>
          <a:xfrm>
            <a:off x="1077912" y="204787"/>
            <a:ext cx="3570287" cy="203200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r>
              <a:rPr lang="ru-RU" b="1">
                <a:solidFill>
                  <a:srgbClr val="FFC000"/>
                </a:solidFill>
              </a:rPr>
              <a:t>ЦЕННОСТНОЕ ПРЕДЛОЖЕНИЕ</a:t>
            </a:r>
          </a:p>
          <a:p>
            <a:pPr lvl="0" algn="ctr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Специализированные классы (академические и индустриальные партнёры)</a:t>
            </a:r>
          </a:p>
          <a:p>
            <a:pPr lvl="0" algn="ctr">
              <a:buFontTx/>
              <a:buChar char="•"/>
            </a:pPr>
            <a:r>
              <a:rPr lang="ru-RU" b="1">
                <a:solidFill>
                  <a:srgbClr val="FFFFFF"/>
                </a:solidFill>
              </a:rPr>
              <a:t>Особый уклад и дух Гимназии №2</a:t>
            </a:r>
          </a:p>
          <a:p>
            <a:pPr lvl="0" algn="ctr"/>
          </a:p>
        </p:txBody>
      </p:sp>
      <p:sp>
        <p:nvSpPr>
          <p:cNvPr id="4100" name="Скругленный прямоугольник 60"/>
          <p:cNvSpPr>
            <a:spLocks noChangeShapeType="1" noGrp="1"/>
          </p:cNvSpPr>
          <p:nvPr/>
        </p:nvSpPr>
        <p:spPr>
          <a:xfrm>
            <a:off x="1087437" y="4584700"/>
            <a:ext cx="3570287" cy="210661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endParaRPr lang="en-US"/>
          </a:p>
          <a:p>
            <a:pPr lvl="0" algn="ctr"/>
            <a:r>
              <a:rPr lang="ru-RU" b="1">
                <a:solidFill>
                  <a:srgbClr val="FFC000"/>
                </a:solidFill>
              </a:rPr>
              <a:t>МИССИЯ И ВИДЕНИЕ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Создание условий для достижения успеха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о</a:t>
            </a:r>
            <a:r>
              <a:rPr lang="ru-RU" b="1">
                <a:solidFill>
                  <a:srgbClr val="FFFFFF"/>
                </a:solidFill>
              </a:rPr>
              <a:t>беспечение фундамента образования для дальнейшего развития</a:t>
            </a:r>
            <a:endParaRPr lang="en-US"/>
          </a:p>
          <a:p>
            <a:pPr lvl="0" algn="ctr"/>
          </a:p>
        </p:txBody>
      </p:sp>
      <p:sp>
        <p:nvSpPr>
          <p:cNvPr id="4101" name="Скругленный прямоугольник 61"/>
          <p:cNvSpPr>
            <a:spLocks noChangeShapeType="1" noGrp="1"/>
          </p:cNvSpPr>
          <p:nvPr/>
        </p:nvSpPr>
        <p:spPr>
          <a:xfrm>
            <a:off x="8528050" y="2411412"/>
            <a:ext cx="3570287" cy="203200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r>
              <a:rPr lang="ru-RU" sz="2400" b="1">
                <a:solidFill>
                  <a:srgbClr val="FFC000"/>
                </a:solidFill>
              </a:rPr>
              <a:t>ИНДИВИДУАЛЬНОСТЬ</a:t>
            </a:r>
            <a:endParaRPr lang="en-US" sz="2400"/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Инновационная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Современная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Мотивирующая</a:t>
            </a:r>
          </a:p>
          <a:p>
            <a:pPr lvl="0" algn="ctr"/>
          </a:p>
        </p:txBody>
      </p:sp>
      <p:sp>
        <p:nvSpPr>
          <p:cNvPr id="4102" name="Скругленный прямоугольник 62"/>
          <p:cNvSpPr>
            <a:spLocks noChangeShapeType="1" noGrp="1"/>
          </p:cNvSpPr>
          <p:nvPr/>
        </p:nvSpPr>
        <p:spPr>
          <a:xfrm>
            <a:off x="4800600" y="2411412"/>
            <a:ext cx="3570287" cy="203200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r>
              <a:rPr lang="ru-RU" sz="2400" b="1">
                <a:solidFill>
                  <a:srgbClr val="FFFF00"/>
                </a:solidFill>
              </a:rPr>
              <a:t>«…Здесь раскрывается в каждом ЗВЕЗДА!...»</a:t>
            </a:r>
            <a:endParaRPr lang="en-US" sz="2400"/>
          </a:p>
          <a:p>
            <a:pPr lvl="0" algn="r"/>
            <a:r>
              <a:rPr lang="ru-RU" b="1">
                <a:solidFill>
                  <a:srgbClr val="FFFFFF"/>
                </a:solidFill>
              </a:rPr>
              <a:t>(гимн Гимназии №2)</a:t>
            </a:r>
          </a:p>
          <a:p>
            <a:pPr lvl="0" algn="r"/>
          </a:p>
          <a:p>
            <a:pPr lvl="0" algn="ctr"/>
            <a:r>
              <a:rPr lang="ru-RU" b="1">
                <a:solidFill>
                  <a:srgbClr val="FFC000"/>
                </a:solidFill>
              </a:rPr>
              <a:t>Возможности СЕГОДНЯ,</a:t>
            </a:r>
          </a:p>
          <a:p>
            <a:pPr lvl="0" algn="ctr"/>
            <a:r>
              <a:rPr lang="ru-RU" b="1">
                <a:solidFill>
                  <a:srgbClr val="FFC000"/>
                </a:solidFill>
              </a:rPr>
              <a:t>чтобы изменить ЗАВТРА.</a:t>
            </a:r>
          </a:p>
        </p:txBody>
      </p:sp>
      <p:sp>
        <p:nvSpPr>
          <p:cNvPr id="4103" name="Скругленный прямоугольник 63"/>
          <p:cNvSpPr>
            <a:spLocks noChangeShapeType="1" noGrp="1"/>
          </p:cNvSpPr>
          <p:nvPr/>
        </p:nvSpPr>
        <p:spPr>
          <a:xfrm>
            <a:off x="8528050" y="204787"/>
            <a:ext cx="3570287" cy="203200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endParaRPr lang="en-US"/>
          </a:p>
          <a:p>
            <a:pPr lvl="0" algn="ctr"/>
            <a:endParaRPr lang="en-US"/>
          </a:p>
          <a:p>
            <a:pPr lvl="0" algn="ctr"/>
            <a:r>
              <a:rPr lang="ru-RU" sz="2000" b="1">
                <a:solidFill>
                  <a:srgbClr val="FFC000"/>
                </a:solidFill>
              </a:rPr>
              <a:t>ПОЗИЦИЯ</a:t>
            </a:r>
          </a:p>
          <a:p>
            <a:pPr lvl="0" algn="ctr"/>
            <a:endParaRPr lang="en-US"/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Быть на шаг впереди: создание условий для развития возможностей</a:t>
            </a:r>
          </a:p>
          <a:p>
            <a:pPr lvl="0" algn="ctr"/>
            <a:endParaRPr lang="en-US"/>
          </a:p>
          <a:p>
            <a:pPr lvl="0" algn="ctr"/>
          </a:p>
        </p:txBody>
      </p:sp>
      <p:sp>
        <p:nvSpPr>
          <p:cNvPr id="4104" name="Скругленный прямоугольник 64"/>
          <p:cNvSpPr>
            <a:spLocks noChangeShapeType="1" noGrp="1"/>
          </p:cNvSpPr>
          <p:nvPr/>
        </p:nvSpPr>
        <p:spPr>
          <a:xfrm>
            <a:off x="4800600" y="204787"/>
            <a:ext cx="3570287" cy="2032000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r>
              <a:rPr lang="ru-RU" sz="2000" b="1">
                <a:solidFill>
                  <a:srgbClr val="FFC000"/>
                </a:solidFill>
              </a:rPr>
              <a:t>ОТНОШЕНИЯ</a:t>
            </a:r>
            <a:endParaRPr lang="en-US" sz="2000"/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Сотрудничество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Поддержка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Диалог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Уважение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Открытость</a:t>
            </a:r>
          </a:p>
        </p:txBody>
      </p:sp>
      <p:sp>
        <p:nvSpPr>
          <p:cNvPr id="4105" name="Скругленный прямоугольник 65"/>
          <p:cNvSpPr>
            <a:spLocks noChangeShapeType="1" noGrp="1"/>
          </p:cNvSpPr>
          <p:nvPr/>
        </p:nvSpPr>
        <p:spPr>
          <a:xfrm>
            <a:off x="8528050" y="4584700"/>
            <a:ext cx="3570287" cy="210661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r>
              <a:rPr lang="ru-RU" sz="2000" b="1">
                <a:solidFill>
                  <a:srgbClr val="FFC000"/>
                </a:solidFill>
              </a:rPr>
              <a:t>КОМПЕТЕНЦИИ</a:t>
            </a:r>
            <a:endParaRPr lang="en-US" sz="2000"/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Опытный педагогический состав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Безопасность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Развитая инфраструктура</a:t>
            </a:r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Преемственность поколений</a:t>
            </a:r>
          </a:p>
        </p:txBody>
      </p:sp>
      <p:sp>
        <p:nvSpPr>
          <p:cNvPr id="4106" name="Скругленный прямоугольник 66"/>
          <p:cNvSpPr>
            <a:spLocks noChangeShapeType="1" noGrp="1"/>
          </p:cNvSpPr>
          <p:nvPr/>
        </p:nvSpPr>
        <p:spPr>
          <a:xfrm>
            <a:off x="4800600" y="4591050"/>
            <a:ext cx="3570287" cy="2100262"/>
          </a:xfrm>
          <a:prstGeom prst="roundRect">
            <a:avLst/>
          </a:prstGeom>
          <a:solidFill>
            <a:schemeClr val="accent1"/>
          </a:solidFill>
          <a:ln w="12700">
            <a:solidFill>
              <a:srgbClr val="131447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/>
            <a:r>
              <a:rPr lang="ru-RU" b="1">
                <a:solidFill>
                  <a:srgbClr val="FFC000"/>
                </a:solidFill>
              </a:rPr>
              <a:t>КУЛЬТУРА</a:t>
            </a:r>
            <a:endParaRPr lang="en-US"/>
          </a:p>
          <a:p>
            <a:pPr lvl="0" algn="ctr"/>
            <a:r>
              <a:rPr lang="ru-RU" b="1">
                <a:solidFill>
                  <a:srgbClr val="FFFFFF"/>
                </a:solidFill>
              </a:rPr>
              <a:t>Сохранение традиций и ритуалов </a:t>
            </a:r>
            <a:r>
              <a:rPr lang="ru-RU" sz="1400" b="1">
                <a:solidFill>
                  <a:srgbClr val="FFFFFF"/>
                </a:solidFill>
              </a:rPr>
              <a:t>(посвящение в гимназисты, фестивали «Многонациональное Приморье», «Лидер», благотворительные ярмарки, патронаж учреждений социального обслуживания)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200" b="1">
                <a:solidFill>
                  <a:srgbClr val="FFFF00"/>
                </a:solidFill>
              </a:rPr>
              <a:t>БЫТЬ ПРИМЕРОМ В СФЕРЕ ОБРАЗОВАНИЯ</a:t>
            </a:r>
          </a:p>
        </p:txBody>
      </p:sp>
      <p:sp>
        <p:nvSpPr>
          <p:cNvPr id="4107" name="Стрелка вправо 67"/>
          <p:cNvSpPr>
            <a:spLocks noChangeShapeType="1" noGrp="1"/>
          </p:cNvSpPr>
          <p:nvPr/>
        </p:nvSpPr>
        <p:spPr>
          <a:xfrm>
            <a:off x="3884612" y="5305425"/>
            <a:ext cx="623887" cy="87312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BC8C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pic>
        <p:nvPicPr>
          <p:cNvPr id="4108" name="Рисунок 68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7858125" y="2311400"/>
            <a:ext cx="200025" cy="200025"/>
          </a:xfrm>
          <a:prstGeom prst="rect">
            <a:avLst/>
          </a:prstGeom>
          <a:noFill/>
        </p:spPr>
      </p:pic>
      <p:pic>
        <p:nvPicPr>
          <p:cNvPr id="4109" name="Рисунок 69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8142287" y="2282825"/>
            <a:ext cx="228600" cy="228600"/>
          </a:xfrm>
          <a:prstGeom prst="rect">
            <a:avLst/>
          </a:prstGeom>
          <a:noFill/>
        </p:spPr>
      </p:pic>
      <p:pic>
        <p:nvPicPr>
          <p:cNvPr id="4110" name="Рисунок 70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8278812" y="2465387"/>
            <a:ext cx="344487" cy="346075"/>
          </a:xfrm>
          <a:prstGeom prst="rect">
            <a:avLst/>
          </a:prstGeom>
          <a:noFill/>
        </p:spPr>
      </p:pic>
      <p:pic>
        <p:nvPicPr>
          <p:cNvPr id="4111" name="Рисунок 71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4854575" y="3014662"/>
            <a:ext cx="206375" cy="206375"/>
          </a:xfrm>
          <a:prstGeom prst="rect">
            <a:avLst/>
          </a:prstGeom>
          <a:noFill/>
        </p:spPr>
      </p:pic>
      <p:pic>
        <p:nvPicPr>
          <p:cNvPr id="4112" name="Рисунок 72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4957762" y="3214687"/>
            <a:ext cx="309562" cy="309562"/>
          </a:xfrm>
          <a:prstGeom prst="rect">
            <a:avLst/>
          </a:prstGeom>
          <a:noFill/>
        </p:spPr>
      </p:pic>
      <p:pic>
        <p:nvPicPr>
          <p:cNvPr id="4113" name="Рисунок 73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7542212" y="2427287"/>
            <a:ext cx="195262" cy="195262"/>
          </a:xfrm>
          <a:prstGeom prst="rect">
            <a:avLst/>
          </a:prstGeom>
          <a:noFill/>
        </p:spPr>
      </p:pic>
      <p:sp>
        <p:nvSpPr>
          <p:cNvPr id="1029" name="Shape 1029"/>
          <p:cNvSpPr>
            <a:spLocks noChangeShapeType="1"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buNone/>
            </a:pPr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Grp="1"/>
          </p:cNvPicPr>
          <p:nvPr/>
        </p:nvPicPr>
        <p:blipFill>
          <a:blip r:embed="rId2"/>
          <a:srcRect l="8361" t="19251" r="1776" b="3235"/>
          <a:stretch/>
        </p:blipFill>
        <p:spPr>
          <a:xfrm>
            <a:off x="1787525" y="1123950"/>
            <a:ext cx="8585200" cy="5537200"/>
          </a:xfrm>
          <a:prstGeom prst="rect">
            <a:avLst/>
          </a:prstGeom>
          <a:noFill/>
        </p:spPr>
      </p:pic>
      <p:pic>
        <p:nvPicPr>
          <p:cNvPr id="5123" name="Рисунок 54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10467975" y="855662"/>
            <a:ext cx="696912" cy="696912"/>
          </a:xfrm>
          <a:prstGeom prst="rect">
            <a:avLst/>
          </a:prstGeom>
          <a:noFill/>
        </p:spPr>
      </p:pic>
      <p:pic>
        <p:nvPicPr>
          <p:cNvPr id="5124" name="Рисунок 55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10537825" y="427037"/>
            <a:ext cx="346075" cy="346075"/>
          </a:xfrm>
          <a:prstGeom prst="rect">
            <a:avLst/>
          </a:prstGeom>
          <a:noFill/>
        </p:spPr>
      </p:pic>
      <p:pic>
        <p:nvPicPr>
          <p:cNvPr id="5125" name="Рисунок 56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10026650" y="338137"/>
            <a:ext cx="346075" cy="344487"/>
          </a:xfrm>
          <a:prstGeom prst="rect">
            <a:avLst/>
          </a:prstGeom>
          <a:noFill/>
        </p:spPr>
      </p:pic>
      <p:pic>
        <p:nvPicPr>
          <p:cNvPr id="5126" name="Рисунок 57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1443037" y="6140450"/>
            <a:ext cx="344487" cy="346075"/>
          </a:xfrm>
          <a:prstGeom prst="rect">
            <a:avLst/>
          </a:prstGeom>
          <a:noFill/>
        </p:spPr>
      </p:pic>
      <p:pic>
        <p:nvPicPr>
          <p:cNvPr id="5127" name="Рисунок 58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1042987" y="5649912"/>
            <a:ext cx="574675" cy="574675"/>
          </a:xfrm>
          <a:prstGeom prst="rect">
            <a:avLst/>
          </a:prstGeom>
          <a:noFill/>
        </p:spPr>
      </p:pic>
      <p:sp>
        <p:nvSpPr>
          <p:cNvPr id="5128" name="Subtitle 2"/>
          <p:cNvSpPr>
            <a:spLocks noChangeShapeType="1" noGrp="1"/>
          </p:cNvSpPr>
          <p:nvPr>
            <p:ph type="title"/>
          </p:nvPr>
        </p:nvSpPr>
        <p:spPr>
          <a:xfrm>
            <a:off x="700087" y="109537"/>
            <a:ext cx="10515600" cy="801687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l" defTabSz="914400" rtl="0" fontAlgn="base">
              <a:lnSpc>
                <a:spcPct val="90000"/>
              </a:lnSpc>
              <a:buNone/>
              <a:defRPr sz="4400">
                <a:solidFill>
                  <a:schemeClr val="dk1"/>
                </a:solidFill>
                <a:latin typeface="Calibri Light"/>
              </a:defRPr>
            </a:lvl1pPr>
            <a:lvl2pPr marL="0" indent="0" algn="l" defTabSz="914400" rtl="0" fontAlgn="base">
              <a:lnSpc>
                <a:spcPct val="90000"/>
              </a:lnSpc>
              <a:buNone/>
              <a:defRPr sz="4400">
                <a:solidFill>
                  <a:schemeClr val="dk1"/>
                </a:solidFill>
                <a:latin typeface="Calibri Light"/>
              </a:defRPr>
            </a:lvl2pPr>
            <a:lvl3pPr marL="0" indent="0" algn="l" defTabSz="914400" rtl="0" fontAlgn="base">
              <a:lnSpc>
                <a:spcPct val="90000"/>
              </a:lnSpc>
              <a:buNone/>
              <a:defRPr sz="4400">
                <a:solidFill>
                  <a:schemeClr val="dk1"/>
                </a:solidFill>
                <a:latin typeface="Calibri Light"/>
              </a:defRPr>
            </a:lvl3pPr>
            <a:lvl4pPr marL="0" indent="0" algn="l" defTabSz="914400" rtl="0" fontAlgn="base">
              <a:lnSpc>
                <a:spcPct val="90000"/>
              </a:lnSpc>
              <a:buNone/>
              <a:defRPr sz="4400">
                <a:solidFill>
                  <a:schemeClr val="dk1"/>
                </a:solidFill>
                <a:latin typeface="Calibri Light"/>
              </a:defRPr>
            </a:lvl4pPr>
            <a:lvl5pPr marL="0" indent="0" algn="l" defTabSz="914400" rtl="0" fontAlgn="base">
              <a:lnSpc>
                <a:spcPct val="90000"/>
              </a:lnSpc>
              <a:buNone/>
              <a:defRPr sz="4400">
                <a:solidFill>
                  <a:schemeClr val="dk1"/>
                </a:solidFill>
                <a:latin typeface="Calibri Light"/>
              </a:defRPr>
            </a:lvl5pPr>
          </a:lstStyle>
          <a:p>
            <a:pPr marL="0" lvl="0" indent="0" algn="ctr">
              <a:buNone/>
            </a:pPr>
            <a:r>
              <a:rPr lang="ru-RU" sz="1800" b="1">
                <a:solidFill>
                  <a:srgbClr val="7030A0"/>
                </a:solidFill>
              </a:rPr>
              <a:t>Муниципальное бюджетное общеобразовательное учреждение</a:t>
            </a:r>
          </a:p>
        </p:txBody>
      </p:sp>
      <p:sp>
        <p:nvSpPr>
          <p:cNvPr id="5129" name="Title 1"/>
          <p:cNvSpPr txBox="1">
            <a:spLocks noChangeShapeType="1" noGrp="1"/>
          </p:cNvSpPr>
          <p:nvPr/>
        </p:nvSpPr>
        <p:spPr>
          <a:xfrm>
            <a:off x="1617662" y="354012"/>
            <a:ext cx="8191500" cy="10033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algn="ctr">
              <a:lnSpc>
                <a:spcPct val="90000"/>
              </a:lnSpc>
            </a:pPr>
            <a:r>
              <a:rPr lang="ru-RU" sz="3200" b="1">
                <a:solidFill>
                  <a:srgbClr val="FF3E69"/>
                </a:solidFill>
                <a:latin typeface="Arial"/>
                <a:ea typeface="Arial"/>
              </a:rPr>
              <a:t>«Гимназия №2 г. Владивостока»</a:t>
            </a:r>
          </a:p>
        </p:txBody>
      </p:sp>
      <p:pic>
        <p:nvPicPr>
          <p:cNvPr id="5130" name="Picture 2" descr="I:\Лаборант\эмблема гимназии.jpg"/>
          <p:cNvPicPr>
            <a:picLocks noChangeAspect="1" noGrp="1"/>
          </p:cNvPicPr>
          <p:nvPr/>
        </p:nvPicPr>
        <p:blipFill>
          <a:blip r:embed="rId4"/>
          <a:srcRect/>
          <a:stretch/>
        </p:blipFill>
        <p:spPr>
          <a:xfrm>
            <a:off x="10026650" y="74612"/>
            <a:ext cx="2078037" cy="2997200"/>
          </a:xfrm>
          <a:prstGeom prst="rect">
            <a:avLst/>
          </a:prstGeom>
          <a:noFill/>
        </p:spPr>
      </p:pic>
      <p:sp>
        <p:nvSpPr>
          <p:cNvPr id="1029" name="Shape 1029"/>
          <p:cNvSpPr>
            <a:spLocks noChangeShapeType="1"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buNone/>
            </a:pPr>
            <a:endParaRPr lang="en-US" sz="1200"/>
          </a:p>
        </p:txBody>
      </p:sp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Defaul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2064"/>
      </a:accent1>
      <a:accent2>
        <a:srgbClr val="FD3E68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563C1"/>
      </a:hlink>
      <a:folHlink>
        <a:srgbClr val="954F72"/>
      </a:folHlink>
    </a:clrScheme>
    <a:fontScheme name="default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1E2064"/>
        </a:accent1>
        <a:accent2>
          <a:srgbClr val="FD3E68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563C1"/>
        </a:hlink>
        <a:folHlink>
          <a:srgbClr val="954F72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ONLYOFFICE/5.3.3.30</Application>
  <DocSecurity>0</DocSecurity>
  <PresentationFormat>On-screen Show (4:3)</PresentationFormat>
  <Lines>0</Lines>
  <Paragraphs>0</Paragraphs>
  <Slides>3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 1</vt:lpstr>
      <vt:lpstr>Slide 1</vt:lpstr>
      <vt:lpstr>Slide 2</vt:lpstr>
      <vt:lpstr>Slide 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dc:identifier/>
  <dc:language/>
  <cp:lastModifiedBy/>
  <cp:revision>1</cp:revision>
  <cp:category/>
  <cp:contentStatus/>
  <cp:version/>
</cp:coreProperties>
</file>