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2"/>
  </p:notesMasterIdLst>
  <p:sldIdLst>
    <p:sldId id="1846" r:id="rId5"/>
    <p:sldId id="1848" r:id="rId6"/>
    <p:sldId id="1859" r:id="rId7"/>
    <p:sldId id="1861" r:id="rId8"/>
    <p:sldId id="1862" r:id="rId9"/>
    <p:sldId id="1863" r:id="rId10"/>
    <p:sldId id="1860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724" autoAdjust="0"/>
  </p:normalViewPr>
  <p:slideViewPr>
    <p:cSldViewPr snapToGrid="0">
      <p:cViewPr>
        <p:scale>
          <a:sx n="100" d="100"/>
          <a:sy n="100" d="100"/>
        </p:scale>
        <p:origin x="-1038" y="-22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xmlns="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341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xmlns="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xmlns="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7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xmlns="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xmlns="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4088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xmlns="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xmlns="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xmlns="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87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xmlns="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xmlns="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xmlns="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xmlns="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xmlns="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42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xmlns="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0071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69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963986"/>
            <a:ext cx="6477000" cy="1189038"/>
          </a:xfrm>
        </p:spPr>
        <p:txBody>
          <a:bodyPr/>
          <a:lstStyle/>
          <a:p>
            <a:r>
              <a:rPr lang="ru-RU" sz="2800" dirty="0" smtClean="0"/>
              <a:t>Муниципальное бюджетное общеобразовательное учреждение «Центр образования «Интеллект» городского округа  Спасск-Дальний</a:t>
            </a:r>
            <a:endParaRPr lang="en-US" sz="2800" dirty="0"/>
          </a:p>
        </p:txBody>
      </p:sp>
      <p:pic>
        <p:nvPicPr>
          <p:cNvPr id="5" name="Рисунок 4" descr="WhatsApp Image 2024-11-20 at 15.35.25.jpeg"/>
          <p:cNvPicPr>
            <a:picLocks noChangeAspect="1"/>
          </p:cNvPicPr>
          <p:nvPr/>
        </p:nvPicPr>
        <p:blipFill>
          <a:blip r:embed="rId2"/>
          <a:srcRect r="3468" b="3186"/>
          <a:stretch>
            <a:fillRect/>
          </a:stretch>
        </p:blipFill>
        <p:spPr>
          <a:xfrm>
            <a:off x="0" y="0"/>
            <a:ext cx="2733675" cy="37623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16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ектив МБОУ ЦО ИНТЕЛЛЕКТ.jpg"/>
          <p:cNvPicPr>
            <a:picLocks noChangeAspect="1"/>
          </p:cNvPicPr>
          <p:nvPr/>
        </p:nvPicPr>
        <p:blipFill>
          <a:blip r:embed="rId3"/>
          <a:srcRect t="23732"/>
          <a:stretch>
            <a:fillRect/>
          </a:stretch>
        </p:blipFill>
        <p:spPr>
          <a:xfrm>
            <a:off x="303656" y="409575"/>
            <a:ext cx="11608167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767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WhatsApp Image 2024-11-20 at 12.06.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3" y="0"/>
            <a:ext cx="426720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Рисунок 67" descr="WhatsApp Image 2024-11-20 at 12.06.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0"/>
            <a:ext cx="5689466" cy="32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 descr="WhatsApp Image 2024-11-20 at 12.06.2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50" y="3276600"/>
            <a:ext cx="5109465" cy="287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WhatsApp Image 2024-11-20 at 12.06.3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367" y="3252900"/>
            <a:ext cx="6360333" cy="28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671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_5327817836342668254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42" y="2228851"/>
            <a:ext cx="5690633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нс\Downloads\photo_5327817836342668245_y.jpg"/>
          <p:cNvPicPr>
            <a:picLocks noChangeAspect="1" noChangeArrowheads="1"/>
          </p:cNvPicPr>
          <p:nvPr/>
        </p:nvPicPr>
        <p:blipFill>
          <a:blip r:embed="rId3"/>
          <a:srcRect l="9328" t="21176" r="5840"/>
          <a:stretch>
            <a:fillRect/>
          </a:stretch>
        </p:blipFill>
        <p:spPr bwMode="auto">
          <a:xfrm>
            <a:off x="247650" y="180975"/>
            <a:ext cx="5870012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5289831032452931978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8" y="0"/>
            <a:ext cx="4376782" cy="305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5327817836342668290_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4" y="0"/>
            <a:ext cx="4048125" cy="304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нс\Downloads\photo_5327817836342668296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57" y="3105150"/>
            <a:ext cx="4377104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нс\Downloads\photo_5327817836342668285_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9100" y="3086101"/>
            <a:ext cx="4029075" cy="299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hoto_5327817836342668332_y.jpg"/>
          <p:cNvPicPr>
            <a:picLocks noChangeAspect="1"/>
          </p:cNvPicPr>
          <p:nvPr/>
        </p:nvPicPr>
        <p:blipFill>
          <a:blip r:embed="rId6"/>
          <a:srcRect l="27526" r="17265"/>
          <a:stretch>
            <a:fillRect/>
          </a:stretch>
        </p:blipFill>
        <p:spPr>
          <a:xfrm>
            <a:off x="4648201" y="847724"/>
            <a:ext cx="3202470" cy="435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5327817836342668127_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07" y="0"/>
            <a:ext cx="10116518" cy="684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43" y="923904"/>
            <a:ext cx="11658631" cy="5619771"/>
            <a:chOff x="142844" y="428604"/>
            <a:chExt cx="8643998" cy="564360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428604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143240" y="428604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072198" y="428604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2844" y="2428868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143240" y="2428868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072198" y="2428868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2844" y="4429132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143240" y="4429132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072198" y="4429132"/>
              <a:ext cx="2714644" cy="1643074"/>
            </a:xfrm>
            <a:prstGeom prst="roundRect">
              <a:avLst/>
            </a:prstGeom>
            <a:gradFill flip="none" rotWithShape="1">
              <a:gsLst>
                <a:gs pos="79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5720" y="500042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Ценностное предложение</a:t>
              </a:r>
              <a:endParaRPr lang="ru-RU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6116" y="500042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Отношения</a:t>
              </a:r>
              <a:endParaRPr lang="ru-RU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6512" y="500042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Позиция</a:t>
              </a:r>
              <a:endParaRPr lang="ru-RU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6512" y="2571744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Индивидуальность</a:t>
              </a:r>
              <a:endParaRPr lang="ru-RU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6116" y="2571744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Ядро бренда</a:t>
              </a:r>
              <a:endParaRPr lang="ru-RU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7158" y="2571744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Выражение</a:t>
              </a:r>
              <a:endParaRPr lang="ru-RU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7158" y="4572008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Миссия и видение</a:t>
              </a:r>
              <a:endParaRPr lang="ru-RU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6116" y="4572008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Культура</a:t>
              </a:r>
              <a:endParaRPr lang="ru-RU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6512" y="4572008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Компетенции</a:t>
              </a:r>
              <a:endParaRPr lang="ru-RU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4282" y="785794"/>
              <a:ext cx="257176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err="1" smtClean="0"/>
                <a:t>Профилизация</a:t>
              </a:r>
              <a:r>
                <a:rPr lang="ru-RU" sz="1100" dirty="0" smtClean="0"/>
                <a:t> и </a:t>
              </a:r>
              <a:r>
                <a:rPr lang="ru-RU" sz="1100" dirty="0" err="1" smtClean="0"/>
                <a:t>профоринтация</a:t>
              </a:r>
              <a:r>
                <a:rPr lang="ru-RU" sz="1100" dirty="0" smtClean="0"/>
                <a:t> от «А» до «Я» - от сада, до старшей школы</a:t>
              </a:r>
            </a:p>
            <a:p>
              <a:r>
                <a:rPr lang="ru-RU" sz="1100" dirty="0" smtClean="0"/>
                <a:t>Профессиональное самоопределение</a:t>
              </a:r>
            </a:p>
            <a:p>
              <a:r>
                <a:rPr lang="ru-RU" sz="1400" dirty="0" smtClean="0"/>
                <a:t>«Научился сам – научи другого» (наставничество)</a:t>
              </a:r>
            </a:p>
            <a:p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14678" y="785794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Дерзай, твори, развивайся!</a:t>
              </a:r>
            </a:p>
            <a:p>
              <a:pPr algn="ctr"/>
              <a:r>
                <a:rPr lang="ru-RU" sz="1400" dirty="0" smtClean="0"/>
                <a:t>Наша школа – место встречи творческих учителей и талантливых учеников</a:t>
              </a:r>
            </a:p>
            <a:p>
              <a:endParaRPr lang="ru-RU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14678" y="2928934"/>
              <a:ext cx="25717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Школа активного интеллекта – умное пространство для вашего будущего</a:t>
              </a:r>
            </a:p>
            <a:p>
              <a:endParaRPr lang="ru-RU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43636" y="2786058"/>
              <a:ext cx="2571768" cy="101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200" dirty="0" smtClean="0"/>
                <a:t>Единство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Целостность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Преемственность (детский сад, начальная школа, основная школа, старшая школа)</a:t>
              </a:r>
            </a:p>
            <a:p>
              <a:endParaRPr lang="ru-RU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2857496"/>
              <a:ext cx="2571768" cy="123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200" dirty="0" smtClean="0"/>
                <a:t>Герб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Флаг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Гимн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Форма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Логотип</a:t>
              </a:r>
            </a:p>
            <a:p>
              <a:endParaRPr lang="ru-R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282" y="4857760"/>
              <a:ext cx="2571768" cy="80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Научить не на всю жизнь, а научить учиться всю жизнь</a:t>
              </a:r>
            </a:p>
            <a:p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14678" y="4857760"/>
              <a:ext cx="2571768" cy="1174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400" dirty="0" smtClean="0"/>
                <a:t>Уклад (традиции)</a:t>
              </a:r>
            </a:p>
            <a:p>
              <a:pPr>
                <a:buFontTx/>
                <a:buChar char="-"/>
              </a:pPr>
              <a:r>
                <a:rPr lang="ru-RU" sz="1400" dirty="0" err="1" smtClean="0"/>
                <a:t>креативность</a:t>
              </a:r>
              <a:endParaRPr lang="ru-RU" sz="1400" dirty="0" smtClean="0"/>
            </a:p>
            <a:p>
              <a:pPr>
                <a:buFontTx/>
                <a:buChar char="-"/>
              </a:pPr>
              <a:r>
                <a:rPr lang="ru-RU" sz="1400" dirty="0" smtClean="0"/>
                <a:t>Ученическое самоуправление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Социальное партнерство</a:t>
              </a:r>
            </a:p>
            <a:p>
              <a:pPr>
                <a:buFontTx/>
                <a:buChar char="-"/>
              </a:pP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3636" y="4857760"/>
              <a:ext cx="2571768" cy="95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400" dirty="0" smtClean="0"/>
                <a:t>Школьная модель профориентации и </a:t>
              </a:r>
              <a:r>
                <a:rPr lang="ru-RU" sz="1400" dirty="0" err="1" smtClean="0"/>
                <a:t>профилизации</a:t>
              </a:r>
              <a:endParaRPr lang="ru-RU" sz="1400" dirty="0" smtClean="0"/>
            </a:p>
            <a:p>
              <a:pPr>
                <a:buFontTx/>
                <a:buChar char="-"/>
              </a:pPr>
              <a:r>
                <a:rPr lang="ru-RU" sz="1400" dirty="0" smtClean="0"/>
                <a:t>Школьная команда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Наставничество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3636" y="785794"/>
              <a:ext cx="257176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Школа активного интеллекта. </a:t>
              </a:r>
            </a:p>
            <a:p>
              <a:pPr algn="ctr"/>
              <a:r>
                <a:rPr lang="ru-RU" sz="1600" dirty="0" smtClean="0"/>
                <a:t>Мы учим быть счастливым</a:t>
              </a:r>
            </a:p>
            <a:p>
              <a:endParaRPr lang="ru-RU" sz="1400" dirty="0"/>
            </a:p>
          </p:txBody>
        </p:sp>
      </p:grpSp>
      <p:pic>
        <p:nvPicPr>
          <p:cNvPr id="34" name="Рисунок 33" descr="WhatsApp Image 2024-11-20 at 15.35.25.jpeg"/>
          <p:cNvPicPr>
            <a:picLocks noChangeAspect="1"/>
          </p:cNvPicPr>
          <p:nvPr/>
        </p:nvPicPr>
        <p:blipFill>
          <a:blip r:embed="rId2"/>
          <a:srcRect r="3468" b="3186"/>
          <a:stretch>
            <a:fillRect/>
          </a:stretch>
        </p:blipFill>
        <p:spPr>
          <a:xfrm>
            <a:off x="2724150" y="3124200"/>
            <a:ext cx="816643" cy="1123950"/>
          </a:xfrm>
          <a:prstGeom prst="rect">
            <a:avLst/>
          </a:prstGeom>
          <a:ln>
            <a:noFill/>
          </a:ln>
        </p:spPr>
      </p:pic>
      <p:sp>
        <p:nvSpPr>
          <p:cNvPr id="35" name="Title 6">
            <a:extLst>
              <a:ext uri="{FF2B5EF4-FFF2-40B4-BE49-F238E27FC236}">
                <a16:creationId xmlns:a16="http://schemas.microsoft.com/office/drawing/2014/main" xmlns="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999"/>
            <a:ext cx="11896725" cy="73866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/>
                </a:solidFill>
              </a:rPr>
              <a:t>Муниципальное бюджетное общеобразовательное учреждение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«Центр образования «Интеллект» городского округа  Спасск-Дальний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3578AF"/>
      </a:accent1>
      <a:accent2>
        <a:srgbClr val="3578AF"/>
      </a:accent2>
      <a:accent3>
        <a:srgbClr val="C4C4C4"/>
      </a:accent3>
      <a:accent4>
        <a:srgbClr val="E7E7E7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4BC66-A771-492B-8E79-E3C5E33B7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3ACE82-BD1C-4CC4-B9C6-7097502B70B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80AD4D6-2712-4EC3-A727-A5652AD67F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Template_Heritage Month Presentation</Template>
  <TotalTime>0</TotalTime>
  <Words>144</Words>
  <Application>Microsoft Office PowerPoint</Application>
  <PresentationFormat>Произвольный</PresentationFormat>
  <Paragraphs>37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Муниципальное бюджетное общеобразовательное учреждение «Центр образования «Интеллект» городского округа  Спасск-Дальний</vt:lpstr>
      <vt:lpstr>Слайд 2</vt:lpstr>
      <vt:lpstr>Слайд 3</vt:lpstr>
      <vt:lpstr>Слайд 4</vt:lpstr>
      <vt:lpstr>Слайд 5</vt:lpstr>
      <vt:lpstr>Слайд 6</vt:lpstr>
      <vt:lpstr>Муниципальное бюджетное общеобразовательное учреждение  «Центр образования «Интеллект» городского округа  Спасск-Дальний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2021-02-18T07:10:18Z</dcterms:created>
  <dcterms:modified xsi:type="dcterms:W3CDTF">2024-11-20T07:29:59Z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