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9" r:id="rId2"/>
    <p:sldId id="260" r:id="rId3"/>
    <p:sldId id="265" r:id="rId4"/>
    <p:sldId id="262" r:id="rId5"/>
    <p:sldId id="263" r:id="rId6"/>
    <p:sldId id="268" r:id="rId7"/>
    <p:sldId id="264" r:id="rId8"/>
    <p:sldId id="274" r:id="rId9"/>
    <p:sldId id="267" r:id="rId10"/>
    <p:sldId id="27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582C"/>
    <a:srgbClr val="000000"/>
    <a:srgbClr val="676767"/>
    <a:srgbClr val="666666"/>
    <a:srgbClr val="E483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26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798DFE-23E1-4465-BEF0-92BB23BD25E6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7ADCEC-C65C-4B93-A5FC-75B3D580C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355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ADCEC-C65C-4B93-A5FC-75B3D580CB4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299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ADCEC-C65C-4B93-A5FC-75B3D580CB4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584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C9D2-67D2-43B2-93D6-A63179CDC132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17C6-4A34-4853-87D9-C69D33847AB8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9142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C9D2-67D2-43B2-93D6-A63179CDC132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17C6-4A34-4853-87D9-C69D33847A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337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C9D2-67D2-43B2-93D6-A63179CDC132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17C6-4A34-4853-87D9-C69D33847A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641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C9D2-67D2-43B2-93D6-A63179CDC132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17C6-4A34-4853-87D9-C69D33847A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475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C9D2-67D2-43B2-93D6-A63179CDC132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17C6-4A34-4853-87D9-C69D33847AB8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4451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C9D2-67D2-43B2-93D6-A63179CDC132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17C6-4A34-4853-87D9-C69D33847A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96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C9D2-67D2-43B2-93D6-A63179CDC132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17C6-4A34-4853-87D9-C69D33847A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402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C9D2-67D2-43B2-93D6-A63179CDC132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17C6-4A34-4853-87D9-C69D33847A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933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C9D2-67D2-43B2-93D6-A63179CDC132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17C6-4A34-4853-87D9-C69D33847A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330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7339C9D2-67D2-43B2-93D6-A63179CDC132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5D017C6-4A34-4853-87D9-C69D33847A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924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C9D2-67D2-43B2-93D6-A63179CDC132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17C6-4A34-4853-87D9-C69D33847A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827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7339C9D2-67D2-43B2-93D6-A63179CDC132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F5D017C6-4A34-4853-87D9-C69D33847AB8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2826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drive/folders/1ECcdPWeqLwHtBtqijvEsFN4q9oizb52I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infourok.ru/tku-kuda-tekut-reki-7010516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infourok.ru/tehnologicheskaya-karta-uroka-po-russkomu-yazyku-imya-sushestvitelnoe-kak-chast-rechi-znachenie-i-upotreblenie-v-rechi-7475266.html" TargetMode="External"/><Relationship Id="rId4" Type="http://schemas.openxmlformats.org/officeDocument/2006/relationships/hyperlink" Target="https://multiurok.ru/files/tekhnologicheskaia-karta-uroka-po-obucheniiu-gr-22.htm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415" y="4792527"/>
            <a:ext cx="3850818" cy="707886"/>
          </a:xfrm>
          <a:prstGeom prst="rect">
            <a:avLst/>
          </a:prstGeom>
          <a:noFill/>
          <a:ln w="19050">
            <a:solidFill>
              <a:srgbClr val="BD582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Юдина </a:t>
            </a:r>
          </a:p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Светлана Александровна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5562" y="1400267"/>
            <a:ext cx="5288438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Должность: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учитель начальных классов МБОУ ООШ №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с. Хороль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работы: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МБОУ ООШ №2 с. Хороль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Стаж работы: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 год и 7 месяцев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630078" y="117365"/>
            <a:ext cx="4522264" cy="584775"/>
          </a:xfrm>
          <a:prstGeom prst="rect">
            <a:avLst/>
          </a:prstGeom>
          <a:noFill/>
          <a:ln>
            <a:solidFill>
              <a:srgbClr val="BD582C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Личная информация 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15395" b="2897"/>
          <a:stretch/>
        </p:blipFill>
        <p:spPr>
          <a:xfrm>
            <a:off x="202468" y="808782"/>
            <a:ext cx="3615387" cy="393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00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8468" y="1242228"/>
            <a:ext cx="4293417" cy="43390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4953" y="188536"/>
            <a:ext cx="8223470" cy="584775"/>
          </a:xfrm>
          <a:prstGeom prst="rect">
            <a:avLst/>
          </a:prstGeom>
          <a:noFill/>
          <a:ln>
            <a:solidFill>
              <a:srgbClr val="BD582C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Qr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-код на подтверждающие документы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99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9946" y="122937"/>
            <a:ext cx="5868979" cy="584775"/>
          </a:xfrm>
          <a:prstGeom prst="rect">
            <a:avLst/>
          </a:prstGeom>
          <a:noFill/>
          <a:ln>
            <a:solidFill>
              <a:srgbClr val="BD582C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Планинг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на ближайший год 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707712"/>
            <a:ext cx="9144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Самосовершенствоваться в профессии;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Проходить курсы повышения квалификации, в том числе в «горизонтальном» формате;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Принимать участие в районных, краевых семинарах, в том числе и в семинарах – практикумах;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Организация с учащимися проектно-исследовательской деятельности;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Использовать современные и инновационные подходы в обучении.</a:t>
            </a:r>
          </a:p>
        </p:txBody>
      </p:sp>
    </p:spTree>
    <p:extLst>
      <p:ext uri="{BB962C8B-B14F-4D97-AF65-F5344CB8AC3E}">
        <p14:creationId xmlns:p14="http://schemas.microsoft.com/office/powerpoint/2010/main" val="102435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6773" y="0"/>
            <a:ext cx="8874148" cy="830997"/>
          </a:xfrm>
          <a:prstGeom prst="rect">
            <a:avLst/>
          </a:prstGeom>
          <a:noFill/>
          <a:ln>
            <a:solidFill>
              <a:srgbClr val="BD582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Динамика профессиональных достижений, </a:t>
            </a:r>
          </a:p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том числе и обучающихся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874933"/>
              </p:ext>
            </p:extLst>
          </p:nvPr>
        </p:nvGraphicFramePr>
        <p:xfrm>
          <a:off x="103695" y="850412"/>
          <a:ext cx="9040305" cy="5204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080"/>
                <a:gridCol w="4279769"/>
                <a:gridCol w="2903456"/>
              </a:tblGrid>
              <a:tr h="403353">
                <a:tc>
                  <a:txBody>
                    <a:bodyPr/>
                    <a:lstStyle/>
                    <a:p>
                      <a:pPr marL="270510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Месяц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83038" marR="83038" marT="41519" marB="415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70510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 мероприятия (педагог)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83038" marR="83038" marT="41519" marB="415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70510" algn="l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 </a:t>
                      </a: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мероприятия</a:t>
                      </a:r>
                    </a:p>
                    <a:p>
                      <a:pPr marL="270510" algn="l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(педагог-обучающийся)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08447">
                <a:tc>
                  <a:txBody>
                    <a:bodyPr/>
                    <a:lstStyle/>
                    <a:p>
                      <a:pPr marL="90170" algn="just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Февраль 2024 г.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83038" marR="83038" marT="41519" marB="415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70510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Краевой семинар</a:t>
                      </a:r>
                    </a:p>
                    <a:p>
                      <a:pPr marL="270510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"Функциональная грамотность учителя-основа развития функциональной грамотности обучающегося»</a:t>
                      </a:r>
                    </a:p>
                    <a:p>
                      <a:pPr marL="270510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участие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83038" marR="83038" marT="41519" marB="415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70510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77080">
                <a:tc>
                  <a:txBody>
                    <a:bodyPr/>
                    <a:lstStyle/>
                    <a:p>
                      <a:pPr marL="90170" algn="just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Март </a:t>
                      </a:r>
                      <a:endParaRPr lang="ru-RU" sz="20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90170" algn="just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83038" marR="83038" marT="41519" marB="415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70510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Региональный конкурс «Первые шаги в професси»</a:t>
                      </a:r>
                    </a:p>
                    <a:p>
                      <a:pPr marL="270510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 u="sng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участие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83038" marR="83038" marT="41519" marB="415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70510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81326">
                <a:tc>
                  <a:txBody>
                    <a:bodyPr/>
                    <a:lstStyle/>
                    <a:p>
                      <a:pPr marL="90170" algn="just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Май </a:t>
                      </a:r>
                      <a:endParaRPr lang="ru-RU" sz="20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90170" algn="just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83038" marR="83038" marT="41519" marB="415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70510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Участие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 краевом </a:t>
                      </a:r>
                      <a:r>
                        <a:rPr lang="ru-RU" sz="2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интенсиве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практикуме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83038" marR="83038" marT="41519" marB="415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70510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endParaRPr lang="ru-RU" sz="2000" u="sng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94825">
                <a:tc>
                  <a:txBody>
                    <a:bodyPr/>
                    <a:lstStyle/>
                    <a:p>
                      <a:pPr marL="90170" algn="just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Ноябрь </a:t>
                      </a:r>
                      <a:endParaRPr lang="ru-RU" sz="20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90170" algn="just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83038" marR="83038" marT="41519" marB="415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70510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Районный фестиваль педагогических идей</a:t>
                      </a:r>
                    </a:p>
                    <a:p>
                      <a:pPr marL="270510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место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83038" marR="83038" marT="41519" marB="415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70510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Муниципальный 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фестиваль</a:t>
                      </a:r>
                      <a:r>
                        <a:rPr lang="ru-RU" sz="20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в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ыставка 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народного творчества «Единство России» </a:t>
                      </a:r>
                      <a:endParaRPr lang="ru-RU" sz="20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70510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</a:t>
                      </a:r>
                      <a:r>
                        <a:rPr lang="ru-RU" sz="2000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место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86629">
                <a:tc>
                  <a:txBody>
                    <a:bodyPr/>
                    <a:lstStyle/>
                    <a:p>
                      <a:pPr marL="90170" algn="just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Декабрь 2024 г.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83038" marR="83038" marT="41519" marB="415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70510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83038" marR="83038" marT="41519" marB="415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70510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endParaRPr lang="ru-RU" sz="20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70510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535305" algn="l"/>
                          <a:tab pos="1082040" algn="l"/>
                          <a:tab pos="1597660" algn="l"/>
                          <a:tab pos="2174875" algn="l"/>
                          <a:tab pos="5033645" algn="l"/>
                        </a:tabLs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Всероссийская 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онлайн-олимпиада «Безопасный интернет» </a:t>
                      </a:r>
                      <a:r>
                        <a:rPr lang="ru-RU" sz="2000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Диплом победителя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440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7407" y="218330"/>
            <a:ext cx="8654420" cy="584775"/>
          </a:xfrm>
          <a:prstGeom prst="rect">
            <a:avLst/>
          </a:prstGeom>
          <a:ln>
            <a:solidFill>
              <a:srgbClr val="BD582C"/>
            </a:solidFill>
          </a:ln>
        </p:spPr>
        <p:txBody>
          <a:bodyPr wrap="none">
            <a:spAutoFit/>
          </a:bodyPr>
          <a:lstStyle/>
          <a:p>
            <a:r>
              <a:rPr lang="ru-RU" sz="3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</a:t>
            </a:r>
            <a:r>
              <a:rPr lang="ru-RU" sz="32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частие в профессиональных конкурсах 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4547" y="948267"/>
            <a:ext cx="3725891" cy="53000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16" y="3545067"/>
            <a:ext cx="4058887" cy="27773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r="4641" b="5561"/>
          <a:stretch/>
        </p:blipFill>
        <p:spPr>
          <a:xfrm>
            <a:off x="295579" y="851276"/>
            <a:ext cx="3901359" cy="274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95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42421" y="117537"/>
            <a:ext cx="9186421" cy="584775"/>
          </a:xfrm>
          <a:prstGeom prst="rect">
            <a:avLst/>
          </a:prstGeom>
          <a:ln>
            <a:solidFill>
              <a:srgbClr val="BD582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резентация опыта на мастер-классах 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9327" y="5414680"/>
            <a:ext cx="6462923" cy="954107"/>
          </a:xfrm>
          <a:prstGeom prst="rect">
            <a:avLst/>
          </a:prstGeom>
          <a:noFill/>
          <a:ln>
            <a:solidFill>
              <a:srgbClr val="BD582C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Мастер – класс по формированию </a:t>
            </a:r>
          </a:p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глобальных компетенций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0394" y="1136095"/>
            <a:ext cx="4793606" cy="380649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302170" y="476834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3"/>
              </a:rPr>
              <a:t>https://drive.google.com/drive/folders/1ECcdPWeqLwHtBtqijvEsFN4q9oizb52I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7" t="8067" r="5993" b="2311"/>
          <a:stretch/>
        </p:blipFill>
        <p:spPr>
          <a:xfrm rot="5400000">
            <a:off x="660458" y="475637"/>
            <a:ext cx="2859856" cy="418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22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73378" y="0"/>
            <a:ext cx="8729221" cy="1077218"/>
          </a:xfrm>
          <a:prstGeom prst="rect">
            <a:avLst/>
          </a:prstGeom>
          <a:noFill/>
          <a:ln>
            <a:solidFill>
              <a:srgbClr val="BD582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Повышение квалификации, </a:t>
            </a:r>
          </a:p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том числе в «горизонтальном» формате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88" y="1123267"/>
            <a:ext cx="3535051" cy="24669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4616" y="1187087"/>
            <a:ext cx="3676720" cy="22932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90196"/>
            <a:ext cx="3959258" cy="27854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74616" y="3902717"/>
            <a:ext cx="3655243" cy="24729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25990" y="2125567"/>
            <a:ext cx="2002367" cy="2738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35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4836" y="566366"/>
            <a:ext cx="2969164" cy="418474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157097" y="57005"/>
            <a:ext cx="2651110" cy="584775"/>
          </a:xfrm>
          <a:prstGeom prst="rect">
            <a:avLst/>
          </a:prstGeom>
          <a:ln>
            <a:solidFill>
              <a:srgbClr val="BD582C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</a:t>
            </a:r>
            <a:r>
              <a:rPr lang="ru-RU" sz="32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убликации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9232"/>
            <a:ext cx="3036049" cy="42790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489" y="1552667"/>
            <a:ext cx="3357189" cy="4748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93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31486" y="57005"/>
            <a:ext cx="5502340" cy="584775"/>
          </a:xfrm>
          <a:prstGeom prst="rect">
            <a:avLst/>
          </a:prstGeom>
          <a:ln>
            <a:solidFill>
              <a:srgbClr val="BD582C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Методические разработки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5755" y="4061614"/>
            <a:ext cx="4743890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755" y="4892611"/>
            <a:ext cx="5524106" cy="646331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ТКУ* «Куда текут реки?» </a:t>
            </a:r>
          </a:p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://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infourok.ru/tku-kuda-tekut-reki-7010516.html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438" y="923827"/>
            <a:ext cx="2940849" cy="41619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5587" y="3457883"/>
            <a:ext cx="3716369" cy="58477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ТКУ*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«Звуки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[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г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], [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г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‘]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, буква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Гг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»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5587" y="2617408"/>
            <a:ext cx="3131907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5587" y="1772516"/>
            <a:ext cx="2519165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5587" y="926024"/>
            <a:ext cx="1525899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5755" y="5972408"/>
            <a:ext cx="331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* - технологическая карта урока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1482" y="4015447"/>
            <a:ext cx="44524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ТКУ* </a:t>
            </a: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«Имя существительное как часть речи: </a:t>
            </a: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значение и употребление в речи»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51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0672" y="86355"/>
            <a:ext cx="7327134" cy="1077218"/>
          </a:xfrm>
          <a:prstGeom prst="rect">
            <a:avLst/>
          </a:prstGeom>
          <a:ln>
            <a:solidFill>
              <a:srgbClr val="BD582C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Результаты участия обучающихся </a:t>
            </a:r>
          </a:p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муниципальных событиях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4311" y="1655850"/>
            <a:ext cx="3314848" cy="46506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55850"/>
            <a:ext cx="3327073" cy="46506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t="687" r="4626" b="894"/>
          <a:stretch/>
        </p:blipFill>
        <p:spPr>
          <a:xfrm>
            <a:off x="2897333" y="1655850"/>
            <a:ext cx="3276718" cy="465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37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909</TotalTime>
  <Words>270</Words>
  <Application>Microsoft Office PowerPoint</Application>
  <PresentationFormat>Экран (4:3)</PresentationFormat>
  <Paragraphs>66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Учетная запись Майкрософт</cp:lastModifiedBy>
  <cp:revision>76</cp:revision>
  <dcterms:created xsi:type="dcterms:W3CDTF">2024-03-09T11:25:21Z</dcterms:created>
  <dcterms:modified xsi:type="dcterms:W3CDTF">2025-04-13T10:58:36Z</dcterms:modified>
</cp:coreProperties>
</file>