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6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E57D-6F7D-4A65-932B-E823B1F25BCE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DF3F-D902-44FF-AA4A-1F44E35C5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667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E57D-6F7D-4A65-932B-E823B1F25BCE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DF3F-D902-44FF-AA4A-1F44E35C5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428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E57D-6F7D-4A65-932B-E823B1F25BCE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DF3F-D902-44FF-AA4A-1F44E35C5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771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E57D-6F7D-4A65-932B-E823B1F25BCE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DF3F-D902-44FF-AA4A-1F44E35C5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153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E57D-6F7D-4A65-932B-E823B1F25BCE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DF3F-D902-44FF-AA4A-1F44E35C5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832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E57D-6F7D-4A65-932B-E823B1F25BCE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DF3F-D902-44FF-AA4A-1F44E35C5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620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E57D-6F7D-4A65-932B-E823B1F25BCE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DF3F-D902-44FF-AA4A-1F44E35C5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5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E57D-6F7D-4A65-932B-E823B1F25BCE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DF3F-D902-44FF-AA4A-1F44E35C5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51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E57D-6F7D-4A65-932B-E823B1F25BCE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DF3F-D902-44FF-AA4A-1F44E35C5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055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E57D-6F7D-4A65-932B-E823B1F25BCE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DF3F-D902-44FF-AA4A-1F44E35C5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86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E57D-6F7D-4A65-932B-E823B1F25BCE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DF3F-D902-44FF-AA4A-1F44E35C5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368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2E57D-6F7D-4A65-932B-E823B1F25BCE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FDF3F-D902-44FF-AA4A-1F44E35C5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93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7673" y="205255"/>
            <a:ext cx="9867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едагогический проект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«Моя инициатива – образованию Приморского края»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6994" y="1591754"/>
            <a:ext cx="10138011" cy="100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ВдохновляйВлияй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03920" y="6124107"/>
            <a:ext cx="3688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Волошина Анастасия Сергеевна </a:t>
            </a:r>
          </a:p>
          <a:p>
            <a:pPr algn="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algn="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МБОУООШ № 13 с. Меркушевка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2472" y="3072348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проекта: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мировоззрения личности учащегося;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усиление учебно-воспитательного процесса;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учебной мотивации школьников;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достигнуть ответственного и осознанного отношения к обучению в школе.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сложности в обучении детей;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комплекс проектных заданий, направленных на развитие мотивации к учению у детей младшего школьного возраста </a:t>
            </a:r>
          </a:p>
        </p:txBody>
      </p:sp>
    </p:spTree>
    <p:extLst>
      <p:ext uri="{BB962C8B-B14F-4D97-AF65-F5344CB8AC3E}">
        <p14:creationId xmlns:p14="http://schemas.microsoft.com/office/powerpoint/2010/main" val="183989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9101" y="1380986"/>
            <a:ext cx="1053379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Здравствуйте, меня зовут Волошина Анастасия Сергеевна, и я учитель начальных классов. Я преподаю уже почти два года в сельской школе Черниговского муниципального округа, в селе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Меркушевка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нас необычное образовательное учреждение, а малокомплектная школа.  Как только я пришла работать, мне достались 1-й и 2-й классы, у меня был класс-комплект. Хоть мой класс и не такой, как большинство, но с проблемами в образовательном процессе мы сталкиваемся с теми же, что и все. Я могу выделить несколько проблем, с которыми нам пришлось столкнуться. Одна из самых основных проблем – невнимательность детей. Дети не могут сконцентрироваться на чём-то одном, отвлекаются. Также не менее важная проблема – отсутствие мотивации. Учащиеся увлечены прогулками, гаджетами и совсем нет желания учиться. Мне бы хотелось, чтобы дети с удовольствием ходили на уроки и в будущем не боялись, и не ленились изучать что-то новое. И поэтому я начала придумывать и создавать различные материалы для уроков, которые будут мотивировать и помогать детям сосредоточиться на занятиях.   </a:t>
            </a:r>
          </a:p>
        </p:txBody>
      </p:sp>
    </p:spTree>
    <p:extLst>
      <p:ext uri="{BB962C8B-B14F-4D97-AF65-F5344CB8AC3E}">
        <p14:creationId xmlns:p14="http://schemas.microsoft.com/office/powerpoint/2010/main" val="102182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59355" y="423081"/>
            <a:ext cx="58275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Первое, что я решила сделать - мотивационные карточки-раскраски. Эти карточки я приклеивала детям на рабочие тетради, и когда они выполняли домашнюю или классную работу на "отлично", я закрашивала одно "сердечко". Когда у ребёнка не оставалось "пустых сердец", он получал приз. Это очень мотивирует детей аккуратно и качественно выполнять работу.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08" y="122830"/>
            <a:ext cx="3857625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1" r="6938" b="4631"/>
          <a:stretch/>
        </p:blipFill>
        <p:spPr>
          <a:xfrm>
            <a:off x="6096000" y="3179927"/>
            <a:ext cx="5269192" cy="356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41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3414" y="209415"/>
            <a:ext cx="72970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Следующая моя разработка была создана для более интересной рефлексии в конце урока. До этого для оценивания своей работы на уроке и урока 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целом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были обычные смайлики. Но детям они быстро наскучили. И тогда я придумала сделать карточки с персонажами из мультфильма Головоломка. Там присутствуют персонажи, олицетворяющие весь спектр человеческих эмоций. Учащимся очень нравиться использовать эти карточки. Сразу появляется желание сделать еще лучше, чем было на предыдущем уроке.</a:t>
            </a:r>
            <a:endParaRPr lang="ru-RU" sz="1600" dirty="0">
              <a:solidFill>
                <a:srgbClr val="000000"/>
              </a:solidFill>
              <a:effectLst/>
              <a:latin typeface="XO Thames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43" r="6666" b="19203"/>
          <a:stretch/>
        </p:blipFill>
        <p:spPr>
          <a:xfrm>
            <a:off x="3593911" y="2700991"/>
            <a:ext cx="7469874" cy="415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71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00381" y="2415359"/>
            <a:ext cx="51406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Ещё когда мои ученики были 1 классе, я придумала для них "корзину с покупками". Мы её использовали для уроков математики. Дети очень быстро научились составлять и решать задачи с помощью такого приспособления. Так же у детей появилось желание, больше и быстрее считать.</a:t>
            </a:r>
            <a:endParaRPr lang="ru-RU" sz="1600" dirty="0">
              <a:solidFill>
                <a:srgbClr val="000000"/>
              </a:solidFill>
              <a:effectLst/>
              <a:latin typeface="XO Thames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02" y="325499"/>
            <a:ext cx="3898117" cy="620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03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2096" y="2208622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второго класса я придумала сделать то же приспособление для составления и решения задач, а так же для счета. У нас в школе остались напольные счеты, и их хотели выкинуть. Тогда мне сразу пришла идея пустить их в дело. Дети очень ждали уроков математики, чтобы по скорее позаниматься на таких "счетах".</a:t>
            </a:r>
            <a:endParaRPr lang="ru-RU" sz="1600" dirty="0">
              <a:solidFill>
                <a:srgbClr val="000000"/>
              </a:solidFill>
              <a:effectLst/>
              <a:latin typeface="XO Thames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38"/>
          <a:stretch/>
        </p:blipFill>
        <p:spPr>
          <a:xfrm>
            <a:off x="6760192" y="426492"/>
            <a:ext cx="5143500" cy="600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38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2972" y="291607"/>
            <a:ext cx="54067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Следующую разработку я создала для дополнительных заданий. Мы используем попкорн, когда ребенок все сделал, а остальные еще не закончили работу. Тогда у учащегося есть возможность взять дополнительное задания и получить оценку. Ученики очень любят этот вид задания. У них появляется желание сделать основное задание качественно и быстро, чтобы получить попкорн. Зёрнышки попкорна разного цвета для того, чтобы дети могли различить, где задание для 2 класса, а где для 3 класса. Как говорят дети: Более сырные зернышки для 3 класса, а соленый попкорн для 2 класса.</a:t>
            </a:r>
            <a:endParaRPr lang="ru-RU" sz="1600" dirty="0">
              <a:solidFill>
                <a:srgbClr val="000000"/>
              </a:solidFill>
              <a:effectLst/>
              <a:latin typeface="XO Thames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677927" y="2750706"/>
            <a:ext cx="4127993" cy="30959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64504" y="600930"/>
            <a:ext cx="4099561" cy="30746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/>
          <a:stretch/>
        </p:blipFill>
        <p:spPr>
          <a:xfrm>
            <a:off x="2836569" y="3678738"/>
            <a:ext cx="3921090" cy="317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14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92480" y="251044"/>
            <a:ext cx="6614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стараюсь придумывать различные материалы к урокам. Ниже представлена одна из разработок - брошюра ко Дню Космонавтики.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31" b="11790"/>
          <a:stretch/>
        </p:blipFill>
        <p:spPr>
          <a:xfrm>
            <a:off x="4318635" y="2849464"/>
            <a:ext cx="3554730" cy="3733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469972" y="-293028"/>
            <a:ext cx="3190310" cy="42537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7" b="7209"/>
          <a:stretch/>
        </p:blipFill>
        <p:spPr>
          <a:xfrm rot="16200000">
            <a:off x="403414" y="1150651"/>
            <a:ext cx="3290946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46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3840" y="117009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Так же для мотивации и внимательности школьников, я украшаю кабинет, меняю таблички, изменяю дизайн кабинета, используя наклейки на стены. Это очень помогает не только замотивировать и привлечь внимание, но и еще сплотить класс. Когда мы вместе украшаем кабинет и меняем стенды под различные праздники, время года, дети становятся более дружными..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421" y="57509"/>
            <a:ext cx="4297681" cy="32232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0" t="14667" r="20583" b="26749"/>
          <a:stretch/>
        </p:blipFill>
        <p:spPr>
          <a:xfrm>
            <a:off x="7970520" y="3479396"/>
            <a:ext cx="4221480" cy="31751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0" b="16000"/>
          <a:stretch/>
        </p:blipFill>
        <p:spPr>
          <a:xfrm>
            <a:off x="133098" y="2351808"/>
            <a:ext cx="6317483" cy="430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7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501</Words>
  <Application>Microsoft Office PowerPoint</Application>
  <PresentationFormat>Широкоэкранный</PresentationFormat>
  <Paragraphs>23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XO Thames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12</cp:revision>
  <dcterms:created xsi:type="dcterms:W3CDTF">2025-04-01T03:19:23Z</dcterms:created>
  <dcterms:modified xsi:type="dcterms:W3CDTF">2025-04-05T03:39:43Z</dcterms:modified>
</cp:coreProperties>
</file>