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6" r:id="rId6"/>
    <p:sldId id="261" r:id="rId7"/>
    <p:sldId id="264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10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949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5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093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9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54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27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43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761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418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3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9534A-9049-43C2-8F75-AA263A816BBD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A6B8A-B727-4F04-AE0D-032CE299D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8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739"/>
            <a:ext cx="12192000" cy="69907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4" b="5473"/>
          <a:stretch/>
        </p:blipFill>
        <p:spPr>
          <a:xfrm>
            <a:off x="6646460" y="537541"/>
            <a:ext cx="4922786" cy="58632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2388" y="1544865"/>
            <a:ext cx="5281684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Волошина Анастасия Сергеевна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Муниципальное бюджетное общеобразовательное учреждение основная общеобразовательная школа № 13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Меркушевка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Черниговского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трудовой стаж: 4 года 1 месяц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стаж: 1 год 8 месяцев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38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069" y="0"/>
            <a:ext cx="12192000" cy="69907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5192" r="5605" b="2349"/>
          <a:stretch/>
        </p:blipFill>
        <p:spPr>
          <a:xfrm rot="-5400000">
            <a:off x="777676" y="-128116"/>
            <a:ext cx="2557174" cy="36576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7713" y="52766"/>
            <a:ext cx="305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62" y="2404873"/>
            <a:ext cx="3657602" cy="24348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62" y="4398078"/>
            <a:ext cx="3625754" cy="25926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44" y="474863"/>
            <a:ext cx="3252576" cy="475171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362597" y="52766"/>
            <a:ext cx="2589123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Коллективное участие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848" y="477155"/>
            <a:ext cx="3416346" cy="52180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6284954" y="3474578"/>
            <a:ext cx="2864921" cy="41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0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3707" y="444732"/>
            <a:ext cx="9485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Планирование профессионального роста на 2025 -2026 учебный год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3707" y="1651381"/>
            <a:ext cx="9457898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С</a:t>
            </a:r>
            <a:r>
              <a:rPr lang="ru-RU" b="1" dirty="0" smtClean="0"/>
              <a:t>амоанализ</a:t>
            </a:r>
            <a:r>
              <a:rPr lang="ru-RU" dirty="0" smtClean="0"/>
              <a:t>. Оценить свои сильные и слабые стороны, опыт, достижения и проблемы в работе с учащимися. Выявить сферы, которые требуют развития.  Анализ эффективности используемых методик, приёмов и материалов. 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Работа с разными категориями детей</a:t>
            </a:r>
            <a:r>
              <a:rPr lang="ru-RU" dirty="0" smtClean="0"/>
              <a:t>. Разработка индивидуальных подходов к обучению, развитие навыков работы с детьми с особыми образовательными потребностями.  Углубление в психологию младших школьников. 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Реализация. </a:t>
            </a:r>
            <a:r>
              <a:rPr lang="ru-RU" dirty="0" smtClean="0"/>
              <a:t>Разработка новых уроков, презентаций и заданий. </a:t>
            </a:r>
            <a:r>
              <a:rPr lang="ru-RU" dirty="0"/>
              <a:t>Использование новых цифровых инструментов в обучении.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Повышение квалификации. </a:t>
            </a:r>
            <a:r>
              <a:rPr lang="ru-RU" b="1" dirty="0"/>
              <a:t> </a:t>
            </a:r>
            <a:r>
              <a:rPr lang="ru-RU" dirty="0" smtClean="0"/>
              <a:t>Выбор и прохождение курсов, вебинаров,  семинаров, участие в педагогических конкурсах. Наблюдение за уроками опытных коллег, обмен опытом. Чтение профессиональной литературы, изучение методических материалов.</a:t>
            </a:r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ru-RU" b="1" dirty="0" smtClean="0"/>
              <a:t>Мероприятия. </a:t>
            </a:r>
            <a:r>
              <a:rPr lang="ru-RU" dirty="0" smtClean="0"/>
              <a:t>Организация и проведение школьных мероприятий. Подготовка детей для участия в муниципальных, краевых и всероссийских конкурсах.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Постоянное отслеживание</a:t>
            </a:r>
            <a:r>
              <a:rPr lang="ru-RU" b="1" dirty="0" smtClean="0"/>
              <a:t> результатов </a:t>
            </a:r>
            <a:r>
              <a:rPr lang="ru-RU" dirty="0" smtClean="0"/>
              <a:t>работы.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5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0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3135" y="94615"/>
            <a:ext cx="349027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достижений учащихся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4801" y="172737"/>
            <a:ext cx="379407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участия в конкурсах профессионального мастерства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9103" y="558562"/>
            <a:ext cx="3858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в 2023-2024 учебном году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34588" y="3755795"/>
            <a:ext cx="3875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 году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937" y="4114220"/>
            <a:ext cx="3653265" cy="28765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104" y="959532"/>
            <a:ext cx="3653265" cy="2797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934801" y="1268804"/>
            <a:ext cx="417621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2023-2024 учебном году я не участвовала в педагогических конкурсах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88816" y="2582031"/>
            <a:ext cx="476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профессиональных конкурсах в 2024-2025 учебном году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801" y="3456543"/>
            <a:ext cx="3831932" cy="318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8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0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402" y="0"/>
            <a:ext cx="1143113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Участие в педагогических конкурсах </a:t>
            </a:r>
          </a:p>
          <a:p>
            <a:pPr algn="ctr"/>
            <a:r>
              <a:rPr lang="ru-RU" dirty="0"/>
              <a:t>Мой первый педагогический конкурс — это «Педагогический дебют — 2024». Этот конкурс проходил в нашем Муниципальном округе осенью 2024 </a:t>
            </a:r>
            <a:r>
              <a:rPr lang="ru-RU" dirty="0" smtClean="0"/>
              <a:t>года, </a:t>
            </a:r>
            <a:r>
              <a:rPr lang="ru-RU" dirty="0"/>
              <a:t>к сожалению, я не заняла призовое место, а всего лишь четвертое, и получила «сертификат участника». Но мы отлично поработали с </a:t>
            </a:r>
            <a:r>
              <a:rPr lang="ru-RU" dirty="0" smtClean="0"/>
              <a:t>детьми. В следующем </a:t>
            </a:r>
            <a:r>
              <a:rPr lang="ru-RU" dirty="0"/>
              <a:t>учебном году, обязательно, постараемся принять участие ещё раз</a:t>
            </a:r>
            <a:r>
              <a:rPr lang="ru-RU" dirty="0" smtClean="0"/>
              <a:t>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Также во время работы методистом я получила грамоту от Управления образования. И в этом учебном году мне вручили грамоту от Управления образования, но уже как учителю начальных классов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66" y="1969360"/>
            <a:ext cx="3481868" cy="49879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02" y="2239836"/>
            <a:ext cx="3108960" cy="4618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893" y="2140574"/>
            <a:ext cx="3569107" cy="481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9" y="27791"/>
            <a:ext cx="12192000" cy="6990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714502" y="-111634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 повышения квалификации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170" y="0"/>
            <a:ext cx="6526830" cy="46729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-468" t="9133" r="468" b="12486"/>
          <a:stretch/>
        </p:blipFill>
        <p:spPr>
          <a:xfrm>
            <a:off x="2871976" y="3352742"/>
            <a:ext cx="6517005" cy="36657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b="9234"/>
          <a:stretch/>
        </p:blipFill>
        <p:spPr>
          <a:xfrm>
            <a:off x="34479" y="278899"/>
            <a:ext cx="6061521" cy="398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6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739"/>
            <a:ext cx="12192000" cy="69907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4221" y="167551"/>
            <a:ext cx="9703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обучающихся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конкурсах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1865" y="657970"/>
            <a:ext cx="8268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не большой класс, но мы активно принимаем участие в муниципальных  конкурсах. Мы стараемся не только учувствовать, но и побеждать!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0929" y="1186005"/>
            <a:ext cx="479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Дипломы победителей и призёров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3003"/>
            <a:ext cx="3028428" cy="43201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395" y="2278949"/>
            <a:ext cx="3108880" cy="4408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721" y="2386713"/>
            <a:ext cx="3028949" cy="41927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181" y="2278949"/>
            <a:ext cx="3173368" cy="44402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059" y="2248117"/>
            <a:ext cx="3114377" cy="436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3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39" y="0"/>
            <a:ext cx="12192000" cy="69907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96787" y="122830"/>
            <a:ext cx="884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Дипломы победителей и призёров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992"/>
            <a:ext cx="2902883" cy="4153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86" y="3154404"/>
            <a:ext cx="2731373" cy="3835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963" y="614992"/>
            <a:ext cx="2722275" cy="39192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712" y="3249903"/>
            <a:ext cx="2715211" cy="37397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8"/>
          <a:stretch/>
        </p:blipFill>
        <p:spPr>
          <a:xfrm>
            <a:off x="7133404" y="614992"/>
            <a:ext cx="2940929" cy="3852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537" y="3124676"/>
            <a:ext cx="2735223" cy="386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2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739"/>
            <a:ext cx="12192000" cy="69907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1776"/>
            <a:ext cx="2818632" cy="4035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440" y="-125516"/>
            <a:ext cx="2916094" cy="41469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875" y="-125516"/>
            <a:ext cx="3054432" cy="41324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"/>
          <a:stretch/>
        </p:blipFill>
        <p:spPr>
          <a:xfrm>
            <a:off x="1752031" y="3052677"/>
            <a:ext cx="2835441" cy="37712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120180"/>
            <a:ext cx="2963920" cy="41362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7"/>
          <a:stretch/>
        </p:blipFill>
        <p:spPr>
          <a:xfrm>
            <a:off x="7577960" y="2942047"/>
            <a:ext cx="2822236" cy="38818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"/>
          <a:stretch/>
        </p:blipFill>
        <p:spPr>
          <a:xfrm>
            <a:off x="4652651" y="2942047"/>
            <a:ext cx="2951381" cy="385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2739"/>
            <a:ext cx="12192000" cy="69907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40757" y="15593"/>
            <a:ext cx="6455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Грамоты за участие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7145"/>
            <a:ext cx="2736385" cy="3977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862" y="658907"/>
            <a:ext cx="2882787" cy="4031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165" y="713923"/>
            <a:ext cx="2895024" cy="39785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-738" b="738"/>
          <a:stretch/>
        </p:blipFill>
        <p:spPr>
          <a:xfrm rot="-5400000">
            <a:off x="630688" y="3841677"/>
            <a:ext cx="2330073" cy="37025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704" y="685173"/>
            <a:ext cx="2907739" cy="39785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646" y="678483"/>
            <a:ext cx="2827007" cy="40494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108" y="3362630"/>
            <a:ext cx="2442206" cy="35708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365" y="3316565"/>
            <a:ext cx="2497523" cy="36169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9"/>
          <a:stretch/>
        </p:blipFill>
        <p:spPr>
          <a:xfrm rot="-5400000">
            <a:off x="9243232" y="3815929"/>
            <a:ext cx="2282524" cy="372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0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346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26</cp:revision>
  <dcterms:created xsi:type="dcterms:W3CDTF">2025-03-31T08:26:11Z</dcterms:created>
  <dcterms:modified xsi:type="dcterms:W3CDTF">2025-04-05T03:58:01Z</dcterms:modified>
</cp:coreProperties>
</file>