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9" r:id="rId14"/>
    <p:sldId id="270" r:id="rId15"/>
    <p:sldId id="271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8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18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5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5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1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9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2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1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7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89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E915-A501-4616-B906-C76AC281E309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7D94D-04A0-4232-B678-A4B08C763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Проектные задачи </a:t>
            </a:r>
            <a:br>
              <a:rPr lang="ru-RU" sz="6000" b="1" dirty="0" smtClean="0">
                <a:solidFill>
                  <a:srgbClr val="0070C0"/>
                </a:solidFill>
              </a:rPr>
            </a:br>
            <a:r>
              <a:rPr lang="ru-RU" sz="6000" b="1" dirty="0" smtClean="0">
                <a:solidFill>
                  <a:srgbClr val="0070C0"/>
                </a:solidFill>
              </a:rPr>
              <a:t>в начальной школе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869160"/>
            <a:ext cx="6400800" cy="1752600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Путинцева Людмила Валерьевна, 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начальник отдела качества общего образования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министерства образования Приморского края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81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14531" r="31373" b="4945"/>
          <a:stretch/>
        </p:blipFill>
        <p:spPr>
          <a:xfrm>
            <a:off x="179512" y="99154"/>
            <a:ext cx="8692394" cy="649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5228" r="31569" b="4423"/>
          <a:stretch/>
        </p:blipFill>
        <p:spPr>
          <a:xfrm>
            <a:off x="323529" y="134839"/>
            <a:ext cx="8553016" cy="63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1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5403" r="31765" b="5293"/>
          <a:stretch/>
        </p:blipFill>
        <p:spPr>
          <a:xfrm>
            <a:off x="251520" y="188640"/>
            <a:ext cx="857892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340768"/>
            <a:ext cx="416953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Метапредметная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олимпиада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«Узнавай!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Удивляй!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Действуй»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0648"/>
            <a:ext cx="3510784" cy="62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63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1" t="43464" r="52255" b="9477"/>
          <a:stretch/>
        </p:blipFill>
        <p:spPr>
          <a:xfrm>
            <a:off x="1043608" y="682153"/>
            <a:ext cx="6029621" cy="51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13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t="44510" r="58137" b="21329"/>
          <a:stretch/>
        </p:blipFill>
        <p:spPr>
          <a:xfrm>
            <a:off x="21123" y="422176"/>
            <a:ext cx="6778303" cy="540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64451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7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5054" r="31667" b="4771"/>
          <a:stretch/>
        </p:blipFill>
        <p:spPr>
          <a:xfrm>
            <a:off x="395536" y="260648"/>
            <a:ext cx="834838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17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5578" r="31765" b="4597"/>
          <a:stretch/>
        </p:blipFill>
        <p:spPr>
          <a:xfrm>
            <a:off x="179512" y="116632"/>
            <a:ext cx="878686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15054" r="31323" b="5469"/>
          <a:stretch/>
        </p:blipFill>
        <p:spPr>
          <a:xfrm>
            <a:off x="62753" y="122481"/>
            <a:ext cx="8944529" cy="654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3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4706" r="31569" b="3377"/>
          <a:stretch/>
        </p:blipFill>
        <p:spPr>
          <a:xfrm>
            <a:off x="251520" y="140169"/>
            <a:ext cx="8496944" cy="64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0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15578" r="30981" b="4946"/>
          <a:stretch/>
        </p:blipFill>
        <p:spPr>
          <a:xfrm>
            <a:off x="251520" y="188640"/>
            <a:ext cx="864348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8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4358" r="31372" b="4771"/>
          <a:stretch/>
        </p:blipFill>
        <p:spPr>
          <a:xfrm>
            <a:off x="179512" y="116632"/>
            <a:ext cx="869931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21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15578" r="31274" b="5643"/>
          <a:stretch/>
        </p:blipFill>
        <p:spPr>
          <a:xfrm>
            <a:off x="323527" y="260648"/>
            <a:ext cx="8480693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9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4008" r="31470" b="4075"/>
          <a:stretch/>
        </p:blipFill>
        <p:spPr>
          <a:xfrm>
            <a:off x="461410" y="260648"/>
            <a:ext cx="8090021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42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5403" r="31765" b="5293"/>
          <a:stretch/>
        </p:blipFill>
        <p:spPr>
          <a:xfrm>
            <a:off x="323528" y="260648"/>
            <a:ext cx="852321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93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26</Words>
  <Application>Microsoft Office PowerPoint</Application>
  <PresentationFormat>Экран (4:3)</PresentationFormat>
  <Paragraphs>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Проектные задачи  в начальной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Проектные задачи  в начальной школе</dc:title>
  <dc:creator>user</dc:creator>
  <cp:lastModifiedBy>user</cp:lastModifiedBy>
  <cp:revision>3</cp:revision>
  <dcterms:created xsi:type="dcterms:W3CDTF">2025-03-26T22:10:07Z</dcterms:created>
  <dcterms:modified xsi:type="dcterms:W3CDTF">2025-03-26T22:29:56Z</dcterms:modified>
</cp:coreProperties>
</file>