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rawing5.xml" ContentType="application/vnd.ms-office.drawingml.diagramDrawing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9" r:id="rId3"/>
    <p:sldId id="290" r:id="rId4"/>
    <p:sldId id="291" r:id="rId5"/>
    <p:sldId id="292" r:id="rId6"/>
    <p:sldId id="293" r:id="rId7"/>
    <p:sldId id="294" r:id="rId8"/>
    <p:sldId id="295" r:id="rId9"/>
    <p:sldId id="296" r:id="rId10"/>
    <p:sldId id="297" r:id="rId11"/>
    <p:sldId id="258" r:id="rId12"/>
    <p:sldId id="271" r:id="rId13"/>
    <p:sldId id="257" r:id="rId14"/>
    <p:sldId id="279" r:id="rId15"/>
    <p:sldId id="262" r:id="rId16"/>
    <p:sldId id="260" r:id="rId17"/>
    <p:sldId id="280" r:id="rId18"/>
    <p:sldId id="284" r:id="rId19"/>
    <p:sldId id="283" r:id="rId20"/>
    <p:sldId id="272" r:id="rId21"/>
    <p:sldId id="281" r:id="rId22"/>
    <p:sldId id="273" r:id="rId23"/>
    <p:sldId id="268" r:id="rId24"/>
    <p:sldId id="261" r:id="rId25"/>
    <p:sldId id="285" r:id="rId26"/>
    <p:sldId id="287" r:id="rId27"/>
    <p:sldId id="286" r:id="rId28"/>
    <p:sldId id="288" r:id="rId29"/>
    <p:sldId id="298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522" y="-14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Relationship Id="rId4" Type="http://schemas.openxmlformats.org/officeDocument/2006/relationships/image" Target="../media/image8.jpe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11.jpeg"/><Relationship Id="rId4" Type="http://schemas.openxmlformats.org/officeDocument/2006/relationships/image" Target="../media/image14.pn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Relationship Id="rId4" Type="http://schemas.openxmlformats.org/officeDocument/2006/relationships/image" Target="../media/image8.jpe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11.jpeg"/><Relationship Id="rId4" Type="http://schemas.openxmlformats.org/officeDocument/2006/relationships/image" Target="../media/image14.pn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5399896-22F5-4AD0-A46D-141B6C3D4B37}" type="doc">
      <dgm:prSet loTypeId="urn:microsoft.com/office/officeart/2009/3/layout/CircleRelationship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1BB79DE-41C1-4CA1-92C9-C52C26559422}">
      <dgm:prSet phldrT="[Текст]" custT="1"/>
      <dgm:spPr>
        <a:solidFill>
          <a:schemeClr val="bg2">
            <a:lumMod val="90000"/>
          </a:schemeClr>
        </a:solid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2800" b="1" i="1" dirty="0" smtClean="0">
            <a:solidFill>
              <a:schemeClr val="bg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800" b="1" i="1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Целевая  методология наставничества/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b="1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адаптация под специфические условия региональной системы образования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Приказ Минобразования </a:t>
          </a:r>
          <a:r>
            <a:rPr lang="ru-RU" sz="1600" b="1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ПК №789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2021-2024 гг.</a:t>
          </a:r>
          <a:endParaRPr lang="ru-RU" sz="1600" b="1" dirty="0" smtClean="0">
            <a:solidFill>
              <a:schemeClr val="bg2">
                <a:lumMod val="50000"/>
              </a:schemeClr>
            </a:solidFill>
          </a:endParaRPr>
        </a:p>
        <a:p>
          <a:pPr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000" dirty="0">
            <a:solidFill>
              <a:schemeClr val="bg2">
                <a:lumMod val="50000"/>
              </a:schemeClr>
            </a:solidFill>
          </a:endParaRPr>
        </a:p>
      </dgm:t>
    </dgm:pt>
    <dgm:pt modelId="{5EEC5723-C618-42F7-9297-61194CA587D1}" type="parTrans" cxnId="{A8699975-92B5-4A56-B85B-0404A9FDDCE0}">
      <dgm:prSet/>
      <dgm:spPr/>
      <dgm:t>
        <a:bodyPr/>
        <a:lstStyle/>
        <a:p>
          <a:endParaRPr lang="ru-RU"/>
        </a:p>
      </dgm:t>
    </dgm:pt>
    <dgm:pt modelId="{6D2BD5BD-BAD1-416F-B07F-0F8D8B444DE6}" type="sibTrans" cxnId="{A8699975-92B5-4A56-B85B-0404A9FDDCE0}">
      <dgm:prSet/>
      <dgm:spPr/>
      <dgm:t>
        <a:bodyPr/>
        <a:lstStyle/>
        <a:p>
          <a:endParaRPr lang="ru-RU"/>
        </a:p>
      </dgm:t>
    </dgm:pt>
    <dgm:pt modelId="{40270D98-C61C-47B2-9F80-C7150B33F330}">
      <dgm:prSet phldrT="[Текст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ru-RU" sz="1800" b="1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Доля детей и молодежи (10-19 лет) в роли  наставляемых</a:t>
          </a:r>
        </a:p>
        <a:p>
          <a:r>
            <a:rPr lang="ru-RU" sz="1800" b="1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70% </a:t>
          </a:r>
          <a:endParaRPr lang="ru-RU" sz="1800" b="1" dirty="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B990673-E2B6-4EBF-8893-34FED8D2E9C5}" type="parTrans" cxnId="{607858A6-C1DD-4475-9BEE-27FED1DA9EEB}">
      <dgm:prSet/>
      <dgm:spPr/>
      <dgm:t>
        <a:bodyPr/>
        <a:lstStyle/>
        <a:p>
          <a:endParaRPr lang="ru-RU"/>
        </a:p>
      </dgm:t>
    </dgm:pt>
    <dgm:pt modelId="{B53CB92C-A01A-4637-B619-C369B96CFDE4}" type="sibTrans" cxnId="{607858A6-C1DD-4475-9BEE-27FED1DA9EEB}">
      <dgm:prSet/>
      <dgm:spPr/>
      <dgm:t>
        <a:bodyPr/>
        <a:lstStyle/>
        <a:p>
          <a:endParaRPr lang="ru-RU"/>
        </a:p>
      </dgm:t>
    </dgm:pt>
    <dgm:pt modelId="{01470357-FE86-4244-84E1-B874A4CB85DD}">
      <dgm:prSet phldrT="[Текст]" custT="1"/>
      <dgm:spPr>
        <a:solidFill>
          <a:schemeClr val="accent2"/>
        </a:solidFill>
      </dgm:spPr>
      <dgm:t>
        <a:bodyPr/>
        <a:lstStyle/>
        <a:p>
          <a:r>
            <a:rPr lang="ru-RU" sz="2000" b="1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Молодые педагоги, вовлеченные в программы наставничества</a:t>
          </a:r>
        </a:p>
        <a:p>
          <a:r>
            <a:rPr lang="ru-RU" sz="2000" b="1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70% </a:t>
          </a:r>
          <a:endParaRPr lang="ru-RU" sz="2000" b="1" dirty="0">
            <a:solidFill>
              <a:schemeClr val="bg2">
                <a:lumMod val="2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241A580-CCEA-428C-B235-2F53B349ACC7}" type="parTrans" cxnId="{E87210B0-E383-491D-9D3D-AE267F7B51CF}">
      <dgm:prSet/>
      <dgm:spPr/>
      <dgm:t>
        <a:bodyPr/>
        <a:lstStyle/>
        <a:p>
          <a:endParaRPr lang="ru-RU"/>
        </a:p>
      </dgm:t>
    </dgm:pt>
    <dgm:pt modelId="{FE605F0E-2884-4A6B-B4FD-3AA166B5A957}" type="sibTrans" cxnId="{E87210B0-E383-491D-9D3D-AE267F7B51CF}">
      <dgm:prSet/>
      <dgm:spPr/>
      <dgm:t>
        <a:bodyPr/>
        <a:lstStyle/>
        <a:p>
          <a:endParaRPr lang="ru-RU"/>
        </a:p>
      </dgm:t>
    </dgm:pt>
    <dgm:pt modelId="{F8AE1772-870E-4EBC-A893-B3343DB24F26}">
      <dgm:prSet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ru-RU" sz="1800" b="1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Доля детей и молодежи (10-19 лет) в роли  наставляемых</a:t>
          </a:r>
        </a:p>
        <a:p>
          <a:r>
            <a:rPr lang="ru-RU" sz="1800" b="1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10% </a:t>
          </a:r>
          <a:endParaRPr lang="ru-RU" sz="1800" b="1" dirty="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7DC5C0F-7645-4C2E-AC2E-6C09A6E79B48}" type="parTrans" cxnId="{FCFAB747-97FC-4C0C-AE93-83368EBD8763}">
      <dgm:prSet/>
      <dgm:spPr/>
      <dgm:t>
        <a:bodyPr/>
        <a:lstStyle/>
        <a:p>
          <a:endParaRPr lang="ru-RU"/>
        </a:p>
      </dgm:t>
    </dgm:pt>
    <dgm:pt modelId="{2E928DAA-72F1-409A-A7B2-FEC7DD28BD11}" type="sibTrans" cxnId="{FCFAB747-97FC-4C0C-AE93-83368EBD8763}">
      <dgm:prSet/>
      <dgm:spPr/>
      <dgm:t>
        <a:bodyPr/>
        <a:lstStyle/>
        <a:p>
          <a:endParaRPr lang="ru-RU"/>
        </a:p>
      </dgm:t>
    </dgm:pt>
    <dgm:pt modelId="{0A3B6A28-E3CA-40C2-8D4F-F48F7D7BDCED}" type="pres">
      <dgm:prSet presAssocID="{75399896-22F5-4AD0-A46D-141B6C3D4B37}" presName="Name0" presStyleCnt="0">
        <dgm:presLayoutVars>
          <dgm:chMax val="1"/>
          <dgm:chPref val="1"/>
        </dgm:presLayoutVars>
      </dgm:prSet>
      <dgm:spPr/>
      <dgm:t>
        <a:bodyPr/>
        <a:lstStyle/>
        <a:p>
          <a:endParaRPr lang="ru-RU"/>
        </a:p>
      </dgm:t>
    </dgm:pt>
    <dgm:pt modelId="{0FC0A2DA-8214-47E7-8260-B6320B6D0EB0}" type="pres">
      <dgm:prSet presAssocID="{F1BB79DE-41C1-4CA1-92C9-C52C26559422}" presName="Parent" presStyleLbl="node0" presStyleIdx="0" presStyleCnt="1" custScaleX="120150" custScaleY="106371" custLinFactNeighborX="10579" custLinFactNeighborY="2220">
        <dgm:presLayoutVars>
          <dgm:chMax val="5"/>
          <dgm:chPref val="5"/>
        </dgm:presLayoutVars>
      </dgm:prSet>
      <dgm:spPr/>
      <dgm:t>
        <a:bodyPr/>
        <a:lstStyle/>
        <a:p>
          <a:endParaRPr lang="ru-RU"/>
        </a:p>
      </dgm:t>
    </dgm:pt>
    <dgm:pt modelId="{335E6215-FD06-4193-A01E-CAF8B1E74042}" type="pres">
      <dgm:prSet presAssocID="{F1BB79DE-41C1-4CA1-92C9-C52C26559422}" presName="Accent1" presStyleLbl="node1" presStyleIdx="0" presStyleCnt="15" custLinFactNeighborX="37449" custLinFactNeighborY="-85789"/>
      <dgm:spPr>
        <a:solidFill>
          <a:schemeClr val="bg2"/>
        </a:solidFill>
      </dgm:spPr>
    </dgm:pt>
    <dgm:pt modelId="{D31A3B32-80F4-4A34-B9E3-04A5A95A4892}" type="pres">
      <dgm:prSet presAssocID="{F1BB79DE-41C1-4CA1-92C9-C52C26559422}" presName="Accent2" presStyleLbl="node1" presStyleIdx="1" presStyleCnt="15" custLinFactNeighborX="-78039" custLinFactNeighborY="99442"/>
      <dgm:spPr>
        <a:solidFill>
          <a:schemeClr val="bg2">
            <a:lumMod val="50000"/>
          </a:schemeClr>
        </a:solidFill>
      </dgm:spPr>
    </dgm:pt>
    <dgm:pt modelId="{1F7733A0-2076-4382-8289-A310A738609C}" type="pres">
      <dgm:prSet presAssocID="{F1BB79DE-41C1-4CA1-92C9-C52C26559422}" presName="Accent3" presStyleLbl="node1" presStyleIdx="2" presStyleCnt="15"/>
      <dgm:spPr>
        <a:solidFill>
          <a:schemeClr val="bg2">
            <a:lumMod val="50000"/>
          </a:schemeClr>
        </a:solidFill>
      </dgm:spPr>
      <dgm:t>
        <a:bodyPr/>
        <a:lstStyle/>
        <a:p>
          <a:endParaRPr lang="ru-RU"/>
        </a:p>
      </dgm:t>
    </dgm:pt>
    <dgm:pt modelId="{D6A39265-F869-4B46-B216-7D586E72F79D}" type="pres">
      <dgm:prSet presAssocID="{F1BB79DE-41C1-4CA1-92C9-C52C26559422}" presName="Accent4" presStyleLbl="node1" presStyleIdx="3" presStyleCnt="15" custScaleX="203571" custScaleY="197582" custLinFactX="200000" custLinFactY="-33811" custLinFactNeighborX="259655" custLinFactNeighborY="-100000"/>
      <dgm:spPr>
        <a:solidFill>
          <a:schemeClr val="bg2">
            <a:lumMod val="50000"/>
          </a:schemeClr>
        </a:solidFill>
      </dgm:spPr>
    </dgm:pt>
    <dgm:pt modelId="{D58A4268-FB9E-400E-B930-E6253030CF6A}" type="pres">
      <dgm:prSet presAssocID="{F1BB79DE-41C1-4CA1-92C9-C52C26559422}" presName="Accent5" presStyleLbl="node1" presStyleIdx="4" presStyleCnt="15" custLinFactX="-71194" custLinFactY="-100000" custLinFactNeighborX="-100000" custLinFactNeighborY="-149288"/>
      <dgm:spPr>
        <a:solidFill>
          <a:schemeClr val="bg2"/>
        </a:solidFill>
      </dgm:spPr>
    </dgm:pt>
    <dgm:pt modelId="{721DFC19-E6C6-4D40-8B1D-3CFEE35A9E29}" type="pres">
      <dgm:prSet presAssocID="{F1BB79DE-41C1-4CA1-92C9-C52C26559422}" presName="Accent6" presStyleLbl="node1" presStyleIdx="5" presStyleCnt="15"/>
      <dgm:spPr>
        <a:solidFill>
          <a:schemeClr val="bg2">
            <a:lumMod val="50000"/>
          </a:schemeClr>
        </a:solidFill>
      </dgm:spPr>
    </dgm:pt>
    <dgm:pt modelId="{39D4423B-F805-47B4-B36E-79ADD5FE1A58}" type="pres">
      <dgm:prSet presAssocID="{40270D98-C61C-47B2-9F80-C7150B33F330}" presName="Child1" presStyleLbl="node1" presStyleIdx="6" presStyleCnt="15" custScaleX="138495" custScaleY="144962" custLinFactNeighborX="1847" custLinFactNeighborY="-46261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A40E7E40-0D16-4806-8B16-BEFEADB3D884}" type="pres">
      <dgm:prSet presAssocID="{40270D98-C61C-47B2-9F80-C7150B33F330}" presName="Accent7" presStyleCnt="0"/>
      <dgm:spPr/>
    </dgm:pt>
    <dgm:pt modelId="{9B041A32-4032-4A4B-B30F-80BA611FF466}" type="pres">
      <dgm:prSet presAssocID="{40270D98-C61C-47B2-9F80-C7150B33F330}" presName="AccentHold1" presStyleLbl="node1" presStyleIdx="7" presStyleCnt="15" custLinFactY="-100000" custLinFactNeighborX="-50444" custLinFactNeighborY="-146806"/>
      <dgm:spPr>
        <a:solidFill>
          <a:schemeClr val="bg2"/>
        </a:solidFill>
      </dgm:spPr>
    </dgm:pt>
    <dgm:pt modelId="{5A5CA87D-4299-4087-A7DC-F979EBBEFFE8}" type="pres">
      <dgm:prSet presAssocID="{40270D98-C61C-47B2-9F80-C7150B33F330}" presName="Accent8" presStyleCnt="0"/>
      <dgm:spPr/>
    </dgm:pt>
    <dgm:pt modelId="{559F621E-7A0D-4F86-9406-55EF183251C4}" type="pres">
      <dgm:prSet presAssocID="{40270D98-C61C-47B2-9F80-C7150B33F330}" presName="AccentHold2" presStyleLbl="node1" presStyleIdx="8" presStyleCnt="15" custLinFactX="-100000" custLinFactNeighborX="-163331" custLinFactNeighborY="5415"/>
      <dgm:spPr>
        <a:solidFill>
          <a:schemeClr val="bg2">
            <a:lumMod val="50000"/>
          </a:schemeClr>
        </a:solidFill>
      </dgm:spPr>
    </dgm:pt>
    <dgm:pt modelId="{37A42271-0152-459A-B37E-D9219F6485EB}" type="pres">
      <dgm:prSet presAssocID="{01470357-FE86-4244-84E1-B874A4CB85DD}" presName="Child2" presStyleLbl="node1" presStyleIdx="9" presStyleCnt="15" custScaleX="183055" custScaleY="200876" custLinFactNeighborX="9782" custLinFactNeighborY="1165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34F78F16-6101-4B5F-AD8A-57BF22A272D3}" type="pres">
      <dgm:prSet presAssocID="{01470357-FE86-4244-84E1-B874A4CB85DD}" presName="Accent9" presStyleCnt="0"/>
      <dgm:spPr/>
    </dgm:pt>
    <dgm:pt modelId="{BD1F0C20-14FB-40B0-B1C0-DFE83886D50E}" type="pres">
      <dgm:prSet presAssocID="{01470357-FE86-4244-84E1-B874A4CB85DD}" presName="AccentHold1" presStyleLbl="node1" presStyleIdx="10" presStyleCnt="15" custLinFactY="-117293" custLinFactNeighborX="-51176" custLinFactNeighborY="-200000"/>
      <dgm:spPr>
        <a:solidFill>
          <a:schemeClr val="bg2">
            <a:lumMod val="50000"/>
          </a:schemeClr>
        </a:solidFill>
      </dgm:spPr>
    </dgm:pt>
    <dgm:pt modelId="{D8CC13EF-FBD2-4634-B607-6EEEFFC767AA}" type="pres">
      <dgm:prSet presAssocID="{01470357-FE86-4244-84E1-B874A4CB85DD}" presName="Accent10" presStyleCnt="0"/>
      <dgm:spPr/>
    </dgm:pt>
    <dgm:pt modelId="{8BA6E2E5-A506-4BB6-9F1D-92FDAF24C55E}" type="pres">
      <dgm:prSet presAssocID="{01470357-FE86-4244-84E1-B874A4CB85DD}" presName="AccentHold2" presStyleLbl="node1" presStyleIdx="11" presStyleCnt="15"/>
      <dgm:spPr>
        <a:solidFill>
          <a:schemeClr val="bg2">
            <a:lumMod val="50000"/>
          </a:schemeClr>
        </a:solidFill>
      </dgm:spPr>
    </dgm:pt>
    <dgm:pt modelId="{F4B97A29-1862-43D2-A74A-06F67FDFBFC1}" type="pres">
      <dgm:prSet presAssocID="{01470357-FE86-4244-84E1-B874A4CB85DD}" presName="Accent11" presStyleCnt="0"/>
      <dgm:spPr/>
    </dgm:pt>
    <dgm:pt modelId="{143BB34E-1546-4518-9294-2771827F1925}" type="pres">
      <dgm:prSet presAssocID="{01470357-FE86-4244-84E1-B874A4CB85DD}" presName="AccentHold3" presStyleLbl="node1" presStyleIdx="12" presStyleCnt="15" custLinFactX="-200000" custLinFactY="66502" custLinFactNeighborX="-293917" custLinFactNeighborY="100000"/>
      <dgm:spPr>
        <a:solidFill>
          <a:schemeClr val="bg2">
            <a:lumMod val="50000"/>
          </a:schemeClr>
        </a:solidFill>
      </dgm:spPr>
    </dgm:pt>
    <dgm:pt modelId="{6BC6E0F1-2BF4-4A82-BB10-2D40AAFC381B}" type="pres">
      <dgm:prSet presAssocID="{F8AE1772-870E-4EBC-A893-B3343DB24F26}" presName="Child3" presStyleLbl="node1" presStyleIdx="13" presStyleCnt="15" custScaleX="139986" custScaleY="136940" custLinFactX="-200000" custLinFactNeighborX="-208250" custLinFactNeighborY="-19662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B1C784BE-061B-4800-99A3-14A504610A52}" type="pres">
      <dgm:prSet presAssocID="{F8AE1772-870E-4EBC-A893-B3343DB24F26}" presName="Accent12" presStyleCnt="0"/>
      <dgm:spPr/>
    </dgm:pt>
    <dgm:pt modelId="{0AFAAE3D-AE2D-4121-839B-C8A79E41CC57}" type="pres">
      <dgm:prSet presAssocID="{F8AE1772-870E-4EBC-A893-B3343DB24F26}" presName="AccentHold1" presStyleLbl="node1" presStyleIdx="14" presStyleCnt="15"/>
      <dgm:spPr>
        <a:solidFill>
          <a:schemeClr val="bg2">
            <a:lumMod val="50000"/>
          </a:schemeClr>
        </a:solidFill>
      </dgm:spPr>
      <dgm:t>
        <a:bodyPr/>
        <a:lstStyle/>
        <a:p>
          <a:endParaRPr lang="ru-RU"/>
        </a:p>
      </dgm:t>
    </dgm:pt>
  </dgm:ptLst>
  <dgm:cxnLst>
    <dgm:cxn modelId="{7632F25C-17AC-49F3-BFC4-16E9FAFA0772}" type="presOf" srcId="{40270D98-C61C-47B2-9F80-C7150B33F330}" destId="{39D4423B-F805-47B4-B36E-79ADD5FE1A58}" srcOrd="0" destOrd="0" presId="urn:microsoft.com/office/officeart/2009/3/layout/CircleRelationship"/>
    <dgm:cxn modelId="{FCFAB747-97FC-4C0C-AE93-83368EBD8763}" srcId="{F1BB79DE-41C1-4CA1-92C9-C52C26559422}" destId="{F8AE1772-870E-4EBC-A893-B3343DB24F26}" srcOrd="2" destOrd="0" parTransId="{87DC5C0F-7645-4C2E-AC2E-6C09A6E79B48}" sibTransId="{2E928DAA-72F1-409A-A7B2-FEC7DD28BD11}"/>
    <dgm:cxn modelId="{607858A6-C1DD-4475-9BEE-27FED1DA9EEB}" srcId="{F1BB79DE-41C1-4CA1-92C9-C52C26559422}" destId="{40270D98-C61C-47B2-9F80-C7150B33F330}" srcOrd="0" destOrd="0" parTransId="{0B990673-E2B6-4EBF-8893-34FED8D2E9C5}" sibTransId="{B53CB92C-A01A-4637-B619-C369B96CFDE4}"/>
    <dgm:cxn modelId="{D1439680-8592-4D5F-A1B8-9BCD8B65A2D9}" type="presOf" srcId="{75399896-22F5-4AD0-A46D-141B6C3D4B37}" destId="{0A3B6A28-E3CA-40C2-8D4F-F48F7D7BDCED}" srcOrd="0" destOrd="0" presId="urn:microsoft.com/office/officeart/2009/3/layout/CircleRelationship"/>
    <dgm:cxn modelId="{E87210B0-E383-491D-9D3D-AE267F7B51CF}" srcId="{F1BB79DE-41C1-4CA1-92C9-C52C26559422}" destId="{01470357-FE86-4244-84E1-B874A4CB85DD}" srcOrd="1" destOrd="0" parTransId="{7241A580-CCEA-428C-B235-2F53B349ACC7}" sibTransId="{FE605F0E-2884-4A6B-B4FD-3AA166B5A957}"/>
    <dgm:cxn modelId="{32163078-90F0-4F76-8583-1034FDFC94A7}" type="presOf" srcId="{F8AE1772-870E-4EBC-A893-B3343DB24F26}" destId="{6BC6E0F1-2BF4-4A82-BB10-2D40AAFC381B}" srcOrd="0" destOrd="0" presId="urn:microsoft.com/office/officeart/2009/3/layout/CircleRelationship"/>
    <dgm:cxn modelId="{A8699975-92B5-4A56-B85B-0404A9FDDCE0}" srcId="{75399896-22F5-4AD0-A46D-141B6C3D4B37}" destId="{F1BB79DE-41C1-4CA1-92C9-C52C26559422}" srcOrd="0" destOrd="0" parTransId="{5EEC5723-C618-42F7-9297-61194CA587D1}" sibTransId="{6D2BD5BD-BAD1-416F-B07F-0F8D8B444DE6}"/>
    <dgm:cxn modelId="{EB63BF2D-DFE9-4CDC-8FF9-AFA8DAA63CA5}" type="presOf" srcId="{F1BB79DE-41C1-4CA1-92C9-C52C26559422}" destId="{0FC0A2DA-8214-47E7-8260-B6320B6D0EB0}" srcOrd="0" destOrd="0" presId="urn:microsoft.com/office/officeart/2009/3/layout/CircleRelationship"/>
    <dgm:cxn modelId="{7310CD50-4AF9-4AC1-BFE2-3A6076B59889}" type="presOf" srcId="{01470357-FE86-4244-84E1-B874A4CB85DD}" destId="{37A42271-0152-459A-B37E-D9219F6485EB}" srcOrd="0" destOrd="0" presId="urn:microsoft.com/office/officeart/2009/3/layout/CircleRelationship"/>
    <dgm:cxn modelId="{F2B8DBBD-ED20-4B3F-9563-B2BFF4AA6CB1}" type="presParOf" srcId="{0A3B6A28-E3CA-40C2-8D4F-F48F7D7BDCED}" destId="{0FC0A2DA-8214-47E7-8260-B6320B6D0EB0}" srcOrd="0" destOrd="0" presId="urn:microsoft.com/office/officeart/2009/3/layout/CircleRelationship"/>
    <dgm:cxn modelId="{32285BCA-DEA5-4F80-A415-9B091415A9BE}" type="presParOf" srcId="{0A3B6A28-E3CA-40C2-8D4F-F48F7D7BDCED}" destId="{335E6215-FD06-4193-A01E-CAF8B1E74042}" srcOrd="1" destOrd="0" presId="urn:microsoft.com/office/officeart/2009/3/layout/CircleRelationship"/>
    <dgm:cxn modelId="{6323B49F-CB72-4C95-AE5D-6C65492204BD}" type="presParOf" srcId="{0A3B6A28-E3CA-40C2-8D4F-F48F7D7BDCED}" destId="{D31A3B32-80F4-4A34-B9E3-04A5A95A4892}" srcOrd="2" destOrd="0" presId="urn:microsoft.com/office/officeart/2009/3/layout/CircleRelationship"/>
    <dgm:cxn modelId="{C8729B24-0E17-4A31-A2DF-7249725F40F0}" type="presParOf" srcId="{0A3B6A28-E3CA-40C2-8D4F-F48F7D7BDCED}" destId="{1F7733A0-2076-4382-8289-A310A738609C}" srcOrd="3" destOrd="0" presId="urn:microsoft.com/office/officeart/2009/3/layout/CircleRelationship"/>
    <dgm:cxn modelId="{AB58EE7B-3CB5-488A-8E63-693134B1026B}" type="presParOf" srcId="{0A3B6A28-E3CA-40C2-8D4F-F48F7D7BDCED}" destId="{D6A39265-F869-4B46-B216-7D586E72F79D}" srcOrd="4" destOrd="0" presId="urn:microsoft.com/office/officeart/2009/3/layout/CircleRelationship"/>
    <dgm:cxn modelId="{D5028634-BAAB-4E1E-B976-EB7DE95CD969}" type="presParOf" srcId="{0A3B6A28-E3CA-40C2-8D4F-F48F7D7BDCED}" destId="{D58A4268-FB9E-400E-B930-E6253030CF6A}" srcOrd="5" destOrd="0" presId="urn:microsoft.com/office/officeart/2009/3/layout/CircleRelationship"/>
    <dgm:cxn modelId="{CE31CF19-8DA1-4359-87F6-D709B7E67B9C}" type="presParOf" srcId="{0A3B6A28-E3CA-40C2-8D4F-F48F7D7BDCED}" destId="{721DFC19-E6C6-4D40-8B1D-3CFEE35A9E29}" srcOrd="6" destOrd="0" presId="urn:microsoft.com/office/officeart/2009/3/layout/CircleRelationship"/>
    <dgm:cxn modelId="{65E441D2-B7C4-4766-AAC2-3D4047A389E8}" type="presParOf" srcId="{0A3B6A28-E3CA-40C2-8D4F-F48F7D7BDCED}" destId="{39D4423B-F805-47B4-B36E-79ADD5FE1A58}" srcOrd="7" destOrd="0" presId="urn:microsoft.com/office/officeart/2009/3/layout/CircleRelationship"/>
    <dgm:cxn modelId="{14FAE19D-77AE-405F-B6DC-CFB639272DD9}" type="presParOf" srcId="{0A3B6A28-E3CA-40C2-8D4F-F48F7D7BDCED}" destId="{A40E7E40-0D16-4806-8B16-BEFEADB3D884}" srcOrd="8" destOrd="0" presId="urn:microsoft.com/office/officeart/2009/3/layout/CircleRelationship"/>
    <dgm:cxn modelId="{51E9F3C8-7FED-4113-80C8-0B6BBB82D78A}" type="presParOf" srcId="{A40E7E40-0D16-4806-8B16-BEFEADB3D884}" destId="{9B041A32-4032-4A4B-B30F-80BA611FF466}" srcOrd="0" destOrd="0" presId="urn:microsoft.com/office/officeart/2009/3/layout/CircleRelationship"/>
    <dgm:cxn modelId="{BCAF1364-C15A-45A7-8C04-9649EAFC8FEA}" type="presParOf" srcId="{0A3B6A28-E3CA-40C2-8D4F-F48F7D7BDCED}" destId="{5A5CA87D-4299-4087-A7DC-F979EBBEFFE8}" srcOrd="9" destOrd="0" presId="urn:microsoft.com/office/officeart/2009/3/layout/CircleRelationship"/>
    <dgm:cxn modelId="{5B7EA5FF-E9B3-4C4F-9B71-0DAFD370F1BB}" type="presParOf" srcId="{5A5CA87D-4299-4087-A7DC-F979EBBEFFE8}" destId="{559F621E-7A0D-4F86-9406-55EF183251C4}" srcOrd="0" destOrd="0" presId="urn:microsoft.com/office/officeart/2009/3/layout/CircleRelationship"/>
    <dgm:cxn modelId="{9FA38498-90BB-49F6-A50D-21B53CAC8A59}" type="presParOf" srcId="{0A3B6A28-E3CA-40C2-8D4F-F48F7D7BDCED}" destId="{37A42271-0152-459A-B37E-D9219F6485EB}" srcOrd="10" destOrd="0" presId="urn:microsoft.com/office/officeart/2009/3/layout/CircleRelationship"/>
    <dgm:cxn modelId="{A46A047E-B170-43D6-B352-CDFC7F4B804C}" type="presParOf" srcId="{0A3B6A28-E3CA-40C2-8D4F-F48F7D7BDCED}" destId="{34F78F16-6101-4B5F-AD8A-57BF22A272D3}" srcOrd="11" destOrd="0" presId="urn:microsoft.com/office/officeart/2009/3/layout/CircleRelationship"/>
    <dgm:cxn modelId="{57250A19-F80D-44A9-ACAB-58BF26953B9D}" type="presParOf" srcId="{34F78F16-6101-4B5F-AD8A-57BF22A272D3}" destId="{BD1F0C20-14FB-40B0-B1C0-DFE83886D50E}" srcOrd="0" destOrd="0" presId="urn:microsoft.com/office/officeart/2009/3/layout/CircleRelationship"/>
    <dgm:cxn modelId="{0BC32669-F11C-453E-AA2B-5E2E6D1AEE62}" type="presParOf" srcId="{0A3B6A28-E3CA-40C2-8D4F-F48F7D7BDCED}" destId="{D8CC13EF-FBD2-4634-B607-6EEEFFC767AA}" srcOrd="12" destOrd="0" presId="urn:microsoft.com/office/officeart/2009/3/layout/CircleRelationship"/>
    <dgm:cxn modelId="{0462932A-39CD-4B97-BDBA-0E736B278CA5}" type="presParOf" srcId="{D8CC13EF-FBD2-4634-B607-6EEEFFC767AA}" destId="{8BA6E2E5-A506-4BB6-9F1D-92FDAF24C55E}" srcOrd="0" destOrd="0" presId="urn:microsoft.com/office/officeart/2009/3/layout/CircleRelationship"/>
    <dgm:cxn modelId="{78B287D9-B3DD-42E5-A80B-FE871E9DCB50}" type="presParOf" srcId="{0A3B6A28-E3CA-40C2-8D4F-F48F7D7BDCED}" destId="{F4B97A29-1862-43D2-A74A-06F67FDFBFC1}" srcOrd="13" destOrd="0" presId="urn:microsoft.com/office/officeart/2009/3/layout/CircleRelationship"/>
    <dgm:cxn modelId="{6FCADB19-674B-44D8-AB27-846A7B40E730}" type="presParOf" srcId="{F4B97A29-1862-43D2-A74A-06F67FDFBFC1}" destId="{143BB34E-1546-4518-9294-2771827F1925}" srcOrd="0" destOrd="0" presId="urn:microsoft.com/office/officeart/2009/3/layout/CircleRelationship"/>
    <dgm:cxn modelId="{50A0023E-6A6F-453D-A55B-18729B2B666D}" type="presParOf" srcId="{0A3B6A28-E3CA-40C2-8D4F-F48F7D7BDCED}" destId="{6BC6E0F1-2BF4-4A82-BB10-2D40AAFC381B}" srcOrd="14" destOrd="0" presId="urn:microsoft.com/office/officeart/2009/3/layout/CircleRelationship"/>
    <dgm:cxn modelId="{D04813AE-A9F5-46FD-BDE7-F82625EDC205}" type="presParOf" srcId="{0A3B6A28-E3CA-40C2-8D4F-F48F7D7BDCED}" destId="{B1C784BE-061B-4800-99A3-14A504610A52}" srcOrd="15" destOrd="0" presId="urn:microsoft.com/office/officeart/2009/3/layout/CircleRelationship"/>
    <dgm:cxn modelId="{E753AB3F-B115-4E7E-97B7-03072D246C41}" type="presParOf" srcId="{B1C784BE-061B-4800-99A3-14A504610A52}" destId="{0AFAAE3D-AE2D-4121-839B-C8A79E41CC57}" srcOrd="0" destOrd="0" presId="urn:microsoft.com/office/officeart/2009/3/layout/CircleRelationship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5399896-22F5-4AD0-A46D-141B6C3D4B37}" type="doc">
      <dgm:prSet loTypeId="urn:microsoft.com/office/officeart/2009/3/layout/CircleRelationship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1BB79DE-41C1-4CA1-92C9-C52C26559422}">
      <dgm:prSet phldrT="[Текст]" custT="1"/>
      <dgm:spPr>
        <a:solidFill>
          <a:schemeClr val="bg2">
            <a:lumMod val="90000"/>
          </a:schemeClr>
        </a:solid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2800" b="1" i="1" dirty="0" smtClean="0">
            <a:solidFill>
              <a:schemeClr val="bg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marR="0" indent="0" defTabSz="17780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ru-RU" sz="2800" b="1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Задача - организационная, методическая, экспертно-консультационная, информационная и просветительская поддержка педагогического сообщества</a:t>
          </a:r>
        </a:p>
        <a:p>
          <a:pPr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000" dirty="0">
            <a:solidFill>
              <a:schemeClr val="bg2">
                <a:lumMod val="50000"/>
              </a:schemeClr>
            </a:solidFill>
          </a:endParaRPr>
        </a:p>
      </dgm:t>
    </dgm:pt>
    <dgm:pt modelId="{5EEC5723-C618-42F7-9297-61194CA587D1}" type="parTrans" cxnId="{A8699975-92B5-4A56-B85B-0404A9FDDCE0}">
      <dgm:prSet/>
      <dgm:spPr/>
      <dgm:t>
        <a:bodyPr/>
        <a:lstStyle/>
        <a:p>
          <a:endParaRPr lang="ru-RU"/>
        </a:p>
      </dgm:t>
    </dgm:pt>
    <dgm:pt modelId="{6D2BD5BD-BAD1-416F-B07F-0F8D8B444DE6}" type="sibTrans" cxnId="{A8699975-92B5-4A56-B85B-0404A9FDDCE0}">
      <dgm:prSet/>
      <dgm:spPr/>
      <dgm:t>
        <a:bodyPr/>
        <a:lstStyle/>
        <a:p>
          <a:endParaRPr lang="ru-RU"/>
        </a:p>
      </dgm:t>
    </dgm:pt>
    <dgm:pt modelId="{40270D98-C61C-47B2-9F80-C7150B33F330}">
      <dgm:prSet phldrT="[Текст]" custT="1"/>
      <dgm:spPr>
        <a:solidFill>
          <a:schemeClr val="bg2">
            <a:lumMod val="50000"/>
          </a:schemeClr>
        </a:solidFill>
      </dgm:spPr>
      <dgm:t>
        <a:bodyPr/>
        <a:lstStyle/>
        <a:p>
          <a:pPr>
            <a:spcAft>
              <a:spcPts val="0"/>
            </a:spcAft>
          </a:pPr>
          <a:r>
            <a:rPr lang="ru-RU" sz="1600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Мониторинг </a:t>
          </a:r>
        </a:p>
        <a:p>
          <a:pPr>
            <a:spcAft>
              <a:spcPts val="0"/>
            </a:spcAft>
          </a:pPr>
          <a:r>
            <a:rPr lang="ru-RU" sz="1600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как ресурс стратегического проектирования и развития системы наставничества</a:t>
          </a:r>
          <a:endParaRPr lang="ru-RU" sz="1600" b="1" dirty="0">
            <a:solidFill>
              <a:schemeClr val="bg2">
                <a:lumMod val="10000"/>
              </a:schemeClr>
            </a:solidFill>
          </a:endParaRPr>
        </a:p>
      </dgm:t>
    </dgm:pt>
    <dgm:pt modelId="{0B990673-E2B6-4EBF-8893-34FED8D2E9C5}" type="parTrans" cxnId="{607858A6-C1DD-4475-9BEE-27FED1DA9EEB}">
      <dgm:prSet/>
      <dgm:spPr/>
      <dgm:t>
        <a:bodyPr/>
        <a:lstStyle/>
        <a:p>
          <a:endParaRPr lang="ru-RU"/>
        </a:p>
      </dgm:t>
    </dgm:pt>
    <dgm:pt modelId="{B53CB92C-A01A-4637-B619-C369B96CFDE4}" type="sibTrans" cxnId="{607858A6-C1DD-4475-9BEE-27FED1DA9EEB}">
      <dgm:prSet/>
      <dgm:spPr/>
      <dgm:t>
        <a:bodyPr/>
        <a:lstStyle/>
        <a:p>
          <a:endParaRPr lang="ru-RU"/>
        </a:p>
      </dgm:t>
    </dgm:pt>
    <dgm:pt modelId="{01470357-FE86-4244-84E1-B874A4CB85DD}">
      <dgm:prSet phldrT="[Текст]"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ru-RU" sz="1600" b="1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Организационно-методические инструменты реализации ЦМН, развитие конкурсного движения как механизма выявления и тиражирования лучших практик</a:t>
          </a:r>
          <a:endParaRPr lang="ru-RU" sz="1600" b="1" dirty="0">
            <a:solidFill>
              <a:schemeClr val="bg2">
                <a:lumMod val="2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241A580-CCEA-428C-B235-2F53B349ACC7}" type="parTrans" cxnId="{E87210B0-E383-491D-9D3D-AE267F7B51CF}">
      <dgm:prSet/>
      <dgm:spPr/>
      <dgm:t>
        <a:bodyPr/>
        <a:lstStyle/>
        <a:p>
          <a:endParaRPr lang="ru-RU"/>
        </a:p>
      </dgm:t>
    </dgm:pt>
    <dgm:pt modelId="{FE605F0E-2884-4A6B-B4FD-3AA166B5A957}" type="sibTrans" cxnId="{E87210B0-E383-491D-9D3D-AE267F7B51CF}">
      <dgm:prSet/>
      <dgm:spPr/>
      <dgm:t>
        <a:bodyPr/>
        <a:lstStyle/>
        <a:p>
          <a:endParaRPr lang="ru-RU"/>
        </a:p>
      </dgm:t>
    </dgm:pt>
    <dgm:pt modelId="{0A3B6A28-E3CA-40C2-8D4F-F48F7D7BDCED}" type="pres">
      <dgm:prSet presAssocID="{75399896-22F5-4AD0-A46D-141B6C3D4B37}" presName="Name0" presStyleCnt="0">
        <dgm:presLayoutVars>
          <dgm:chMax val="1"/>
          <dgm:chPref val="1"/>
        </dgm:presLayoutVars>
      </dgm:prSet>
      <dgm:spPr/>
      <dgm:t>
        <a:bodyPr/>
        <a:lstStyle/>
        <a:p>
          <a:endParaRPr lang="ru-RU"/>
        </a:p>
      </dgm:t>
    </dgm:pt>
    <dgm:pt modelId="{0FC0A2DA-8214-47E7-8260-B6320B6D0EB0}" type="pres">
      <dgm:prSet presAssocID="{F1BB79DE-41C1-4CA1-92C9-C52C26559422}" presName="Parent" presStyleLbl="node0" presStyleIdx="0" presStyleCnt="1" custScaleX="136025" custScaleY="119073" custLinFactNeighborX="9419" custLinFactNeighborY="1235">
        <dgm:presLayoutVars>
          <dgm:chMax val="5"/>
          <dgm:chPref val="5"/>
        </dgm:presLayoutVars>
      </dgm:prSet>
      <dgm:spPr/>
      <dgm:t>
        <a:bodyPr/>
        <a:lstStyle/>
        <a:p>
          <a:endParaRPr lang="ru-RU"/>
        </a:p>
      </dgm:t>
    </dgm:pt>
    <dgm:pt modelId="{335E6215-FD06-4193-A01E-CAF8B1E74042}" type="pres">
      <dgm:prSet presAssocID="{F1BB79DE-41C1-4CA1-92C9-C52C26559422}" presName="Accent1" presStyleLbl="node1" presStyleIdx="0" presStyleCnt="13"/>
      <dgm:spPr>
        <a:solidFill>
          <a:schemeClr val="bg2"/>
        </a:solidFill>
      </dgm:spPr>
    </dgm:pt>
    <dgm:pt modelId="{D31A3B32-80F4-4A34-B9E3-04A5A95A4892}" type="pres">
      <dgm:prSet presAssocID="{F1BB79DE-41C1-4CA1-92C9-C52C26559422}" presName="Accent2" presStyleLbl="node1" presStyleIdx="1" presStyleCnt="13"/>
      <dgm:spPr>
        <a:solidFill>
          <a:schemeClr val="bg2">
            <a:lumMod val="50000"/>
          </a:schemeClr>
        </a:solidFill>
      </dgm:spPr>
    </dgm:pt>
    <dgm:pt modelId="{1F7733A0-2076-4382-8289-A310A738609C}" type="pres">
      <dgm:prSet presAssocID="{F1BB79DE-41C1-4CA1-92C9-C52C26559422}" presName="Accent3" presStyleLbl="node1" presStyleIdx="2" presStyleCnt="13"/>
      <dgm:spPr/>
    </dgm:pt>
    <dgm:pt modelId="{D6A39265-F869-4B46-B216-7D586E72F79D}" type="pres">
      <dgm:prSet presAssocID="{F1BB79DE-41C1-4CA1-92C9-C52C26559422}" presName="Accent4" presStyleLbl="node1" presStyleIdx="3" presStyleCnt="13" custScaleX="203571" custScaleY="197582" custLinFactX="200000" custLinFactY="-33811" custLinFactNeighborX="259655" custLinFactNeighborY="-100000"/>
      <dgm:spPr>
        <a:solidFill>
          <a:schemeClr val="bg2">
            <a:lumMod val="50000"/>
          </a:schemeClr>
        </a:solidFill>
      </dgm:spPr>
    </dgm:pt>
    <dgm:pt modelId="{D58A4268-FB9E-400E-B930-E6253030CF6A}" type="pres">
      <dgm:prSet presAssocID="{F1BB79DE-41C1-4CA1-92C9-C52C26559422}" presName="Accent5" presStyleLbl="node1" presStyleIdx="4" presStyleCnt="13"/>
      <dgm:spPr>
        <a:solidFill>
          <a:schemeClr val="bg2"/>
        </a:solidFill>
      </dgm:spPr>
    </dgm:pt>
    <dgm:pt modelId="{721DFC19-E6C6-4D40-8B1D-3CFEE35A9E29}" type="pres">
      <dgm:prSet presAssocID="{F1BB79DE-41C1-4CA1-92C9-C52C26559422}" presName="Accent6" presStyleLbl="node1" presStyleIdx="5" presStyleCnt="13"/>
      <dgm:spPr>
        <a:solidFill>
          <a:schemeClr val="bg2">
            <a:lumMod val="50000"/>
          </a:schemeClr>
        </a:solidFill>
      </dgm:spPr>
    </dgm:pt>
    <dgm:pt modelId="{39D4423B-F805-47B4-B36E-79ADD5FE1A58}" type="pres">
      <dgm:prSet presAssocID="{40270D98-C61C-47B2-9F80-C7150B33F330}" presName="Child1" presStyleLbl="node1" presStyleIdx="6" presStyleCnt="13" custScaleX="130926" custScaleY="152775" custLinFactNeighborX="-11570" custLinFactNeighborY="-57980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A40E7E40-0D16-4806-8B16-BEFEADB3D884}" type="pres">
      <dgm:prSet presAssocID="{40270D98-C61C-47B2-9F80-C7150B33F330}" presName="Accent7" presStyleCnt="0"/>
      <dgm:spPr/>
    </dgm:pt>
    <dgm:pt modelId="{9B041A32-4032-4A4B-B30F-80BA611FF466}" type="pres">
      <dgm:prSet presAssocID="{40270D98-C61C-47B2-9F80-C7150B33F330}" presName="AccentHold1" presStyleLbl="node1" presStyleIdx="7" presStyleCnt="13" custLinFactX="-46539" custLinFactY="-100000" custLinFactNeighborX="-100000" custLinFactNeighborY="-107504"/>
      <dgm:spPr>
        <a:solidFill>
          <a:schemeClr val="bg2"/>
        </a:solidFill>
      </dgm:spPr>
    </dgm:pt>
    <dgm:pt modelId="{5A5CA87D-4299-4087-A7DC-F979EBBEFFE8}" type="pres">
      <dgm:prSet presAssocID="{40270D98-C61C-47B2-9F80-C7150B33F330}" presName="Accent8" presStyleCnt="0"/>
      <dgm:spPr/>
    </dgm:pt>
    <dgm:pt modelId="{559F621E-7A0D-4F86-9406-55EF183251C4}" type="pres">
      <dgm:prSet presAssocID="{40270D98-C61C-47B2-9F80-C7150B33F330}" presName="AccentHold2" presStyleLbl="node1" presStyleIdx="8" presStyleCnt="13"/>
      <dgm:spPr>
        <a:solidFill>
          <a:schemeClr val="bg2">
            <a:lumMod val="50000"/>
          </a:schemeClr>
        </a:solidFill>
      </dgm:spPr>
    </dgm:pt>
    <dgm:pt modelId="{37A42271-0152-459A-B37E-D9219F6485EB}" type="pres">
      <dgm:prSet presAssocID="{01470357-FE86-4244-84E1-B874A4CB85DD}" presName="Child2" presStyleLbl="node1" presStyleIdx="9" presStyleCnt="13" custScaleX="136084" custScaleY="169626" custLinFactNeighborX="1600" custLinFactNeighborY="63365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34F78F16-6101-4B5F-AD8A-57BF22A272D3}" type="pres">
      <dgm:prSet presAssocID="{01470357-FE86-4244-84E1-B874A4CB85DD}" presName="Accent9" presStyleCnt="0"/>
      <dgm:spPr/>
    </dgm:pt>
    <dgm:pt modelId="{BD1F0C20-14FB-40B0-B1C0-DFE83886D50E}" type="pres">
      <dgm:prSet presAssocID="{01470357-FE86-4244-84E1-B874A4CB85DD}" presName="AccentHold1" presStyleLbl="node1" presStyleIdx="10" presStyleCnt="13" custLinFactY="-131569" custLinFactNeighborX="33389" custLinFactNeighborY="-200000"/>
      <dgm:spPr>
        <a:solidFill>
          <a:schemeClr val="bg2">
            <a:lumMod val="50000"/>
          </a:schemeClr>
        </a:solidFill>
      </dgm:spPr>
    </dgm:pt>
    <dgm:pt modelId="{D8CC13EF-FBD2-4634-B607-6EEEFFC767AA}" type="pres">
      <dgm:prSet presAssocID="{01470357-FE86-4244-84E1-B874A4CB85DD}" presName="Accent10" presStyleCnt="0"/>
      <dgm:spPr/>
    </dgm:pt>
    <dgm:pt modelId="{8BA6E2E5-A506-4BB6-9F1D-92FDAF24C55E}" type="pres">
      <dgm:prSet presAssocID="{01470357-FE86-4244-84E1-B874A4CB85DD}" presName="AccentHold2" presStyleLbl="node1" presStyleIdx="11" presStyleCnt="13"/>
      <dgm:spPr>
        <a:solidFill>
          <a:schemeClr val="bg2">
            <a:lumMod val="50000"/>
          </a:schemeClr>
        </a:solidFill>
      </dgm:spPr>
    </dgm:pt>
    <dgm:pt modelId="{F4B97A29-1862-43D2-A74A-06F67FDFBFC1}" type="pres">
      <dgm:prSet presAssocID="{01470357-FE86-4244-84E1-B874A4CB85DD}" presName="Accent11" presStyleCnt="0"/>
      <dgm:spPr/>
    </dgm:pt>
    <dgm:pt modelId="{143BB34E-1546-4518-9294-2771827F1925}" type="pres">
      <dgm:prSet presAssocID="{01470357-FE86-4244-84E1-B874A4CB85DD}" presName="AccentHold3" presStyleLbl="node1" presStyleIdx="12" presStyleCnt="13" custLinFactNeighborX="41358" custLinFactNeighborY="28631"/>
      <dgm:spPr>
        <a:solidFill>
          <a:schemeClr val="bg2">
            <a:lumMod val="50000"/>
          </a:schemeClr>
        </a:solidFill>
      </dgm:spPr>
    </dgm:pt>
  </dgm:ptLst>
  <dgm:cxnLst>
    <dgm:cxn modelId="{5D4465D7-F1DC-498D-B65C-DFDF34693FC9}" type="presOf" srcId="{F1BB79DE-41C1-4CA1-92C9-C52C26559422}" destId="{0FC0A2DA-8214-47E7-8260-B6320B6D0EB0}" srcOrd="0" destOrd="0" presId="urn:microsoft.com/office/officeart/2009/3/layout/CircleRelationship"/>
    <dgm:cxn modelId="{EFD3A9FA-D3CB-4456-97D1-E4DB1258A967}" type="presOf" srcId="{75399896-22F5-4AD0-A46D-141B6C3D4B37}" destId="{0A3B6A28-E3CA-40C2-8D4F-F48F7D7BDCED}" srcOrd="0" destOrd="0" presId="urn:microsoft.com/office/officeart/2009/3/layout/CircleRelationship"/>
    <dgm:cxn modelId="{150ECBE2-66DF-4C6E-9930-CCDE76CBC30A}" type="presOf" srcId="{01470357-FE86-4244-84E1-B874A4CB85DD}" destId="{37A42271-0152-459A-B37E-D9219F6485EB}" srcOrd="0" destOrd="0" presId="urn:microsoft.com/office/officeart/2009/3/layout/CircleRelationship"/>
    <dgm:cxn modelId="{607858A6-C1DD-4475-9BEE-27FED1DA9EEB}" srcId="{F1BB79DE-41C1-4CA1-92C9-C52C26559422}" destId="{40270D98-C61C-47B2-9F80-C7150B33F330}" srcOrd="0" destOrd="0" parTransId="{0B990673-E2B6-4EBF-8893-34FED8D2E9C5}" sibTransId="{B53CB92C-A01A-4637-B619-C369B96CFDE4}"/>
    <dgm:cxn modelId="{E87210B0-E383-491D-9D3D-AE267F7B51CF}" srcId="{F1BB79DE-41C1-4CA1-92C9-C52C26559422}" destId="{01470357-FE86-4244-84E1-B874A4CB85DD}" srcOrd="1" destOrd="0" parTransId="{7241A580-CCEA-428C-B235-2F53B349ACC7}" sibTransId="{FE605F0E-2884-4A6B-B4FD-3AA166B5A957}"/>
    <dgm:cxn modelId="{7EC1429C-81B7-4530-900B-3549EA6A5BC5}" type="presOf" srcId="{40270D98-C61C-47B2-9F80-C7150B33F330}" destId="{39D4423B-F805-47B4-B36E-79ADD5FE1A58}" srcOrd="0" destOrd="0" presId="urn:microsoft.com/office/officeart/2009/3/layout/CircleRelationship"/>
    <dgm:cxn modelId="{A8699975-92B5-4A56-B85B-0404A9FDDCE0}" srcId="{75399896-22F5-4AD0-A46D-141B6C3D4B37}" destId="{F1BB79DE-41C1-4CA1-92C9-C52C26559422}" srcOrd="0" destOrd="0" parTransId="{5EEC5723-C618-42F7-9297-61194CA587D1}" sibTransId="{6D2BD5BD-BAD1-416F-B07F-0F8D8B444DE6}"/>
    <dgm:cxn modelId="{26B3C305-2DDA-4227-980C-E5B6758946AA}" type="presParOf" srcId="{0A3B6A28-E3CA-40C2-8D4F-F48F7D7BDCED}" destId="{0FC0A2DA-8214-47E7-8260-B6320B6D0EB0}" srcOrd="0" destOrd="0" presId="urn:microsoft.com/office/officeart/2009/3/layout/CircleRelationship"/>
    <dgm:cxn modelId="{F8220B8D-685B-43EE-B6D6-CD8F92B28A58}" type="presParOf" srcId="{0A3B6A28-E3CA-40C2-8D4F-F48F7D7BDCED}" destId="{335E6215-FD06-4193-A01E-CAF8B1E74042}" srcOrd="1" destOrd="0" presId="urn:microsoft.com/office/officeart/2009/3/layout/CircleRelationship"/>
    <dgm:cxn modelId="{A22018F8-CF23-455C-961B-579D237C8AC8}" type="presParOf" srcId="{0A3B6A28-E3CA-40C2-8D4F-F48F7D7BDCED}" destId="{D31A3B32-80F4-4A34-B9E3-04A5A95A4892}" srcOrd="2" destOrd="0" presId="urn:microsoft.com/office/officeart/2009/3/layout/CircleRelationship"/>
    <dgm:cxn modelId="{18D4CE85-667F-47C2-9E2C-22713DBFC6EB}" type="presParOf" srcId="{0A3B6A28-E3CA-40C2-8D4F-F48F7D7BDCED}" destId="{1F7733A0-2076-4382-8289-A310A738609C}" srcOrd="3" destOrd="0" presId="urn:microsoft.com/office/officeart/2009/3/layout/CircleRelationship"/>
    <dgm:cxn modelId="{8583A8D0-54E2-48CF-B761-7D6C772CF9F5}" type="presParOf" srcId="{0A3B6A28-E3CA-40C2-8D4F-F48F7D7BDCED}" destId="{D6A39265-F869-4B46-B216-7D586E72F79D}" srcOrd="4" destOrd="0" presId="urn:microsoft.com/office/officeart/2009/3/layout/CircleRelationship"/>
    <dgm:cxn modelId="{447CE83E-D731-4B0C-B708-71EEB1D4B605}" type="presParOf" srcId="{0A3B6A28-E3CA-40C2-8D4F-F48F7D7BDCED}" destId="{D58A4268-FB9E-400E-B930-E6253030CF6A}" srcOrd="5" destOrd="0" presId="urn:microsoft.com/office/officeart/2009/3/layout/CircleRelationship"/>
    <dgm:cxn modelId="{F2C34C96-A0A4-4E0F-BDC3-D841EF84B86E}" type="presParOf" srcId="{0A3B6A28-E3CA-40C2-8D4F-F48F7D7BDCED}" destId="{721DFC19-E6C6-4D40-8B1D-3CFEE35A9E29}" srcOrd="6" destOrd="0" presId="urn:microsoft.com/office/officeart/2009/3/layout/CircleRelationship"/>
    <dgm:cxn modelId="{62119EE7-F410-4034-A1AB-1C307039AF6A}" type="presParOf" srcId="{0A3B6A28-E3CA-40C2-8D4F-F48F7D7BDCED}" destId="{39D4423B-F805-47B4-B36E-79ADD5FE1A58}" srcOrd="7" destOrd="0" presId="urn:microsoft.com/office/officeart/2009/3/layout/CircleRelationship"/>
    <dgm:cxn modelId="{08514855-BDBC-419E-B371-AEDE13563AF8}" type="presParOf" srcId="{0A3B6A28-E3CA-40C2-8D4F-F48F7D7BDCED}" destId="{A40E7E40-0D16-4806-8B16-BEFEADB3D884}" srcOrd="8" destOrd="0" presId="urn:microsoft.com/office/officeart/2009/3/layout/CircleRelationship"/>
    <dgm:cxn modelId="{28033DBA-A74F-41CE-ADA4-E03711BB12A2}" type="presParOf" srcId="{A40E7E40-0D16-4806-8B16-BEFEADB3D884}" destId="{9B041A32-4032-4A4B-B30F-80BA611FF466}" srcOrd="0" destOrd="0" presId="urn:microsoft.com/office/officeart/2009/3/layout/CircleRelationship"/>
    <dgm:cxn modelId="{1FBEA8FE-CC65-496F-8814-64B2A39F1912}" type="presParOf" srcId="{0A3B6A28-E3CA-40C2-8D4F-F48F7D7BDCED}" destId="{5A5CA87D-4299-4087-A7DC-F979EBBEFFE8}" srcOrd="9" destOrd="0" presId="urn:microsoft.com/office/officeart/2009/3/layout/CircleRelationship"/>
    <dgm:cxn modelId="{0CD622A2-7982-4652-9537-B230CA3080B3}" type="presParOf" srcId="{5A5CA87D-4299-4087-A7DC-F979EBBEFFE8}" destId="{559F621E-7A0D-4F86-9406-55EF183251C4}" srcOrd="0" destOrd="0" presId="urn:microsoft.com/office/officeart/2009/3/layout/CircleRelationship"/>
    <dgm:cxn modelId="{F5598A8A-DF3E-4416-BE20-3014547241ED}" type="presParOf" srcId="{0A3B6A28-E3CA-40C2-8D4F-F48F7D7BDCED}" destId="{37A42271-0152-459A-B37E-D9219F6485EB}" srcOrd="10" destOrd="0" presId="urn:microsoft.com/office/officeart/2009/3/layout/CircleRelationship"/>
    <dgm:cxn modelId="{0FAA9253-DAD9-4151-B31E-5E318A663F84}" type="presParOf" srcId="{0A3B6A28-E3CA-40C2-8D4F-F48F7D7BDCED}" destId="{34F78F16-6101-4B5F-AD8A-57BF22A272D3}" srcOrd="11" destOrd="0" presId="urn:microsoft.com/office/officeart/2009/3/layout/CircleRelationship"/>
    <dgm:cxn modelId="{86406C96-94C2-4603-BD03-C16A8C8E1EEB}" type="presParOf" srcId="{34F78F16-6101-4B5F-AD8A-57BF22A272D3}" destId="{BD1F0C20-14FB-40B0-B1C0-DFE83886D50E}" srcOrd="0" destOrd="0" presId="urn:microsoft.com/office/officeart/2009/3/layout/CircleRelationship"/>
    <dgm:cxn modelId="{B2204A21-6D55-4498-A153-55A72F03D2C7}" type="presParOf" srcId="{0A3B6A28-E3CA-40C2-8D4F-F48F7D7BDCED}" destId="{D8CC13EF-FBD2-4634-B607-6EEEFFC767AA}" srcOrd="12" destOrd="0" presId="urn:microsoft.com/office/officeart/2009/3/layout/CircleRelationship"/>
    <dgm:cxn modelId="{342DD08F-BA23-4BF3-8F42-149ADB6E4D29}" type="presParOf" srcId="{D8CC13EF-FBD2-4634-B607-6EEEFFC767AA}" destId="{8BA6E2E5-A506-4BB6-9F1D-92FDAF24C55E}" srcOrd="0" destOrd="0" presId="urn:microsoft.com/office/officeart/2009/3/layout/CircleRelationship"/>
    <dgm:cxn modelId="{EAE9FD7C-8E5F-47FF-9F01-A0D31BB6AED3}" type="presParOf" srcId="{0A3B6A28-E3CA-40C2-8D4F-F48F7D7BDCED}" destId="{F4B97A29-1862-43D2-A74A-06F67FDFBFC1}" srcOrd="13" destOrd="0" presId="urn:microsoft.com/office/officeart/2009/3/layout/CircleRelationship"/>
    <dgm:cxn modelId="{541FA98D-B549-4EE0-9F85-2ED5ADC84528}" type="presParOf" srcId="{F4B97A29-1862-43D2-A74A-06F67FDFBFC1}" destId="{143BB34E-1546-4518-9294-2771827F1925}" srcOrd="0" destOrd="0" presId="urn:microsoft.com/office/officeart/2009/3/layout/CircleRelationship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69C026A-29A3-48D4-9125-8912550B89A7}" type="doc">
      <dgm:prSet loTypeId="urn:microsoft.com/office/officeart/2005/8/layout/bList2#1" loCatId="list" qsTypeId="urn:microsoft.com/office/officeart/2005/8/quickstyle/simple1" qsCatId="simple" csTypeId="urn:microsoft.com/office/officeart/2005/8/colors/accent1_2" csCatId="accent1" phldr="1"/>
      <dgm:spPr/>
    </dgm:pt>
    <dgm:pt modelId="{517CF130-4188-4E02-A0BB-5292D80B5F93}">
      <dgm:prSet phldrT="[Текст]" phldr="1"/>
      <dgm:spPr>
        <a:solidFill>
          <a:schemeClr val="bg2"/>
        </a:solidFill>
        <a:ln>
          <a:solidFill>
            <a:schemeClr val="bg2"/>
          </a:solidFill>
        </a:ln>
      </dgm:spPr>
      <dgm:t>
        <a:bodyPr/>
        <a:lstStyle/>
        <a:p>
          <a:endParaRPr lang="ru-RU" dirty="0"/>
        </a:p>
      </dgm:t>
    </dgm:pt>
    <dgm:pt modelId="{6B8ED2B1-60CF-470F-A9AE-C8F12853092F}" type="parTrans" cxnId="{BEE514CC-1312-4572-B677-BC3B147FDD3C}">
      <dgm:prSet/>
      <dgm:spPr/>
      <dgm:t>
        <a:bodyPr/>
        <a:lstStyle/>
        <a:p>
          <a:endParaRPr lang="ru-RU"/>
        </a:p>
      </dgm:t>
    </dgm:pt>
    <dgm:pt modelId="{310A9DF9-8EC3-4982-8846-D4C065804843}" type="sibTrans" cxnId="{BEE514CC-1312-4572-B677-BC3B147FDD3C}">
      <dgm:prSet/>
      <dgm:spPr/>
      <dgm:t>
        <a:bodyPr/>
        <a:lstStyle/>
        <a:p>
          <a:endParaRPr lang="ru-RU"/>
        </a:p>
      </dgm:t>
    </dgm:pt>
    <dgm:pt modelId="{0C439E97-EB04-4B63-BC5F-01D1C7ADE103}">
      <dgm:prSet phldrT="[Текст]" phldr="1"/>
      <dgm:spPr>
        <a:solidFill>
          <a:schemeClr val="bg2"/>
        </a:solidFill>
        <a:ln>
          <a:solidFill>
            <a:schemeClr val="bg2"/>
          </a:solidFill>
        </a:ln>
      </dgm:spPr>
      <dgm:t>
        <a:bodyPr/>
        <a:lstStyle/>
        <a:p>
          <a:endParaRPr lang="ru-RU" dirty="0"/>
        </a:p>
      </dgm:t>
    </dgm:pt>
    <dgm:pt modelId="{6AFA6161-BCE9-41E9-B342-611A58D404BA}" type="parTrans" cxnId="{DA4D237E-B21B-4C9C-8EBA-3AEADFCB9FE0}">
      <dgm:prSet/>
      <dgm:spPr/>
      <dgm:t>
        <a:bodyPr/>
        <a:lstStyle/>
        <a:p>
          <a:endParaRPr lang="ru-RU"/>
        </a:p>
      </dgm:t>
    </dgm:pt>
    <dgm:pt modelId="{715F001D-E4BC-4FC3-A8DC-2E20C96E0758}" type="sibTrans" cxnId="{DA4D237E-B21B-4C9C-8EBA-3AEADFCB9FE0}">
      <dgm:prSet/>
      <dgm:spPr/>
      <dgm:t>
        <a:bodyPr/>
        <a:lstStyle/>
        <a:p>
          <a:endParaRPr lang="ru-RU"/>
        </a:p>
      </dgm:t>
    </dgm:pt>
    <dgm:pt modelId="{DBE4B701-42BE-42D1-8B5A-15653607F629}">
      <dgm:prSet phldrT="[Текст]" phldr="1"/>
      <dgm:spPr>
        <a:solidFill>
          <a:schemeClr val="bg2"/>
        </a:solidFill>
        <a:ln>
          <a:solidFill>
            <a:schemeClr val="bg2"/>
          </a:solidFill>
        </a:ln>
      </dgm:spPr>
      <dgm:t>
        <a:bodyPr/>
        <a:lstStyle/>
        <a:p>
          <a:endParaRPr lang="ru-RU" dirty="0"/>
        </a:p>
      </dgm:t>
    </dgm:pt>
    <dgm:pt modelId="{13D90637-802A-4F25-8C18-F9DDB6C28A91}" type="parTrans" cxnId="{C715978E-6A6A-4AD2-938C-FEEC819FE55F}">
      <dgm:prSet/>
      <dgm:spPr/>
      <dgm:t>
        <a:bodyPr/>
        <a:lstStyle/>
        <a:p>
          <a:endParaRPr lang="ru-RU"/>
        </a:p>
      </dgm:t>
    </dgm:pt>
    <dgm:pt modelId="{BEFB4C71-944D-440A-90BA-A1E730F84099}" type="sibTrans" cxnId="{C715978E-6A6A-4AD2-938C-FEEC819FE55F}">
      <dgm:prSet/>
      <dgm:spPr/>
      <dgm:t>
        <a:bodyPr/>
        <a:lstStyle/>
        <a:p>
          <a:endParaRPr lang="ru-RU"/>
        </a:p>
      </dgm:t>
    </dgm:pt>
    <dgm:pt modelId="{AC9EB4B2-EEF3-4AAF-958F-293BB0550456}">
      <dgm:prSet custT="1"/>
      <dgm:spPr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r>
            <a:rPr lang="ru-RU" sz="2000" dirty="0" err="1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Вебинары</a:t>
          </a:r>
          <a:endParaRPr lang="ru-RU" sz="2000" dirty="0"/>
        </a:p>
      </dgm:t>
    </dgm:pt>
    <dgm:pt modelId="{21E899B3-8450-425A-AA63-8DBF072AC590}" type="parTrans" cxnId="{DF3AD74A-15D0-4EEC-8636-10AAAFDB65E3}">
      <dgm:prSet/>
      <dgm:spPr/>
      <dgm:t>
        <a:bodyPr/>
        <a:lstStyle/>
        <a:p>
          <a:endParaRPr lang="ru-RU"/>
        </a:p>
      </dgm:t>
    </dgm:pt>
    <dgm:pt modelId="{52873B2D-3C07-4889-8882-A9C9215C7093}" type="sibTrans" cxnId="{DF3AD74A-15D0-4EEC-8636-10AAAFDB65E3}">
      <dgm:prSet/>
      <dgm:spPr/>
      <dgm:t>
        <a:bodyPr/>
        <a:lstStyle/>
        <a:p>
          <a:endParaRPr lang="ru-RU"/>
        </a:p>
      </dgm:t>
    </dgm:pt>
    <dgm:pt modelId="{08C21C60-8EBC-4DD3-B1D2-7C79AA706531}">
      <dgm:prSet custT="1"/>
      <dgm:spPr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r>
            <a:rPr lang="ru-RU" sz="1800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Новости муниципалитетов // </a:t>
          </a:r>
          <a:endParaRPr lang="ru-RU" sz="1800" dirty="0"/>
        </a:p>
      </dgm:t>
    </dgm:pt>
    <dgm:pt modelId="{13A5AEB3-C958-437E-A306-CE6F6191E18A}" type="parTrans" cxnId="{AE12FE91-8821-4264-92D9-588D1B44CCC5}">
      <dgm:prSet/>
      <dgm:spPr/>
      <dgm:t>
        <a:bodyPr/>
        <a:lstStyle/>
        <a:p>
          <a:endParaRPr lang="ru-RU"/>
        </a:p>
      </dgm:t>
    </dgm:pt>
    <dgm:pt modelId="{90602092-EB75-4D21-BC68-F72751F5E921}" type="sibTrans" cxnId="{AE12FE91-8821-4264-92D9-588D1B44CCC5}">
      <dgm:prSet/>
      <dgm:spPr/>
      <dgm:t>
        <a:bodyPr/>
        <a:lstStyle/>
        <a:p>
          <a:endParaRPr lang="ru-RU"/>
        </a:p>
      </dgm:t>
    </dgm:pt>
    <dgm:pt modelId="{9F10AEA8-CD6F-486E-AF76-756D9F6F9A68}">
      <dgm:prSet custT="1"/>
      <dgm:spPr>
        <a:ln>
          <a:solidFill>
            <a:schemeClr val="bg2"/>
          </a:solidFill>
        </a:ln>
      </dgm:spPr>
      <dgm:t>
        <a:bodyPr/>
        <a:lstStyle/>
        <a:p>
          <a:r>
            <a:rPr lang="ru-RU" sz="1900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Ассоциация наставников Приморского края</a:t>
          </a:r>
          <a:endParaRPr lang="ru-RU" sz="1200" dirty="0"/>
        </a:p>
      </dgm:t>
    </dgm:pt>
    <dgm:pt modelId="{3077E182-4CA8-4409-BEF9-2A2EDAE8C52E}" type="parTrans" cxnId="{E01BF6A0-1636-4068-9567-C305FA5E1CA1}">
      <dgm:prSet/>
      <dgm:spPr/>
      <dgm:t>
        <a:bodyPr/>
        <a:lstStyle/>
        <a:p>
          <a:endParaRPr lang="ru-RU"/>
        </a:p>
      </dgm:t>
    </dgm:pt>
    <dgm:pt modelId="{4DB2EC51-A23A-4CB7-B292-021AB69EE931}" type="sibTrans" cxnId="{E01BF6A0-1636-4068-9567-C305FA5E1CA1}">
      <dgm:prSet/>
      <dgm:spPr/>
      <dgm:t>
        <a:bodyPr/>
        <a:lstStyle/>
        <a:p>
          <a:endParaRPr lang="ru-RU"/>
        </a:p>
      </dgm:t>
    </dgm:pt>
    <dgm:pt modelId="{8F2B3397-E32D-4571-BE47-04D53154897B}">
      <dgm:prSet/>
      <dgm:spPr>
        <a:solidFill>
          <a:schemeClr val="bg2"/>
        </a:solidFill>
        <a:ln>
          <a:solidFill>
            <a:schemeClr val="bg2"/>
          </a:solidFill>
        </a:ln>
      </dgm:spPr>
      <dgm:t>
        <a:bodyPr/>
        <a:lstStyle/>
        <a:p>
          <a:endParaRPr lang="ru-RU" dirty="0" smtClean="0">
            <a:solidFill>
              <a:schemeClr val="bg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2CB660C-D956-40FD-BC60-A67B452D9481}" type="parTrans" cxnId="{95864B02-F19D-4FDB-9A80-7897B26A7013}">
      <dgm:prSet/>
      <dgm:spPr/>
      <dgm:t>
        <a:bodyPr/>
        <a:lstStyle/>
        <a:p>
          <a:endParaRPr lang="ru-RU"/>
        </a:p>
      </dgm:t>
    </dgm:pt>
    <dgm:pt modelId="{EC007010-0807-4E8E-8474-D23C514A87B9}" type="sibTrans" cxnId="{95864B02-F19D-4FDB-9A80-7897B26A7013}">
      <dgm:prSet/>
      <dgm:spPr/>
      <dgm:t>
        <a:bodyPr/>
        <a:lstStyle/>
        <a:p>
          <a:endParaRPr lang="ru-RU"/>
        </a:p>
      </dgm:t>
    </dgm:pt>
    <dgm:pt modelId="{9BC26BCF-74C6-4B96-AA87-2DA1C12E14B4}">
      <dgm:prSet custT="1"/>
      <dgm:spPr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r>
            <a:rPr lang="ru-RU" sz="1800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Клуб Приморских пеликанов</a:t>
          </a:r>
          <a:endParaRPr lang="ru-RU" sz="1800" dirty="0">
            <a:solidFill>
              <a:schemeClr val="bg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A15F5DF-7A79-4868-9722-B5C86216A032}" type="parTrans" cxnId="{0CF12EAB-9E7B-403C-9141-D041203CD639}">
      <dgm:prSet/>
      <dgm:spPr/>
      <dgm:t>
        <a:bodyPr/>
        <a:lstStyle/>
        <a:p>
          <a:endParaRPr lang="ru-RU"/>
        </a:p>
      </dgm:t>
    </dgm:pt>
    <dgm:pt modelId="{19BAB423-C990-477A-A37A-42B4E1FBD0A1}" type="sibTrans" cxnId="{0CF12EAB-9E7B-403C-9141-D041203CD639}">
      <dgm:prSet/>
      <dgm:spPr/>
      <dgm:t>
        <a:bodyPr/>
        <a:lstStyle/>
        <a:p>
          <a:endParaRPr lang="ru-RU"/>
        </a:p>
      </dgm:t>
    </dgm:pt>
    <dgm:pt modelId="{E9A24031-0E9B-4528-A7F0-99DB10D58EB6}">
      <dgm:prSet custT="1"/>
      <dgm:spPr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r>
            <a:rPr lang="ru-RU" sz="2000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Семинары</a:t>
          </a:r>
          <a:endParaRPr lang="ru-RU" sz="2000" dirty="0"/>
        </a:p>
      </dgm:t>
    </dgm:pt>
    <dgm:pt modelId="{C906CCF0-5603-4236-811F-35C8B28F2FA3}" type="parTrans" cxnId="{C78FD4EC-4A5C-4B2A-8645-2BC2AE779904}">
      <dgm:prSet/>
      <dgm:spPr/>
      <dgm:t>
        <a:bodyPr/>
        <a:lstStyle/>
        <a:p>
          <a:endParaRPr lang="ru-RU"/>
        </a:p>
      </dgm:t>
    </dgm:pt>
    <dgm:pt modelId="{B01191F3-F6FA-4B06-AF17-CB1FB95DB250}" type="sibTrans" cxnId="{C78FD4EC-4A5C-4B2A-8645-2BC2AE779904}">
      <dgm:prSet/>
      <dgm:spPr/>
      <dgm:t>
        <a:bodyPr/>
        <a:lstStyle/>
        <a:p>
          <a:endParaRPr lang="ru-RU"/>
        </a:p>
      </dgm:t>
    </dgm:pt>
    <dgm:pt modelId="{ABBDFA93-89C3-42F6-AB68-7C2FB9B4643D}">
      <dgm:prSet custT="1"/>
      <dgm:spPr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endParaRPr lang="ru-RU" sz="2000" dirty="0"/>
        </a:p>
      </dgm:t>
    </dgm:pt>
    <dgm:pt modelId="{ED042DE2-2E1E-43F4-A5B5-0340034FC855}" type="parTrans" cxnId="{481D36AC-5931-40ED-AFB1-1C11537DE112}">
      <dgm:prSet/>
      <dgm:spPr/>
      <dgm:t>
        <a:bodyPr/>
        <a:lstStyle/>
        <a:p>
          <a:endParaRPr lang="ru-RU"/>
        </a:p>
      </dgm:t>
    </dgm:pt>
    <dgm:pt modelId="{5B837FBD-77F4-4C4F-9083-8C49ECD30F53}" type="sibTrans" cxnId="{481D36AC-5931-40ED-AFB1-1C11537DE112}">
      <dgm:prSet/>
      <dgm:spPr/>
      <dgm:t>
        <a:bodyPr/>
        <a:lstStyle/>
        <a:p>
          <a:endParaRPr lang="ru-RU"/>
        </a:p>
      </dgm:t>
    </dgm:pt>
    <dgm:pt modelId="{3B8BBBB2-6A3E-4031-8D7E-5D5B567FDB52}">
      <dgm:prSet custT="1"/>
      <dgm:spPr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r>
            <a:rPr lang="ru-RU" sz="2000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Форумы</a:t>
          </a:r>
          <a:endParaRPr lang="ru-RU" sz="2000" dirty="0"/>
        </a:p>
      </dgm:t>
    </dgm:pt>
    <dgm:pt modelId="{F610F5C4-CCA2-40AE-B57D-C1B0F4BE4165}" type="parTrans" cxnId="{329019CB-77E6-455C-91DE-E2E5E5C81AFC}">
      <dgm:prSet/>
      <dgm:spPr/>
      <dgm:t>
        <a:bodyPr/>
        <a:lstStyle/>
        <a:p>
          <a:endParaRPr lang="ru-RU"/>
        </a:p>
      </dgm:t>
    </dgm:pt>
    <dgm:pt modelId="{0BB0530B-9C17-4151-9487-8F640697207B}" type="sibTrans" cxnId="{329019CB-77E6-455C-91DE-E2E5E5C81AFC}">
      <dgm:prSet/>
      <dgm:spPr/>
      <dgm:t>
        <a:bodyPr/>
        <a:lstStyle/>
        <a:p>
          <a:endParaRPr lang="ru-RU"/>
        </a:p>
      </dgm:t>
    </dgm:pt>
    <dgm:pt modelId="{6DB828A8-7E7E-48FE-8A97-4E826554F27D}">
      <dgm:prSet custT="1"/>
      <dgm:spPr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r>
            <a:rPr lang="ru-RU" sz="2000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Фестиваль</a:t>
          </a:r>
          <a:endParaRPr lang="ru-RU" sz="2000" dirty="0"/>
        </a:p>
      </dgm:t>
    </dgm:pt>
    <dgm:pt modelId="{25A2736D-3755-44F5-929A-93E44396C7AD}" type="parTrans" cxnId="{D4C28BF8-D288-41CC-B6AC-656A5B7BE580}">
      <dgm:prSet/>
      <dgm:spPr/>
      <dgm:t>
        <a:bodyPr/>
        <a:lstStyle/>
        <a:p>
          <a:endParaRPr lang="ru-RU"/>
        </a:p>
      </dgm:t>
    </dgm:pt>
    <dgm:pt modelId="{DA5E2B8B-1774-4CB4-9AF9-036E8B1154CA}" type="sibTrans" cxnId="{D4C28BF8-D288-41CC-B6AC-656A5B7BE580}">
      <dgm:prSet/>
      <dgm:spPr/>
      <dgm:t>
        <a:bodyPr/>
        <a:lstStyle/>
        <a:p>
          <a:endParaRPr lang="ru-RU"/>
        </a:p>
      </dgm:t>
    </dgm:pt>
    <dgm:pt modelId="{91061725-7CFC-4357-B5DF-6121797383AB}">
      <dgm:prSet custT="1"/>
      <dgm:spPr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r>
            <a:rPr lang="ru-RU" sz="1800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Форум лидеров образования «Пеликаний </a:t>
          </a:r>
          <a:r>
            <a:rPr lang="en-US" sz="1800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DVIZ</a:t>
          </a:r>
          <a:r>
            <a:rPr lang="ru-RU" sz="1800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»</a:t>
          </a:r>
          <a:endParaRPr lang="ru-RU" sz="1800" dirty="0">
            <a:solidFill>
              <a:schemeClr val="bg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8860F0D-F8D3-431E-A107-545405DBC491}" type="parTrans" cxnId="{96BDEC67-63D5-483D-94AB-3A740E11056B}">
      <dgm:prSet/>
      <dgm:spPr/>
      <dgm:t>
        <a:bodyPr/>
        <a:lstStyle/>
        <a:p>
          <a:endParaRPr lang="ru-RU"/>
        </a:p>
      </dgm:t>
    </dgm:pt>
    <dgm:pt modelId="{575C1FC3-2F99-4AE0-86A5-56F1A165C9A6}" type="sibTrans" cxnId="{96BDEC67-63D5-483D-94AB-3A740E11056B}">
      <dgm:prSet/>
      <dgm:spPr/>
      <dgm:t>
        <a:bodyPr/>
        <a:lstStyle/>
        <a:p>
          <a:endParaRPr lang="ru-RU"/>
        </a:p>
      </dgm:t>
    </dgm:pt>
    <dgm:pt modelId="{0D82D7AD-0197-4971-9029-82CBEA69D16E}">
      <dgm:prSet custT="1"/>
      <dgm:spPr>
        <a:ln>
          <a:solidFill>
            <a:schemeClr val="bg2"/>
          </a:solidFill>
        </a:ln>
      </dgm:spPr>
      <dgm:t>
        <a:bodyPr/>
        <a:lstStyle/>
        <a:p>
          <a:r>
            <a:rPr lang="ru-RU" sz="1600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Ассоциация молодых педагогов</a:t>
          </a:r>
          <a:endParaRPr lang="ru-RU" sz="1600" dirty="0">
            <a:solidFill>
              <a:schemeClr val="accent3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2B300680-7C74-4EB2-A748-890FC4FAA5BF}" type="parTrans" cxnId="{08FE971E-0097-481F-B3E3-3C1C62D51264}">
      <dgm:prSet/>
      <dgm:spPr/>
    </dgm:pt>
    <dgm:pt modelId="{D724EFB1-BBDC-4409-96AE-E44AFD3566E6}" type="sibTrans" cxnId="{08FE971E-0097-481F-B3E3-3C1C62D51264}">
      <dgm:prSet/>
      <dgm:spPr/>
    </dgm:pt>
    <dgm:pt modelId="{B2899C5E-3CC5-4680-8BBF-EE5C3810E5D8}">
      <dgm:prSet custT="1"/>
      <dgm:spPr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r>
            <a:rPr lang="ru-RU" sz="2000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Краевой педагогический </a:t>
          </a:r>
          <a:r>
            <a:rPr lang="ru-RU" sz="2000" dirty="0" err="1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коворкинг</a:t>
          </a:r>
          <a:r>
            <a:rPr lang="ru-RU" sz="2000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МШН  </a:t>
          </a:r>
          <a:endParaRPr lang="ru-RU" sz="2000" dirty="0"/>
        </a:p>
      </dgm:t>
    </dgm:pt>
    <dgm:pt modelId="{50D4D80B-4910-4AFB-B956-D6F6DEB508AF}" type="parTrans" cxnId="{83FAA227-DF16-4534-B8AC-BD7936A5BDB3}">
      <dgm:prSet/>
      <dgm:spPr/>
    </dgm:pt>
    <dgm:pt modelId="{BA79D3A9-1191-4AB2-9A41-D25E9F33EE6A}" type="sibTrans" cxnId="{83FAA227-DF16-4534-B8AC-BD7936A5BDB3}">
      <dgm:prSet/>
      <dgm:spPr/>
    </dgm:pt>
    <dgm:pt modelId="{1A46D6D4-120C-45E2-A06F-47F6DB3876EE}" type="pres">
      <dgm:prSet presAssocID="{869C026A-29A3-48D4-9125-8912550B89A7}" presName="diagram" presStyleCnt="0">
        <dgm:presLayoutVars>
          <dgm:dir/>
          <dgm:animLvl val="lvl"/>
          <dgm:resizeHandles val="exact"/>
        </dgm:presLayoutVars>
      </dgm:prSet>
      <dgm:spPr/>
    </dgm:pt>
    <dgm:pt modelId="{9AB92BDD-3849-44B0-A232-476C20C9F3BC}" type="pres">
      <dgm:prSet presAssocID="{517CF130-4188-4E02-A0BB-5292D80B5F93}" presName="compNode" presStyleCnt="0"/>
      <dgm:spPr/>
    </dgm:pt>
    <dgm:pt modelId="{A4AAD345-5F6F-4965-AAA6-2408C7DF07A8}" type="pres">
      <dgm:prSet presAssocID="{517CF130-4188-4E02-A0BB-5292D80B5F93}" presName="childRect" presStyleLbl="bgAcc1" presStyleIdx="0" presStyleCnt="4" custScaleX="204182" custScaleY="434535" custLinFactNeighborX="-71670" custLinFactNeighborY="620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661366-8833-463B-B120-EC07D58EFF80}" type="pres">
      <dgm:prSet presAssocID="{517CF130-4188-4E02-A0BB-5292D80B5F93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688338-844A-49D8-A119-32A75F6CBAB7}" type="pres">
      <dgm:prSet presAssocID="{517CF130-4188-4E02-A0BB-5292D80B5F93}" presName="parentRect" presStyleLbl="alignNode1" presStyleIdx="0" presStyleCnt="4" custFlipVert="0" custScaleX="108567" custScaleY="10114" custLinFactY="24534" custLinFactNeighborX="-20922" custLinFactNeighborY="100000"/>
      <dgm:spPr/>
      <dgm:t>
        <a:bodyPr/>
        <a:lstStyle/>
        <a:p>
          <a:endParaRPr lang="ru-RU"/>
        </a:p>
      </dgm:t>
    </dgm:pt>
    <dgm:pt modelId="{7B4244A3-3DF6-4EFD-AFAC-00433AABB451}" type="pres">
      <dgm:prSet presAssocID="{517CF130-4188-4E02-A0BB-5292D80B5F93}" presName="adorn" presStyleLbl="fgAccFollowNode1" presStyleIdx="0" presStyleCnt="4" custScaleX="841522" custScaleY="718387" custLinFactX="116335" custLinFactY="-8009" custLinFactNeighborX="200000" custLinFactNeighborY="-100000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</dgm:pt>
    <dgm:pt modelId="{66C18D50-89DB-4EF8-8068-D098155D2432}" type="pres">
      <dgm:prSet presAssocID="{310A9DF9-8EC3-4982-8846-D4C065804843}" presName="sibTrans" presStyleLbl="sibTrans2D1" presStyleIdx="0" presStyleCnt="0"/>
      <dgm:spPr/>
      <dgm:t>
        <a:bodyPr/>
        <a:lstStyle/>
        <a:p>
          <a:endParaRPr lang="ru-RU"/>
        </a:p>
      </dgm:t>
    </dgm:pt>
    <dgm:pt modelId="{1BE8C8E7-3A79-4BC5-AC99-6C79DCC2B77D}" type="pres">
      <dgm:prSet presAssocID="{0C439E97-EB04-4B63-BC5F-01D1C7ADE103}" presName="compNode" presStyleCnt="0"/>
      <dgm:spPr/>
    </dgm:pt>
    <dgm:pt modelId="{50F9DE01-1328-4003-AD13-D510103C2A54}" type="pres">
      <dgm:prSet presAssocID="{0C439E97-EB04-4B63-BC5F-01D1C7ADE103}" presName="childRect" presStyleLbl="bgAcc1" presStyleIdx="1" presStyleCnt="4" custScaleX="171019" custScaleY="204168" custLinFactY="160803" custLinFactNeighborX="-81571" custLinFactNeighborY="2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A99471-0617-4D8E-BF14-0425EDC810AA}" type="pres">
      <dgm:prSet presAssocID="{0C439E97-EB04-4B63-BC5F-01D1C7ADE103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A8A27E-0A30-418E-BB07-81F53B1B1549}" type="pres">
      <dgm:prSet presAssocID="{0C439E97-EB04-4B63-BC5F-01D1C7ADE103}" presName="parentRect" presStyleLbl="alignNode1" presStyleIdx="1" presStyleCnt="4" custScaleY="16772" custLinFactY="437624" custLinFactNeighborX="-20304" custLinFactNeighborY="500000"/>
      <dgm:spPr/>
      <dgm:t>
        <a:bodyPr/>
        <a:lstStyle/>
        <a:p>
          <a:endParaRPr lang="ru-RU"/>
        </a:p>
      </dgm:t>
    </dgm:pt>
    <dgm:pt modelId="{A51BA5D0-4B4D-440A-B441-0A64E327E19B}" type="pres">
      <dgm:prSet presAssocID="{0C439E97-EB04-4B63-BC5F-01D1C7ADE103}" presName="adorn" presStyleLbl="fgAccFollowNode1" presStyleIdx="1" presStyleCnt="4" custScaleX="497484" custScaleY="524866" custLinFactY="443017" custLinFactNeighborX="-68359" custLinFactNeighborY="500000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48000" r="-48000"/>
          </a:stretch>
        </a:blipFill>
      </dgm:spPr>
    </dgm:pt>
    <dgm:pt modelId="{EA3A3D72-A32D-42FF-A01E-C67C7B5B85CE}" type="pres">
      <dgm:prSet presAssocID="{715F001D-E4BC-4FC3-A8DC-2E20C96E075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330236A1-697B-4E8A-B50E-9602735E1828}" type="pres">
      <dgm:prSet presAssocID="{DBE4B701-42BE-42D1-8B5A-15653607F629}" presName="compNode" presStyleCnt="0"/>
      <dgm:spPr/>
    </dgm:pt>
    <dgm:pt modelId="{0D415325-C7F5-4756-8783-509867693ABF}" type="pres">
      <dgm:prSet presAssocID="{DBE4B701-42BE-42D1-8B5A-15653607F629}" presName="childRect" presStyleLbl="bgAcc1" presStyleIdx="2" presStyleCnt="4" custScaleX="188304" custScaleY="417124" custLinFactY="-100000" custLinFactNeighborX="-87139" custLinFactNeighborY="-1376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171E3F-0093-4153-8E43-1C78DB71C8EA}" type="pres">
      <dgm:prSet presAssocID="{DBE4B701-42BE-42D1-8B5A-15653607F629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80B94D-C91E-42BA-AF8D-CD781971783C}" type="pres">
      <dgm:prSet presAssocID="{DBE4B701-42BE-42D1-8B5A-15653607F629}" presName="parentRect" presStyleLbl="alignNode1" presStyleIdx="2" presStyleCnt="4" custFlipVert="1" custScaleX="128345" custScaleY="9291" custLinFactNeighborX="-3812" custLinFactNeighborY="71154"/>
      <dgm:spPr/>
      <dgm:t>
        <a:bodyPr/>
        <a:lstStyle/>
        <a:p>
          <a:endParaRPr lang="ru-RU"/>
        </a:p>
      </dgm:t>
    </dgm:pt>
    <dgm:pt modelId="{4C673E03-1900-4737-B5E4-DED0A4EFCF30}" type="pres">
      <dgm:prSet presAssocID="{DBE4B701-42BE-42D1-8B5A-15653607F629}" presName="adorn" presStyleLbl="fgAccFollowNode1" presStyleIdx="2" presStyleCnt="4" custScaleX="586633" custScaleY="506987" custLinFactX="251770" custLinFactY="-400000" custLinFactNeighborX="300000" custLinFactNeighborY="-445817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</dgm:pt>
    <dgm:pt modelId="{1BED2F64-4ACB-4DA0-9C46-0F9FB864812B}" type="pres">
      <dgm:prSet presAssocID="{BEFB4C71-944D-440A-90BA-A1E730F84099}" presName="sibTrans" presStyleLbl="sibTrans2D1" presStyleIdx="0" presStyleCnt="0"/>
      <dgm:spPr/>
      <dgm:t>
        <a:bodyPr/>
        <a:lstStyle/>
        <a:p>
          <a:endParaRPr lang="ru-RU"/>
        </a:p>
      </dgm:t>
    </dgm:pt>
    <dgm:pt modelId="{4BF63D27-A94E-4527-931A-EF8E1564C3B0}" type="pres">
      <dgm:prSet presAssocID="{8F2B3397-E32D-4571-BE47-04D53154897B}" presName="compNode" presStyleCnt="0"/>
      <dgm:spPr/>
    </dgm:pt>
    <dgm:pt modelId="{7F69BE86-59FA-4079-86A6-FEF5A91A29D0}" type="pres">
      <dgm:prSet presAssocID="{8F2B3397-E32D-4571-BE47-04D53154897B}" presName="childRect" presStyleLbl="bgAcc1" presStyleIdx="3" presStyleCnt="4" custScaleX="173012" custScaleY="374504" custLinFactX="100000" custLinFactNeighborX="175182" custLinFactNeighborY="-208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93181D-9833-4E5E-B486-F6532DE57ADE}" type="pres">
      <dgm:prSet presAssocID="{8F2B3397-E32D-4571-BE47-04D53154897B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14889B-EE03-429F-ACC9-27D4D1E6BE3F}" type="pres">
      <dgm:prSet presAssocID="{8F2B3397-E32D-4571-BE47-04D53154897B}" presName="parentRect" presStyleLbl="alignNode1" presStyleIdx="3" presStyleCnt="4" custFlipVert="1" custScaleX="97293" custScaleY="47125" custLinFactY="254600" custLinFactNeighborX="36767" custLinFactNeighborY="300000"/>
      <dgm:spPr/>
      <dgm:t>
        <a:bodyPr/>
        <a:lstStyle/>
        <a:p>
          <a:endParaRPr lang="ru-RU"/>
        </a:p>
      </dgm:t>
    </dgm:pt>
    <dgm:pt modelId="{F80808CB-BB87-4C4E-ABE1-99D2AD41D0BB}" type="pres">
      <dgm:prSet presAssocID="{8F2B3397-E32D-4571-BE47-04D53154897B}" presName="adorn" presStyleLbl="fgAccFollowNode1" presStyleIdx="3" presStyleCnt="4" custScaleX="462741" custScaleY="409810" custLinFactX="502559" custLinFactNeighborX="600000" custLinFactNeighborY="56333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</dgm:pt>
  </dgm:ptLst>
  <dgm:cxnLst>
    <dgm:cxn modelId="{AC3BC845-9119-4722-B097-DFE454FD8FA5}" type="presOf" srcId="{9F10AEA8-CD6F-486E-AF76-756D9F6F9A68}" destId="{0D415325-C7F5-4756-8783-509867693ABF}" srcOrd="0" destOrd="0" presId="urn:microsoft.com/office/officeart/2005/8/layout/bList2#1"/>
    <dgm:cxn modelId="{C715978E-6A6A-4AD2-938C-FEEC819FE55F}" srcId="{869C026A-29A3-48D4-9125-8912550B89A7}" destId="{DBE4B701-42BE-42D1-8B5A-15653607F629}" srcOrd="2" destOrd="0" parTransId="{13D90637-802A-4F25-8C18-F9DDB6C28A91}" sibTransId="{BEFB4C71-944D-440A-90BA-A1E730F84099}"/>
    <dgm:cxn modelId="{E01BF6A0-1636-4068-9567-C305FA5E1CA1}" srcId="{DBE4B701-42BE-42D1-8B5A-15653607F629}" destId="{9F10AEA8-CD6F-486E-AF76-756D9F6F9A68}" srcOrd="0" destOrd="0" parTransId="{3077E182-4CA8-4409-BEF9-2A2EDAE8C52E}" sibTransId="{4DB2EC51-A23A-4CB7-B292-021AB69EE931}"/>
    <dgm:cxn modelId="{DCCD083A-83C9-4837-8BA5-D413E4D4B232}" type="presOf" srcId="{B2899C5E-3CC5-4680-8BBF-EE5C3810E5D8}" destId="{A4AAD345-5F6F-4965-AAA6-2408C7DF07A8}" srcOrd="0" destOrd="4" presId="urn:microsoft.com/office/officeart/2005/8/layout/bList2#1"/>
    <dgm:cxn modelId="{F5406F46-3D83-4107-815C-B7012E04BD0E}" type="presOf" srcId="{310A9DF9-8EC3-4982-8846-D4C065804843}" destId="{66C18D50-89DB-4EF8-8068-D098155D2432}" srcOrd="0" destOrd="0" presId="urn:microsoft.com/office/officeart/2005/8/layout/bList2#1"/>
    <dgm:cxn modelId="{528A8A03-02B7-4A3A-9AF1-E9C921AA3E96}" type="presOf" srcId="{91061725-7CFC-4357-B5DF-6121797383AB}" destId="{7F69BE86-59FA-4079-86A6-FEF5A91A29D0}" srcOrd="0" destOrd="1" presId="urn:microsoft.com/office/officeart/2005/8/layout/bList2#1"/>
    <dgm:cxn modelId="{E8FF8DE3-F641-44F6-A451-C5C96BAF5CBF}" type="presOf" srcId="{08C21C60-8EBC-4DD3-B1D2-7C79AA706531}" destId="{50F9DE01-1328-4003-AD13-D510103C2A54}" srcOrd="0" destOrd="0" presId="urn:microsoft.com/office/officeart/2005/8/layout/bList2#1"/>
    <dgm:cxn modelId="{96BDEC67-63D5-483D-94AB-3A740E11056B}" srcId="{8F2B3397-E32D-4571-BE47-04D53154897B}" destId="{91061725-7CFC-4357-B5DF-6121797383AB}" srcOrd="1" destOrd="0" parTransId="{48860F0D-F8D3-431E-A107-545405DBC491}" sibTransId="{575C1FC3-2F99-4AE0-86A5-56F1A165C9A6}"/>
    <dgm:cxn modelId="{DFF17E82-C3EA-434B-A04C-CFC25BD63817}" type="presOf" srcId="{DBE4B701-42BE-42D1-8B5A-15653607F629}" destId="{EC171E3F-0093-4153-8E43-1C78DB71C8EA}" srcOrd="0" destOrd="0" presId="urn:microsoft.com/office/officeart/2005/8/layout/bList2#1"/>
    <dgm:cxn modelId="{C25B03B5-FCD0-4C51-B090-3806E5A3D13F}" type="presOf" srcId="{869C026A-29A3-48D4-9125-8912550B89A7}" destId="{1A46D6D4-120C-45E2-A06F-47F6DB3876EE}" srcOrd="0" destOrd="0" presId="urn:microsoft.com/office/officeart/2005/8/layout/bList2#1"/>
    <dgm:cxn modelId="{83FAA227-DF16-4534-B8AC-BD7936A5BDB3}" srcId="{517CF130-4188-4E02-A0BB-5292D80B5F93}" destId="{B2899C5E-3CC5-4680-8BBF-EE5C3810E5D8}" srcOrd="4" destOrd="0" parTransId="{50D4D80B-4910-4AFB-B956-D6F6DEB508AF}" sibTransId="{BA79D3A9-1191-4AB2-9A41-D25E9F33EE6A}"/>
    <dgm:cxn modelId="{57122C26-2BB6-4226-A22C-B3A7A8F3C178}" type="presOf" srcId="{0C439E97-EB04-4B63-BC5F-01D1C7ADE103}" destId="{3EA8A27E-0A30-418E-BB07-81F53B1B1549}" srcOrd="1" destOrd="0" presId="urn:microsoft.com/office/officeart/2005/8/layout/bList2#1"/>
    <dgm:cxn modelId="{9D8CC8F5-FE5B-429B-8729-8284BACA60D6}" type="presOf" srcId="{AC9EB4B2-EEF3-4AAF-958F-293BB0550456}" destId="{A4AAD345-5F6F-4965-AAA6-2408C7DF07A8}" srcOrd="0" destOrd="0" presId="urn:microsoft.com/office/officeart/2005/8/layout/bList2#1"/>
    <dgm:cxn modelId="{09D14DAA-466D-4DBD-A3B4-2A26F2B43BA5}" type="presOf" srcId="{8F2B3397-E32D-4571-BE47-04D53154897B}" destId="{6093181D-9833-4E5E-B486-F6532DE57ADE}" srcOrd="0" destOrd="0" presId="urn:microsoft.com/office/officeart/2005/8/layout/bList2#1"/>
    <dgm:cxn modelId="{A025D5C4-6BAC-49E0-9FBA-0C8CA8E6D491}" type="presOf" srcId="{DBE4B701-42BE-42D1-8B5A-15653607F629}" destId="{CA80B94D-C91E-42BA-AF8D-CD781971783C}" srcOrd="1" destOrd="0" presId="urn:microsoft.com/office/officeart/2005/8/layout/bList2#1"/>
    <dgm:cxn modelId="{95864B02-F19D-4FDB-9A80-7897B26A7013}" srcId="{869C026A-29A3-48D4-9125-8912550B89A7}" destId="{8F2B3397-E32D-4571-BE47-04D53154897B}" srcOrd="3" destOrd="0" parTransId="{A2CB660C-D956-40FD-BC60-A67B452D9481}" sibTransId="{EC007010-0807-4E8E-8474-D23C514A87B9}"/>
    <dgm:cxn modelId="{81FAE970-0BCA-4B91-9AA8-A8409715FC94}" type="presOf" srcId="{517CF130-4188-4E02-A0BB-5292D80B5F93}" destId="{1B661366-8833-463B-B120-EC07D58EFF80}" srcOrd="0" destOrd="0" presId="urn:microsoft.com/office/officeart/2005/8/layout/bList2#1"/>
    <dgm:cxn modelId="{D4C28BF8-D288-41CC-B6AC-656A5B7BE580}" srcId="{517CF130-4188-4E02-A0BB-5292D80B5F93}" destId="{6DB828A8-7E7E-48FE-8A97-4E826554F27D}" srcOrd="3" destOrd="0" parTransId="{25A2736D-3755-44F5-929A-93E44396C7AD}" sibTransId="{DA5E2B8B-1774-4CB4-9AF9-036E8B1154CA}"/>
    <dgm:cxn modelId="{DA4D237E-B21B-4C9C-8EBA-3AEADFCB9FE0}" srcId="{869C026A-29A3-48D4-9125-8912550B89A7}" destId="{0C439E97-EB04-4B63-BC5F-01D1C7ADE103}" srcOrd="1" destOrd="0" parTransId="{6AFA6161-BCE9-41E9-B342-611A58D404BA}" sibTransId="{715F001D-E4BC-4FC3-A8DC-2E20C96E0758}"/>
    <dgm:cxn modelId="{BB1E003D-35EC-40C5-8590-A8C775A67154}" type="presOf" srcId="{8F2B3397-E32D-4571-BE47-04D53154897B}" destId="{4B14889B-EE03-429F-ACC9-27D4D1E6BE3F}" srcOrd="1" destOrd="0" presId="urn:microsoft.com/office/officeart/2005/8/layout/bList2#1"/>
    <dgm:cxn modelId="{C9E118D4-E770-4819-BF36-03079E6DCCB7}" type="presOf" srcId="{ABBDFA93-89C3-42F6-AB68-7C2FB9B4643D}" destId="{A4AAD345-5F6F-4965-AAA6-2408C7DF07A8}" srcOrd="0" destOrd="5" presId="urn:microsoft.com/office/officeart/2005/8/layout/bList2#1"/>
    <dgm:cxn modelId="{C78FD4EC-4A5C-4B2A-8645-2BC2AE779904}" srcId="{517CF130-4188-4E02-A0BB-5292D80B5F93}" destId="{E9A24031-0E9B-4528-A7F0-99DB10D58EB6}" srcOrd="1" destOrd="0" parTransId="{C906CCF0-5603-4236-811F-35C8B28F2FA3}" sibTransId="{B01191F3-F6FA-4B06-AF17-CB1FB95DB250}"/>
    <dgm:cxn modelId="{BFA2B00B-31AC-4BF9-9F64-297B21AEB6DC}" type="presOf" srcId="{3B8BBBB2-6A3E-4031-8D7E-5D5B567FDB52}" destId="{A4AAD345-5F6F-4965-AAA6-2408C7DF07A8}" srcOrd="0" destOrd="2" presId="urn:microsoft.com/office/officeart/2005/8/layout/bList2#1"/>
    <dgm:cxn modelId="{08FE971E-0097-481F-B3E3-3C1C62D51264}" srcId="{DBE4B701-42BE-42D1-8B5A-15653607F629}" destId="{0D82D7AD-0197-4971-9029-82CBEA69D16E}" srcOrd="1" destOrd="0" parTransId="{2B300680-7C74-4EB2-A748-890FC4FAA5BF}" sibTransId="{D724EFB1-BBDC-4409-96AE-E44AFD3566E6}"/>
    <dgm:cxn modelId="{76B2D3BC-2587-44E4-82B7-236A1463F450}" type="presOf" srcId="{9BC26BCF-74C6-4B96-AA87-2DA1C12E14B4}" destId="{7F69BE86-59FA-4079-86A6-FEF5A91A29D0}" srcOrd="0" destOrd="0" presId="urn:microsoft.com/office/officeart/2005/8/layout/bList2#1"/>
    <dgm:cxn modelId="{BEE514CC-1312-4572-B677-BC3B147FDD3C}" srcId="{869C026A-29A3-48D4-9125-8912550B89A7}" destId="{517CF130-4188-4E02-A0BB-5292D80B5F93}" srcOrd="0" destOrd="0" parTransId="{6B8ED2B1-60CF-470F-A9AE-C8F12853092F}" sibTransId="{310A9DF9-8EC3-4982-8846-D4C065804843}"/>
    <dgm:cxn modelId="{52ED71DF-96C6-49D6-83E2-9C16AA8A2A8B}" type="presOf" srcId="{6DB828A8-7E7E-48FE-8A97-4E826554F27D}" destId="{A4AAD345-5F6F-4965-AAA6-2408C7DF07A8}" srcOrd="0" destOrd="3" presId="urn:microsoft.com/office/officeart/2005/8/layout/bList2#1"/>
    <dgm:cxn modelId="{0CF12EAB-9E7B-403C-9141-D041203CD639}" srcId="{8F2B3397-E32D-4571-BE47-04D53154897B}" destId="{9BC26BCF-74C6-4B96-AA87-2DA1C12E14B4}" srcOrd="0" destOrd="0" parTransId="{DA15F5DF-7A79-4868-9722-B5C86216A032}" sibTransId="{19BAB423-C990-477A-A37A-42B4E1FBD0A1}"/>
    <dgm:cxn modelId="{97219B63-12CF-4A72-A1DF-CDFA1EBF04C3}" type="presOf" srcId="{0D82D7AD-0197-4971-9029-82CBEA69D16E}" destId="{0D415325-C7F5-4756-8783-509867693ABF}" srcOrd="0" destOrd="1" presId="urn:microsoft.com/office/officeart/2005/8/layout/bList2#1"/>
    <dgm:cxn modelId="{481D36AC-5931-40ED-AFB1-1C11537DE112}" srcId="{517CF130-4188-4E02-A0BB-5292D80B5F93}" destId="{ABBDFA93-89C3-42F6-AB68-7C2FB9B4643D}" srcOrd="5" destOrd="0" parTransId="{ED042DE2-2E1E-43F4-A5B5-0340034FC855}" sibTransId="{5B837FBD-77F4-4C4F-9083-8C49ECD30F53}"/>
    <dgm:cxn modelId="{E21C561E-39F5-4501-8050-405C99E33EFB}" type="presOf" srcId="{E9A24031-0E9B-4528-A7F0-99DB10D58EB6}" destId="{A4AAD345-5F6F-4965-AAA6-2408C7DF07A8}" srcOrd="0" destOrd="1" presId="urn:microsoft.com/office/officeart/2005/8/layout/bList2#1"/>
    <dgm:cxn modelId="{D85DEEC3-14F6-42D0-98E9-F8F0287B718F}" type="presOf" srcId="{BEFB4C71-944D-440A-90BA-A1E730F84099}" destId="{1BED2F64-4ACB-4DA0-9C46-0F9FB864812B}" srcOrd="0" destOrd="0" presId="urn:microsoft.com/office/officeart/2005/8/layout/bList2#1"/>
    <dgm:cxn modelId="{DF3AD74A-15D0-4EEC-8636-10AAAFDB65E3}" srcId="{517CF130-4188-4E02-A0BB-5292D80B5F93}" destId="{AC9EB4B2-EEF3-4AAF-958F-293BB0550456}" srcOrd="0" destOrd="0" parTransId="{21E899B3-8450-425A-AA63-8DBF072AC590}" sibTransId="{52873B2D-3C07-4889-8882-A9C9215C7093}"/>
    <dgm:cxn modelId="{A2958E8C-B8D6-41CF-8E02-648610D22171}" type="presOf" srcId="{715F001D-E4BC-4FC3-A8DC-2E20C96E0758}" destId="{EA3A3D72-A32D-42FF-A01E-C67C7B5B85CE}" srcOrd="0" destOrd="0" presId="urn:microsoft.com/office/officeart/2005/8/layout/bList2#1"/>
    <dgm:cxn modelId="{AE12FE91-8821-4264-92D9-588D1B44CCC5}" srcId="{0C439E97-EB04-4B63-BC5F-01D1C7ADE103}" destId="{08C21C60-8EBC-4DD3-B1D2-7C79AA706531}" srcOrd="0" destOrd="0" parTransId="{13A5AEB3-C958-437E-A306-CE6F6191E18A}" sibTransId="{90602092-EB75-4D21-BC68-F72751F5E921}"/>
    <dgm:cxn modelId="{4462BB29-83E9-4442-A0CC-E04D02E93069}" type="presOf" srcId="{517CF130-4188-4E02-A0BB-5292D80B5F93}" destId="{51688338-844A-49D8-A119-32A75F6CBAB7}" srcOrd="1" destOrd="0" presId="urn:microsoft.com/office/officeart/2005/8/layout/bList2#1"/>
    <dgm:cxn modelId="{329019CB-77E6-455C-91DE-E2E5E5C81AFC}" srcId="{517CF130-4188-4E02-A0BB-5292D80B5F93}" destId="{3B8BBBB2-6A3E-4031-8D7E-5D5B567FDB52}" srcOrd="2" destOrd="0" parTransId="{F610F5C4-CCA2-40AE-B57D-C1B0F4BE4165}" sibTransId="{0BB0530B-9C17-4151-9487-8F640697207B}"/>
    <dgm:cxn modelId="{152FFD7B-98AF-4335-98D4-16E31A86A8EF}" type="presOf" srcId="{0C439E97-EB04-4B63-BC5F-01D1C7ADE103}" destId="{7CA99471-0617-4D8E-BF14-0425EDC810AA}" srcOrd="0" destOrd="0" presId="urn:microsoft.com/office/officeart/2005/8/layout/bList2#1"/>
    <dgm:cxn modelId="{C0733983-13A4-45CD-8BBF-489D74AF108B}" type="presParOf" srcId="{1A46D6D4-120C-45E2-A06F-47F6DB3876EE}" destId="{9AB92BDD-3849-44B0-A232-476C20C9F3BC}" srcOrd="0" destOrd="0" presId="urn:microsoft.com/office/officeart/2005/8/layout/bList2#1"/>
    <dgm:cxn modelId="{40909EC4-5D70-4744-A5E1-07E63222A0B8}" type="presParOf" srcId="{9AB92BDD-3849-44B0-A232-476C20C9F3BC}" destId="{A4AAD345-5F6F-4965-AAA6-2408C7DF07A8}" srcOrd="0" destOrd="0" presId="urn:microsoft.com/office/officeart/2005/8/layout/bList2#1"/>
    <dgm:cxn modelId="{DE0D9E69-C8E6-43F4-901F-FB5C07A538BC}" type="presParOf" srcId="{9AB92BDD-3849-44B0-A232-476C20C9F3BC}" destId="{1B661366-8833-463B-B120-EC07D58EFF80}" srcOrd="1" destOrd="0" presId="urn:microsoft.com/office/officeart/2005/8/layout/bList2#1"/>
    <dgm:cxn modelId="{3A7A8C27-ECC0-46BF-8BE0-5147C0F89E0D}" type="presParOf" srcId="{9AB92BDD-3849-44B0-A232-476C20C9F3BC}" destId="{51688338-844A-49D8-A119-32A75F6CBAB7}" srcOrd="2" destOrd="0" presId="urn:microsoft.com/office/officeart/2005/8/layout/bList2#1"/>
    <dgm:cxn modelId="{15E09A01-F48A-4A70-B062-BA180880784D}" type="presParOf" srcId="{9AB92BDD-3849-44B0-A232-476C20C9F3BC}" destId="{7B4244A3-3DF6-4EFD-AFAC-00433AABB451}" srcOrd="3" destOrd="0" presId="urn:microsoft.com/office/officeart/2005/8/layout/bList2#1"/>
    <dgm:cxn modelId="{6B51E856-FD0B-485A-B490-8D5BD76EB40A}" type="presParOf" srcId="{1A46D6D4-120C-45E2-A06F-47F6DB3876EE}" destId="{66C18D50-89DB-4EF8-8068-D098155D2432}" srcOrd="1" destOrd="0" presId="urn:microsoft.com/office/officeart/2005/8/layout/bList2#1"/>
    <dgm:cxn modelId="{53BCA2EB-E870-4E13-BEE7-7D32D41E0096}" type="presParOf" srcId="{1A46D6D4-120C-45E2-A06F-47F6DB3876EE}" destId="{1BE8C8E7-3A79-4BC5-AC99-6C79DCC2B77D}" srcOrd="2" destOrd="0" presId="urn:microsoft.com/office/officeart/2005/8/layout/bList2#1"/>
    <dgm:cxn modelId="{52C55220-EEBA-4C0D-BEFF-526D38D1011C}" type="presParOf" srcId="{1BE8C8E7-3A79-4BC5-AC99-6C79DCC2B77D}" destId="{50F9DE01-1328-4003-AD13-D510103C2A54}" srcOrd="0" destOrd="0" presId="urn:microsoft.com/office/officeart/2005/8/layout/bList2#1"/>
    <dgm:cxn modelId="{50CA573B-37D0-40EC-A69A-BCE47D54209C}" type="presParOf" srcId="{1BE8C8E7-3A79-4BC5-AC99-6C79DCC2B77D}" destId="{7CA99471-0617-4D8E-BF14-0425EDC810AA}" srcOrd="1" destOrd="0" presId="urn:microsoft.com/office/officeart/2005/8/layout/bList2#1"/>
    <dgm:cxn modelId="{078AD408-786F-4010-B3E7-CE1CFFDCBA50}" type="presParOf" srcId="{1BE8C8E7-3A79-4BC5-AC99-6C79DCC2B77D}" destId="{3EA8A27E-0A30-418E-BB07-81F53B1B1549}" srcOrd="2" destOrd="0" presId="urn:microsoft.com/office/officeart/2005/8/layout/bList2#1"/>
    <dgm:cxn modelId="{B65F95CE-4E91-419B-9F41-E38545E9A07A}" type="presParOf" srcId="{1BE8C8E7-3A79-4BC5-AC99-6C79DCC2B77D}" destId="{A51BA5D0-4B4D-440A-B441-0A64E327E19B}" srcOrd="3" destOrd="0" presId="urn:microsoft.com/office/officeart/2005/8/layout/bList2#1"/>
    <dgm:cxn modelId="{47F24C4C-2F68-490F-B00F-FAD67D2827A3}" type="presParOf" srcId="{1A46D6D4-120C-45E2-A06F-47F6DB3876EE}" destId="{EA3A3D72-A32D-42FF-A01E-C67C7B5B85CE}" srcOrd="3" destOrd="0" presId="urn:microsoft.com/office/officeart/2005/8/layout/bList2#1"/>
    <dgm:cxn modelId="{8F8E57D9-3A71-4582-A926-68DB86DA1559}" type="presParOf" srcId="{1A46D6D4-120C-45E2-A06F-47F6DB3876EE}" destId="{330236A1-697B-4E8A-B50E-9602735E1828}" srcOrd="4" destOrd="0" presId="urn:microsoft.com/office/officeart/2005/8/layout/bList2#1"/>
    <dgm:cxn modelId="{1EFC036E-06AE-4002-93AB-76F9895C6B58}" type="presParOf" srcId="{330236A1-697B-4E8A-B50E-9602735E1828}" destId="{0D415325-C7F5-4756-8783-509867693ABF}" srcOrd="0" destOrd="0" presId="urn:microsoft.com/office/officeart/2005/8/layout/bList2#1"/>
    <dgm:cxn modelId="{70B1A09E-ADDA-4597-BCA9-FA6C1ED24CB6}" type="presParOf" srcId="{330236A1-697B-4E8A-B50E-9602735E1828}" destId="{EC171E3F-0093-4153-8E43-1C78DB71C8EA}" srcOrd="1" destOrd="0" presId="urn:microsoft.com/office/officeart/2005/8/layout/bList2#1"/>
    <dgm:cxn modelId="{3865996C-CA77-400D-B3E8-9586B4ECFD86}" type="presParOf" srcId="{330236A1-697B-4E8A-B50E-9602735E1828}" destId="{CA80B94D-C91E-42BA-AF8D-CD781971783C}" srcOrd="2" destOrd="0" presId="urn:microsoft.com/office/officeart/2005/8/layout/bList2#1"/>
    <dgm:cxn modelId="{ABE4C9CC-3D1D-4586-931A-10F7A33A4AF5}" type="presParOf" srcId="{330236A1-697B-4E8A-B50E-9602735E1828}" destId="{4C673E03-1900-4737-B5E4-DED0A4EFCF30}" srcOrd="3" destOrd="0" presId="urn:microsoft.com/office/officeart/2005/8/layout/bList2#1"/>
    <dgm:cxn modelId="{A0BDC5A0-5039-4D66-B382-9600CE9426D9}" type="presParOf" srcId="{1A46D6D4-120C-45E2-A06F-47F6DB3876EE}" destId="{1BED2F64-4ACB-4DA0-9C46-0F9FB864812B}" srcOrd="5" destOrd="0" presId="urn:microsoft.com/office/officeart/2005/8/layout/bList2#1"/>
    <dgm:cxn modelId="{F32356A1-85D9-479E-95E4-38DBB702B99C}" type="presParOf" srcId="{1A46D6D4-120C-45E2-A06F-47F6DB3876EE}" destId="{4BF63D27-A94E-4527-931A-EF8E1564C3B0}" srcOrd="6" destOrd="0" presId="urn:microsoft.com/office/officeart/2005/8/layout/bList2#1"/>
    <dgm:cxn modelId="{39A4ACAE-2366-4422-A25F-8B92E6910939}" type="presParOf" srcId="{4BF63D27-A94E-4527-931A-EF8E1564C3B0}" destId="{7F69BE86-59FA-4079-86A6-FEF5A91A29D0}" srcOrd="0" destOrd="0" presId="urn:microsoft.com/office/officeart/2005/8/layout/bList2#1"/>
    <dgm:cxn modelId="{F3D8DFC1-D4C9-491D-A0E9-3A9C0AA67FA0}" type="presParOf" srcId="{4BF63D27-A94E-4527-931A-EF8E1564C3B0}" destId="{6093181D-9833-4E5E-B486-F6532DE57ADE}" srcOrd="1" destOrd="0" presId="urn:microsoft.com/office/officeart/2005/8/layout/bList2#1"/>
    <dgm:cxn modelId="{DB5B99B7-A2FE-4DEB-9B59-18D35A57C9FA}" type="presParOf" srcId="{4BF63D27-A94E-4527-931A-EF8E1564C3B0}" destId="{4B14889B-EE03-429F-ACC9-27D4D1E6BE3F}" srcOrd="2" destOrd="0" presId="urn:microsoft.com/office/officeart/2005/8/layout/bList2#1"/>
    <dgm:cxn modelId="{A0C3C8BF-13E0-4081-B1A5-841842C98907}" type="presParOf" srcId="{4BF63D27-A94E-4527-931A-EF8E1564C3B0}" destId="{F80808CB-BB87-4C4E-ABE1-99D2AD41D0BB}" srcOrd="3" destOrd="0" presId="urn:microsoft.com/office/officeart/2005/8/layout/bList2#1"/>
  </dgm:cxnLst>
  <dgm:bg>
    <a:noFill/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E9EE569-2939-4566-8A48-B2616D78C184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568307A-BC71-4A7B-87DC-32555719183B}">
      <dgm:prSet phldrT="[Текст]" custT="1"/>
      <dgm:spPr>
        <a:solidFill>
          <a:schemeClr val="bg2"/>
        </a:solid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Методическое сопровождение целевой модели наставничества</a:t>
          </a:r>
        </a:p>
        <a:p>
          <a:pPr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dirty="0"/>
        </a:p>
      </dgm:t>
    </dgm:pt>
    <dgm:pt modelId="{BF324DF9-77E3-4CC9-A331-79400F7C41E3}" type="parTrans" cxnId="{AEB77BD7-B60B-4744-BFB1-4823AE0AC0C1}">
      <dgm:prSet/>
      <dgm:spPr/>
      <dgm:t>
        <a:bodyPr/>
        <a:lstStyle/>
        <a:p>
          <a:endParaRPr lang="ru-RU"/>
        </a:p>
      </dgm:t>
    </dgm:pt>
    <dgm:pt modelId="{BC6532AF-2D76-4BBD-9173-FEAACF30F824}" type="sibTrans" cxnId="{AEB77BD7-B60B-4744-BFB1-4823AE0AC0C1}">
      <dgm:prSet/>
      <dgm:spPr/>
      <dgm:t>
        <a:bodyPr/>
        <a:lstStyle/>
        <a:p>
          <a:endParaRPr lang="ru-RU"/>
        </a:p>
      </dgm:t>
    </dgm:pt>
    <dgm:pt modelId="{408CD154-8560-445B-AD62-95BECDD6AC56}">
      <dgm:prSet/>
      <dgm:spPr>
        <a:solidFill>
          <a:schemeClr val="bg2"/>
        </a:solidFill>
      </dgm:spPr>
      <dgm:t>
        <a:bodyPr/>
        <a:lstStyle/>
        <a:p>
          <a:r>
            <a:rPr lang="ru-RU" b="1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Организация профессиональных  и </a:t>
          </a:r>
          <a:r>
            <a:rPr lang="ru-RU" b="1" dirty="0" err="1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стажировочных</a:t>
          </a:r>
          <a:r>
            <a:rPr lang="ru-RU" b="1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площадок для диссеминации и тиражирования лучших наставнических практик в «горизонтальном» формате</a:t>
          </a:r>
        </a:p>
      </dgm:t>
    </dgm:pt>
    <dgm:pt modelId="{62EB6660-0866-46DA-9D7B-0479FE4C116C}" type="parTrans" cxnId="{DD27E0B6-416D-4F96-8ABA-250565FAB6B8}">
      <dgm:prSet/>
      <dgm:spPr/>
      <dgm:t>
        <a:bodyPr/>
        <a:lstStyle/>
        <a:p>
          <a:endParaRPr lang="ru-RU"/>
        </a:p>
      </dgm:t>
    </dgm:pt>
    <dgm:pt modelId="{F8FCE564-149F-4F4D-95DB-8FDBE2E104EC}" type="sibTrans" cxnId="{DD27E0B6-416D-4F96-8ABA-250565FAB6B8}">
      <dgm:prSet/>
      <dgm:spPr/>
      <dgm:t>
        <a:bodyPr/>
        <a:lstStyle/>
        <a:p>
          <a:endParaRPr lang="ru-RU"/>
        </a:p>
      </dgm:t>
    </dgm:pt>
    <dgm:pt modelId="{372EA05D-52F2-4956-A662-B198A047794B}">
      <dgm:prSet custT="1"/>
      <dgm:spPr>
        <a:solidFill>
          <a:schemeClr val="bg2"/>
        </a:solidFill>
      </dgm:spPr>
      <dgm:t>
        <a:bodyPr/>
        <a:lstStyle/>
        <a:p>
          <a:pPr algn="just"/>
          <a:r>
            <a:rPr lang="ru-RU" sz="2200" b="1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Реализация программ дополнительного профессионального образования</a:t>
          </a:r>
          <a:endParaRPr lang="ru-RU" sz="2200" b="1" dirty="0">
            <a:solidFill>
              <a:schemeClr val="bg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D3446BD-E145-43B6-816F-C7C026494867}" type="parTrans" cxnId="{300DDFDD-BCBC-4F07-99BC-1BB764767330}">
      <dgm:prSet/>
      <dgm:spPr/>
      <dgm:t>
        <a:bodyPr/>
        <a:lstStyle/>
        <a:p>
          <a:endParaRPr lang="ru-RU"/>
        </a:p>
      </dgm:t>
    </dgm:pt>
    <dgm:pt modelId="{FD6CCC4C-00FD-41D3-97B4-AA5A877FF7AB}" type="sibTrans" cxnId="{300DDFDD-BCBC-4F07-99BC-1BB764767330}">
      <dgm:prSet/>
      <dgm:spPr/>
      <dgm:t>
        <a:bodyPr/>
        <a:lstStyle/>
        <a:p>
          <a:endParaRPr lang="ru-RU"/>
        </a:p>
      </dgm:t>
    </dgm:pt>
    <dgm:pt modelId="{92DAAAD0-E7EC-4453-8F01-AB0BCB201824}">
      <dgm:prSet/>
      <dgm:spPr>
        <a:solidFill>
          <a:schemeClr val="bg2"/>
        </a:solidFill>
      </dgm:spPr>
      <dgm:t>
        <a:bodyPr/>
        <a:lstStyle/>
        <a:p>
          <a:r>
            <a:rPr lang="ru-RU" b="1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Разработка и реализация индивидуальных образовательных маршрутов для наставников и наставляемых (Региональная онлайн-школа «Быть наставником хочу!»)</a:t>
          </a:r>
          <a:endParaRPr lang="ru-RU" b="1" dirty="0">
            <a:solidFill>
              <a:schemeClr val="bg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6E7B080-6A85-4C54-986D-CE4106E97AC7}" type="parTrans" cxnId="{C1137FDF-D46B-44D1-A73A-44D39F0485C9}">
      <dgm:prSet/>
      <dgm:spPr/>
      <dgm:t>
        <a:bodyPr/>
        <a:lstStyle/>
        <a:p>
          <a:endParaRPr lang="ru-RU"/>
        </a:p>
      </dgm:t>
    </dgm:pt>
    <dgm:pt modelId="{8B92C618-CEA1-45EF-A14B-4945FA65D0A3}" type="sibTrans" cxnId="{C1137FDF-D46B-44D1-A73A-44D39F0485C9}">
      <dgm:prSet/>
      <dgm:spPr/>
      <dgm:t>
        <a:bodyPr/>
        <a:lstStyle/>
        <a:p>
          <a:endParaRPr lang="ru-RU"/>
        </a:p>
      </dgm:t>
    </dgm:pt>
    <dgm:pt modelId="{4060CEB7-63F5-4E1B-9B47-66BCE8A5178E}" type="pres">
      <dgm:prSet presAssocID="{2E9EE569-2939-4566-8A48-B2616D78C184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4C8B3A27-A905-414C-B515-06C37AE9259C}" type="pres">
      <dgm:prSet presAssocID="{2E9EE569-2939-4566-8A48-B2616D78C184}" presName="Name1" presStyleCnt="0"/>
      <dgm:spPr/>
    </dgm:pt>
    <dgm:pt modelId="{19C34F3C-DE9E-48F5-B92F-8D2D8E61B729}" type="pres">
      <dgm:prSet presAssocID="{2E9EE569-2939-4566-8A48-B2616D78C184}" presName="cycle" presStyleCnt="0"/>
      <dgm:spPr/>
    </dgm:pt>
    <dgm:pt modelId="{FF432B5D-C3E4-49F6-B8F3-392C066582CF}" type="pres">
      <dgm:prSet presAssocID="{2E9EE569-2939-4566-8A48-B2616D78C184}" presName="srcNode" presStyleLbl="node1" presStyleIdx="0" presStyleCnt="4"/>
      <dgm:spPr/>
    </dgm:pt>
    <dgm:pt modelId="{FF386EAF-4180-4FC2-8DF3-94041AF4AF58}" type="pres">
      <dgm:prSet presAssocID="{2E9EE569-2939-4566-8A48-B2616D78C184}" presName="conn" presStyleLbl="parChTrans1D2" presStyleIdx="0" presStyleCnt="1"/>
      <dgm:spPr/>
      <dgm:t>
        <a:bodyPr/>
        <a:lstStyle/>
        <a:p>
          <a:endParaRPr lang="ru-RU"/>
        </a:p>
      </dgm:t>
    </dgm:pt>
    <dgm:pt modelId="{9F0B0195-84B7-4317-A66D-12D08A8B7D8B}" type="pres">
      <dgm:prSet presAssocID="{2E9EE569-2939-4566-8A48-B2616D78C184}" presName="extraNode" presStyleLbl="node1" presStyleIdx="0" presStyleCnt="4"/>
      <dgm:spPr/>
    </dgm:pt>
    <dgm:pt modelId="{FF722B3B-6C38-4839-8B37-3276A37A9FBC}" type="pres">
      <dgm:prSet presAssocID="{2E9EE569-2939-4566-8A48-B2616D78C184}" presName="dstNode" presStyleLbl="node1" presStyleIdx="0" presStyleCnt="4"/>
      <dgm:spPr/>
    </dgm:pt>
    <dgm:pt modelId="{4C0B36A9-10CE-4779-B6FD-DD4B17BAEF37}" type="pres">
      <dgm:prSet presAssocID="{9568307A-BC71-4A7B-87DC-32555719183B}" presName="text_1" presStyleLbl="node1" presStyleIdx="0" presStyleCnt="4" custScaleX="94093" custLinFactNeighborX="2582" custLinFactNeighborY="-352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951638-CD62-4B1C-BCD0-66A85B679F69}" type="pres">
      <dgm:prSet presAssocID="{9568307A-BC71-4A7B-87DC-32555719183B}" presName="accent_1" presStyleCnt="0"/>
      <dgm:spPr/>
    </dgm:pt>
    <dgm:pt modelId="{6BE93B2B-E87E-4A64-8D29-E3951D8632FC}" type="pres">
      <dgm:prSet presAssocID="{9568307A-BC71-4A7B-87DC-32555719183B}" presName="accentRepeatNode" presStyleLbl="solidFgAcc1" presStyleIdx="0" presStyleCnt="4" custScaleX="198015" custScaleY="168148" custLinFactNeighborX="-17708" custLinFactNeighborY="6500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65F96230-2504-428E-AA08-EC0E51A1C61C}" type="pres">
      <dgm:prSet presAssocID="{372EA05D-52F2-4956-A662-B198A047794B}" presName="text_2" presStyleLbl="node1" presStyleIdx="1" presStyleCnt="4" custScaleX="87549" custScaleY="124536" custLinFactNeighborX="7707" custLinFactNeighborY="31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8971C3-60A5-4F83-9A3D-BCE3BC3821D0}" type="pres">
      <dgm:prSet presAssocID="{372EA05D-52F2-4956-A662-B198A047794B}" presName="accent_2" presStyleCnt="0"/>
      <dgm:spPr/>
    </dgm:pt>
    <dgm:pt modelId="{638D34B3-AB2A-42FC-B962-D91B26A2296E}" type="pres">
      <dgm:prSet presAssocID="{372EA05D-52F2-4956-A662-B198A047794B}" presName="accentRepeatNode" presStyleLbl="solidFgAcc1" presStyleIdx="1" presStyleCnt="4" custScaleX="166055" custScaleY="136622" custLinFactNeighborX="39192" custLinFactNeighborY="1001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34E4D2F7-E930-4A76-92AB-BC9E464E8BB3}" type="pres">
      <dgm:prSet presAssocID="{408CD154-8560-445B-AD62-95BECDD6AC56}" presName="text_3" presStyleLbl="node1" presStyleIdx="2" presStyleCnt="4" custScaleX="97026" custLinFactNeighborX="325" custLinFactNeighborY="156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241B83-33E9-4BB5-97FB-368EE50E2209}" type="pres">
      <dgm:prSet presAssocID="{408CD154-8560-445B-AD62-95BECDD6AC56}" presName="accent_3" presStyleCnt="0"/>
      <dgm:spPr/>
    </dgm:pt>
    <dgm:pt modelId="{4C739FED-19FE-4ECD-8325-20B0C2BBDB40}" type="pres">
      <dgm:prSet presAssocID="{408CD154-8560-445B-AD62-95BECDD6AC56}" presName="accentRepeatNode" presStyleLbl="solidFgAcc1" presStyleIdx="2" presStyleCnt="4" custScaleX="158957" custScaleY="137285" custLinFactNeighborX="-45311" custLinFactNeighborY="2899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5F58395F-A462-4870-AA54-E27CBE595F1F}" type="pres">
      <dgm:prSet presAssocID="{92DAAAD0-E7EC-4453-8F01-AB0BCB201824}" presName="text_4" presStyleLbl="node1" presStyleIdx="3" presStyleCnt="4" custScaleX="84857" custLinFactNeighborX="3608" custLinFactNeighborY="1996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E7EFE8-BB09-43F1-962C-2B25883E85FB}" type="pres">
      <dgm:prSet presAssocID="{92DAAAD0-E7EC-4453-8F01-AB0BCB201824}" presName="accent_4" presStyleCnt="0"/>
      <dgm:spPr/>
    </dgm:pt>
    <dgm:pt modelId="{FA785D1F-7A98-4424-810C-AD4233EB36B3}" type="pres">
      <dgm:prSet presAssocID="{92DAAAD0-E7EC-4453-8F01-AB0BCB201824}" presName="accentRepeatNode" presStyleLbl="solidFgAcc1" presStyleIdx="3" presStyleCnt="4" custScaleX="129105" custScaleY="113052" custLinFactNeighborX="47082" custLinFactNeighborY="18311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C1137FDF-D46B-44D1-A73A-44D39F0485C9}" srcId="{2E9EE569-2939-4566-8A48-B2616D78C184}" destId="{92DAAAD0-E7EC-4453-8F01-AB0BCB201824}" srcOrd="3" destOrd="0" parTransId="{66E7B080-6A85-4C54-986D-CE4106E97AC7}" sibTransId="{8B92C618-CEA1-45EF-A14B-4945FA65D0A3}"/>
    <dgm:cxn modelId="{300DDFDD-BCBC-4F07-99BC-1BB764767330}" srcId="{2E9EE569-2939-4566-8A48-B2616D78C184}" destId="{372EA05D-52F2-4956-A662-B198A047794B}" srcOrd="1" destOrd="0" parTransId="{2D3446BD-E145-43B6-816F-C7C026494867}" sibTransId="{FD6CCC4C-00FD-41D3-97B4-AA5A877FF7AB}"/>
    <dgm:cxn modelId="{14D1C197-1561-47F3-9150-05E9D36CA392}" type="presOf" srcId="{408CD154-8560-445B-AD62-95BECDD6AC56}" destId="{34E4D2F7-E930-4A76-92AB-BC9E464E8BB3}" srcOrd="0" destOrd="0" presId="urn:microsoft.com/office/officeart/2008/layout/VerticalCurvedList"/>
    <dgm:cxn modelId="{DD27E0B6-416D-4F96-8ABA-250565FAB6B8}" srcId="{2E9EE569-2939-4566-8A48-B2616D78C184}" destId="{408CD154-8560-445B-AD62-95BECDD6AC56}" srcOrd="2" destOrd="0" parTransId="{62EB6660-0866-46DA-9D7B-0479FE4C116C}" sibTransId="{F8FCE564-149F-4F4D-95DB-8FDBE2E104EC}"/>
    <dgm:cxn modelId="{AEB77BD7-B60B-4744-BFB1-4823AE0AC0C1}" srcId="{2E9EE569-2939-4566-8A48-B2616D78C184}" destId="{9568307A-BC71-4A7B-87DC-32555719183B}" srcOrd="0" destOrd="0" parTransId="{BF324DF9-77E3-4CC9-A331-79400F7C41E3}" sibTransId="{BC6532AF-2D76-4BBD-9173-FEAACF30F824}"/>
    <dgm:cxn modelId="{85523C7A-FC30-4E5A-A44E-60A2F1B5C9C1}" type="presOf" srcId="{372EA05D-52F2-4956-A662-B198A047794B}" destId="{65F96230-2504-428E-AA08-EC0E51A1C61C}" srcOrd="0" destOrd="0" presId="urn:microsoft.com/office/officeart/2008/layout/VerticalCurvedList"/>
    <dgm:cxn modelId="{BDB8E683-C82A-4B9C-8763-6641FCFA6A86}" type="presOf" srcId="{BC6532AF-2D76-4BBD-9173-FEAACF30F824}" destId="{FF386EAF-4180-4FC2-8DF3-94041AF4AF58}" srcOrd="0" destOrd="0" presId="urn:microsoft.com/office/officeart/2008/layout/VerticalCurvedList"/>
    <dgm:cxn modelId="{FEA8A0A1-0350-4A1E-AC0E-FE72D0FF53F4}" type="presOf" srcId="{9568307A-BC71-4A7B-87DC-32555719183B}" destId="{4C0B36A9-10CE-4779-B6FD-DD4B17BAEF37}" srcOrd="0" destOrd="0" presId="urn:microsoft.com/office/officeart/2008/layout/VerticalCurvedList"/>
    <dgm:cxn modelId="{8FFE37AB-A6DD-491A-AB29-310D5A496594}" type="presOf" srcId="{92DAAAD0-E7EC-4453-8F01-AB0BCB201824}" destId="{5F58395F-A462-4870-AA54-E27CBE595F1F}" srcOrd="0" destOrd="0" presId="urn:microsoft.com/office/officeart/2008/layout/VerticalCurvedList"/>
    <dgm:cxn modelId="{FF87C7BF-64FD-4C3D-96E3-86C11C2A7862}" type="presOf" srcId="{2E9EE569-2939-4566-8A48-B2616D78C184}" destId="{4060CEB7-63F5-4E1B-9B47-66BCE8A5178E}" srcOrd="0" destOrd="0" presId="urn:microsoft.com/office/officeart/2008/layout/VerticalCurvedList"/>
    <dgm:cxn modelId="{135F002A-4B43-45E9-885A-866AE41E5C98}" type="presParOf" srcId="{4060CEB7-63F5-4E1B-9B47-66BCE8A5178E}" destId="{4C8B3A27-A905-414C-B515-06C37AE9259C}" srcOrd="0" destOrd="0" presId="urn:microsoft.com/office/officeart/2008/layout/VerticalCurvedList"/>
    <dgm:cxn modelId="{0879758D-27D5-4CD2-A220-475A00E0B122}" type="presParOf" srcId="{4C8B3A27-A905-414C-B515-06C37AE9259C}" destId="{19C34F3C-DE9E-48F5-B92F-8D2D8E61B729}" srcOrd="0" destOrd="0" presId="urn:microsoft.com/office/officeart/2008/layout/VerticalCurvedList"/>
    <dgm:cxn modelId="{2AC4AE4C-647C-4C2D-BD37-732488597745}" type="presParOf" srcId="{19C34F3C-DE9E-48F5-B92F-8D2D8E61B729}" destId="{FF432B5D-C3E4-49F6-B8F3-392C066582CF}" srcOrd="0" destOrd="0" presId="urn:microsoft.com/office/officeart/2008/layout/VerticalCurvedList"/>
    <dgm:cxn modelId="{00DE9CFC-D9F1-485F-8464-04A1AD0D108B}" type="presParOf" srcId="{19C34F3C-DE9E-48F5-B92F-8D2D8E61B729}" destId="{FF386EAF-4180-4FC2-8DF3-94041AF4AF58}" srcOrd="1" destOrd="0" presId="urn:microsoft.com/office/officeart/2008/layout/VerticalCurvedList"/>
    <dgm:cxn modelId="{7DA1F9FF-37B7-4883-9D60-23FEA9E606CA}" type="presParOf" srcId="{19C34F3C-DE9E-48F5-B92F-8D2D8E61B729}" destId="{9F0B0195-84B7-4317-A66D-12D08A8B7D8B}" srcOrd="2" destOrd="0" presId="urn:microsoft.com/office/officeart/2008/layout/VerticalCurvedList"/>
    <dgm:cxn modelId="{03BB2A03-E65F-4611-BB8A-29A6A0BCF2E6}" type="presParOf" srcId="{19C34F3C-DE9E-48F5-B92F-8D2D8E61B729}" destId="{FF722B3B-6C38-4839-8B37-3276A37A9FBC}" srcOrd="3" destOrd="0" presId="urn:microsoft.com/office/officeart/2008/layout/VerticalCurvedList"/>
    <dgm:cxn modelId="{3453A889-7090-4CC9-9048-94216F07409E}" type="presParOf" srcId="{4C8B3A27-A905-414C-B515-06C37AE9259C}" destId="{4C0B36A9-10CE-4779-B6FD-DD4B17BAEF37}" srcOrd="1" destOrd="0" presId="urn:microsoft.com/office/officeart/2008/layout/VerticalCurvedList"/>
    <dgm:cxn modelId="{2A4291A6-E0AB-48DB-8F44-2E90FB79C226}" type="presParOf" srcId="{4C8B3A27-A905-414C-B515-06C37AE9259C}" destId="{37951638-CD62-4B1C-BCD0-66A85B679F69}" srcOrd="2" destOrd="0" presId="urn:microsoft.com/office/officeart/2008/layout/VerticalCurvedList"/>
    <dgm:cxn modelId="{8A6CA9E2-2246-4496-89A1-159884F7719D}" type="presParOf" srcId="{37951638-CD62-4B1C-BCD0-66A85B679F69}" destId="{6BE93B2B-E87E-4A64-8D29-E3951D8632FC}" srcOrd="0" destOrd="0" presId="urn:microsoft.com/office/officeart/2008/layout/VerticalCurvedList"/>
    <dgm:cxn modelId="{4265E0F4-38CA-4665-8B7D-C285FD449B35}" type="presParOf" srcId="{4C8B3A27-A905-414C-B515-06C37AE9259C}" destId="{65F96230-2504-428E-AA08-EC0E51A1C61C}" srcOrd="3" destOrd="0" presId="urn:microsoft.com/office/officeart/2008/layout/VerticalCurvedList"/>
    <dgm:cxn modelId="{54BAD84B-6A15-4425-8A74-C911A4CD37C4}" type="presParOf" srcId="{4C8B3A27-A905-414C-B515-06C37AE9259C}" destId="{558971C3-60A5-4F83-9A3D-BCE3BC3821D0}" srcOrd="4" destOrd="0" presId="urn:microsoft.com/office/officeart/2008/layout/VerticalCurvedList"/>
    <dgm:cxn modelId="{5183C590-E537-4E1B-B30F-4129D059CBB1}" type="presParOf" srcId="{558971C3-60A5-4F83-9A3D-BCE3BC3821D0}" destId="{638D34B3-AB2A-42FC-B962-D91B26A2296E}" srcOrd="0" destOrd="0" presId="urn:microsoft.com/office/officeart/2008/layout/VerticalCurvedList"/>
    <dgm:cxn modelId="{03D018B3-58F8-4A1E-9AE4-F0E853CD0672}" type="presParOf" srcId="{4C8B3A27-A905-414C-B515-06C37AE9259C}" destId="{34E4D2F7-E930-4A76-92AB-BC9E464E8BB3}" srcOrd="5" destOrd="0" presId="urn:microsoft.com/office/officeart/2008/layout/VerticalCurvedList"/>
    <dgm:cxn modelId="{60B06886-A49B-47BF-88B9-FE34EA1956DA}" type="presParOf" srcId="{4C8B3A27-A905-414C-B515-06C37AE9259C}" destId="{8C241B83-33E9-4BB5-97FB-368EE50E2209}" srcOrd="6" destOrd="0" presId="urn:microsoft.com/office/officeart/2008/layout/VerticalCurvedList"/>
    <dgm:cxn modelId="{059E0593-2F4B-4EA5-B2D8-E3BBF6256AE9}" type="presParOf" srcId="{8C241B83-33E9-4BB5-97FB-368EE50E2209}" destId="{4C739FED-19FE-4ECD-8325-20B0C2BBDB40}" srcOrd="0" destOrd="0" presId="urn:microsoft.com/office/officeart/2008/layout/VerticalCurvedList"/>
    <dgm:cxn modelId="{635DE3D1-A5C6-422A-A93B-6AE978CF2607}" type="presParOf" srcId="{4C8B3A27-A905-414C-B515-06C37AE9259C}" destId="{5F58395F-A462-4870-AA54-E27CBE595F1F}" srcOrd="7" destOrd="0" presId="urn:microsoft.com/office/officeart/2008/layout/VerticalCurvedList"/>
    <dgm:cxn modelId="{E360967F-EF3B-4346-8F69-6990D4805C03}" type="presParOf" srcId="{4C8B3A27-A905-414C-B515-06C37AE9259C}" destId="{90E7EFE8-BB09-43F1-962C-2B25883E85FB}" srcOrd="8" destOrd="0" presId="urn:microsoft.com/office/officeart/2008/layout/VerticalCurvedList"/>
    <dgm:cxn modelId="{CE15CF00-E089-4063-9868-3FCB5EADC28B}" type="presParOf" srcId="{90E7EFE8-BB09-43F1-962C-2B25883E85FB}" destId="{FA785D1F-7A98-4424-810C-AD4233EB36B3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5AB9E04-8E44-4CDB-8C76-6A440DAF4911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B58B2C0-755F-46E1-B76D-3F94B4D601D5}">
      <dgm:prSet phldrT="[Текст]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ru-RU" b="1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Конкурсное движение</a:t>
          </a:r>
          <a:endParaRPr lang="ru-RU" b="1" dirty="0">
            <a:solidFill>
              <a:schemeClr val="bg2">
                <a:lumMod val="2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AB59A46-D04A-4239-B37A-374DB58A2EAF}" type="parTrans" cxnId="{B427C550-BAA4-4621-9165-F1C7FAE2CBA4}">
      <dgm:prSet/>
      <dgm:spPr>
        <a:ln>
          <a:solidFill>
            <a:schemeClr val="bg2">
              <a:lumMod val="25000"/>
            </a:schemeClr>
          </a:solidFill>
        </a:ln>
      </dgm:spPr>
      <dgm:t>
        <a:bodyPr/>
        <a:lstStyle/>
        <a:p>
          <a:endParaRPr lang="ru-RU"/>
        </a:p>
      </dgm:t>
    </dgm:pt>
    <dgm:pt modelId="{913C5919-E1F8-4BED-846C-603CA1430FED}" type="sibTrans" cxnId="{B427C550-BAA4-4621-9165-F1C7FAE2CBA4}">
      <dgm:prSet/>
      <dgm:spPr/>
      <dgm:t>
        <a:bodyPr/>
        <a:lstStyle/>
        <a:p>
          <a:endParaRPr lang="ru-RU"/>
        </a:p>
      </dgm:t>
    </dgm:pt>
    <dgm:pt modelId="{E7944B4F-729E-4918-A367-AAB9B08A5E48}">
      <dgm:prSet phldrT="[Текст]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ru-RU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Экспертное сопровождение реализации целевой модели наставничества в муниципалитете</a:t>
          </a:r>
          <a:endParaRPr lang="ru-RU" dirty="0">
            <a:solidFill>
              <a:schemeClr val="bg2">
                <a:lumMod val="2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D5C33FB-4F08-4FED-A5CE-EC8688677CA7}" type="parTrans" cxnId="{876BCE61-947F-4CB6-9D8C-9B6D80D9B209}">
      <dgm:prSet/>
      <dgm:spPr>
        <a:ln>
          <a:solidFill>
            <a:schemeClr val="bg2">
              <a:lumMod val="25000"/>
            </a:schemeClr>
          </a:solidFill>
        </a:ln>
      </dgm:spPr>
      <dgm:t>
        <a:bodyPr/>
        <a:lstStyle/>
        <a:p>
          <a:endParaRPr lang="ru-RU"/>
        </a:p>
      </dgm:t>
    </dgm:pt>
    <dgm:pt modelId="{6CB27857-8C9D-44FD-A2AF-3985C58C364F}" type="sibTrans" cxnId="{876BCE61-947F-4CB6-9D8C-9B6D80D9B209}">
      <dgm:prSet/>
      <dgm:spPr/>
      <dgm:t>
        <a:bodyPr/>
        <a:lstStyle/>
        <a:p>
          <a:endParaRPr lang="ru-RU"/>
        </a:p>
      </dgm:t>
    </dgm:pt>
    <dgm:pt modelId="{4F04052B-3723-414A-B3DE-344D59F299AE}">
      <dgm:prSet phldrT="[Текст]"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ru-RU" sz="2800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Консалтинг</a:t>
          </a:r>
          <a:endParaRPr lang="ru-RU" sz="2800" dirty="0">
            <a:solidFill>
              <a:schemeClr val="bg2">
                <a:lumMod val="2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7CC258F-DA47-46C8-9480-0091375D45D3}" type="parTrans" cxnId="{E18C64FC-4829-4F2B-982E-2B57178144A3}">
      <dgm:prSet/>
      <dgm:spPr>
        <a:ln>
          <a:solidFill>
            <a:schemeClr val="bg2">
              <a:lumMod val="25000"/>
            </a:schemeClr>
          </a:solidFill>
        </a:ln>
      </dgm:spPr>
      <dgm:t>
        <a:bodyPr/>
        <a:lstStyle/>
        <a:p>
          <a:endParaRPr lang="ru-RU"/>
        </a:p>
      </dgm:t>
    </dgm:pt>
    <dgm:pt modelId="{8FF4AAE1-EED2-4123-8987-046B35657B16}" type="sibTrans" cxnId="{E18C64FC-4829-4F2B-982E-2B57178144A3}">
      <dgm:prSet/>
      <dgm:spPr/>
      <dgm:t>
        <a:bodyPr/>
        <a:lstStyle/>
        <a:p>
          <a:endParaRPr lang="ru-RU"/>
        </a:p>
      </dgm:t>
    </dgm:pt>
    <dgm:pt modelId="{28FB331E-00B4-4C5F-AA07-D1E3E901B773}">
      <dgm:prSet custT="1"/>
      <dgm:spPr>
        <a:solidFill>
          <a:schemeClr val="bg2"/>
        </a:solidFill>
      </dgm:spPr>
      <dgm:t>
        <a:bodyPr/>
        <a:lstStyle/>
        <a:p>
          <a:r>
            <a:rPr lang="ru-RU" sz="2800" b="1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Экспертное сообщество </a:t>
          </a:r>
          <a:endParaRPr lang="ru-RU" sz="2800" b="1" dirty="0">
            <a:solidFill>
              <a:schemeClr val="bg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4840A16-5493-4162-A3B0-6FA2823365D9}" type="parTrans" cxnId="{5795328B-EFC4-43D3-B9E0-7FD7E4AD9D0E}">
      <dgm:prSet/>
      <dgm:spPr/>
      <dgm:t>
        <a:bodyPr/>
        <a:lstStyle/>
        <a:p>
          <a:endParaRPr lang="ru-RU"/>
        </a:p>
      </dgm:t>
    </dgm:pt>
    <dgm:pt modelId="{D7819ECA-D326-4D47-A35D-9274E3E517DA}" type="sibTrans" cxnId="{5795328B-EFC4-43D3-B9E0-7FD7E4AD9D0E}">
      <dgm:prSet/>
      <dgm:spPr/>
      <dgm:t>
        <a:bodyPr/>
        <a:lstStyle/>
        <a:p>
          <a:endParaRPr lang="ru-RU"/>
        </a:p>
      </dgm:t>
    </dgm:pt>
    <dgm:pt modelId="{F7FCC948-E127-4813-96C7-26AB3B28304E}">
      <dgm:prSet phldrT="[Текст]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ru-RU" b="1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Региональные/муниципальные методисты/руководители муниципальных школ наставничества</a:t>
          </a:r>
          <a:endParaRPr lang="ru-RU" b="1" dirty="0">
            <a:solidFill>
              <a:schemeClr val="bg2">
                <a:lumMod val="2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AD5E0D6-C70F-40F8-B480-5568596C0850}" type="sibTrans" cxnId="{7929132F-F04F-4C05-93B8-48A04A80BCAC}">
      <dgm:prSet/>
      <dgm:spPr/>
      <dgm:t>
        <a:bodyPr/>
        <a:lstStyle/>
        <a:p>
          <a:endParaRPr lang="ru-RU"/>
        </a:p>
      </dgm:t>
    </dgm:pt>
    <dgm:pt modelId="{D32EA911-224C-4390-9BDD-82955A33F6BF}" type="parTrans" cxnId="{7929132F-F04F-4C05-93B8-48A04A80BCAC}">
      <dgm:prSet/>
      <dgm:spPr/>
      <dgm:t>
        <a:bodyPr/>
        <a:lstStyle/>
        <a:p>
          <a:endParaRPr lang="ru-RU"/>
        </a:p>
      </dgm:t>
    </dgm:pt>
    <dgm:pt modelId="{E5D4CB60-15DF-48D9-A94A-E9AE09EF9687}" type="pres">
      <dgm:prSet presAssocID="{F5AB9E04-8E44-4CDB-8C76-6A440DAF4911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771B9366-6FAD-4B8C-8437-4B789ADA8FC8}" type="pres">
      <dgm:prSet presAssocID="{F7FCC948-E127-4813-96C7-26AB3B28304E}" presName="hierRoot1" presStyleCnt="0">
        <dgm:presLayoutVars>
          <dgm:hierBranch val="init"/>
        </dgm:presLayoutVars>
      </dgm:prSet>
      <dgm:spPr/>
    </dgm:pt>
    <dgm:pt modelId="{4E1140F9-4E53-4066-A7D9-BD8D9FF52175}" type="pres">
      <dgm:prSet presAssocID="{F7FCC948-E127-4813-96C7-26AB3B28304E}" presName="rootComposite1" presStyleCnt="0"/>
      <dgm:spPr/>
    </dgm:pt>
    <dgm:pt modelId="{E6B09DA7-E6AB-4FD3-97EA-D38EBAA754F4}" type="pres">
      <dgm:prSet presAssocID="{F7FCC948-E127-4813-96C7-26AB3B28304E}" presName="rootText1" presStyleLbl="node0" presStyleIdx="0" presStyleCnt="2" custScaleX="250965" custScaleY="342466" custLinFactX="53984" custLinFactNeighborX="100000" custLinFactNeighborY="-1708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50E7514-EB76-4F78-8A89-00CC103DF3CF}" type="pres">
      <dgm:prSet presAssocID="{F7FCC948-E127-4813-96C7-26AB3B28304E}" presName="rootConnector1" presStyleLbl="node1" presStyleIdx="0" presStyleCnt="0"/>
      <dgm:spPr/>
      <dgm:t>
        <a:bodyPr/>
        <a:lstStyle/>
        <a:p>
          <a:endParaRPr lang="ru-RU"/>
        </a:p>
      </dgm:t>
    </dgm:pt>
    <dgm:pt modelId="{CD4E6A9F-FA91-40C9-B14A-3D9871E84A78}" type="pres">
      <dgm:prSet presAssocID="{F7FCC948-E127-4813-96C7-26AB3B28304E}" presName="hierChild2" presStyleCnt="0"/>
      <dgm:spPr/>
    </dgm:pt>
    <dgm:pt modelId="{5BDCDA27-1B93-445E-883A-901D6CB7D26B}" type="pres">
      <dgm:prSet presAssocID="{1AB59A46-D04A-4239-B37A-374DB58A2EAF}" presName="Name37" presStyleLbl="parChTrans1D2" presStyleIdx="0" presStyleCnt="3"/>
      <dgm:spPr/>
      <dgm:t>
        <a:bodyPr/>
        <a:lstStyle/>
        <a:p>
          <a:endParaRPr lang="ru-RU"/>
        </a:p>
      </dgm:t>
    </dgm:pt>
    <dgm:pt modelId="{A200CD00-E707-4ACA-999B-FD271E0C77A5}" type="pres">
      <dgm:prSet presAssocID="{0B58B2C0-755F-46E1-B76D-3F94B4D601D5}" presName="hierRoot2" presStyleCnt="0">
        <dgm:presLayoutVars>
          <dgm:hierBranch val="init"/>
        </dgm:presLayoutVars>
      </dgm:prSet>
      <dgm:spPr/>
    </dgm:pt>
    <dgm:pt modelId="{85B4C981-8F18-48E0-A912-9A85418449B2}" type="pres">
      <dgm:prSet presAssocID="{0B58B2C0-755F-46E1-B76D-3F94B4D601D5}" presName="rootComposite" presStyleCnt="0"/>
      <dgm:spPr/>
    </dgm:pt>
    <dgm:pt modelId="{6C2DC724-BEC8-44BF-B963-6F021D2BE4D5}" type="pres">
      <dgm:prSet presAssocID="{0B58B2C0-755F-46E1-B76D-3F94B4D601D5}" presName="rootText" presStyleLbl="node2" presStyleIdx="0" presStyleCnt="3" custScaleX="132604" custScaleY="140031" custLinFactY="45569" custLinFactNeighborX="2641" custLinFactNeighborY="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EB92A8F-D766-43AC-B7BC-EB50F08C56B4}" type="pres">
      <dgm:prSet presAssocID="{0B58B2C0-755F-46E1-B76D-3F94B4D601D5}" presName="rootConnector" presStyleLbl="node2" presStyleIdx="0" presStyleCnt="3"/>
      <dgm:spPr/>
      <dgm:t>
        <a:bodyPr/>
        <a:lstStyle/>
        <a:p>
          <a:endParaRPr lang="ru-RU"/>
        </a:p>
      </dgm:t>
    </dgm:pt>
    <dgm:pt modelId="{2C60488D-F44F-455E-B0B5-DF5BF6E769A3}" type="pres">
      <dgm:prSet presAssocID="{0B58B2C0-755F-46E1-B76D-3F94B4D601D5}" presName="hierChild4" presStyleCnt="0"/>
      <dgm:spPr/>
    </dgm:pt>
    <dgm:pt modelId="{0BBE928B-AA42-4BEE-BE25-9BCCD86123A0}" type="pres">
      <dgm:prSet presAssocID="{0B58B2C0-755F-46E1-B76D-3F94B4D601D5}" presName="hierChild5" presStyleCnt="0"/>
      <dgm:spPr/>
    </dgm:pt>
    <dgm:pt modelId="{30E1809E-264A-42A3-8CF6-7C83F4ECDE8A}" type="pres">
      <dgm:prSet presAssocID="{5D5C33FB-4F08-4FED-A5CE-EC8688677CA7}" presName="Name37" presStyleLbl="parChTrans1D2" presStyleIdx="1" presStyleCnt="3"/>
      <dgm:spPr/>
      <dgm:t>
        <a:bodyPr/>
        <a:lstStyle/>
        <a:p>
          <a:endParaRPr lang="ru-RU"/>
        </a:p>
      </dgm:t>
    </dgm:pt>
    <dgm:pt modelId="{D470D68C-C2F0-4629-80C5-A49F48FE3316}" type="pres">
      <dgm:prSet presAssocID="{E7944B4F-729E-4918-A367-AAB9B08A5E48}" presName="hierRoot2" presStyleCnt="0">
        <dgm:presLayoutVars>
          <dgm:hierBranch val="init"/>
        </dgm:presLayoutVars>
      </dgm:prSet>
      <dgm:spPr/>
    </dgm:pt>
    <dgm:pt modelId="{CC252B58-FA36-4AEE-8DF8-FF0E882BCADE}" type="pres">
      <dgm:prSet presAssocID="{E7944B4F-729E-4918-A367-AAB9B08A5E48}" presName="rootComposite" presStyleCnt="0"/>
      <dgm:spPr/>
    </dgm:pt>
    <dgm:pt modelId="{07A8C6C9-4E38-449B-B28A-E5F3E3FA47A5}" type="pres">
      <dgm:prSet presAssocID="{E7944B4F-729E-4918-A367-AAB9B08A5E48}" presName="rootText" presStyleLbl="node2" presStyleIdx="1" presStyleCnt="3" custScaleX="164059" custScaleY="428581" custLinFactNeighborX="53099" custLinFactNeighborY="4890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3CC8F27-BF4B-465A-B824-0A451DC33426}" type="pres">
      <dgm:prSet presAssocID="{E7944B4F-729E-4918-A367-AAB9B08A5E48}" presName="rootConnector" presStyleLbl="node2" presStyleIdx="1" presStyleCnt="3"/>
      <dgm:spPr/>
      <dgm:t>
        <a:bodyPr/>
        <a:lstStyle/>
        <a:p>
          <a:endParaRPr lang="ru-RU"/>
        </a:p>
      </dgm:t>
    </dgm:pt>
    <dgm:pt modelId="{9AAF94D8-420D-4772-B03A-172617020020}" type="pres">
      <dgm:prSet presAssocID="{E7944B4F-729E-4918-A367-AAB9B08A5E48}" presName="hierChild4" presStyleCnt="0"/>
      <dgm:spPr/>
    </dgm:pt>
    <dgm:pt modelId="{D5C7AD5C-996C-4D5D-AC73-C80109F92473}" type="pres">
      <dgm:prSet presAssocID="{E7944B4F-729E-4918-A367-AAB9B08A5E48}" presName="hierChild5" presStyleCnt="0"/>
      <dgm:spPr/>
    </dgm:pt>
    <dgm:pt modelId="{48257CC4-B82F-4E07-AC31-85E60AA0DDA2}" type="pres">
      <dgm:prSet presAssocID="{17CC258F-DA47-46C8-9480-0091375D45D3}" presName="Name37" presStyleLbl="parChTrans1D2" presStyleIdx="2" presStyleCnt="3"/>
      <dgm:spPr/>
      <dgm:t>
        <a:bodyPr/>
        <a:lstStyle/>
        <a:p>
          <a:endParaRPr lang="ru-RU"/>
        </a:p>
      </dgm:t>
    </dgm:pt>
    <dgm:pt modelId="{7607613A-68A7-43B8-BF76-AE40C1E3CC53}" type="pres">
      <dgm:prSet presAssocID="{4F04052B-3723-414A-B3DE-344D59F299AE}" presName="hierRoot2" presStyleCnt="0">
        <dgm:presLayoutVars>
          <dgm:hierBranch val="init"/>
        </dgm:presLayoutVars>
      </dgm:prSet>
      <dgm:spPr/>
    </dgm:pt>
    <dgm:pt modelId="{F1FF205A-DA10-4899-8DA6-6AEB9B3AF02C}" type="pres">
      <dgm:prSet presAssocID="{4F04052B-3723-414A-B3DE-344D59F299AE}" presName="rootComposite" presStyleCnt="0"/>
      <dgm:spPr/>
    </dgm:pt>
    <dgm:pt modelId="{8214CDC7-630E-45B7-970F-7E869F913D69}" type="pres">
      <dgm:prSet presAssocID="{4F04052B-3723-414A-B3DE-344D59F299AE}" presName="rootText" presStyleLbl="node2" presStyleIdx="2" presStyleCnt="3" custScaleX="188194" custScaleY="287274" custLinFactY="34828" custLinFactNeighborX="77472" custLinFactNeighborY="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ECDF18E-11E3-4744-A6AF-538198A91E6C}" type="pres">
      <dgm:prSet presAssocID="{4F04052B-3723-414A-B3DE-344D59F299AE}" presName="rootConnector" presStyleLbl="node2" presStyleIdx="2" presStyleCnt="3"/>
      <dgm:spPr/>
      <dgm:t>
        <a:bodyPr/>
        <a:lstStyle/>
        <a:p>
          <a:endParaRPr lang="ru-RU"/>
        </a:p>
      </dgm:t>
    </dgm:pt>
    <dgm:pt modelId="{F5BE42D9-FCBD-48D8-97A4-5DDA49423923}" type="pres">
      <dgm:prSet presAssocID="{4F04052B-3723-414A-B3DE-344D59F299AE}" presName="hierChild4" presStyleCnt="0"/>
      <dgm:spPr/>
    </dgm:pt>
    <dgm:pt modelId="{19CCAC65-D282-4BAF-8B83-07F8062B7DFE}" type="pres">
      <dgm:prSet presAssocID="{4F04052B-3723-414A-B3DE-344D59F299AE}" presName="hierChild5" presStyleCnt="0"/>
      <dgm:spPr/>
    </dgm:pt>
    <dgm:pt modelId="{ACA597A4-C239-4605-830C-D5942FBC40D1}" type="pres">
      <dgm:prSet presAssocID="{F7FCC948-E127-4813-96C7-26AB3B28304E}" presName="hierChild3" presStyleCnt="0"/>
      <dgm:spPr/>
    </dgm:pt>
    <dgm:pt modelId="{88ED6DD1-F4BD-4D74-ADF8-B80697975853}" type="pres">
      <dgm:prSet presAssocID="{28FB331E-00B4-4C5F-AA07-D1E3E901B773}" presName="hierRoot1" presStyleCnt="0">
        <dgm:presLayoutVars>
          <dgm:hierBranch val="init"/>
        </dgm:presLayoutVars>
      </dgm:prSet>
      <dgm:spPr/>
    </dgm:pt>
    <dgm:pt modelId="{8D2BD6F5-29D1-45CE-9244-430B9E93DFDB}" type="pres">
      <dgm:prSet presAssocID="{28FB331E-00B4-4C5F-AA07-D1E3E901B773}" presName="rootComposite1" presStyleCnt="0"/>
      <dgm:spPr/>
    </dgm:pt>
    <dgm:pt modelId="{ACA4DB69-2063-4321-A852-669683980AB4}" type="pres">
      <dgm:prSet presAssocID="{28FB331E-00B4-4C5F-AA07-D1E3E901B773}" presName="rootText1" presStyleLbl="node0" presStyleIdx="1" presStyleCnt="2" custScaleX="233877" custScaleY="274314" custLinFactX="-250704" custLinFactY="-100000" custLinFactNeighborX="-300000" custLinFactNeighborY="-10221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220AE05-81B2-48D4-BC2B-38E836FA77E4}" type="pres">
      <dgm:prSet presAssocID="{28FB331E-00B4-4C5F-AA07-D1E3E901B773}" presName="rootConnector1" presStyleLbl="node1" presStyleIdx="0" presStyleCnt="0"/>
      <dgm:spPr/>
      <dgm:t>
        <a:bodyPr/>
        <a:lstStyle/>
        <a:p>
          <a:endParaRPr lang="ru-RU"/>
        </a:p>
      </dgm:t>
    </dgm:pt>
    <dgm:pt modelId="{C76FF6C1-0BC7-4DEA-8A8A-1F58D34D88AB}" type="pres">
      <dgm:prSet presAssocID="{28FB331E-00B4-4C5F-AA07-D1E3E901B773}" presName="hierChild2" presStyleCnt="0"/>
      <dgm:spPr/>
    </dgm:pt>
    <dgm:pt modelId="{EA260743-D282-4768-AB11-CE934D3B7957}" type="pres">
      <dgm:prSet presAssocID="{28FB331E-00B4-4C5F-AA07-D1E3E901B773}" presName="hierChild3" presStyleCnt="0"/>
      <dgm:spPr/>
    </dgm:pt>
  </dgm:ptLst>
  <dgm:cxnLst>
    <dgm:cxn modelId="{5795328B-EFC4-43D3-B9E0-7FD7E4AD9D0E}" srcId="{F5AB9E04-8E44-4CDB-8C76-6A440DAF4911}" destId="{28FB331E-00B4-4C5F-AA07-D1E3E901B773}" srcOrd="1" destOrd="0" parTransId="{54840A16-5493-4162-A3B0-6FA2823365D9}" sibTransId="{D7819ECA-D326-4D47-A35D-9274E3E517DA}"/>
    <dgm:cxn modelId="{7848E66D-C6ED-411D-92AF-6D8599AD1686}" type="presOf" srcId="{E7944B4F-729E-4918-A367-AAB9B08A5E48}" destId="{07A8C6C9-4E38-449B-B28A-E5F3E3FA47A5}" srcOrd="0" destOrd="0" presId="urn:microsoft.com/office/officeart/2005/8/layout/orgChart1"/>
    <dgm:cxn modelId="{5593CA27-48B3-4160-B5DF-8FE825CE8ED7}" type="presOf" srcId="{E7944B4F-729E-4918-A367-AAB9B08A5E48}" destId="{B3CC8F27-BF4B-465A-B824-0A451DC33426}" srcOrd="1" destOrd="0" presId="urn:microsoft.com/office/officeart/2005/8/layout/orgChart1"/>
    <dgm:cxn modelId="{56397B79-A14C-4C66-AA3C-B34A8D5B8A03}" type="presOf" srcId="{F5AB9E04-8E44-4CDB-8C76-6A440DAF4911}" destId="{E5D4CB60-15DF-48D9-A94A-E9AE09EF9687}" srcOrd="0" destOrd="0" presId="urn:microsoft.com/office/officeart/2005/8/layout/orgChart1"/>
    <dgm:cxn modelId="{344B284F-467D-4494-B82A-2380F7E48EE5}" type="presOf" srcId="{4F04052B-3723-414A-B3DE-344D59F299AE}" destId="{AECDF18E-11E3-4744-A6AF-538198A91E6C}" srcOrd="1" destOrd="0" presId="urn:microsoft.com/office/officeart/2005/8/layout/orgChart1"/>
    <dgm:cxn modelId="{B427C550-BAA4-4621-9165-F1C7FAE2CBA4}" srcId="{F7FCC948-E127-4813-96C7-26AB3B28304E}" destId="{0B58B2C0-755F-46E1-B76D-3F94B4D601D5}" srcOrd="0" destOrd="0" parTransId="{1AB59A46-D04A-4239-B37A-374DB58A2EAF}" sibTransId="{913C5919-E1F8-4BED-846C-603CA1430FED}"/>
    <dgm:cxn modelId="{989CC6CA-6484-4150-B77E-E6915D808EB5}" type="presOf" srcId="{28FB331E-00B4-4C5F-AA07-D1E3E901B773}" destId="{C220AE05-81B2-48D4-BC2B-38E836FA77E4}" srcOrd="1" destOrd="0" presId="urn:microsoft.com/office/officeart/2005/8/layout/orgChart1"/>
    <dgm:cxn modelId="{48163B94-A124-41D6-B56F-2C183C0EBEB5}" type="presOf" srcId="{0B58B2C0-755F-46E1-B76D-3F94B4D601D5}" destId="{6EB92A8F-D766-43AC-B7BC-EB50F08C56B4}" srcOrd="1" destOrd="0" presId="urn:microsoft.com/office/officeart/2005/8/layout/orgChart1"/>
    <dgm:cxn modelId="{1BE261C3-7F75-4862-9681-E23CDF329EB1}" type="presOf" srcId="{F7FCC948-E127-4813-96C7-26AB3B28304E}" destId="{E6B09DA7-E6AB-4FD3-97EA-D38EBAA754F4}" srcOrd="0" destOrd="0" presId="urn:microsoft.com/office/officeart/2005/8/layout/orgChart1"/>
    <dgm:cxn modelId="{4767C212-A455-424C-99DA-6C9B436E1207}" type="presOf" srcId="{28FB331E-00B4-4C5F-AA07-D1E3E901B773}" destId="{ACA4DB69-2063-4321-A852-669683980AB4}" srcOrd="0" destOrd="0" presId="urn:microsoft.com/office/officeart/2005/8/layout/orgChart1"/>
    <dgm:cxn modelId="{AC91F044-9DE9-492B-8A31-7758FBB147B7}" type="presOf" srcId="{4F04052B-3723-414A-B3DE-344D59F299AE}" destId="{8214CDC7-630E-45B7-970F-7E869F913D69}" srcOrd="0" destOrd="0" presId="urn:microsoft.com/office/officeart/2005/8/layout/orgChart1"/>
    <dgm:cxn modelId="{4078737E-34E8-405F-BA86-05F522A9D003}" type="presOf" srcId="{5D5C33FB-4F08-4FED-A5CE-EC8688677CA7}" destId="{30E1809E-264A-42A3-8CF6-7C83F4ECDE8A}" srcOrd="0" destOrd="0" presId="urn:microsoft.com/office/officeart/2005/8/layout/orgChart1"/>
    <dgm:cxn modelId="{D2A68010-6848-45F0-95E5-CCB25A0E99F7}" type="presOf" srcId="{17CC258F-DA47-46C8-9480-0091375D45D3}" destId="{48257CC4-B82F-4E07-AC31-85E60AA0DDA2}" srcOrd="0" destOrd="0" presId="urn:microsoft.com/office/officeart/2005/8/layout/orgChart1"/>
    <dgm:cxn modelId="{E18C64FC-4829-4F2B-982E-2B57178144A3}" srcId="{F7FCC948-E127-4813-96C7-26AB3B28304E}" destId="{4F04052B-3723-414A-B3DE-344D59F299AE}" srcOrd="2" destOrd="0" parTransId="{17CC258F-DA47-46C8-9480-0091375D45D3}" sibTransId="{8FF4AAE1-EED2-4123-8987-046B35657B16}"/>
    <dgm:cxn modelId="{25C711EA-6AEB-4FC8-8EC0-FFB4C92AE5DB}" type="presOf" srcId="{0B58B2C0-755F-46E1-B76D-3F94B4D601D5}" destId="{6C2DC724-BEC8-44BF-B963-6F021D2BE4D5}" srcOrd="0" destOrd="0" presId="urn:microsoft.com/office/officeart/2005/8/layout/orgChart1"/>
    <dgm:cxn modelId="{22B7D098-6A74-4797-9470-D5EB9051F16E}" type="presOf" srcId="{1AB59A46-D04A-4239-B37A-374DB58A2EAF}" destId="{5BDCDA27-1B93-445E-883A-901D6CB7D26B}" srcOrd="0" destOrd="0" presId="urn:microsoft.com/office/officeart/2005/8/layout/orgChart1"/>
    <dgm:cxn modelId="{7929132F-F04F-4C05-93B8-48A04A80BCAC}" srcId="{F5AB9E04-8E44-4CDB-8C76-6A440DAF4911}" destId="{F7FCC948-E127-4813-96C7-26AB3B28304E}" srcOrd="0" destOrd="0" parTransId="{D32EA911-224C-4390-9BDD-82955A33F6BF}" sibTransId="{7AD5E0D6-C70F-40F8-B480-5568596C0850}"/>
    <dgm:cxn modelId="{2BD60CD2-E3F2-4717-81CD-3100AEFF91D1}" type="presOf" srcId="{F7FCC948-E127-4813-96C7-26AB3B28304E}" destId="{250E7514-EB76-4F78-8A89-00CC103DF3CF}" srcOrd="1" destOrd="0" presId="urn:microsoft.com/office/officeart/2005/8/layout/orgChart1"/>
    <dgm:cxn modelId="{876BCE61-947F-4CB6-9D8C-9B6D80D9B209}" srcId="{F7FCC948-E127-4813-96C7-26AB3B28304E}" destId="{E7944B4F-729E-4918-A367-AAB9B08A5E48}" srcOrd="1" destOrd="0" parTransId="{5D5C33FB-4F08-4FED-A5CE-EC8688677CA7}" sibTransId="{6CB27857-8C9D-44FD-A2AF-3985C58C364F}"/>
    <dgm:cxn modelId="{7A7A9DDB-7630-4476-9BB5-3C32E25D21CD}" type="presParOf" srcId="{E5D4CB60-15DF-48D9-A94A-E9AE09EF9687}" destId="{771B9366-6FAD-4B8C-8437-4B789ADA8FC8}" srcOrd="0" destOrd="0" presId="urn:microsoft.com/office/officeart/2005/8/layout/orgChart1"/>
    <dgm:cxn modelId="{BC1A342D-754B-4FED-9CA5-B28258E3B660}" type="presParOf" srcId="{771B9366-6FAD-4B8C-8437-4B789ADA8FC8}" destId="{4E1140F9-4E53-4066-A7D9-BD8D9FF52175}" srcOrd="0" destOrd="0" presId="urn:microsoft.com/office/officeart/2005/8/layout/orgChart1"/>
    <dgm:cxn modelId="{5A42A962-361E-414E-BCA0-8695C272B84D}" type="presParOf" srcId="{4E1140F9-4E53-4066-A7D9-BD8D9FF52175}" destId="{E6B09DA7-E6AB-4FD3-97EA-D38EBAA754F4}" srcOrd="0" destOrd="0" presId="urn:microsoft.com/office/officeart/2005/8/layout/orgChart1"/>
    <dgm:cxn modelId="{B2414327-2FC6-482B-B066-ABE6A87BAAB8}" type="presParOf" srcId="{4E1140F9-4E53-4066-A7D9-BD8D9FF52175}" destId="{250E7514-EB76-4F78-8A89-00CC103DF3CF}" srcOrd="1" destOrd="0" presId="urn:microsoft.com/office/officeart/2005/8/layout/orgChart1"/>
    <dgm:cxn modelId="{6AF294AC-47D2-4716-8B99-7B5D441BB9E9}" type="presParOf" srcId="{771B9366-6FAD-4B8C-8437-4B789ADA8FC8}" destId="{CD4E6A9F-FA91-40C9-B14A-3D9871E84A78}" srcOrd="1" destOrd="0" presId="urn:microsoft.com/office/officeart/2005/8/layout/orgChart1"/>
    <dgm:cxn modelId="{39A65189-F040-4928-9223-1BA17734C186}" type="presParOf" srcId="{CD4E6A9F-FA91-40C9-B14A-3D9871E84A78}" destId="{5BDCDA27-1B93-445E-883A-901D6CB7D26B}" srcOrd="0" destOrd="0" presId="urn:microsoft.com/office/officeart/2005/8/layout/orgChart1"/>
    <dgm:cxn modelId="{61ED3B97-4A19-4AE1-80D4-78F55AC7ABB8}" type="presParOf" srcId="{CD4E6A9F-FA91-40C9-B14A-3D9871E84A78}" destId="{A200CD00-E707-4ACA-999B-FD271E0C77A5}" srcOrd="1" destOrd="0" presId="urn:microsoft.com/office/officeart/2005/8/layout/orgChart1"/>
    <dgm:cxn modelId="{D3D3874B-CE72-437E-998E-4B1AAC44AC38}" type="presParOf" srcId="{A200CD00-E707-4ACA-999B-FD271E0C77A5}" destId="{85B4C981-8F18-48E0-A912-9A85418449B2}" srcOrd="0" destOrd="0" presId="urn:microsoft.com/office/officeart/2005/8/layout/orgChart1"/>
    <dgm:cxn modelId="{FCCC71A6-D116-49CA-99A3-A6E63E1477B4}" type="presParOf" srcId="{85B4C981-8F18-48E0-A912-9A85418449B2}" destId="{6C2DC724-BEC8-44BF-B963-6F021D2BE4D5}" srcOrd="0" destOrd="0" presId="urn:microsoft.com/office/officeart/2005/8/layout/orgChart1"/>
    <dgm:cxn modelId="{580752ED-A42A-477A-829D-0396CDB9D8BF}" type="presParOf" srcId="{85B4C981-8F18-48E0-A912-9A85418449B2}" destId="{6EB92A8F-D766-43AC-B7BC-EB50F08C56B4}" srcOrd="1" destOrd="0" presId="urn:microsoft.com/office/officeart/2005/8/layout/orgChart1"/>
    <dgm:cxn modelId="{3D98F0C5-5E30-4AE6-BF20-B45C9E101B35}" type="presParOf" srcId="{A200CD00-E707-4ACA-999B-FD271E0C77A5}" destId="{2C60488D-F44F-455E-B0B5-DF5BF6E769A3}" srcOrd="1" destOrd="0" presId="urn:microsoft.com/office/officeart/2005/8/layout/orgChart1"/>
    <dgm:cxn modelId="{B62977C0-A4E2-4D41-B09A-DC83F8A64EC0}" type="presParOf" srcId="{A200CD00-E707-4ACA-999B-FD271E0C77A5}" destId="{0BBE928B-AA42-4BEE-BE25-9BCCD86123A0}" srcOrd="2" destOrd="0" presId="urn:microsoft.com/office/officeart/2005/8/layout/orgChart1"/>
    <dgm:cxn modelId="{E5FE7CA8-FFD9-4F8E-BD9E-61BD69879C5B}" type="presParOf" srcId="{CD4E6A9F-FA91-40C9-B14A-3D9871E84A78}" destId="{30E1809E-264A-42A3-8CF6-7C83F4ECDE8A}" srcOrd="2" destOrd="0" presId="urn:microsoft.com/office/officeart/2005/8/layout/orgChart1"/>
    <dgm:cxn modelId="{A640D884-7C0C-4FED-88F6-CD049A355E8E}" type="presParOf" srcId="{CD4E6A9F-FA91-40C9-B14A-3D9871E84A78}" destId="{D470D68C-C2F0-4629-80C5-A49F48FE3316}" srcOrd="3" destOrd="0" presId="urn:microsoft.com/office/officeart/2005/8/layout/orgChart1"/>
    <dgm:cxn modelId="{5C8DD56F-EBC1-46DB-9FF5-78CBED96BD9B}" type="presParOf" srcId="{D470D68C-C2F0-4629-80C5-A49F48FE3316}" destId="{CC252B58-FA36-4AEE-8DF8-FF0E882BCADE}" srcOrd="0" destOrd="0" presId="urn:microsoft.com/office/officeart/2005/8/layout/orgChart1"/>
    <dgm:cxn modelId="{5EEB0394-DEAB-4BC2-9172-B2BF7D6596A3}" type="presParOf" srcId="{CC252B58-FA36-4AEE-8DF8-FF0E882BCADE}" destId="{07A8C6C9-4E38-449B-B28A-E5F3E3FA47A5}" srcOrd="0" destOrd="0" presId="urn:microsoft.com/office/officeart/2005/8/layout/orgChart1"/>
    <dgm:cxn modelId="{69421C24-0AE6-4E50-98A0-6158ACA0EC14}" type="presParOf" srcId="{CC252B58-FA36-4AEE-8DF8-FF0E882BCADE}" destId="{B3CC8F27-BF4B-465A-B824-0A451DC33426}" srcOrd="1" destOrd="0" presId="urn:microsoft.com/office/officeart/2005/8/layout/orgChart1"/>
    <dgm:cxn modelId="{A8C973EC-AAF7-461B-AC5C-0D43A1DE92A0}" type="presParOf" srcId="{D470D68C-C2F0-4629-80C5-A49F48FE3316}" destId="{9AAF94D8-420D-4772-B03A-172617020020}" srcOrd="1" destOrd="0" presId="urn:microsoft.com/office/officeart/2005/8/layout/orgChart1"/>
    <dgm:cxn modelId="{73E14711-87F5-40F7-A684-4269509A51ED}" type="presParOf" srcId="{D470D68C-C2F0-4629-80C5-A49F48FE3316}" destId="{D5C7AD5C-996C-4D5D-AC73-C80109F92473}" srcOrd="2" destOrd="0" presId="urn:microsoft.com/office/officeart/2005/8/layout/orgChart1"/>
    <dgm:cxn modelId="{8A9914F8-4809-4012-9872-69EE281BE866}" type="presParOf" srcId="{CD4E6A9F-FA91-40C9-B14A-3D9871E84A78}" destId="{48257CC4-B82F-4E07-AC31-85E60AA0DDA2}" srcOrd="4" destOrd="0" presId="urn:microsoft.com/office/officeart/2005/8/layout/orgChart1"/>
    <dgm:cxn modelId="{FF41A0BB-C343-4041-A1F6-82D0E3E85A7A}" type="presParOf" srcId="{CD4E6A9F-FA91-40C9-B14A-3D9871E84A78}" destId="{7607613A-68A7-43B8-BF76-AE40C1E3CC53}" srcOrd="5" destOrd="0" presId="urn:microsoft.com/office/officeart/2005/8/layout/orgChart1"/>
    <dgm:cxn modelId="{071E1534-7B8E-44C8-9939-8A13DC97A472}" type="presParOf" srcId="{7607613A-68A7-43B8-BF76-AE40C1E3CC53}" destId="{F1FF205A-DA10-4899-8DA6-6AEB9B3AF02C}" srcOrd="0" destOrd="0" presId="urn:microsoft.com/office/officeart/2005/8/layout/orgChart1"/>
    <dgm:cxn modelId="{8B4C6195-A48D-4685-90B3-901372DFE0AC}" type="presParOf" srcId="{F1FF205A-DA10-4899-8DA6-6AEB9B3AF02C}" destId="{8214CDC7-630E-45B7-970F-7E869F913D69}" srcOrd="0" destOrd="0" presId="urn:microsoft.com/office/officeart/2005/8/layout/orgChart1"/>
    <dgm:cxn modelId="{397E321D-CB76-482F-8201-8B3E4BA62901}" type="presParOf" srcId="{F1FF205A-DA10-4899-8DA6-6AEB9B3AF02C}" destId="{AECDF18E-11E3-4744-A6AF-538198A91E6C}" srcOrd="1" destOrd="0" presId="urn:microsoft.com/office/officeart/2005/8/layout/orgChart1"/>
    <dgm:cxn modelId="{EDE3A28C-3186-4E20-AEA3-DE3BB2A95CE8}" type="presParOf" srcId="{7607613A-68A7-43B8-BF76-AE40C1E3CC53}" destId="{F5BE42D9-FCBD-48D8-97A4-5DDA49423923}" srcOrd="1" destOrd="0" presId="urn:microsoft.com/office/officeart/2005/8/layout/orgChart1"/>
    <dgm:cxn modelId="{EC9F8239-4A30-412E-9C66-04631E68E88F}" type="presParOf" srcId="{7607613A-68A7-43B8-BF76-AE40C1E3CC53}" destId="{19CCAC65-D282-4BAF-8B83-07F8062B7DFE}" srcOrd="2" destOrd="0" presId="urn:microsoft.com/office/officeart/2005/8/layout/orgChart1"/>
    <dgm:cxn modelId="{F11ABEBC-47E8-4A78-9567-577BD993D43E}" type="presParOf" srcId="{771B9366-6FAD-4B8C-8437-4B789ADA8FC8}" destId="{ACA597A4-C239-4605-830C-D5942FBC40D1}" srcOrd="2" destOrd="0" presId="urn:microsoft.com/office/officeart/2005/8/layout/orgChart1"/>
    <dgm:cxn modelId="{F9359CE4-4C78-4F42-A026-6BB5D956CAD1}" type="presParOf" srcId="{E5D4CB60-15DF-48D9-A94A-E9AE09EF9687}" destId="{88ED6DD1-F4BD-4D74-ADF8-B80697975853}" srcOrd="1" destOrd="0" presId="urn:microsoft.com/office/officeart/2005/8/layout/orgChart1"/>
    <dgm:cxn modelId="{BCD8BD01-6B59-4881-BB72-8E8B07C4E10E}" type="presParOf" srcId="{88ED6DD1-F4BD-4D74-ADF8-B80697975853}" destId="{8D2BD6F5-29D1-45CE-9244-430B9E93DFDB}" srcOrd="0" destOrd="0" presId="urn:microsoft.com/office/officeart/2005/8/layout/orgChart1"/>
    <dgm:cxn modelId="{BDCEE2C1-9A21-4CF5-BA8A-2C823DA33ABC}" type="presParOf" srcId="{8D2BD6F5-29D1-45CE-9244-430B9E93DFDB}" destId="{ACA4DB69-2063-4321-A852-669683980AB4}" srcOrd="0" destOrd="0" presId="urn:microsoft.com/office/officeart/2005/8/layout/orgChart1"/>
    <dgm:cxn modelId="{87A3AEF3-B3BA-4D4F-9528-29C5FB8A1001}" type="presParOf" srcId="{8D2BD6F5-29D1-45CE-9244-430B9E93DFDB}" destId="{C220AE05-81B2-48D4-BC2B-38E836FA77E4}" srcOrd="1" destOrd="0" presId="urn:microsoft.com/office/officeart/2005/8/layout/orgChart1"/>
    <dgm:cxn modelId="{F0D46271-CA20-4D0B-BC2B-F8C1F2DED254}" type="presParOf" srcId="{88ED6DD1-F4BD-4D74-ADF8-B80697975853}" destId="{C76FF6C1-0BC7-4DEA-8A8A-1F58D34D88AB}" srcOrd="1" destOrd="0" presId="urn:microsoft.com/office/officeart/2005/8/layout/orgChart1"/>
    <dgm:cxn modelId="{A4EAB6D5-0D84-463D-A17A-0BD1676791FD}" type="presParOf" srcId="{88ED6DD1-F4BD-4D74-ADF8-B80697975853}" destId="{EA260743-D282-4768-AB11-CE934D3B795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6BD8F3C-5543-4B96-B759-7E1C4DD45607}" type="doc">
      <dgm:prSet loTypeId="urn:microsoft.com/office/officeart/2005/8/layout/hierarchy4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B0523D4-ACA3-4825-A855-39D90E85EFC6}">
      <dgm:prSet phldrT="[Текст]"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ru-RU" sz="1800" b="1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Форум муниципальных школ наставничества как фокус продвижения идей наставничества</a:t>
          </a:r>
          <a:endParaRPr lang="ru-RU" sz="1800" b="1" dirty="0">
            <a:solidFill>
              <a:schemeClr val="bg2">
                <a:lumMod val="2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1281CE3-43FD-478A-B976-80676401AA39}" type="parTrans" cxnId="{ED58F9D9-F1A3-494B-A74B-B34CB1280C16}">
      <dgm:prSet/>
      <dgm:spPr/>
      <dgm:t>
        <a:bodyPr/>
        <a:lstStyle/>
        <a:p>
          <a:endParaRPr lang="ru-RU"/>
        </a:p>
      </dgm:t>
    </dgm:pt>
    <dgm:pt modelId="{EE583E05-6E0F-4946-B3AA-6BBADDAD7F83}" type="sibTrans" cxnId="{ED58F9D9-F1A3-494B-A74B-B34CB1280C16}">
      <dgm:prSet/>
      <dgm:spPr/>
      <dgm:t>
        <a:bodyPr/>
        <a:lstStyle/>
        <a:p>
          <a:endParaRPr lang="ru-RU"/>
        </a:p>
      </dgm:t>
    </dgm:pt>
    <dgm:pt modelId="{4BEE78A9-84C5-40B2-8291-B1B45699FC60}">
      <dgm:prSet phldrT="[Текст]" custT="1"/>
      <dgm:spPr>
        <a:solidFill>
          <a:schemeClr val="bg2">
            <a:lumMod val="25000"/>
          </a:schemeClr>
        </a:solidFill>
      </dgm:spPr>
      <dgm:t>
        <a:bodyPr/>
        <a:lstStyle/>
        <a:p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Расширение инновационных форм практик «Ученик-ученик», «учитель-ученик», в том числе в сетевой форме, реализация сетевых наставнических проектов</a:t>
          </a:r>
          <a:endParaRPr lang="ru-RU" sz="1400" b="1" dirty="0"/>
        </a:p>
      </dgm:t>
    </dgm:pt>
    <dgm:pt modelId="{4010E47D-984F-42C1-B34B-99B96BD890D5}" type="parTrans" cxnId="{90DA6694-92E5-4687-9DE5-44F1CBE53716}">
      <dgm:prSet/>
      <dgm:spPr/>
      <dgm:t>
        <a:bodyPr/>
        <a:lstStyle/>
        <a:p>
          <a:endParaRPr lang="ru-RU"/>
        </a:p>
      </dgm:t>
    </dgm:pt>
    <dgm:pt modelId="{47E93F26-BA90-4685-848B-EBE8E83908EC}" type="sibTrans" cxnId="{90DA6694-92E5-4687-9DE5-44F1CBE53716}">
      <dgm:prSet/>
      <dgm:spPr/>
      <dgm:t>
        <a:bodyPr/>
        <a:lstStyle/>
        <a:p>
          <a:endParaRPr lang="ru-RU"/>
        </a:p>
      </dgm:t>
    </dgm:pt>
    <dgm:pt modelId="{923C5659-339D-4FAF-8D09-C4BA34705083}">
      <dgm:prSet phldrT="[Текст]" custT="1"/>
      <dgm:spPr>
        <a:solidFill>
          <a:schemeClr val="bg2"/>
        </a:solidFill>
      </dgm:spPr>
      <dgm:t>
        <a:bodyPr/>
        <a:lstStyle/>
        <a:p>
          <a:pPr algn="just"/>
          <a:r>
            <a:rPr lang="ru-RU" sz="1600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Региональная сеть муниципальных школ наставничества как инструмент сетевой интеграции, обеспечивающий создание  единого методического пространства на основе эффективное взаимодействия  муниципальных формальных и неформальных структур методического сопровождения. </a:t>
          </a:r>
        </a:p>
        <a:p>
          <a:pPr algn="just"/>
          <a:r>
            <a:rPr lang="ru-RU" sz="1600" i="1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27 Школ (79% от общего количества муниципальных систем образования), организованных в муниципалитетах Приморского края как площадки профессионального взаимодействия и развития и  методического сопровождения педагогов в «горизонтальном» формате. Планируется до конца 2024 года создание Школ в 30 муниципальных системах образования, что составит 88%). </a:t>
          </a:r>
          <a:endParaRPr lang="ru-RU" sz="1600" dirty="0">
            <a:solidFill>
              <a:schemeClr val="bg2">
                <a:lumMod val="25000"/>
              </a:schemeClr>
            </a:solidFill>
          </a:endParaRPr>
        </a:p>
      </dgm:t>
    </dgm:pt>
    <dgm:pt modelId="{01ACB5D9-C4E6-4CB6-8BCF-4A630459A3BF}" type="sibTrans" cxnId="{F452EBCB-483B-4571-88A3-D28CCED434C1}">
      <dgm:prSet/>
      <dgm:spPr/>
      <dgm:t>
        <a:bodyPr/>
        <a:lstStyle/>
        <a:p>
          <a:endParaRPr lang="ru-RU"/>
        </a:p>
      </dgm:t>
    </dgm:pt>
    <dgm:pt modelId="{05B0A1FB-7E6F-4148-885D-3019783572FE}" type="parTrans" cxnId="{F452EBCB-483B-4571-88A3-D28CCED434C1}">
      <dgm:prSet/>
      <dgm:spPr/>
      <dgm:t>
        <a:bodyPr/>
        <a:lstStyle/>
        <a:p>
          <a:endParaRPr lang="ru-RU"/>
        </a:p>
      </dgm:t>
    </dgm:pt>
    <dgm:pt modelId="{444DB98B-3D07-49B4-8768-CC9FF3806131}">
      <dgm:prSet custT="1"/>
      <dgm:spPr>
        <a:solidFill>
          <a:schemeClr val="bg2"/>
        </a:solidFill>
      </dgm:spPr>
      <dgm:t>
        <a:bodyPr/>
        <a:lstStyle/>
        <a:p>
          <a:pPr algn="ctr"/>
          <a:r>
            <a:rPr lang="ru-RU" sz="1600" b="1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Краевой педагогический </a:t>
          </a:r>
          <a:r>
            <a:rPr lang="ru-RU" sz="1600" b="1" dirty="0" err="1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коворкинг</a:t>
          </a:r>
          <a:r>
            <a:rPr lang="ru-RU" sz="1600" b="1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«В фокусе:..!» как механизм создания региональной сети и профессиональная площадка для диссеминации опыта наставничества.</a:t>
          </a:r>
        </a:p>
        <a:p>
          <a:pPr algn="ctr"/>
          <a:r>
            <a:rPr lang="ru-RU" sz="1600" b="1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(ежемесячно)</a:t>
          </a:r>
          <a:endParaRPr lang="ru-RU" sz="1600" b="1" dirty="0">
            <a:solidFill>
              <a:schemeClr val="bg2">
                <a:lumMod val="2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1A8C0F0-E058-43EF-8E51-1C8C1F7EDAB1}" type="parTrans" cxnId="{24ED4364-F76B-400B-9411-1262F8881C02}">
      <dgm:prSet/>
      <dgm:spPr/>
      <dgm:t>
        <a:bodyPr/>
        <a:lstStyle/>
        <a:p>
          <a:endParaRPr lang="ru-RU"/>
        </a:p>
      </dgm:t>
    </dgm:pt>
    <dgm:pt modelId="{C3709734-858D-4AA0-89F2-2CEF4FFEB74C}" type="sibTrans" cxnId="{24ED4364-F76B-400B-9411-1262F8881C02}">
      <dgm:prSet/>
      <dgm:spPr/>
      <dgm:t>
        <a:bodyPr/>
        <a:lstStyle/>
        <a:p>
          <a:endParaRPr lang="ru-RU"/>
        </a:p>
      </dgm:t>
    </dgm:pt>
    <dgm:pt modelId="{81BFF730-28F3-4A9F-B869-F0E7E82A9267}">
      <dgm:prSet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ru-RU" sz="1600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Региональная онлайн-школа «Как стать хорошим наставником»  -  </a:t>
          </a:r>
        </a:p>
        <a:p>
          <a:r>
            <a:rPr lang="ru-RU" sz="1600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ресурс организации индивидуальной траектории профессионального и личностного развития наставника</a:t>
          </a:r>
          <a:r>
            <a:rPr lang="ru-RU" sz="1300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1300" dirty="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20592B4-E1A8-4842-B6D5-012D6FC9DE42}" type="parTrans" cxnId="{BC055F15-A02A-49E8-A7FC-6CCC92D912C9}">
      <dgm:prSet/>
      <dgm:spPr/>
      <dgm:t>
        <a:bodyPr/>
        <a:lstStyle/>
        <a:p>
          <a:endParaRPr lang="ru-RU"/>
        </a:p>
      </dgm:t>
    </dgm:pt>
    <dgm:pt modelId="{E52B1606-ADE8-4AF4-9B63-41BD2D579000}" type="sibTrans" cxnId="{BC055F15-A02A-49E8-A7FC-6CCC92D912C9}">
      <dgm:prSet/>
      <dgm:spPr/>
      <dgm:t>
        <a:bodyPr/>
        <a:lstStyle/>
        <a:p>
          <a:endParaRPr lang="ru-RU"/>
        </a:p>
      </dgm:t>
    </dgm:pt>
    <dgm:pt modelId="{0B44BB00-7340-4F2A-9DEA-D032C5D4973F}">
      <dgm:prSet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A826663F-9B8E-4976-89ED-871F0B0513CF}" type="sibTrans" cxnId="{D9ADA711-C409-4984-9C3A-29127731E11E}">
      <dgm:prSet/>
      <dgm:spPr/>
    </dgm:pt>
    <dgm:pt modelId="{90DD76D7-FBF7-412C-91AF-28FCE950EC91}" type="parTrans" cxnId="{D9ADA711-C409-4984-9C3A-29127731E11E}">
      <dgm:prSet/>
      <dgm:spPr/>
    </dgm:pt>
    <dgm:pt modelId="{DDB7556F-5F74-4630-8449-7071414AA63A}" type="pres">
      <dgm:prSet presAssocID="{96BD8F3C-5543-4B96-B759-7E1C4DD45607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DE022956-A383-450A-8B7B-8E75BE3A5E43}" type="pres">
      <dgm:prSet presAssocID="{923C5659-339D-4FAF-8D09-C4BA34705083}" presName="vertOne" presStyleCnt="0"/>
      <dgm:spPr/>
    </dgm:pt>
    <dgm:pt modelId="{736DAB66-B7D1-4006-9732-5BB978D1BDC5}" type="pres">
      <dgm:prSet presAssocID="{923C5659-339D-4FAF-8D09-C4BA34705083}" presName="txOne" presStyleLbl="node0" presStyleIdx="0" presStyleCnt="1" custScaleY="14138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A5B6F4D-E73D-4FEF-84A7-7EE8DB2F953A}" type="pres">
      <dgm:prSet presAssocID="{923C5659-339D-4FAF-8D09-C4BA34705083}" presName="parTransOne" presStyleCnt="0"/>
      <dgm:spPr/>
    </dgm:pt>
    <dgm:pt modelId="{B35063DB-AD57-4CC3-AEFA-21B05184647E}" type="pres">
      <dgm:prSet presAssocID="{923C5659-339D-4FAF-8D09-C4BA34705083}" presName="horzOne" presStyleCnt="0"/>
      <dgm:spPr/>
    </dgm:pt>
    <dgm:pt modelId="{26DFBC84-9EFC-4036-A15C-25B4837611DA}" type="pres">
      <dgm:prSet presAssocID="{BB0523D4-ACA3-4825-A855-39D90E85EFC6}" presName="vertTwo" presStyleCnt="0"/>
      <dgm:spPr/>
    </dgm:pt>
    <dgm:pt modelId="{C2109EE9-9A89-44CF-940A-A5F293032766}" type="pres">
      <dgm:prSet presAssocID="{BB0523D4-ACA3-4825-A855-39D90E85EFC6}" presName="txTwo" presStyleLbl="node2" presStyleIdx="0" presStyleCnt="2" custScaleY="7084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DB0F618-1680-43EF-93DD-8624F5F8B23E}" type="pres">
      <dgm:prSet presAssocID="{BB0523D4-ACA3-4825-A855-39D90E85EFC6}" presName="parTransTwo" presStyleCnt="0"/>
      <dgm:spPr/>
    </dgm:pt>
    <dgm:pt modelId="{AC3A0037-6C15-4FD9-B436-026B63E82BE4}" type="pres">
      <dgm:prSet presAssocID="{BB0523D4-ACA3-4825-A855-39D90E85EFC6}" presName="horzTwo" presStyleCnt="0"/>
      <dgm:spPr/>
    </dgm:pt>
    <dgm:pt modelId="{5A67B930-8224-412F-AA09-C2B936CCE292}" type="pres">
      <dgm:prSet presAssocID="{81BFF730-28F3-4A9F-B869-F0E7E82A9267}" presName="vertThree" presStyleCnt="0"/>
      <dgm:spPr/>
    </dgm:pt>
    <dgm:pt modelId="{29D45843-5798-41A3-B7C7-32E8CD49B5C2}" type="pres">
      <dgm:prSet presAssocID="{81BFF730-28F3-4A9F-B869-F0E7E82A9267}" presName="txThree" presStyleLbl="node3" presStyleIdx="0" presStyleCnt="3" custScaleX="154928" custScaleY="14943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A0CAA2A-9961-40CE-A2F0-7EAA16D14AEA}" type="pres">
      <dgm:prSet presAssocID="{81BFF730-28F3-4A9F-B869-F0E7E82A9267}" presName="horzThree" presStyleCnt="0"/>
      <dgm:spPr/>
    </dgm:pt>
    <dgm:pt modelId="{1661767F-13B0-439C-9D26-B59D91F43653}" type="pres">
      <dgm:prSet presAssocID="{E52B1606-ADE8-4AF4-9B63-41BD2D579000}" presName="sibSpaceThree" presStyleCnt="0"/>
      <dgm:spPr/>
    </dgm:pt>
    <dgm:pt modelId="{5FB94F84-6B34-41E6-81D0-DD1AC465C8B2}" type="pres">
      <dgm:prSet presAssocID="{444DB98B-3D07-49B4-8768-CC9FF3806131}" presName="vertThree" presStyleCnt="0"/>
      <dgm:spPr/>
    </dgm:pt>
    <dgm:pt modelId="{A837164F-8E67-4328-BC42-E37C791C1332}" type="pres">
      <dgm:prSet presAssocID="{444DB98B-3D07-49B4-8768-CC9FF3806131}" presName="txThree" presStyleLbl="node3" presStyleIdx="1" presStyleCnt="3" custScaleX="159982" custScaleY="160745" custLinFactNeighborX="42761" custLinFactNeighborY="-14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8F9535C-A137-4AC8-8C2F-46F5B4A0159A}" type="pres">
      <dgm:prSet presAssocID="{444DB98B-3D07-49B4-8768-CC9FF3806131}" presName="horzThree" presStyleCnt="0"/>
      <dgm:spPr/>
    </dgm:pt>
    <dgm:pt modelId="{91A2148F-BBC4-4E3C-8E24-AC1202F4F98D}" type="pres">
      <dgm:prSet presAssocID="{C3709734-858D-4AA0-89F2-2CEF4FFEB74C}" presName="sibSpaceThree" presStyleCnt="0"/>
      <dgm:spPr/>
    </dgm:pt>
    <dgm:pt modelId="{1DE37262-4032-4723-82BB-358BED27B2EE}" type="pres">
      <dgm:prSet presAssocID="{0B44BB00-7340-4F2A-9DEA-D032C5D4973F}" presName="vertThree" presStyleCnt="0"/>
      <dgm:spPr/>
    </dgm:pt>
    <dgm:pt modelId="{6C0AF18E-F8F8-4A1E-8286-3D4A40747336}" type="pres">
      <dgm:prSet presAssocID="{0B44BB00-7340-4F2A-9DEA-D032C5D4973F}" presName="txThree" presStyleLbl="node3" presStyleIdx="2" presStyleCnt="3" custLinFactNeighborX="88485" custLinFactNeighborY="7340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2B49312-B3BA-4441-9C22-FE263A0FCFF0}" type="pres">
      <dgm:prSet presAssocID="{0B44BB00-7340-4F2A-9DEA-D032C5D4973F}" presName="horzThree" presStyleCnt="0"/>
      <dgm:spPr/>
    </dgm:pt>
    <dgm:pt modelId="{B7CD7E07-9FFD-4644-A980-A281DE1ACB82}" type="pres">
      <dgm:prSet presAssocID="{EE583E05-6E0F-4946-B3AA-6BBADDAD7F83}" presName="sibSpaceTwo" presStyleCnt="0"/>
      <dgm:spPr/>
    </dgm:pt>
    <dgm:pt modelId="{11047EA7-1B58-4776-AE55-6C59D5EA3B60}" type="pres">
      <dgm:prSet presAssocID="{4BEE78A9-84C5-40B2-8291-B1B45699FC60}" presName="vertTwo" presStyleCnt="0"/>
      <dgm:spPr/>
    </dgm:pt>
    <dgm:pt modelId="{21679EAB-D2D1-41B8-9068-36B1B59AD1E2}" type="pres">
      <dgm:prSet presAssocID="{4BEE78A9-84C5-40B2-8291-B1B45699FC60}" presName="txTwo" presStyleLbl="node2" presStyleIdx="1" presStyleCnt="2" custScaleX="120901" custScaleY="134504" custLinFactNeighborX="979" custLinFactNeighborY="113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923811C-8599-469E-B55D-FD353C328E59}" type="pres">
      <dgm:prSet presAssocID="{4BEE78A9-84C5-40B2-8291-B1B45699FC60}" presName="horzTwo" presStyleCnt="0"/>
      <dgm:spPr/>
    </dgm:pt>
  </dgm:ptLst>
  <dgm:cxnLst>
    <dgm:cxn modelId="{153E0DDF-0202-47D9-A267-48FAF0207EAE}" type="presOf" srcId="{81BFF730-28F3-4A9F-B869-F0E7E82A9267}" destId="{29D45843-5798-41A3-B7C7-32E8CD49B5C2}" srcOrd="0" destOrd="0" presId="urn:microsoft.com/office/officeart/2005/8/layout/hierarchy4"/>
    <dgm:cxn modelId="{556BADED-135C-4846-B741-D84C42B45B7E}" type="presOf" srcId="{BB0523D4-ACA3-4825-A855-39D90E85EFC6}" destId="{C2109EE9-9A89-44CF-940A-A5F293032766}" srcOrd="0" destOrd="0" presId="urn:microsoft.com/office/officeart/2005/8/layout/hierarchy4"/>
    <dgm:cxn modelId="{ED58F9D9-F1A3-494B-A74B-B34CB1280C16}" srcId="{923C5659-339D-4FAF-8D09-C4BA34705083}" destId="{BB0523D4-ACA3-4825-A855-39D90E85EFC6}" srcOrd="0" destOrd="0" parTransId="{11281CE3-43FD-478A-B976-80676401AA39}" sibTransId="{EE583E05-6E0F-4946-B3AA-6BBADDAD7F83}"/>
    <dgm:cxn modelId="{BC055F15-A02A-49E8-A7FC-6CCC92D912C9}" srcId="{BB0523D4-ACA3-4825-A855-39D90E85EFC6}" destId="{81BFF730-28F3-4A9F-B869-F0E7E82A9267}" srcOrd="0" destOrd="0" parTransId="{D20592B4-E1A8-4842-B6D5-012D6FC9DE42}" sibTransId="{E52B1606-ADE8-4AF4-9B63-41BD2D579000}"/>
    <dgm:cxn modelId="{52321372-B920-495D-8722-242374947DE7}" type="presOf" srcId="{96BD8F3C-5543-4B96-B759-7E1C4DD45607}" destId="{DDB7556F-5F74-4630-8449-7071414AA63A}" srcOrd="0" destOrd="0" presId="urn:microsoft.com/office/officeart/2005/8/layout/hierarchy4"/>
    <dgm:cxn modelId="{1016E289-D2AB-4836-A0F1-16CF4552D8E4}" type="presOf" srcId="{444DB98B-3D07-49B4-8768-CC9FF3806131}" destId="{A837164F-8E67-4328-BC42-E37C791C1332}" srcOrd="0" destOrd="0" presId="urn:microsoft.com/office/officeart/2005/8/layout/hierarchy4"/>
    <dgm:cxn modelId="{90DA6694-92E5-4687-9DE5-44F1CBE53716}" srcId="{923C5659-339D-4FAF-8D09-C4BA34705083}" destId="{4BEE78A9-84C5-40B2-8291-B1B45699FC60}" srcOrd="1" destOrd="0" parTransId="{4010E47D-984F-42C1-B34B-99B96BD890D5}" sibTransId="{47E93F26-BA90-4685-848B-EBE8E83908EC}"/>
    <dgm:cxn modelId="{F452EBCB-483B-4571-88A3-D28CCED434C1}" srcId="{96BD8F3C-5543-4B96-B759-7E1C4DD45607}" destId="{923C5659-339D-4FAF-8D09-C4BA34705083}" srcOrd="0" destOrd="0" parTransId="{05B0A1FB-7E6F-4148-885D-3019783572FE}" sibTransId="{01ACB5D9-C4E6-4CB6-8BCF-4A630459A3BF}"/>
    <dgm:cxn modelId="{992A61C6-D0F9-4551-8B00-2BFCA26193D4}" type="presOf" srcId="{923C5659-339D-4FAF-8D09-C4BA34705083}" destId="{736DAB66-B7D1-4006-9732-5BB978D1BDC5}" srcOrd="0" destOrd="0" presId="urn:microsoft.com/office/officeart/2005/8/layout/hierarchy4"/>
    <dgm:cxn modelId="{82C16449-079D-473D-865A-56547577CA50}" type="presOf" srcId="{0B44BB00-7340-4F2A-9DEA-D032C5D4973F}" destId="{6C0AF18E-F8F8-4A1E-8286-3D4A40747336}" srcOrd="0" destOrd="0" presId="urn:microsoft.com/office/officeart/2005/8/layout/hierarchy4"/>
    <dgm:cxn modelId="{D9ADA711-C409-4984-9C3A-29127731E11E}" srcId="{BB0523D4-ACA3-4825-A855-39D90E85EFC6}" destId="{0B44BB00-7340-4F2A-9DEA-D032C5D4973F}" srcOrd="2" destOrd="0" parTransId="{90DD76D7-FBF7-412C-91AF-28FCE950EC91}" sibTransId="{A826663F-9B8E-4976-89ED-871F0B0513CF}"/>
    <dgm:cxn modelId="{24ED4364-F76B-400B-9411-1262F8881C02}" srcId="{BB0523D4-ACA3-4825-A855-39D90E85EFC6}" destId="{444DB98B-3D07-49B4-8768-CC9FF3806131}" srcOrd="1" destOrd="0" parTransId="{F1A8C0F0-E058-43EF-8E51-1C8C1F7EDAB1}" sibTransId="{C3709734-858D-4AA0-89F2-2CEF4FFEB74C}"/>
    <dgm:cxn modelId="{05E144E8-2DCC-4DF5-9118-F049CC04E886}" type="presOf" srcId="{4BEE78A9-84C5-40B2-8291-B1B45699FC60}" destId="{21679EAB-D2D1-41B8-9068-36B1B59AD1E2}" srcOrd="0" destOrd="0" presId="urn:microsoft.com/office/officeart/2005/8/layout/hierarchy4"/>
    <dgm:cxn modelId="{824CC413-37A4-446A-A58D-A2593BEC5DE8}" type="presParOf" srcId="{DDB7556F-5F74-4630-8449-7071414AA63A}" destId="{DE022956-A383-450A-8B7B-8E75BE3A5E43}" srcOrd="0" destOrd="0" presId="urn:microsoft.com/office/officeart/2005/8/layout/hierarchy4"/>
    <dgm:cxn modelId="{8D73A30A-C7FC-4B3C-87F3-C889C1D9F529}" type="presParOf" srcId="{DE022956-A383-450A-8B7B-8E75BE3A5E43}" destId="{736DAB66-B7D1-4006-9732-5BB978D1BDC5}" srcOrd="0" destOrd="0" presId="urn:microsoft.com/office/officeart/2005/8/layout/hierarchy4"/>
    <dgm:cxn modelId="{46984A75-39D8-44D8-A383-504A5588C4E2}" type="presParOf" srcId="{DE022956-A383-450A-8B7B-8E75BE3A5E43}" destId="{BA5B6F4D-E73D-4FEF-84A7-7EE8DB2F953A}" srcOrd="1" destOrd="0" presId="urn:microsoft.com/office/officeart/2005/8/layout/hierarchy4"/>
    <dgm:cxn modelId="{9C8216A8-67E4-42C1-BEE6-4922F08AA7C0}" type="presParOf" srcId="{DE022956-A383-450A-8B7B-8E75BE3A5E43}" destId="{B35063DB-AD57-4CC3-AEFA-21B05184647E}" srcOrd="2" destOrd="0" presId="urn:microsoft.com/office/officeart/2005/8/layout/hierarchy4"/>
    <dgm:cxn modelId="{432E0574-21AA-4014-902B-8E6D10FBDB9E}" type="presParOf" srcId="{B35063DB-AD57-4CC3-AEFA-21B05184647E}" destId="{26DFBC84-9EFC-4036-A15C-25B4837611DA}" srcOrd="0" destOrd="0" presId="urn:microsoft.com/office/officeart/2005/8/layout/hierarchy4"/>
    <dgm:cxn modelId="{F766F9E4-F17A-466F-9462-4183F2A338B1}" type="presParOf" srcId="{26DFBC84-9EFC-4036-A15C-25B4837611DA}" destId="{C2109EE9-9A89-44CF-940A-A5F293032766}" srcOrd="0" destOrd="0" presId="urn:microsoft.com/office/officeart/2005/8/layout/hierarchy4"/>
    <dgm:cxn modelId="{AF95DF33-2C64-4D31-80C3-6D8964657ABD}" type="presParOf" srcId="{26DFBC84-9EFC-4036-A15C-25B4837611DA}" destId="{CDB0F618-1680-43EF-93DD-8624F5F8B23E}" srcOrd="1" destOrd="0" presId="urn:microsoft.com/office/officeart/2005/8/layout/hierarchy4"/>
    <dgm:cxn modelId="{57523845-A158-4E38-A4F9-0B761534CC82}" type="presParOf" srcId="{26DFBC84-9EFC-4036-A15C-25B4837611DA}" destId="{AC3A0037-6C15-4FD9-B436-026B63E82BE4}" srcOrd="2" destOrd="0" presId="urn:microsoft.com/office/officeart/2005/8/layout/hierarchy4"/>
    <dgm:cxn modelId="{A943E2EA-BB64-4A9D-9086-6C18169E6839}" type="presParOf" srcId="{AC3A0037-6C15-4FD9-B436-026B63E82BE4}" destId="{5A67B930-8224-412F-AA09-C2B936CCE292}" srcOrd="0" destOrd="0" presId="urn:microsoft.com/office/officeart/2005/8/layout/hierarchy4"/>
    <dgm:cxn modelId="{E7392D1D-B1E5-4D93-9E3F-10DE164856C3}" type="presParOf" srcId="{5A67B930-8224-412F-AA09-C2B936CCE292}" destId="{29D45843-5798-41A3-B7C7-32E8CD49B5C2}" srcOrd="0" destOrd="0" presId="urn:microsoft.com/office/officeart/2005/8/layout/hierarchy4"/>
    <dgm:cxn modelId="{716A102E-B29E-4149-91C7-97AD5EE6EF78}" type="presParOf" srcId="{5A67B930-8224-412F-AA09-C2B936CCE292}" destId="{4A0CAA2A-9961-40CE-A2F0-7EAA16D14AEA}" srcOrd="1" destOrd="0" presId="urn:microsoft.com/office/officeart/2005/8/layout/hierarchy4"/>
    <dgm:cxn modelId="{4B0E2BA5-60C9-43D3-9F63-6E93C8E0DBC5}" type="presParOf" srcId="{AC3A0037-6C15-4FD9-B436-026B63E82BE4}" destId="{1661767F-13B0-439C-9D26-B59D91F43653}" srcOrd="1" destOrd="0" presId="urn:microsoft.com/office/officeart/2005/8/layout/hierarchy4"/>
    <dgm:cxn modelId="{320E257C-0F1D-4A50-9322-C0A020A8CC08}" type="presParOf" srcId="{AC3A0037-6C15-4FD9-B436-026B63E82BE4}" destId="{5FB94F84-6B34-41E6-81D0-DD1AC465C8B2}" srcOrd="2" destOrd="0" presId="urn:microsoft.com/office/officeart/2005/8/layout/hierarchy4"/>
    <dgm:cxn modelId="{4B70C700-781F-4482-9283-3509A7DA47DB}" type="presParOf" srcId="{5FB94F84-6B34-41E6-81D0-DD1AC465C8B2}" destId="{A837164F-8E67-4328-BC42-E37C791C1332}" srcOrd="0" destOrd="0" presId="urn:microsoft.com/office/officeart/2005/8/layout/hierarchy4"/>
    <dgm:cxn modelId="{F63E1A24-FF2E-42B2-A790-68BEA8A39912}" type="presParOf" srcId="{5FB94F84-6B34-41E6-81D0-DD1AC465C8B2}" destId="{88F9535C-A137-4AC8-8C2F-46F5B4A0159A}" srcOrd="1" destOrd="0" presId="urn:microsoft.com/office/officeart/2005/8/layout/hierarchy4"/>
    <dgm:cxn modelId="{08ECE925-C24E-418C-A8CD-ACC72750D753}" type="presParOf" srcId="{AC3A0037-6C15-4FD9-B436-026B63E82BE4}" destId="{91A2148F-BBC4-4E3C-8E24-AC1202F4F98D}" srcOrd="3" destOrd="0" presId="urn:microsoft.com/office/officeart/2005/8/layout/hierarchy4"/>
    <dgm:cxn modelId="{1F5C4613-50D2-4FEF-A84B-6A639F02E1F3}" type="presParOf" srcId="{AC3A0037-6C15-4FD9-B436-026B63E82BE4}" destId="{1DE37262-4032-4723-82BB-358BED27B2EE}" srcOrd="4" destOrd="0" presId="urn:microsoft.com/office/officeart/2005/8/layout/hierarchy4"/>
    <dgm:cxn modelId="{7712768C-310D-4FCD-B241-B3599A1DC503}" type="presParOf" srcId="{1DE37262-4032-4723-82BB-358BED27B2EE}" destId="{6C0AF18E-F8F8-4A1E-8286-3D4A40747336}" srcOrd="0" destOrd="0" presId="urn:microsoft.com/office/officeart/2005/8/layout/hierarchy4"/>
    <dgm:cxn modelId="{540376DB-027A-4203-886C-F4B4E98FB069}" type="presParOf" srcId="{1DE37262-4032-4723-82BB-358BED27B2EE}" destId="{22B49312-B3BA-4441-9C22-FE263A0FCFF0}" srcOrd="1" destOrd="0" presId="urn:microsoft.com/office/officeart/2005/8/layout/hierarchy4"/>
    <dgm:cxn modelId="{72A108FC-833D-404D-BCF0-8238DB5D7CF6}" type="presParOf" srcId="{B35063DB-AD57-4CC3-AEFA-21B05184647E}" destId="{B7CD7E07-9FFD-4644-A980-A281DE1ACB82}" srcOrd="1" destOrd="0" presId="urn:microsoft.com/office/officeart/2005/8/layout/hierarchy4"/>
    <dgm:cxn modelId="{D2E05751-2A91-44AB-9680-FA4844B4094F}" type="presParOf" srcId="{B35063DB-AD57-4CC3-AEFA-21B05184647E}" destId="{11047EA7-1B58-4776-AE55-6C59D5EA3B60}" srcOrd="2" destOrd="0" presId="urn:microsoft.com/office/officeart/2005/8/layout/hierarchy4"/>
    <dgm:cxn modelId="{8E54A5AA-7425-472A-9D78-95559D4BA190}" type="presParOf" srcId="{11047EA7-1B58-4776-AE55-6C59D5EA3B60}" destId="{21679EAB-D2D1-41B8-9068-36B1B59AD1E2}" srcOrd="0" destOrd="0" presId="urn:microsoft.com/office/officeart/2005/8/layout/hierarchy4"/>
    <dgm:cxn modelId="{4DB48A41-FF85-412A-8996-6BC7EF1D29FC}" type="presParOf" srcId="{11047EA7-1B58-4776-AE55-6C59D5EA3B60}" destId="{9923811C-8599-469E-B55D-FD353C328E59}" srcOrd="1" destOrd="0" presId="urn:microsoft.com/office/officeart/2005/8/layout/hierarchy4"/>
  </dgm:cxnLst>
  <dgm:bg>
    <a:noFill/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FC0A2DA-8214-47E7-8260-B6320B6D0EB0}">
      <dsp:nvSpPr>
        <dsp:cNvPr id="0" name=""/>
        <dsp:cNvSpPr/>
      </dsp:nvSpPr>
      <dsp:spPr>
        <a:xfrm>
          <a:off x="1378478" y="792087"/>
          <a:ext cx="4940807" cy="4374679"/>
        </a:xfrm>
        <a:prstGeom prst="ellipse">
          <a:avLst/>
        </a:prstGeom>
        <a:solidFill>
          <a:schemeClr val="bg2">
            <a:lumMod val="9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2800" b="1" i="1" kern="1200" dirty="0" smtClean="0">
            <a:solidFill>
              <a:schemeClr val="bg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800" b="1" i="1" kern="1200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Целевая  методология наставничества/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b="1" kern="1200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адаптация под специфические условия региональной системы образования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kern="1200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Приказ Минобразования </a:t>
          </a:r>
          <a:r>
            <a:rPr lang="ru-RU" sz="1600" b="1" kern="1200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ПК №789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kern="1200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2021-2024 гг.</a:t>
          </a:r>
          <a:endParaRPr lang="ru-RU" sz="1600" b="1" kern="1200" dirty="0" smtClean="0">
            <a:solidFill>
              <a:schemeClr val="bg2">
                <a:lumMod val="50000"/>
              </a:schemeClr>
            </a:solidFill>
          </a:endParaRPr>
        </a:p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0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1378478" y="792087"/>
        <a:ext cx="4940807" cy="4374679"/>
      </dsp:txXfrm>
    </dsp:sp>
    <dsp:sp modelId="{335E6215-FD06-4193-A01E-CAF8B1E74042}">
      <dsp:nvSpPr>
        <dsp:cNvPr id="0" name=""/>
        <dsp:cNvSpPr/>
      </dsp:nvSpPr>
      <dsp:spPr>
        <a:xfrm>
          <a:off x="3875661" y="252029"/>
          <a:ext cx="457192" cy="457389"/>
        </a:xfrm>
        <a:prstGeom prst="ellipse">
          <a:avLst/>
        </a:prstGeom>
        <a:solidFill>
          <a:schemeClr val="bg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1A3B32-80F4-4A34-B9E3-04A5A95A4892}">
      <dsp:nvSpPr>
        <dsp:cNvPr id="0" name=""/>
        <dsp:cNvSpPr/>
      </dsp:nvSpPr>
      <dsp:spPr>
        <a:xfrm>
          <a:off x="2363496" y="4968551"/>
          <a:ext cx="331506" cy="331511"/>
        </a:xfrm>
        <a:prstGeom prst="ellipse">
          <a:avLst/>
        </a:prstGeom>
        <a:solidFill>
          <a:schemeClr val="bg2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7733A0-2076-4382-8289-A310A738609C}">
      <dsp:nvSpPr>
        <dsp:cNvPr id="0" name=""/>
        <dsp:cNvSpPr/>
      </dsp:nvSpPr>
      <dsp:spPr>
        <a:xfrm>
          <a:off x="5734819" y="2500882"/>
          <a:ext cx="331506" cy="331511"/>
        </a:xfrm>
        <a:prstGeom prst="ellipse">
          <a:avLst/>
        </a:prstGeom>
        <a:solidFill>
          <a:schemeClr val="bg2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A39265-F869-4B46-B216-7D586E72F79D}">
      <dsp:nvSpPr>
        <dsp:cNvPr id="0" name=""/>
        <dsp:cNvSpPr/>
      </dsp:nvSpPr>
      <dsp:spPr>
        <a:xfrm>
          <a:off x="6015421" y="4156339"/>
          <a:ext cx="930710" cy="903719"/>
        </a:xfrm>
        <a:prstGeom prst="ellipse">
          <a:avLst/>
        </a:prstGeom>
        <a:solidFill>
          <a:schemeClr val="bg2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8A4268-FB9E-400E-B930-E6253030CF6A}">
      <dsp:nvSpPr>
        <dsp:cNvPr id="0" name=""/>
        <dsp:cNvSpPr/>
      </dsp:nvSpPr>
      <dsp:spPr>
        <a:xfrm>
          <a:off x="2147470" y="468052"/>
          <a:ext cx="331506" cy="331511"/>
        </a:xfrm>
        <a:prstGeom prst="ellipse">
          <a:avLst/>
        </a:prstGeom>
        <a:solidFill>
          <a:schemeClr val="bg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1DFC19-E6C6-4D40-8B1D-3CFEE35A9E29}">
      <dsp:nvSpPr>
        <dsp:cNvPr id="0" name=""/>
        <dsp:cNvSpPr/>
      </dsp:nvSpPr>
      <dsp:spPr>
        <a:xfrm>
          <a:off x="1671545" y="3190810"/>
          <a:ext cx="331506" cy="331511"/>
        </a:xfrm>
        <a:prstGeom prst="ellipse">
          <a:avLst/>
        </a:prstGeom>
        <a:solidFill>
          <a:schemeClr val="bg2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D4423B-F805-47B4-B36E-79ADD5FE1A58}">
      <dsp:nvSpPr>
        <dsp:cNvPr id="0" name=""/>
        <dsp:cNvSpPr/>
      </dsp:nvSpPr>
      <dsp:spPr>
        <a:xfrm>
          <a:off x="-218697" y="425077"/>
          <a:ext cx="2315459" cy="2423024"/>
        </a:xfrm>
        <a:prstGeom prst="ellipse">
          <a:avLst/>
        </a:prstGeom>
        <a:solidFill>
          <a:schemeClr val="accent3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Доля детей и молодежи (10-19 лет) в роли  наставляемых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70% </a:t>
          </a:r>
          <a:endParaRPr lang="ru-RU" sz="1800" b="1" kern="1200" dirty="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-218697" y="425077"/>
        <a:ext cx="2315459" cy="2423024"/>
      </dsp:txXfrm>
    </dsp:sp>
    <dsp:sp modelId="{9B041A32-4032-4A4B-B30F-80BA611FF466}">
      <dsp:nvSpPr>
        <dsp:cNvPr id="0" name=""/>
        <dsp:cNvSpPr/>
      </dsp:nvSpPr>
      <dsp:spPr>
        <a:xfrm>
          <a:off x="3011568" y="180019"/>
          <a:ext cx="457192" cy="457389"/>
        </a:xfrm>
        <a:prstGeom prst="ellipse">
          <a:avLst/>
        </a:prstGeom>
        <a:solidFill>
          <a:schemeClr val="bg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9F621E-7A0D-4F86-9406-55EF183251C4}">
      <dsp:nvSpPr>
        <dsp:cNvPr id="0" name=""/>
        <dsp:cNvSpPr/>
      </dsp:nvSpPr>
      <dsp:spPr>
        <a:xfrm>
          <a:off x="0" y="3780416"/>
          <a:ext cx="826657" cy="826856"/>
        </a:xfrm>
        <a:prstGeom prst="ellipse">
          <a:avLst/>
        </a:prstGeom>
        <a:solidFill>
          <a:schemeClr val="bg2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A42271-0152-459A-B37E-D9219F6485EB}">
      <dsp:nvSpPr>
        <dsp:cNvPr id="0" name=""/>
        <dsp:cNvSpPr/>
      </dsp:nvSpPr>
      <dsp:spPr>
        <a:xfrm>
          <a:off x="5361815" y="-35998"/>
          <a:ext cx="3060446" cy="3357621"/>
        </a:xfrm>
        <a:prstGeom prst="ellipse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Молодые педагоги, вовлеченные в программы наставничества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70% </a:t>
          </a:r>
          <a:endParaRPr lang="ru-RU" sz="2000" b="1" kern="1200" dirty="0">
            <a:solidFill>
              <a:schemeClr val="bg2">
                <a:lumMod val="2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361815" y="-35998"/>
        <a:ext cx="3060446" cy="3357621"/>
      </dsp:txXfrm>
    </dsp:sp>
    <dsp:sp modelId="{BD1F0C20-14FB-40B0-B1C0-DFE83886D50E}">
      <dsp:nvSpPr>
        <dsp:cNvPr id="0" name=""/>
        <dsp:cNvSpPr/>
      </dsp:nvSpPr>
      <dsp:spPr>
        <a:xfrm>
          <a:off x="4912064" y="490373"/>
          <a:ext cx="457192" cy="457389"/>
        </a:xfrm>
        <a:prstGeom prst="ellipse">
          <a:avLst/>
        </a:prstGeom>
        <a:solidFill>
          <a:schemeClr val="bg2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A6E2E5-A506-4BB6-9F1D-92FDAF24C55E}">
      <dsp:nvSpPr>
        <dsp:cNvPr id="0" name=""/>
        <dsp:cNvSpPr/>
      </dsp:nvSpPr>
      <dsp:spPr>
        <a:xfrm>
          <a:off x="-84680" y="4719605"/>
          <a:ext cx="331506" cy="331511"/>
        </a:xfrm>
        <a:prstGeom prst="ellipse">
          <a:avLst/>
        </a:prstGeom>
        <a:solidFill>
          <a:schemeClr val="bg2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3BB34E-1546-4518-9294-2771827F1925}">
      <dsp:nvSpPr>
        <dsp:cNvPr id="0" name=""/>
        <dsp:cNvSpPr/>
      </dsp:nvSpPr>
      <dsp:spPr>
        <a:xfrm>
          <a:off x="1581208" y="4799775"/>
          <a:ext cx="331506" cy="331511"/>
        </a:xfrm>
        <a:prstGeom prst="ellipse">
          <a:avLst/>
        </a:prstGeom>
        <a:solidFill>
          <a:schemeClr val="bg2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C6E0F1-2BF4-4A82-BB10-2D40AAFC381B}">
      <dsp:nvSpPr>
        <dsp:cNvPr id="0" name=""/>
        <dsp:cNvSpPr/>
      </dsp:nvSpPr>
      <dsp:spPr>
        <a:xfrm>
          <a:off x="0" y="3039654"/>
          <a:ext cx="2340387" cy="2288937"/>
        </a:xfrm>
        <a:prstGeom prst="ellipse">
          <a:avLst/>
        </a:prstGeom>
        <a:solidFill>
          <a:schemeClr val="accent6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Доля детей и молодежи (10-19 лет) в роли  наставляемых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10% </a:t>
          </a:r>
          <a:endParaRPr lang="ru-RU" sz="1800" b="1" kern="1200" dirty="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3039654"/>
        <a:ext cx="2340387" cy="2288937"/>
      </dsp:txXfrm>
    </dsp:sp>
    <dsp:sp modelId="{0AFAAE3D-AE2D-4121-839B-C8A79E41CC57}">
      <dsp:nvSpPr>
        <dsp:cNvPr id="0" name=""/>
        <dsp:cNvSpPr/>
      </dsp:nvSpPr>
      <dsp:spPr>
        <a:xfrm>
          <a:off x="6207195" y="3618412"/>
          <a:ext cx="331506" cy="331511"/>
        </a:xfrm>
        <a:prstGeom prst="ellipse">
          <a:avLst/>
        </a:prstGeom>
        <a:solidFill>
          <a:schemeClr val="bg2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FC0A2DA-8214-47E7-8260-B6320B6D0EB0}">
      <dsp:nvSpPr>
        <dsp:cNvPr id="0" name=""/>
        <dsp:cNvSpPr/>
      </dsp:nvSpPr>
      <dsp:spPr>
        <a:xfrm>
          <a:off x="1090461" y="-18"/>
          <a:ext cx="6169617" cy="5400618"/>
        </a:xfrm>
        <a:prstGeom prst="ellipse">
          <a:avLst/>
        </a:prstGeom>
        <a:solidFill>
          <a:schemeClr val="bg2">
            <a:lumMod val="9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2800" b="1" i="1" kern="1200" dirty="0" smtClean="0">
            <a:solidFill>
              <a:schemeClr val="bg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marR="0" lvl="0" indent="0" algn="ctr" defTabSz="17780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ru-RU" sz="2800" b="1" kern="1200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Задача - организационная, методическая, экспертно-консультационная, информационная и просветительская поддержка педагогического сообщества</a:t>
          </a:r>
        </a:p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0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1090461" y="-18"/>
        <a:ext cx="6169617" cy="5400618"/>
      </dsp:txXfrm>
    </dsp:sp>
    <dsp:sp modelId="{335E6215-FD06-4193-A01E-CAF8B1E74042}">
      <dsp:nvSpPr>
        <dsp:cNvPr id="0" name=""/>
        <dsp:cNvSpPr/>
      </dsp:nvSpPr>
      <dsp:spPr>
        <a:xfrm>
          <a:off x="4068176" y="169889"/>
          <a:ext cx="504429" cy="504421"/>
        </a:xfrm>
        <a:prstGeom prst="ellipse">
          <a:avLst/>
        </a:prstGeom>
        <a:solidFill>
          <a:schemeClr val="bg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1A3B32-80F4-4A34-B9E3-04A5A95A4892}">
      <dsp:nvSpPr>
        <dsp:cNvPr id="0" name=""/>
        <dsp:cNvSpPr/>
      </dsp:nvSpPr>
      <dsp:spPr>
        <a:xfrm>
          <a:off x="2873740" y="4575097"/>
          <a:ext cx="365247" cy="365599"/>
        </a:xfrm>
        <a:prstGeom prst="ellipse">
          <a:avLst/>
        </a:prstGeom>
        <a:solidFill>
          <a:schemeClr val="bg2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7733A0-2076-4382-8289-A310A738609C}">
      <dsp:nvSpPr>
        <dsp:cNvPr id="0" name=""/>
        <dsp:cNvSpPr/>
      </dsp:nvSpPr>
      <dsp:spPr>
        <a:xfrm>
          <a:off x="6307743" y="2217246"/>
          <a:ext cx="365247" cy="36559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A39265-F869-4B46-B216-7D586E72F79D}">
      <dsp:nvSpPr>
        <dsp:cNvPr id="0" name=""/>
        <dsp:cNvSpPr/>
      </dsp:nvSpPr>
      <dsp:spPr>
        <a:xfrm>
          <a:off x="6617368" y="4042927"/>
          <a:ext cx="1026872" cy="996645"/>
        </a:xfrm>
        <a:prstGeom prst="ellipse">
          <a:avLst/>
        </a:prstGeom>
        <a:solidFill>
          <a:schemeClr val="bg2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8A4268-FB9E-400E-B930-E6253030CF6A}">
      <dsp:nvSpPr>
        <dsp:cNvPr id="0" name=""/>
        <dsp:cNvSpPr/>
      </dsp:nvSpPr>
      <dsp:spPr>
        <a:xfrm>
          <a:off x="2977494" y="886782"/>
          <a:ext cx="365247" cy="365599"/>
        </a:xfrm>
        <a:prstGeom prst="ellipse">
          <a:avLst/>
        </a:prstGeom>
        <a:solidFill>
          <a:schemeClr val="bg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1DFC19-E6C6-4D40-8B1D-3CFEE35A9E29}">
      <dsp:nvSpPr>
        <dsp:cNvPr id="0" name=""/>
        <dsp:cNvSpPr/>
      </dsp:nvSpPr>
      <dsp:spPr>
        <a:xfrm>
          <a:off x="1826079" y="2978116"/>
          <a:ext cx="365247" cy="365599"/>
        </a:xfrm>
        <a:prstGeom prst="ellipse">
          <a:avLst/>
        </a:prstGeom>
        <a:solidFill>
          <a:schemeClr val="bg2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D4423B-F805-47B4-B36E-79ADD5FE1A58}">
      <dsp:nvSpPr>
        <dsp:cNvPr id="0" name=""/>
        <dsp:cNvSpPr/>
      </dsp:nvSpPr>
      <dsp:spPr>
        <a:xfrm>
          <a:off x="-222024" y="0"/>
          <a:ext cx="2414212" cy="2816197"/>
        </a:xfrm>
        <a:prstGeom prst="ellipse">
          <a:avLst/>
        </a:prstGeom>
        <a:solidFill>
          <a:schemeClr val="bg2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600" kern="1200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Мониторинг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600" kern="1200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как ресурс стратегического проектирования и развития системы наставничества</a:t>
          </a:r>
          <a:endParaRPr lang="ru-RU" sz="1600" b="1" kern="1200" dirty="0">
            <a:solidFill>
              <a:schemeClr val="bg2">
                <a:lumMod val="10000"/>
              </a:schemeClr>
            </a:solidFill>
          </a:endParaRPr>
        </a:p>
      </dsp:txBody>
      <dsp:txXfrm>
        <a:off x="-222024" y="0"/>
        <a:ext cx="2414212" cy="2816197"/>
      </dsp:txXfrm>
    </dsp:sp>
    <dsp:sp modelId="{9B041A32-4032-4A4B-B30F-80BA611FF466}">
      <dsp:nvSpPr>
        <dsp:cNvPr id="0" name=""/>
        <dsp:cNvSpPr/>
      </dsp:nvSpPr>
      <dsp:spPr>
        <a:xfrm>
          <a:off x="2818655" y="0"/>
          <a:ext cx="504429" cy="504421"/>
        </a:xfrm>
        <a:prstGeom prst="ellipse">
          <a:avLst/>
        </a:prstGeom>
        <a:solidFill>
          <a:schemeClr val="bg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9F621E-7A0D-4F86-9406-55EF183251C4}">
      <dsp:nvSpPr>
        <dsp:cNvPr id="0" name=""/>
        <dsp:cNvSpPr/>
      </dsp:nvSpPr>
      <dsp:spPr>
        <a:xfrm>
          <a:off x="236028" y="3578971"/>
          <a:ext cx="911853" cy="911879"/>
        </a:xfrm>
        <a:prstGeom prst="ellipse">
          <a:avLst/>
        </a:prstGeom>
        <a:solidFill>
          <a:schemeClr val="bg2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A42271-0152-459A-B37E-D9219F6485EB}">
      <dsp:nvSpPr>
        <dsp:cNvPr id="0" name=""/>
        <dsp:cNvSpPr/>
      </dsp:nvSpPr>
      <dsp:spPr>
        <a:xfrm>
          <a:off x="6147980" y="854102"/>
          <a:ext cx="2509323" cy="3126822"/>
        </a:xfrm>
        <a:prstGeom prst="ellipse">
          <a:avLst/>
        </a:prstGeom>
        <a:solidFill>
          <a:schemeClr val="bg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Организационно-методические инструменты реализации ЦМН, развитие конкурсного движения как механизма выявления и тиражирования лучших практик</a:t>
          </a:r>
          <a:endParaRPr lang="ru-RU" sz="1600" b="1" kern="1200" dirty="0">
            <a:solidFill>
              <a:schemeClr val="bg2">
                <a:lumMod val="2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147980" y="854102"/>
        <a:ext cx="2509323" cy="3126822"/>
      </dsp:txXfrm>
    </dsp:sp>
    <dsp:sp modelId="{BD1F0C20-14FB-40B0-B1C0-DFE83886D50E}">
      <dsp:nvSpPr>
        <dsp:cNvPr id="0" name=""/>
        <dsp:cNvSpPr/>
      </dsp:nvSpPr>
      <dsp:spPr>
        <a:xfrm>
          <a:off x="5826650" y="0"/>
          <a:ext cx="504429" cy="504421"/>
        </a:xfrm>
        <a:prstGeom prst="ellipse">
          <a:avLst/>
        </a:prstGeom>
        <a:solidFill>
          <a:schemeClr val="bg2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A6E2E5-A506-4BB6-9F1D-92FDAF24C55E}">
      <dsp:nvSpPr>
        <dsp:cNvPr id="0" name=""/>
        <dsp:cNvSpPr/>
      </dsp:nvSpPr>
      <dsp:spPr>
        <a:xfrm>
          <a:off x="-110661" y="4664113"/>
          <a:ext cx="365247" cy="365599"/>
        </a:xfrm>
        <a:prstGeom prst="ellipse">
          <a:avLst/>
        </a:prstGeom>
        <a:solidFill>
          <a:schemeClr val="bg2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3BB34E-1546-4518-9294-2771827F1925}">
      <dsp:nvSpPr>
        <dsp:cNvPr id="0" name=""/>
        <dsp:cNvSpPr/>
      </dsp:nvSpPr>
      <dsp:spPr>
        <a:xfrm>
          <a:off x="3682751" y="4248471"/>
          <a:ext cx="365247" cy="365599"/>
        </a:xfrm>
        <a:prstGeom prst="ellipse">
          <a:avLst/>
        </a:prstGeom>
        <a:solidFill>
          <a:schemeClr val="bg2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4AAD345-5F6F-4965-AAA6-2408C7DF07A8}">
      <dsp:nvSpPr>
        <dsp:cNvPr id="0" name=""/>
        <dsp:cNvSpPr/>
      </dsp:nvSpPr>
      <dsp:spPr>
        <a:xfrm>
          <a:off x="237880" y="432050"/>
          <a:ext cx="1890876" cy="3003917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bg2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76200" rIns="2540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err="1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Вебинары</a:t>
          </a:r>
          <a:endParaRPr lang="ru-RU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Семинары</a:t>
          </a:r>
          <a:endParaRPr lang="ru-RU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Форумы</a:t>
          </a:r>
          <a:endParaRPr lang="ru-RU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Фестиваль</a:t>
          </a:r>
          <a:endParaRPr lang="ru-RU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Краевой педагогический </a:t>
          </a:r>
          <a:r>
            <a:rPr lang="ru-RU" sz="2000" kern="1200" dirty="0" err="1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коворкинг</a:t>
          </a:r>
          <a:r>
            <a:rPr lang="ru-RU" sz="2000" kern="1200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МШН  </a:t>
          </a:r>
          <a:endParaRPr lang="ru-RU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000" kern="1200" dirty="0"/>
        </a:p>
      </dsp:txBody>
      <dsp:txXfrm>
        <a:off x="237880" y="432050"/>
        <a:ext cx="1890876" cy="3003917"/>
      </dsp:txXfrm>
    </dsp:sp>
    <dsp:sp modelId="{51688338-844A-49D8-A119-32A75F6CBAB7}">
      <dsp:nvSpPr>
        <dsp:cNvPr id="0" name=""/>
        <dsp:cNvSpPr/>
      </dsp:nvSpPr>
      <dsp:spPr>
        <a:xfrm>
          <a:off x="1150577" y="2354427"/>
          <a:ext cx="1005410" cy="30064"/>
        </a:xfrm>
        <a:prstGeom prst="rect">
          <a:avLst/>
        </a:prstGeom>
        <a:solidFill>
          <a:schemeClr val="bg2"/>
        </a:solidFill>
        <a:ln w="25400" cap="flat" cmpd="sng" algn="ctr">
          <a:solidFill>
            <a:schemeClr val="bg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0" rIns="6350" bIns="0" numCol="1" spcCol="1270" anchor="ctr" anchorCtr="0">
          <a:noAutofit/>
        </a:bodyPr>
        <a:lstStyle/>
        <a:p>
          <a:pPr lvl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 dirty="0"/>
        </a:p>
      </dsp:txBody>
      <dsp:txXfrm>
        <a:off x="1150577" y="2354427"/>
        <a:ext cx="708035" cy="30064"/>
      </dsp:txXfrm>
    </dsp:sp>
    <dsp:sp modelId="{7B4244A3-3DF6-4EFD-AFAC-00433AABB451}">
      <dsp:nvSpPr>
        <dsp:cNvPr id="0" name=""/>
        <dsp:cNvSpPr/>
      </dsp:nvSpPr>
      <dsp:spPr>
        <a:xfrm>
          <a:off x="1885952" y="545601"/>
          <a:ext cx="2727591" cy="2328478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F9DE01-1328-4003-AD13-D510103C2A54}">
      <dsp:nvSpPr>
        <dsp:cNvPr id="0" name=""/>
        <dsp:cNvSpPr/>
      </dsp:nvSpPr>
      <dsp:spPr>
        <a:xfrm>
          <a:off x="2913112" y="3052193"/>
          <a:ext cx="1583762" cy="1411402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bg2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68580" rIns="22860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Новости муниципалитетов // </a:t>
          </a:r>
          <a:endParaRPr lang="ru-RU" sz="1800" kern="1200" dirty="0"/>
        </a:p>
      </dsp:txBody>
      <dsp:txXfrm>
        <a:off x="2913112" y="3052193"/>
        <a:ext cx="1583762" cy="1411402"/>
      </dsp:txXfrm>
    </dsp:sp>
    <dsp:sp modelId="{3EA8A27E-0A30-418E-BB07-81F53B1B1549}">
      <dsp:nvSpPr>
        <dsp:cNvPr id="0" name=""/>
        <dsp:cNvSpPr/>
      </dsp:nvSpPr>
      <dsp:spPr>
        <a:xfrm>
          <a:off x="3809334" y="4520181"/>
          <a:ext cx="926074" cy="49855"/>
        </a:xfrm>
        <a:prstGeom prst="rect">
          <a:avLst/>
        </a:prstGeom>
        <a:solidFill>
          <a:schemeClr val="bg2"/>
        </a:solidFill>
        <a:ln w="25400" cap="flat" cmpd="sng" algn="ctr">
          <a:solidFill>
            <a:schemeClr val="bg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0" rIns="6350" bIns="0" numCol="1" spcCol="1270" anchor="ctr" anchorCtr="0">
          <a:noAutofit/>
        </a:bodyPr>
        <a:lstStyle/>
        <a:p>
          <a:pPr lvl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 dirty="0"/>
        </a:p>
      </dsp:txBody>
      <dsp:txXfrm>
        <a:off x="3809334" y="4520181"/>
        <a:ext cx="652164" cy="49855"/>
      </dsp:txXfrm>
    </dsp:sp>
    <dsp:sp modelId="{A51BA5D0-4B4D-440A-B441-0A64E327E19B}">
      <dsp:nvSpPr>
        <dsp:cNvPr id="0" name=""/>
        <dsp:cNvSpPr/>
      </dsp:nvSpPr>
      <dsp:spPr>
        <a:xfrm>
          <a:off x="3809982" y="4024558"/>
          <a:ext cx="1612474" cy="1701226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48000" r="-48000"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415325-C7F5-4756-8783-509867693ABF}">
      <dsp:nvSpPr>
        <dsp:cNvPr id="0" name=""/>
        <dsp:cNvSpPr/>
      </dsp:nvSpPr>
      <dsp:spPr>
        <a:xfrm>
          <a:off x="4917355" y="0"/>
          <a:ext cx="1743834" cy="2883556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bg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72390" rIns="24130" bIns="2413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Ассоциация наставников Приморского края</a:t>
          </a:r>
          <a:endParaRPr lang="ru-RU" sz="12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Ассоциация молодых педагогов</a:t>
          </a:r>
          <a:endParaRPr lang="ru-RU" sz="1600" kern="1200" dirty="0">
            <a:solidFill>
              <a:schemeClr val="accent3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917355" y="0"/>
        <a:ext cx="1743834" cy="2883556"/>
      </dsp:txXfrm>
    </dsp:sp>
    <dsp:sp modelId="{CA80B94D-C91E-42BA-AF8D-CD781971783C}">
      <dsp:nvSpPr>
        <dsp:cNvPr id="0" name=""/>
        <dsp:cNvSpPr/>
      </dsp:nvSpPr>
      <dsp:spPr>
        <a:xfrm flipV="1">
          <a:off x="5966657" y="2305579"/>
          <a:ext cx="1188569" cy="27618"/>
        </a:xfrm>
        <a:prstGeom prst="rect">
          <a:avLst/>
        </a:prstGeom>
        <a:solidFill>
          <a:schemeClr val="bg2"/>
        </a:solidFill>
        <a:ln w="25400" cap="flat" cmpd="sng" algn="ctr">
          <a:solidFill>
            <a:schemeClr val="bg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0" rIns="6350" bIns="0" numCol="1" spcCol="1270" anchor="ctr" anchorCtr="0">
          <a:noAutofit/>
        </a:bodyPr>
        <a:lstStyle/>
        <a:p>
          <a:pPr lvl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 dirty="0"/>
        </a:p>
      </dsp:txBody>
      <dsp:txXfrm flipV="1">
        <a:off x="5966657" y="2305579"/>
        <a:ext cx="837020" cy="27618"/>
      </dsp:txXfrm>
    </dsp:sp>
    <dsp:sp modelId="{4C673E03-1900-4737-B5E4-DED0A4EFCF30}">
      <dsp:nvSpPr>
        <dsp:cNvPr id="0" name=""/>
        <dsp:cNvSpPr/>
      </dsp:nvSpPr>
      <dsp:spPr>
        <a:xfrm>
          <a:off x="6883546" y="0"/>
          <a:ext cx="1901429" cy="1643276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69BE86-59FA-4079-86A6-FEF5A91A29D0}">
      <dsp:nvSpPr>
        <dsp:cNvPr id="0" name=""/>
        <dsp:cNvSpPr/>
      </dsp:nvSpPr>
      <dsp:spPr>
        <a:xfrm>
          <a:off x="5976662" y="3240362"/>
          <a:ext cx="1602219" cy="2588926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bg2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68580" rIns="22860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Клуб Приморских пеликанов</a:t>
          </a:r>
          <a:endParaRPr lang="ru-RU" sz="1800" kern="1200" dirty="0">
            <a:solidFill>
              <a:schemeClr val="bg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Форум лидеров образования «Пеликаний </a:t>
          </a:r>
          <a:r>
            <a:rPr lang="en-US" sz="1800" kern="1200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DVIZ</a:t>
          </a:r>
          <a:r>
            <a:rPr lang="ru-RU" sz="1800" kern="1200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»</a:t>
          </a:r>
          <a:endParaRPr lang="ru-RU" sz="1800" kern="1200" dirty="0">
            <a:solidFill>
              <a:schemeClr val="bg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976662" y="3240362"/>
        <a:ext cx="1602219" cy="2588926"/>
      </dsp:txXfrm>
    </dsp:sp>
    <dsp:sp modelId="{4B14889B-EE03-429F-ACC9-27D4D1E6BE3F}">
      <dsp:nvSpPr>
        <dsp:cNvPr id="0" name=""/>
        <dsp:cNvSpPr/>
      </dsp:nvSpPr>
      <dsp:spPr>
        <a:xfrm flipV="1">
          <a:off x="4119369" y="5836581"/>
          <a:ext cx="901005" cy="140082"/>
        </a:xfrm>
        <a:prstGeom prst="rect">
          <a:avLst/>
        </a:prstGeom>
        <a:solidFill>
          <a:schemeClr val="bg2"/>
        </a:solidFill>
        <a:ln w="25400" cap="flat" cmpd="sng" algn="ctr">
          <a:solidFill>
            <a:schemeClr val="bg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0" rIns="12700" bIns="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 dirty="0" smtClean="0">
            <a:solidFill>
              <a:schemeClr val="bg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flipV="1">
        <a:off x="4119369" y="5836581"/>
        <a:ext cx="634510" cy="140082"/>
      </dsp:txXfrm>
    </dsp:sp>
    <dsp:sp modelId="{F80808CB-BB87-4C4E-ABE1-99D2AD41D0BB}">
      <dsp:nvSpPr>
        <dsp:cNvPr id="0" name=""/>
        <dsp:cNvSpPr/>
      </dsp:nvSpPr>
      <dsp:spPr>
        <a:xfrm>
          <a:off x="7285112" y="4648363"/>
          <a:ext cx="1499863" cy="1328300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F386EAF-4180-4FC2-8DF3-94041AF4AF58}">
      <dsp:nvSpPr>
        <dsp:cNvPr id="0" name=""/>
        <dsp:cNvSpPr/>
      </dsp:nvSpPr>
      <dsp:spPr>
        <a:xfrm>
          <a:off x="-6193164" y="-911047"/>
          <a:ext cx="7753100" cy="7753100"/>
        </a:xfrm>
        <a:prstGeom prst="blockArc">
          <a:avLst>
            <a:gd name="adj1" fmla="val 18900000"/>
            <a:gd name="adj2" fmla="val 2700000"/>
            <a:gd name="adj3" fmla="val 279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0B36A9-10CE-4779-B6FD-DD4B17BAEF37}">
      <dsp:nvSpPr>
        <dsp:cNvPr id="0" name=""/>
        <dsp:cNvSpPr/>
      </dsp:nvSpPr>
      <dsp:spPr>
        <a:xfrm>
          <a:off x="1204948" y="216023"/>
          <a:ext cx="7510991" cy="886216"/>
        </a:xfrm>
        <a:prstGeom prst="rect">
          <a:avLst/>
        </a:prstGeom>
        <a:solidFill>
          <a:schemeClr val="bg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03435" tIns="45720" rIns="45720" bIns="4572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kern="1200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Методическое сопровождение целевой модели наставничества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 dirty="0"/>
        </a:p>
      </dsp:txBody>
      <dsp:txXfrm>
        <a:off x="1204948" y="216023"/>
        <a:ext cx="7510991" cy="886216"/>
      </dsp:txXfrm>
    </dsp:sp>
    <dsp:sp modelId="{6BE93B2B-E87E-4A64-8D29-E3951D8632FC}">
      <dsp:nvSpPr>
        <dsp:cNvPr id="0" name=""/>
        <dsp:cNvSpPr/>
      </dsp:nvSpPr>
      <dsp:spPr>
        <a:xfrm>
          <a:off x="-127591" y="111826"/>
          <a:ext cx="2193552" cy="1862694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F96230-2504-428E-AA08-EC0E51A1C61C}">
      <dsp:nvSpPr>
        <dsp:cNvPr id="0" name=""/>
        <dsp:cNvSpPr/>
      </dsp:nvSpPr>
      <dsp:spPr>
        <a:xfrm>
          <a:off x="2169178" y="1776660"/>
          <a:ext cx="6543789" cy="1103659"/>
        </a:xfrm>
        <a:prstGeom prst="rect">
          <a:avLst/>
        </a:prstGeom>
        <a:solidFill>
          <a:schemeClr val="bg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03435" tIns="55880" rIns="55880" bIns="55880" numCol="1" spcCol="1270" anchor="ctr" anchorCtr="0">
          <a:noAutofit/>
        </a:bodyPr>
        <a:lstStyle/>
        <a:p>
          <a:pPr lvl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Реализация программ дополнительного профессионального образования</a:t>
          </a:r>
          <a:endParaRPr lang="ru-RU" sz="2200" b="1" kern="1200" dirty="0">
            <a:solidFill>
              <a:schemeClr val="bg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169178" y="1776660"/>
        <a:ext cx="6543789" cy="1103659"/>
      </dsp:txXfrm>
    </dsp:sp>
    <dsp:sp modelId="{638D34B3-AB2A-42FC-B962-D91B26A2296E}">
      <dsp:nvSpPr>
        <dsp:cNvPr id="0" name=""/>
        <dsp:cNvSpPr/>
      </dsp:nvSpPr>
      <dsp:spPr>
        <a:xfrm>
          <a:off x="991676" y="1654893"/>
          <a:ext cx="1839509" cy="1513458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E4D2F7-E930-4A76-92AB-BC9E464E8BB3}">
      <dsp:nvSpPr>
        <dsp:cNvPr id="0" name=""/>
        <dsp:cNvSpPr/>
      </dsp:nvSpPr>
      <dsp:spPr>
        <a:xfrm>
          <a:off x="1588418" y="3325545"/>
          <a:ext cx="7252140" cy="886216"/>
        </a:xfrm>
        <a:prstGeom prst="rect">
          <a:avLst/>
        </a:prstGeom>
        <a:solidFill>
          <a:schemeClr val="bg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03435" tIns="43180" rIns="43180" bIns="4318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Организация профессиональных  и </a:t>
          </a:r>
          <a:r>
            <a:rPr lang="ru-RU" sz="1700" b="1" kern="1200" dirty="0" err="1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стажировочных</a:t>
          </a:r>
          <a:r>
            <a:rPr lang="ru-RU" sz="1700" b="1" kern="1200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площадок для диссеминации и тиражирования лучших наставнических практик в «горизонтальном» формате</a:t>
          </a:r>
        </a:p>
      </dsp:txBody>
      <dsp:txXfrm>
        <a:off x="1588418" y="3325545"/>
        <a:ext cx="7252140" cy="886216"/>
      </dsp:txXfrm>
    </dsp:sp>
    <dsp:sp modelId="{4C739FED-19FE-4ECD-8325-20B0C2BBDB40}">
      <dsp:nvSpPr>
        <dsp:cNvPr id="0" name=""/>
        <dsp:cNvSpPr/>
      </dsp:nvSpPr>
      <dsp:spPr>
        <a:xfrm>
          <a:off x="94891" y="3191032"/>
          <a:ext cx="1760879" cy="1520803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58395F-A462-4870-AA54-E27CBE595F1F}">
      <dsp:nvSpPr>
        <dsp:cNvPr id="0" name=""/>
        <dsp:cNvSpPr/>
      </dsp:nvSpPr>
      <dsp:spPr>
        <a:xfrm>
          <a:off x="1861590" y="4693696"/>
          <a:ext cx="6773726" cy="886216"/>
        </a:xfrm>
        <a:prstGeom prst="rect">
          <a:avLst/>
        </a:prstGeom>
        <a:solidFill>
          <a:schemeClr val="bg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03435" tIns="43180" rIns="43180" bIns="4318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Разработка и реализация индивидуальных образовательных маршрутов для наставников и наставляемых (Региональная онлайн-школа «Быть наставником хочу!»)</a:t>
          </a:r>
          <a:endParaRPr lang="ru-RU" sz="1700" b="1" kern="1200" dirty="0">
            <a:solidFill>
              <a:schemeClr val="bg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61590" y="4693696"/>
        <a:ext cx="6773726" cy="886216"/>
      </dsp:txXfrm>
    </dsp:sp>
    <dsp:sp modelId="{FA785D1F-7A98-4424-810C-AD4233EB36B3}">
      <dsp:nvSpPr>
        <dsp:cNvPr id="0" name=""/>
        <dsp:cNvSpPr/>
      </dsp:nvSpPr>
      <dsp:spPr>
        <a:xfrm>
          <a:off x="775652" y="4508282"/>
          <a:ext cx="1430187" cy="1252357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8257CC4-B82F-4E07-AC31-85E60AA0DDA2}">
      <dsp:nvSpPr>
        <dsp:cNvPr id="0" name=""/>
        <dsp:cNvSpPr/>
      </dsp:nvSpPr>
      <dsp:spPr>
        <a:xfrm>
          <a:off x="5601307" y="2372275"/>
          <a:ext cx="1244635" cy="13001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59333"/>
              </a:lnTo>
              <a:lnTo>
                <a:pt x="1244635" y="1159333"/>
              </a:lnTo>
              <a:lnTo>
                <a:pt x="1244635" y="1300129"/>
              </a:lnTo>
            </a:path>
          </a:pathLst>
        </a:custGeom>
        <a:noFill/>
        <a:ln w="25400" cap="flat" cmpd="sng" algn="ctr">
          <a:solidFill>
            <a:schemeClr val="bg2">
              <a:lumMod val="2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0E1809E-264A-42A3-8CF6-7C83F4ECDE8A}">
      <dsp:nvSpPr>
        <dsp:cNvPr id="0" name=""/>
        <dsp:cNvSpPr/>
      </dsp:nvSpPr>
      <dsp:spPr>
        <a:xfrm>
          <a:off x="3875810" y="2372275"/>
          <a:ext cx="1725496" cy="586906"/>
        </a:xfrm>
        <a:custGeom>
          <a:avLst/>
          <a:gdLst/>
          <a:ahLst/>
          <a:cxnLst/>
          <a:rect l="0" t="0" r="0" b="0"/>
          <a:pathLst>
            <a:path>
              <a:moveTo>
                <a:pt x="1725496" y="0"/>
              </a:moveTo>
              <a:lnTo>
                <a:pt x="1725496" y="446110"/>
              </a:lnTo>
              <a:lnTo>
                <a:pt x="0" y="446110"/>
              </a:lnTo>
              <a:lnTo>
                <a:pt x="0" y="586906"/>
              </a:lnTo>
            </a:path>
          </a:pathLst>
        </a:custGeom>
        <a:noFill/>
        <a:ln w="25400" cap="flat" cmpd="sng" algn="ctr">
          <a:solidFill>
            <a:schemeClr val="bg2">
              <a:lumMod val="2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DCDA27-1B93-445E-883A-901D6CB7D26B}">
      <dsp:nvSpPr>
        <dsp:cNvPr id="0" name=""/>
        <dsp:cNvSpPr/>
      </dsp:nvSpPr>
      <dsp:spPr>
        <a:xfrm>
          <a:off x="928608" y="2372275"/>
          <a:ext cx="4672698" cy="1372143"/>
        </a:xfrm>
        <a:custGeom>
          <a:avLst/>
          <a:gdLst/>
          <a:ahLst/>
          <a:cxnLst/>
          <a:rect l="0" t="0" r="0" b="0"/>
          <a:pathLst>
            <a:path>
              <a:moveTo>
                <a:pt x="4672698" y="0"/>
              </a:moveTo>
              <a:lnTo>
                <a:pt x="4672698" y="1231347"/>
              </a:lnTo>
              <a:lnTo>
                <a:pt x="0" y="1231347"/>
              </a:lnTo>
              <a:lnTo>
                <a:pt x="0" y="1372143"/>
              </a:lnTo>
            </a:path>
          </a:pathLst>
        </a:custGeom>
        <a:noFill/>
        <a:ln w="25400" cap="flat" cmpd="sng" algn="ctr">
          <a:solidFill>
            <a:schemeClr val="bg2">
              <a:lumMod val="2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B09DA7-E6AB-4FD3-97EA-D38EBAA754F4}">
      <dsp:nvSpPr>
        <dsp:cNvPr id="0" name=""/>
        <dsp:cNvSpPr/>
      </dsp:nvSpPr>
      <dsp:spPr>
        <a:xfrm>
          <a:off x="3918686" y="76176"/>
          <a:ext cx="3365241" cy="2296098"/>
        </a:xfrm>
        <a:prstGeom prst="rect">
          <a:avLst/>
        </a:prstGeom>
        <a:solidFill>
          <a:schemeClr val="bg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Региональные/муниципальные методисты/руководители муниципальных школ наставничества</a:t>
          </a:r>
          <a:endParaRPr lang="ru-RU" sz="1800" b="1" kern="1200" dirty="0">
            <a:solidFill>
              <a:schemeClr val="bg2">
                <a:lumMod val="2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918686" y="76176"/>
        <a:ext cx="3365241" cy="2296098"/>
      </dsp:txXfrm>
    </dsp:sp>
    <dsp:sp modelId="{6C2DC724-BEC8-44BF-B963-6F021D2BE4D5}">
      <dsp:nvSpPr>
        <dsp:cNvPr id="0" name=""/>
        <dsp:cNvSpPr/>
      </dsp:nvSpPr>
      <dsp:spPr>
        <a:xfrm>
          <a:off x="39551" y="3744418"/>
          <a:ext cx="1778114" cy="938852"/>
        </a:xfrm>
        <a:prstGeom prst="rect">
          <a:avLst/>
        </a:prstGeom>
        <a:solidFill>
          <a:schemeClr val="bg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Конкурсное движение</a:t>
          </a:r>
          <a:endParaRPr lang="ru-RU" sz="1800" b="1" kern="1200" dirty="0">
            <a:solidFill>
              <a:schemeClr val="bg2">
                <a:lumMod val="2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9551" y="3744418"/>
        <a:ext cx="1778114" cy="938852"/>
      </dsp:txXfrm>
    </dsp:sp>
    <dsp:sp modelId="{07A8C6C9-4E38-449B-B28A-E5F3E3FA47A5}">
      <dsp:nvSpPr>
        <dsp:cNvPr id="0" name=""/>
        <dsp:cNvSpPr/>
      </dsp:nvSpPr>
      <dsp:spPr>
        <a:xfrm>
          <a:off x="2775860" y="2959181"/>
          <a:ext cx="2199900" cy="2873465"/>
        </a:xfrm>
        <a:prstGeom prst="rect">
          <a:avLst/>
        </a:prstGeom>
        <a:solidFill>
          <a:schemeClr val="bg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Экспертное сопровождение реализации целевой модели наставничества в муниципалитете</a:t>
          </a:r>
          <a:endParaRPr lang="ru-RU" sz="1800" kern="1200" dirty="0">
            <a:solidFill>
              <a:schemeClr val="bg2">
                <a:lumMod val="2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75860" y="2959181"/>
        <a:ext cx="2199900" cy="2873465"/>
      </dsp:txXfrm>
    </dsp:sp>
    <dsp:sp modelId="{8214CDC7-630E-45B7-970F-7E869F913D69}">
      <dsp:nvSpPr>
        <dsp:cNvPr id="0" name=""/>
        <dsp:cNvSpPr/>
      </dsp:nvSpPr>
      <dsp:spPr>
        <a:xfrm>
          <a:off x="5584176" y="3672404"/>
          <a:ext cx="2523531" cy="1926057"/>
        </a:xfrm>
        <a:prstGeom prst="rect">
          <a:avLst/>
        </a:prstGeom>
        <a:solidFill>
          <a:schemeClr val="bg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Консалтинг</a:t>
          </a:r>
          <a:endParaRPr lang="ru-RU" sz="2800" kern="1200" dirty="0">
            <a:solidFill>
              <a:schemeClr val="bg2">
                <a:lumMod val="2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584176" y="3672404"/>
        <a:ext cx="2523531" cy="1926057"/>
      </dsp:txXfrm>
    </dsp:sp>
    <dsp:sp modelId="{ACA4DB69-2063-4321-A852-669683980AB4}">
      <dsp:nvSpPr>
        <dsp:cNvPr id="0" name=""/>
        <dsp:cNvSpPr/>
      </dsp:nvSpPr>
      <dsp:spPr>
        <a:xfrm>
          <a:off x="0" y="0"/>
          <a:ext cx="3136104" cy="1839166"/>
        </a:xfrm>
        <a:prstGeom prst="rect">
          <a:avLst/>
        </a:prstGeom>
        <a:solidFill>
          <a:schemeClr val="bg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Экспертное сообщество </a:t>
          </a:r>
          <a:endParaRPr lang="ru-RU" sz="2800" b="1" kern="1200" dirty="0">
            <a:solidFill>
              <a:schemeClr val="bg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0"/>
        <a:ext cx="3136104" cy="1839166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36DAB66-B7D1-4006-9732-5BB978D1BDC5}">
      <dsp:nvSpPr>
        <dsp:cNvPr id="0" name=""/>
        <dsp:cNvSpPr/>
      </dsp:nvSpPr>
      <dsp:spPr>
        <a:xfrm>
          <a:off x="1311" y="4817"/>
          <a:ext cx="8854360" cy="2083818"/>
        </a:xfrm>
        <a:prstGeom prst="roundRect">
          <a:avLst>
            <a:gd name="adj" fmla="val 10000"/>
          </a:avLst>
        </a:prstGeom>
        <a:solidFill>
          <a:schemeClr val="bg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Региональная сеть муниципальных школ наставничества как инструмент сетевой интеграции, обеспечивающий создание  единого методического пространства на основе эффективное взаимодействия  муниципальных формальных и неформальных структур методического сопровождения. </a:t>
          </a:r>
        </a:p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i="1" kern="1200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27 Школ (79% от общего количества муниципальных систем образования), организованных в муниципалитетах Приморского края как площадки профессионального взаимодействия и развития и  методического сопровождения педагогов в «горизонтальном» формате. Планируется до конца 2024 года создание Школ в 30 муниципальных системах образования, что составит 88%). </a:t>
          </a:r>
          <a:endParaRPr lang="ru-RU" sz="1600" kern="1200" dirty="0">
            <a:solidFill>
              <a:schemeClr val="bg2">
                <a:lumMod val="25000"/>
              </a:schemeClr>
            </a:solidFill>
          </a:endParaRPr>
        </a:p>
      </dsp:txBody>
      <dsp:txXfrm>
        <a:off x="1311" y="4817"/>
        <a:ext cx="8854360" cy="2083818"/>
      </dsp:txXfrm>
    </dsp:sp>
    <dsp:sp modelId="{C2109EE9-9A89-44CF-940A-A5F293032766}">
      <dsp:nvSpPr>
        <dsp:cNvPr id="0" name=""/>
        <dsp:cNvSpPr/>
      </dsp:nvSpPr>
      <dsp:spPr>
        <a:xfrm>
          <a:off x="9954" y="2215540"/>
          <a:ext cx="6769459" cy="1044135"/>
        </a:xfrm>
        <a:prstGeom prst="roundRect">
          <a:avLst>
            <a:gd name="adj" fmla="val 10000"/>
          </a:avLst>
        </a:prstGeom>
        <a:solidFill>
          <a:schemeClr val="accent3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Форум муниципальных школ наставничества как фокус продвижения идей наставничества</a:t>
          </a:r>
          <a:endParaRPr lang="ru-RU" sz="1800" b="1" kern="1200" dirty="0">
            <a:solidFill>
              <a:schemeClr val="bg2">
                <a:lumMod val="2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954" y="2215540"/>
        <a:ext cx="6769459" cy="1044135"/>
      </dsp:txXfrm>
    </dsp:sp>
    <dsp:sp modelId="{29D45843-5798-41A3-B7C7-32E8CD49B5C2}">
      <dsp:nvSpPr>
        <dsp:cNvPr id="0" name=""/>
        <dsp:cNvSpPr/>
      </dsp:nvSpPr>
      <dsp:spPr>
        <a:xfrm>
          <a:off x="23156" y="3386579"/>
          <a:ext cx="2467903" cy="2202513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Региональная онлайн-школа «Как стать хорошим наставником»  - 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ресурс организации индивидуальной траектории профессионального и личностного развития наставника</a:t>
          </a:r>
          <a:r>
            <a:rPr lang="ru-RU" sz="1300" kern="1200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1300" kern="1200" dirty="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156" y="3386579"/>
        <a:ext cx="2467903" cy="2202513"/>
      </dsp:txXfrm>
    </dsp:sp>
    <dsp:sp modelId="{A837164F-8E67-4328-BC42-E37C791C1332}">
      <dsp:nvSpPr>
        <dsp:cNvPr id="0" name=""/>
        <dsp:cNvSpPr/>
      </dsp:nvSpPr>
      <dsp:spPr>
        <a:xfrm>
          <a:off x="3239118" y="3384383"/>
          <a:ext cx="2548410" cy="2369242"/>
        </a:xfrm>
        <a:prstGeom prst="roundRect">
          <a:avLst>
            <a:gd name="adj" fmla="val 10000"/>
          </a:avLst>
        </a:prstGeom>
        <a:solidFill>
          <a:schemeClr val="bg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Краевой педагогический </a:t>
          </a:r>
          <a:r>
            <a:rPr lang="ru-RU" sz="1600" b="1" kern="1200" dirty="0" err="1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коворкинг</a:t>
          </a:r>
          <a:r>
            <a:rPr lang="ru-RU" sz="1600" b="1" kern="1200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«В фокусе:..!» как механизм создания региональной сети и профессиональная площадка для диссеминации опыта наставничества.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(ежемесячно)</a:t>
          </a:r>
          <a:endParaRPr lang="ru-RU" sz="1600" b="1" kern="1200" dirty="0">
            <a:solidFill>
              <a:schemeClr val="bg2">
                <a:lumMod val="2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39118" y="3384383"/>
        <a:ext cx="2548410" cy="2369242"/>
      </dsp:txXfrm>
    </dsp:sp>
    <dsp:sp modelId="{6C0AF18E-F8F8-4A1E-8286-3D4A40747336}">
      <dsp:nvSpPr>
        <dsp:cNvPr id="0" name=""/>
        <dsp:cNvSpPr/>
      </dsp:nvSpPr>
      <dsp:spPr>
        <a:xfrm>
          <a:off x="6582785" y="4286725"/>
          <a:ext cx="1592935" cy="147391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 dirty="0"/>
        </a:p>
      </dsp:txBody>
      <dsp:txXfrm>
        <a:off x="6582785" y="4286725"/>
        <a:ext cx="1592935" cy="1473913"/>
      </dsp:txXfrm>
    </dsp:sp>
    <dsp:sp modelId="{21679EAB-D2D1-41B8-9068-36B1B59AD1E2}">
      <dsp:nvSpPr>
        <dsp:cNvPr id="0" name=""/>
        <dsp:cNvSpPr/>
      </dsp:nvSpPr>
      <dsp:spPr>
        <a:xfrm>
          <a:off x="6923567" y="2232254"/>
          <a:ext cx="1933416" cy="1982472"/>
        </a:xfrm>
        <a:prstGeom prst="roundRect">
          <a:avLst>
            <a:gd name="adj" fmla="val 10000"/>
          </a:avLst>
        </a:prstGeom>
        <a:solidFill>
          <a:schemeClr val="bg2">
            <a:lumMod val="2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Расширение инновационных форм практик «Ученик-ученик», «учитель-ученик», в том числе в сетевой форме, реализация сетевых наставнических проектов</a:t>
          </a:r>
          <a:endParaRPr lang="ru-RU" sz="1400" b="1" kern="1200" dirty="0"/>
        </a:p>
      </dsp:txBody>
      <dsp:txXfrm>
        <a:off x="6923567" y="2232254"/>
        <a:ext cx="1933416" cy="19824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CircleRelationship">
  <dgm:title val=""/>
  <dgm:desc val=""/>
  <dgm:catLst>
    <dgm:cat type="relationship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clrData>
  <dgm:layoutNode name="Name0">
    <dgm:varLst>
      <dgm:chMax val="1"/>
      <dgm:chPref val="1"/>
    </dgm:varLst>
    <dgm:shape xmlns:r="http://schemas.openxmlformats.org/officeDocument/2006/relationships" r:blip="">
      <dgm:adjLst/>
    </dgm:shape>
    <dgm:choose name="Name1">
      <dgm:if name="Name2" axis="ch ch" ptType="node node" func="cnt" op="equ" val="0">
        <dgm:alg type="composite">
          <dgm:param type="ar" val="0.98"/>
        </dgm:alg>
        <dgm:constrLst>
          <dgm:constr type="primFontSz" for="des" ptType="node" op="equ" val="65"/>
          <dgm:constr type="l" for="ch" forName="Parent" refType="w" fact="0"/>
          <dgm:constr type="t" for="ch" forName="Parent" refType="h" fact="0.039"/>
          <dgm:constr type="w" for="ch" forName="Parent" refType="w" fact="0.8734"/>
          <dgm:constr type="h" for="ch" forName="Parent" refType="h" fact="0.856"/>
          <dgm:constr type="l" for="ch" forName="Accent1" refType="w" fact="0.4984"/>
          <dgm:constr type="t" for="ch" forName="Accent1" refType="h" fact="0"/>
          <dgm:constr type="w" for="ch" forName="Accent1" refType="w" fact="0.0972"/>
          <dgm:constr type="h" for="ch" forName="Accent1" refType="h" fact="0.0952"/>
          <dgm:constr type="l" for="ch" forName="Accent2" refType="w" fact="0.2684"/>
          <dgm:constr type="t" for="ch" forName="Accent2" refType="h" fact="0.8314"/>
          <dgm:constr type="w" for="ch" forName="Accent2" refType="w" fact="0.0704"/>
          <dgm:constr type="h" for="ch" forName="Accent2" refType="h" fact="0.069"/>
          <dgm:constr type="l" for="ch" forName="Accent3" refType="w" fact="0.9296"/>
          <dgm:constr type="t" for="ch" forName="Accent3" refType="h" fact="0.3864"/>
          <dgm:constr type="w" for="ch" forName="Accent3" refType="w" fact="0.0704"/>
          <dgm:constr type="h" for="ch" forName="Accent3" refType="h" fact="0.069"/>
          <dgm:constr type="l" for="ch" forName="Accent4" refType="w" fact="0.5931"/>
          <dgm:constr type="t" for="ch" forName="Accent4" refType="h" fact="0.9048"/>
          <dgm:constr type="w" for="ch" forName="Accent4" refType="w" fact="0.0972"/>
          <dgm:constr type="h" for="ch" forName="Accent4" refType="h" fact="0.0952"/>
          <dgm:constr type="l" for="ch" forName="Accent5" refType="w" fact="0.2883"/>
          <dgm:constr type="t" for="ch" forName="Accent5" refType="h" fact="0.1353"/>
          <dgm:constr type="w" for="ch" forName="Accent5" refType="w" fact="0.0704"/>
          <dgm:constr type="h" for="ch" forName="Accent5" refType="h" fact="0.069"/>
          <dgm:constr type="l" for="ch" forName="Accent6" refType="w" fact="0.0666"/>
          <dgm:constr type="t" for="ch" forName="Accent6" refType="h" fact="0.53"/>
          <dgm:constr type="w" for="ch" forName="Accent6" refType="w" fact="0.0704"/>
          <dgm:constr type="h" for="ch" forName="Accent6" refType="h" fact="0.069"/>
        </dgm:constrLst>
      </dgm:if>
      <dgm:if name="Name3" axis="ch ch" ptType="node node" func="cnt" op="equ" val="1">
        <dgm:alg type="composite">
          <dgm:param type="ar" val="1.2476"/>
        </dgm:alg>
        <dgm:constrLst>
          <dgm:constr type="primFontSz" for="des" ptType="node" op="equ" val="65"/>
          <dgm:constr type="l" for="ch" forName="Parent" refType="w" fact="0.2145"/>
          <dgm:constr type="t" for="ch" forName="Parent" refType="h" fact="0.039"/>
          <dgm:constr type="w" for="ch" forName="Parent" refType="w" fact="0.6861"/>
          <dgm:constr type="h" for="ch" forName="Parent" refType="h" fact="0.856"/>
          <dgm:constr type="l" for="ch" forName="Accent8" refType="w" fact="0.0262"/>
          <dgm:constr type="t" for="ch" forName="Accent8" refType="h" fact="0.6434"/>
          <dgm:constr type="w" for="ch" forName="Accent8" refType="w" fact="0.138"/>
          <dgm:constr type="h" for="ch" forName="Accent8" refType="h" fact="0.1721"/>
          <dgm:constr type="l" for="ch" forName="Accent1" refType="w" fact="0.6059"/>
          <dgm:constr type="t" for="ch" forName="Accent1" refType="h" fact="0"/>
          <dgm:constr type="w" for="ch" forName="Accent1" refType="w" fact="0.0763"/>
          <dgm:constr type="h" for="ch" forName="Accent1" refType="h" fact="0.0952"/>
          <dgm:constr type="l" for="ch" forName="Accent2" refType="w" fact="0.4253"/>
          <dgm:constr type="t" for="ch" forName="Accent2" refType="h" fact="0.8314"/>
          <dgm:constr type="w" for="ch" forName="Accent2" refType="w" fact="0.0553"/>
          <dgm:constr type="h" for="ch" forName="Accent2" refType="h" fact="0.069"/>
          <dgm:constr type="l" for="ch" forName="Accent3" refType="w" fact="0.9447"/>
          <dgm:constr type="t" for="ch" forName="Accent3" refType="h" fact="0.3864"/>
          <dgm:constr type="w" for="ch" forName="Accent3" refType="w" fact="0.0553"/>
          <dgm:constr type="h" for="ch" forName="Accent3" refType="h" fact="0.069"/>
          <dgm:constr type="l" for="ch" forName="Child1" refType="w" fact="0"/>
          <dgm:constr type="t" for="ch" forName="Child1" refType="h" fact="0.1935"/>
          <dgm:constr type="w" for="ch" forName="Child1" refType="w" fact="0.2789"/>
          <dgm:constr type="h" for="ch" forName="Child1" refType="h" fact="0.3479"/>
          <dgm:constr type="l" for="ch" forName="Accent4" refType="w" fact="0.6803"/>
          <dgm:constr type="t" for="ch" forName="Accent4" refType="h" fact="0.9048"/>
          <dgm:constr type="w" for="ch" forName="Accent4" refType="w" fact="0.0763"/>
          <dgm:constr type="h" for="ch" forName="Accent4" refType="h" fact="0.0952"/>
          <dgm:constr type="l" for="ch" forName="Accent7" refType="w" fact="0.5287"/>
          <dgm:constr type="t" for="ch" forName="Accent7" refType="h" fact="0.1383"/>
          <dgm:constr type="w" for="ch" forName="Accent7" refType="w" fact="0.0763"/>
          <dgm:constr type="h" for="ch" forName="Accent7" refType="h" fact="0.0952"/>
          <dgm:constr type="l" for="ch" forName="Accent5" refType="w" fact="0.4409"/>
          <dgm:constr type="t" for="ch" forName="Accent5" refType="h" fact="0.1353"/>
          <dgm:constr type="w" for="ch" forName="Accent5" refType="w" fact="0.0553"/>
          <dgm:constr type="h" for="ch" forName="Accent5" refType="h" fact="0.069"/>
          <dgm:constr type="l" for="ch" forName="Accent6" refType="w" fact="0.2668"/>
          <dgm:constr type="t" for="ch" forName="Accent6" refType="h" fact="0.53"/>
          <dgm:constr type="w" for="ch" forName="Accent6" refType="w" fact="0.0553"/>
          <dgm:constr type="h" for="ch" forName="Accent6" refType="h" fact="0.069"/>
        </dgm:constrLst>
      </dgm:if>
      <dgm:if name="Name4" axis="ch ch" ptType="node node" func="cnt" op="equ" val="2">
        <dgm:alg type="composite">
          <dgm:param type="ar" val="1.592"/>
        </dgm:alg>
        <dgm:constrLst>
          <dgm:constr type="primFontSz" for="des" ptType="node" op="equ" val="65"/>
          <dgm:constr type="l" for="ch" forName="Parent" refType="w" fact="0.1886"/>
          <dgm:constr type="t" for="ch" forName="Parent" refType="h" fact="0.039"/>
          <dgm:constr type="w" for="ch" forName="Parent" refType="w" fact="0.5377"/>
          <dgm:constr type="h" for="ch" forName="Parent" refType="h" fact="0.856"/>
          <dgm:constr type="l" for="ch" forName="Accent8" refType="w" fact="0.0411"/>
          <dgm:constr type="t" for="ch" forName="Accent8" refType="h" fact="0.6434"/>
          <dgm:constr type="w" for="ch" forName="Accent8" refType="w" fact="0.1081"/>
          <dgm:constr type="h" for="ch" forName="Accent8" refType="h" fact="0.1721"/>
          <dgm:constr type="l" for="ch" forName="Accent1" refType="w" fact="0.4954"/>
          <dgm:constr type="t" for="ch" forName="Accent1" refType="h" fact="0"/>
          <dgm:constr type="w" for="ch" forName="Accent1" refType="w" fact="0.0598"/>
          <dgm:constr type="h" for="ch" forName="Accent1" refType="h" fact="0.0952"/>
          <dgm:constr type="l" for="ch" forName="Accent2" refType="w" fact="0.3538"/>
          <dgm:constr type="t" for="ch" forName="Accent2" refType="h" fact="0.8314"/>
          <dgm:constr type="w" for="ch" forName="Accent2" refType="w" fact="0.0433"/>
          <dgm:constr type="h" for="ch" forName="Accent2" refType="h" fact="0.069"/>
          <dgm:constr type="l" for="ch" forName="Accent3" refType="w" fact="0.7609"/>
          <dgm:constr type="t" for="ch" forName="Accent3" refType="h" fact="0.3864"/>
          <dgm:constr type="w" for="ch" forName="Accent3" refType="w" fact="0.0433"/>
          <dgm:constr type="h" for="ch" forName="Accent3" refType="h" fact="0.069"/>
          <dgm:constr type="l" for="ch" forName="Accent9" refType="w" fact="0.6839"/>
          <dgm:constr type="t" for="ch" forName="Accent9" refType="h" fact="0.27"/>
          <dgm:constr type="w" for="ch" forName="Accent9" refType="w" fact="0.0598"/>
          <dgm:constr type="h" for="ch" forName="Accent9" refType="h" fact="0.0952"/>
          <dgm:constr type="l" for="ch" forName="Child1" refType="w" fact="0.0206"/>
          <dgm:constr type="t" for="ch" forName="Child1" refType="h" fact="0.1935"/>
          <dgm:constr type="w" for="ch" forName="Child1" refType="w" fact="0.2186"/>
          <dgm:constr type="h" for="ch" forName="Child1" refType="h" fact="0.3479"/>
          <dgm:constr type="l" for="ch" forName="Child2" refType="w" fact="0.7814"/>
          <dgm:constr type="t" for="ch" forName="Child2" refType="h" fact="0.0298"/>
          <dgm:constr type="w" for="ch" forName="Child2" refType="w" fact="0.2186"/>
          <dgm:constr type="h" for="ch" forName="Child2" refType="h" fact="0.3479"/>
          <dgm:constr type="l" for="ch" forName="Accent10" refType="w" fact="0"/>
          <dgm:constr type="t" for="ch" forName="Accent10" refType="h" fact="0.8482"/>
          <dgm:constr type="w" for="ch" forName="Accent10" refType="w" fact="0.0433"/>
          <dgm:constr type="h" for="ch" forName="Accent10" refType="h" fact="0.069"/>
          <dgm:constr type="l" for="ch" forName="Accent11" refType="w" fact="0.4318"/>
          <dgm:constr type="t" for="ch" forName="Accent11" refType="h" fact="0.75"/>
          <dgm:constr type="w" for="ch" forName="Accent11" refType="w" fact="0.0433"/>
          <dgm:constr type="h" for="ch" forName="Accent11" refType="h" fact="0.069"/>
          <dgm:constr type="l" for="ch" forName="Accent7" refType="w" fact="0.4349"/>
          <dgm:constr type="t" for="ch" forName="Accent7" refType="h" fact="0.1383"/>
          <dgm:constr type="w" for="ch" forName="Accent7" refType="w" fact="0.0598"/>
          <dgm:constr type="h" for="ch" forName="Accent7" refType="h" fact="0.0952"/>
          <dgm:constr type="l" for="ch" forName="Accent5" refType="w" fact="0.3661"/>
          <dgm:constr type="t" for="ch" forName="Accent5" refType="h" fact="0.1353"/>
          <dgm:constr type="w" for="ch" forName="Accent5" refType="w" fact="0.0433"/>
          <dgm:constr type="h" for="ch" forName="Accent5" refType="h" fact="0.069"/>
          <dgm:constr type="l" for="ch" forName="Accent6" refType="w" fact="0.2296"/>
          <dgm:constr type="t" for="ch" forName="Accent6" refType="h" fact="0.53"/>
          <dgm:constr type="w" for="ch" forName="Accent6" refType="w" fact="0.0433"/>
          <dgm:constr type="h" for="ch" forName="Accent6" refType="h" fact="0.069"/>
          <dgm:constr type="l" for="ch" forName="Accent4" refType="w" fact="0.5537"/>
          <dgm:constr type="t" for="ch" forName="Accent4" refType="h" fact="0.9048"/>
          <dgm:constr type="w" for="ch" forName="Accent4" refType="w" fact="0.0598"/>
          <dgm:constr type="h" for="ch" forName="Accent4" refType="h" fact="0.0952"/>
        </dgm:constrLst>
      </dgm:if>
      <dgm:if name="Name5" axis="ch ch" ptType="node node" func="cnt" op="equ" val="3">
        <dgm:alg type="composite">
          <dgm:param type="ar" val="1.755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9"/>
          <dgm:constr type="w" for="ch" forName="Parent" refType="w" fact="0.4875"/>
          <dgm:constr type="h" for="ch" forName="Parent" refType="h" fact="0.856"/>
          <dgm:constr type="l" for="ch" forName="Accent8" refType="w" fact="0.0373"/>
          <dgm:constr type="t" for="ch" forName="Accent8" refType="h" fact="0.6434"/>
          <dgm:constr type="w" for="ch" forName="Accent8" refType="w" fact="0.098"/>
          <dgm:constr type="h" for="ch" forName="Accent8" refType="h" fact="0.1721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952"/>
          <dgm:constr type="l" for="ch" forName="Accent2" refType="w" fact="0.3209"/>
          <dgm:constr type="t" for="ch" forName="Accent2" refType="h" fact="0.8314"/>
          <dgm:constr type="w" for="ch" forName="Accent2" refType="w" fact="0.0393"/>
          <dgm:constr type="h" for="ch" forName="Accent2" refType="h" fact="0.069"/>
          <dgm:constr type="l" for="ch" forName="Accent3" refType="w" fact="0.6899"/>
          <dgm:constr type="t" for="ch" forName="Accent3" refType="h" fact="0.3864"/>
          <dgm:constr type="w" for="ch" forName="Accent3" refType="w" fact="0.0393"/>
          <dgm:constr type="h" for="ch" forName="Accent3" refType="h" fact="0.069"/>
          <dgm:constr type="l" for="ch" forName="Accent9" refType="w" fact="0.6201"/>
          <dgm:constr type="t" for="ch" forName="Accent9" refType="h" fact="0.27"/>
          <dgm:constr type="w" for="ch" forName="Accent9" refType="w" fact="0.0542"/>
          <dgm:constr type="h" for="ch" forName="Accent9" refType="h" fact="0.0952"/>
          <dgm:constr type="l" for="ch" forName="Child1" refType="w" fact="0.0186"/>
          <dgm:constr type="t" for="ch" forName="Child1" refType="h" fact="0.1935"/>
          <dgm:constr type="w" for="ch" forName="Child1" refType="w" fact="0.1982"/>
          <dgm:constr type="h" for="ch" forName="Child1" refType="h" fact="0.3479"/>
          <dgm:constr type="l" for="ch" forName="Child2" refType="w" fact="0.7086"/>
          <dgm:constr type="t" for="ch" forName="Child2" refType="h" fact="0.0298"/>
          <dgm:constr type="w" for="ch" forName="Child2" refType="w" fact="0.1982"/>
          <dgm:constr type="h" for="ch" forName="Child2" refType="h" fact="0.3479"/>
          <dgm:constr type="l" for="ch" forName="Child3" refType="w" fact="0.8018"/>
          <dgm:constr type="t" for="ch" forName="Child3" refType="h" fact="0.6312"/>
          <dgm:constr type="w" for="ch" forName="Child3" refType="w" fact="0.1982"/>
          <dgm:constr type="h" for="ch" forName="Child3" refType="h" fact="0.3479"/>
          <dgm:constr type="l" for="ch" forName="Accent12" refType="w" fact="0.7459"/>
          <dgm:constr type="t" for="ch" forName="Accent12" refType="h" fact="0.619"/>
          <dgm:constr type="w" for="ch" forName="Accent12" refType="w" fact="0.0393"/>
          <dgm:constr type="h" for="ch" forName="Accent12" refType="h" fact="0.069"/>
          <dgm:constr type="l" for="ch" forName="Accent4" refType="w" fact="0.5021"/>
          <dgm:constr type="t" for="ch" forName="Accent4" refType="h" fact="0.9048"/>
          <dgm:constr type="w" for="ch" forName="Accent4" refType="w" fact="0.0542"/>
          <dgm:constr type="h" for="ch" forName="Accent4" refType="h" fact="0.0952"/>
          <dgm:constr type="l" for="ch" forName="Accent10" refType="w" fact="0"/>
          <dgm:constr type="t" for="ch" forName="Accent10" refType="h" fact="0.8482"/>
          <dgm:constr type="w" for="ch" forName="Accent10" refType="w" fact="0.0393"/>
          <dgm:constr type="h" for="ch" forName="Accent10" refType="h" fact="0.069"/>
          <dgm:constr type="l" for="ch" forName="Accent11" refType="w" fact="0.3916"/>
          <dgm:constr type="t" for="ch" forName="Accent11" refType="h" fact="0.75"/>
          <dgm:constr type="w" for="ch" forName="Accent11" refType="w" fact="0.0393"/>
          <dgm:constr type="h" for="ch" forName="Accent11" refType="h" fact="0.069"/>
          <dgm:constr type="l" for="ch" forName="Accent7" refType="w" fact="0.3944"/>
          <dgm:constr type="t" for="ch" forName="Accent7" refType="h" fact="0.1383"/>
          <dgm:constr type="w" for="ch" forName="Accent7" refType="w" fact="0.0542"/>
          <dgm:constr type="h" for="ch" forName="Accent7" refType="h" fact="0.0952"/>
          <dgm:constr type="l" for="ch" forName="Accent5" refType="w" fact="0.3319"/>
          <dgm:constr type="t" for="ch" forName="Accent5" refType="h" fact="0.1353"/>
          <dgm:constr type="w" for="ch" forName="Accent5" refType="w" fact="0.0393"/>
          <dgm:constr type="h" for="ch" forName="Accent5" refType="h" fact="0.069"/>
          <dgm:constr type="l" for="ch" forName="Accent6" refType="w" fact="0.2082"/>
          <dgm:constr type="t" for="ch" forName="Accent6" refType="h" fact="0.53"/>
          <dgm:constr type="w" for="ch" forName="Accent6" refType="w" fact="0.0393"/>
          <dgm:constr type="h" for="ch" forName="Accent6" refType="h" fact="0.069"/>
        </dgm:constrLst>
      </dgm:if>
      <dgm:if name="Name6" axis="ch ch" ptType="node node" func="cnt" op="equ" val="4">
        <dgm:alg type="composite">
          <dgm:param type="ar" val="1.3749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06"/>
          <dgm:constr type="w" for="ch" forName="Parent" refType="w" fact="0.4875"/>
          <dgm:constr type="h" for="ch" forName="Parent" refType="h" fact="0.6703"/>
          <dgm:constr type="l" for="ch" forName="Accent8" refType="w" fact="0.0373"/>
          <dgm:constr type="t" for="ch" forName="Accent8" refType="h" fact="0.5038"/>
          <dgm:constr type="w" for="ch" forName="Accent8" refType="w" fact="0.098"/>
          <dgm:constr type="h" for="ch" forName="Accent8" refType="h" fact="0.1348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746"/>
          <dgm:constr type="l" for="ch" forName="Accent2" refType="w" fact="0.3209"/>
          <dgm:constr type="t" for="ch" forName="Accent2" refType="h" fact="0.6511"/>
          <dgm:constr type="w" for="ch" forName="Accent2" refType="w" fact="0.0393"/>
          <dgm:constr type="h" for="ch" forName="Accent2" refType="h" fact="0.054"/>
          <dgm:constr type="l" for="ch" forName="Accent3" refType="w" fact="0.6899"/>
          <dgm:constr type="t" for="ch" forName="Accent3" refType="h" fact="0.3026"/>
          <dgm:constr type="w" for="ch" forName="Accent3" refType="w" fact="0.0393"/>
          <dgm:constr type="h" for="ch" forName="Accent3" refType="h" fact="0.054"/>
          <dgm:constr type="l" for="ch" forName="Accent9" refType="w" fact="0.6201"/>
          <dgm:constr type="t" for="ch" forName="Accent9" refType="h" fact="0.2115"/>
          <dgm:constr type="w" for="ch" forName="Accent9" refType="w" fact="0.0542"/>
          <dgm:constr type="h" for="ch" forName="Accent9" refType="h" fact="0.0746"/>
          <dgm:constr type="l" for="ch" forName="Child1" refType="w" fact="0.0186"/>
          <dgm:constr type="t" for="ch" forName="Child1" refType="h" fact="0.1515"/>
          <dgm:constr type="w" for="ch" forName="Child1" refType="w" fact="0.1982"/>
          <dgm:constr type="h" for="ch" forName="Child1" refType="h" fact="0.2725"/>
          <dgm:constr type="l" for="ch" forName="Child2" refType="w" fact="0.7086"/>
          <dgm:constr type="t" for="ch" forName="Child2" refType="h" fact="0.0233"/>
          <dgm:constr type="w" for="ch" forName="Child2" refType="w" fact="0.1982"/>
          <dgm:constr type="h" for="ch" forName="Child2" refType="h" fact="0.2725"/>
          <dgm:constr type="l" for="ch" forName="Child3" refType="w" fact="0.8018"/>
          <dgm:constr type="t" for="ch" forName="Child3" refType="h" fact="0.4943"/>
          <dgm:constr type="w" for="ch" forName="Child3" refType="w" fact="0.1982"/>
          <dgm:constr type="h" for="ch" forName="Child3" refType="h" fact="0.2725"/>
          <dgm:constr type="l" for="ch" forName="Accent12" refType="w" fact="0.7459"/>
          <dgm:constr type="t" for="ch" forName="Accent12" refType="h" fact="0.4848"/>
          <dgm:constr type="w" for="ch" forName="Accent12" refType="w" fact="0.0393"/>
          <dgm:constr type="h" for="ch" forName="Accent12" refType="h" fact="0.054"/>
          <dgm:constr type="l" for="ch" forName="Accent4" refType="w" fact="0.5021"/>
          <dgm:constr type="t" for="ch" forName="Accent4" refType="h" fact="0.7085"/>
          <dgm:constr type="w" for="ch" forName="Accent4" refType="w" fact="0.0542"/>
          <dgm:constr type="h" for="ch" forName="Accent4" refType="h" fact="0.0746"/>
          <dgm:constr type="l" for="ch" forName="Accent10" refType="w" fact="0"/>
          <dgm:constr type="t" for="ch" forName="Accent10" refType="h" fact="0.6642"/>
          <dgm:constr type="w" for="ch" forName="Accent10" refType="w" fact="0.0393"/>
          <dgm:constr type="h" for="ch" forName="Accent10" refType="h" fact="0.054"/>
          <dgm:constr type="l" for="ch" forName="Accent11" refType="w" fact="0.3916"/>
          <dgm:constr type="t" for="ch" forName="Accent11" refType="h" fact="0.5873"/>
          <dgm:constr type="w" for="ch" forName="Accent11" refType="w" fact="0.0393"/>
          <dgm:constr type="h" for="ch" forName="Accent11" refType="h" fact="0.054"/>
          <dgm:constr type="l" for="ch" forName="Accent7" refType="w" fact="0.3944"/>
          <dgm:constr type="t" for="ch" forName="Accent7" refType="h" fact="0.1083"/>
          <dgm:constr type="w" for="ch" forName="Accent7" refType="w" fact="0.0542"/>
          <dgm:constr type="h" for="ch" forName="Accent7" refType="h" fact="0.0746"/>
          <dgm:constr type="l" for="ch" forName="Accent5" refType="w" fact="0.3319"/>
          <dgm:constr type="t" for="ch" forName="Accent5" refType="h" fact="0.1059"/>
          <dgm:constr type="w" for="ch" forName="Accent5" refType="w" fact="0.0393"/>
          <dgm:constr type="h" for="ch" forName="Accent5" refType="h" fact="0.054"/>
          <dgm:constr type="l" for="ch" forName="Accent6" refType="w" fact="0.2082"/>
          <dgm:constr type="t" for="ch" forName="Accent6" refType="h" fact="0.4151"/>
          <dgm:constr type="w" for="ch" forName="Accent6" refType="w" fact="0.0393"/>
          <dgm:constr type="h" for="ch" forName="Accent6" refType="h" fact="0.054"/>
          <dgm:constr type="l" for="ch" forName="Child4" refType="w" fact="0.2329"/>
          <dgm:constr type="t" for="ch" forName="Child4" refType="h" fact="0.7275"/>
          <dgm:constr type="w" for="ch" forName="Child4" refType="w" fact="0.1982"/>
          <dgm:constr type="h" for="ch" forName="Child4" refType="h" fact="0.2725"/>
          <dgm:constr type="l" for="ch" forName="Accent13" refType="w" fact="0.4099"/>
          <dgm:constr type="t" for="ch" forName="Accent13" refType="h" fact="0.7183"/>
          <dgm:constr type="w" for="ch" forName="Accent13" refType="w" fact="0.0393"/>
          <dgm:constr type="h" for="ch" forName="Accent13" refType="h" fact="0.054"/>
        </dgm:constrLst>
      </dgm:if>
      <dgm:else name="Name7">
        <dgm:alg type="composite">
          <dgm:param type="ar" val="1.147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1907"/>
          <dgm:constr type="w" for="ch" forName="Parent" refType="w" fact="0.4875"/>
          <dgm:constr type="h" for="ch" forName="Parent" refType="h" fact="0.5596"/>
          <dgm:constr type="l" for="ch" forName="Accent8" refType="w" fact="0.0373"/>
          <dgm:constr type="t" for="ch" forName="Accent8" refType="h" fact="0.5858"/>
          <dgm:constr type="w" for="ch" forName="Accent8" refType="w" fact="0.098"/>
          <dgm:constr type="h" for="ch" forName="Accent8" refType="h" fact="0.1125"/>
          <dgm:constr type="l" for="ch" forName="Accent1" refType="w" fact="0.4492"/>
          <dgm:constr type="t" for="ch" forName="Accent1" refType="h" fact="0.1652"/>
          <dgm:constr type="w" for="ch" forName="Accent1" refType="w" fact="0.0542"/>
          <dgm:constr type="h" for="ch" forName="Accent1" refType="h" fact="0.0623"/>
          <dgm:constr type="l" for="ch" forName="Accent2" refType="w" fact="0.3209"/>
          <dgm:constr type="t" for="ch" forName="Accent2" refType="h" fact="0.7087"/>
          <dgm:constr type="w" for="ch" forName="Accent2" refType="w" fact="0.0393"/>
          <dgm:constr type="h" for="ch" forName="Accent2" refType="h" fact="0.0451"/>
          <dgm:constr type="l" for="ch" forName="Accent3" refType="w" fact="0.6899"/>
          <dgm:constr type="t" for="ch" forName="Accent3" refType="h" fact="0.4178"/>
          <dgm:constr type="w" for="ch" forName="Accent3" refType="w" fact="0.0393"/>
          <dgm:constr type="h" for="ch" forName="Accent3" refType="h" fact="0.0451"/>
          <dgm:constr type="l" for="ch" forName="Accent9" refType="w" fact="0.6201"/>
          <dgm:constr type="t" for="ch" forName="Accent9" refType="h" fact="0.3417"/>
          <dgm:constr type="w" for="ch" forName="Accent9" refType="w" fact="0.0542"/>
          <dgm:constr type="h" for="ch" forName="Accent9" refType="h" fact="0.0623"/>
          <dgm:constr type="l" for="ch" forName="Child1" refType="w" fact="0.0186"/>
          <dgm:constr type="t" for="ch" forName="Child1" refType="h" fact="0.2917"/>
          <dgm:constr type="w" for="ch" forName="Child1" refType="w" fact="0.1982"/>
          <dgm:constr type="h" for="ch" forName="Child1" refType="h" fact="0.2275"/>
          <dgm:constr type="l" for="ch" forName="Child2" refType="w" fact="0.7086"/>
          <dgm:constr type="t" for="ch" forName="Child2" refType="h" fact="0.1847"/>
          <dgm:constr type="w" for="ch" forName="Child2" refType="w" fact="0.1982"/>
          <dgm:constr type="h" for="ch" forName="Child2" refType="h" fact="0.2275"/>
          <dgm:constr type="l" for="ch" forName="Child3" refType="w" fact="0.8018"/>
          <dgm:constr type="t" for="ch" forName="Child3" refType="h" fact="0.5778"/>
          <dgm:constr type="w" for="ch" forName="Child3" refType="w" fact="0.1982"/>
          <dgm:constr type="h" for="ch" forName="Child3" refType="h" fact="0.2275"/>
          <dgm:constr type="l" for="ch" forName="Accent12" refType="w" fact="0.7459"/>
          <dgm:constr type="t" for="ch" forName="Accent12" refType="h" fact="0.5699"/>
          <dgm:constr type="w" for="ch" forName="Accent12" refType="w" fact="0.0393"/>
          <dgm:constr type="h" for="ch" forName="Accent12" refType="h" fact="0.0451"/>
          <dgm:constr type="l" for="ch" forName="Accent4" refType="w" fact="0.5021"/>
          <dgm:constr type="t" for="ch" forName="Accent4" refType="h" fact="0.7567"/>
          <dgm:constr type="w" for="ch" forName="Accent4" refType="w" fact="0.0542"/>
          <dgm:constr type="h" for="ch" forName="Accent4" refType="h" fact="0.0623"/>
          <dgm:constr type="l" for="ch" forName="Accent10" refType="w" fact="0"/>
          <dgm:constr type="t" for="ch" forName="Accent10" refType="h" fact="0.7197"/>
          <dgm:constr type="w" for="ch" forName="Accent10" refType="w" fact="0.0393"/>
          <dgm:constr type="h" for="ch" forName="Accent10" refType="h" fact="0.0451"/>
          <dgm:constr type="l" for="ch" forName="Accent11" refType="w" fact="0.3916"/>
          <dgm:constr type="t" for="ch" forName="Accent11" refType="h" fact="0.6555"/>
          <dgm:constr type="w" for="ch" forName="Accent11" refType="w" fact="0.0393"/>
          <dgm:constr type="h" for="ch" forName="Accent11" refType="h" fact="0.0451"/>
          <dgm:constr type="l" for="ch" forName="Accent7" refType="w" fact="0.3944"/>
          <dgm:constr type="t" for="ch" forName="Accent7" refType="h" fact="0.2556"/>
          <dgm:constr type="w" for="ch" forName="Accent7" refType="w" fact="0.0542"/>
          <dgm:constr type="h" for="ch" forName="Accent7" refType="h" fact="0.0623"/>
          <dgm:constr type="l" for="ch" forName="Accent5" refType="w" fact="0.3319"/>
          <dgm:constr type="t" for="ch" forName="Accent5" refType="h" fact="0.2536"/>
          <dgm:constr type="w" for="ch" forName="Accent5" refType="w" fact="0.0393"/>
          <dgm:constr type="h" for="ch" forName="Accent5" refType="h" fact="0.0451"/>
          <dgm:constr type="l" for="ch" forName="Accent6" refType="w" fact="0.2082"/>
          <dgm:constr type="t" for="ch" forName="Accent6" refType="h" fact="0.5117"/>
          <dgm:constr type="w" for="ch" forName="Accent6" refType="w" fact="0.0393"/>
          <dgm:constr type="h" for="ch" forName="Accent6" refType="h" fact="0.0451"/>
          <dgm:constr type="l" for="ch" forName="Child5" refType="w" fact="0.4219"/>
          <dgm:constr type="t" for="ch" forName="Child5" refType="h" fact="0"/>
          <dgm:constr type="w" for="ch" forName="Child5" refType="w" fact="0.1982"/>
          <dgm:constr type="h" for="ch" forName="Child5" refType="h" fact="0.2275"/>
          <dgm:constr type="l" for="ch" forName="Child4" refType="w" fact="0.2329"/>
          <dgm:constr type="t" for="ch" forName="Child4" refType="h" fact="0.7725"/>
          <dgm:constr type="w" for="ch" forName="Child4" refType="w" fact="0.1982"/>
          <dgm:constr type="h" for="ch" forName="Child4" refType="h" fact="0.2275"/>
          <dgm:constr type="l" for="ch" forName="Accent15" refType="w" fact="0.1775"/>
          <dgm:constr type="t" for="ch" forName="Accent15" refType="h" fact="0.2466"/>
          <dgm:constr type="w" for="ch" forName="Accent15" refType="w" fact="0.0393"/>
          <dgm:constr type="h" for="ch" forName="Accent15" refType="h" fact="0.0451"/>
          <dgm:constr type="l" for="ch" forName="Accent16" refType="w" fact="0.6351"/>
          <dgm:constr type="t" for="ch" forName="Accent16" refType="h" fact="0.056"/>
          <dgm:constr type="w" for="ch" forName="Accent16" refType="w" fact="0.0393"/>
          <dgm:constr type="h" for="ch" forName="Accent16" refType="h" fact="0.0451"/>
          <dgm:constr type="l" for="ch" forName="Accent13" refType="w" fact="0.4099"/>
          <dgm:constr type="t" for="ch" forName="Accent13" refType="h" fact="0.7648"/>
          <dgm:constr type="w" for="ch" forName="Accent13" refType="w" fact="0.0393"/>
          <dgm:constr type="h" for="ch" forName="Accent13" refType="h" fact="0.0451"/>
        </dgm:constrLst>
      </dgm:else>
    </dgm:choose>
    <dgm:forEach name="wrapper" axis="self" ptType="parTrans">
      <dgm:forEach name="accentRepeat1" axis="self">
        <dgm:layoutNode name="AccentHold1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2" axis="self">
        <dgm:layoutNode name="AccentHold2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3" axis="self">
        <dgm:layoutNode name="AccentHold3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forEach>
    <dgm:forEach name="Name8" axis="ch" ptType="node" cnt="1">
      <dgm:layoutNode name="Parent" styleLbl="node0">
        <dgm:varLst>
          <dgm:chMax val="5"/>
          <dgm:chPref val="5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choose name="Name9">
        <dgm:if name="Name10" axis="ch" ptType="node" func="cnt" op="lte" val="4">
          <dgm:layoutNode name="Accent1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</dgm:layoutNode>
        </dgm:if>
        <dgm:else name="Name11"/>
      </dgm:choose>
      <dgm:layoutNode name="Accent2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3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4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5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6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</dgm:forEach>
    <dgm:forEach name="Name12" axis="ch ch" ptType="node node" st="1 1" cnt="1 1">
      <dgm:layoutNode name="Child1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3" ref="accentRepeat1"/>
      </dgm:layoutNode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14" ref="accentRepeat2"/>
      </dgm:layoutNode>
    </dgm:forEach>
    <dgm:forEach name="Name15" axis="ch ch" ptType="node node" st="1 2" cnt="1 1">
      <dgm:layoutNode name="Child2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1"/>
      </dgm:layoutNode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17" ref="accentRepeat2"/>
      </dgm:layoutNode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18" ref="accentRepeat3"/>
      </dgm:layoutNode>
    </dgm:forEach>
    <dgm:forEach name="Name19" axis="ch ch" ptType="node node" st="1 3" cnt="1 1">
      <dgm:layoutNode name="Child3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2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1"/>
      </dgm:layoutNode>
    </dgm:forEach>
    <dgm:forEach name="Name21" axis="ch ch" ptType="node node" st="1 4" cnt="1 1">
      <dgm:layoutNode name="Child4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3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1"/>
      </dgm:layoutNode>
    </dgm:forEach>
    <dgm:forEach name="Name23" axis="ch ch" ptType="node node" st="1 5" cnt="1 1">
      <dgm:layoutNode name="Child5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5">
        <dgm:alg type="sp"/>
        <dgm:shape xmlns:r="http://schemas.openxmlformats.org/officeDocument/2006/relationships" r:blip="">
          <dgm:adjLst/>
        </dgm:shape>
        <dgm:presOf/>
        <dgm:constrLst/>
        <dgm:forEach name="Name24" ref="accentRepeat2"/>
      </dgm:layoutNode>
      <dgm:layoutNode name="Accent16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3"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CircleRelationship">
  <dgm:title val=""/>
  <dgm:desc val=""/>
  <dgm:catLst>
    <dgm:cat type="relationship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clrData>
  <dgm:layoutNode name="Name0">
    <dgm:varLst>
      <dgm:chMax val="1"/>
      <dgm:chPref val="1"/>
    </dgm:varLst>
    <dgm:shape xmlns:r="http://schemas.openxmlformats.org/officeDocument/2006/relationships" r:blip="">
      <dgm:adjLst/>
    </dgm:shape>
    <dgm:choose name="Name1">
      <dgm:if name="Name2" axis="ch ch" ptType="node node" func="cnt" op="equ" val="0">
        <dgm:alg type="composite">
          <dgm:param type="ar" val="0.98"/>
        </dgm:alg>
        <dgm:constrLst>
          <dgm:constr type="primFontSz" for="des" ptType="node" op="equ" val="65"/>
          <dgm:constr type="l" for="ch" forName="Parent" refType="w" fact="0"/>
          <dgm:constr type="t" for="ch" forName="Parent" refType="h" fact="0.039"/>
          <dgm:constr type="w" for="ch" forName="Parent" refType="w" fact="0.8734"/>
          <dgm:constr type="h" for="ch" forName="Parent" refType="h" fact="0.856"/>
          <dgm:constr type="l" for="ch" forName="Accent1" refType="w" fact="0.4984"/>
          <dgm:constr type="t" for="ch" forName="Accent1" refType="h" fact="0"/>
          <dgm:constr type="w" for="ch" forName="Accent1" refType="w" fact="0.0972"/>
          <dgm:constr type="h" for="ch" forName="Accent1" refType="h" fact="0.0952"/>
          <dgm:constr type="l" for="ch" forName="Accent2" refType="w" fact="0.2684"/>
          <dgm:constr type="t" for="ch" forName="Accent2" refType="h" fact="0.8314"/>
          <dgm:constr type="w" for="ch" forName="Accent2" refType="w" fact="0.0704"/>
          <dgm:constr type="h" for="ch" forName="Accent2" refType="h" fact="0.069"/>
          <dgm:constr type="l" for="ch" forName="Accent3" refType="w" fact="0.9296"/>
          <dgm:constr type="t" for="ch" forName="Accent3" refType="h" fact="0.3864"/>
          <dgm:constr type="w" for="ch" forName="Accent3" refType="w" fact="0.0704"/>
          <dgm:constr type="h" for="ch" forName="Accent3" refType="h" fact="0.069"/>
          <dgm:constr type="l" for="ch" forName="Accent4" refType="w" fact="0.5931"/>
          <dgm:constr type="t" for="ch" forName="Accent4" refType="h" fact="0.9048"/>
          <dgm:constr type="w" for="ch" forName="Accent4" refType="w" fact="0.0972"/>
          <dgm:constr type="h" for="ch" forName="Accent4" refType="h" fact="0.0952"/>
          <dgm:constr type="l" for="ch" forName="Accent5" refType="w" fact="0.2883"/>
          <dgm:constr type="t" for="ch" forName="Accent5" refType="h" fact="0.1353"/>
          <dgm:constr type="w" for="ch" forName="Accent5" refType="w" fact="0.0704"/>
          <dgm:constr type="h" for="ch" forName="Accent5" refType="h" fact="0.069"/>
          <dgm:constr type="l" for="ch" forName="Accent6" refType="w" fact="0.0666"/>
          <dgm:constr type="t" for="ch" forName="Accent6" refType="h" fact="0.53"/>
          <dgm:constr type="w" for="ch" forName="Accent6" refType="w" fact="0.0704"/>
          <dgm:constr type="h" for="ch" forName="Accent6" refType="h" fact="0.069"/>
        </dgm:constrLst>
      </dgm:if>
      <dgm:if name="Name3" axis="ch ch" ptType="node node" func="cnt" op="equ" val="1">
        <dgm:alg type="composite">
          <dgm:param type="ar" val="1.2476"/>
        </dgm:alg>
        <dgm:constrLst>
          <dgm:constr type="primFontSz" for="des" ptType="node" op="equ" val="65"/>
          <dgm:constr type="l" for="ch" forName="Parent" refType="w" fact="0.2145"/>
          <dgm:constr type="t" for="ch" forName="Parent" refType="h" fact="0.039"/>
          <dgm:constr type="w" for="ch" forName="Parent" refType="w" fact="0.6861"/>
          <dgm:constr type="h" for="ch" forName="Parent" refType="h" fact="0.856"/>
          <dgm:constr type="l" for="ch" forName="Accent8" refType="w" fact="0.0262"/>
          <dgm:constr type="t" for="ch" forName="Accent8" refType="h" fact="0.6434"/>
          <dgm:constr type="w" for="ch" forName="Accent8" refType="w" fact="0.138"/>
          <dgm:constr type="h" for="ch" forName="Accent8" refType="h" fact="0.1721"/>
          <dgm:constr type="l" for="ch" forName="Accent1" refType="w" fact="0.6059"/>
          <dgm:constr type="t" for="ch" forName="Accent1" refType="h" fact="0"/>
          <dgm:constr type="w" for="ch" forName="Accent1" refType="w" fact="0.0763"/>
          <dgm:constr type="h" for="ch" forName="Accent1" refType="h" fact="0.0952"/>
          <dgm:constr type="l" for="ch" forName="Accent2" refType="w" fact="0.4253"/>
          <dgm:constr type="t" for="ch" forName="Accent2" refType="h" fact="0.8314"/>
          <dgm:constr type="w" for="ch" forName="Accent2" refType="w" fact="0.0553"/>
          <dgm:constr type="h" for="ch" forName="Accent2" refType="h" fact="0.069"/>
          <dgm:constr type="l" for="ch" forName="Accent3" refType="w" fact="0.9447"/>
          <dgm:constr type="t" for="ch" forName="Accent3" refType="h" fact="0.3864"/>
          <dgm:constr type="w" for="ch" forName="Accent3" refType="w" fact="0.0553"/>
          <dgm:constr type="h" for="ch" forName="Accent3" refType="h" fact="0.069"/>
          <dgm:constr type="l" for="ch" forName="Child1" refType="w" fact="0"/>
          <dgm:constr type="t" for="ch" forName="Child1" refType="h" fact="0.1935"/>
          <dgm:constr type="w" for="ch" forName="Child1" refType="w" fact="0.2789"/>
          <dgm:constr type="h" for="ch" forName="Child1" refType="h" fact="0.3479"/>
          <dgm:constr type="l" for="ch" forName="Accent4" refType="w" fact="0.6803"/>
          <dgm:constr type="t" for="ch" forName="Accent4" refType="h" fact="0.9048"/>
          <dgm:constr type="w" for="ch" forName="Accent4" refType="w" fact="0.0763"/>
          <dgm:constr type="h" for="ch" forName="Accent4" refType="h" fact="0.0952"/>
          <dgm:constr type="l" for="ch" forName="Accent7" refType="w" fact="0.5287"/>
          <dgm:constr type="t" for="ch" forName="Accent7" refType="h" fact="0.1383"/>
          <dgm:constr type="w" for="ch" forName="Accent7" refType="w" fact="0.0763"/>
          <dgm:constr type="h" for="ch" forName="Accent7" refType="h" fact="0.0952"/>
          <dgm:constr type="l" for="ch" forName="Accent5" refType="w" fact="0.4409"/>
          <dgm:constr type="t" for="ch" forName="Accent5" refType="h" fact="0.1353"/>
          <dgm:constr type="w" for="ch" forName="Accent5" refType="w" fact="0.0553"/>
          <dgm:constr type="h" for="ch" forName="Accent5" refType="h" fact="0.069"/>
          <dgm:constr type="l" for="ch" forName="Accent6" refType="w" fact="0.2668"/>
          <dgm:constr type="t" for="ch" forName="Accent6" refType="h" fact="0.53"/>
          <dgm:constr type="w" for="ch" forName="Accent6" refType="w" fact="0.0553"/>
          <dgm:constr type="h" for="ch" forName="Accent6" refType="h" fact="0.069"/>
        </dgm:constrLst>
      </dgm:if>
      <dgm:if name="Name4" axis="ch ch" ptType="node node" func="cnt" op="equ" val="2">
        <dgm:alg type="composite">
          <dgm:param type="ar" val="1.592"/>
        </dgm:alg>
        <dgm:constrLst>
          <dgm:constr type="primFontSz" for="des" ptType="node" op="equ" val="65"/>
          <dgm:constr type="l" for="ch" forName="Parent" refType="w" fact="0.1886"/>
          <dgm:constr type="t" for="ch" forName="Parent" refType="h" fact="0.039"/>
          <dgm:constr type="w" for="ch" forName="Parent" refType="w" fact="0.5377"/>
          <dgm:constr type="h" for="ch" forName="Parent" refType="h" fact="0.856"/>
          <dgm:constr type="l" for="ch" forName="Accent8" refType="w" fact="0.0411"/>
          <dgm:constr type="t" for="ch" forName="Accent8" refType="h" fact="0.6434"/>
          <dgm:constr type="w" for="ch" forName="Accent8" refType="w" fact="0.1081"/>
          <dgm:constr type="h" for="ch" forName="Accent8" refType="h" fact="0.1721"/>
          <dgm:constr type="l" for="ch" forName="Accent1" refType="w" fact="0.4954"/>
          <dgm:constr type="t" for="ch" forName="Accent1" refType="h" fact="0"/>
          <dgm:constr type="w" for="ch" forName="Accent1" refType="w" fact="0.0598"/>
          <dgm:constr type="h" for="ch" forName="Accent1" refType="h" fact="0.0952"/>
          <dgm:constr type="l" for="ch" forName="Accent2" refType="w" fact="0.3538"/>
          <dgm:constr type="t" for="ch" forName="Accent2" refType="h" fact="0.8314"/>
          <dgm:constr type="w" for="ch" forName="Accent2" refType="w" fact="0.0433"/>
          <dgm:constr type="h" for="ch" forName="Accent2" refType="h" fact="0.069"/>
          <dgm:constr type="l" for="ch" forName="Accent3" refType="w" fact="0.7609"/>
          <dgm:constr type="t" for="ch" forName="Accent3" refType="h" fact="0.3864"/>
          <dgm:constr type="w" for="ch" forName="Accent3" refType="w" fact="0.0433"/>
          <dgm:constr type="h" for="ch" forName="Accent3" refType="h" fact="0.069"/>
          <dgm:constr type="l" for="ch" forName="Accent9" refType="w" fact="0.6839"/>
          <dgm:constr type="t" for="ch" forName="Accent9" refType="h" fact="0.27"/>
          <dgm:constr type="w" for="ch" forName="Accent9" refType="w" fact="0.0598"/>
          <dgm:constr type="h" for="ch" forName="Accent9" refType="h" fact="0.0952"/>
          <dgm:constr type="l" for="ch" forName="Child1" refType="w" fact="0.0206"/>
          <dgm:constr type="t" for="ch" forName="Child1" refType="h" fact="0.1935"/>
          <dgm:constr type="w" for="ch" forName="Child1" refType="w" fact="0.2186"/>
          <dgm:constr type="h" for="ch" forName="Child1" refType="h" fact="0.3479"/>
          <dgm:constr type="l" for="ch" forName="Child2" refType="w" fact="0.7814"/>
          <dgm:constr type="t" for="ch" forName="Child2" refType="h" fact="0.0298"/>
          <dgm:constr type="w" for="ch" forName="Child2" refType="w" fact="0.2186"/>
          <dgm:constr type="h" for="ch" forName="Child2" refType="h" fact="0.3479"/>
          <dgm:constr type="l" for="ch" forName="Accent10" refType="w" fact="0"/>
          <dgm:constr type="t" for="ch" forName="Accent10" refType="h" fact="0.8482"/>
          <dgm:constr type="w" for="ch" forName="Accent10" refType="w" fact="0.0433"/>
          <dgm:constr type="h" for="ch" forName="Accent10" refType="h" fact="0.069"/>
          <dgm:constr type="l" for="ch" forName="Accent11" refType="w" fact="0.4318"/>
          <dgm:constr type="t" for="ch" forName="Accent11" refType="h" fact="0.75"/>
          <dgm:constr type="w" for="ch" forName="Accent11" refType="w" fact="0.0433"/>
          <dgm:constr type="h" for="ch" forName="Accent11" refType="h" fact="0.069"/>
          <dgm:constr type="l" for="ch" forName="Accent7" refType="w" fact="0.4349"/>
          <dgm:constr type="t" for="ch" forName="Accent7" refType="h" fact="0.1383"/>
          <dgm:constr type="w" for="ch" forName="Accent7" refType="w" fact="0.0598"/>
          <dgm:constr type="h" for="ch" forName="Accent7" refType="h" fact="0.0952"/>
          <dgm:constr type="l" for="ch" forName="Accent5" refType="w" fact="0.3661"/>
          <dgm:constr type="t" for="ch" forName="Accent5" refType="h" fact="0.1353"/>
          <dgm:constr type="w" for="ch" forName="Accent5" refType="w" fact="0.0433"/>
          <dgm:constr type="h" for="ch" forName="Accent5" refType="h" fact="0.069"/>
          <dgm:constr type="l" for="ch" forName="Accent6" refType="w" fact="0.2296"/>
          <dgm:constr type="t" for="ch" forName="Accent6" refType="h" fact="0.53"/>
          <dgm:constr type="w" for="ch" forName="Accent6" refType="w" fact="0.0433"/>
          <dgm:constr type="h" for="ch" forName="Accent6" refType="h" fact="0.069"/>
          <dgm:constr type="l" for="ch" forName="Accent4" refType="w" fact="0.5537"/>
          <dgm:constr type="t" for="ch" forName="Accent4" refType="h" fact="0.9048"/>
          <dgm:constr type="w" for="ch" forName="Accent4" refType="w" fact="0.0598"/>
          <dgm:constr type="h" for="ch" forName="Accent4" refType="h" fact="0.0952"/>
        </dgm:constrLst>
      </dgm:if>
      <dgm:if name="Name5" axis="ch ch" ptType="node node" func="cnt" op="equ" val="3">
        <dgm:alg type="composite">
          <dgm:param type="ar" val="1.755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9"/>
          <dgm:constr type="w" for="ch" forName="Parent" refType="w" fact="0.4875"/>
          <dgm:constr type="h" for="ch" forName="Parent" refType="h" fact="0.856"/>
          <dgm:constr type="l" for="ch" forName="Accent8" refType="w" fact="0.0373"/>
          <dgm:constr type="t" for="ch" forName="Accent8" refType="h" fact="0.6434"/>
          <dgm:constr type="w" for="ch" forName="Accent8" refType="w" fact="0.098"/>
          <dgm:constr type="h" for="ch" forName="Accent8" refType="h" fact="0.1721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952"/>
          <dgm:constr type="l" for="ch" forName="Accent2" refType="w" fact="0.3209"/>
          <dgm:constr type="t" for="ch" forName="Accent2" refType="h" fact="0.8314"/>
          <dgm:constr type="w" for="ch" forName="Accent2" refType="w" fact="0.0393"/>
          <dgm:constr type="h" for="ch" forName="Accent2" refType="h" fact="0.069"/>
          <dgm:constr type="l" for="ch" forName="Accent3" refType="w" fact="0.6899"/>
          <dgm:constr type="t" for="ch" forName="Accent3" refType="h" fact="0.3864"/>
          <dgm:constr type="w" for="ch" forName="Accent3" refType="w" fact="0.0393"/>
          <dgm:constr type="h" for="ch" forName="Accent3" refType="h" fact="0.069"/>
          <dgm:constr type="l" for="ch" forName="Accent9" refType="w" fact="0.6201"/>
          <dgm:constr type="t" for="ch" forName="Accent9" refType="h" fact="0.27"/>
          <dgm:constr type="w" for="ch" forName="Accent9" refType="w" fact="0.0542"/>
          <dgm:constr type="h" for="ch" forName="Accent9" refType="h" fact="0.0952"/>
          <dgm:constr type="l" for="ch" forName="Child1" refType="w" fact="0.0186"/>
          <dgm:constr type="t" for="ch" forName="Child1" refType="h" fact="0.1935"/>
          <dgm:constr type="w" for="ch" forName="Child1" refType="w" fact="0.1982"/>
          <dgm:constr type="h" for="ch" forName="Child1" refType="h" fact="0.3479"/>
          <dgm:constr type="l" for="ch" forName="Child2" refType="w" fact="0.7086"/>
          <dgm:constr type="t" for="ch" forName="Child2" refType="h" fact="0.0298"/>
          <dgm:constr type="w" for="ch" forName="Child2" refType="w" fact="0.1982"/>
          <dgm:constr type="h" for="ch" forName="Child2" refType="h" fact="0.3479"/>
          <dgm:constr type="l" for="ch" forName="Child3" refType="w" fact="0.8018"/>
          <dgm:constr type="t" for="ch" forName="Child3" refType="h" fact="0.6312"/>
          <dgm:constr type="w" for="ch" forName="Child3" refType="w" fact="0.1982"/>
          <dgm:constr type="h" for="ch" forName="Child3" refType="h" fact="0.3479"/>
          <dgm:constr type="l" for="ch" forName="Accent12" refType="w" fact="0.7459"/>
          <dgm:constr type="t" for="ch" forName="Accent12" refType="h" fact="0.619"/>
          <dgm:constr type="w" for="ch" forName="Accent12" refType="w" fact="0.0393"/>
          <dgm:constr type="h" for="ch" forName="Accent12" refType="h" fact="0.069"/>
          <dgm:constr type="l" for="ch" forName="Accent4" refType="w" fact="0.5021"/>
          <dgm:constr type="t" for="ch" forName="Accent4" refType="h" fact="0.9048"/>
          <dgm:constr type="w" for="ch" forName="Accent4" refType="w" fact="0.0542"/>
          <dgm:constr type="h" for="ch" forName="Accent4" refType="h" fact="0.0952"/>
          <dgm:constr type="l" for="ch" forName="Accent10" refType="w" fact="0"/>
          <dgm:constr type="t" for="ch" forName="Accent10" refType="h" fact="0.8482"/>
          <dgm:constr type="w" for="ch" forName="Accent10" refType="w" fact="0.0393"/>
          <dgm:constr type="h" for="ch" forName="Accent10" refType="h" fact="0.069"/>
          <dgm:constr type="l" for="ch" forName="Accent11" refType="w" fact="0.3916"/>
          <dgm:constr type="t" for="ch" forName="Accent11" refType="h" fact="0.75"/>
          <dgm:constr type="w" for="ch" forName="Accent11" refType="w" fact="0.0393"/>
          <dgm:constr type="h" for="ch" forName="Accent11" refType="h" fact="0.069"/>
          <dgm:constr type="l" for="ch" forName="Accent7" refType="w" fact="0.3944"/>
          <dgm:constr type="t" for="ch" forName="Accent7" refType="h" fact="0.1383"/>
          <dgm:constr type="w" for="ch" forName="Accent7" refType="w" fact="0.0542"/>
          <dgm:constr type="h" for="ch" forName="Accent7" refType="h" fact="0.0952"/>
          <dgm:constr type="l" for="ch" forName="Accent5" refType="w" fact="0.3319"/>
          <dgm:constr type="t" for="ch" forName="Accent5" refType="h" fact="0.1353"/>
          <dgm:constr type="w" for="ch" forName="Accent5" refType="w" fact="0.0393"/>
          <dgm:constr type="h" for="ch" forName="Accent5" refType="h" fact="0.069"/>
          <dgm:constr type="l" for="ch" forName="Accent6" refType="w" fact="0.2082"/>
          <dgm:constr type="t" for="ch" forName="Accent6" refType="h" fact="0.53"/>
          <dgm:constr type="w" for="ch" forName="Accent6" refType="w" fact="0.0393"/>
          <dgm:constr type="h" for="ch" forName="Accent6" refType="h" fact="0.069"/>
        </dgm:constrLst>
      </dgm:if>
      <dgm:if name="Name6" axis="ch ch" ptType="node node" func="cnt" op="equ" val="4">
        <dgm:alg type="composite">
          <dgm:param type="ar" val="1.3749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06"/>
          <dgm:constr type="w" for="ch" forName="Parent" refType="w" fact="0.4875"/>
          <dgm:constr type="h" for="ch" forName="Parent" refType="h" fact="0.6703"/>
          <dgm:constr type="l" for="ch" forName="Accent8" refType="w" fact="0.0373"/>
          <dgm:constr type="t" for="ch" forName="Accent8" refType="h" fact="0.5038"/>
          <dgm:constr type="w" for="ch" forName="Accent8" refType="w" fact="0.098"/>
          <dgm:constr type="h" for="ch" forName="Accent8" refType="h" fact="0.1348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746"/>
          <dgm:constr type="l" for="ch" forName="Accent2" refType="w" fact="0.3209"/>
          <dgm:constr type="t" for="ch" forName="Accent2" refType="h" fact="0.6511"/>
          <dgm:constr type="w" for="ch" forName="Accent2" refType="w" fact="0.0393"/>
          <dgm:constr type="h" for="ch" forName="Accent2" refType="h" fact="0.054"/>
          <dgm:constr type="l" for="ch" forName="Accent3" refType="w" fact="0.6899"/>
          <dgm:constr type="t" for="ch" forName="Accent3" refType="h" fact="0.3026"/>
          <dgm:constr type="w" for="ch" forName="Accent3" refType="w" fact="0.0393"/>
          <dgm:constr type="h" for="ch" forName="Accent3" refType="h" fact="0.054"/>
          <dgm:constr type="l" for="ch" forName="Accent9" refType="w" fact="0.6201"/>
          <dgm:constr type="t" for="ch" forName="Accent9" refType="h" fact="0.2115"/>
          <dgm:constr type="w" for="ch" forName="Accent9" refType="w" fact="0.0542"/>
          <dgm:constr type="h" for="ch" forName="Accent9" refType="h" fact="0.0746"/>
          <dgm:constr type="l" for="ch" forName="Child1" refType="w" fact="0.0186"/>
          <dgm:constr type="t" for="ch" forName="Child1" refType="h" fact="0.1515"/>
          <dgm:constr type="w" for="ch" forName="Child1" refType="w" fact="0.1982"/>
          <dgm:constr type="h" for="ch" forName="Child1" refType="h" fact="0.2725"/>
          <dgm:constr type="l" for="ch" forName="Child2" refType="w" fact="0.7086"/>
          <dgm:constr type="t" for="ch" forName="Child2" refType="h" fact="0.0233"/>
          <dgm:constr type="w" for="ch" forName="Child2" refType="w" fact="0.1982"/>
          <dgm:constr type="h" for="ch" forName="Child2" refType="h" fact="0.2725"/>
          <dgm:constr type="l" for="ch" forName="Child3" refType="w" fact="0.8018"/>
          <dgm:constr type="t" for="ch" forName="Child3" refType="h" fact="0.4943"/>
          <dgm:constr type="w" for="ch" forName="Child3" refType="w" fact="0.1982"/>
          <dgm:constr type="h" for="ch" forName="Child3" refType="h" fact="0.2725"/>
          <dgm:constr type="l" for="ch" forName="Accent12" refType="w" fact="0.7459"/>
          <dgm:constr type="t" for="ch" forName="Accent12" refType="h" fact="0.4848"/>
          <dgm:constr type="w" for="ch" forName="Accent12" refType="w" fact="0.0393"/>
          <dgm:constr type="h" for="ch" forName="Accent12" refType="h" fact="0.054"/>
          <dgm:constr type="l" for="ch" forName="Accent4" refType="w" fact="0.5021"/>
          <dgm:constr type="t" for="ch" forName="Accent4" refType="h" fact="0.7085"/>
          <dgm:constr type="w" for="ch" forName="Accent4" refType="w" fact="0.0542"/>
          <dgm:constr type="h" for="ch" forName="Accent4" refType="h" fact="0.0746"/>
          <dgm:constr type="l" for="ch" forName="Accent10" refType="w" fact="0"/>
          <dgm:constr type="t" for="ch" forName="Accent10" refType="h" fact="0.6642"/>
          <dgm:constr type="w" for="ch" forName="Accent10" refType="w" fact="0.0393"/>
          <dgm:constr type="h" for="ch" forName="Accent10" refType="h" fact="0.054"/>
          <dgm:constr type="l" for="ch" forName="Accent11" refType="w" fact="0.3916"/>
          <dgm:constr type="t" for="ch" forName="Accent11" refType="h" fact="0.5873"/>
          <dgm:constr type="w" for="ch" forName="Accent11" refType="w" fact="0.0393"/>
          <dgm:constr type="h" for="ch" forName="Accent11" refType="h" fact="0.054"/>
          <dgm:constr type="l" for="ch" forName="Accent7" refType="w" fact="0.3944"/>
          <dgm:constr type="t" for="ch" forName="Accent7" refType="h" fact="0.1083"/>
          <dgm:constr type="w" for="ch" forName="Accent7" refType="w" fact="0.0542"/>
          <dgm:constr type="h" for="ch" forName="Accent7" refType="h" fact="0.0746"/>
          <dgm:constr type="l" for="ch" forName="Accent5" refType="w" fact="0.3319"/>
          <dgm:constr type="t" for="ch" forName="Accent5" refType="h" fact="0.1059"/>
          <dgm:constr type="w" for="ch" forName="Accent5" refType="w" fact="0.0393"/>
          <dgm:constr type="h" for="ch" forName="Accent5" refType="h" fact="0.054"/>
          <dgm:constr type="l" for="ch" forName="Accent6" refType="w" fact="0.2082"/>
          <dgm:constr type="t" for="ch" forName="Accent6" refType="h" fact="0.4151"/>
          <dgm:constr type="w" for="ch" forName="Accent6" refType="w" fact="0.0393"/>
          <dgm:constr type="h" for="ch" forName="Accent6" refType="h" fact="0.054"/>
          <dgm:constr type="l" for="ch" forName="Child4" refType="w" fact="0.2329"/>
          <dgm:constr type="t" for="ch" forName="Child4" refType="h" fact="0.7275"/>
          <dgm:constr type="w" for="ch" forName="Child4" refType="w" fact="0.1982"/>
          <dgm:constr type="h" for="ch" forName="Child4" refType="h" fact="0.2725"/>
          <dgm:constr type="l" for="ch" forName="Accent13" refType="w" fact="0.4099"/>
          <dgm:constr type="t" for="ch" forName="Accent13" refType="h" fact="0.7183"/>
          <dgm:constr type="w" for="ch" forName="Accent13" refType="w" fact="0.0393"/>
          <dgm:constr type="h" for="ch" forName="Accent13" refType="h" fact="0.054"/>
        </dgm:constrLst>
      </dgm:if>
      <dgm:else name="Name7">
        <dgm:alg type="composite">
          <dgm:param type="ar" val="1.147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1907"/>
          <dgm:constr type="w" for="ch" forName="Parent" refType="w" fact="0.4875"/>
          <dgm:constr type="h" for="ch" forName="Parent" refType="h" fact="0.5596"/>
          <dgm:constr type="l" for="ch" forName="Accent8" refType="w" fact="0.0373"/>
          <dgm:constr type="t" for="ch" forName="Accent8" refType="h" fact="0.5858"/>
          <dgm:constr type="w" for="ch" forName="Accent8" refType="w" fact="0.098"/>
          <dgm:constr type="h" for="ch" forName="Accent8" refType="h" fact="0.1125"/>
          <dgm:constr type="l" for="ch" forName="Accent1" refType="w" fact="0.4492"/>
          <dgm:constr type="t" for="ch" forName="Accent1" refType="h" fact="0.1652"/>
          <dgm:constr type="w" for="ch" forName="Accent1" refType="w" fact="0.0542"/>
          <dgm:constr type="h" for="ch" forName="Accent1" refType="h" fact="0.0623"/>
          <dgm:constr type="l" for="ch" forName="Accent2" refType="w" fact="0.3209"/>
          <dgm:constr type="t" for="ch" forName="Accent2" refType="h" fact="0.7087"/>
          <dgm:constr type="w" for="ch" forName="Accent2" refType="w" fact="0.0393"/>
          <dgm:constr type="h" for="ch" forName="Accent2" refType="h" fact="0.0451"/>
          <dgm:constr type="l" for="ch" forName="Accent3" refType="w" fact="0.6899"/>
          <dgm:constr type="t" for="ch" forName="Accent3" refType="h" fact="0.4178"/>
          <dgm:constr type="w" for="ch" forName="Accent3" refType="w" fact="0.0393"/>
          <dgm:constr type="h" for="ch" forName="Accent3" refType="h" fact="0.0451"/>
          <dgm:constr type="l" for="ch" forName="Accent9" refType="w" fact="0.6201"/>
          <dgm:constr type="t" for="ch" forName="Accent9" refType="h" fact="0.3417"/>
          <dgm:constr type="w" for="ch" forName="Accent9" refType="w" fact="0.0542"/>
          <dgm:constr type="h" for="ch" forName="Accent9" refType="h" fact="0.0623"/>
          <dgm:constr type="l" for="ch" forName="Child1" refType="w" fact="0.0186"/>
          <dgm:constr type="t" for="ch" forName="Child1" refType="h" fact="0.2917"/>
          <dgm:constr type="w" for="ch" forName="Child1" refType="w" fact="0.1982"/>
          <dgm:constr type="h" for="ch" forName="Child1" refType="h" fact="0.2275"/>
          <dgm:constr type="l" for="ch" forName="Child2" refType="w" fact="0.7086"/>
          <dgm:constr type="t" for="ch" forName="Child2" refType="h" fact="0.1847"/>
          <dgm:constr type="w" for="ch" forName="Child2" refType="w" fact="0.1982"/>
          <dgm:constr type="h" for="ch" forName="Child2" refType="h" fact="0.2275"/>
          <dgm:constr type="l" for="ch" forName="Child3" refType="w" fact="0.8018"/>
          <dgm:constr type="t" for="ch" forName="Child3" refType="h" fact="0.5778"/>
          <dgm:constr type="w" for="ch" forName="Child3" refType="w" fact="0.1982"/>
          <dgm:constr type="h" for="ch" forName="Child3" refType="h" fact="0.2275"/>
          <dgm:constr type="l" for="ch" forName="Accent12" refType="w" fact="0.7459"/>
          <dgm:constr type="t" for="ch" forName="Accent12" refType="h" fact="0.5699"/>
          <dgm:constr type="w" for="ch" forName="Accent12" refType="w" fact="0.0393"/>
          <dgm:constr type="h" for="ch" forName="Accent12" refType="h" fact="0.0451"/>
          <dgm:constr type="l" for="ch" forName="Accent4" refType="w" fact="0.5021"/>
          <dgm:constr type="t" for="ch" forName="Accent4" refType="h" fact="0.7567"/>
          <dgm:constr type="w" for="ch" forName="Accent4" refType="w" fact="0.0542"/>
          <dgm:constr type="h" for="ch" forName="Accent4" refType="h" fact="0.0623"/>
          <dgm:constr type="l" for="ch" forName="Accent10" refType="w" fact="0"/>
          <dgm:constr type="t" for="ch" forName="Accent10" refType="h" fact="0.7197"/>
          <dgm:constr type="w" for="ch" forName="Accent10" refType="w" fact="0.0393"/>
          <dgm:constr type="h" for="ch" forName="Accent10" refType="h" fact="0.0451"/>
          <dgm:constr type="l" for="ch" forName="Accent11" refType="w" fact="0.3916"/>
          <dgm:constr type="t" for="ch" forName="Accent11" refType="h" fact="0.6555"/>
          <dgm:constr type="w" for="ch" forName="Accent11" refType="w" fact="0.0393"/>
          <dgm:constr type="h" for="ch" forName="Accent11" refType="h" fact="0.0451"/>
          <dgm:constr type="l" for="ch" forName="Accent7" refType="w" fact="0.3944"/>
          <dgm:constr type="t" for="ch" forName="Accent7" refType="h" fact="0.2556"/>
          <dgm:constr type="w" for="ch" forName="Accent7" refType="w" fact="0.0542"/>
          <dgm:constr type="h" for="ch" forName="Accent7" refType="h" fact="0.0623"/>
          <dgm:constr type="l" for="ch" forName="Accent5" refType="w" fact="0.3319"/>
          <dgm:constr type="t" for="ch" forName="Accent5" refType="h" fact="0.2536"/>
          <dgm:constr type="w" for="ch" forName="Accent5" refType="w" fact="0.0393"/>
          <dgm:constr type="h" for="ch" forName="Accent5" refType="h" fact="0.0451"/>
          <dgm:constr type="l" for="ch" forName="Accent6" refType="w" fact="0.2082"/>
          <dgm:constr type="t" for="ch" forName="Accent6" refType="h" fact="0.5117"/>
          <dgm:constr type="w" for="ch" forName="Accent6" refType="w" fact="0.0393"/>
          <dgm:constr type="h" for="ch" forName="Accent6" refType="h" fact="0.0451"/>
          <dgm:constr type="l" for="ch" forName="Child5" refType="w" fact="0.4219"/>
          <dgm:constr type="t" for="ch" forName="Child5" refType="h" fact="0"/>
          <dgm:constr type="w" for="ch" forName="Child5" refType="w" fact="0.1982"/>
          <dgm:constr type="h" for="ch" forName="Child5" refType="h" fact="0.2275"/>
          <dgm:constr type="l" for="ch" forName="Child4" refType="w" fact="0.2329"/>
          <dgm:constr type="t" for="ch" forName="Child4" refType="h" fact="0.7725"/>
          <dgm:constr type="w" for="ch" forName="Child4" refType="w" fact="0.1982"/>
          <dgm:constr type="h" for="ch" forName="Child4" refType="h" fact="0.2275"/>
          <dgm:constr type="l" for="ch" forName="Accent15" refType="w" fact="0.1775"/>
          <dgm:constr type="t" for="ch" forName="Accent15" refType="h" fact="0.2466"/>
          <dgm:constr type="w" for="ch" forName="Accent15" refType="w" fact="0.0393"/>
          <dgm:constr type="h" for="ch" forName="Accent15" refType="h" fact="0.0451"/>
          <dgm:constr type="l" for="ch" forName="Accent16" refType="w" fact="0.6351"/>
          <dgm:constr type="t" for="ch" forName="Accent16" refType="h" fact="0.056"/>
          <dgm:constr type="w" for="ch" forName="Accent16" refType="w" fact="0.0393"/>
          <dgm:constr type="h" for="ch" forName="Accent16" refType="h" fact="0.0451"/>
          <dgm:constr type="l" for="ch" forName="Accent13" refType="w" fact="0.4099"/>
          <dgm:constr type="t" for="ch" forName="Accent13" refType="h" fact="0.7648"/>
          <dgm:constr type="w" for="ch" forName="Accent13" refType="w" fact="0.0393"/>
          <dgm:constr type="h" for="ch" forName="Accent13" refType="h" fact="0.0451"/>
        </dgm:constrLst>
      </dgm:else>
    </dgm:choose>
    <dgm:forEach name="wrapper" axis="self" ptType="parTrans">
      <dgm:forEach name="accentRepeat1" axis="self">
        <dgm:layoutNode name="AccentHold1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2" axis="self">
        <dgm:layoutNode name="AccentHold2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3" axis="self">
        <dgm:layoutNode name="AccentHold3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forEach>
    <dgm:forEach name="Name8" axis="ch" ptType="node" cnt="1">
      <dgm:layoutNode name="Parent" styleLbl="node0">
        <dgm:varLst>
          <dgm:chMax val="5"/>
          <dgm:chPref val="5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choose name="Name9">
        <dgm:if name="Name10" axis="ch" ptType="node" func="cnt" op="lte" val="4">
          <dgm:layoutNode name="Accent1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</dgm:layoutNode>
        </dgm:if>
        <dgm:else name="Name11"/>
      </dgm:choose>
      <dgm:layoutNode name="Accent2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3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4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5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6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</dgm:forEach>
    <dgm:forEach name="Name12" axis="ch ch" ptType="node node" st="1 1" cnt="1 1">
      <dgm:layoutNode name="Child1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3" ref="accentRepeat1"/>
      </dgm:layoutNode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14" ref="accentRepeat2"/>
      </dgm:layoutNode>
    </dgm:forEach>
    <dgm:forEach name="Name15" axis="ch ch" ptType="node node" st="1 2" cnt="1 1">
      <dgm:layoutNode name="Child2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1"/>
      </dgm:layoutNode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17" ref="accentRepeat2"/>
      </dgm:layoutNode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18" ref="accentRepeat3"/>
      </dgm:layoutNode>
    </dgm:forEach>
    <dgm:forEach name="Name19" axis="ch ch" ptType="node node" st="1 3" cnt="1 1">
      <dgm:layoutNode name="Child3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2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1"/>
      </dgm:layoutNode>
    </dgm:forEach>
    <dgm:forEach name="Name21" axis="ch ch" ptType="node node" st="1 4" cnt="1 1">
      <dgm:layoutNode name="Child4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3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1"/>
      </dgm:layoutNode>
    </dgm:forEach>
    <dgm:forEach name="Name23" axis="ch ch" ptType="node node" st="1 5" cnt="1 1">
      <dgm:layoutNode name="Child5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5">
        <dgm:alg type="sp"/>
        <dgm:shape xmlns:r="http://schemas.openxmlformats.org/officeDocument/2006/relationships" r:blip="">
          <dgm:adjLst/>
        </dgm:shape>
        <dgm:presOf/>
        <dgm:constrLst/>
        <dgm:forEach name="Name24" ref="accentRepeat2"/>
      </dgm:layoutNode>
      <dgm:layoutNode name="Accent16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3"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bList2#1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29.01.2025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29.01.2025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29.01.2025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29.01.2025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4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9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rot="19140000">
            <a:off x="381052" y="767637"/>
            <a:ext cx="7160790" cy="4800502"/>
          </a:xfrm>
        </p:spPr>
        <p:txBody>
          <a:bodyPr/>
          <a:lstStyle/>
          <a:p>
            <a:pPr algn="ctr"/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/>
              <a:t/>
            </a:r>
            <a:br>
              <a:rPr lang="ru-RU" sz="4000" dirty="0"/>
            </a:br>
            <a:r>
              <a:rPr lang="ru-RU" sz="4000" dirty="0" smtClean="0"/>
              <a:t>Промежуточные результаты мониторинга целевой модели наставничества в Приморском крае (декабрь 2024)</a:t>
            </a:r>
            <a:br>
              <a:rPr lang="ru-RU" sz="4000" dirty="0" smtClean="0"/>
            </a:br>
            <a:endParaRPr lang="ru-RU" sz="4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rot="19140000">
            <a:off x="4265006" y="3671353"/>
            <a:ext cx="4885746" cy="1110349"/>
          </a:xfrm>
        </p:spPr>
        <p:txBody>
          <a:bodyPr>
            <a:normAutofit/>
          </a:bodyPr>
          <a:lstStyle/>
          <a:p>
            <a:pPr algn="just"/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Сеничева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Юлия Алексеевна, гл. эксперт ЦНППМ ПК ИРО,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yasen65@mail.ru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89242518521 </a:t>
            </a:r>
          </a:p>
        </p:txBody>
      </p:sp>
      <p:pic>
        <p:nvPicPr>
          <p:cNvPr id="4" name="Рисунок 3"/>
          <p:cNvPicPr/>
          <p:nvPr/>
        </p:nvPicPr>
        <p:blipFill rotWithShape="1">
          <a:blip r:embed="rId2" cstate="print"/>
          <a:srcRect l="6887" t="13703" r="53427" b="61224"/>
          <a:stretch/>
        </p:blipFill>
        <p:spPr bwMode="auto">
          <a:xfrm>
            <a:off x="395536" y="332656"/>
            <a:ext cx="2535665" cy="10081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</p:spTree>
    <p:extLst>
      <p:ext uri="{BB962C8B-B14F-4D97-AF65-F5344CB8AC3E}">
        <p14:creationId xmlns="" xmlns:p14="http://schemas.microsoft.com/office/powerpoint/2010/main" val="25969749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Наши 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события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Пятно 2 3"/>
          <p:cNvSpPr/>
          <p:nvPr/>
        </p:nvSpPr>
        <p:spPr>
          <a:xfrm>
            <a:off x="-324544" y="1772816"/>
            <a:ext cx="5544616" cy="5085184"/>
          </a:xfrm>
          <a:prstGeom prst="irregularSeal2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Второй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межрегиональный слет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лидеров образования «Пеликаний ДВИZ» </a:t>
            </a:r>
            <a:endParaRPr lang="ru-RU" sz="2000" b="1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7-конечная звезда 4"/>
          <p:cNvSpPr/>
          <p:nvPr/>
        </p:nvSpPr>
        <p:spPr>
          <a:xfrm>
            <a:off x="4860032" y="2204864"/>
            <a:ext cx="4716016" cy="4270920"/>
          </a:xfrm>
          <a:prstGeom prst="star7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Краевой фестиваль </a:t>
            </a: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наставнических и педагогических практик</a:t>
            </a:r>
            <a:endParaRPr lang="ru-RU" sz="24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Круглая лента лицом вниз 6"/>
          <p:cNvSpPr/>
          <p:nvPr/>
        </p:nvSpPr>
        <p:spPr>
          <a:xfrm>
            <a:off x="5399584" y="620688"/>
            <a:ext cx="3744416" cy="1440160"/>
          </a:xfrm>
          <a:prstGeom prst="ellipseRibbon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 descr="C:\Users\senicheva\Desktop\на сайт\новость 10.03\Фестиваль\IMG_418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980728"/>
            <a:ext cx="1572580" cy="10484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Круглая лента лицом вниз 7"/>
          <p:cNvSpPr/>
          <p:nvPr/>
        </p:nvSpPr>
        <p:spPr>
          <a:xfrm>
            <a:off x="0" y="116632"/>
            <a:ext cx="4104456" cy="1894656"/>
          </a:xfrm>
          <a:prstGeom prst="ellipseRibbon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836712"/>
            <a:ext cx="1947319" cy="1079545"/>
          </a:xfrm>
          <a:prstGeom prst="rect">
            <a:avLst/>
          </a:prstGeom>
        </p:spPr>
      </p:pic>
      <p:sp>
        <p:nvSpPr>
          <p:cNvPr id="9" name="5-конечная звезда 8"/>
          <p:cNvSpPr/>
          <p:nvPr/>
        </p:nvSpPr>
        <p:spPr>
          <a:xfrm>
            <a:off x="2267744" y="980728"/>
            <a:ext cx="5184576" cy="3168352"/>
          </a:xfrm>
          <a:prstGeom prst="star5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Форум  муниципальных  наставнических команд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11771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88640"/>
            <a:ext cx="7520940" cy="182920"/>
          </a:xfrm>
        </p:spPr>
        <p:txBody>
          <a:bodyPr/>
          <a:lstStyle/>
          <a:p>
            <a:r>
              <a:rPr lang="ru-RU" dirty="0" smtClean="0"/>
              <a:t>Задачи мониторинга (сроки !)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476672"/>
            <a:ext cx="8856984" cy="6192688"/>
          </a:xfrm>
        </p:spPr>
        <p:txBody>
          <a:bodyPr>
            <a:noAutofit/>
          </a:bodyPr>
          <a:lstStyle/>
          <a:p>
            <a:pPr marL="0" indent="0">
              <a:lnSpc>
                <a:spcPct val="114000"/>
              </a:lnSpc>
              <a:spcBef>
                <a:spcPts val="0"/>
              </a:spcBef>
            </a:pPr>
            <a:r>
              <a:rPr lang="ru-RU" sz="18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деятельности </a:t>
            </a:r>
            <a:r>
              <a:rPr lang="ru-RU" sz="1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образовательных </a:t>
            </a:r>
            <a:r>
              <a:rPr lang="ru-RU" sz="18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организаций (нормативное обеспечение) :</a:t>
            </a:r>
          </a:p>
          <a:p>
            <a:pPr marL="0" indent="0">
              <a:lnSpc>
                <a:spcPct val="114000"/>
              </a:lnSpc>
              <a:spcBef>
                <a:spcPts val="0"/>
              </a:spcBef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ОО,  имеющие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сайте </a:t>
            </a:r>
            <a:r>
              <a:rPr lang="ru-RU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Положение о системе </a:t>
            </a:r>
            <a:r>
              <a:rPr lang="ru-RU" sz="1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наставничества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just">
              <a:lnSpc>
                <a:spcPct val="114000"/>
              </a:lnSpc>
              <a:spcBef>
                <a:spcPts val="0"/>
              </a:spcBef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ОО,  имеющие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размещенные на сайте </a:t>
            </a:r>
            <a:r>
              <a:rPr lang="ru-RU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персонализированные программы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наставничества различных форм;</a:t>
            </a:r>
          </a:p>
          <a:p>
            <a:pPr marL="0" indent="0" algn="just">
              <a:lnSpc>
                <a:spcPct val="114000"/>
              </a:lnSpc>
              <a:spcBef>
                <a:spcPts val="0"/>
              </a:spcBef>
              <a:buFontTx/>
              <a:buChar char="-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имеющие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размещенную на сайте  дорожную карту (план мероприятий) по реализации Положения о системе наставничества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indent="0" algn="just">
              <a:lnSpc>
                <a:spcPct val="114000"/>
              </a:lnSpc>
              <a:spcBef>
                <a:spcPts val="0"/>
              </a:spcBef>
              <a:buFontTx/>
              <a:buChar char="-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ОО,  имеющие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размещенный на сайте </a:t>
            </a:r>
            <a:r>
              <a:rPr lang="ru-RU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 банк </a:t>
            </a:r>
            <a:r>
              <a:rPr lang="ru-RU" sz="1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наставнических практик различных форм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«педагог-педагог», «педагог-учащийся», «учащийся-учащийся»;</a:t>
            </a:r>
          </a:p>
          <a:p>
            <a:pPr marL="0" indent="0" algn="just">
              <a:lnSpc>
                <a:spcPct val="114000"/>
              </a:lnSpc>
              <a:spcBef>
                <a:spcPts val="0"/>
              </a:spcBef>
            </a:pPr>
            <a:r>
              <a:rPr lang="ru-RU" sz="1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деятельности образовательных </a:t>
            </a:r>
            <a:r>
              <a:rPr lang="ru-RU" sz="18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организаций (вовлеченность в ЦМН):</a:t>
            </a:r>
          </a:p>
          <a:p>
            <a:pPr marL="0" indent="0" algn="just">
              <a:lnSpc>
                <a:spcPct val="114000"/>
              </a:lnSpc>
              <a:spcBef>
                <a:spcPts val="0"/>
              </a:spcBef>
              <a:buFontTx/>
              <a:buChar char="-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количеству </a:t>
            </a:r>
            <a:r>
              <a:rPr lang="ru-RU" sz="1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молодых </a:t>
            </a:r>
            <a:r>
              <a:rPr lang="ru-RU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педагогов, имеющих </a:t>
            </a:r>
            <a:r>
              <a:rPr lang="ru-RU" sz="1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наставников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в</a:t>
            </a:r>
            <a:r>
              <a:rPr lang="ru-RU" sz="1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овлеченных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различные формы наставничества в ОО, адресной поддержки и методического сопровождения.</a:t>
            </a:r>
          </a:p>
          <a:p>
            <a:pPr marL="0" indent="0" algn="just">
              <a:lnSpc>
                <a:spcPct val="114000"/>
              </a:lnSpc>
              <a:spcBef>
                <a:spcPts val="0"/>
              </a:spcBef>
              <a:buFontTx/>
              <a:buChar char="-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 количеству и доле от общего числа учащихся ОО, вовлеченных в различные формы наставничества. </a:t>
            </a:r>
          </a:p>
          <a:p>
            <a:pPr marL="0" indent="0" algn="just">
              <a:lnSpc>
                <a:spcPct val="114000"/>
              </a:lnSpc>
              <a:spcBef>
                <a:spcPts val="0"/>
              </a:spcBef>
            </a:pP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муниципальных методических служб :</a:t>
            </a:r>
          </a:p>
          <a:p>
            <a:pPr marL="0" indent="0" algn="just">
              <a:lnSpc>
                <a:spcPct val="114000"/>
              </a:lnSpc>
              <a:spcBef>
                <a:spcPts val="0"/>
              </a:spcBef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формированию и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пополнению муниципального банка наставнических практик;</a:t>
            </a:r>
          </a:p>
          <a:p>
            <a:pPr marL="285750" indent="-285750" algn="just">
              <a:lnSpc>
                <a:spcPct val="114000"/>
              </a:lnSpc>
              <a:spcBef>
                <a:spcPts val="0"/>
              </a:spcBef>
              <a:buFontTx/>
              <a:buChar char="-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наличию тематического плана/дорожной карты по реализации ЦМН;</a:t>
            </a:r>
          </a:p>
          <a:p>
            <a:pPr marL="285750" indent="-285750" algn="just">
              <a:lnSpc>
                <a:spcPct val="114000"/>
              </a:lnSpc>
              <a:spcBef>
                <a:spcPts val="0"/>
              </a:spcBef>
              <a:buFontTx/>
              <a:buChar char="-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аличию муниципальной школы наставничества</a:t>
            </a:r>
          </a:p>
          <a:p>
            <a:pPr marL="0" indent="0" algn="just">
              <a:lnSpc>
                <a:spcPct val="114000"/>
              </a:lnSpc>
              <a:spcBef>
                <a:spcPts val="0"/>
              </a:spcBef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93142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60648"/>
            <a:ext cx="7520940" cy="548640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Общие выводы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908720"/>
            <a:ext cx="8856984" cy="4464496"/>
          </a:xfrm>
        </p:spPr>
        <p:txBody>
          <a:bodyPr>
            <a:noAutofit/>
          </a:bodyPr>
          <a:lstStyle/>
          <a:p>
            <a:pPr marL="0" algn="just">
              <a:spcBef>
                <a:spcPts val="0"/>
              </a:spcBef>
              <a:buAutoNum type="arabicPeriod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Положительная  динамика по всем показателям.</a:t>
            </a:r>
          </a:p>
          <a:p>
            <a:pPr marL="0" algn="just">
              <a:spcBef>
                <a:spcPts val="0"/>
              </a:spcBef>
              <a:buAutoNum type="arabicPeriod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Ряд муниципалитетов активно включился в реализацию ЦНМ.</a:t>
            </a:r>
          </a:p>
          <a:p>
            <a:pPr marL="0" algn="just">
              <a:spcBef>
                <a:spcPts val="0"/>
              </a:spcBef>
              <a:buAutoNum type="arabicPeriod"/>
            </a:pP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Неверифицированная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специалистами ММС информация. (нерабочие ссылки, подмены и т.п., сроки реализации,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google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диск, нерабочие сайты) – </a:t>
            </a:r>
            <a:r>
              <a:rPr lang="ru-RU" sz="3200" b="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анкетах видно несоответствие.</a:t>
            </a:r>
          </a:p>
          <a:p>
            <a:pPr marL="0" algn="just">
              <a:spcBef>
                <a:spcPts val="0"/>
              </a:spcBef>
              <a:buAutoNum type="arabicPeriod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Невыполнение рекомендаций. Ряд муниципалитетов из года в год не реализуют ЦНМ, некоторые из муниципалитетов ухудшили позиции.</a:t>
            </a:r>
          </a:p>
        </p:txBody>
      </p:sp>
    </p:spTree>
    <p:extLst>
      <p:ext uri="{BB962C8B-B14F-4D97-AF65-F5344CB8AC3E}">
        <p14:creationId xmlns="" xmlns:p14="http://schemas.microsoft.com/office/powerpoint/2010/main" val="2159389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88640"/>
            <a:ext cx="7520940" cy="288032"/>
          </a:xfrm>
        </p:spPr>
        <p:txBody>
          <a:bodyPr/>
          <a:lstStyle/>
          <a:p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678482425"/>
              </p:ext>
            </p:extLst>
          </p:nvPr>
        </p:nvGraphicFramePr>
        <p:xfrm>
          <a:off x="539552" y="111107"/>
          <a:ext cx="8208913" cy="6672940"/>
        </p:xfrm>
        <a:graphic>
          <a:graphicData uri="http://schemas.openxmlformats.org/drawingml/2006/table">
            <a:tbl>
              <a:tblPr firstRow="1" firstCol="1" bandRow="1"/>
              <a:tblGrid>
                <a:gridCol w="216024"/>
                <a:gridCol w="1512168"/>
                <a:gridCol w="360040"/>
                <a:gridCol w="1080120"/>
                <a:gridCol w="504056"/>
                <a:gridCol w="864096"/>
                <a:gridCol w="504056"/>
                <a:gridCol w="864096"/>
                <a:gridCol w="648072"/>
                <a:gridCol w="792088"/>
                <a:gridCol w="864097"/>
              </a:tblGrid>
              <a:tr h="291411">
                <a:tc>
                  <a:txBody>
                    <a:bodyPr/>
                    <a:lstStyle/>
                    <a:p>
                      <a:pPr marL="1968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№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Декабрь 2023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ОО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4. Положение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5. Программы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6. Дорожная карта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7. Банк практик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3979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Арсеньевский ГО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7/78%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highlight>
                            <a:srgbClr val="00FF00"/>
                          </a:highlight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7/78% 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3/33%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1/11%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73979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Артемовский ГО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21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16/76%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11/52%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8/38%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1/5%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73979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Большой Камень ГО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6/100%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6/100%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6/100%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1/16%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73979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Владивостокский ГО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75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56/75%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32/43%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21/28%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1/1%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73979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Дальнегорский ГО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12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11/92%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10/ 83%</a:t>
                      </a:r>
                      <a:r>
                        <a:rPr lang="ru-RU" sz="1000" b="1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6/50%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1/8%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73979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Дальнереченский ГО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1/17%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1/17% 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1/17%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0/ 0%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73979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Лесозаводский ГО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14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14/100%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12/85%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12/85%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5/35%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73979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Находкинский ГО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23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17/74%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16/70%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12/52%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2/9%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226929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ГО Спасск-Дальний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5/83%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3/50%</a:t>
                      </a:r>
                      <a:r>
                        <a:rPr lang="ru-RU" sz="100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2/33%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4/67%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73979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ГО ЗАТО г. Фокино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6/85%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6/85%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6/85%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4/47%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73979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Уссурийский ГО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35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34/97%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28/80%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23/66%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3/9%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73979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Дальнереченский МР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9/100%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6/66%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7/77%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3/33%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73979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Кировский МР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13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11/85%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9/69%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5/38%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2/15%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73979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Красноармейский МР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10/100%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7/77%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6/60%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2/20%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73979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Михайловский МР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14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12/85%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11/78%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11/78%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1/7%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73979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Надеждинский МР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12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8/66%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00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7/58% 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4/33%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3/25%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73979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Ольгинский МР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1/11%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highlight>
                            <a:srgbClr val="00FF00"/>
                          </a:highlight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0%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1/11%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73979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Партизанский МО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14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12/86%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8/57%  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8/57%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1/7%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212920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Партизанский ГО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4/50%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3/38% 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2/25%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0/0%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73979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Пожарский МР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13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9/69%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highlight>
                            <a:srgbClr val="00FF00"/>
                          </a:highlight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8/61%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4/31%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0%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73979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Спасский МР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18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17/94%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13/72% 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5/28%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4/22%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73979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Хасанский МР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11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8/72%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6/54%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8/72%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1/9%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73979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Черниговский МР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17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17/100%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17/100%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13/76%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0/0%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73979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Шкотовский МР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5/55%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5/55%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2/22%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highlight>
                            <a:srgbClr val="FFFF00"/>
                          </a:highlight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2/22%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smtClean="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73979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Анучинский  МО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4/100%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3/75%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3/75%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3/75%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173979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Яковлевский МО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8/100%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0/0%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6/75%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2/25%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73979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Кавалеровский МО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6/75%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4/50%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2/25%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73979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Лазовский МО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6/100%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6/100%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6/100%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73979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Октябрьский МО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13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12/92%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11/84%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10/77%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4/31%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73979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Пограничный МО 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5/100%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4/80%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2/40%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1/20%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73979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Тернейский  МО 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7/70%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2//20%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0%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73979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Ханкайский  МО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14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14/100%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9/64%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0/0%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0/0%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73979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Хорольский МО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11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11/100%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10/90%  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2/18%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1/9%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73979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Чугуевский МО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18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15/83%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16/88%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8/44%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3/16%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331689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ИТОГО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468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380/81</a:t>
                      </a:r>
                      <a:r>
                        <a:rPr lang="en-US" sz="1200" b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r>
                        <a:rPr lang="ru-RU" sz="1200" b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 </a:t>
                      </a:r>
                      <a:r>
                        <a:rPr lang="ru-RU" sz="1200" b="1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432 /93% 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284/60%  </a:t>
                      </a:r>
                      <a:r>
                        <a:rPr lang="ru-RU" sz="1200" b="1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</a:rPr>
                        <a:t>348/75%</a:t>
                      </a:r>
                      <a:endParaRPr lang="ru-RU" sz="12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202/43%      </a:t>
                      </a:r>
                      <a:r>
                        <a:rPr lang="ru-RU" sz="1200" b="1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</a:rPr>
                        <a:t>402/87%</a:t>
                      </a:r>
                      <a:endParaRPr lang="ru-RU" sz="12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53/11%   </a:t>
                      </a:r>
                      <a:r>
                        <a:rPr lang="en-US" sz="1200" b="1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</a:rPr>
                        <a:t>215</a:t>
                      </a:r>
                      <a:r>
                        <a:rPr lang="ru-RU" sz="1200" b="1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</a:rPr>
                        <a:t>/47%</a:t>
                      </a:r>
                      <a:endParaRPr lang="ru-RU" sz="12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59" marR="5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165195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1261103742"/>
              </p:ext>
            </p:extLst>
          </p:nvPr>
        </p:nvGraphicFramePr>
        <p:xfrm>
          <a:off x="395536" y="158684"/>
          <a:ext cx="8496942" cy="6722556"/>
        </p:xfrm>
        <a:graphic>
          <a:graphicData uri="http://schemas.openxmlformats.org/drawingml/2006/table">
            <a:tbl>
              <a:tblPr firstRow="1" firstCol="1" bandRow="1"/>
              <a:tblGrid>
                <a:gridCol w="229647"/>
                <a:gridCol w="1786874"/>
                <a:gridCol w="456480"/>
                <a:gridCol w="456480"/>
                <a:gridCol w="567798"/>
                <a:gridCol w="456480"/>
                <a:gridCol w="794437"/>
                <a:gridCol w="567798"/>
                <a:gridCol w="680715"/>
                <a:gridCol w="567798"/>
                <a:gridCol w="794437"/>
                <a:gridCol w="456480"/>
                <a:gridCol w="681518"/>
              </a:tblGrid>
              <a:tr h="216025">
                <a:tc>
                  <a:txBody>
                    <a:bodyPr/>
                    <a:lstStyle/>
                    <a:p>
                      <a:pPr marL="1968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№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Декабрь 2024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ОО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Положение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Дорожная </a:t>
                      </a: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карта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Программы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Приказы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ЦМН </a:t>
                      </a: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 ОО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6458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5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Анучинский</a:t>
                      </a: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МО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169812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5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Арсеньевский</a:t>
                      </a:r>
                      <a:r>
                        <a:rPr lang="ru-RU" sz="105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ГО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100 %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176458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5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Артемовский ГО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21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21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100 %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21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21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21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21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170552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5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Большой Камень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163020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5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Владивостокский ГО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75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72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96 %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68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91%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68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91%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61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81%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61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81%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170552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5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Дальнегорский ГО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11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11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11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11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11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11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170552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5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Дальнереченский</a:t>
                      </a: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ГО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176458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5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Дальнереченский МО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100 %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163020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5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Кавалеровский МО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6458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5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Кировский МР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13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13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13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13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13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13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193439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5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Красноармейский МО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170552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5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Лазовский</a:t>
                      </a: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МО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83%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170552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5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Лесозаводский ГО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14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14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71%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43%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43%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176458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5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Михайловский МО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14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14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14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14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14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14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176458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5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Надеждинский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13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13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13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13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12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92%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13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170552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5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Находкинский ГО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22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22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22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22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22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22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163020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5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Октябрьский МО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13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13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13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13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13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13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170552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5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Ольгинский</a:t>
                      </a: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МО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33%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33%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33%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33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30%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70552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5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Партизанский ГО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176458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5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Партизанский МО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14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14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14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14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14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14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176458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5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Пограничный МО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100 %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100 %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100 %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100 %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100 %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163020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5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Пожарский МО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13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12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92%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12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92%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12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92%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11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84.6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13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170552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5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Спасск-Дальний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170552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5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Спасский МО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18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18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18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18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18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18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170552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5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Тернейский</a:t>
                      </a: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МО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90%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90%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80%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70%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80%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170552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5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Уссурийский ГО</a:t>
                      </a:r>
                      <a:endParaRPr lang="ru-RU" sz="105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34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34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34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34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34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34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163020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5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Фокино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170552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5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Ханкайский</a:t>
                      </a: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МО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14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14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14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12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85%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14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14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163020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5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Хасанский МО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11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11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11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90%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11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11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170552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5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Хорольский</a:t>
                      </a: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МО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11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11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11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11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11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11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170552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5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Черниговский МО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17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17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17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17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17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17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205252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5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Чугуевский</a:t>
                      </a: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МО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18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17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94%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17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94%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17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94%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16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89%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15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83%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176458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5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Шкотовский</a:t>
                      </a: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МО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170552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5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Яковлевский</a:t>
                      </a: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 МО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219104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5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ИТОГО</a:t>
                      </a:r>
                      <a:r>
                        <a:rPr lang="ru-RU" sz="105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460</a:t>
                      </a:r>
                      <a:endParaRPr lang="ru-RU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448</a:t>
                      </a:r>
                      <a:endParaRPr lang="ru-RU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97%</a:t>
                      </a:r>
                      <a:endParaRPr lang="ru-RU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440</a:t>
                      </a:r>
                      <a:endParaRPr lang="ru-RU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94%</a:t>
                      </a:r>
                      <a:endParaRPr lang="ru-RU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432</a:t>
                      </a:r>
                      <a:endParaRPr lang="ru-RU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94%</a:t>
                      </a:r>
                      <a:endParaRPr lang="ru-RU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423</a:t>
                      </a:r>
                      <a:endParaRPr lang="ru-RU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91%</a:t>
                      </a:r>
                      <a:endParaRPr lang="ru-RU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419</a:t>
                      </a:r>
                      <a:endParaRPr lang="ru-RU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97%</a:t>
                      </a:r>
                      <a:endParaRPr lang="ru-RU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7" marR="446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894044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352928" cy="548640"/>
          </a:xfrm>
        </p:spPr>
        <p:txBody>
          <a:bodyPr/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униципалитеты (все Образовательные организации)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548680"/>
            <a:ext cx="8784976" cy="6048672"/>
          </a:xfrm>
        </p:spPr>
        <p:txBody>
          <a:bodyPr>
            <a:noAutofit/>
          </a:bodyPr>
          <a:lstStyle/>
          <a:p>
            <a:pPr marL="0" indent="0" algn="just" fontAlgn="t">
              <a:lnSpc>
                <a:spcPct val="114000"/>
              </a:lnSpc>
              <a:spcBef>
                <a:spcPts val="0"/>
              </a:spcBef>
            </a:pPr>
            <a:r>
              <a:rPr lang="ru-RU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Программы/персонализированные программы</a:t>
            </a:r>
          </a:p>
          <a:p>
            <a:pPr marL="0" indent="0" algn="just" fontAlgn="t">
              <a:lnSpc>
                <a:spcPct val="114000"/>
              </a:lnSpc>
              <a:spcBef>
                <a:spcPts val="0"/>
              </a:spcBef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утверждены. 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fontAlgn="t">
              <a:lnSpc>
                <a:spcPct val="114000"/>
              </a:lnSpc>
              <a:spcBef>
                <a:spcPts val="0"/>
              </a:spcBef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Нет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Образовательной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организации.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fontAlgn="t">
              <a:lnSpc>
                <a:spcPct val="114000"/>
              </a:lnSpc>
              <a:spcBef>
                <a:spcPts val="0"/>
              </a:spcBef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Вместо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ОО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загружены планы работы и т.п.</a:t>
            </a:r>
          </a:p>
          <a:p>
            <a:pPr marL="0" indent="0" algn="just" fontAlgn="t">
              <a:lnSpc>
                <a:spcPct val="114000"/>
              </a:lnSpc>
              <a:spcBef>
                <a:spcPts val="0"/>
              </a:spcBef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Нет  персонализированных программ педагогов.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fontAlgn="t">
              <a:lnSpc>
                <a:spcPct val="114000"/>
              </a:lnSpc>
              <a:spcBef>
                <a:spcPts val="0"/>
              </a:spcBef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Есть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только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персонализированная Программа по одной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форме (н-р, с отстающими учениками, с одарёнными учениками),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 Программы  ОО нет.</a:t>
            </a:r>
          </a:p>
          <a:p>
            <a:pPr marL="0" lvl="0" indent="0" algn="just" fontAlgn="t">
              <a:lnSpc>
                <a:spcPct val="114000"/>
              </a:lnSpc>
              <a:spcBef>
                <a:spcPts val="0"/>
              </a:spcBef>
            </a:pPr>
            <a:r>
              <a:rPr lang="ru-RU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Дорожная карта/план </a:t>
            </a:r>
          </a:p>
          <a:p>
            <a:pPr algn="just"/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1) Нет Дорожных карт на 2024-2025 год, устаревшие.</a:t>
            </a:r>
          </a:p>
          <a:p>
            <a:pPr algn="just"/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2)	Дорожные карты составлены на 5 лет (конкретных мероприятий нет).</a:t>
            </a:r>
          </a:p>
          <a:p>
            <a:pPr algn="just"/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3)	Дорожные карты вообще не имеют срока реализации, без дат, ответственных.</a:t>
            </a:r>
          </a:p>
          <a:p>
            <a:pPr algn="just"/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4)	Вместо Дорожной карты ОО представлены индивидуальные планы педагогов.</a:t>
            </a:r>
          </a:p>
          <a:p>
            <a:pPr marL="0" lvl="0" indent="0" algn="just" fontAlgn="t">
              <a:lnSpc>
                <a:spcPct val="114000"/>
              </a:lnSpc>
              <a:spcBef>
                <a:spcPts val="0"/>
              </a:spcBef>
            </a:pPr>
            <a:endParaRPr lang="ru-RU" sz="2200" b="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fontAlgn="t">
              <a:lnSpc>
                <a:spcPct val="114000"/>
              </a:lnSpc>
              <a:spcBef>
                <a:spcPts val="0"/>
              </a:spcBef>
            </a:pP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fontAlgn="t">
              <a:lnSpc>
                <a:spcPct val="114000"/>
              </a:lnSpc>
              <a:spcBef>
                <a:spcPts val="0"/>
              </a:spcBef>
            </a:pP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fontAlgn="t">
              <a:lnSpc>
                <a:spcPct val="114000"/>
              </a:lnSpc>
              <a:spcBef>
                <a:spcPts val="0"/>
              </a:spcBef>
            </a:pP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53539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920011489"/>
              </p:ext>
            </p:extLst>
          </p:nvPr>
        </p:nvGraphicFramePr>
        <p:xfrm>
          <a:off x="179512" y="188627"/>
          <a:ext cx="8568953" cy="6835951"/>
        </p:xfrm>
        <a:graphic>
          <a:graphicData uri="http://schemas.openxmlformats.org/drawingml/2006/table">
            <a:tbl>
              <a:tblPr firstRow="1" firstCol="1" bandRow="1"/>
              <a:tblGrid>
                <a:gridCol w="1080120"/>
                <a:gridCol w="1224136"/>
                <a:gridCol w="432048"/>
                <a:gridCol w="1152128"/>
                <a:gridCol w="1008112"/>
                <a:gridCol w="792088"/>
                <a:gridCol w="724577"/>
                <a:gridCol w="1363655"/>
                <a:gridCol w="792089"/>
              </a:tblGrid>
              <a:tr h="211123">
                <a:tc>
                  <a:txBody>
                    <a:bodyPr/>
                    <a:lstStyle/>
                    <a:p>
                      <a:pPr indent="17786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9. Молодые  педагоги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10. Наставники 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11. Наставляемые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12.  всего вовлеченных педагогов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41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Арсеньевский ГО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71805" indent="-47180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16/10/63%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306/111/36%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36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22 /7%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133/43%/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741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Артемовский ГО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64/51/80%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681/168/25%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62/9%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230/34%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741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Большой Камень ГО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20/20/100%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211/127/60%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60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83/40%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210/99%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1741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Владивостокский ГО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376/256/ 68%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2762/426 /15%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15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300 /11%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726/26%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741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Дальнегорский ГО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18/18/100%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271/86/32%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32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28/10%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114/42%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741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Дальнереченский ГО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18/13/72%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178/35/20%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34/19%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68/38%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741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Лесозаводский ГО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14/14/100%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273/24</a:t>
                      </a:r>
                      <a:r>
                        <a:rPr lang="en-US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/</a:t>
                      </a: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8%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14/5,1%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38/14%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741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Находкинский ГО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59/47/80%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831/81/10%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48/6 %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129/16%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741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ГО Спасск-Дальний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19/19/100%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231/138/60%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60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68/30%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highlight>
                            <a:srgbClr val="FFFF00"/>
                          </a:highlight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206/89%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1741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ГО ЗАТО г. Фокино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10/10/100%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164/52/36%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36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15/9%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67/41%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741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Уссурийский ГО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118/101/86%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1200/ 337 /28%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28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229/19%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566/47%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741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Дальнереченский МР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5/3/60%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109/52 /47,7%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47,7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 /3,6%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56/51%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1741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Кировский МР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4/4/100%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186/40/22%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22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16/8,6%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56/30%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741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Красноармейский МР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10/10/100%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192/85/44%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44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34/18%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103/53%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1741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Михайловский МР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16/13/81%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292/41/14%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14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25/8,6%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66/22%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741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Надеждинский МР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28/25/89%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349/26/7%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20/5%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46/13%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741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Ольгинский МР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3/3/100%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49/3/6%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3/6%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6/12%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741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Партизанский МО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15/15/100%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280/118/42%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42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117/41%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235/84%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1741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Партизанский ГО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14/14/100%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257 /46/ 18%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18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27/11%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73/28%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741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Пожарский МР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10/10/100%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145/69/47%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47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36/25%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105/72%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highlight>
                            <a:srgbClr val="FFFF00"/>
                          </a:highlight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1741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Спасский МР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13/13/100%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264/78/30%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30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56 /21%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134/51%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highlight>
                            <a:srgbClr val="FFFF00"/>
                          </a:highlight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741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Хасанский МР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11/11/100%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188/15/8%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11/37%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26/13%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highlight>
                            <a:srgbClr val="FFFF00"/>
                          </a:highlight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741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Черниговский МР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15/12/80%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310/27/9%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15/5%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42/14%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741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Шкотовский МР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17/17/100 %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176/17/9%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17/9%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34/19%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741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Яковлевский МР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3/3/100%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129/26 /20%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30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 /5%/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33/ 26%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741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Анучинский  МО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6/6/100%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151/6/3%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6/3%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12/7%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741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Кавалеровский МО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6/6/100%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	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173/81/47%        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47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6/3%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87/50%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1741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Лазовский МО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4/4/100%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123/8/6%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8/6%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16/13%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741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Октябрьский МО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21/17/81%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282/33/12%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12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38/13%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71/25%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741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Пограничный МО 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10/10/100%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116/ 34/29 %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29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19/16 %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53/46%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741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Тернейский  МО 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5/3/60%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120/4/3%              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3/2%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7/5%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741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Ханкайский  МО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Нет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241/84/35%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35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84/35%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168/70%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1741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Хорольский МО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10/10/100%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252/97/38%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38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10/4%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107/42%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741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Чугуевский МО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19/19/100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56/25/44%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44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19/21%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44/ 78%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348657">
                <a:tc>
                  <a:txBody>
                    <a:bodyPr/>
                    <a:lstStyle/>
                    <a:p>
                      <a:pPr indent="17786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977</a:t>
                      </a:r>
                      <a:r>
                        <a:rPr lang="en-US" sz="105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/</a:t>
                      </a:r>
                      <a:r>
                        <a:rPr lang="ru-RU" sz="105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673/69% </a:t>
                      </a:r>
                      <a:r>
                        <a:rPr lang="ru-RU" sz="1050" b="1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882/651/74%</a:t>
                      </a:r>
                      <a:endParaRPr lang="ru-RU" sz="105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B05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11 </a:t>
                      </a:r>
                      <a:r>
                        <a:rPr lang="ru-RU" sz="1200" b="1" dirty="0" smtClean="0">
                          <a:solidFill>
                            <a:srgbClr val="00B05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222</a:t>
                      </a:r>
                      <a:r>
                        <a:rPr lang="ru-RU" sz="1050" b="1" baseline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05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 </a:t>
                      </a:r>
                      <a:r>
                        <a:rPr lang="ru-RU" sz="105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575/23</a:t>
                      </a:r>
                      <a:r>
                        <a:rPr lang="ru-RU" sz="105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%  </a:t>
                      </a:r>
                      <a:r>
                        <a:rPr kumimoji="0" lang="ru-R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9723</a:t>
                      </a:r>
                      <a:r>
                        <a:rPr kumimoji="0" lang="en-US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/</a:t>
                      </a:r>
                      <a:r>
                        <a:rPr lang="en-US" sz="1050" b="1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</a:rPr>
                        <a:t>2313</a:t>
                      </a:r>
                      <a:r>
                        <a:rPr lang="ru-RU" sz="1050" b="1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</a:rPr>
                        <a:t>/57%</a:t>
                      </a:r>
                      <a:endParaRPr lang="ru-RU" sz="105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1484/13</a:t>
                      </a:r>
                      <a:r>
                        <a:rPr lang="ru-RU" sz="12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% </a:t>
                      </a:r>
                      <a:r>
                        <a:rPr lang="en-US" sz="1200" b="1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</a:rPr>
                        <a:t>1731</a:t>
                      </a:r>
                      <a:r>
                        <a:rPr lang="ru-RU" sz="1200" b="1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</a:rPr>
                        <a:t>/18%</a:t>
                      </a:r>
                      <a:endParaRPr lang="ru-RU" sz="12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 </a:t>
                      </a:r>
                      <a:r>
                        <a:rPr lang="ru-RU" sz="12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067/36%  </a:t>
                      </a:r>
                      <a:r>
                        <a:rPr lang="ru-RU" sz="1200" b="1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</a:rPr>
                        <a:t>4047/42%</a:t>
                      </a:r>
                      <a:endParaRPr lang="ru-RU" sz="12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2" marR="36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40675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2790864777"/>
              </p:ext>
            </p:extLst>
          </p:nvPr>
        </p:nvGraphicFramePr>
        <p:xfrm>
          <a:off x="251520" y="188641"/>
          <a:ext cx="8784978" cy="6512641"/>
        </p:xfrm>
        <a:graphic>
          <a:graphicData uri="http://schemas.openxmlformats.org/drawingml/2006/table">
            <a:tbl>
              <a:tblPr firstRow="1" firstCol="1" bandRow="1"/>
              <a:tblGrid>
                <a:gridCol w="216024"/>
                <a:gridCol w="1656184"/>
                <a:gridCol w="720080"/>
                <a:gridCol w="758986"/>
                <a:gridCol w="464211"/>
                <a:gridCol w="649011"/>
                <a:gridCol w="736292"/>
                <a:gridCol w="487844"/>
                <a:gridCol w="553779"/>
                <a:gridCol w="576596"/>
                <a:gridCol w="577412"/>
                <a:gridCol w="696314"/>
                <a:gridCol w="692245"/>
              </a:tblGrid>
              <a:tr h="783034">
                <a:tc>
                  <a:txBody>
                    <a:bodyPr/>
                    <a:lstStyle/>
                    <a:p>
                      <a:pPr indent="17786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77863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50" dirty="0" smtClean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indent="177863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 smtClean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indent="177863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ддекабрь</a:t>
                      </a:r>
                      <a:r>
                        <a:rPr lang="ru-RU" sz="12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2024 </a:t>
                      </a: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количество </a:t>
                      </a:r>
                      <a:r>
                        <a:rPr lang="ru-RU" sz="90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педработников</a:t>
                      </a:r>
                      <a:r>
                        <a:rPr lang="ru-RU" sz="9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охваченных ЦМН за отчетный период.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количество молодых педагогов, </a:t>
                      </a: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вовлеченных в реализацию ЦМН в различных формах.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количество молодых педагогов, </a:t>
                      </a: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получивших  адресную поддержку и </a:t>
                      </a:r>
                      <a:r>
                        <a:rPr lang="ru-RU" sz="9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методическое </a:t>
                      </a:r>
                      <a:r>
                        <a:rPr lang="ru-RU" sz="90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сопров</a:t>
                      </a:r>
                      <a:r>
                        <a:rPr lang="ru-RU" sz="9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количество молодых педагогов, </a:t>
                      </a: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принимавших участие в </a:t>
                      </a:r>
                      <a:r>
                        <a:rPr lang="ru-RU" sz="9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конкурсах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количество  </a:t>
                      </a: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учащихся ОО, вовлеченных в различные формы </a:t>
                      </a:r>
                      <a:r>
                        <a:rPr lang="ru-RU" sz="9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наставничества 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доля </a:t>
                      </a: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учащихся </a:t>
                      </a:r>
                      <a:r>
                        <a:rPr lang="ru-RU" sz="9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ОО, </a:t>
                      </a: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вовлеченных в </a:t>
                      </a:r>
                      <a:r>
                        <a:rPr lang="ru-RU" sz="9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ЦМН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776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Анучинский</a:t>
                      </a: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МО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30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24%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14%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1279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485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37%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59384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Арсеньевский</a:t>
                      </a: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ГО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212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69%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23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23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13%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6244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1974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31%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59384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Артемовский ГО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136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23%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52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45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86%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15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28%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14677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2133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14%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59384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Большой Камень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138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65%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22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22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4408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3526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80%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159384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Владивостокский ГО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723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24%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354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12%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384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13%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88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3%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59834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2875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59384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Дальнегорский</a:t>
                      </a: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ГО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83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30%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16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16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25%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4282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262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59384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Дальнереченский ГО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81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47%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47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67%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3061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1469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47 %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59384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Дальнереченский</a:t>
                      </a: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МО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74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63%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857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283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33%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59384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Кавалеровский МО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154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58%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11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11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2522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15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0,6%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59384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Кировский МР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46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27%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25%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268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13%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59384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Красноармейский МО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93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51%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1857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645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35%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59384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Лазовский</a:t>
                      </a: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МО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4%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1154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714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61,8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159384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Лесозаводский ГО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50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19%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80%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80%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4734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1579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33%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59384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Михайловский МО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81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35%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13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81%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13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3708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195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59384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Надеждинский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256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75%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38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9%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27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5896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2432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41%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59384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Находкинский ГО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190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23%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58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58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34%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17399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720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4%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59384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Октябрьский МО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142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46%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17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12%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17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12%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3091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503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30%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59384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Ольгинский</a:t>
                      </a: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МО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17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12%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33%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33%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899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41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6%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59384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Партизанский ГО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81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33%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24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24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4738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237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5%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59384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Партизанский МО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221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81%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14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15%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3205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2040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63%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159384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Пограничный МО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61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43 %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100 %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100 %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57 %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2032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216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10%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59384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Пожарский МО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52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25%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16%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2696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164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6%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59384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Спасск-Дальний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136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62%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18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18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12%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4643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2533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55%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159384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Спасский МО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26%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13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0,3%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2365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185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8%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59384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Тернейский</a:t>
                      </a: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МО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30%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1120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159384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Уссурийский ГО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609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50%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133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98%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135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35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26%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23599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5145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22%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59384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Фокино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57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9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100%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9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1000%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9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100%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800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25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1,2%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59384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Ханкайский</a:t>
                      </a: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МО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74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30%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1999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272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13%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59384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Хасанский</a:t>
                      </a: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МО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124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68%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5%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5%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5%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2955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42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1%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59384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Хорольский</a:t>
                      </a: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МО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102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41%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11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11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27%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2804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412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15%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59384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Черниговский МО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95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33%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24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24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12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50%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3439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630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18%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59384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Чугуевский</a:t>
                      </a: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МО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67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24%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17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15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0,4%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2385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141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5%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59384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Шкотовский</a:t>
                      </a: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МО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65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41%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2248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619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28%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59384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Яковлевский</a:t>
                      </a: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 МО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80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48%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1387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126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9%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271234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ИТОГО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4363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32%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975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92%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1040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98%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219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20%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197909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33006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16%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88" marR="322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971800" y="98901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536976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Молодые педагоги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836712"/>
            <a:ext cx="8712968" cy="5904656"/>
          </a:xfrm>
        </p:spPr>
        <p:txBody>
          <a:bodyPr>
            <a:noAutofit/>
          </a:bodyPr>
          <a:lstStyle/>
          <a:p>
            <a:pPr marL="0" indent="0" algn="just" fontAlgn="ctr">
              <a:spcBef>
                <a:spcPts val="0"/>
              </a:spcBef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Владивостокский ГО – 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354  - 12%????? ( у более 80 % есть наставники!!) Сколько же молодых, когда их всего в Приморском крае 1040 человек!!!! В конкурсах – 88 чел. -3%?????</a:t>
            </a:r>
          </a:p>
          <a:p>
            <a:pPr marL="0" indent="0" algn="just" fontAlgn="ctr">
              <a:spcBef>
                <a:spcPts val="0"/>
              </a:spcBef>
            </a:pP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Дальнереченский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 ГО – всего охваченных ЦМН -88 чел. – 47%, из них молодых  - 100 чел.  -100%???</a:t>
            </a:r>
          </a:p>
          <a:p>
            <a:pPr marL="0" indent="0" algn="just" fontAlgn="ctr">
              <a:spcBef>
                <a:spcPts val="0"/>
              </a:spcBef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Партизанский МО 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– молодых , вовлеченных в ЦМН – 20ч. -100%,  адресная поддержка -14 ч. – 100%</a:t>
            </a:r>
          </a:p>
          <a:p>
            <a:pPr marL="0" indent="0" algn="just" fontAlgn="ctr">
              <a:spcBef>
                <a:spcPts val="0"/>
              </a:spcBef>
            </a:pP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Чугуевский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МО 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– 17 чел. - 6%, 15 чел. – 5%</a:t>
            </a:r>
          </a:p>
          <a:p>
            <a:pPr marL="0" indent="0" algn="just" fontAlgn="ctr">
              <a:spcBef>
                <a:spcPts val="0"/>
              </a:spcBef>
            </a:pP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Надеждинский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МО 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– 38 чел, -9%</a:t>
            </a:r>
          </a:p>
          <a:p>
            <a:pPr marL="0" indent="0" algn="just" fontAlgn="ctr">
              <a:spcBef>
                <a:spcPts val="0"/>
              </a:spcBef>
            </a:pP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Хасанский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МО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 –9 ч. -5%,  9 ч. - 5%, конкурсы  9 ч. - 5%</a:t>
            </a:r>
          </a:p>
          <a:p>
            <a:pPr marL="0" indent="0" algn="just" fontAlgn="ctr">
              <a:spcBef>
                <a:spcPts val="0"/>
              </a:spcBef>
            </a:pP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Лазовский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МО 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– всех педагогов, вовлеченных  5 ч. - 4%, 3 молодых -100%, учащихся -  714 ч. -68% ????</a:t>
            </a:r>
          </a:p>
          <a:p>
            <a:pPr marL="0" indent="0" algn="just" fontAlgn="ctr">
              <a:spcBef>
                <a:spcPts val="0"/>
              </a:spcBef>
            </a:pP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Артемовский ГО, Кировский МР, Уссурийский ГО, </a:t>
            </a:r>
            <a:r>
              <a:rPr lang="ru-RU" sz="2400" b="0" dirty="0" err="1" smtClean="0">
                <a:latin typeface="Times New Roman" pitchFamily="18" charset="0"/>
                <a:cs typeface="Times New Roman" pitchFamily="18" charset="0"/>
              </a:rPr>
              <a:t>Ханкайский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 МО, </a:t>
            </a:r>
            <a:r>
              <a:rPr lang="ru-RU" sz="2400" b="0" dirty="0" err="1" smtClean="0">
                <a:latin typeface="Times New Roman" pitchFamily="18" charset="0"/>
                <a:cs typeface="Times New Roman" pitchFamily="18" charset="0"/>
              </a:rPr>
              <a:t>Дальнереченский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 МО, Партизанский ГО, </a:t>
            </a:r>
            <a:r>
              <a:rPr lang="ru-RU" sz="2400" b="0" dirty="0" err="1" smtClean="0">
                <a:latin typeface="Times New Roman" pitchFamily="18" charset="0"/>
                <a:cs typeface="Times New Roman" pitchFamily="18" charset="0"/>
              </a:rPr>
              <a:t>Ольгинский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 МО  - реальные данные</a:t>
            </a:r>
          </a:p>
          <a:p>
            <a:pPr marL="0" indent="0" algn="just" fontAlgn="ctr">
              <a:spcBef>
                <a:spcPts val="0"/>
              </a:spcBef>
            </a:pP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 algn="just">
              <a:spcBef>
                <a:spcPts val="0"/>
              </a:spcBef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65760"/>
            <a:ext cx="8568952" cy="548640"/>
          </a:xfrm>
        </p:spPr>
        <p:txBody>
          <a:bodyPr/>
          <a:lstStyle/>
          <a:p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Количество учащихся, вовлеченных в ЦМН</a:t>
            </a:r>
            <a:endParaRPr lang="ru-RU" sz="2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100628"/>
            <a:ext cx="8712968" cy="4416604"/>
          </a:xfrm>
        </p:spPr>
        <p:txBody>
          <a:bodyPr>
            <a:noAutofit/>
          </a:bodyPr>
          <a:lstStyle/>
          <a:p>
            <a:r>
              <a:rPr lang="ru-RU" sz="3600" b="0" dirty="0" err="1" smtClean="0">
                <a:latin typeface="Times New Roman" pitchFamily="18" charset="0"/>
                <a:cs typeface="Times New Roman" pitchFamily="18" charset="0"/>
              </a:rPr>
              <a:t>Дальнегорский</a:t>
            </a:r>
            <a:r>
              <a:rPr lang="ru-RU" sz="3600" b="0" dirty="0" smtClean="0">
                <a:latin typeface="Times New Roman" pitchFamily="18" charset="0"/>
                <a:cs typeface="Times New Roman" pitchFamily="18" charset="0"/>
              </a:rPr>
              <a:t> ГО – 262 чел.??????</a:t>
            </a:r>
          </a:p>
          <a:p>
            <a:r>
              <a:rPr lang="ru-RU" sz="3600" b="0" dirty="0" smtClean="0">
                <a:latin typeface="Times New Roman" pitchFamily="18" charset="0"/>
                <a:cs typeface="Times New Roman" pitchFamily="18" charset="0"/>
              </a:rPr>
              <a:t>Большой Камень -  3562 чел. - 80%??????? </a:t>
            </a:r>
          </a:p>
          <a:p>
            <a:r>
              <a:rPr lang="ru-RU" sz="3600" b="0" dirty="0" err="1" smtClean="0">
                <a:latin typeface="Times New Roman" pitchFamily="18" charset="0"/>
                <a:cs typeface="Times New Roman" pitchFamily="18" charset="0"/>
              </a:rPr>
              <a:t>Лазовский</a:t>
            </a:r>
            <a:r>
              <a:rPr lang="ru-RU" sz="3600" b="0" dirty="0" smtClean="0">
                <a:latin typeface="Times New Roman" pitchFamily="18" charset="0"/>
                <a:cs typeface="Times New Roman" pitchFamily="18" charset="0"/>
              </a:rPr>
              <a:t> МО – 714 чел. - 61%</a:t>
            </a:r>
          </a:p>
          <a:p>
            <a:r>
              <a:rPr lang="ru-RU" sz="3600" b="0" dirty="0" smtClean="0">
                <a:latin typeface="Times New Roman" pitchFamily="18" charset="0"/>
                <a:cs typeface="Times New Roman" pitchFamily="18" charset="0"/>
              </a:rPr>
              <a:t>Партизанский МО – 2040 чел. - 63%</a:t>
            </a:r>
          </a:p>
          <a:p>
            <a:pPr fontAlgn="ctr"/>
            <a:r>
              <a:rPr lang="ru-RU" sz="3600" b="0" dirty="0" err="1" smtClean="0">
                <a:latin typeface="Times New Roman" pitchFamily="18" charset="0"/>
                <a:cs typeface="Times New Roman" pitchFamily="18" charset="0"/>
              </a:rPr>
              <a:t>Тернейский</a:t>
            </a:r>
            <a:r>
              <a:rPr lang="ru-RU" sz="3600" b="0" dirty="0" smtClean="0">
                <a:latin typeface="Times New Roman" pitchFamily="18" charset="0"/>
                <a:cs typeface="Times New Roman" pitchFamily="18" charset="0"/>
              </a:rPr>
              <a:t> МО – 1120 ч. -100 ч. - 100%</a:t>
            </a:r>
          </a:p>
          <a:p>
            <a:pPr fontAlgn="ctr"/>
            <a:r>
              <a:rPr lang="ru-RU" sz="3600" b="0" dirty="0" err="1" smtClean="0">
                <a:latin typeface="Times New Roman" pitchFamily="18" charset="0"/>
                <a:cs typeface="Times New Roman" pitchFamily="18" charset="0"/>
              </a:rPr>
              <a:t>Кавалеровский</a:t>
            </a:r>
            <a:r>
              <a:rPr lang="ru-RU" sz="3600" b="0" dirty="0" smtClean="0">
                <a:latin typeface="Times New Roman" pitchFamily="18" charset="0"/>
                <a:cs typeface="Times New Roman" pitchFamily="18" charset="0"/>
              </a:rPr>
              <a:t> МО -2522 чел. – 15 ч.</a:t>
            </a:r>
          </a:p>
          <a:p>
            <a:endParaRPr lang="ru-RU" sz="3600" b="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36104"/>
          </a:xfrm>
        </p:spPr>
        <p:txBody>
          <a:bodyPr>
            <a:normAutofit fontScale="90000"/>
          </a:bodyPr>
          <a:lstStyle/>
          <a:p>
            <a:pPr>
              <a:lnSpc>
                <a:spcPct val="80000"/>
              </a:lnSpc>
            </a:pPr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чего? Как? Что делать?</a:t>
            </a:r>
            <a:br>
              <a:rPr lang="ru-RU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Целевая методология наставничества</a:t>
            </a:r>
            <a:br>
              <a:rPr lang="ru-RU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Показатели</a:t>
            </a:r>
            <a:endParaRPr lang="ru-RU" sz="2800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1499378920"/>
              </p:ext>
            </p:extLst>
          </p:nvPr>
        </p:nvGraphicFramePr>
        <p:xfrm>
          <a:off x="457200" y="980728"/>
          <a:ext cx="8435280" cy="5616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27998971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61666835"/>
              </p:ext>
            </p:extLst>
          </p:nvPr>
        </p:nvGraphicFramePr>
        <p:xfrm>
          <a:off x="395536" y="260648"/>
          <a:ext cx="8280920" cy="6343793"/>
        </p:xfrm>
        <a:graphic>
          <a:graphicData uri="http://schemas.openxmlformats.org/drawingml/2006/table">
            <a:tbl>
              <a:tblPr firstRow="1" firstCol="1" bandRow="1"/>
              <a:tblGrid>
                <a:gridCol w="1728192"/>
                <a:gridCol w="1800200"/>
                <a:gridCol w="2160240"/>
                <a:gridCol w="2592288"/>
              </a:tblGrid>
              <a:tr h="757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Декабрь 2023</a:t>
                      </a:r>
                      <a:endParaRPr lang="ru-RU" sz="9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670" marR="366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14. М. банк практик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70" marR="366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15. М. план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70" marR="366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19 МШН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70" marR="366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7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Арсеньевский</a:t>
                      </a:r>
                      <a:r>
                        <a:rPr lang="ru-RU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ГО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70" marR="366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70" marR="366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70" marR="366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70" marR="366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1797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Артемовский ГО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70" marR="366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70" marR="366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70" marR="366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70" marR="366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1683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Большой Камень ГО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70" marR="366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70" marR="366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70" marR="366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70" marR="366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1683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Владивостокский ГО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70" marR="366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70" marR="366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70" marR="366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70" marR="366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1683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Дальнегорский</a:t>
                      </a:r>
                      <a:r>
                        <a:rPr lang="ru-RU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ГО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70" marR="366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70" marR="366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70" marR="366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70" marR="366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1683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Дальнереченский</a:t>
                      </a:r>
                      <a:r>
                        <a:rPr lang="ru-RU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ГО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70" marR="366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70" marR="366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70" marR="366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70" marR="366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1683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Лесозаводский ГО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70" marR="366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21</a:t>
                      </a:r>
                      <a:endParaRPr lang="ru-RU" sz="9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70" marR="366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70" marR="366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70" marR="366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1683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Находкинский ГО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70" marR="366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9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70" marR="366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70" marR="366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70" marR="366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1683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ГО Спасск-Дальний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70" marR="366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9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70" marR="366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70" marR="366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70" marR="366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1683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ГО ЗАТО г. Фокино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70" marR="366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70" marR="366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70" marR="366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70" marR="366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1683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Уссурийский ГО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70" marR="366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70" marR="366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70" marR="366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70" marR="366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1683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Дальнереченский</a:t>
                      </a:r>
                      <a:r>
                        <a:rPr lang="ru-RU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МР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70" marR="366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70" marR="366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70" marR="366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70" marR="366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1683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Кировский МР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70" marR="366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70" marR="366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70" marR="366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70" marR="366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683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Красноармейский МР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70" marR="366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70" marR="366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70" marR="366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70" marR="366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2136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Михайловский МР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70" marR="366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70" marR="366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70" marR="366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70" marR="366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683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Надеждинский</a:t>
                      </a:r>
                      <a:r>
                        <a:rPr lang="ru-RU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МР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70" marR="366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9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70" marR="366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70" marR="366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70" marR="366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683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Ольгинский</a:t>
                      </a:r>
                      <a:r>
                        <a:rPr lang="ru-RU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МР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70" marR="366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70" marR="366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70" marR="366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70" marR="366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683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Партизанский МО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70" marR="366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70" marR="366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70" marR="366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70" marR="366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1683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Партизанский ГО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70" marR="366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9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70" marR="366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70" marR="366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70" marR="366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683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Пожарский МР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70" marR="366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70" marR="366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70" marR="366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70" marR="366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1683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Спасский МР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70" marR="366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70" marR="366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70" marR="366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70" marR="366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1683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Хасанский</a:t>
                      </a:r>
                      <a:r>
                        <a:rPr lang="ru-RU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МР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70" marR="366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70" marR="366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70" marR="366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70" marR="366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683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Черниговский МР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70" marR="366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70" marR="366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70" marR="366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70" marR="366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1683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Шкотовский</a:t>
                      </a:r>
                      <a:r>
                        <a:rPr lang="ru-RU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МР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70" marR="366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70" marR="366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70" marR="366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70" marR="366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683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Яковлевский</a:t>
                      </a:r>
                      <a:r>
                        <a:rPr lang="ru-RU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МР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70" marR="366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70" marR="366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70" marR="366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70" marR="366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1683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Анучинский</a:t>
                      </a:r>
                      <a:r>
                        <a:rPr lang="ru-RU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 МО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70" marR="366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70" marR="366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70" marR="366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70" marR="366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683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Кавалеровский МО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70" marR="366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70" marR="366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70" marR="366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70" marR="366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683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Лазовский</a:t>
                      </a:r>
                      <a:r>
                        <a:rPr lang="ru-RU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МО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70" marR="366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70" marR="366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70" marR="366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70" marR="366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099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Октябрьский МО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70" marR="366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70" marR="366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70" marR="366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70" marR="366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1683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Пограничный МО 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70" marR="366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70" marR="366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70" marR="366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70" marR="366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683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Тернейский</a:t>
                      </a:r>
                      <a:r>
                        <a:rPr lang="ru-RU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 МО 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70" marR="366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70" marR="366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70" marR="366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70" marR="366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683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Ханкайский</a:t>
                      </a:r>
                      <a:r>
                        <a:rPr lang="ru-RU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 МО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70" marR="366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70" marR="366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70" marR="366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70" marR="366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1683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Хорольский</a:t>
                      </a:r>
                      <a:r>
                        <a:rPr lang="ru-RU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МО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70" marR="366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70" marR="366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70" marR="366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70" marR="366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1797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Чугуевский</a:t>
                      </a:r>
                      <a:r>
                        <a:rPr lang="ru-RU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МО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70" marR="366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70" marR="366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70" marR="366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70" marR="366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683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ИТОГО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70" marR="366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57</a:t>
                      </a:r>
                      <a:endParaRPr lang="ru-RU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70" marR="366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20/59 % есть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70" marR="366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16/47% есть 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670" marR="366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9652750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2673592283"/>
              </p:ext>
            </p:extLst>
          </p:nvPr>
        </p:nvGraphicFramePr>
        <p:xfrm>
          <a:off x="395536" y="116632"/>
          <a:ext cx="8280919" cy="6551353"/>
        </p:xfrm>
        <a:graphic>
          <a:graphicData uri="http://schemas.openxmlformats.org/drawingml/2006/table">
            <a:tbl>
              <a:tblPr firstRow="1" firstCol="1" bandRow="1"/>
              <a:tblGrid>
                <a:gridCol w="144016"/>
                <a:gridCol w="1790930"/>
                <a:gridCol w="2135663"/>
                <a:gridCol w="2162160"/>
                <a:gridCol w="2048150"/>
              </a:tblGrid>
              <a:tr h="166033">
                <a:tc>
                  <a:txBody>
                    <a:bodyPr/>
                    <a:lstStyle/>
                    <a:p>
                      <a:pPr marL="1968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№</a:t>
                      </a:r>
                    </a:p>
                  </a:txBody>
                  <a:tcPr marL="13119" marR="13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Декабрь</a:t>
                      </a:r>
                      <a:r>
                        <a:rPr lang="ru-RU" sz="1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2024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3119" marR="13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2.1 М. банк практик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3119" marR="13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2.2 М. план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3119" marR="13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2.3  МШН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3119" marR="13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4749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13119" marR="13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Анучинский</a:t>
                      </a: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МО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3119" marR="13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3119" marR="13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3119" marR="13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3119" marR="13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205282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13119" marR="13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Арсеньевский</a:t>
                      </a: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ГО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3119" marR="13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3119" marR="13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3119" marR="13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3119" marR="13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180485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13119" marR="13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Артемовский городской округ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3119" marR="13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3119" marR="13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3119" marR="13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3119" marR="13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180485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13119" marR="13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Владивостокский 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ГО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3119" marR="13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3119" marR="13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3119" marR="13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3119" marR="13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180485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13119" marR="13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ГОБольшой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Камень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3119" marR="13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3119" marR="13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3119" marR="13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3119" marR="13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193553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13119" marR="13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Спасск-Дальний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3119" marR="13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3119" marR="13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3119" marR="13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3119" marR="13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180485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13119" marR="13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городской округ ЗАТО Фокино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3119" marR="13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3119" marR="13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3119" marR="13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3119" marR="13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180485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13119" marR="13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Дальнегорский городской округ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3119" marR="13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3119" marR="13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3119" marR="13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3119" marR="13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176445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13119" marR="13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Дальнереченский</a:t>
                      </a: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ГО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3119" marR="13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3119" marR="13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3119" marR="13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3119" marR="13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180485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3119" marR="13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Дальнереченский</a:t>
                      </a: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МО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3119" marR="13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3119" marR="13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3119" marR="13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3119" marR="13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180485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13119" marR="13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Кавалеровский 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МО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3119" marR="13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3119" marR="13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3119" marR="13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3119" marR="13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80485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13119" marR="13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Кировский 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МР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3119" marR="13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3119" marR="13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3119" marR="13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3119" marR="13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195121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13119" marR="13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Красноармейский 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МО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3119" marR="13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3119" marR="13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3119" marR="13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3119" marR="13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180485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13119" marR="13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Лазовский</a:t>
                      </a: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МО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3119" marR="13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3119" marR="13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3119" marR="13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3119" marR="13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74272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13119" marR="13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Лесозаводский городской округ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3119" marR="13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3119" marR="13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3119" marR="13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3119" marR="13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180485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13119" marR="13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Михайловский 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МО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3119" marR="13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3119" marR="13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3119" marR="13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3119" marR="13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80485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13119" marR="13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Надеждинский</a:t>
                      </a: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МР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3119" marR="13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3119" marR="13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3119" marR="13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3119" marR="13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180485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13119" marR="13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Находкинский городской округ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3119" marR="13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3119" marR="13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3119" marR="13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3119" marR="13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180485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13119" marR="13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Октябрьский 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МО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3119" marR="13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3119" marR="13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3119" marR="13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3119" marR="13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180485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13119" marR="13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Ольгинский</a:t>
                      </a: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МО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3119" marR="13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3119" marR="13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3119" marR="13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3119" marR="13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80485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13119" marR="13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Партизанский городской округ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3119" marR="13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3119" marR="13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3119" marR="13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3119" marR="13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180485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13119" marR="13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Партизанский 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МР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3119" marR="13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3119" marR="13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3119" marR="13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3119" marR="13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180485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13119" marR="13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Пограничный 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МО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3119" marR="13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3119" marR="13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3119" marR="13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3119" marR="13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180485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13119" marR="13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Пожарский 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МО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3119" marR="13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3119" marR="13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3119" marR="13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3119" marR="13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182553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13119" marR="13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Спасский 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МР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3119" marR="13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3119" marR="13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3119" marR="13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3119" marR="13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180485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13119" marR="13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Тернейский</a:t>
                      </a: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МО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3119" marR="13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3119" marR="13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3119" marR="13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3119" marR="13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80485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13119" marR="13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Уссурийский городской округ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3119" marR="13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3119" marR="13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3119" marR="13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3119" marR="13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180485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13119" marR="13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Ханкайский</a:t>
                      </a: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МО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3119" marR="13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3119" marR="13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3119" marR="13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3119" marR="13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180485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13119" marR="13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Хасанский</a:t>
                      </a: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МО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3119" marR="13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3119" marR="13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3119" marR="13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3119" marR="13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180485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13119" marR="13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Хорольский</a:t>
                      </a: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МО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3119" marR="13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3119" marR="13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3119" marR="13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3119" marR="13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180485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13119" marR="13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Черниговский 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МО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3119" marR="13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3119" marR="13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3119" marR="13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3119" marR="13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180485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13119" marR="13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Чугуевский</a:t>
                      </a: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МО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3119" marR="13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3119" marR="13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3119" marR="13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3119" marR="13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80485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13119" marR="13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Шкотовский</a:t>
                      </a: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МО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3119" marR="13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3119" marR="13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3119" marR="13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3119" marR="13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42618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13119" marR="13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Яковлевский</a:t>
                      </a: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МО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3119" marR="13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3119" marR="13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3119" marR="13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3119" marR="13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166033">
                <a:tc>
                  <a:txBody>
                    <a:bodyPr/>
                    <a:lstStyle/>
                    <a:p>
                      <a:pPr marL="895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3119" marR="13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3119" marR="13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82,3%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3119" marR="13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85%</a:t>
                      </a: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3119" marR="13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79,4%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3119" marR="131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1926644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7808972" cy="706368"/>
          </a:xfrm>
        </p:spPr>
        <p:txBody>
          <a:bodyPr/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Муниципальные методические службы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764704"/>
            <a:ext cx="8568952" cy="4320480"/>
          </a:xfrm>
        </p:spPr>
        <p:txBody>
          <a:bodyPr>
            <a:noAutofit/>
          </a:bodyPr>
          <a:lstStyle/>
          <a:p>
            <a:pPr algn="just">
              <a:spcBef>
                <a:spcPts val="0"/>
              </a:spcBef>
            </a:pP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банка практик</a:t>
            </a:r>
          </a:p>
          <a:p>
            <a:pPr algn="just">
              <a:spcBef>
                <a:spcPts val="0"/>
              </a:spcBef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Большой Камень, Фокино – победители региональных и всероссийского конкурсов!!!!</a:t>
            </a:r>
          </a:p>
          <a:p>
            <a:pPr algn="just">
              <a:spcBef>
                <a:spcPts val="0"/>
              </a:spcBef>
            </a:pP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Качество практик!! Есть рекомендации, шаблоны!</a:t>
            </a:r>
          </a:p>
          <a:p>
            <a:pPr marL="0" indent="0" algn="just">
              <a:spcBef>
                <a:spcPts val="0"/>
              </a:spcBef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1) В Банке наставнических практик располагается материал, который не имеет с наставническими практиками ничего общего: открытые уроки, анкеты, сценарии мероприятий, выступлений, презентации, отчёты молодых педагогов и наставников, индивидуальные программы</a:t>
            </a:r>
          </a:p>
          <a:p>
            <a:pPr marL="0" indent="0" algn="just">
              <a:spcBef>
                <a:spcPts val="0"/>
              </a:spcBef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2)	Наставнические практики представлены, но не оформлены (нет информационных карт, нет описания практики, нет кейсов)</a:t>
            </a:r>
          </a:p>
          <a:p>
            <a:pPr algn="just">
              <a:spcBef>
                <a:spcPts val="0"/>
              </a:spcBef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546849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568952" cy="254928"/>
          </a:xfrm>
        </p:spPr>
        <p:txBody>
          <a:bodyPr/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методические службы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620688"/>
            <a:ext cx="8568952" cy="5688632"/>
          </a:xfrm>
        </p:spPr>
        <p:txBody>
          <a:bodyPr>
            <a:normAutofit/>
          </a:bodyPr>
          <a:lstStyle/>
          <a:p>
            <a:pPr marL="0" indent="0" fontAlgn="t">
              <a:spcBef>
                <a:spcPts val="0"/>
              </a:spcBef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школа наставничества </a:t>
            </a:r>
          </a:p>
          <a:p>
            <a:pPr marL="0" indent="0" fontAlgn="t">
              <a:spcBef>
                <a:spcPts val="0"/>
              </a:spcBef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27 муниципалитетах созданы Школы наставничества!! НО…..!</a:t>
            </a:r>
          </a:p>
          <a:p>
            <a:pPr marL="0" indent="0" fontAlgn="t">
              <a:spcBef>
                <a:spcPts val="0"/>
              </a:spcBef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fontAlgn="t">
              <a:spcBef>
                <a:spcPts val="0"/>
              </a:spcBef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Муниципалитете есть приказ о создании Школы, но школы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нет!</a:t>
            </a:r>
          </a:p>
          <a:p>
            <a:pPr marL="0" indent="0" algn="just" fontAlgn="t">
              <a:spcBef>
                <a:spcPts val="0"/>
              </a:spcBef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сайте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ПК ИРО размещена информация о Школе, но она не работает.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fontAlgn="t">
              <a:spcBef>
                <a:spcPts val="0"/>
              </a:spcBef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Есть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положение, приказ, но Нет Программы, Дорожной карты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Школы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нет руководителя Школы.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fontAlgn="t">
              <a:spcBef>
                <a:spcPts val="0"/>
              </a:spcBef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Школа «существует»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два года по приказу, а о её работе в крае не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слышали.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fontAlgn="t">
              <a:spcBef>
                <a:spcPts val="0"/>
              </a:spcBef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t"/>
            <a:endParaRPr lang="ru-RU" sz="24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t"/>
            <a:endParaRPr lang="ru-RU" sz="2000" b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t"/>
            <a:endParaRPr lang="ru-RU" sz="20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t"/>
            <a:endParaRPr lang="ru-RU" sz="20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t"/>
            <a:endParaRPr lang="ru-RU" sz="2000" b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t"/>
            <a:endParaRPr lang="ru-RU" sz="20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923596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332656"/>
            <a:ext cx="8856984" cy="504056"/>
          </a:xfrm>
        </p:spPr>
        <p:txBody>
          <a:bodyPr/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МШН в региональной сети (различные модели)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692696"/>
            <a:ext cx="8856984" cy="5832648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Флагманы наставничества:</a:t>
            </a:r>
          </a:p>
          <a:p>
            <a:pPr marL="0" indent="0">
              <a:spcBef>
                <a:spcPts val="0"/>
              </a:spcBef>
            </a:pPr>
            <a:r>
              <a:rPr lang="ru-RU" sz="2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Большой Камень  - Нестерова Н.В., </a:t>
            </a:r>
            <a:r>
              <a:rPr lang="ru-RU" sz="28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Ширшина</a:t>
            </a:r>
            <a:r>
              <a:rPr lang="ru-RU" sz="2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Е.Б.</a:t>
            </a:r>
          </a:p>
          <a:p>
            <a:pPr marL="0" indent="0">
              <a:spcBef>
                <a:spcPts val="0"/>
              </a:spcBef>
            </a:pPr>
            <a:r>
              <a:rPr lang="ru-RU" sz="2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Черниговский МР МБОУ СОШ № 5 -  Яскевич Е.Б., </a:t>
            </a:r>
            <a:r>
              <a:rPr lang="ru-RU" sz="28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Шталтовая</a:t>
            </a:r>
            <a:r>
              <a:rPr lang="ru-RU" sz="2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О.А</a:t>
            </a:r>
          </a:p>
          <a:p>
            <a:pPr marL="0" indent="0">
              <a:spcBef>
                <a:spcPts val="0"/>
              </a:spcBef>
            </a:pPr>
            <a:r>
              <a:rPr lang="ru-RU" sz="28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Ханкайский</a:t>
            </a:r>
            <a:r>
              <a:rPr lang="ru-RU" sz="2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МР – </a:t>
            </a:r>
            <a:r>
              <a:rPr lang="ru-RU" sz="28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Косар</a:t>
            </a:r>
            <a:r>
              <a:rPr lang="ru-RU" sz="2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Н.В. </a:t>
            </a:r>
          </a:p>
          <a:p>
            <a:pPr marL="0" indent="0">
              <a:spcBef>
                <a:spcPts val="0"/>
              </a:spcBef>
            </a:pPr>
            <a:r>
              <a:rPr lang="ru-RU" sz="2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Фокино – </a:t>
            </a:r>
            <a:r>
              <a:rPr lang="ru-RU" sz="28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Валекжанина</a:t>
            </a:r>
            <a:r>
              <a:rPr lang="ru-RU" sz="2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Ю.Г. </a:t>
            </a:r>
          </a:p>
          <a:p>
            <a:pPr marL="0" indent="0">
              <a:spcBef>
                <a:spcPts val="0"/>
              </a:spcBef>
            </a:pPr>
            <a:r>
              <a:rPr lang="ru-RU" sz="28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Находкинский</a:t>
            </a:r>
            <a:r>
              <a:rPr lang="ru-RU" sz="2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ГО – </a:t>
            </a:r>
            <a:r>
              <a:rPr lang="ru-RU" sz="28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Чисталёва</a:t>
            </a:r>
            <a:r>
              <a:rPr lang="ru-RU" sz="2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И. И., Совет молодых</a:t>
            </a:r>
          </a:p>
          <a:p>
            <a:pPr marL="0" indent="0">
              <a:spcBef>
                <a:spcPts val="0"/>
              </a:spcBef>
            </a:pPr>
            <a:r>
              <a:rPr lang="ru-RU" sz="2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Спасск-Дальний</a:t>
            </a:r>
            <a:r>
              <a:rPr lang="ru-RU" sz="2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- Бочкова Р.И., </a:t>
            </a:r>
            <a:r>
              <a:rPr lang="ru-RU" sz="28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Романенкова</a:t>
            </a:r>
            <a:r>
              <a:rPr lang="ru-RU" sz="2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И.Е.</a:t>
            </a:r>
          </a:p>
          <a:p>
            <a:pPr marL="0" indent="0">
              <a:spcBef>
                <a:spcPts val="0"/>
              </a:spcBef>
            </a:pPr>
            <a:r>
              <a:rPr lang="ru-RU" sz="2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Лесозаводский  ГО -  Соловова О.В., </a:t>
            </a:r>
            <a:r>
              <a:rPr lang="ru-RU" sz="28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Малярук</a:t>
            </a:r>
            <a:r>
              <a:rPr lang="ru-RU" sz="2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Н.В.</a:t>
            </a:r>
          </a:p>
          <a:p>
            <a:pPr marL="0" indent="0">
              <a:spcBef>
                <a:spcPts val="0"/>
              </a:spcBef>
            </a:pPr>
            <a:r>
              <a:rPr lang="ru-RU" sz="2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Уссурийский ГО –</a:t>
            </a:r>
            <a:r>
              <a:rPr lang="ru-RU" sz="28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Шажко</a:t>
            </a:r>
            <a:r>
              <a:rPr lang="ru-RU" sz="2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Ю.С., Гринченко Я.А.</a:t>
            </a: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862390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65760"/>
            <a:ext cx="8568952" cy="548640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Региональная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стажировочная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площадка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100628"/>
            <a:ext cx="8784976" cy="4200580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ru-RU" sz="2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Черниговский МР МБОУ СОШ № 5.  </a:t>
            </a:r>
          </a:p>
          <a:p>
            <a:pPr marL="0" indent="0">
              <a:spcBef>
                <a:spcPts val="0"/>
              </a:spcBef>
            </a:pPr>
            <a:r>
              <a:rPr lang="ru-RU" sz="2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 </a:t>
            </a:r>
            <a:r>
              <a:rPr lang="ru-RU" sz="28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Бредюк</a:t>
            </a:r>
            <a:r>
              <a:rPr lang="ru-RU" sz="2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Л.В., </a:t>
            </a:r>
          </a:p>
          <a:p>
            <a:pPr marL="0" indent="0">
              <a:spcBef>
                <a:spcPts val="0"/>
              </a:spcBef>
            </a:pPr>
            <a:r>
              <a:rPr lang="ru-RU" sz="28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Ханкайский</a:t>
            </a:r>
            <a:r>
              <a:rPr lang="ru-RU" sz="2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МО  МБОУ СОШ № 2 с. Камень-Рыболов – директор </a:t>
            </a:r>
            <a:r>
              <a:rPr lang="ru-RU" sz="28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Сидченко</a:t>
            </a:r>
            <a:r>
              <a:rPr lang="ru-RU" sz="2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О.О.,  руководитель </a:t>
            </a:r>
            <a:r>
              <a:rPr lang="ru-RU" sz="28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Косар</a:t>
            </a:r>
            <a:r>
              <a:rPr lang="ru-RU" sz="2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Н.В.</a:t>
            </a:r>
          </a:p>
          <a:p>
            <a:pPr marL="0" indent="0">
              <a:spcBef>
                <a:spcPts val="0"/>
              </a:spcBef>
            </a:pPr>
            <a:r>
              <a:rPr lang="ru-RU" sz="28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Дальнегорский</a:t>
            </a:r>
            <a:r>
              <a:rPr lang="ru-RU" sz="2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ГО  МБОУ СОШ № 2 – руководитель </a:t>
            </a:r>
            <a:r>
              <a:rPr lang="ru-RU" sz="28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Колеснёва</a:t>
            </a:r>
            <a:r>
              <a:rPr lang="ru-RU" sz="2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Г.И.</a:t>
            </a:r>
          </a:p>
          <a:p>
            <a:pPr marL="0" indent="0">
              <a:spcBef>
                <a:spcPts val="0"/>
              </a:spcBef>
            </a:pPr>
            <a:r>
              <a:rPr lang="ru-RU" sz="2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Владивостокский ГО МБОУ «Гимназия № 2» -  директор </a:t>
            </a:r>
            <a:r>
              <a:rPr lang="ru-RU" sz="28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Шендрик</a:t>
            </a:r>
            <a:r>
              <a:rPr lang="ru-RU" sz="2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И.А., руководитель </a:t>
            </a:r>
            <a:r>
              <a:rPr lang="ru-RU" sz="28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Лимберг</a:t>
            </a:r>
            <a:r>
              <a:rPr lang="ru-RU" sz="2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Т.В.</a:t>
            </a:r>
          </a:p>
          <a:p>
            <a:pPr marL="0" indent="0">
              <a:spcBef>
                <a:spcPts val="0"/>
              </a:spcBef>
            </a:pPr>
            <a:endParaRPr lang="ru-RU" sz="2800" b="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65760"/>
            <a:ext cx="8352928" cy="1335048"/>
          </a:xfrm>
        </p:spPr>
        <p:txBody>
          <a:bodyPr/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Краевой педагогический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коворкинг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МШН как механизм объединения в сеть, диссеминации уникального опыта муниципалитетов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556792"/>
            <a:ext cx="8640960" cy="4371937"/>
          </a:xfrm>
        </p:spPr>
        <p:txBody>
          <a:bodyPr>
            <a:noAutofit/>
          </a:bodyPr>
          <a:lstStyle/>
          <a:p>
            <a:r>
              <a:rPr lang="ru-RU" sz="2400" b="0" dirty="0" err="1" smtClean="0">
                <a:latin typeface="Times New Roman" pitchFamily="18" charset="0"/>
                <a:cs typeface="Times New Roman" pitchFamily="18" charset="0"/>
              </a:rPr>
              <a:t>Находкинский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 ГО                    </a:t>
            </a:r>
            <a:r>
              <a:rPr lang="ru-RU" sz="2400" b="0" dirty="0" err="1" smtClean="0">
                <a:latin typeface="Times New Roman" pitchFamily="18" charset="0"/>
                <a:cs typeface="Times New Roman" pitchFamily="18" charset="0"/>
              </a:rPr>
              <a:t>Дальнереченский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 МР  - 09.04.2025</a:t>
            </a:r>
          </a:p>
          <a:p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Большой Камень</a:t>
            </a:r>
          </a:p>
          <a:p>
            <a:r>
              <a:rPr lang="ru-RU" sz="2400" b="0" dirty="0" err="1" smtClean="0">
                <a:latin typeface="Times New Roman" pitchFamily="18" charset="0"/>
                <a:cs typeface="Times New Roman" pitchFamily="18" charset="0"/>
              </a:rPr>
              <a:t>Дальнегорский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 ГО</a:t>
            </a:r>
          </a:p>
          <a:p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Лесозаводский ГО</a:t>
            </a:r>
          </a:p>
          <a:p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Фокино</a:t>
            </a:r>
          </a:p>
          <a:p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Уссурийский ГО</a:t>
            </a:r>
          </a:p>
          <a:p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Спасский МР</a:t>
            </a:r>
          </a:p>
          <a:p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Черниговский МР</a:t>
            </a:r>
          </a:p>
          <a:p>
            <a:r>
              <a:rPr lang="ru-RU" sz="2400" b="0" dirty="0" err="1" smtClean="0">
                <a:latin typeface="Times New Roman" pitchFamily="18" charset="0"/>
                <a:cs typeface="Times New Roman" pitchFamily="18" charset="0"/>
              </a:rPr>
              <a:t>Ханкайский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 МР</a:t>
            </a:r>
          </a:p>
          <a:p>
            <a:r>
              <a:rPr lang="ru-RU" sz="2400" b="0" dirty="0" err="1" smtClean="0">
                <a:latin typeface="Times New Roman" pitchFamily="18" charset="0"/>
                <a:cs typeface="Times New Roman" pitchFamily="18" charset="0"/>
              </a:rPr>
              <a:t>Спасск-Дальний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 31.01.2025 – 92 чел.!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7520940" cy="4571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260648"/>
            <a:ext cx="8640960" cy="5976664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spcBef>
                <a:spcPts val="0"/>
              </a:spcBef>
            </a:pPr>
            <a:r>
              <a:rPr lang="ru-RU" dirty="0" smtClean="0"/>
              <a:t> </a:t>
            </a:r>
            <a:r>
              <a:rPr lang="ru-RU" sz="26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ММС   организуют активное участие  педагогов в реализации региональной ЦМН:</a:t>
            </a:r>
          </a:p>
          <a:p>
            <a:pPr marL="0" indent="0" algn="just">
              <a:spcBef>
                <a:spcPts val="0"/>
              </a:spcBef>
            </a:pPr>
            <a:r>
              <a:rPr lang="ru-RU" sz="2600" b="0" dirty="0" err="1" smtClean="0">
                <a:latin typeface="Times New Roman" pitchFamily="18" charset="0"/>
                <a:cs typeface="Times New Roman" pitchFamily="18" charset="0"/>
              </a:rPr>
              <a:t>Анучинский</a:t>
            </a:r>
            <a:r>
              <a:rPr lang="ru-RU" sz="2600" b="0" dirty="0" smtClean="0">
                <a:latin typeface="Times New Roman" pitchFamily="18" charset="0"/>
                <a:cs typeface="Times New Roman" pitchFamily="18" charset="0"/>
              </a:rPr>
              <a:t> МО</a:t>
            </a:r>
          </a:p>
          <a:p>
            <a:pPr marL="0" indent="0" algn="just">
              <a:spcBef>
                <a:spcPts val="0"/>
              </a:spcBef>
            </a:pPr>
            <a:r>
              <a:rPr lang="ru-RU" sz="2600" b="0" dirty="0" err="1" smtClean="0">
                <a:latin typeface="Times New Roman" pitchFamily="18" charset="0"/>
                <a:cs typeface="Times New Roman" pitchFamily="18" charset="0"/>
              </a:rPr>
              <a:t>Дальнереченский</a:t>
            </a:r>
            <a:r>
              <a:rPr lang="ru-RU" sz="2600" b="0" dirty="0" smtClean="0">
                <a:latin typeface="Times New Roman" pitchFamily="18" charset="0"/>
                <a:cs typeface="Times New Roman" pitchFamily="18" charset="0"/>
              </a:rPr>
              <a:t> ГО </a:t>
            </a:r>
          </a:p>
          <a:p>
            <a:pPr marL="0" indent="0" algn="just">
              <a:spcBef>
                <a:spcPts val="0"/>
              </a:spcBef>
            </a:pPr>
            <a:r>
              <a:rPr lang="ru-RU" sz="2600" b="0" dirty="0" err="1" smtClean="0">
                <a:latin typeface="Times New Roman" pitchFamily="18" charset="0"/>
                <a:cs typeface="Times New Roman" pitchFamily="18" charset="0"/>
              </a:rPr>
              <a:t>Надеждинский</a:t>
            </a:r>
            <a:r>
              <a:rPr lang="ru-RU" sz="2600" b="0" dirty="0" smtClean="0">
                <a:latin typeface="Times New Roman" pitchFamily="18" charset="0"/>
                <a:cs typeface="Times New Roman" pitchFamily="18" charset="0"/>
              </a:rPr>
              <a:t> МР</a:t>
            </a:r>
          </a:p>
          <a:p>
            <a:pPr marL="0" indent="0" algn="just">
              <a:spcBef>
                <a:spcPts val="0"/>
              </a:spcBef>
            </a:pPr>
            <a:r>
              <a:rPr lang="ru-RU" sz="2600" b="0" dirty="0" err="1" smtClean="0">
                <a:latin typeface="Times New Roman" pitchFamily="18" charset="0"/>
                <a:cs typeface="Times New Roman" pitchFamily="18" charset="0"/>
              </a:rPr>
              <a:t>Яковлевский</a:t>
            </a:r>
            <a:r>
              <a:rPr lang="ru-RU" sz="2600" b="0" dirty="0" smtClean="0">
                <a:latin typeface="Times New Roman" pitchFamily="18" charset="0"/>
                <a:cs typeface="Times New Roman" pitchFamily="18" charset="0"/>
              </a:rPr>
              <a:t> МО</a:t>
            </a:r>
          </a:p>
          <a:p>
            <a:pPr marL="0" indent="0" algn="just">
              <a:spcBef>
                <a:spcPts val="0"/>
              </a:spcBef>
            </a:pPr>
            <a:r>
              <a:rPr lang="ru-RU" sz="2600" b="0" dirty="0" err="1" smtClean="0">
                <a:latin typeface="Times New Roman" pitchFamily="18" charset="0"/>
                <a:cs typeface="Times New Roman" pitchFamily="18" charset="0"/>
              </a:rPr>
              <a:t>Дальнереченский</a:t>
            </a:r>
            <a:r>
              <a:rPr lang="ru-RU" sz="2600" b="0" dirty="0" smtClean="0">
                <a:latin typeface="Times New Roman" pitchFamily="18" charset="0"/>
                <a:cs typeface="Times New Roman" pitchFamily="18" charset="0"/>
              </a:rPr>
              <a:t> МО</a:t>
            </a:r>
          </a:p>
          <a:p>
            <a:pPr marL="0" indent="0" algn="just">
              <a:spcBef>
                <a:spcPts val="0"/>
              </a:spcBef>
            </a:pPr>
            <a:r>
              <a:rPr lang="ru-RU" sz="2600" b="0" dirty="0" smtClean="0">
                <a:latin typeface="Times New Roman" pitchFamily="18" charset="0"/>
                <a:cs typeface="Times New Roman" pitchFamily="18" charset="0"/>
              </a:rPr>
              <a:t>Партизанский </a:t>
            </a:r>
            <a:r>
              <a:rPr lang="ru-RU" sz="2600" b="0" dirty="0" smtClean="0">
                <a:latin typeface="Times New Roman" pitchFamily="18" charset="0"/>
                <a:cs typeface="Times New Roman" pitchFamily="18" charset="0"/>
              </a:rPr>
              <a:t>МО</a:t>
            </a:r>
          </a:p>
          <a:p>
            <a:pPr marL="0" indent="0" algn="just">
              <a:spcBef>
                <a:spcPts val="0"/>
              </a:spcBef>
            </a:pPr>
            <a:r>
              <a:rPr lang="ru-RU" sz="2800" b="0" dirty="0" smtClean="0">
                <a:latin typeface="Times New Roman" pitchFamily="18" charset="0"/>
                <a:cs typeface="Times New Roman" pitchFamily="18" charset="0"/>
              </a:rPr>
              <a:t>Пограничный МО</a:t>
            </a:r>
            <a:endParaRPr lang="ru-RU" sz="2600" b="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spcBef>
                <a:spcPts val="0"/>
              </a:spcBef>
            </a:pPr>
            <a:r>
              <a:rPr lang="ru-RU" sz="2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Необходимость централизации наставнической деятельности в муниципалитете</a:t>
            </a:r>
          </a:p>
          <a:p>
            <a:pPr marL="0" indent="0" algn="just">
              <a:spcBef>
                <a:spcPts val="0"/>
              </a:spcBef>
            </a:pPr>
            <a:r>
              <a:rPr lang="ru-RU" sz="2600" b="0" dirty="0" smtClean="0">
                <a:latin typeface="Times New Roman" pitchFamily="18" charset="0"/>
                <a:cs typeface="Times New Roman" pitchFamily="18" charset="0"/>
              </a:rPr>
              <a:t>1. Есть школы-флагманы: МБОУ СОШ № 2 Дальнегорска, МБОУ СОШ № 15 с. </a:t>
            </a:r>
            <a:r>
              <a:rPr lang="ru-RU" sz="2600" b="0" dirty="0" err="1" smtClean="0">
                <a:latin typeface="Times New Roman" pitchFamily="18" charset="0"/>
                <a:cs typeface="Times New Roman" pitchFamily="18" charset="0"/>
              </a:rPr>
              <a:t>Кронштадтка</a:t>
            </a:r>
            <a:r>
              <a:rPr lang="ru-RU" sz="2600" b="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0" indent="0" algn="just">
              <a:spcBef>
                <a:spcPts val="0"/>
              </a:spcBef>
            </a:pPr>
            <a:r>
              <a:rPr lang="ru-RU" sz="2600" b="0" dirty="0" smtClean="0">
                <a:latin typeface="Times New Roman" pitchFamily="18" charset="0"/>
                <a:cs typeface="Times New Roman" pitchFamily="18" charset="0"/>
              </a:rPr>
              <a:t>Школы заявлены, но нет </a:t>
            </a:r>
            <a:r>
              <a:rPr lang="ru-RU" sz="2600" b="0" dirty="0" smtClean="0">
                <a:latin typeface="Times New Roman" pitchFamily="18" charset="0"/>
                <a:cs typeface="Times New Roman" pitchFamily="18" charset="0"/>
              </a:rPr>
              <a:t>общей системной </a:t>
            </a:r>
            <a:r>
              <a:rPr lang="ru-RU" sz="2600" b="0" dirty="0" smtClean="0">
                <a:latin typeface="Times New Roman" pitchFamily="18" charset="0"/>
                <a:cs typeface="Times New Roman" pitchFamily="18" charset="0"/>
              </a:rPr>
              <a:t>работы МШН</a:t>
            </a:r>
          </a:p>
          <a:p>
            <a:pPr marL="0" indent="0" algn="just">
              <a:spcBef>
                <a:spcPts val="0"/>
              </a:spcBef>
            </a:pPr>
            <a:r>
              <a:rPr lang="ru-RU" sz="2600" b="0" dirty="0" smtClean="0">
                <a:latin typeface="Times New Roman" pitchFamily="18" charset="0"/>
                <a:cs typeface="Times New Roman" pitchFamily="18" charset="0"/>
              </a:rPr>
              <a:t> 2.  Нет общей сборки!</a:t>
            </a:r>
          </a:p>
          <a:p>
            <a:pPr marL="0" indent="0" algn="just">
              <a:spcBef>
                <a:spcPts val="0"/>
              </a:spcBef>
            </a:pPr>
            <a:r>
              <a:rPr lang="ru-RU" sz="2600" b="0" dirty="0" smtClean="0">
                <a:latin typeface="Times New Roman" pitchFamily="18" charset="0"/>
                <a:cs typeface="Times New Roman" pitchFamily="18" charset="0"/>
              </a:rPr>
              <a:t>Красноармейский МО – отдельные </a:t>
            </a:r>
            <a:r>
              <a:rPr lang="ru-RU" sz="2600" b="0" dirty="0" smtClean="0">
                <a:latin typeface="Times New Roman" pitchFamily="18" charset="0"/>
                <a:cs typeface="Times New Roman" pitchFamily="18" charset="0"/>
              </a:rPr>
              <a:t>качественные практики</a:t>
            </a:r>
            <a:endParaRPr lang="ru-RU" sz="2600" b="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spcBef>
                <a:spcPts val="0"/>
              </a:spcBef>
            </a:pPr>
            <a:r>
              <a:rPr lang="ru-RU" sz="2600" b="0" dirty="0" smtClean="0">
                <a:latin typeface="Times New Roman" pitchFamily="18" charset="0"/>
                <a:cs typeface="Times New Roman" pitchFamily="18" charset="0"/>
              </a:rPr>
              <a:t>Пожарский МО – отдельные мероприятия</a:t>
            </a:r>
          </a:p>
          <a:p>
            <a:pPr marL="0" indent="0" algn="just">
              <a:spcBef>
                <a:spcPts val="0"/>
              </a:spcBef>
            </a:pPr>
            <a:r>
              <a:rPr lang="ru-RU" sz="2600" b="0" dirty="0" smtClean="0">
                <a:latin typeface="Times New Roman" pitchFamily="18" charset="0"/>
                <a:cs typeface="Times New Roman" pitchFamily="18" charset="0"/>
              </a:rPr>
              <a:t>Артемовский ГО – </a:t>
            </a:r>
            <a:r>
              <a:rPr lang="ru-RU" sz="2600" b="0" dirty="0" smtClean="0">
                <a:latin typeface="Times New Roman" pitchFamily="18" charset="0"/>
                <a:cs typeface="Times New Roman" pitchFamily="18" charset="0"/>
              </a:rPr>
              <a:t> Школа молодого педагога</a:t>
            </a:r>
            <a:endParaRPr lang="ru-RU" sz="2600" b="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spcBef>
                <a:spcPts val="0"/>
              </a:spcBef>
            </a:pPr>
            <a:r>
              <a:rPr lang="ru-RU" sz="2600" b="0" dirty="0" smtClean="0">
                <a:latin typeface="Times New Roman" pitchFamily="18" charset="0"/>
                <a:cs typeface="Times New Roman" pitchFamily="18" charset="0"/>
              </a:rPr>
              <a:t>Владивостокский ГО –молодые учителя начальных классов (системная работа)</a:t>
            </a:r>
            <a:endParaRPr lang="ru-RU" sz="2600" b="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365760"/>
            <a:ext cx="8856984" cy="548640"/>
          </a:xfrm>
        </p:spPr>
        <p:txBody>
          <a:bodyPr/>
          <a:lstStyle/>
          <a:p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Формализация или отсутствие деятельности</a:t>
            </a:r>
            <a:endParaRPr lang="ru-RU" sz="2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100628"/>
            <a:ext cx="8784976" cy="5136684"/>
          </a:xfrm>
        </p:spPr>
        <p:txBody>
          <a:bodyPr>
            <a:normAutofit/>
          </a:bodyPr>
          <a:lstStyle/>
          <a:p>
            <a:pPr marL="0" indent="0" algn="just">
              <a:spcBef>
                <a:spcPts val="0"/>
              </a:spcBef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МШН  создана, но в сообществе не активна, непонятно, как реализуется ЦМН </a:t>
            </a:r>
          </a:p>
          <a:p>
            <a:pPr fontAlgn="t"/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Кировский МР</a:t>
            </a:r>
          </a:p>
          <a:p>
            <a:pPr fontAlgn="t"/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Партизанский ГО</a:t>
            </a:r>
          </a:p>
          <a:p>
            <a:pPr fontAlgn="t"/>
            <a:r>
              <a:rPr lang="ru-RU" sz="2000" b="0" dirty="0" err="1" smtClean="0">
                <a:latin typeface="Times New Roman" pitchFamily="18" charset="0"/>
                <a:cs typeface="Times New Roman" pitchFamily="18" charset="0"/>
              </a:rPr>
              <a:t>Хасанский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 МР</a:t>
            </a:r>
          </a:p>
          <a:p>
            <a:pPr fontAlgn="t"/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Октябрьский МО</a:t>
            </a:r>
          </a:p>
          <a:p>
            <a:pPr fontAlgn="t"/>
            <a:r>
              <a:rPr lang="ru-RU" sz="2000" b="0" dirty="0" err="1" smtClean="0">
                <a:latin typeface="Times New Roman" pitchFamily="18" charset="0"/>
                <a:cs typeface="Times New Roman" pitchFamily="18" charset="0"/>
              </a:rPr>
              <a:t>Хорольский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МО</a:t>
            </a:r>
          </a:p>
          <a:p>
            <a:pPr fontAlgn="t"/>
            <a:r>
              <a:rPr lang="ru-RU" sz="2000" b="0" dirty="0" err="1" smtClean="0">
                <a:latin typeface="Times New Roman" pitchFamily="18" charset="0"/>
                <a:cs typeface="Times New Roman" pitchFamily="18" charset="0"/>
              </a:rPr>
              <a:t>Арсеньевский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ГО</a:t>
            </a:r>
            <a:endParaRPr lang="ru-RU" sz="2000" b="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spcBef>
                <a:spcPts val="0"/>
              </a:spcBef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spcBef>
                <a:spcPts val="0"/>
              </a:spcBef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Нет МШН </a:t>
            </a:r>
          </a:p>
          <a:p>
            <a:pPr marL="0" indent="0" algn="just">
              <a:spcBef>
                <a:spcPts val="0"/>
              </a:spcBef>
            </a:pP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Кавалеровский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МО,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Лазовский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МО, 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Михайловский МО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Чугуевский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МО, </a:t>
            </a:r>
            <a:r>
              <a:rPr lang="ru-RU" sz="2000" i="1" dirty="0" err="1" smtClean="0">
                <a:latin typeface="Times New Roman" pitchFamily="18" charset="0"/>
                <a:cs typeface="Times New Roman" pitchFamily="18" charset="0"/>
              </a:rPr>
              <a:t>Шкотовский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 МО, </a:t>
            </a:r>
            <a:r>
              <a:rPr lang="ru-RU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Ольгинский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МО, </a:t>
            </a:r>
            <a:r>
              <a:rPr lang="ru-RU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Тернейский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МО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spcBef>
                <a:spcPts val="0"/>
              </a:spcBef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65760"/>
            <a:ext cx="8712968" cy="398944"/>
          </a:xfrm>
        </p:spPr>
        <p:txBody>
          <a:bodyPr/>
          <a:lstStyle/>
          <a:p>
            <a:pPr algn="ctr"/>
            <a:r>
              <a:rPr lang="ru-RU" sz="22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Концепция развития наставничества до 2030 года</a:t>
            </a:r>
            <a:br>
              <a:rPr lang="ru-RU" sz="22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Наставничество - эффективный инструмент повышения качества образования</a:t>
            </a:r>
            <a:endParaRPr lang="ru-RU" sz="2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196752"/>
            <a:ext cx="8496944" cy="5256584"/>
          </a:xfrm>
        </p:spPr>
        <p:txBody>
          <a:bodyPr>
            <a:normAutofit/>
          </a:bodyPr>
          <a:lstStyle/>
          <a:p>
            <a:pPr marL="0" indent="0" algn="just">
              <a:spcBef>
                <a:spcPts val="0"/>
              </a:spcBef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Стратегическая задача – повышение качества ОБРАЗОВАНИЯ!</a:t>
            </a:r>
          </a:p>
          <a:p>
            <a:pPr marL="0" indent="0" algn="just">
              <a:spcBef>
                <a:spcPts val="0"/>
              </a:spcBef>
            </a:pP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Качество образования</a:t>
            </a:r>
            <a:r>
              <a:rPr lang="ru-RU" sz="20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— 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комплексная характеристика образовательной деятельности и подготовки обучающегося, выражающая степень их соответствия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0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ФГОС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 и (или) потребностям физического или юридического лица, в интересах которого осуществляется образовательная деятельность, в том числе степень достижения </a:t>
            </a:r>
            <a:r>
              <a:rPr lang="ru-RU" sz="20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планируемых результатов образовательной программы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. </a:t>
            </a:r>
          </a:p>
          <a:p>
            <a:pPr marL="0" indent="0" algn="just">
              <a:spcBef>
                <a:spcPts val="0"/>
              </a:spcBef>
            </a:pP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Качество образования может рассматриваться как 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пределённый уровень знаний и умений, умственного, нравственного и физического развития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, которого достигают обучаемые на определённом этапе в соответствии с планируемыми целями. </a:t>
            </a:r>
          </a:p>
          <a:p>
            <a:pPr marL="0" indent="0" algn="just">
              <a:spcBef>
                <a:spcPts val="0"/>
              </a:spcBef>
            </a:pP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Качество образования зависит от позиции и комплексной организации усилий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всего образовательного сообщества (педагогов, управленцев образования, обучающихся и их родителей, региональных и федеральных систем образования</a:t>
            </a: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pPr>
              <a:lnSpc>
                <a:spcPct val="80000"/>
              </a:lnSpc>
            </a:pPr>
            <a:r>
              <a:rPr lang="ru-RU" sz="27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сделать?</a:t>
            </a:r>
            <a:br>
              <a:rPr lang="ru-RU" sz="27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регионального наставнического центра как координатора и оператора ЦМН</a:t>
            </a:r>
            <a:endParaRPr lang="ru-RU" b="1" dirty="0">
              <a:solidFill>
                <a:schemeClr val="bg2">
                  <a:lumMod val="50000"/>
                </a:schemeClr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2353005487"/>
              </p:ext>
            </p:extLst>
          </p:nvPr>
        </p:nvGraphicFramePr>
        <p:xfrm>
          <a:off x="457200" y="1196752"/>
          <a:ext cx="8435280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908720"/>
            <a:ext cx="1266453" cy="1262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2434626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ru-RU" sz="2100" dirty="0">
                <a:solidFill>
                  <a:srgbClr val="EEECE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Информационно-просветительская </a:t>
            </a:r>
            <a:r>
              <a:rPr lang="ru-RU" sz="2100" dirty="0" smtClean="0">
                <a:solidFill>
                  <a:srgbClr val="EEECE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методическая деятельность</a:t>
            </a:r>
            <a:endParaRPr lang="ru-RU" sz="2100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2575256371"/>
              </p:ext>
            </p:extLst>
          </p:nvPr>
        </p:nvGraphicFramePr>
        <p:xfrm>
          <a:off x="251520" y="620688"/>
          <a:ext cx="8784976" cy="5976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2636912"/>
            <a:ext cx="1947319" cy="1079545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539552" y="4437112"/>
            <a:ext cx="1656184" cy="1584176"/>
          </a:xfrm>
          <a:prstGeom prst="ellipse">
            <a:avLst/>
          </a:prstGeom>
          <a:blipFill rotWithShape="0">
            <a:blip r:embed="rId8" cstate="print"/>
            <a:stretch>
              <a:fillRect/>
            </a:stretch>
          </a:blip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="" xmlns:p14="http://schemas.microsoft.com/office/powerpoint/2010/main" val="356884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Методическая деятельность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086693708"/>
              </p:ext>
            </p:extLst>
          </p:nvPr>
        </p:nvGraphicFramePr>
        <p:xfrm>
          <a:off x="251520" y="980728"/>
          <a:ext cx="8712968" cy="576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174417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Экспертная деятельность</a:t>
            </a:r>
            <a:endParaRPr lang="ru-RU" sz="28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4059448869"/>
              </p:ext>
            </p:extLst>
          </p:nvPr>
        </p:nvGraphicFramePr>
        <p:xfrm>
          <a:off x="499997" y="764704"/>
          <a:ext cx="8640960" cy="58326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2478851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1570186"/>
          </a:xfrm>
        </p:spPr>
        <p:txBody>
          <a:bodyPr>
            <a:noAutofit/>
          </a:bodyPr>
          <a:lstStyle/>
          <a:p>
            <a:pPr algn="just"/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Региональное конкурсное 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наставническое  движение как эффективный  механизм выявления, обобщения</a:t>
            </a:r>
            <a:br>
              <a:rPr lang="ru-RU" sz="24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диссеминации лучших практик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772816"/>
            <a:ext cx="8784976" cy="446449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практик наставничества «Формула успеха» 2021, 2022, 2023, 2024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конкурс педагогических открытий года «СО-бытие» - 2023, 2024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для молодых педагогов  «Первые шаги в профессии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- 2024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Всероссийское конкурсное движение: 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– 3 победителя очного Всероссийского конкурса «Наставничество»</a:t>
            </a:r>
            <a:r>
              <a:rPr lang="ru-RU" sz="24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marL="0" indent="0"/>
            <a:r>
              <a:rPr lang="ru-RU" sz="24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– 1 победитель Всероссийского конкурса «Наставничество» </a:t>
            </a:r>
            <a:endParaRPr lang="ru-RU" sz="2400" b="1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b="1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2400" b="1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2400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C:\Users\senicheva\Desktop\photo_2023-12-22_15-00-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309" y="5157192"/>
            <a:ext cx="1080120" cy="14401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06807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1008112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700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16632"/>
            <a:ext cx="8568952" cy="5544616"/>
          </a:xfrm>
        </p:spPr>
        <p:txBody>
          <a:bodyPr>
            <a:normAutofit/>
          </a:bodyPr>
          <a:lstStyle/>
          <a:p>
            <a:pPr marL="0" lvl="0" indent="0" algn="just" defTabSz="914400">
              <a:lnSpc>
                <a:spcPct val="80000"/>
              </a:lnSpc>
              <a:spcBef>
                <a:spcPts val="0"/>
              </a:spcBef>
              <a:buNone/>
              <a:tabLst>
                <a:tab pos="113030" algn="l"/>
              </a:tabLst>
              <a:defRPr/>
            </a:pPr>
            <a:r>
              <a:rPr lang="ru-RU" sz="40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к 2025 году региональной сети муниципальных школ наставничества в 34-х муниципальных образованиях Приморского края как управленческого механизма непрерывного повышения профессионального мастерства и масштабирования лучших педагогических </a:t>
            </a:r>
            <a:r>
              <a:rPr lang="ru-RU" sz="40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</a:t>
            </a:r>
            <a:endParaRPr lang="ru-RU" sz="4000" dirty="0">
              <a:solidFill>
                <a:schemeClr val="bg2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79525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60648"/>
            <a:ext cx="8928992" cy="432048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Контур региональной системы: уникальные «фишки»  наставнического движения</a:t>
            </a:r>
            <a:endParaRPr lang="ru-RU" sz="2400" dirty="0">
              <a:solidFill>
                <a:schemeClr val="bg2">
                  <a:lumMod val="50000"/>
                </a:schemeClr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1621225383"/>
              </p:ext>
            </p:extLst>
          </p:nvPr>
        </p:nvGraphicFramePr>
        <p:xfrm>
          <a:off x="179512" y="908720"/>
          <a:ext cx="8856984" cy="57606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3294857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Углы">
  <a:themeElements>
    <a:clrScheme name="Углы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Углы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Углы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713</TotalTime>
  <Words>3846</Words>
  <Application>Microsoft Office PowerPoint</Application>
  <PresentationFormat>Экран (4:3)</PresentationFormat>
  <Paragraphs>1937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Углы</vt:lpstr>
      <vt:lpstr>  Промежуточные результаты мониторинга целевой модели наставничества в Приморском крае (декабрь 2024) </vt:lpstr>
      <vt:lpstr>Для чего? Как? Что делать? Целевая методология наставничества Показатели</vt:lpstr>
      <vt:lpstr>Как сделать? Создание регионального наставнического центра как координатора и оператора ЦМН</vt:lpstr>
      <vt:lpstr>Информационно-просветительская  и методическая деятельность</vt:lpstr>
      <vt:lpstr>Методическая деятельность</vt:lpstr>
      <vt:lpstr>Экспертная деятельность</vt:lpstr>
      <vt:lpstr>Региональное конкурсное наставническое  движение как эффективный  механизм выявления, обобщения  и диссеминации лучших практик</vt:lpstr>
      <vt:lpstr> </vt:lpstr>
      <vt:lpstr>Контур региональной системы: уникальные «фишки»  наставнического движения</vt:lpstr>
      <vt:lpstr>                          Наши события</vt:lpstr>
      <vt:lpstr>Задачи мониторинга (сроки !)</vt:lpstr>
      <vt:lpstr>Общие выводы</vt:lpstr>
      <vt:lpstr>Слайд 13</vt:lpstr>
      <vt:lpstr>Слайд 14</vt:lpstr>
      <vt:lpstr>муниципалитеты (все Образовательные организации)</vt:lpstr>
      <vt:lpstr>Слайд 16</vt:lpstr>
      <vt:lpstr>Слайд 17</vt:lpstr>
      <vt:lpstr>Молодые педагоги</vt:lpstr>
      <vt:lpstr>Количество учащихся, вовлеченных в ЦМН</vt:lpstr>
      <vt:lpstr>Слайд 20</vt:lpstr>
      <vt:lpstr>Слайд 21</vt:lpstr>
      <vt:lpstr>Муниципальные методические службы</vt:lpstr>
      <vt:lpstr>Муниципальные методические службы</vt:lpstr>
      <vt:lpstr>МШН в региональной сети (различные модели)</vt:lpstr>
      <vt:lpstr>Региональная стажировочная площадка </vt:lpstr>
      <vt:lpstr>Краевой педагогический коворкинг МШН как механизм объединения в сеть, диссеминации уникального опыта муниципалитетов </vt:lpstr>
      <vt:lpstr>Слайд 27</vt:lpstr>
      <vt:lpstr>Формализация или отсутствие деятельности</vt:lpstr>
      <vt:lpstr>Концепция развития наставничества до 2030 года Наставничество - эффективный инструмент повышения качества образования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Результаты мониторинга реализации целевой модели наставничества в Приморском крае</dc:title>
  <dc:creator>Юлия А. Сеничева</dc:creator>
  <cp:lastModifiedBy>user</cp:lastModifiedBy>
  <cp:revision>63</cp:revision>
  <dcterms:created xsi:type="dcterms:W3CDTF">2022-11-26T10:30:32Z</dcterms:created>
  <dcterms:modified xsi:type="dcterms:W3CDTF">2025-01-29T07:01:28Z</dcterms:modified>
</cp:coreProperties>
</file>