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0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0B4F18-5A0B-4AC4-A685-ABF53003EC2F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BDAD17E9-7132-4718-AD98-8EF745D2C1C6}">
      <dgm:prSet phldrT="[Текст]"/>
      <dgm:spPr/>
      <dgm:t>
        <a:bodyPr/>
        <a:lstStyle/>
        <a:p>
          <a:r>
            <a:rPr lang="ru-RU" i="1" dirty="0" smtClean="0"/>
            <a:t>Описание</a:t>
          </a:r>
          <a:r>
            <a:rPr lang="ru-RU" dirty="0" smtClean="0"/>
            <a:t>:</a:t>
          </a:r>
          <a:endParaRPr lang="ru-RU" dirty="0"/>
        </a:p>
      </dgm:t>
    </dgm:pt>
    <dgm:pt modelId="{8A9EDF9E-C186-4414-BA50-88ACF340EA0E}" type="parTrans" cxnId="{7F0AB9AD-96D6-4F04-A3EB-CDBDF0B1BE8D}">
      <dgm:prSet/>
      <dgm:spPr/>
      <dgm:t>
        <a:bodyPr/>
        <a:lstStyle/>
        <a:p>
          <a:endParaRPr lang="ru-RU"/>
        </a:p>
      </dgm:t>
    </dgm:pt>
    <dgm:pt modelId="{FC91D25A-6E59-4F1F-920A-1535252227C5}" type="sibTrans" cxnId="{7F0AB9AD-96D6-4F04-A3EB-CDBDF0B1BE8D}">
      <dgm:prSet/>
      <dgm:spPr/>
      <dgm:t>
        <a:bodyPr/>
        <a:lstStyle/>
        <a:p>
          <a:endParaRPr lang="ru-RU"/>
        </a:p>
      </dgm:t>
    </dgm:pt>
    <dgm:pt modelId="{81301094-9485-467F-AA3B-1AADDF53D490}">
      <dgm:prSet/>
      <dgm:spPr/>
      <dgm:t>
        <a:bodyPr/>
        <a:lstStyle/>
        <a:p>
          <a:r>
            <a:rPr lang="ru-RU" i="1" dirty="0" smtClean="0"/>
            <a:t>Оцениваемые результаты:</a:t>
          </a:r>
          <a:endParaRPr lang="ru-RU" dirty="0"/>
        </a:p>
      </dgm:t>
    </dgm:pt>
    <dgm:pt modelId="{157CCFD0-0DB4-48A4-B6BE-C9E8627A4C94}" type="parTrans" cxnId="{C3142AA7-B136-463B-BEB5-F7D9A1151351}">
      <dgm:prSet/>
      <dgm:spPr/>
      <dgm:t>
        <a:bodyPr/>
        <a:lstStyle/>
        <a:p>
          <a:endParaRPr lang="ru-RU"/>
        </a:p>
      </dgm:t>
    </dgm:pt>
    <dgm:pt modelId="{F08BCC26-4E02-4489-B2DA-57D43F9F342B}" type="sibTrans" cxnId="{C3142AA7-B136-463B-BEB5-F7D9A1151351}">
      <dgm:prSet/>
      <dgm:spPr/>
      <dgm:t>
        <a:bodyPr/>
        <a:lstStyle/>
        <a:p>
          <a:endParaRPr lang="ru-RU"/>
        </a:p>
      </dgm:t>
    </dgm:pt>
    <dgm:pt modelId="{93D62A41-655A-46AE-980E-A755FED02BF0}">
      <dgm:prSet/>
      <dgm:spPr/>
      <dgm:t>
        <a:bodyPr/>
        <a:lstStyle/>
        <a:p>
          <a:r>
            <a:rPr lang="ru-RU" i="1" dirty="0" smtClean="0"/>
            <a:t>Кто проводит оценивание</a:t>
          </a:r>
          <a:r>
            <a:rPr lang="ru-RU" dirty="0" smtClean="0"/>
            <a:t>:</a:t>
          </a:r>
          <a:endParaRPr lang="ru-RU" dirty="0"/>
        </a:p>
      </dgm:t>
    </dgm:pt>
    <dgm:pt modelId="{A4FA48DD-AC96-41BD-92AA-F52C873A36BD}" type="parTrans" cxnId="{6D42F849-B1BC-451D-BDB3-285CE7216AFB}">
      <dgm:prSet/>
      <dgm:spPr/>
      <dgm:t>
        <a:bodyPr/>
        <a:lstStyle/>
        <a:p>
          <a:endParaRPr lang="ru-RU"/>
        </a:p>
      </dgm:t>
    </dgm:pt>
    <dgm:pt modelId="{EDBE2D4E-765A-4DDF-8188-13E1EBB0CCDB}" type="sibTrans" cxnId="{6D42F849-B1BC-451D-BDB3-285CE7216AFB}">
      <dgm:prSet/>
      <dgm:spPr/>
      <dgm:t>
        <a:bodyPr/>
        <a:lstStyle/>
        <a:p>
          <a:endParaRPr lang="ru-RU"/>
        </a:p>
      </dgm:t>
    </dgm:pt>
    <dgm:pt modelId="{C6BD368A-7D4F-4EF7-A3D9-6ADF338B8E56}">
      <dgm:prSet/>
      <dgm:spPr/>
      <dgm:t>
        <a:bodyPr/>
        <a:lstStyle/>
        <a:p>
          <a:r>
            <a:rPr lang="ru-RU" i="1" dirty="0" smtClean="0"/>
            <a:t>Цель проведения</a:t>
          </a:r>
          <a:r>
            <a:rPr lang="ru-RU" dirty="0" smtClean="0"/>
            <a:t>:</a:t>
          </a:r>
          <a:endParaRPr lang="ru-RU" dirty="0"/>
        </a:p>
      </dgm:t>
    </dgm:pt>
    <dgm:pt modelId="{713B949A-3190-408F-B338-295683DBD3EA}" type="parTrans" cxnId="{6E7383B0-A815-42B7-B0C8-C216CC9F0AA0}">
      <dgm:prSet/>
      <dgm:spPr/>
      <dgm:t>
        <a:bodyPr/>
        <a:lstStyle/>
        <a:p>
          <a:endParaRPr lang="ru-RU"/>
        </a:p>
      </dgm:t>
    </dgm:pt>
    <dgm:pt modelId="{5081BC79-854F-4932-BBBE-CF2038CB787D}" type="sibTrans" cxnId="{6E7383B0-A815-42B7-B0C8-C216CC9F0AA0}">
      <dgm:prSet/>
      <dgm:spPr/>
      <dgm:t>
        <a:bodyPr/>
        <a:lstStyle/>
        <a:p>
          <a:endParaRPr lang="ru-RU"/>
        </a:p>
      </dgm:t>
    </dgm:pt>
    <dgm:pt modelId="{CBCCDF6D-532C-4EF4-992F-0E3976258FDA}">
      <dgm:prSet/>
      <dgm:spPr/>
      <dgm:t>
        <a:bodyPr/>
        <a:lstStyle/>
        <a:p>
          <a:r>
            <a:rPr lang="ru-RU" dirty="0" smtClean="0"/>
            <a:t>предметные и </a:t>
          </a:r>
          <a:r>
            <a:rPr lang="ru-RU" dirty="0" err="1" smtClean="0"/>
            <a:t>метапредметные</a:t>
          </a:r>
          <a:r>
            <a:rPr lang="ru-RU" dirty="0" smtClean="0"/>
            <a:t>.</a:t>
          </a:r>
          <a:endParaRPr lang="ru-RU" dirty="0"/>
        </a:p>
      </dgm:t>
    </dgm:pt>
    <dgm:pt modelId="{9538792A-88D7-4029-AC67-6C38F299D4BD}" type="parTrans" cxnId="{DF318B53-BFEB-4065-B707-ACA228B08E68}">
      <dgm:prSet/>
      <dgm:spPr/>
      <dgm:t>
        <a:bodyPr/>
        <a:lstStyle/>
        <a:p>
          <a:endParaRPr lang="ru-RU"/>
        </a:p>
      </dgm:t>
    </dgm:pt>
    <dgm:pt modelId="{B2C29F03-C643-4C55-8620-816854605A1F}" type="sibTrans" cxnId="{DF318B53-BFEB-4065-B707-ACA228B08E68}">
      <dgm:prSet/>
      <dgm:spPr/>
      <dgm:t>
        <a:bodyPr/>
        <a:lstStyle/>
        <a:p>
          <a:endParaRPr lang="ru-RU"/>
        </a:p>
      </dgm:t>
    </dgm:pt>
    <dgm:pt modelId="{98B396ED-310E-45DE-AD69-12DBA9E6A443}">
      <dgm:prSet/>
      <dgm:spPr/>
      <dgm:t>
        <a:bodyPr/>
        <a:lstStyle/>
        <a:p>
          <a:r>
            <a:rPr lang="ru-RU" dirty="0" smtClean="0"/>
            <a:t>учитель.</a:t>
          </a:r>
          <a:endParaRPr lang="ru-RU" dirty="0"/>
        </a:p>
      </dgm:t>
    </dgm:pt>
    <dgm:pt modelId="{C6B0C236-A8A2-4AA1-8943-AE9F8FA428B9}" type="parTrans" cxnId="{9C0AF68F-19A2-4961-BAE2-21056C8EA989}">
      <dgm:prSet/>
      <dgm:spPr/>
      <dgm:t>
        <a:bodyPr/>
        <a:lstStyle/>
        <a:p>
          <a:endParaRPr lang="ru-RU"/>
        </a:p>
      </dgm:t>
    </dgm:pt>
    <dgm:pt modelId="{CEB066F4-0FB1-4840-83D6-DE556D775F9A}" type="sibTrans" cxnId="{9C0AF68F-19A2-4961-BAE2-21056C8EA989}">
      <dgm:prSet/>
      <dgm:spPr/>
      <dgm:t>
        <a:bodyPr/>
        <a:lstStyle/>
        <a:p>
          <a:endParaRPr lang="ru-RU"/>
        </a:p>
      </dgm:t>
    </dgm:pt>
    <dgm:pt modelId="{2C83FD83-E715-417D-A4A2-32B6688F0C65}">
      <dgm:prSet/>
      <dgm:spPr/>
      <dgm:t>
        <a:bodyPr/>
        <a:lstStyle/>
        <a:p>
          <a:r>
            <a:rPr lang="ru-RU" dirty="0" smtClean="0"/>
            <a:t>анализ количества правильных и неправильных ответов для каждой ячейки таблицы (в каждой ячейке только один ответ – он либо правильные, либо нет; анализируется количество правильных/неправильных ответов во всей таблице) позволит выделить образцы ошибочных ответов и подумать о возможной их причине и путях исправления.</a:t>
          </a:r>
          <a:endParaRPr lang="ru-RU" dirty="0"/>
        </a:p>
      </dgm:t>
    </dgm:pt>
    <dgm:pt modelId="{D2AF5A08-805F-4A50-A1BE-E23677F0DA95}" type="parTrans" cxnId="{E4736783-11E7-47C4-BD41-A06F0092EB27}">
      <dgm:prSet/>
      <dgm:spPr/>
      <dgm:t>
        <a:bodyPr/>
        <a:lstStyle/>
        <a:p>
          <a:endParaRPr lang="ru-RU"/>
        </a:p>
      </dgm:t>
    </dgm:pt>
    <dgm:pt modelId="{975CFA5D-ACEB-4C57-BCD0-2077EA6209FB}" type="sibTrans" cxnId="{E4736783-11E7-47C4-BD41-A06F0092EB27}">
      <dgm:prSet/>
      <dgm:spPr/>
      <dgm:t>
        <a:bodyPr/>
        <a:lstStyle/>
        <a:p>
          <a:endParaRPr lang="ru-RU"/>
        </a:p>
      </dgm:t>
    </dgm:pt>
    <dgm:pt modelId="{75D12DD5-2946-4609-BF89-CF40B0974C39}">
      <dgm:prSet phldrT="[Текст]"/>
      <dgm:spPr/>
      <dgm:t>
        <a:bodyPr/>
        <a:lstStyle/>
        <a:p>
          <a:r>
            <a:rPr lang="ru-RU" dirty="0" smtClean="0"/>
            <a:t>обучающимся предлагается заполнить таблицу в соответствии с заголовками столбцов и строк (заголовок строки дается в первом столбце).</a:t>
          </a:r>
          <a:endParaRPr lang="ru-RU" dirty="0"/>
        </a:p>
      </dgm:t>
    </dgm:pt>
    <dgm:pt modelId="{A6AAD339-2A18-4F28-87CF-1BEEB923A219}" type="parTrans" cxnId="{2718C5EB-DA8F-4F3C-908B-3A28CE4C2486}">
      <dgm:prSet/>
      <dgm:spPr/>
      <dgm:t>
        <a:bodyPr/>
        <a:lstStyle/>
        <a:p>
          <a:endParaRPr lang="ru-RU"/>
        </a:p>
      </dgm:t>
    </dgm:pt>
    <dgm:pt modelId="{533359AF-9F73-4A91-ABEA-B519044EFFFF}" type="sibTrans" cxnId="{2718C5EB-DA8F-4F3C-908B-3A28CE4C2486}">
      <dgm:prSet/>
      <dgm:spPr/>
      <dgm:t>
        <a:bodyPr/>
        <a:lstStyle/>
        <a:p>
          <a:endParaRPr lang="ru-RU"/>
        </a:p>
      </dgm:t>
    </dgm:pt>
    <dgm:pt modelId="{D8755126-5DDD-43A2-B523-AB3C7711212B}" type="pres">
      <dgm:prSet presAssocID="{240B4F18-5A0B-4AC4-A685-ABF53003EC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B38D65-EB84-4ABA-987F-4D71A4E7ADDF}" type="pres">
      <dgm:prSet presAssocID="{BDAD17E9-7132-4718-AD98-8EF745D2C1C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A3D88-BD81-4A1D-9008-3F686E502FF8}" type="pres">
      <dgm:prSet presAssocID="{BDAD17E9-7132-4718-AD98-8EF745D2C1C6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4CE440-BBB1-48D1-9821-41DB0088AA82}" type="pres">
      <dgm:prSet presAssocID="{81301094-9485-467F-AA3B-1AADDF53D49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E01CE-784D-4F1B-A745-E1AC7CFBF3E6}" type="pres">
      <dgm:prSet presAssocID="{81301094-9485-467F-AA3B-1AADDF53D490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9C366-A947-4545-B9DA-C89EF8A51494}" type="pres">
      <dgm:prSet presAssocID="{93D62A41-655A-46AE-980E-A755FED02BF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1F9A39-5798-4705-851F-0FFF94D25FED}" type="pres">
      <dgm:prSet presAssocID="{93D62A41-655A-46AE-980E-A755FED02BF0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554D19-B129-4401-8D8E-4E78D52ED81E}" type="pres">
      <dgm:prSet presAssocID="{C6BD368A-7D4F-4EF7-A3D9-6ADF338B8E5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EE0611-785C-425E-8477-7C212E403834}" type="pres">
      <dgm:prSet presAssocID="{C6BD368A-7D4F-4EF7-A3D9-6ADF338B8E56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42F849-B1BC-451D-BDB3-285CE7216AFB}" srcId="{240B4F18-5A0B-4AC4-A685-ABF53003EC2F}" destId="{93D62A41-655A-46AE-980E-A755FED02BF0}" srcOrd="2" destOrd="0" parTransId="{A4FA48DD-AC96-41BD-92AA-F52C873A36BD}" sibTransId="{EDBE2D4E-765A-4DDF-8188-13E1EBB0CCDB}"/>
    <dgm:cxn modelId="{9C27191E-785B-4A2E-B3E6-17507F1AF84B}" type="presOf" srcId="{C6BD368A-7D4F-4EF7-A3D9-6ADF338B8E56}" destId="{70554D19-B129-4401-8D8E-4E78D52ED81E}" srcOrd="0" destOrd="0" presId="urn:microsoft.com/office/officeart/2005/8/layout/vList2"/>
    <dgm:cxn modelId="{F91932C3-9A15-473C-9797-499F527D883D}" type="presOf" srcId="{75D12DD5-2946-4609-BF89-CF40B0974C39}" destId="{D6FA3D88-BD81-4A1D-9008-3F686E502FF8}" srcOrd="0" destOrd="0" presId="urn:microsoft.com/office/officeart/2005/8/layout/vList2"/>
    <dgm:cxn modelId="{B2C819FD-B27E-4314-81F4-C99C6314C236}" type="presOf" srcId="{CBCCDF6D-532C-4EF4-992F-0E3976258FDA}" destId="{80BE01CE-784D-4F1B-A745-E1AC7CFBF3E6}" srcOrd="0" destOrd="0" presId="urn:microsoft.com/office/officeart/2005/8/layout/vList2"/>
    <dgm:cxn modelId="{6E7383B0-A815-42B7-B0C8-C216CC9F0AA0}" srcId="{240B4F18-5A0B-4AC4-A685-ABF53003EC2F}" destId="{C6BD368A-7D4F-4EF7-A3D9-6ADF338B8E56}" srcOrd="3" destOrd="0" parTransId="{713B949A-3190-408F-B338-295683DBD3EA}" sibTransId="{5081BC79-854F-4932-BBBE-CF2038CB787D}"/>
    <dgm:cxn modelId="{2718C5EB-DA8F-4F3C-908B-3A28CE4C2486}" srcId="{BDAD17E9-7132-4718-AD98-8EF745D2C1C6}" destId="{75D12DD5-2946-4609-BF89-CF40B0974C39}" srcOrd="0" destOrd="0" parTransId="{A6AAD339-2A18-4F28-87CF-1BEEB923A219}" sibTransId="{533359AF-9F73-4A91-ABEA-B519044EFFFF}"/>
    <dgm:cxn modelId="{35A6E66A-ABFE-46F6-9B4D-EA74B7A10D7D}" type="presOf" srcId="{98B396ED-310E-45DE-AD69-12DBA9E6A443}" destId="{0C1F9A39-5798-4705-851F-0FFF94D25FED}" srcOrd="0" destOrd="0" presId="urn:microsoft.com/office/officeart/2005/8/layout/vList2"/>
    <dgm:cxn modelId="{C3142AA7-B136-463B-BEB5-F7D9A1151351}" srcId="{240B4F18-5A0B-4AC4-A685-ABF53003EC2F}" destId="{81301094-9485-467F-AA3B-1AADDF53D490}" srcOrd="1" destOrd="0" parTransId="{157CCFD0-0DB4-48A4-B6BE-C9E8627A4C94}" sibTransId="{F08BCC26-4E02-4489-B2DA-57D43F9F342B}"/>
    <dgm:cxn modelId="{E4736783-11E7-47C4-BD41-A06F0092EB27}" srcId="{C6BD368A-7D4F-4EF7-A3D9-6ADF338B8E56}" destId="{2C83FD83-E715-417D-A4A2-32B6688F0C65}" srcOrd="0" destOrd="0" parTransId="{D2AF5A08-805F-4A50-A1BE-E23677F0DA95}" sibTransId="{975CFA5D-ACEB-4C57-BCD0-2077EA6209FB}"/>
    <dgm:cxn modelId="{DF318B53-BFEB-4065-B707-ACA228B08E68}" srcId="{81301094-9485-467F-AA3B-1AADDF53D490}" destId="{CBCCDF6D-532C-4EF4-992F-0E3976258FDA}" srcOrd="0" destOrd="0" parTransId="{9538792A-88D7-4029-AC67-6C38F299D4BD}" sibTransId="{B2C29F03-C643-4C55-8620-816854605A1F}"/>
    <dgm:cxn modelId="{A47C83C7-C7BD-44A9-B148-26245435C335}" type="presOf" srcId="{81301094-9485-467F-AA3B-1AADDF53D490}" destId="{EA4CE440-BBB1-48D1-9821-41DB0088AA82}" srcOrd="0" destOrd="0" presId="urn:microsoft.com/office/officeart/2005/8/layout/vList2"/>
    <dgm:cxn modelId="{0A7A0C9D-114A-4352-8745-68AD1C15DC20}" type="presOf" srcId="{240B4F18-5A0B-4AC4-A685-ABF53003EC2F}" destId="{D8755126-5DDD-43A2-B523-AB3C7711212B}" srcOrd="0" destOrd="0" presId="urn:microsoft.com/office/officeart/2005/8/layout/vList2"/>
    <dgm:cxn modelId="{681AED70-566D-45F1-A0AF-C443F1214ACF}" type="presOf" srcId="{93D62A41-655A-46AE-980E-A755FED02BF0}" destId="{9C79C366-A947-4545-B9DA-C89EF8A51494}" srcOrd="0" destOrd="0" presId="urn:microsoft.com/office/officeart/2005/8/layout/vList2"/>
    <dgm:cxn modelId="{7F0AB9AD-96D6-4F04-A3EB-CDBDF0B1BE8D}" srcId="{240B4F18-5A0B-4AC4-A685-ABF53003EC2F}" destId="{BDAD17E9-7132-4718-AD98-8EF745D2C1C6}" srcOrd="0" destOrd="0" parTransId="{8A9EDF9E-C186-4414-BA50-88ACF340EA0E}" sibTransId="{FC91D25A-6E59-4F1F-920A-1535252227C5}"/>
    <dgm:cxn modelId="{EF043562-3BD1-415E-A1D5-020BF4CA3222}" type="presOf" srcId="{BDAD17E9-7132-4718-AD98-8EF745D2C1C6}" destId="{3EB38D65-EB84-4ABA-987F-4D71A4E7ADDF}" srcOrd="0" destOrd="0" presId="urn:microsoft.com/office/officeart/2005/8/layout/vList2"/>
    <dgm:cxn modelId="{9C0AF68F-19A2-4961-BAE2-21056C8EA989}" srcId="{93D62A41-655A-46AE-980E-A755FED02BF0}" destId="{98B396ED-310E-45DE-AD69-12DBA9E6A443}" srcOrd="0" destOrd="0" parTransId="{C6B0C236-A8A2-4AA1-8943-AE9F8FA428B9}" sibTransId="{CEB066F4-0FB1-4840-83D6-DE556D775F9A}"/>
    <dgm:cxn modelId="{D0A87AC3-F00B-430E-9945-D0FAD96DDD09}" type="presOf" srcId="{2C83FD83-E715-417D-A4A2-32B6688F0C65}" destId="{0EEE0611-785C-425E-8477-7C212E403834}" srcOrd="0" destOrd="0" presId="urn:microsoft.com/office/officeart/2005/8/layout/vList2"/>
    <dgm:cxn modelId="{92959B5F-BC8A-4949-910A-30BC15CDDD41}" type="presParOf" srcId="{D8755126-5DDD-43A2-B523-AB3C7711212B}" destId="{3EB38D65-EB84-4ABA-987F-4D71A4E7ADDF}" srcOrd="0" destOrd="0" presId="urn:microsoft.com/office/officeart/2005/8/layout/vList2"/>
    <dgm:cxn modelId="{FD427F43-0711-4127-97E3-3BCCCD5602E6}" type="presParOf" srcId="{D8755126-5DDD-43A2-B523-AB3C7711212B}" destId="{D6FA3D88-BD81-4A1D-9008-3F686E502FF8}" srcOrd="1" destOrd="0" presId="urn:microsoft.com/office/officeart/2005/8/layout/vList2"/>
    <dgm:cxn modelId="{8422DF11-1F90-47F0-B569-E81B2B153A2A}" type="presParOf" srcId="{D8755126-5DDD-43A2-B523-AB3C7711212B}" destId="{EA4CE440-BBB1-48D1-9821-41DB0088AA82}" srcOrd="2" destOrd="0" presId="urn:microsoft.com/office/officeart/2005/8/layout/vList2"/>
    <dgm:cxn modelId="{284E12CE-0AE5-4088-9F3B-4B07289024DE}" type="presParOf" srcId="{D8755126-5DDD-43A2-B523-AB3C7711212B}" destId="{80BE01CE-784D-4F1B-A745-E1AC7CFBF3E6}" srcOrd="3" destOrd="0" presId="urn:microsoft.com/office/officeart/2005/8/layout/vList2"/>
    <dgm:cxn modelId="{152544B3-A1B0-4E02-9214-898621A1F3FF}" type="presParOf" srcId="{D8755126-5DDD-43A2-B523-AB3C7711212B}" destId="{9C79C366-A947-4545-B9DA-C89EF8A51494}" srcOrd="4" destOrd="0" presId="urn:microsoft.com/office/officeart/2005/8/layout/vList2"/>
    <dgm:cxn modelId="{694CB72E-DD69-4982-8E74-01B7377611E0}" type="presParOf" srcId="{D8755126-5DDD-43A2-B523-AB3C7711212B}" destId="{0C1F9A39-5798-4705-851F-0FFF94D25FED}" srcOrd="5" destOrd="0" presId="urn:microsoft.com/office/officeart/2005/8/layout/vList2"/>
    <dgm:cxn modelId="{64DD4220-C3B7-484A-AE9B-E15F0BF180B0}" type="presParOf" srcId="{D8755126-5DDD-43A2-B523-AB3C7711212B}" destId="{70554D19-B129-4401-8D8E-4E78D52ED81E}" srcOrd="6" destOrd="0" presId="urn:microsoft.com/office/officeart/2005/8/layout/vList2"/>
    <dgm:cxn modelId="{A002AE04-192C-4447-B532-FF61534BAD2A}" type="presParOf" srcId="{D8755126-5DDD-43A2-B523-AB3C7711212B}" destId="{0EEE0611-785C-425E-8477-7C212E403834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A14CE0-A804-43A5-88A2-6A5E056FC47B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F382B237-EB98-46A9-B5DC-07676DC2E7DE}">
      <dgm:prSet phldrT="[Текст]"/>
      <dgm:spPr/>
      <dgm:t>
        <a:bodyPr/>
        <a:lstStyle/>
        <a:p>
          <a:r>
            <a:rPr lang="ru-RU" i="1" dirty="0" smtClean="0"/>
            <a:t>Описание</a:t>
          </a:r>
          <a:r>
            <a:rPr lang="ru-RU" dirty="0" smtClean="0"/>
            <a:t>:</a:t>
          </a:r>
          <a:endParaRPr lang="ru-RU" dirty="0"/>
        </a:p>
      </dgm:t>
    </dgm:pt>
    <dgm:pt modelId="{85ABB252-9068-47BB-AABE-87E8B652D5EC}" type="parTrans" cxnId="{A58FABF3-8674-4C2B-B6AD-005D6E11EE2C}">
      <dgm:prSet/>
      <dgm:spPr/>
      <dgm:t>
        <a:bodyPr/>
        <a:lstStyle/>
        <a:p>
          <a:endParaRPr lang="ru-RU"/>
        </a:p>
      </dgm:t>
    </dgm:pt>
    <dgm:pt modelId="{A455F296-48EC-4B68-8D62-99FA8228C4CF}" type="sibTrans" cxnId="{A58FABF3-8674-4C2B-B6AD-005D6E11EE2C}">
      <dgm:prSet/>
      <dgm:spPr/>
      <dgm:t>
        <a:bodyPr/>
        <a:lstStyle/>
        <a:p>
          <a:endParaRPr lang="ru-RU"/>
        </a:p>
      </dgm:t>
    </dgm:pt>
    <dgm:pt modelId="{661EADD4-5477-41A9-907B-71A3997BDDAE}">
      <dgm:prSet/>
      <dgm:spPr/>
      <dgm:t>
        <a:bodyPr/>
        <a:lstStyle/>
        <a:p>
          <a:r>
            <a:rPr lang="ru-RU" i="1" dirty="0" smtClean="0"/>
            <a:t>Оцениваемые результаты</a:t>
          </a:r>
          <a:r>
            <a:rPr lang="ru-RU" dirty="0" smtClean="0"/>
            <a:t>:</a:t>
          </a:r>
          <a:endParaRPr lang="ru-RU" dirty="0"/>
        </a:p>
      </dgm:t>
    </dgm:pt>
    <dgm:pt modelId="{B6BAD1EC-D4A3-43F3-9BC3-0F67F35DED2B}" type="parTrans" cxnId="{C2440775-0C73-4C05-9CC4-4BA628B5D295}">
      <dgm:prSet/>
      <dgm:spPr/>
      <dgm:t>
        <a:bodyPr/>
        <a:lstStyle/>
        <a:p>
          <a:endParaRPr lang="ru-RU"/>
        </a:p>
      </dgm:t>
    </dgm:pt>
    <dgm:pt modelId="{5A520B74-B593-4D2B-9BA3-7BE87E739D59}" type="sibTrans" cxnId="{C2440775-0C73-4C05-9CC4-4BA628B5D295}">
      <dgm:prSet/>
      <dgm:spPr/>
      <dgm:t>
        <a:bodyPr/>
        <a:lstStyle/>
        <a:p>
          <a:endParaRPr lang="ru-RU"/>
        </a:p>
      </dgm:t>
    </dgm:pt>
    <dgm:pt modelId="{6107497D-CD21-4804-B075-D3BE0AEA0F81}">
      <dgm:prSet/>
      <dgm:spPr/>
      <dgm:t>
        <a:bodyPr/>
        <a:lstStyle/>
        <a:p>
          <a:r>
            <a:rPr lang="ru-RU" i="1" dirty="0" smtClean="0"/>
            <a:t>Кто проводит оценивание</a:t>
          </a:r>
          <a:r>
            <a:rPr lang="ru-RU" dirty="0" smtClean="0"/>
            <a:t>:</a:t>
          </a:r>
          <a:endParaRPr lang="ru-RU" dirty="0"/>
        </a:p>
      </dgm:t>
    </dgm:pt>
    <dgm:pt modelId="{BF2E324E-93C1-45E3-9048-EB9AF2E6C96E}" type="parTrans" cxnId="{7C5AEFF6-9EF0-42F6-BD12-5DAC677EED1B}">
      <dgm:prSet/>
      <dgm:spPr/>
      <dgm:t>
        <a:bodyPr/>
        <a:lstStyle/>
        <a:p>
          <a:endParaRPr lang="ru-RU"/>
        </a:p>
      </dgm:t>
    </dgm:pt>
    <dgm:pt modelId="{0FDCE3A7-4A32-49DD-94F2-896692C32345}" type="sibTrans" cxnId="{7C5AEFF6-9EF0-42F6-BD12-5DAC677EED1B}">
      <dgm:prSet/>
      <dgm:spPr/>
      <dgm:t>
        <a:bodyPr/>
        <a:lstStyle/>
        <a:p>
          <a:endParaRPr lang="ru-RU"/>
        </a:p>
      </dgm:t>
    </dgm:pt>
    <dgm:pt modelId="{E9B2F3E5-54BD-4754-9CCB-70F2B7128049}">
      <dgm:prSet/>
      <dgm:spPr/>
      <dgm:t>
        <a:bodyPr/>
        <a:lstStyle/>
        <a:p>
          <a:r>
            <a:rPr lang="ru-RU" i="1" dirty="0" smtClean="0"/>
            <a:t>Цель проведения</a:t>
          </a:r>
          <a:r>
            <a:rPr lang="ru-RU" dirty="0" smtClean="0"/>
            <a:t>:</a:t>
          </a:r>
          <a:endParaRPr lang="ru-RU" dirty="0"/>
        </a:p>
      </dgm:t>
    </dgm:pt>
    <dgm:pt modelId="{9E7169C8-C7CA-483E-A615-EBE97570194A}" type="parTrans" cxnId="{37F7A57F-8F71-4DB2-8609-CF594F09DADD}">
      <dgm:prSet/>
      <dgm:spPr/>
      <dgm:t>
        <a:bodyPr/>
        <a:lstStyle/>
        <a:p>
          <a:endParaRPr lang="ru-RU"/>
        </a:p>
      </dgm:t>
    </dgm:pt>
    <dgm:pt modelId="{9F7493C5-E42A-4B25-A5BF-E619D8B992C4}" type="sibTrans" cxnId="{37F7A57F-8F71-4DB2-8609-CF594F09DADD}">
      <dgm:prSet/>
      <dgm:spPr/>
      <dgm:t>
        <a:bodyPr/>
        <a:lstStyle/>
        <a:p>
          <a:endParaRPr lang="ru-RU"/>
        </a:p>
      </dgm:t>
    </dgm:pt>
    <dgm:pt modelId="{F9A4E596-0C5B-48CF-8C3F-BC6746621585}">
      <dgm:prSet phldrT="[Текст]"/>
      <dgm:spPr/>
      <dgm:t>
        <a:bodyPr/>
        <a:lstStyle/>
        <a:p>
          <a:r>
            <a:rPr lang="ru-RU" dirty="0" smtClean="0"/>
            <a:t>универсальные таблицы оценивания определенных типов работ (сочинение, изложение, математический тест, пересказ, </a:t>
          </a:r>
          <a:r>
            <a:rPr lang="ru-RU" dirty="0" err="1" smtClean="0"/>
            <a:t>портфолио</a:t>
          </a:r>
          <a:r>
            <a:rPr lang="ru-RU" dirty="0" smtClean="0"/>
            <a:t> и т. д.). Таблицы имеют одинаковые критерии оценивания для всех типов работ вне зависимости от предмета изучения. Например, сочинение по литературе и по истории будет оцениваться при помощи универсальной таблицы критериев.</a:t>
          </a:r>
          <a:endParaRPr lang="ru-RU" dirty="0"/>
        </a:p>
      </dgm:t>
    </dgm:pt>
    <dgm:pt modelId="{27C2452D-4D9B-4B40-ADF9-17367670CD67}" type="parTrans" cxnId="{33861F23-2730-46F5-A2EA-A0D863B07157}">
      <dgm:prSet/>
      <dgm:spPr/>
      <dgm:t>
        <a:bodyPr/>
        <a:lstStyle/>
        <a:p>
          <a:endParaRPr lang="ru-RU"/>
        </a:p>
      </dgm:t>
    </dgm:pt>
    <dgm:pt modelId="{DC4C2FFD-D296-4D8A-8AA4-58DCBDAF3930}" type="sibTrans" cxnId="{33861F23-2730-46F5-A2EA-A0D863B07157}">
      <dgm:prSet/>
      <dgm:spPr/>
      <dgm:t>
        <a:bodyPr/>
        <a:lstStyle/>
        <a:p>
          <a:endParaRPr lang="ru-RU"/>
        </a:p>
      </dgm:t>
    </dgm:pt>
    <dgm:pt modelId="{A5411570-69BB-49C1-8C4B-4C20AA2151D8}">
      <dgm:prSet/>
      <dgm:spPr/>
      <dgm:t>
        <a:bodyPr/>
        <a:lstStyle/>
        <a:p>
          <a:r>
            <a:rPr lang="ru-RU" dirty="0" smtClean="0"/>
            <a:t>предметные.</a:t>
          </a:r>
          <a:endParaRPr lang="ru-RU" dirty="0"/>
        </a:p>
      </dgm:t>
    </dgm:pt>
    <dgm:pt modelId="{B576723A-8448-4DB2-8B2C-A7C8B505A0D0}" type="parTrans" cxnId="{9459B16A-BB21-4CE7-9BD3-BDE1657AC6C2}">
      <dgm:prSet/>
      <dgm:spPr/>
      <dgm:t>
        <a:bodyPr/>
        <a:lstStyle/>
        <a:p>
          <a:endParaRPr lang="ru-RU"/>
        </a:p>
      </dgm:t>
    </dgm:pt>
    <dgm:pt modelId="{18BF6EA0-8FB7-4120-972F-85C3CFFBCA02}" type="sibTrans" cxnId="{9459B16A-BB21-4CE7-9BD3-BDE1657AC6C2}">
      <dgm:prSet/>
      <dgm:spPr/>
      <dgm:t>
        <a:bodyPr/>
        <a:lstStyle/>
        <a:p>
          <a:endParaRPr lang="ru-RU"/>
        </a:p>
      </dgm:t>
    </dgm:pt>
    <dgm:pt modelId="{DCCC9B55-D755-4F4A-B5E4-443FD4D4ADBF}">
      <dgm:prSet/>
      <dgm:spPr/>
      <dgm:t>
        <a:bodyPr/>
        <a:lstStyle/>
        <a:p>
          <a:r>
            <a:rPr lang="ru-RU" dirty="0" smtClean="0"/>
            <a:t>учитель, учащиеся (самооценка, </a:t>
          </a:r>
          <a:r>
            <a:rPr lang="ru-RU" dirty="0" err="1" smtClean="0"/>
            <a:t>взаимооценка</a:t>
          </a:r>
          <a:r>
            <a:rPr lang="ru-RU" dirty="0" smtClean="0"/>
            <a:t>).</a:t>
          </a:r>
          <a:endParaRPr lang="ru-RU" dirty="0"/>
        </a:p>
      </dgm:t>
    </dgm:pt>
    <dgm:pt modelId="{34675100-2AA6-40C1-8CC8-1AB2D514377F}" type="parTrans" cxnId="{6E5FC2D9-1FD8-4541-AD7E-34561C67E0FF}">
      <dgm:prSet/>
      <dgm:spPr/>
      <dgm:t>
        <a:bodyPr/>
        <a:lstStyle/>
        <a:p>
          <a:endParaRPr lang="ru-RU"/>
        </a:p>
      </dgm:t>
    </dgm:pt>
    <dgm:pt modelId="{345D8225-2FD1-4DC2-A26C-D880D7FBC1A0}" type="sibTrans" cxnId="{6E5FC2D9-1FD8-4541-AD7E-34561C67E0FF}">
      <dgm:prSet/>
      <dgm:spPr/>
      <dgm:t>
        <a:bodyPr/>
        <a:lstStyle/>
        <a:p>
          <a:endParaRPr lang="ru-RU"/>
        </a:p>
      </dgm:t>
    </dgm:pt>
    <dgm:pt modelId="{969940EA-F646-4AB1-8B95-6BAF28E1E360}">
      <dgm:prSet/>
      <dgm:spPr/>
      <dgm:t>
        <a:bodyPr/>
        <a:lstStyle/>
        <a:p>
          <a:r>
            <a:rPr lang="ru-RU" dirty="0" smtClean="0"/>
            <a:t>анализ с точки зрения учителя и учеников различных аспектов выполнения работы, сравнительные анализ результатов оценивания учителя и учеников.</a:t>
          </a:r>
          <a:endParaRPr lang="ru-RU" dirty="0"/>
        </a:p>
      </dgm:t>
    </dgm:pt>
    <dgm:pt modelId="{92FDBF17-8B91-4BE5-A493-A965EAAFC2CC}" type="parTrans" cxnId="{E7CC56DD-3ABA-405F-A746-8D26CB80856F}">
      <dgm:prSet/>
      <dgm:spPr/>
      <dgm:t>
        <a:bodyPr/>
        <a:lstStyle/>
        <a:p>
          <a:endParaRPr lang="ru-RU"/>
        </a:p>
      </dgm:t>
    </dgm:pt>
    <dgm:pt modelId="{64C2BE24-FBAD-44F4-A429-FBB07B329C99}" type="sibTrans" cxnId="{E7CC56DD-3ABA-405F-A746-8D26CB80856F}">
      <dgm:prSet/>
      <dgm:spPr/>
      <dgm:t>
        <a:bodyPr/>
        <a:lstStyle/>
        <a:p>
          <a:endParaRPr lang="ru-RU"/>
        </a:p>
      </dgm:t>
    </dgm:pt>
    <dgm:pt modelId="{57044C83-0272-4075-9D55-B5500E4558E5}" type="pres">
      <dgm:prSet presAssocID="{02A14CE0-A804-43A5-88A2-6A5E056FC4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5C4FBD-1A09-487F-803A-35B56DC0C5FD}" type="pres">
      <dgm:prSet presAssocID="{F382B237-EB98-46A9-B5DC-07676DC2E7D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37091-40C7-48D3-880D-EFD2428D8A2D}" type="pres">
      <dgm:prSet presAssocID="{F382B237-EB98-46A9-B5DC-07676DC2E7DE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549910-6BBA-44D2-89C4-F5A4A6B80A65}" type="pres">
      <dgm:prSet presAssocID="{661EADD4-5477-41A9-907B-71A3997BDDA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DD485-6773-4077-B71A-3CD55FE54639}" type="pres">
      <dgm:prSet presAssocID="{661EADD4-5477-41A9-907B-71A3997BDDAE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506D4F-B1A8-478A-90C6-30B78C7A4DE2}" type="pres">
      <dgm:prSet presAssocID="{6107497D-CD21-4804-B075-D3BE0AEA0F8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B05A18-3A91-4E95-A7C8-66203F0AF055}" type="pres">
      <dgm:prSet presAssocID="{6107497D-CD21-4804-B075-D3BE0AEA0F81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D63F5E-320F-4268-8C8A-0F34F0DA93A0}" type="pres">
      <dgm:prSet presAssocID="{E9B2F3E5-54BD-4754-9CCB-70F2B712804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7A006C-97ED-4ABE-B56E-14B2981ACF56}" type="pres">
      <dgm:prSet presAssocID="{E9B2F3E5-54BD-4754-9CCB-70F2B7128049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3EB9C5-D2E8-400D-80FE-78BC898FCA04}" type="presOf" srcId="{969940EA-F646-4AB1-8B95-6BAF28E1E360}" destId="{CD7A006C-97ED-4ABE-B56E-14B2981ACF56}" srcOrd="0" destOrd="0" presId="urn:microsoft.com/office/officeart/2005/8/layout/vList2"/>
    <dgm:cxn modelId="{37F7A57F-8F71-4DB2-8609-CF594F09DADD}" srcId="{02A14CE0-A804-43A5-88A2-6A5E056FC47B}" destId="{E9B2F3E5-54BD-4754-9CCB-70F2B7128049}" srcOrd="3" destOrd="0" parTransId="{9E7169C8-C7CA-483E-A615-EBE97570194A}" sibTransId="{9F7493C5-E42A-4B25-A5BF-E619D8B992C4}"/>
    <dgm:cxn modelId="{E7CC56DD-3ABA-405F-A746-8D26CB80856F}" srcId="{E9B2F3E5-54BD-4754-9CCB-70F2B7128049}" destId="{969940EA-F646-4AB1-8B95-6BAF28E1E360}" srcOrd="0" destOrd="0" parTransId="{92FDBF17-8B91-4BE5-A493-A965EAAFC2CC}" sibTransId="{64C2BE24-FBAD-44F4-A429-FBB07B329C99}"/>
    <dgm:cxn modelId="{E1CC53AE-89DF-4AAB-A2EA-59BFCC2229C5}" type="presOf" srcId="{F9A4E596-0C5B-48CF-8C3F-BC6746621585}" destId="{20C37091-40C7-48D3-880D-EFD2428D8A2D}" srcOrd="0" destOrd="0" presId="urn:microsoft.com/office/officeart/2005/8/layout/vList2"/>
    <dgm:cxn modelId="{A58FABF3-8674-4C2B-B6AD-005D6E11EE2C}" srcId="{02A14CE0-A804-43A5-88A2-6A5E056FC47B}" destId="{F382B237-EB98-46A9-B5DC-07676DC2E7DE}" srcOrd="0" destOrd="0" parTransId="{85ABB252-9068-47BB-AABE-87E8B652D5EC}" sibTransId="{A455F296-48EC-4B68-8D62-99FA8228C4CF}"/>
    <dgm:cxn modelId="{680D9BC9-335F-4048-A77A-B86BC9373196}" type="presOf" srcId="{661EADD4-5477-41A9-907B-71A3997BDDAE}" destId="{8F549910-6BBA-44D2-89C4-F5A4A6B80A65}" srcOrd="0" destOrd="0" presId="urn:microsoft.com/office/officeart/2005/8/layout/vList2"/>
    <dgm:cxn modelId="{33861F23-2730-46F5-A2EA-A0D863B07157}" srcId="{F382B237-EB98-46A9-B5DC-07676DC2E7DE}" destId="{F9A4E596-0C5B-48CF-8C3F-BC6746621585}" srcOrd="0" destOrd="0" parTransId="{27C2452D-4D9B-4B40-ADF9-17367670CD67}" sibTransId="{DC4C2FFD-D296-4D8A-8AA4-58DCBDAF3930}"/>
    <dgm:cxn modelId="{6E5FC2D9-1FD8-4541-AD7E-34561C67E0FF}" srcId="{6107497D-CD21-4804-B075-D3BE0AEA0F81}" destId="{DCCC9B55-D755-4F4A-B5E4-443FD4D4ADBF}" srcOrd="0" destOrd="0" parTransId="{34675100-2AA6-40C1-8CC8-1AB2D514377F}" sibTransId="{345D8225-2FD1-4DC2-A26C-D880D7FBC1A0}"/>
    <dgm:cxn modelId="{A48C28CE-20F9-4864-B69F-8CAFE412E846}" type="presOf" srcId="{A5411570-69BB-49C1-8C4B-4C20AA2151D8}" destId="{112DD485-6773-4077-B71A-3CD55FE54639}" srcOrd="0" destOrd="0" presId="urn:microsoft.com/office/officeart/2005/8/layout/vList2"/>
    <dgm:cxn modelId="{C0D069F8-4168-4E67-B377-ACD386B73C02}" type="presOf" srcId="{DCCC9B55-D755-4F4A-B5E4-443FD4D4ADBF}" destId="{7BB05A18-3A91-4E95-A7C8-66203F0AF055}" srcOrd="0" destOrd="0" presId="urn:microsoft.com/office/officeart/2005/8/layout/vList2"/>
    <dgm:cxn modelId="{0D0596C0-8473-40FD-8CAC-8F5914CD9643}" type="presOf" srcId="{6107497D-CD21-4804-B075-D3BE0AEA0F81}" destId="{9B506D4F-B1A8-478A-90C6-30B78C7A4DE2}" srcOrd="0" destOrd="0" presId="urn:microsoft.com/office/officeart/2005/8/layout/vList2"/>
    <dgm:cxn modelId="{C2440775-0C73-4C05-9CC4-4BA628B5D295}" srcId="{02A14CE0-A804-43A5-88A2-6A5E056FC47B}" destId="{661EADD4-5477-41A9-907B-71A3997BDDAE}" srcOrd="1" destOrd="0" parTransId="{B6BAD1EC-D4A3-43F3-9BC3-0F67F35DED2B}" sibTransId="{5A520B74-B593-4D2B-9BA3-7BE87E739D59}"/>
    <dgm:cxn modelId="{BF6097BB-4E68-4B97-90D8-E8B6F7B66591}" type="presOf" srcId="{02A14CE0-A804-43A5-88A2-6A5E056FC47B}" destId="{57044C83-0272-4075-9D55-B5500E4558E5}" srcOrd="0" destOrd="0" presId="urn:microsoft.com/office/officeart/2005/8/layout/vList2"/>
    <dgm:cxn modelId="{D9B279DF-5373-43F0-9ADD-7C64A881B9CC}" type="presOf" srcId="{E9B2F3E5-54BD-4754-9CCB-70F2B7128049}" destId="{FED63F5E-320F-4268-8C8A-0F34F0DA93A0}" srcOrd="0" destOrd="0" presId="urn:microsoft.com/office/officeart/2005/8/layout/vList2"/>
    <dgm:cxn modelId="{A8DEB2F5-1D8D-4602-AF95-2B87375E3D77}" type="presOf" srcId="{F382B237-EB98-46A9-B5DC-07676DC2E7DE}" destId="{CE5C4FBD-1A09-487F-803A-35B56DC0C5FD}" srcOrd="0" destOrd="0" presId="urn:microsoft.com/office/officeart/2005/8/layout/vList2"/>
    <dgm:cxn modelId="{7C5AEFF6-9EF0-42F6-BD12-5DAC677EED1B}" srcId="{02A14CE0-A804-43A5-88A2-6A5E056FC47B}" destId="{6107497D-CD21-4804-B075-D3BE0AEA0F81}" srcOrd="2" destOrd="0" parTransId="{BF2E324E-93C1-45E3-9048-EB9AF2E6C96E}" sibTransId="{0FDCE3A7-4A32-49DD-94F2-896692C32345}"/>
    <dgm:cxn modelId="{9459B16A-BB21-4CE7-9BD3-BDE1657AC6C2}" srcId="{661EADD4-5477-41A9-907B-71A3997BDDAE}" destId="{A5411570-69BB-49C1-8C4B-4C20AA2151D8}" srcOrd="0" destOrd="0" parTransId="{B576723A-8448-4DB2-8B2C-A7C8B505A0D0}" sibTransId="{18BF6EA0-8FB7-4120-972F-85C3CFFBCA02}"/>
    <dgm:cxn modelId="{1502E054-0049-4581-A896-686DB81D43E4}" type="presParOf" srcId="{57044C83-0272-4075-9D55-B5500E4558E5}" destId="{CE5C4FBD-1A09-487F-803A-35B56DC0C5FD}" srcOrd="0" destOrd="0" presId="urn:microsoft.com/office/officeart/2005/8/layout/vList2"/>
    <dgm:cxn modelId="{C5D77D77-BD10-44F6-9AE1-EB5062CB66BC}" type="presParOf" srcId="{57044C83-0272-4075-9D55-B5500E4558E5}" destId="{20C37091-40C7-48D3-880D-EFD2428D8A2D}" srcOrd="1" destOrd="0" presId="urn:microsoft.com/office/officeart/2005/8/layout/vList2"/>
    <dgm:cxn modelId="{D0DA4080-5156-4284-B4FE-6296BC3236D1}" type="presParOf" srcId="{57044C83-0272-4075-9D55-B5500E4558E5}" destId="{8F549910-6BBA-44D2-89C4-F5A4A6B80A65}" srcOrd="2" destOrd="0" presId="urn:microsoft.com/office/officeart/2005/8/layout/vList2"/>
    <dgm:cxn modelId="{6CD04988-E3C1-4A1F-A7E4-BB1AEBAA5B9B}" type="presParOf" srcId="{57044C83-0272-4075-9D55-B5500E4558E5}" destId="{112DD485-6773-4077-B71A-3CD55FE54639}" srcOrd="3" destOrd="0" presId="urn:microsoft.com/office/officeart/2005/8/layout/vList2"/>
    <dgm:cxn modelId="{F2ADE3CA-2D95-4644-88C2-4A7D8C9FCB2A}" type="presParOf" srcId="{57044C83-0272-4075-9D55-B5500E4558E5}" destId="{9B506D4F-B1A8-478A-90C6-30B78C7A4DE2}" srcOrd="4" destOrd="0" presId="urn:microsoft.com/office/officeart/2005/8/layout/vList2"/>
    <dgm:cxn modelId="{A95CE36B-3A57-47D1-B371-4900A31BCEE1}" type="presParOf" srcId="{57044C83-0272-4075-9D55-B5500E4558E5}" destId="{7BB05A18-3A91-4E95-A7C8-66203F0AF055}" srcOrd="5" destOrd="0" presId="urn:microsoft.com/office/officeart/2005/8/layout/vList2"/>
    <dgm:cxn modelId="{4CC96EBE-5EDF-44A9-8107-7C0FF8593FF1}" type="presParOf" srcId="{57044C83-0272-4075-9D55-B5500E4558E5}" destId="{FED63F5E-320F-4268-8C8A-0F34F0DA93A0}" srcOrd="6" destOrd="0" presId="urn:microsoft.com/office/officeart/2005/8/layout/vList2"/>
    <dgm:cxn modelId="{EBDD48DC-57F2-4BCB-9829-FDF130BE09D2}" type="presParOf" srcId="{57044C83-0272-4075-9D55-B5500E4558E5}" destId="{CD7A006C-97ED-4ABE-B56E-14B2981ACF56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38D65-EB84-4ABA-987F-4D71A4E7ADDF}">
      <dsp:nvSpPr>
        <dsp:cNvPr id="0" name=""/>
        <dsp:cNvSpPr/>
      </dsp:nvSpPr>
      <dsp:spPr>
        <a:xfrm>
          <a:off x="0" y="125603"/>
          <a:ext cx="8424937" cy="5756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smtClean="0"/>
            <a:t>Описание</a:t>
          </a:r>
          <a:r>
            <a:rPr lang="ru-RU" sz="2400" kern="1200" dirty="0" smtClean="0"/>
            <a:t>:</a:t>
          </a:r>
          <a:endParaRPr lang="ru-RU" sz="2400" kern="1200" dirty="0"/>
        </a:p>
      </dsp:txBody>
      <dsp:txXfrm>
        <a:off x="28100" y="153703"/>
        <a:ext cx="8368737" cy="519439"/>
      </dsp:txXfrm>
    </dsp:sp>
    <dsp:sp modelId="{D6FA3D88-BD81-4A1D-9008-3F686E502FF8}">
      <dsp:nvSpPr>
        <dsp:cNvPr id="0" name=""/>
        <dsp:cNvSpPr/>
      </dsp:nvSpPr>
      <dsp:spPr>
        <a:xfrm>
          <a:off x="0" y="701243"/>
          <a:ext cx="8424937" cy="84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обучающимся предлагается заполнить таблицу в соответствии с заголовками столбцов и строк (заголовок строки дается в первом столбце).</a:t>
          </a:r>
          <a:endParaRPr lang="ru-RU" sz="1900" kern="1200" dirty="0"/>
        </a:p>
      </dsp:txBody>
      <dsp:txXfrm>
        <a:off x="0" y="701243"/>
        <a:ext cx="8424937" cy="844560"/>
      </dsp:txXfrm>
    </dsp:sp>
    <dsp:sp modelId="{EA4CE440-BBB1-48D1-9821-41DB0088AA82}">
      <dsp:nvSpPr>
        <dsp:cNvPr id="0" name=""/>
        <dsp:cNvSpPr/>
      </dsp:nvSpPr>
      <dsp:spPr>
        <a:xfrm>
          <a:off x="0" y="1545803"/>
          <a:ext cx="8424937" cy="5756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smtClean="0"/>
            <a:t>Оцениваемые результаты:</a:t>
          </a:r>
          <a:endParaRPr lang="ru-RU" sz="2400" kern="1200" dirty="0"/>
        </a:p>
      </dsp:txBody>
      <dsp:txXfrm>
        <a:off x="28100" y="1573903"/>
        <a:ext cx="8368737" cy="519439"/>
      </dsp:txXfrm>
    </dsp:sp>
    <dsp:sp modelId="{80BE01CE-784D-4F1B-A745-E1AC7CFBF3E6}">
      <dsp:nvSpPr>
        <dsp:cNvPr id="0" name=""/>
        <dsp:cNvSpPr/>
      </dsp:nvSpPr>
      <dsp:spPr>
        <a:xfrm>
          <a:off x="0" y="2121443"/>
          <a:ext cx="8424937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предметные и </a:t>
          </a:r>
          <a:r>
            <a:rPr lang="ru-RU" sz="1900" kern="1200" dirty="0" err="1" smtClean="0"/>
            <a:t>метапредметные</a:t>
          </a:r>
          <a:r>
            <a:rPr lang="ru-RU" sz="1900" kern="1200" dirty="0" smtClean="0"/>
            <a:t>.</a:t>
          </a:r>
          <a:endParaRPr lang="ru-RU" sz="1900" kern="1200" dirty="0"/>
        </a:p>
      </dsp:txBody>
      <dsp:txXfrm>
        <a:off x="0" y="2121443"/>
        <a:ext cx="8424937" cy="397440"/>
      </dsp:txXfrm>
    </dsp:sp>
    <dsp:sp modelId="{9C79C366-A947-4545-B9DA-C89EF8A51494}">
      <dsp:nvSpPr>
        <dsp:cNvPr id="0" name=""/>
        <dsp:cNvSpPr/>
      </dsp:nvSpPr>
      <dsp:spPr>
        <a:xfrm>
          <a:off x="0" y="2518883"/>
          <a:ext cx="8424937" cy="5756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smtClean="0"/>
            <a:t>Кто проводит оценивание</a:t>
          </a:r>
          <a:r>
            <a:rPr lang="ru-RU" sz="2400" kern="1200" dirty="0" smtClean="0"/>
            <a:t>:</a:t>
          </a:r>
          <a:endParaRPr lang="ru-RU" sz="2400" kern="1200" dirty="0"/>
        </a:p>
      </dsp:txBody>
      <dsp:txXfrm>
        <a:off x="28100" y="2546983"/>
        <a:ext cx="8368737" cy="519439"/>
      </dsp:txXfrm>
    </dsp:sp>
    <dsp:sp modelId="{0C1F9A39-5798-4705-851F-0FFF94D25FED}">
      <dsp:nvSpPr>
        <dsp:cNvPr id="0" name=""/>
        <dsp:cNvSpPr/>
      </dsp:nvSpPr>
      <dsp:spPr>
        <a:xfrm>
          <a:off x="0" y="3094523"/>
          <a:ext cx="8424937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учитель.</a:t>
          </a:r>
          <a:endParaRPr lang="ru-RU" sz="1900" kern="1200" dirty="0"/>
        </a:p>
      </dsp:txBody>
      <dsp:txXfrm>
        <a:off x="0" y="3094523"/>
        <a:ext cx="8424937" cy="397440"/>
      </dsp:txXfrm>
    </dsp:sp>
    <dsp:sp modelId="{70554D19-B129-4401-8D8E-4E78D52ED81E}">
      <dsp:nvSpPr>
        <dsp:cNvPr id="0" name=""/>
        <dsp:cNvSpPr/>
      </dsp:nvSpPr>
      <dsp:spPr>
        <a:xfrm>
          <a:off x="0" y="3491964"/>
          <a:ext cx="8424937" cy="5756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smtClean="0"/>
            <a:t>Цель проведения</a:t>
          </a:r>
          <a:r>
            <a:rPr lang="ru-RU" sz="2400" kern="1200" dirty="0" smtClean="0"/>
            <a:t>:</a:t>
          </a:r>
          <a:endParaRPr lang="ru-RU" sz="2400" kern="1200" dirty="0"/>
        </a:p>
      </dsp:txBody>
      <dsp:txXfrm>
        <a:off x="28100" y="3520064"/>
        <a:ext cx="8368737" cy="519439"/>
      </dsp:txXfrm>
    </dsp:sp>
    <dsp:sp modelId="{0EEE0611-785C-425E-8477-7C212E403834}">
      <dsp:nvSpPr>
        <dsp:cNvPr id="0" name=""/>
        <dsp:cNvSpPr/>
      </dsp:nvSpPr>
      <dsp:spPr>
        <a:xfrm>
          <a:off x="0" y="4067604"/>
          <a:ext cx="8424937" cy="16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анализ количества правильных и неправильных ответов для каждой ячейки таблицы (в каждой ячейке только один ответ – он либо правильные, либо нет; анализируется количество правильных/неправильных ответов во всей таблице) позволит выделить образцы ошибочных ответов и подумать о возможной их причине и путях исправления.</a:t>
          </a:r>
          <a:endParaRPr lang="ru-RU" sz="1900" kern="1200" dirty="0"/>
        </a:p>
      </dsp:txBody>
      <dsp:txXfrm>
        <a:off x="0" y="4067604"/>
        <a:ext cx="8424937" cy="16394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5C4FBD-1A09-487F-803A-35B56DC0C5FD}">
      <dsp:nvSpPr>
        <dsp:cNvPr id="0" name=""/>
        <dsp:cNvSpPr/>
      </dsp:nvSpPr>
      <dsp:spPr>
        <a:xfrm>
          <a:off x="0" y="36562"/>
          <a:ext cx="8113691" cy="55165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/>
            <a:t>Описание</a:t>
          </a:r>
          <a:r>
            <a:rPr lang="ru-RU" sz="2300" kern="1200" dirty="0" smtClean="0"/>
            <a:t>:</a:t>
          </a:r>
          <a:endParaRPr lang="ru-RU" sz="2300" kern="1200" dirty="0"/>
        </a:p>
      </dsp:txBody>
      <dsp:txXfrm>
        <a:off x="26930" y="63492"/>
        <a:ext cx="8059831" cy="497795"/>
      </dsp:txXfrm>
    </dsp:sp>
    <dsp:sp modelId="{20C37091-40C7-48D3-880D-EFD2428D8A2D}">
      <dsp:nvSpPr>
        <dsp:cNvPr id="0" name=""/>
        <dsp:cNvSpPr/>
      </dsp:nvSpPr>
      <dsp:spPr>
        <a:xfrm>
          <a:off x="0" y="588217"/>
          <a:ext cx="8113691" cy="1571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761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универсальные таблицы оценивания определенных типов работ (сочинение, изложение, математический тест, пересказ, </a:t>
          </a:r>
          <a:r>
            <a:rPr lang="ru-RU" sz="1800" kern="1200" dirty="0" err="1" smtClean="0"/>
            <a:t>портфолио</a:t>
          </a:r>
          <a:r>
            <a:rPr lang="ru-RU" sz="1800" kern="1200" dirty="0" smtClean="0"/>
            <a:t> и т. д.). Таблицы имеют одинаковые критерии оценивания для всех типов работ вне зависимости от предмета изучения. Например, сочинение по литературе и по истории будет оцениваться при помощи универсальной таблицы критериев.</a:t>
          </a:r>
          <a:endParaRPr lang="ru-RU" sz="1800" kern="1200" dirty="0"/>
        </a:p>
      </dsp:txBody>
      <dsp:txXfrm>
        <a:off x="0" y="588217"/>
        <a:ext cx="8113691" cy="1571130"/>
      </dsp:txXfrm>
    </dsp:sp>
    <dsp:sp modelId="{8F549910-6BBA-44D2-89C4-F5A4A6B80A65}">
      <dsp:nvSpPr>
        <dsp:cNvPr id="0" name=""/>
        <dsp:cNvSpPr/>
      </dsp:nvSpPr>
      <dsp:spPr>
        <a:xfrm>
          <a:off x="0" y="2159348"/>
          <a:ext cx="8113691" cy="55165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/>
            <a:t>Оцениваемые результаты</a:t>
          </a:r>
          <a:r>
            <a:rPr lang="ru-RU" sz="2300" kern="1200" dirty="0" smtClean="0"/>
            <a:t>:</a:t>
          </a:r>
          <a:endParaRPr lang="ru-RU" sz="2300" kern="1200" dirty="0"/>
        </a:p>
      </dsp:txBody>
      <dsp:txXfrm>
        <a:off x="26930" y="2186278"/>
        <a:ext cx="8059831" cy="497795"/>
      </dsp:txXfrm>
    </dsp:sp>
    <dsp:sp modelId="{112DD485-6773-4077-B71A-3CD55FE54639}">
      <dsp:nvSpPr>
        <dsp:cNvPr id="0" name=""/>
        <dsp:cNvSpPr/>
      </dsp:nvSpPr>
      <dsp:spPr>
        <a:xfrm>
          <a:off x="0" y="2711003"/>
          <a:ext cx="8113691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761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предметные.</a:t>
          </a:r>
          <a:endParaRPr lang="ru-RU" sz="1800" kern="1200" dirty="0"/>
        </a:p>
      </dsp:txBody>
      <dsp:txXfrm>
        <a:off x="0" y="2711003"/>
        <a:ext cx="8113691" cy="380880"/>
      </dsp:txXfrm>
    </dsp:sp>
    <dsp:sp modelId="{9B506D4F-B1A8-478A-90C6-30B78C7A4DE2}">
      <dsp:nvSpPr>
        <dsp:cNvPr id="0" name=""/>
        <dsp:cNvSpPr/>
      </dsp:nvSpPr>
      <dsp:spPr>
        <a:xfrm>
          <a:off x="0" y="3091883"/>
          <a:ext cx="8113691" cy="55165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/>
            <a:t>Кто проводит оценивание</a:t>
          </a:r>
          <a:r>
            <a:rPr lang="ru-RU" sz="2300" kern="1200" dirty="0" smtClean="0"/>
            <a:t>:</a:t>
          </a:r>
          <a:endParaRPr lang="ru-RU" sz="2300" kern="1200" dirty="0"/>
        </a:p>
      </dsp:txBody>
      <dsp:txXfrm>
        <a:off x="26930" y="3118813"/>
        <a:ext cx="8059831" cy="497795"/>
      </dsp:txXfrm>
    </dsp:sp>
    <dsp:sp modelId="{7BB05A18-3A91-4E95-A7C8-66203F0AF055}">
      <dsp:nvSpPr>
        <dsp:cNvPr id="0" name=""/>
        <dsp:cNvSpPr/>
      </dsp:nvSpPr>
      <dsp:spPr>
        <a:xfrm>
          <a:off x="0" y="3643538"/>
          <a:ext cx="8113691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761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учитель, учащиеся (самооценка, </a:t>
          </a:r>
          <a:r>
            <a:rPr lang="ru-RU" sz="1800" kern="1200" dirty="0" err="1" smtClean="0"/>
            <a:t>взаимооценка</a:t>
          </a:r>
          <a:r>
            <a:rPr lang="ru-RU" sz="1800" kern="1200" dirty="0" smtClean="0"/>
            <a:t>).</a:t>
          </a:r>
          <a:endParaRPr lang="ru-RU" sz="1800" kern="1200" dirty="0"/>
        </a:p>
      </dsp:txBody>
      <dsp:txXfrm>
        <a:off x="0" y="3643538"/>
        <a:ext cx="8113691" cy="380880"/>
      </dsp:txXfrm>
    </dsp:sp>
    <dsp:sp modelId="{FED63F5E-320F-4268-8C8A-0F34F0DA93A0}">
      <dsp:nvSpPr>
        <dsp:cNvPr id="0" name=""/>
        <dsp:cNvSpPr/>
      </dsp:nvSpPr>
      <dsp:spPr>
        <a:xfrm>
          <a:off x="0" y="4024418"/>
          <a:ext cx="8113691" cy="55165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/>
            <a:t>Цель проведения</a:t>
          </a:r>
          <a:r>
            <a:rPr lang="ru-RU" sz="2300" kern="1200" dirty="0" smtClean="0"/>
            <a:t>:</a:t>
          </a:r>
          <a:endParaRPr lang="ru-RU" sz="2300" kern="1200" dirty="0"/>
        </a:p>
      </dsp:txBody>
      <dsp:txXfrm>
        <a:off x="26930" y="4051348"/>
        <a:ext cx="8059831" cy="497795"/>
      </dsp:txXfrm>
    </dsp:sp>
    <dsp:sp modelId="{CD7A006C-97ED-4ABE-B56E-14B2981ACF56}">
      <dsp:nvSpPr>
        <dsp:cNvPr id="0" name=""/>
        <dsp:cNvSpPr/>
      </dsp:nvSpPr>
      <dsp:spPr>
        <a:xfrm>
          <a:off x="0" y="4576073"/>
          <a:ext cx="8113691" cy="809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761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анализ с точки зрения учителя и учеников различных аспектов выполнения работы, сравнительные анализ результатов оценивания учителя и учеников.</a:t>
          </a:r>
          <a:endParaRPr lang="ru-RU" sz="1800" kern="1200" dirty="0"/>
        </a:p>
      </dsp:txBody>
      <dsp:txXfrm>
        <a:off x="0" y="4576073"/>
        <a:ext cx="8113691" cy="809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71600" y="1196752"/>
            <a:ext cx="7928784" cy="1291721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000" b="1" cap="small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ФРАГМЕНТ </a:t>
            </a:r>
            <a:r>
              <a:rPr kumimoji="0" lang="ru-RU" sz="3000" b="1" i="0" u="none" strike="noStrike" kern="1200" cap="small" spc="0" normalizeH="0" baseline="0" noProof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 УРОКА </a:t>
            </a:r>
            <a:r>
              <a:rPr kumimoji="0" lang="ru-RU" sz="4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 технологии формирующего оценивания</a:t>
            </a:r>
            <a:endParaRPr kumimoji="0" lang="ru-RU" sz="4000" b="0" i="1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771800" y="2708920"/>
            <a:ext cx="3888432" cy="2664296"/>
            <a:chOff x="938" y="1650578"/>
            <a:chExt cx="3090439" cy="2200772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938" y="1650578"/>
              <a:ext cx="3090439" cy="220077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108371" y="1758011"/>
              <a:ext cx="2875573" cy="198590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300" b="1" i="1" kern="1200" dirty="0" smtClean="0">
                  <a:hlinkClick r:id="" action="ppaction://noaction"/>
                </a:rPr>
                <a:t>Оценивание по итогам изучения темы (</a:t>
              </a:r>
              <a:r>
                <a:rPr lang="ru-RU" sz="2300" b="1" i="1" kern="1200" dirty="0" err="1" smtClean="0">
                  <a:hlinkClick r:id="" action="ppaction://noaction"/>
                </a:rPr>
                <a:t>подтемы</a:t>
              </a:r>
              <a:r>
                <a:rPr lang="ru-RU" sz="2300" b="1" i="1" kern="1200" dirty="0" smtClean="0">
                  <a:hlinkClick r:id="" action="ppaction://noaction"/>
                </a:rPr>
                <a:t>, блока, раздела, параграфа и т. д.)</a:t>
              </a:r>
              <a:endParaRPr lang="ru-RU" sz="2300" b="1" i="1" dirty="0" smtClean="0"/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300" b="1" i="1" kern="1200" dirty="0" smtClean="0"/>
                <a:t>Матрица запоминания</a:t>
              </a:r>
            </a:p>
          </p:txBody>
        </p:sp>
      </p:grpSp>
      <p:sp>
        <p:nvSpPr>
          <p:cNvPr id="8" name="Заголовок 1"/>
          <p:cNvSpPr txBox="1">
            <a:spLocks/>
          </p:cNvSpPr>
          <p:nvPr/>
        </p:nvSpPr>
        <p:spPr>
          <a:xfrm>
            <a:off x="5508104" y="5517232"/>
            <a:ext cx="3635896" cy="1003689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Учитель</a:t>
            </a:r>
            <a:r>
              <a:rPr kumimoji="0" lang="ru-RU" sz="160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начальных классов </a:t>
            </a:r>
            <a:r>
              <a:rPr kumimoji="0" lang="ru-RU" sz="1600" u="none" strike="noStrike" kern="1200" cap="small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Клокова</a:t>
            </a:r>
            <a:r>
              <a:rPr kumimoji="0" lang="ru-RU" sz="160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Анна Аркадьевна</a:t>
            </a:r>
            <a:endParaRPr kumimoji="0" lang="ru-RU" sz="160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75337310"/>
              </p:ext>
            </p:extLst>
          </p:nvPr>
        </p:nvGraphicFramePr>
        <p:xfrm>
          <a:off x="251519" y="836712"/>
          <a:ext cx="8424937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-252536" y="260648"/>
            <a:ext cx="10058400" cy="576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Матрица запоминания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 txBox="1">
            <a:spLocks/>
          </p:cNvSpPr>
          <p:nvPr/>
        </p:nvSpPr>
        <p:spPr>
          <a:xfrm>
            <a:off x="395536" y="908721"/>
            <a:ext cx="7272808" cy="1872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 использования</a:t>
            </a:r>
            <a:r>
              <a:rPr kumimoji="0" 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уроке музыки обучающимся предлагается заполнить таблицу с именами композиторов. Заголовки столбцов – название музыкальных стилей, в первом столбце (заголовке строки) – название стран.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468606"/>
              </p:ext>
            </p:extLst>
          </p:nvPr>
        </p:nvGraphicFramePr>
        <p:xfrm>
          <a:off x="1187624" y="3284984"/>
          <a:ext cx="6192688" cy="161024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80832"/>
                <a:gridCol w="2274689"/>
                <a:gridCol w="2437167"/>
              </a:tblGrid>
              <a:tr h="3730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Борокко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Классицизм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10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Германия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Ф. Мендельсон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0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Франция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0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Италия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А. Вивальди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-252536" y="260648"/>
            <a:ext cx="10058400" cy="576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Матрица запоминания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19561" t="25391" r="19008" b="6688"/>
          <a:stretch>
            <a:fillRect/>
          </a:stretch>
        </p:blipFill>
        <p:spPr bwMode="auto">
          <a:xfrm>
            <a:off x="395536" y="692696"/>
            <a:ext cx="7848872" cy="5734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3002" t="25219" r="12285" b="9813"/>
          <a:stretch>
            <a:fillRect/>
          </a:stretch>
        </p:blipFill>
        <p:spPr bwMode="auto">
          <a:xfrm>
            <a:off x="0" y="957568"/>
            <a:ext cx="9144000" cy="4847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13555" t="35063" r="16167" b="9813"/>
          <a:stretch>
            <a:fillRect/>
          </a:stretch>
        </p:blipFill>
        <p:spPr bwMode="auto">
          <a:xfrm>
            <a:off x="0" y="1772816"/>
            <a:ext cx="914400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9090" t="29156" r="18926" b="18672"/>
          <a:stretch>
            <a:fillRect/>
          </a:stretch>
        </p:blipFill>
        <p:spPr bwMode="auto">
          <a:xfrm>
            <a:off x="0" y="1484783"/>
            <a:ext cx="9144000" cy="4327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56340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Таблицы </a:t>
            </a:r>
            <a:r>
              <a:rPr lang="ru-RU" b="1" dirty="0" smtClean="0">
                <a:solidFill>
                  <a:schemeClr val="tx1"/>
                </a:solidFill>
              </a:rPr>
              <a:t>оценивания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74728900"/>
              </p:ext>
            </p:extLst>
          </p:nvPr>
        </p:nvGraphicFramePr>
        <p:xfrm>
          <a:off x="589208" y="708339"/>
          <a:ext cx="8113691" cy="5422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>
            <a:hlinkClick r:id="" action="ppaction://noaction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50" y="5666706"/>
            <a:ext cx="724988" cy="1014302"/>
          </a:xfrm>
          <a:prstGeom prst="rect">
            <a:avLst/>
          </a:prstGeom>
        </p:spPr>
      </p:pic>
      <p:pic>
        <p:nvPicPr>
          <p:cNvPr id="5" name="Рисунок 4">
            <a:hlinkClick r:id="" action="ppaction://noaction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71262" y="6121759"/>
            <a:ext cx="443285" cy="60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74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15616" y="2492896"/>
            <a:ext cx="6953200" cy="2044824"/>
          </a:xfrm>
        </p:spPr>
        <p:txBody>
          <a:bodyPr/>
          <a:lstStyle/>
          <a:p>
            <a:pPr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400" b="1" dirty="0" smtClean="0">
                <a:solidFill>
                  <a:srgbClr val="7030A0"/>
                </a:solidFill>
              </a:rPr>
              <a:t>Спасибо за работу!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</TotalTime>
  <Words>262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Таблицы оценивания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Анечка</dc:creator>
  <cp:lastModifiedBy>Клокова Анна Аркадьевна</cp:lastModifiedBy>
  <cp:revision>11</cp:revision>
  <dcterms:created xsi:type="dcterms:W3CDTF">2024-11-16T06:20:35Z</dcterms:created>
  <dcterms:modified xsi:type="dcterms:W3CDTF">2024-11-18T23:49:25Z</dcterms:modified>
</cp:coreProperties>
</file>