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0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47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33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3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9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2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11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2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13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6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5B06-EEFC-4E0D-BD05-5E2C1EEDB32B}" type="datetimeFigureOut">
              <a:rPr lang="ru-RU" smtClean="0"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7DB57-28D3-45C5-BC99-F424D13AF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76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6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494941"/>
            <a:ext cx="10603522" cy="611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75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Работа 2024-2025\семинар\фишбоун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852" y="0"/>
            <a:ext cx="9161251" cy="671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17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i="1" dirty="0" err="1" smtClean="0"/>
              <a:t>Фишбоун</a:t>
            </a:r>
            <a:endParaRPr lang="ru-RU" sz="80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37" y="1875692"/>
            <a:ext cx="11185278" cy="5396897"/>
          </a:xfrm>
        </p:spPr>
      </p:pic>
    </p:spTree>
    <p:extLst>
      <p:ext uri="{BB962C8B-B14F-4D97-AF65-F5344CB8AC3E}">
        <p14:creationId xmlns:p14="http://schemas.microsoft.com/office/powerpoint/2010/main" val="362439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333" y="2932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8000" b="1" i="1" dirty="0" smtClean="0"/>
              <a:t>Эталон</a:t>
            </a:r>
            <a:endParaRPr lang="ru-RU" sz="8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Работа 2024-2025\семинар\v3d_KpbsEgV1hqNGQgr4mJ2zdUj0YVrPeUlnTr3iDbjY-fXe28hU_ixjkf_VCDVW4yCGp2_58keQJWLfEnEqk-C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22522" y="-428380"/>
            <a:ext cx="5103339" cy="907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258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</Words>
  <Application>Microsoft Office PowerPoint</Application>
  <PresentationFormat>Произвольный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Фишбоун</vt:lpstr>
      <vt:lpstr>Эталон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Казакова Анна Ивановна</cp:lastModifiedBy>
  <cp:revision>9</cp:revision>
  <dcterms:created xsi:type="dcterms:W3CDTF">2024-11-17T08:43:25Z</dcterms:created>
  <dcterms:modified xsi:type="dcterms:W3CDTF">2024-11-19T00:55:56Z</dcterms:modified>
</cp:coreProperties>
</file>