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6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6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304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774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8633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485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80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26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09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92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5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4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93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11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86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08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98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476672"/>
            <a:ext cx="6347713" cy="168391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ребята!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Послушайте  задачку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«Муха-Цокотуха»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60590"/>
            <a:ext cx="7488832" cy="458077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Постарайтесь ответить на вопросы: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 проблема  возникла у Мухи?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мы сможем ей помочь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Приготовьте планшеты, чтобы записывать данные  и решение задачи.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3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9"/>
            <a:ext cx="8458200" cy="144015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  задачка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Муху-Цокотуху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Admin\Рабочий стол\КОНКУРСЫ ДЛЯ ДЕТЕЙ  2012\финансовая задача муха-цокотуха\тр7лллллл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347" y="2204864"/>
            <a:ext cx="7448872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860032" y="5311174"/>
            <a:ext cx="396044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Рисунки представлены учащимися         4-х классов  МБОУСОШ №5 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Сибирцево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Приморского кра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6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6768752" cy="5904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indent="-270510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Муха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 полю  пошла, Муха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денежку</a:t>
            </a:r>
          </a:p>
          <a:p>
            <a:pPr marL="270510" indent="-270510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нашла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«Приходите  ко  мне  в  гости,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  <a:p>
            <a:pPr marL="270510" indent="-270510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 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чаем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угощу!»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«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Ой!   Не знаю, что мне делать! Вот  он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чай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где пирог?  Нужно в магазин бежать, да «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вкусняшки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покупать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чтобы   все довольны были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благодарили!»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Documents and Settings\Admin\Рабочий стол\КОНКУРСЫ ДЛЯ ДЕТЕЙ  2012\финансовая задача муха-цокотуха\оооооо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653136"/>
            <a:ext cx="2880320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1189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20621"/>
            <a:ext cx="7272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Муха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быстро  полетела,  в  магазин  едва  успела.   Она  весело жужжит, продавцу подать велит: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- 2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килограмма конфет,  каждый  по 200 рублей, 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- 3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пирога  по  102 рубля, 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пачку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печенья  за  50 рублей,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- 3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банки варенья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 40 рублей,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110 рублей  килограмм  винограда, 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на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90 рублей  взяла  мармелада.  </a:t>
            </a:r>
            <a:endParaRPr lang="ru-RU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Documents and Settings\Admin\Рабочий стол\КОНКУРСЫ ДЛЯ ДЕТЕЙ  2012\финансовая задача муха-цокотуха\ббббббббббббб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4981" y="188640"/>
            <a:ext cx="3969982" cy="2350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1548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68407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«Все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купила, все купила.  Ничего не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позабыла!» 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вам денежка, возьмите, только сдачу мне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верните!»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Продавец   все посчитала, очень вежливо сказала:    «Простите,   дорогая, но   76 рублей  не хватает».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Вы, ребята,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 зевайте, быстро дружно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отвечайте! 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   рублей    в  поле   Муха   нашла  и  в  магазин   с собой  принесла?</a:t>
            </a:r>
            <a:endParaRPr lang="ru-RU" sz="28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Documents and Settings\Admin\Рабочий стол\КОНКУРСЫ ДЛЯ ДЕТЕЙ  2012\финансовая задача муха-цокотуха\ллллллллллллллллллллллллллллллллллллллл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869160"/>
            <a:ext cx="26320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67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решения задачи</a:t>
            </a: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	200х2=400 (руб.) - стоимость конфет;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	102х3=306 (руб.) – стоят  3 пирога;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	40х3=120 (руб.)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3-х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банок варенья;</a:t>
            </a:r>
          </a:p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	400+306+50+120+110+90=1076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руб.)- стоимость всей покупки;</a:t>
            </a:r>
          </a:p>
          <a:p>
            <a:pPr marL="742950" indent="-742950" algn="just">
              <a:buAutoNum type="arabicParenR" startAt="5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1076-76=1000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(руб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нашла Муха.</a:t>
            </a:r>
          </a:p>
          <a:p>
            <a:pPr algn="just"/>
            <a:r>
              <a:rPr lang="ru-RU" sz="3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Ответ:1000 рублей.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4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307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Дорогие ребята! Послушайте  задачку  «Муха-Цокотуха»</vt:lpstr>
      <vt:lpstr>Финансовая   задачка  про Муху-Цокотуху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  задачка про Муху-Цокотуху</dc:title>
  <dc:creator>Админ</dc:creator>
  <cp:lastModifiedBy>Пользователь Windows</cp:lastModifiedBy>
  <cp:revision>17</cp:revision>
  <dcterms:created xsi:type="dcterms:W3CDTF">2024-10-08T06:28:02Z</dcterms:created>
  <dcterms:modified xsi:type="dcterms:W3CDTF">2024-10-16T07:02:08Z</dcterms:modified>
</cp:coreProperties>
</file>