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02BE-DCD1-4566-A63D-060F109C6042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26D2-A2B5-443B-8CFF-BE4639668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750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02BE-DCD1-4566-A63D-060F109C6042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26D2-A2B5-443B-8CFF-BE4639668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18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02BE-DCD1-4566-A63D-060F109C6042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26D2-A2B5-443B-8CFF-BE4639668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966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02BE-DCD1-4566-A63D-060F109C6042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26D2-A2B5-443B-8CFF-BE4639668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800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02BE-DCD1-4566-A63D-060F109C6042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26D2-A2B5-443B-8CFF-BE4639668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752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02BE-DCD1-4566-A63D-060F109C6042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26D2-A2B5-443B-8CFF-BE4639668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112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02BE-DCD1-4566-A63D-060F109C6042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26D2-A2B5-443B-8CFF-BE4639668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077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02BE-DCD1-4566-A63D-060F109C6042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26D2-A2B5-443B-8CFF-BE4639668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259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02BE-DCD1-4566-A63D-060F109C6042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26D2-A2B5-443B-8CFF-BE4639668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370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02BE-DCD1-4566-A63D-060F109C6042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26D2-A2B5-443B-8CFF-BE4639668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67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02BE-DCD1-4566-A63D-060F109C6042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26D2-A2B5-443B-8CFF-BE4639668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068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402BE-DCD1-4566-A63D-060F109C6042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B26D2-A2B5-443B-8CFF-BE4639668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182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775" y="1438275"/>
            <a:ext cx="5257800" cy="52578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5" y="647699"/>
            <a:ext cx="10972800" cy="10940416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Накануне начала учебного года два брата </a:t>
            </a:r>
            <a:r>
              <a:rPr lang="ru-RU" sz="1800" dirty="0" err="1" smtClean="0"/>
              <a:t>Лёшик</a:t>
            </a:r>
            <a:r>
              <a:rPr lang="ru-RU" sz="1800" dirty="0" smtClean="0"/>
              <a:t> и Костик вспомнили, что не выполнили задание классного руководителя придумать и осуществить учебное исследование.</a:t>
            </a:r>
          </a:p>
          <a:p>
            <a:pPr algn="just"/>
            <a:r>
              <a:rPr lang="ru-RU" sz="1800" dirty="0" smtClean="0"/>
              <a:t>Времени оставалось совсем немного, а в голову ничего не приходило. Хотели просить совета у мамы, но мама была на работе, помогала пограничникам проверять корабль, приплывший из-за границы. Корабль был такой большой, что раньше следующего дня мама домой точно не вернётся. Папа – в командировке, поэтому оставались только бабушка и дедушка.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00075" y="2907864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/>
              <a:t>Бабушка посоветовала изобрести машину для автоматического сбора яблок и даже пообещала сделать все чертежи, ведь она работала инженером на заводе. Братьям эта идея не понравилась, потому что они не любили математику. </a:t>
            </a:r>
          </a:p>
          <a:p>
            <a:pPr algn="just"/>
            <a:r>
              <a:rPr lang="ru-RU" dirty="0"/>
              <a:t>Дедушка сказал, что, коль скоро, времени почти не осталось, нужно исследовать свойства какого-нибудь вещества, которое есть на кухне. Например, воду или сахар, ведь это самые простые вещества. И тут разгорелся спор.</a:t>
            </a:r>
          </a:p>
        </p:txBody>
      </p:sp>
    </p:spTree>
    <p:extLst>
      <p:ext uri="{BB962C8B-B14F-4D97-AF65-F5344CB8AC3E}">
        <p14:creationId xmlns:p14="http://schemas.microsoft.com/office/powerpoint/2010/main" val="198946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9485"/>
            <a:ext cx="12192000" cy="683287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84960" y="-6536056"/>
            <a:ext cx="9144000" cy="1094041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Накануне начала учебного года два брата </a:t>
            </a:r>
            <a:r>
              <a:rPr lang="ru-RU" dirty="0" err="1" smtClean="0"/>
              <a:t>Лёшик</a:t>
            </a:r>
            <a:r>
              <a:rPr lang="ru-RU" dirty="0" smtClean="0"/>
              <a:t> и Костик вспомнили, что не выполнили задание классного руководителя придумать и осуществить учебное исследование.</a:t>
            </a:r>
          </a:p>
          <a:p>
            <a:pPr algn="just"/>
            <a:r>
              <a:rPr lang="ru-RU" dirty="0" smtClean="0"/>
              <a:t>Времени оставалось совсем немного, а в голову ничего не приходило. Хотели просить совета у мамы, но мама была на работе, помогала пограничникам проверять корабль, приплывший из-за границы. Корабль был такой большой, что раньше следующего дня мама домой точно не вернётся. Папа – в командировке, поэтому оставались только бабушка и дедушка. </a:t>
            </a:r>
          </a:p>
          <a:p>
            <a:pPr algn="just"/>
            <a:r>
              <a:rPr lang="ru-RU" dirty="0" smtClean="0"/>
              <a:t>Бабушка посоветовала изобрести машину для автоматического сбора яблок и даже пообещала сделать все чертежи, ведь она работала инженером на заводе. Братьям эта идея не понравилась, потому что они не любили математику. </a:t>
            </a:r>
          </a:p>
          <a:p>
            <a:pPr algn="just"/>
            <a:r>
              <a:rPr lang="ru-RU" dirty="0" smtClean="0"/>
              <a:t>Дедушка сказал, что, коль скоро, времени почти не осталось, нужно исследовать свойства какого-нибудь вещества, которое есть на кухне. Например, воду или сахар, ведь это самые простые вещества. И тут разгорелся спор.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r>
              <a:rPr lang="ru-RU" b="1" dirty="0" smtClean="0"/>
              <a:t>1 ВОПРОС: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высказывания членов семьи и отметьте любым знаком то высказывание, с которым вы полностью согласны.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Бабушка: «Вода – простое вещество, а сахар – сложное».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Лёшик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«Вода – сложное вещество, а сахар – простое».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Костик: «И вода, и сахар – сложные вещества».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74495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409699"/>
            <a:ext cx="5562600" cy="55626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9124" y="388031"/>
            <a:ext cx="10318952" cy="194749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800" dirty="0" smtClean="0"/>
              <a:t>Пока </a:t>
            </a:r>
            <a:r>
              <a:rPr lang="ru-RU" sz="1800" dirty="0" err="1" smtClean="0"/>
              <a:t>Лёшик</a:t>
            </a:r>
            <a:r>
              <a:rPr lang="ru-RU" sz="1800" dirty="0" smtClean="0"/>
              <a:t> и Костик бегали за природной водой, в гости приехала их тётя Рита и привезла шикарный подарок – огромный аквариум. </a:t>
            </a:r>
            <a:endParaRPr lang="en-US" sz="1800" dirty="0" smtClean="0"/>
          </a:p>
          <a:p>
            <a:pPr algn="just"/>
            <a:r>
              <a:rPr lang="ru-RU" sz="1800" dirty="0" smtClean="0"/>
              <a:t>Свою любовь к рыбам тётя Рита хотела привить и племянникам, поэтому и привезла аквариум. Не успели взрослые распаковать и установить на место аквариум, как вернулись мальчишки с водой</a:t>
            </a:r>
            <a:r>
              <a:rPr lang="en-US" sz="1800" dirty="0" smtClean="0"/>
              <a:t>.</a:t>
            </a:r>
          </a:p>
          <a:p>
            <a:pPr algn="just"/>
            <a:r>
              <a:rPr lang="ru-RU" sz="1800" dirty="0" smtClean="0"/>
              <a:t> «Ура! – закричали они. – Мы будем разводить рыб!» </a:t>
            </a:r>
            <a:endParaRPr lang="en-US" sz="1800" dirty="0" smtClean="0"/>
          </a:p>
          <a:p>
            <a:pPr algn="just"/>
            <a:r>
              <a:rPr lang="ru-RU" sz="1800" dirty="0" smtClean="0"/>
              <a:t>«Костик, беги в зоомагазин за рыбками! – скомандовал </a:t>
            </a:r>
            <a:r>
              <a:rPr lang="ru-RU" sz="1800" dirty="0" err="1" smtClean="0"/>
              <a:t>Лёшик</a:t>
            </a:r>
            <a:r>
              <a:rPr lang="ru-RU" sz="1800" dirty="0" smtClean="0"/>
              <a:t>. – А я пока налью воду в аквариум.» </a:t>
            </a:r>
            <a:endParaRPr lang="en-US" sz="1800" dirty="0" smtClean="0"/>
          </a:p>
          <a:p>
            <a:pPr algn="just"/>
            <a:endParaRPr lang="ru-RU" sz="1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19124" y="2405866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/>
              <a:t>«Не спеши, – сказала тётя Рита, – в водопроводной воде растворён хлор. Он убьёт всех рыбок.» </a:t>
            </a:r>
            <a:endParaRPr lang="en-US" dirty="0"/>
          </a:p>
          <a:p>
            <a:pPr algn="just"/>
            <a:r>
              <a:rPr lang="ru-RU" dirty="0"/>
              <a:t>«Что же делать?» – расстроился </a:t>
            </a:r>
            <a:r>
              <a:rPr lang="ru-RU" dirty="0" err="1"/>
              <a:t>Лёшик</a:t>
            </a:r>
            <a:r>
              <a:rPr lang="ru-RU" dirty="0"/>
              <a:t>. </a:t>
            </a:r>
            <a:endParaRPr lang="en-US" dirty="0"/>
          </a:p>
          <a:p>
            <a:pPr algn="just"/>
            <a:r>
              <a:rPr lang="ru-RU" dirty="0"/>
              <a:t>«Эх ты! Совсем забыл за лето, чему тебя в школе учили, – засмеялся Костик. – Воду нужно прокипятить, тогда хлор улетит из воды.»  Бабушка возразила: </a:t>
            </a:r>
            <a:endParaRPr lang="en-US" dirty="0"/>
          </a:p>
          <a:p>
            <a:pPr algn="just"/>
            <a:r>
              <a:rPr lang="ru-RU" dirty="0"/>
              <a:t>«Но вместе с хлором улетит и кислород, растворённый в воде. Рыбам будет нечем дышать, и они погибнут.» </a:t>
            </a:r>
          </a:p>
          <a:p>
            <a:pPr algn="just"/>
            <a:r>
              <a:rPr lang="ru-RU" dirty="0"/>
              <a:t>«Тётя Рита! А сколько нужно рыбам кислорода?» – спросил Костик. «Летом не меньше шести миллиграмм на литр, а зимой хватит и четырёх. Вот и подумайте, до какой температуры можно нагревать воду, чтобы потом рыбам было комфортно жить в аквариуме?» – хитро улыбнулась тётя Рита</a:t>
            </a:r>
          </a:p>
        </p:txBody>
      </p:sp>
    </p:spTree>
    <p:extLst>
      <p:ext uri="{BB962C8B-B14F-4D97-AF65-F5344CB8AC3E}">
        <p14:creationId xmlns:p14="http://schemas.microsoft.com/office/powerpoint/2010/main" val="32338908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84960" y="351691"/>
            <a:ext cx="9144000" cy="5838093"/>
          </a:xfrm>
        </p:spPr>
        <p:txBody>
          <a:bodyPr>
            <a:normAutofit/>
          </a:bodyPr>
          <a:lstStyle/>
          <a:p>
            <a:pPr algn="just"/>
            <a:r>
              <a:rPr lang="ru-RU" i="1" dirty="0" smtClean="0"/>
              <a:t>«Тётя Рита! А сколько нужно рыбам кислорода?» – спросил Костик. «Летом не меньше шести миллиграмм на литр, а зимой хватит и четырёх. Вот и подумайте, до какой температуры можно нагревать воду, чтобы потом рыбам было комфортно жить в аквариуме?» – хитро улыбнулась тётя Рита</a:t>
            </a:r>
          </a:p>
          <a:p>
            <a:pPr algn="just"/>
            <a:endParaRPr lang="ru-RU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2708" y="2430250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b="1" dirty="0" smtClean="0"/>
              <a:t>2 ВОПРОС: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данные представленного графика, впишите нужное число в пустой квадратик. Чтобы рыбы не погибли, воду можно нагревать приблизительно до ___ ° С.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6363" y="2764595"/>
            <a:ext cx="5487365" cy="3425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8845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0" y="523875"/>
            <a:ext cx="5267325" cy="5267325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167" y="920993"/>
            <a:ext cx="5420458" cy="10940416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«Что ж, – тяжело вздохнул </a:t>
            </a:r>
            <a:r>
              <a:rPr lang="ru-RU" sz="1800" dirty="0" err="1" smtClean="0"/>
              <a:t>Лёшик</a:t>
            </a:r>
            <a:r>
              <a:rPr lang="ru-RU" sz="1800" dirty="0" smtClean="0"/>
              <a:t>, которому так не терпелось запустить рыбок в аквариум, – придётся воду отстаивать. Дня через три – четыре весь хлор из неё улетучится». </a:t>
            </a:r>
          </a:p>
          <a:p>
            <a:pPr algn="just"/>
            <a:r>
              <a:rPr lang="ru-RU" sz="1800" dirty="0" smtClean="0"/>
              <a:t>Вся семья стала носить с кухни воду в кастрюлях и заполнять аквариум. Когда работа была закончена, все просто валились с ног.</a:t>
            </a:r>
          </a:p>
          <a:p>
            <a:pPr algn="just"/>
            <a:r>
              <a:rPr lang="ru-RU" sz="1800" dirty="0" smtClean="0"/>
              <a:t>Поэтому было решено сделать перерыв до утра. К тому времени, когда братья проснулись, дедушка успел сбегать в </a:t>
            </a:r>
            <a:r>
              <a:rPr lang="ru-RU" sz="1800" dirty="0" err="1" smtClean="0"/>
              <a:t>санэпидемстанцию</a:t>
            </a:r>
            <a:r>
              <a:rPr lang="ru-RU" sz="1800" dirty="0" smtClean="0"/>
              <a:t>, где он работал врачом, и принести оттуда три маленьких бутылочки с растворами индикаторов: лакмуса, метилоранжа и фенолфталеина. </a:t>
            </a:r>
          </a:p>
          <a:p>
            <a:pPr algn="just"/>
            <a:r>
              <a:rPr lang="ru-RU" sz="1800" dirty="0" smtClean="0"/>
              <a:t>«Это ещё зачем?» – зевая, произнёс ленивый </a:t>
            </a:r>
            <a:r>
              <a:rPr lang="ru-RU" sz="1800" dirty="0" err="1" smtClean="0"/>
              <a:t>Лёшик</a:t>
            </a:r>
            <a:r>
              <a:rPr lang="ru-RU" sz="1800" dirty="0" smtClean="0"/>
              <a:t>. Тётя Рита, которая очень много знала о рыбах и других обитателях водоёмов, достала из сумочки книжку, открыла её и показала братьям интересные данные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40973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973" y="407963"/>
            <a:ext cx="9449189" cy="339852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0892" y="3962400"/>
            <a:ext cx="9144000" cy="246184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«Теперь понятно, для чего дедушка принёс с работы индикаторы?» – спросила тётя Рита. </a:t>
            </a:r>
          </a:p>
          <a:p>
            <a:pPr algn="just"/>
            <a:r>
              <a:rPr lang="ru-RU" b="1" dirty="0" smtClean="0"/>
              <a:t>ВОПРОС 3: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Костик выбрал лакмус.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Лёшик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выбрал метилоранж. Объясните, почему они не выбрали фенолфталеин.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3706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80342" y="1682993"/>
            <a:ext cx="4801333" cy="10940416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Бабушка принесла с кухни два стакана из бесцветного прозрачного стекла. </a:t>
            </a:r>
          </a:p>
          <a:p>
            <a:pPr algn="just"/>
            <a:r>
              <a:rPr lang="ru-RU" sz="1800" dirty="0" smtClean="0"/>
              <a:t>Братья зачерпнули воду из аквариума и добавили по нескольку капель индикатора. </a:t>
            </a:r>
          </a:p>
          <a:p>
            <a:pPr algn="just"/>
            <a:r>
              <a:rPr lang="ru-RU" sz="1800" dirty="0" smtClean="0"/>
              <a:t>«Лакмус остался фиолетовым, значит среда нейтральная и рыбок можно запускать в аквариум», – сказал Костик. </a:t>
            </a:r>
          </a:p>
          <a:p>
            <a:pPr algn="just"/>
            <a:r>
              <a:rPr lang="ru-RU" sz="1800" dirty="0" smtClean="0"/>
              <a:t>«Нет, – возразил </a:t>
            </a:r>
            <a:r>
              <a:rPr lang="ru-RU" sz="1800" dirty="0" err="1" smtClean="0"/>
              <a:t>Лёшик</a:t>
            </a:r>
            <a:r>
              <a:rPr lang="ru-RU" sz="1800" dirty="0" smtClean="0"/>
              <a:t>. – Метилоранж стал жёлтым. А это означает, что среда щелочная. Щёлочь тоже опасна для рыбок.»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00" y="695324"/>
            <a:ext cx="5764103" cy="486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106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0891" y="93784"/>
            <a:ext cx="9144000" cy="10940416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ВОПРОС 4</a:t>
            </a:r>
            <a:r>
              <a:rPr lang="ru-RU" dirty="0" smtClean="0"/>
              <a:t>: Сопоставьте </a:t>
            </a:r>
            <a:r>
              <a:rPr lang="ru-RU" dirty="0" smtClean="0"/>
              <a:t>результаты экспериментов Костика и </a:t>
            </a:r>
            <a:r>
              <a:rPr lang="ru-RU" dirty="0" err="1" smtClean="0"/>
              <a:t>Лёшика</a:t>
            </a:r>
            <a:r>
              <a:rPr lang="ru-RU" dirty="0" smtClean="0"/>
              <a:t> с рисунком: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Отметьте любым знаком правильный ответ: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smtClean="0"/>
              <a:t>Прав Костик – среда нейтральная.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smtClean="0"/>
              <a:t>Прав </a:t>
            </a:r>
            <a:r>
              <a:rPr lang="ru-RU" dirty="0" err="1" smtClean="0"/>
              <a:t>Лёшик</a:t>
            </a:r>
            <a:r>
              <a:rPr lang="ru-RU" dirty="0" smtClean="0"/>
              <a:t> – среда щелочная.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smtClean="0"/>
              <a:t>Оба брата неправы</a:t>
            </a:r>
          </a:p>
          <a:p>
            <a:pPr algn="just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884" y="822897"/>
            <a:ext cx="10136015" cy="4086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7973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965</Words>
  <Application>Microsoft Office PowerPoint</Application>
  <PresentationFormat>Широкоэкранный</PresentationFormat>
  <Paragraphs>52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Игнат</dc:creator>
  <cp:lastModifiedBy>Игнат</cp:lastModifiedBy>
  <cp:revision>8</cp:revision>
  <dcterms:created xsi:type="dcterms:W3CDTF">2024-10-14T20:52:54Z</dcterms:created>
  <dcterms:modified xsi:type="dcterms:W3CDTF">2024-10-16T22:25:59Z</dcterms:modified>
</cp:coreProperties>
</file>