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2" r:id="rId2"/>
    <p:sldId id="264" r:id="rId3"/>
    <p:sldId id="267" r:id="rId4"/>
    <p:sldId id="265" r:id="rId5"/>
    <p:sldId id="268" r:id="rId6"/>
    <p:sldId id="271" r:id="rId7"/>
    <p:sldId id="272" r:id="rId8"/>
    <p:sldId id="273" r:id="rId9"/>
    <p:sldId id="275" r:id="rId10"/>
    <p:sldId id="274" r:id="rId11"/>
    <p:sldId id="266" r:id="rId12"/>
    <p:sldId id="269" r:id="rId13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 varScale="1">
        <p:scale>
          <a:sx n="49" d="100"/>
          <a:sy n="49" d="100"/>
        </p:scale>
        <p:origin x="77" y="25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0A498-535E-4F8C-9253-1B2634B5206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4007-5A43-4EF3-BA49-F6FB329E6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6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kiro.ru/wp-content/uploads/2024/07/dorozhnaya-karta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elenayascevich@mail.ru" TargetMode="External"/><Relationship Id="rId4" Type="http://schemas.openxmlformats.org/officeDocument/2006/relationships/hyperlink" Target="https://docs.google.com/presentation/d/19biSGqdMNSAxfd1ImoKdxBtj2MSRhD1g/edit?usp=drive_link&amp;ouid=106288873041804289829&amp;rtpof=true&amp;sd=tru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quick.apkpro.ru/survey/results/79161?operator_id=1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00038"/>
            <a:ext cx="20104100" cy="113085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7250" y="1997075"/>
            <a:ext cx="17221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Краевой методический семинар «Организация деятельности педагогов в соответствии с планом мероприятий в сфере повышения финансовой грамотности и формирования финансовой культуры».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8" r="20384"/>
          <a:stretch/>
        </p:blipFill>
        <p:spPr>
          <a:xfrm>
            <a:off x="2051050" y="7331075"/>
            <a:ext cx="2819401" cy="3063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250" y="9236609"/>
            <a:ext cx="1625397" cy="1625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483" y="-1513984"/>
            <a:ext cx="20104100" cy="11308556"/>
          </a:xfrm>
          <a:prstGeom prst="rect">
            <a:avLst/>
          </a:prstGeom>
        </p:spPr>
      </p:pic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0950" y="185738"/>
            <a:ext cx="183261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	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Шоу историй 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Какие еще названия можно использовать???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ctr">
              <a:buFontTx/>
              <a:buChar char="-"/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3"/>
          <a:stretch/>
        </p:blipFill>
        <p:spPr bwMode="auto">
          <a:xfrm>
            <a:off x="139700" y="6268370"/>
            <a:ext cx="8711714" cy="48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32450" y="2720275"/>
            <a:ext cx="11285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Финансовые Истории Настоящих Авантюристов На Сцене Юмора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0950" y="2581260"/>
            <a:ext cx="4136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Ф.И.Н.А.Н.С.Ы :</a:t>
            </a:r>
            <a:endParaRPr lang="ru-RU" sz="4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70159" y="3659373"/>
            <a:ext cx="12952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Комичные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Открытия Про Ироничные Ляпы Касательно Авансирования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5250" y="3567041"/>
            <a:ext cx="38221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К.О.П.И.Л.К.А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9062" y="4602722"/>
            <a:ext cx="6976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Блестящие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Авантюры На Копейку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0941" y="4566777"/>
            <a:ext cx="24041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Б.А.Н.К.: 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2324" y="5448351"/>
            <a:ext cx="31432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Ф.О.Р.М.А.Т.: 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7387" y="5372375"/>
            <a:ext cx="12296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Финансовые Опыты Реальных Мастеров Авантюрных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Трат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61740" y="6177156"/>
            <a:ext cx="237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Д.О.Л.Г.: 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87387" y="6142197"/>
            <a:ext cx="8443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Драйвовые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Открытия Ляпов и Глупостей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0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70316"/>
            <a:ext cx="20104100" cy="113085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62BFDFD-809A-4AB5-A88A-A95662E6F27B}"/>
              </a:ext>
            </a:extLst>
          </p:cNvPr>
          <p:cNvSpPr/>
          <p:nvPr/>
        </p:nvSpPr>
        <p:spPr>
          <a:xfrm>
            <a:off x="2279650" y="549275"/>
            <a:ext cx="166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Распоряжение Правительства Приморского края от 29.02.2024 N 103-рп </a:t>
            </a:r>
          </a:p>
          <a:p>
            <a:pPr algn="ctr"/>
            <a:r>
              <a:rPr lang="ru-RU" sz="3200" b="1" dirty="0"/>
              <a:t>"</a:t>
            </a:r>
            <a:r>
              <a:rPr lang="ru-RU" sz="3200" b="1" dirty="0">
                <a:hlinkClick r:id="rId3"/>
              </a:rPr>
              <a:t>Об утверждении плана мероприятий </a:t>
            </a:r>
            <a:r>
              <a:rPr lang="ru-RU" sz="3200" b="1" dirty="0"/>
              <a:t>(второе полугодие).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650" y="2530475"/>
            <a:ext cx="1920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стажировочных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площадок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 (размещаем в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Сферуме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сайте ПК ИРО (страница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грамотность»),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совместная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Google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Презентация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650" y="5197475"/>
            <a:ext cx="18821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Уважаемые коллеги! Обращаюсь к Вам с предложением о возможности размещения на сайте ПК ИРО новостей о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деятельности в рамках реализации региональной программы «Повышения финансовой грамотности и формирования финансовой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кульутры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в  до 2030» :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интересных событиях, процессах и т.п. Отправляйте файлы (текст в формате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word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, фото) на почту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hlinkClick r:id="rId5"/>
              </a:rPr>
              <a:t>elenayascevich@mail.ru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just"/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Требования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к текстовому файлу: формат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word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,  объем текста - от 0,5 до 1 страницы кегль 13. Не должно быть непонятных аббревиатур, типа ПГО. Обязательно указывайте в тексте свою целевую категорию, чтобы было понятно на какой странице размещать новость: наставничество, педагогические классы, молодые педагоги, учителя начальных классов. Обязательно подписывайте текст, чтобы было понятно авторство и Вы смогли  сделать ссылку на публикацию.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Будем считать это публикацией на официальном сайте.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Просьба оставлять контактные данные. Спасибо за сотрудничество!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95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00038"/>
            <a:ext cx="20104100" cy="113085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7250" y="1997075"/>
            <a:ext cx="17221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Краевой методический семинар «Организация деятельности педагогов в соответствии с планом мероприятий в сфере повышения финансовой грамотности и формирования финансовой культуры».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8" r="20384"/>
          <a:stretch/>
        </p:blipFill>
        <p:spPr>
          <a:xfrm>
            <a:off x="2051050" y="7331075"/>
            <a:ext cx="2819401" cy="3063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250" y="9236609"/>
            <a:ext cx="1625397" cy="1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7086" y="0"/>
            <a:ext cx="20104100" cy="11308556"/>
          </a:xfrm>
          <a:prstGeom prst="rect">
            <a:avLst/>
          </a:prstGeom>
        </p:spPr>
      </p:pic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23067"/>
            <a:ext cx="4543533" cy="30305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32" y="3488531"/>
            <a:ext cx="5486400" cy="30860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07" y="8386707"/>
            <a:ext cx="4597986" cy="30713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1" y="7039978"/>
            <a:ext cx="4877156" cy="32501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9366250" y="128588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Портрет финансово грамотного гражданина.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0002" y="1147238"/>
            <a:ext cx="965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Следить за состоянием личных финансов.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2145" y="1779339"/>
            <a:ext cx="965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Планировать свои доходы и расходы.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1644" y="2337235"/>
            <a:ext cx="1508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Формировать долгосрочные сбережения и «финансовую подушку»  для непредвиденных обстоятельств.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78550" y="3353259"/>
            <a:ext cx="1356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Иметь представление о том, как искать и использовать необходимую финансовую  информацию.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5316" y="4418516"/>
            <a:ext cx="13328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Знать о бюджетах бюджетной системы РФ, о структуре их доходов и направлениях расходов, обладать установкой на участие в проектах инициативного бюджетирования.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96025" y="5810389"/>
            <a:ext cx="13328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Знать о мерах государственной поддержки, предоставляемой за счет средств государственного бюджета, и способах ее поучения.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20082" y="6888625"/>
            <a:ext cx="13328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Рационально выбирать финансовые услуги.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9333" y="7568668"/>
            <a:ext cx="13328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Жить по средствам, избегая несоразмерных доходам долгов и неплатежей по ним.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64475" y="8151515"/>
            <a:ext cx="13328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Знать и уметь отставать свои законные права  как потребителя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финансовых услуг.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37450" y="9094932"/>
            <a:ext cx="13328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Быть способным распознавать признаки финансового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мошенничества.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05046" y="10007898"/>
            <a:ext cx="13328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Знать о рисках на рынке финансовых услуг.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47050" y="10616595"/>
            <a:ext cx="13328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Знать и выполнять свои обязанности налогоплательщика.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7086" y="0"/>
            <a:ext cx="20104100" cy="11308556"/>
          </a:xfrm>
          <a:prstGeom prst="rect">
            <a:avLst/>
          </a:prstGeom>
        </p:spPr>
      </p:pic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421100"/>
            <a:ext cx="4543533" cy="30305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" y="3613095"/>
            <a:ext cx="5486400" cy="30860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17" y="8016875"/>
            <a:ext cx="4597986" cy="30713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875" y="7273815"/>
            <a:ext cx="4877156" cy="32501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9290050" y="243763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Портрет финансово грамотного гражданина.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876" y="1687854"/>
            <a:ext cx="7286625" cy="7286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33461" y="9889063"/>
            <a:ext cx="91076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hlinkClick r:id="rId8"/>
              </a:rPr>
              <a:t>https://</a:t>
            </a:r>
            <a:r>
              <a:rPr lang="ru-RU" sz="2800" dirty="0" smtClean="0">
                <a:hlinkClick r:id="rId8"/>
              </a:rPr>
              <a:t>quick.apkpro.ru/survey/results/79161?operator_id=1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274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00038"/>
            <a:ext cx="20104100" cy="11308556"/>
          </a:xfrm>
          <a:prstGeom prst="rect">
            <a:avLst/>
          </a:prstGeom>
        </p:spPr>
      </p:pic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50" y="-144463"/>
            <a:ext cx="14071600" cy="1055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00038"/>
            <a:ext cx="20104100" cy="11308556"/>
          </a:xfrm>
          <a:prstGeom prst="rect">
            <a:avLst/>
          </a:prstGeom>
        </p:spPr>
      </p:pic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0950" y="185738"/>
            <a:ext cx="183261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	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Шоу историй 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К.А.П.И.Т.А.Л.»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юмористическое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шоу в формате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сторителлинга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(создание цепляющих историй, которые захватывают внимание, воздействуют на чувства и эмоции людей), участники рассказывают реальные историй из своей жизни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marL="457200" indent="-457200" algn="ctr">
              <a:buFontTx/>
              <a:buChar char="-"/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3"/>
          <a:stretch/>
        </p:blipFill>
        <p:spPr bwMode="auto">
          <a:xfrm>
            <a:off x="139700" y="6268370"/>
            <a:ext cx="8711714" cy="48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9887" y="9550311"/>
            <a:ext cx="100520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Л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япов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65850" y="3537971"/>
            <a:ext cx="100520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реативные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37250" y="3584138"/>
            <a:ext cx="100520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вантюры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94250" y="5211690"/>
            <a:ext cx="100520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о 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37250" y="5962079"/>
            <a:ext cx="100520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сториям 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75250" y="6758635"/>
            <a:ext cx="100520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рат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94250" y="7604666"/>
            <a:ext cx="100520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87975" y="8209305"/>
            <a:ext cx="100520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Личных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8250" y="8696603"/>
            <a:ext cx="100520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варийных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773003"/>
            <a:ext cx="20104100" cy="11308556"/>
          </a:xfrm>
          <a:prstGeom prst="rect">
            <a:avLst/>
          </a:prstGeom>
        </p:spPr>
      </p:pic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0950" y="185738"/>
            <a:ext cx="183261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	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Шоу историй 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К.А.П.И.Т.А.Л.»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юмористическое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шоу в формате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сторителлинга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(создание цепляющих историй, которые захватывают внимание, воздействуют на чувства и эмоции людей), участники рассказывают реальные историй из своей жизни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marL="457200" indent="-457200" algn="ctr">
              <a:buFontTx/>
              <a:buChar char="-"/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3"/>
          <a:stretch/>
        </p:blipFill>
        <p:spPr bwMode="auto">
          <a:xfrm>
            <a:off x="15021411" y="-797415"/>
            <a:ext cx="4819164" cy="269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93850" y="3368675"/>
            <a:ext cx="17983200" cy="495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для родителей в формате шоу историй: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Название: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"Финансовые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фейлы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как я учился на своих ошибках"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задания: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 предлагается рассказать одну или несколько историй о финансовых ошибках или забавных ситуациях, связанных с деньгами, которые произошли в их жизни. Главная цель — рассказать историю с юмором и самоиронией, показать, что ошибки бывают у всех, и главное — уметь их исправлять и учиться на них.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5258" y="8452883"/>
            <a:ext cx="1744038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задания: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легкую, юмористическую атмосферу, чтобы родители могли обменяться опытом, показать детям, что ошибки бывают у всех, и научиться их избегать. Задание помогает разрушить барьеры и обсудить серьезные темы в неформальной обстановке.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00038"/>
            <a:ext cx="20104100" cy="11308556"/>
          </a:xfrm>
          <a:prstGeom prst="rect">
            <a:avLst/>
          </a:prstGeom>
        </p:spPr>
      </p:pic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-834610"/>
            <a:ext cx="183261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	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Шоу историй 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К.А.П.И.Т.А.Л.»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юмористическое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шоу в формате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сторителлинга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(создание цепляющих историй, которые захватывают внимание, воздействуют на чувства и эмоции людей), участники рассказывают реальные историй из своей жизни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marL="457200" indent="-457200" algn="ctr">
              <a:buFontTx/>
              <a:buChar char="-"/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3"/>
          <a:stretch/>
        </p:blipFill>
        <p:spPr bwMode="auto">
          <a:xfrm>
            <a:off x="14700250" y="-957073"/>
            <a:ext cx="5041290" cy="28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8022" y="2372357"/>
            <a:ext cx="17983200" cy="495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для учителей в формате шоу историй: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Название: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"Финансовые фокусы на уроках: смешные случаи из жизни учителей"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задания: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Учителям предлагается рассказать забавные истории из своей профессиональной жизни, связанные с тем, как они пытались преподавать или внедрять финансовую грамотность в класс. Эти истории должны быть рассказаны с юмором, с акцентом на неожиданные или смешные моменты, которые возникали в процессе обучения детей финансовым вопросам.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750" y="7526564"/>
            <a:ext cx="185166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задания: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создает веселую и дружелюбную атмосферу, позволяя учителям делиться опытом в преподавании финансовой грамотности через юмор. Истории помогают показать, что обучение финансам может быть не только полезным, но и веселым, особенно если подходить к этому с креативом и гибкостью.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31569"/>
            <a:ext cx="20104100" cy="11308556"/>
          </a:xfrm>
          <a:prstGeom prst="rect">
            <a:avLst/>
          </a:prstGeom>
        </p:spPr>
      </p:pic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20739" y="-433388"/>
            <a:ext cx="183261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	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Шоу историй 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К.А.П.И.Т.А.Л.»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юмористическое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шоу в формате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сторителлинга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(создание цепляющих историй, которые захватывают внимание, воздействуют на чувства и эмоции людей), участники рассказывают реальные историй из своей жизни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marL="457200" indent="-457200" algn="ctr">
              <a:buFontTx/>
              <a:buChar char="-"/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3"/>
          <a:stretch/>
        </p:blipFill>
        <p:spPr bwMode="auto">
          <a:xfrm>
            <a:off x="1060450" y="8292940"/>
            <a:ext cx="4895364" cy="273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8855" y="2530475"/>
            <a:ext cx="1848638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для учеников в формате шоу историй:</a:t>
            </a:r>
          </a:p>
          <a:p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Название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"Мои первые деньги: смешные и неожиданные истории о финансах"</a:t>
            </a:r>
          </a:p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задания: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Ученикам предлагается рассказать реальные или забавные истории о том, как они впервые заработали деньги, копили, тратили или попадали в курьезные финансовые ситуации. 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рассказать историю с юмором, чтобы увлечь аудиторию и поделиться личным опытом.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00038"/>
            <a:ext cx="20104100" cy="11308556"/>
          </a:xfrm>
          <a:prstGeom prst="rect">
            <a:avLst/>
          </a:prstGeom>
        </p:spPr>
      </p:pic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0950" y="185738"/>
            <a:ext cx="183261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	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Шоу историй 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К.А.П.И.Т.А.Л.»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юмористическое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шоу в формате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сторителлинга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(создание цепляющих историй, которые захватывают внимание, воздействуют на чувства и эмоции людей), участники рассказывают реальные историй из своей жизни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marL="457200" indent="-457200" algn="ctr">
              <a:buFontTx/>
              <a:buChar char="-"/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3"/>
          <a:stretch/>
        </p:blipFill>
        <p:spPr bwMode="auto">
          <a:xfrm>
            <a:off x="139700" y="6268370"/>
            <a:ext cx="8711714" cy="48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9887" y="9550311"/>
            <a:ext cx="100520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Л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япов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65850" y="3537971"/>
            <a:ext cx="100520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реативные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37250" y="3584138"/>
            <a:ext cx="100520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вантюры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94250" y="5211690"/>
            <a:ext cx="100520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о 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37250" y="5962079"/>
            <a:ext cx="100520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сториям 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75250" y="6758635"/>
            <a:ext cx="100520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рат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94250" y="7604666"/>
            <a:ext cx="100520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87975" y="8209305"/>
            <a:ext cx="100520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Личных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8250" y="8696603"/>
            <a:ext cx="100520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варийных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</TotalTime>
  <Words>522</Words>
  <Application>Microsoft Office PowerPoint</Application>
  <PresentationFormat>Произвольный</PresentationFormat>
  <Paragraphs>99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ФинГ</dc:title>
  <dc:creator>Flyvi</dc:creator>
  <cp:lastModifiedBy>Виктор</cp:lastModifiedBy>
  <cp:revision>136</cp:revision>
  <dcterms:created xsi:type="dcterms:W3CDTF">2024-08-01T01:17:50Z</dcterms:created>
  <dcterms:modified xsi:type="dcterms:W3CDTF">2024-09-25T10:41:58Z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2024-08-01T00:00:00Z</vt:filetime>
  </property>
  <property fmtid="{D5CDD505-2E9C-101B-9397-08002B2CF9AE}" pid="3" name="LastSaved">
    <vt:filetime>2024-08-01T00:00:00Z</vt:filetime>
  </property>
</Properties>
</file>