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6" r:id="rId2"/>
    <p:sldId id="274" r:id="rId3"/>
    <p:sldId id="257" r:id="rId4"/>
    <p:sldId id="271" r:id="rId5"/>
    <p:sldId id="263" r:id="rId6"/>
    <p:sldId id="260" r:id="rId7"/>
    <p:sldId id="267" r:id="rId8"/>
    <p:sldId id="268" r:id="rId9"/>
    <p:sldId id="278" r:id="rId10"/>
    <p:sldId id="269" r:id="rId11"/>
    <p:sldId id="270" r:id="rId12"/>
    <p:sldId id="264" r:id="rId13"/>
    <p:sldId id="265" r:id="rId14"/>
    <p:sldId id="259" r:id="rId15"/>
    <p:sldId id="261" r:id="rId16"/>
    <p:sldId id="262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FBF621-E69D-49BA-BAD3-C1CBF809BD48}">
          <p14:sldIdLst>
            <p14:sldId id="266"/>
            <p14:sldId id="274"/>
          </p14:sldIdLst>
        </p14:section>
        <p14:section name="Раздел без заголовка" id="{2D76B43F-5A1A-4FE2-921A-6E5F7FD6F85E}">
          <p14:sldIdLst>
            <p14:sldId id="257"/>
            <p14:sldId id="271"/>
            <p14:sldId id="263"/>
            <p14:sldId id="260"/>
            <p14:sldId id="267"/>
            <p14:sldId id="268"/>
            <p14:sldId id="278"/>
            <p14:sldId id="269"/>
            <p14:sldId id="270"/>
            <p14:sldId id="264"/>
            <p14:sldId id="265"/>
            <p14:sldId id="259"/>
            <p14:sldId id="261"/>
            <p14:sldId id="262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348" y="1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6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7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4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2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7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31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4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9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6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7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0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5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3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6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64E3D2-9CB2-44B6-9780-487B1453383F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2D2789-0DA8-4533-A27B-9D76384B7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27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A4C55-C2C7-4BEA-B473-D92EBDE6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ИСКУССТВО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59A83-4FE4-467E-810D-B3E20BBC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ЛИТЕРАТУРНОЕ ТВОРЧЕСТВО</a:t>
            </a:r>
          </a:p>
          <a:p>
            <a:pPr marL="0" indent="0" algn="ctr">
              <a:buNone/>
            </a:pPr>
            <a:r>
              <a:rPr lang="ru-RU" sz="2800" b="1" dirty="0"/>
              <a:t>ТЕАТРАЛЬНОЕ ИСКУССТВО</a:t>
            </a:r>
          </a:p>
          <a:p>
            <a:pPr marL="0" indent="0" algn="ctr">
              <a:buNone/>
            </a:pPr>
            <a:r>
              <a:rPr lang="ru-RU" sz="2800" b="1" dirty="0"/>
              <a:t>МУЗЫКАЛЬНОЕ ИСПОЛНИТЕЛЬСКОЕ ИСКУССТВО</a:t>
            </a:r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820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03ADC-4BE8-46D0-AE5A-8CB05EDE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Спектакль «Дубровский»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52932429-0DA3-44E8-A320-893A874B6D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9849A1F-9B25-4EAD-8177-C99720D92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46" y="685800"/>
            <a:ext cx="4814784" cy="3614738"/>
          </a:xfrm>
        </p:spPr>
      </p:pic>
    </p:spTree>
    <p:extLst>
      <p:ext uri="{BB962C8B-B14F-4D97-AF65-F5344CB8AC3E}">
        <p14:creationId xmlns:p14="http://schemas.microsoft.com/office/powerpoint/2010/main" val="88886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94EC84-6A5B-436F-953C-8F624249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Сцены из спектакля «Мцыри»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02EADB0-1CB6-4795-9B64-0020A2FA7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FF6F3DF-6A0B-4AF9-8B32-B41518997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</p:spPr>
      </p:pic>
    </p:spTree>
    <p:extLst>
      <p:ext uri="{BB962C8B-B14F-4D97-AF65-F5344CB8AC3E}">
        <p14:creationId xmlns:p14="http://schemas.microsoft.com/office/powerpoint/2010/main" val="72036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D8EBFD-3CA6-41B5-B3A5-9982D3CD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Школа-студия литературного театра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3C333D-0516-452C-9487-4A3AD947A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Срок обучения – 2 года</a:t>
            </a:r>
          </a:p>
          <a:p>
            <a:r>
              <a:rPr lang="ru-RU" sz="3200" b="1" dirty="0"/>
              <a:t>Начало работы – с 1 октября 2024 года</a:t>
            </a:r>
          </a:p>
          <a:p>
            <a:r>
              <a:rPr lang="ru-RU" sz="3200" b="1" dirty="0"/>
              <a:t>Формы обучения – очная и дистанционная</a:t>
            </a:r>
          </a:p>
        </p:txBody>
      </p:sp>
    </p:spTree>
    <p:extLst>
      <p:ext uri="{BB962C8B-B14F-4D97-AF65-F5344CB8AC3E}">
        <p14:creationId xmlns:p14="http://schemas.microsoft.com/office/powerpoint/2010/main" val="31737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63248-543B-4B18-958E-7B5D68B0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Литературная гостиная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5533A0-7511-4AF3-8CB3-BD7637AB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Начало работы – с 10 сентября 2024 года</a:t>
            </a:r>
          </a:p>
          <a:p>
            <a:r>
              <a:rPr lang="ru-RU" sz="3200" b="1" dirty="0"/>
              <a:t>В программе – литературные чтения, обсуждение литературных и театральных новинок, встречи с писателями, актерами, режиссерами и другими представителями творческой элиты г. Владивостока и Приморского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23653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202F3-BDDE-4BBD-B351-B55E048A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КОНКУРСЫ В 2024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B29A18-ECEC-4575-84A8-4E2F9E84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Региональный литературный конкурс «Утро начинается с Востока…» (январь-март) – количество участников – 271 человек</a:t>
            </a:r>
          </a:p>
          <a:p>
            <a:r>
              <a:rPr lang="ru-RU" sz="2800" b="1" dirty="0"/>
              <a:t>Региональный конкурс школьных театров «Классика и современность» (март-апрель) – 145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5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7EF60-089C-4C5E-B4B8-4ED3422A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Подписаны соглашения о сотрудничестве: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72AC0D-B1C0-49E9-B5DB-3E47242F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Филиал ФГБОУ ВО «Центральная музыкальная школа – Академия исполнительского искусства» «Приморский»</a:t>
            </a:r>
          </a:p>
          <a:p>
            <a:r>
              <a:rPr lang="ru-RU" sz="2400" b="1" dirty="0"/>
              <a:t>ФГБОУ ВО «Российский государственный институт сценических искусств» (г. Санкт-</a:t>
            </a:r>
            <a:r>
              <a:rPr lang="ru-RU" sz="2400" b="1" dirty="0" err="1"/>
              <a:t>Перербург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ФГБОУ ВО «Дальневосточный государственный институт искусств» (г. Владивосток)</a:t>
            </a:r>
          </a:p>
          <a:p>
            <a:r>
              <a:rPr lang="ru-RU" sz="2400" b="1" dirty="0"/>
              <a:t>Пушкинский театр Дальневосточного федерального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95083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AA829-525B-426F-9BF1-142B29CA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планы</a:t>
            </a:r>
          </a:p>
        </p:txBody>
      </p:sp>
      <p:pic>
        <p:nvPicPr>
          <p:cNvPr id="5" name="Объект 4" descr="Розовые цветы на фоне неба крупным планом">
            <a:extLst>
              <a:ext uri="{FF2B5EF4-FFF2-40B4-BE49-F238E27FC236}">
                <a16:creationId xmlns:a16="http://schemas.microsoft.com/office/drawing/2014/main" xmlns="" id="{1C5CFCF4-945D-4B99-9EA4-AB9FA69A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97" y="685800"/>
            <a:ext cx="5423431" cy="3614738"/>
          </a:xfrm>
        </p:spPr>
      </p:pic>
    </p:spTree>
    <p:extLst>
      <p:ext uri="{BB962C8B-B14F-4D97-AF65-F5344CB8AC3E}">
        <p14:creationId xmlns:p14="http://schemas.microsoft.com/office/powerpoint/2010/main" val="365322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E385CE43-06CA-4D0D-9026-2E9748EC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186" y="-441325"/>
            <a:ext cx="8534401" cy="2281600"/>
          </a:xfrm>
        </p:spPr>
        <p:txBody>
          <a:bodyPr/>
          <a:lstStyle/>
          <a:p>
            <a:r>
              <a:rPr lang="ru-RU" dirty="0"/>
              <a:t>Новые образовательные программы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9074EE1-71DF-4C8A-AD68-92D58AE2E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263" y="2933700"/>
            <a:ext cx="8534400" cy="1498600"/>
          </a:xfrm>
        </p:spPr>
        <p:txBody>
          <a:bodyPr>
            <a:normAutofit/>
          </a:bodyPr>
          <a:lstStyle/>
          <a:p>
            <a:r>
              <a:rPr lang="ru-RU" sz="2400" b="1" dirty="0"/>
              <a:t>1. Метаморфозы современного театра</a:t>
            </a:r>
          </a:p>
          <a:p>
            <a:r>
              <a:rPr lang="ru-RU" sz="2400" b="1" dirty="0"/>
              <a:t>2. </a:t>
            </a:r>
            <a:r>
              <a:rPr lang="ru-RU" sz="2400" b="1" dirty="0" smtClean="0"/>
              <a:t>Литературоведение </a:t>
            </a:r>
            <a:r>
              <a:rPr lang="ru-RU" sz="2400" b="1" dirty="0"/>
              <a:t>и литературная критика </a:t>
            </a:r>
          </a:p>
          <a:p>
            <a:pPr marL="457200" indent="-4572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509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16847-7EF0-4C74-BA24-30C38EBD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44700"/>
            <a:ext cx="8534401" cy="22816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4D6403-D61D-4C28-BA10-52DCED3F2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063" y="1181100"/>
            <a:ext cx="8534400" cy="1498600"/>
          </a:xfrm>
        </p:spPr>
        <p:txBody>
          <a:bodyPr>
            <a:noAutofit/>
          </a:bodyPr>
          <a:lstStyle/>
          <a:p>
            <a:r>
              <a:rPr lang="ru-RU" sz="3600" b="1" dirty="0"/>
              <a:t>Развивать направление «Музыкальное исполнительское искусство» совместно с партнерами: Филиал ФГБОУ ВО «ЦМШ-АИИ «Приморский» и ФГБОУ ВО ДВГИИ</a:t>
            </a:r>
          </a:p>
        </p:txBody>
      </p:sp>
    </p:spTree>
    <p:extLst>
      <p:ext uri="{BB962C8B-B14F-4D97-AF65-F5344CB8AC3E}">
        <p14:creationId xmlns:p14="http://schemas.microsoft.com/office/powerpoint/2010/main" val="84908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96AE051-ED09-4DBB-A908-564800DC1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7E43E85C-4263-46AC-AD10-738374376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4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2F2CC769-3388-4239-A563-38197837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19FC1742-8F66-49D3-9880-21465EC8D1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/>
              <a:t>ЦЕЛЬ:</a:t>
            </a:r>
          </a:p>
          <a:p>
            <a:pPr marL="0" indent="0">
              <a:buNone/>
            </a:pPr>
            <a:r>
              <a:rPr lang="ru-RU" sz="3600"/>
              <a:t>Развитие творческих способностей и креативного мышления у детей и молодежи</a:t>
            </a:r>
            <a:endParaRPr lang="ru-RU" sz="3600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BDA63B86-6C55-42AF-9EA6-D760EF0704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/>
              <a:t>ЗАДАЧИ:</a:t>
            </a:r>
          </a:p>
          <a:p>
            <a:pPr marL="0" indent="0">
              <a:buNone/>
            </a:pPr>
            <a:r>
              <a:rPr lang="ru-RU" sz="3600" dirty="0"/>
              <a:t>Приобщение школьников к литературному и театральному творчеству, помощь в поиске сферы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4836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9656A-08EC-4034-A669-01DF065C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ОЧНЫЕ ОБРАЗОВАТЕЛЬНЫЕ ПРОГРАММЫ В 2024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7BB28B-4E13-4C3B-A76C-7636C270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endParaRPr lang="ru-RU" sz="8000" b="1" dirty="0"/>
          </a:p>
          <a:p>
            <a:pPr marL="514350" indent="-514350">
              <a:buAutoNum type="arabicPeriod"/>
            </a:pPr>
            <a:endParaRPr lang="ru-RU" sz="8000" b="1" dirty="0"/>
          </a:p>
          <a:p>
            <a:pPr marL="0" indent="0">
              <a:buNone/>
            </a:pPr>
            <a:r>
              <a:rPr lang="ru-RU" sz="8000" b="1" dirty="0"/>
              <a:t>1. Театр и современность</a:t>
            </a:r>
          </a:p>
          <a:p>
            <a:pPr marL="0" indent="0">
              <a:buNone/>
            </a:pPr>
            <a:r>
              <a:rPr lang="ru-RU" sz="8000" b="1" dirty="0"/>
              <a:t>2. Журналистика и медиа </a:t>
            </a:r>
          </a:p>
          <a:p>
            <a:pPr marL="0" indent="0">
              <a:buNone/>
            </a:pPr>
            <a:r>
              <a:rPr lang="ru-RU" sz="8000" b="1" dirty="0"/>
              <a:t>3. Театральный интенсив</a:t>
            </a:r>
          </a:p>
          <a:p>
            <a:pPr marL="0" indent="0">
              <a:buNone/>
            </a:pPr>
            <a:r>
              <a:rPr lang="ru-RU" sz="8000" b="1" dirty="0"/>
              <a:t>4. Современный литературный поток </a:t>
            </a:r>
          </a:p>
          <a:p>
            <a:pPr marL="0" indent="0">
              <a:buNone/>
            </a:pPr>
            <a:r>
              <a:rPr lang="ru-RU" sz="8000" b="1" dirty="0"/>
              <a:t>5. Я – сценарист, и я – режиссер! </a:t>
            </a:r>
          </a:p>
          <a:p>
            <a:pPr marL="0" indent="0">
              <a:buNone/>
            </a:pPr>
            <a:r>
              <a:rPr lang="ru-RU" sz="8000" b="1" dirty="0"/>
              <a:t>6. От журналистики – к документальному кино </a:t>
            </a:r>
          </a:p>
          <a:p>
            <a:pPr marL="0" indent="0">
              <a:buNone/>
            </a:pPr>
            <a:r>
              <a:rPr lang="ru-RU" sz="8000" b="1" dirty="0"/>
              <a:t>7. Мастерская «Серебряного века»</a:t>
            </a:r>
          </a:p>
          <a:p>
            <a:pPr marL="0" indent="0">
              <a:buNone/>
            </a:pPr>
            <a:r>
              <a:rPr lang="ru-RU" sz="8000" b="1" dirty="0"/>
              <a:t>8. Литературное творчество (проза, поэзия, драматургия, тексты «новой природы»)</a:t>
            </a:r>
          </a:p>
          <a:p>
            <a:pPr marL="0" indent="0">
              <a:buNone/>
            </a:pPr>
            <a:r>
              <a:rPr lang="ru-RU" sz="8000" b="1" dirty="0"/>
              <a:t>9. Литературный театр как особая форма художественного творчества</a:t>
            </a:r>
          </a:p>
          <a:p>
            <a:pPr marL="0" indent="0">
              <a:buNone/>
            </a:pPr>
            <a:endParaRPr lang="ru-RU" sz="8000" b="1" dirty="0"/>
          </a:p>
          <a:p>
            <a:pPr marL="0" indent="0">
              <a:buNone/>
            </a:pPr>
            <a:endParaRPr lang="ru-RU" sz="8000" b="1" dirty="0"/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117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C0348AE3-3037-42C7-AF02-B54270ED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Образовательная программа «Театральный интенсив»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66DD5933-645D-42C9-9254-BDC2B1C5C6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B4750EF3-A8A1-4CE1-8BCB-F2A6284DF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364560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3F98-3BCC-4059-AC74-4CF17ED7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ПОСТОЯННО ДЕЙСТВУЮЩИЕ ОБРАЗОВАТЕЛЬНЫЕ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62A32F-D594-4F88-A018-86FC896F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Литературный театр «Восточный ветер»</a:t>
            </a:r>
          </a:p>
          <a:p>
            <a:r>
              <a:rPr lang="ru-RU" sz="3600" dirty="0"/>
              <a:t>Школа-студия литературного театра</a:t>
            </a:r>
          </a:p>
          <a:p>
            <a:r>
              <a:rPr lang="ru-RU" sz="3600" dirty="0"/>
              <a:t>Литературная гостиная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900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2D41D7-F151-4CE5-8057-9B959BA6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«Литературный театр «Восточный ветер»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5ED0F4-73E5-45F7-9B89-CA02336B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Литературный театр «Восточный ветер» начал свою работу в январе 2024 года.</a:t>
            </a:r>
          </a:p>
          <a:p>
            <a:r>
              <a:rPr lang="ru-RU" sz="2400" dirty="0"/>
              <a:t>Количество участников – 26 человек</a:t>
            </a:r>
          </a:p>
          <a:p>
            <a:r>
              <a:rPr lang="ru-RU" sz="2400" dirty="0"/>
              <a:t>В репертуаре театра – 8 спектаклей. </a:t>
            </a:r>
          </a:p>
          <a:p>
            <a:r>
              <a:rPr lang="ru-RU" sz="2400" dirty="0"/>
              <a:t>Выступления в школах г. </a:t>
            </a:r>
            <a:r>
              <a:rPr lang="ru-RU" sz="2400" dirty="0" err="1"/>
              <a:t>Владиврстока</a:t>
            </a:r>
            <a:r>
              <a:rPr lang="ru-RU" sz="2400" dirty="0"/>
              <a:t> проходят не менее 2 раз в месяц (февраль-май и сентябрь-декабрь). Количество зрителей на каждом выступлении 300-350 человек.</a:t>
            </a:r>
          </a:p>
          <a:p>
            <a:r>
              <a:rPr lang="ru-RU" sz="2400" dirty="0"/>
              <a:t> Дистанционная работа с участниками школьных театров Приморского края: помощь в подготовке к выступлениям и т.д.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7009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46337C2-C9ED-4E97-869E-420FD3CE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Поэтический спектакль «Кармен»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79631E4-A4AB-46F6-BFB8-3EEAEF3CE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923F50C-E03E-4EDB-8547-7CD928E9F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</p:spPr>
      </p:pic>
    </p:spTree>
    <p:extLst>
      <p:ext uri="{BB962C8B-B14F-4D97-AF65-F5344CB8AC3E}">
        <p14:creationId xmlns:p14="http://schemas.microsoft.com/office/powerpoint/2010/main" val="382947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48CF6-465E-4862-B118-CEEBF06D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Фрагменты из спектакля «Мэри Поппинс»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6EF0377-D961-48BC-A4BE-E34065827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CE609F6-90C1-4618-B150-C963BD2D0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9978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48CF6-465E-4862-B118-CEEBF06D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Фрагменты из спектакля «Мэри Поппинс»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6EF0377-D961-48BC-A4BE-E34065827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CE609F6-90C1-4618-B150-C963BD2D0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31265298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307</TotalTime>
  <Words>432</Words>
  <Application>Microsoft Office PowerPoint</Application>
  <PresentationFormat>Произвольный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ИСКУССТВО</vt:lpstr>
      <vt:lpstr>Презентация PowerPoint</vt:lpstr>
      <vt:lpstr>ОЧНЫЕ ОБРАЗОВАТЕЛЬНЫЕ ПРОГРАММЫ В 2024 ГОДУ</vt:lpstr>
      <vt:lpstr>Образовательная программа «Театральный интенсив»</vt:lpstr>
      <vt:lpstr>ПОСТОЯННО ДЕЙСТВУЮЩИЕ ОБРАЗОВАТЕЛЬНЫЕ ПРОГРАММЫ</vt:lpstr>
      <vt:lpstr>«Литературный театр «Восточный ветер»</vt:lpstr>
      <vt:lpstr>Поэтический спектакль «Кармен»</vt:lpstr>
      <vt:lpstr>Фрагменты из спектакля «Мэри Поппинс»</vt:lpstr>
      <vt:lpstr>Фрагменты из спектакля «Мэри Поппинс»</vt:lpstr>
      <vt:lpstr>Спектакль «Дубровский»</vt:lpstr>
      <vt:lpstr>Сцены из спектакля «Мцыри»</vt:lpstr>
      <vt:lpstr>Школа-студия литературного театра</vt:lpstr>
      <vt:lpstr>Литературная гостиная</vt:lpstr>
      <vt:lpstr>КОНКУРСЫ В 2024 ГОДУ</vt:lpstr>
      <vt:lpstr>Подписаны соглашения о сотрудничестве:</vt:lpstr>
      <vt:lpstr>Наши планы</vt:lpstr>
      <vt:lpstr>Новые образовательные программы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</dc:title>
  <dc:creator>User</dc:creator>
  <cp:lastModifiedBy>Мун Ольга Николаевна</cp:lastModifiedBy>
  <cp:revision>49</cp:revision>
  <dcterms:created xsi:type="dcterms:W3CDTF">2024-07-21T12:49:31Z</dcterms:created>
  <dcterms:modified xsi:type="dcterms:W3CDTF">2024-08-22T02:32:05Z</dcterms:modified>
</cp:coreProperties>
</file>