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88" r:id="rId4"/>
    <p:sldId id="278" r:id="rId5"/>
    <p:sldId id="264" r:id="rId6"/>
    <p:sldId id="273" r:id="rId7"/>
    <p:sldId id="274" r:id="rId8"/>
    <p:sldId id="266" r:id="rId9"/>
    <p:sldId id="267" r:id="rId10"/>
    <p:sldId id="268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71" r:id="rId19"/>
    <p:sldId id="283" r:id="rId20"/>
    <p:sldId id="284" r:id="rId21"/>
    <p:sldId id="285" r:id="rId22"/>
    <p:sldId id="287" r:id="rId23"/>
    <p:sldId id="272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39A3A-61EE-4ED6-8A00-790A806B4A5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D7EA-8882-4D6A-A333-D1D5C8E57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5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3FD63-4F21-4236-801A-58437F2850EA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ACE119-759F-4602-9933-BD292148D6D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B0BF87-E01B-4B4F-9624-C5754293AB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58200" cy="1222375"/>
          </a:xfrm>
          <a:effectLst/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Технология </a:t>
            </a: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</a:rPr>
              <a:t>межпредметной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интеграции на уроках литературы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661248"/>
            <a:ext cx="4860032" cy="9144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Выполнила: Воронина Н.Г.,</a:t>
            </a:r>
          </a:p>
          <a:p>
            <a:r>
              <a:rPr lang="ru-RU" sz="2000" b="1" dirty="0" smtClean="0"/>
              <a:t>учитель русского языка и литературы</a:t>
            </a:r>
          </a:p>
          <a:p>
            <a:r>
              <a:rPr lang="ru-RU" sz="2000" b="1" dirty="0" smtClean="0"/>
              <a:t>МБОУ СОШ №2 </a:t>
            </a:r>
            <a:r>
              <a:rPr lang="ru-RU" sz="2000" b="1" dirty="0" err="1" smtClean="0"/>
              <a:t>го</a:t>
            </a:r>
            <a:r>
              <a:rPr lang="ru-RU" sz="2000" b="1" dirty="0" smtClean="0"/>
              <a:t> Большой Камень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393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427983" cy="33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ksandr\Desktop\skype-windows-7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1556"/>
            <a:ext cx="498056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014192" cy="3010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290053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6"/>
            <a:ext cx="3851920" cy="3851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4" y="3280690"/>
            <a:ext cx="5206766" cy="35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" y="8384"/>
            <a:ext cx="5040875" cy="3780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44" y="2868600"/>
            <a:ext cx="3982256" cy="39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910" y="836712"/>
            <a:ext cx="853733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 состоит в энергичном 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стремлении 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достижению целей,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которые каждый себе указывает.</a:t>
            </a:r>
          </a:p>
          <a:p>
            <a:pPr algn="ctr"/>
            <a:r>
              <a:rPr lang="ru-RU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</a:t>
            </a:r>
          </a:p>
          <a:p>
            <a:pPr algn="ctr"/>
            <a:r>
              <a:rPr lang="ru-RU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Гёте</a:t>
            </a:r>
            <a:endParaRPr lang="ru-RU" sz="4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5688632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 ставни; трубный дым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Столбом восходит голубым. 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254661" cy="45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303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стекла хладные дыша,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Задумавшись, моя душа,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Прелестным пальчиком писала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отуманенном стекле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Заветный вензель О да Е.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1362"/>
            <a:ext cx="5955128" cy="35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5446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группа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Опрятней модного паркета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Блистает речка льдом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одета.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577531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344" y="116632"/>
            <a:ext cx="6707088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Это правда или нет?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1259632"/>
            <a:ext cx="4830688" cy="29809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600" b="1" dirty="0">
                <a:solidFill>
                  <a:srgbClr val="002060"/>
                </a:solidFill>
                <a:latin typeface="Monotype Corsiva" pitchFamily="66" charset="0"/>
              </a:rPr>
              <a:t>Между тем, как он далёко</a:t>
            </a:r>
          </a:p>
          <a:p>
            <a:pPr marL="0" indent="0">
              <a:buNone/>
            </a:pPr>
            <a:r>
              <a:rPr lang="ru-RU" sz="4600" b="1" dirty="0">
                <a:solidFill>
                  <a:srgbClr val="002060"/>
                </a:solidFill>
                <a:latin typeface="Monotype Corsiva" pitchFamily="66" charset="0"/>
              </a:rPr>
              <a:t>Бьётся долго и жестоко,</a:t>
            </a:r>
          </a:p>
          <a:p>
            <a:pPr marL="0" indent="0">
              <a:buNone/>
            </a:pPr>
            <a:r>
              <a:rPr lang="ru-RU" sz="4600" b="1" dirty="0">
                <a:solidFill>
                  <a:srgbClr val="002060"/>
                </a:solidFill>
                <a:latin typeface="Monotype Corsiva" pitchFamily="66" charset="0"/>
              </a:rPr>
              <a:t>Наступает срок родин;</a:t>
            </a:r>
          </a:p>
          <a:p>
            <a:pPr marL="0" indent="0">
              <a:buNone/>
            </a:pPr>
            <a:r>
              <a:rPr lang="ru-RU" sz="4600" b="1" dirty="0">
                <a:solidFill>
                  <a:srgbClr val="002060"/>
                </a:solidFill>
                <a:latin typeface="Monotype Corsiva" pitchFamily="66" charset="0"/>
              </a:rPr>
              <a:t>Сына Бог им дал в аршин</a:t>
            </a:r>
          </a:p>
          <a:p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60" y="4286612"/>
            <a:ext cx="8579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«Сказка о царе </a:t>
            </a:r>
            <a:r>
              <a:rPr lang="ru-RU" sz="28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Салтане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, о сыне его славном и могучем богатыре князе </a:t>
            </a:r>
            <a:r>
              <a:rPr lang="ru-RU" sz="28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Гвидоне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Салтановиче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 и о прекрасной царевне Лебеди»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0516" y="1721183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1аршин = </a:t>
            </a:r>
            <a:r>
              <a:rPr lang="ru-RU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71см</a:t>
            </a:r>
            <a:endParaRPr lang="ru-RU" sz="4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8892480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находились в бочке мать с сыном?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означает фразеологизм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по дням, а по часам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сантиметров в час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прибавлял в росте?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861048"/>
            <a:ext cx="8913340" cy="244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Предположим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рост князя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Гвидона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сегодня 191 см, а вчера был аршин (71 см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сантиметров в час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прибавлял в росте?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3344" y="116632"/>
            <a:ext cx="67070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Это правда или нет?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2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88840"/>
            <a:ext cx="871296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бочка с царицей и младенцем не тонет?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зрения физики объясните это явление.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Докажите это экспериментально.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банка с крышкой, песок, тазик с водой.</a:t>
            </a: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53344" y="116632"/>
            <a:ext cx="67070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Это правда или нет?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3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1018694"/>
            <a:ext cx="885698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Что такое спектр? Вспомните считалочку, которая помогает нам запомнить цвета радуги.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Почему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море синего цвета?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можно объяснить это явление при помощи рисунка?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22784"/>
            <a:ext cx="3600400" cy="323521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53344" y="116632"/>
            <a:ext cx="67070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Это правда или нет?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0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6768752" cy="458496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Движенья нет – сказал мудрец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брадатый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,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Другой смолчал и стал пред ним ходить.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Сильнее бы не мог он возразить;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Хвалили все ответ замысловатый.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Но, господа, забавный случай сей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Другой пример на память мне приводит: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Ведь каждый день пред нами солнце ходит,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Однако прав упрямый Галилей.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72558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Найдите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физическую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ошибку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</a:b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89" y="47198"/>
            <a:ext cx="2954739" cy="18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6984776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Земля недвижна; неба своды,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Творец, поддержаны тобой,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Да не падут на сушь и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воды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И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не подавят нас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собой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3200" b="1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3200" b="1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И </a:t>
            </a:r>
            <a:r>
              <a:rPr lang="ru-RU" sz="32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сопровождает в рукописи написанное красноречивым комментарием: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«Плохая </a:t>
            </a: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физика, 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но зато какая смелая поэзия!»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3600" b="1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			</a:t>
            </a:r>
            <a:endParaRPr lang="ru-RU" sz="32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pic>
        <p:nvPicPr>
          <p:cNvPr id="15362" name="Picture 2" descr="http://cs622628.vk.me/v622628091/18c9a/3FeE_sa_g_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2334748" cy="23700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335558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Найдите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физическую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ошибку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316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227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4030538" cy="43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9289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Значения понятия «интеграция»:</a:t>
            </a:r>
          </a:p>
          <a:p>
            <a:endParaRPr lang="ru-RU" sz="3600" b="1" dirty="0"/>
          </a:p>
          <a:p>
            <a:r>
              <a:rPr lang="ru-RU" sz="3600" b="1" dirty="0" smtClean="0"/>
              <a:t>1.Как </a:t>
            </a:r>
            <a:r>
              <a:rPr lang="ru-RU" sz="3600" b="1" dirty="0" smtClean="0">
                <a:solidFill>
                  <a:srgbClr val="C00000"/>
                </a:solidFill>
              </a:rPr>
              <a:t>цель обучения </a:t>
            </a:r>
            <a:r>
              <a:rPr lang="ru-RU" sz="3600" b="1" dirty="0" smtClean="0"/>
              <a:t>– создание у школьников целостного представления об окружающем мире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2.Как </a:t>
            </a:r>
            <a:r>
              <a:rPr lang="ru-RU" sz="3600" b="1" dirty="0" smtClean="0">
                <a:solidFill>
                  <a:srgbClr val="C00000"/>
                </a:solidFill>
              </a:rPr>
              <a:t>средство обучения </a:t>
            </a:r>
            <a:r>
              <a:rPr lang="ru-RU" sz="3600" b="1" dirty="0" smtClean="0"/>
              <a:t>– нахождение общей платформы сближения знаний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69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900" y="404664"/>
            <a:ext cx="8856984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интеграции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внутрипредметная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интеграция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понятий внутри отдельных учебных предметов;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межпредметная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синтез фактов, понятий, принципов двух и более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дисциплин;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транспредметная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синтез компонентов основного и дополнительного содержания образования.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036496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Этапы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разработки и подготовки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интегрированных уроков</a:t>
            </a:r>
            <a:endParaRPr lang="ru-RU" sz="2800" b="1" dirty="0" smtClean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Первый этап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изучение и согласование учебных программ по предметам;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рассмотрение интегрируемого содержания взаимосвязанных тем по предметам;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выбор темы и цели урока с </a:t>
            </a:r>
            <a:r>
              <a:rPr lang="ru-RU" sz="36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межпредметным</a:t>
            </a: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содержанием. </a:t>
            </a:r>
            <a:endParaRPr lang="ru-RU" sz="36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696" y="764704"/>
            <a:ext cx="903649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Этапы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разработки и подготовки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интегрированных уроков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Второй этап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выбор формы интегрированного урока;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составление плана урока;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определение методов контроля и оценки школьниками методов и средств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6487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4" y="-30088"/>
            <a:ext cx="9036496" cy="646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Этапы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разработки и подготовки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интегрированных уроков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Третий этап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тщательно продумать расположение необходимого оборудования;</a:t>
            </a:r>
          </a:p>
          <a:p>
            <a:pPr marL="342900" lvl="0" indent="-342900" algn="just" fontAlgn="base"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продумать формы организации практической работы обучающихся и расставить соответственно столы;</a:t>
            </a:r>
            <a:endParaRPr lang="ru-RU" sz="36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заранее разложить на столах необходимый раздаточный и рабочий материал. </a:t>
            </a:r>
            <a:endParaRPr lang="ru-RU" sz="36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leksandr\Desktop\3959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2" y="38869"/>
            <a:ext cx="584988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ksandr\Desktop\car-clipart-gp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" y="2868563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sandr\Desktop\20493d186aaaf30269596e6c7dc9773f.650x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0"/>
            <a:ext cx="4139977" cy="37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ksandr\Desktop\1306355-tes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475707" cy="46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547</Words>
  <Application>Microsoft Office PowerPoint</Application>
  <PresentationFormat>Экран (4:3)</PresentationFormat>
  <Paragraphs>96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Технология межпредметной интеграции на уроках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правда или нет?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Андрей Е. Фатьянов</cp:lastModifiedBy>
  <cp:revision>34</cp:revision>
  <dcterms:created xsi:type="dcterms:W3CDTF">2021-04-10T12:01:48Z</dcterms:created>
  <dcterms:modified xsi:type="dcterms:W3CDTF">2024-04-02T07:19:12Z</dcterms:modified>
</cp:coreProperties>
</file>