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CD7FD-760B-4C89-9A6C-543CC4821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55BC3D-7B64-4D01-B8B0-ECE88F6D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11BFB-1230-4E55-99D2-1EE833A7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8F525-DFF2-4EDD-AF72-2FA34092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082E0-20BB-4DA6-BB1B-4B3CB7B2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0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526B9-EB90-4E74-B595-7E12DF23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441AE3-CCFE-4EF9-99E2-7C47E8BD0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A8A6A-01AA-4656-A898-192F37DD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A11F-1B2B-4E5B-B7A6-09F01834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BA1EA-615F-4CBD-895F-956FB2FE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2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916D26-D056-47EA-A5AB-0E4282993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7B8C1C-36D0-44F5-B75C-2D873AC00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21012-25F1-453B-96F9-D905BBD4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CA1BA-CE9C-4337-91E0-6DE5B291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AC3E4-8559-400F-BD1C-70BD32EA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AC749-FBB2-4454-A500-59B78F84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4F0A8-8526-4918-AD9A-7F64F669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FC641-DE2F-43EA-B9A4-2EDF88D7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A2615-ACB2-45C7-A532-87903221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5910B-703C-4589-A1C4-07563096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3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027BB-20AF-4539-A4C2-9077CD73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A3CBE6-7E91-45A8-A0A5-D6DE6AE7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55444-D5E3-493E-83D8-0D5BBB68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68410-A598-4789-AC14-598CD0B1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7A6FD-08CC-4C93-8CF3-C8AC4517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8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3E937-5312-47B9-97C1-FC830A75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5116E-550A-457D-B1AC-B51AF796A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50F633-A6E2-4C3B-A092-C01C57EC9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8EAD0F-7AEE-4733-A813-6283C9FB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D25D6E-0E30-4230-A3E5-C38F53BE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33B55-3E71-4908-85B1-F03E8736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0F1BE-7002-4EB2-9B53-5EB9A626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300EF-88D9-450B-87AD-4415EAB2B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96B392-2D5A-4FE1-86F4-55902F9AC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D5056-5A4D-4CBF-868C-A795B64E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9824F1-65E3-4BB1-9697-741488905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FD1B1C-7B4E-4F81-86AE-7932D7E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7AE41B-FD9D-4418-A4F7-5F8F8CFA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D69464-9935-4E0D-9556-48A6C477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9A300-3B99-4824-95E7-E06BC838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B79FF6-77FE-40E2-8117-0A6D1AD7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490C7A-C9C8-4C59-98C3-41097A4F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B8340-BDB7-4D0A-8FF7-B6199D17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8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169FDF-C334-43A0-A8E4-504182B1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779AAE-4DEE-447E-99BF-3D288AFB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B968E-DD70-4020-8952-11DAA94E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7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F16D2-FA4D-4569-8761-B9CF56AB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3758C-D65B-4DAE-8358-B3A08C03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32B6BE-C1E7-4EC8-AA85-D9BC1FBE5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EAB1F9-10B3-4CE8-A49F-20A1A727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000BE-D98A-425B-A56C-CAA275C6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A272DF-FC9D-45DA-97E4-E0C939EE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E5C86-292F-406C-88EE-1BA548EB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481254-03A5-42F2-B059-772D14963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68EDD-1BD8-4254-9034-D9FD1A690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697371-E9BD-4428-BED2-4DB24B44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5F9FB-9EAF-460A-8576-D5B48898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5466-18D4-4CE9-A68F-C3DDEC1D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6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E2B7A-DD7E-49C1-A862-4E4F4E67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1C2C79-3FAF-46B9-92A8-85C685C3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38427-5591-4F98-8629-DE2ECB66C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E952-C57B-411F-B6B7-6D2E5BD360E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DD972-F5F3-44CD-955D-0E942D582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0212E-0C1E-49C3-95A5-C3C6354F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347-2D52-4EC4-914A-D88A279C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D254AB-AD47-4658-8479-31925D38180F}"/>
              </a:ext>
            </a:extLst>
          </p:cNvPr>
          <p:cNvSpPr/>
          <p:nvPr/>
        </p:nvSpPr>
        <p:spPr>
          <a:xfrm>
            <a:off x="78297" y="937199"/>
            <a:ext cx="122730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</a:t>
            </a:r>
          </a:p>
          <a:p>
            <a:pPr algn="ctr"/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</a:t>
            </a:r>
            <a:r>
              <a:rPr lang="ru-RU" sz="540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рамотности </a:t>
            </a:r>
          </a:p>
          <a:p>
            <a:pPr algn="ctr"/>
            <a:r>
              <a:rPr lang="ru-RU" sz="540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29694-CA28-4F64-BBF8-91CE1FF54FCE}"/>
              </a:ext>
            </a:extLst>
          </p:cNvPr>
          <p:cNvSpPr txBox="1"/>
          <p:nvPr/>
        </p:nvSpPr>
        <p:spPr>
          <a:xfrm>
            <a:off x="7734650" y="4773336"/>
            <a:ext cx="3850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Валекжанина</a:t>
            </a:r>
            <a:r>
              <a:rPr lang="ru-RU" b="1" dirty="0">
                <a:solidFill>
                  <a:srgbClr val="C00000"/>
                </a:solidFill>
              </a:rPr>
              <a:t> Юлия Геннадьевна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методист ЦНППМ,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учитель высшей категории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МБОУ «Гимназия №259 городского округа ЗАТО Фокино»</a:t>
            </a:r>
          </a:p>
        </p:txBody>
      </p:sp>
    </p:spTree>
    <p:extLst>
      <p:ext uri="{BB962C8B-B14F-4D97-AF65-F5344CB8AC3E}">
        <p14:creationId xmlns:p14="http://schemas.microsoft.com/office/powerpoint/2010/main" val="415850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534826-DDD3-4F0B-A7F2-2E6CAFE1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" y="75009"/>
            <a:ext cx="12037219" cy="67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63859-2D14-41E4-AD29-BA51A3E5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" y="78581"/>
            <a:ext cx="12015788" cy="67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87136-80B6-4E33-A1D8-BA1DA863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2" y="103584"/>
            <a:ext cx="11994356" cy="66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5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41114E-5C24-4B9B-AFE9-E88843A8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" y="64293"/>
            <a:ext cx="12044363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3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B6CD63-4C2D-4CEE-8739-5200FB8E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91" y="349955"/>
            <a:ext cx="6512968" cy="6279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BC274-AC55-43D8-A863-143A2BCAAD5E}"/>
              </a:ext>
            </a:extLst>
          </p:cNvPr>
          <p:cNvSpPr txBox="1"/>
          <p:nvPr/>
        </p:nvSpPr>
        <p:spPr>
          <a:xfrm>
            <a:off x="343949" y="260059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ЧГ – 8кл</a:t>
            </a:r>
          </a:p>
        </p:txBody>
      </p:sp>
    </p:spTree>
    <p:extLst>
      <p:ext uri="{BB962C8B-B14F-4D97-AF65-F5344CB8AC3E}">
        <p14:creationId xmlns:p14="http://schemas.microsoft.com/office/powerpoint/2010/main" val="326306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4210A0-8F98-4630-910E-0456FC30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8" y="234892"/>
            <a:ext cx="5621470" cy="56877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8532B-3EA6-4630-B97E-4FCA338E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18" y="234892"/>
            <a:ext cx="5938019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5C758B-D534-4A69-B838-E8001B64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8" y="0"/>
            <a:ext cx="5372957" cy="52694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26845-27E0-4E2C-9A4F-02C3F2DB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8" y="5062756"/>
            <a:ext cx="4320594" cy="1944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96A9C-0003-4024-AFD6-BD5C0C77E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21" y="14681"/>
            <a:ext cx="6098941" cy="5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718DAD-782B-4472-BFBF-E41601141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864" y="5437123"/>
            <a:ext cx="609894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3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5915E5-F1C4-4C09-9E13-B0A5F15B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7" y="0"/>
            <a:ext cx="4970654" cy="32579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6426E9-F6BC-4020-BD6D-FD7476BC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7" y="2700285"/>
            <a:ext cx="5124655" cy="44566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E0B038-1F27-4A9B-B494-7AC47D7D2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647" y="231120"/>
            <a:ext cx="6645216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8C8BC2-DF7A-4CD5-B95F-D0B7CB32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40" y="280143"/>
            <a:ext cx="6639119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8D0EE-B2A1-4EF9-8F9E-C2FD843C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" y="78581"/>
            <a:ext cx="11987213" cy="67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39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2024-03-20T14:28:37Z</dcterms:created>
  <dcterms:modified xsi:type="dcterms:W3CDTF">2024-03-28T11:16:31Z</dcterms:modified>
</cp:coreProperties>
</file>