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6" r:id="rId9"/>
    <p:sldId id="265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4" d="100"/>
          <a:sy n="84" d="100"/>
        </p:scale>
        <p:origin x="6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338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99683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9926309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92007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50468935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293750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37059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40752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8542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84553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2465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29780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684786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865031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58678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9727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60D7E42-E355-436C-BA83-C5995EC3D60E}" type="datetimeFigureOut">
              <a:rPr lang="ru-RU" smtClean="0"/>
              <a:t>28.03.2024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C5248AE-A2BD-4B02-A750-095B3426EC4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7212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  <p:sldLayoutId id="2147483690" r:id="rId12"/>
    <p:sldLayoutId id="2147483691" r:id="rId13"/>
    <p:sldLayoutId id="2147483692" r:id="rId14"/>
    <p:sldLayoutId id="2147483693" r:id="rId15"/>
    <p:sldLayoutId id="2147483694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C0928A2-FFAC-441D-A4B1-6E46FB6A7D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4212" y="685799"/>
            <a:ext cx="11001820" cy="2971801"/>
          </a:xfrm>
        </p:spPr>
        <p:txBody>
          <a:bodyPr>
            <a:normAutofit/>
          </a:bodyPr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Использование цифровых технологий на уроке русского языка и литературы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B190CD6-7096-47E5-8508-69583B71BBB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187388" y="4034118"/>
            <a:ext cx="8480612" cy="1653450"/>
          </a:xfrm>
        </p:spPr>
        <p:txBody>
          <a:bodyPr>
            <a:noAutofit/>
          </a:bodyPr>
          <a:lstStyle/>
          <a:p>
            <a:pPr algn="r"/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Самойличенко Ольга Борисовна, </a:t>
            </a:r>
          </a:p>
          <a:p>
            <a:pPr algn="r"/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учитель 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русского языка и литературы </a:t>
            </a:r>
            <a:r>
              <a:rPr lang="ru-RU" sz="32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МБОУ СОШ №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 </a:t>
            </a:r>
            <a:r>
              <a:rPr lang="ru-RU" sz="3200" dirty="0" err="1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г.о</a:t>
            </a: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Большой Камень</a:t>
            </a:r>
          </a:p>
        </p:txBody>
      </p:sp>
    </p:spTree>
    <p:extLst>
      <p:ext uri="{BB962C8B-B14F-4D97-AF65-F5344CB8AC3E}">
        <p14:creationId xmlns:p14="http://schemas.microsoft.com/office/powerpoint/2010/main" val="30692158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063CB8C2-06A4-4FAA-ADFC-82D7F9D98037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1039091" y="997526"/>
            <a:ext cx="11152909" cy="5860473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Глобальная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информатизация общества является одной из доминирующих тенденций ХХI века. Сегодня педагог-предметник уже не в состоянии игнорировать тот образовательный потенциал, которым обладают современные информационные технологии. </a:t>
            </a:r>
          </a:p>
        </p:txBody>
      </p:sp>
    </p:spTree>
    <p:extLst>
      <p:ext uri="{BB962C8B-B14F-4D97-AF65-F5344CB8AC3E}">
        <p14:creationId xmlns:p14="http://schemas.microsoft.com/office/powerpoint/2010/main" val="24232844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5998BC7F-D73D-4E25-8A10-05EB967C60D5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39585" y="1737359"/>
            <a:ext cx="10878589" cy="407323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Современные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образовательные технологии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позволяют учителю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добиваться высоких результатов обучения. Давайте разберёмся, зачем использовать цифровые технологии при изучении гуманитарных предметов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Объект 2">
            <a:extLst>
              <a:ext uri="{FF2B5EF4-FFF2-40B4-BE49-F238E27FC236}">
                <a16:creationId xmlns:a16="http://schemas.microsoft.com/office/drawing/2014/main" id="{5998BC7F-D73D-4E25-8A10-05EB967C60D5}"/>
              </a:ext>
            </a:extLst>
          </p:cNvPr>
          <p:cNvSpPr txBox="1">
            <a:spLocks/>
          </p:cNvSpPr>
          <p:nvPr/>
        </p:nvSpPr>
        <p:spPr>
          <a:xfrm>
            <a:off x="635000" y="116783"/>
            <a:ext cx="11557000" cy="9971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	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Цифровая школа - наше 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будущее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635369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C0BA6E6A-9BA0-478A-BE7B-AB466FA9655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6928" y="581891"/>
            <a:ext cx="11192256" cy="5818909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ru-RU" sz="36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	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использования цифровых технологий на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уроке: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мотивации;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повышение качества образования для всех;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доступность без посещения школы.</a:t>
            </a:r>
            <a:endParaRPr lang="ru-RU" sz="40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45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C6CC478D-866D-466F-B69C-98FC0E1C5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4212" y="137161"/>
            <a:ext cx="10992676" cy="65254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Возможности, которые дают  цифровые технологии:</a:t>
            </a:r>
            <a:r>
              <a:rPr lang="ru-RU" sz="4400" dirty="0" smtClean="0"/>
              <a:t/>
            </a:r>
            <a:br>
              <a:rPr lang="ru-RU" sz="4400" dirty="0" smtClean="0"/>
            </a:br>
            <a:endParaRPr lang="ru-RU" sz="44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B717D3D-A3DF-40A7-A04F-E3219975F045}"/>
              </a:ext>
            </a:extLst>
          </p:cNvPr>
          <p:cNvSpPr txBox="1"/>
          <p:nvPr/>
        </p:nvSpPr>
        <p:spPr>
          <a:xfrm>
            <a:off x="844297" y="2360667"/>
            <a:ext cx="11347703" cy="193899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втоматическая проверка;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статистика ошибок;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разнообразие.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935039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1A9B9B2-9E77-4963-8513-F38B7B6694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8884" y="180508"/>
            <a:ext cx="8534400" cy="609201"/>
          </a:xfrm>
        </p:spPr>
        <p:txBody>
          <a:bodyPr>
            <a:noAutofit/>
          </a:bodyPr>
          <a:lstStyle/>
          <a:p>
            <a:pPr algn="ctr"/>
            <a:r>
              <a:rPr lang="en-US" sz="4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Forms.Yandex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A9488B4-2302-4A31-9BEB-1B44B1581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63534" y="872835"/>
            <a:ext cx="10928465" cy="57283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sz="2800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8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Пожалуй, самый востребованный и используемый цифровой инструмент – </a:t>
            </a:r>
            <a:r>
              <a:rPr lang="en-US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forms.yandex.ru.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Учитель может создавать свой контент, разрабатывать свои собственные задания, они сохраняются в базе, их можно многократно использовать, распечатывать. Опыт показывает, что учащиеся активно выполняют работы в режиме </a:t>
            </a:r>
            <a:r>
              <a:rPr lang="ru-RU" sz="4000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online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</a:p>
          <a:p>
            <a:pPr marL="0" indent="0">
              <a:buNone/>
            </a:pP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8600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C4249A4-B373-4CED-873C-883B15BCF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9592" y="1"/>
            <a:ext cx="8534400" cy="731520"/>
          </a:xfrm>
        </p:spPr>
        <p:txBody>
          <a:bodyPr>
            <a:normAutofit/>
          </a:bodyPr>
          <a:lstStyle/>
          <a:p>
            <a:pPr algn="ctr"/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Сервис </a:t>
            </a:r>
            <a:r>
              <a:rPr lang="en-US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Quizlet</a:t>
            </a:r>
            <a:endParaRPr lang="ru-RU" sz="4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89215" y="1130530"/>
            <a:ext cx="1085642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Существует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множество техник, помогающих запоминать новую лексику, однако способ учить слова с помощью карточек по-прежнему считается одним из самых эффективных.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Есть 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такие, в которых можно устанавливать режим тренировки и контроля выученных карточек. </a:t>
            </a:r>
            <a:r>
              <a:rPr lang="ru-RU" sz="4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Одним из известных для филологов сервисов является </a:t>
            </a:r>
            <a:r>
              <a:rPr lang="ru-RU" sz="40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Quizlet</a:t>
            </a:r>
            <a:r>
              <a:rPr lang="ru-RU" sz="4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520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4294967295"/>
          </p:nvPr>
        </p:nvPicPr>
        <p:blipFill>
          <a:blip r:embed="rId2"/>
          <a:stretch>
            <a:fillRect/>
          </a:stretch>
        </p:blipFill>
        <p:spPr>
          <a:xfrm>
            <a:off x="2359256" y="222712"/>
            <a:ext cx="8220075" cy="6318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8699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>
            <a:extLst>
              <a:ext uri="{FF2B5EF4-FFF2-40B4-BE49-F238E27FC236}">
                <a16:creationId xmlns:a16="http://schemas.microsoft.com/office/drawing/2014/main" id="{9F38A096-23C7-42A8-8F8D-D167F2DA8600}"/>
              </a:ext>
            </a:extLst>
          </p:cNvPr>
          <p:cNvSpPr>
            <a:spLocks noGrp="1"/>
          </p:cNvSpPr>
          <p:nvPr>
            <p:ph idx="4294967295"/>
          </p:nvPr>
        </p:nvSpPr>
        <p:spPr>
          <a:xfrm>
            <a:off x="864524" y="1554481"/>
            <a:ext cx="10837025" cy="3316778"/>
          </a:xfrm>
        </p:spPr>
        <p:txBody>
          <a:bodyPr>
            <a:normAutofit fontScale="92500"/>
          </a:bodyPr>
          <a:lstStyle/>
          <a:p>
            <a:pPr marL="0" indent="0" algn="just">
              <a:buNone/>
            </a:pPr>
            <a:r>
              <a:rPr lang="en-US" sz="36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r>
              <a:rPr lang="ru-RU" sz="4000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Таким </a:t>
            </a:r>
            <a:r>
              <a:rPr lang="ru-RU" sz="40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образом, правильно подобранные информационные технологии создают необходимый уровень качества, дифференциации и индивидуализации обучения и воспитания.</a:t>
            </a:r>
          </a:p>
          <a:p>
            <a:pPr marL="0" indent="0" algn="just">
              <a:buNone/>
            </a:pPr>
            <a:r>
              <a:rPr lang="ru-RU" sz="32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	</a:t>
            </a: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3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100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66595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TM02892315[[fn=Легкий дым]]</Template>
  <TotalTime>473</TotalTime>
  <Words>44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Times New Roman</vt:lpstr>
      <vt:lpstr>Wingdings 3</vt:lpstr>
      <vt:lpstr>Легкий дым</vt:lpstr>
      <vt:lpstr>Использование цифровых технологий на уроке русского языка и литературы</vt:lpstr>
      <vt:lpstr>Презентация PowerPoint</vt:lpstr>
      <vt:lpstr>Презентация PowerPoint</vt:lpstr>
      <vt:lpstr>Презентация PowerPoint</vt:lpstr>
      <vt:lpstr>Возможности, которые дают  цифровые технологии: </vt:lpstr>
      <vt:lpstr>Forms.Yandex</vt:lpstr>
      <vt:lpstr>Сервис Quizlet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Использование цифровых технологий на уроке русского языка и литературы</dc:title>
  <dc:creator>samob76@yandex.ru</dc:creator>
  <cp:lastModifiedBy>Пользователь</cp:lastModifiedBy>
  <cp:revision>33</cp:revision>
  <dcterms:created xsi:type="dcterms:W3CDTF">2024-03-15T04:59:02Z</dcterms:created>
  <dcterms:modified xsi:type="dcterms:W3CDTF">2024-03-28T02:10:35Z</dcterms:modified>
</cp:coreProperties>
</file>