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9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6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2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2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2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5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3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25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8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2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3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8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0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7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9F0A-D0D5-4BA9-9016-B7B4BD5DB3F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8A7D-CAF7-4D42-874E-8E7675C4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04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DB566-E5FF-5592-B148-A550011C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50" y="0"/>
            <a:ext cx="9836150" cy="31305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«Визуализация как способ развития учебно-познавательных и информационных компетенций школьников»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81BB2F-0924-23DE-4617-1BCF878FE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551" y="5202238"/>
            <a:ext cx="5632450" cy="1655762"/>
          </a:xfrm>
        </p:spPr>
        <p:txBody>
          <a:bodyPr/>
          <a:lstStyle/>
          <a:p>
            <a:pPr algn="just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учитель истории и обществознания МБОУ СОШ № 2 г. о. Большой камень</a:t>
            </a:r>
          </a:p>
          <a:p>
            <a:pPr algn="just"/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Коржунов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Дмитриевич</a:t>
            </a:r>
          </a:p>
        </p:txBody>
      </p:sp>
    </p:spTree>
    <p:extLst>
      <p:ext uri="{BB962C8B-B14F-4D97-AF65-F5344CB8AC3E}">
        <p14:creationId xmlns:p14="http://schemas.microsoft.com/office/powerpoint/2010/main" val="204348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DF6979-667E-A7A4-FB8C-14E4846F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246" y="2133600"/>
            <a:ext cx="5934508" cy="1639886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Спасибо за внимание !</a:t>
            </a:r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4EAAD146-31B9-38EC-4D17-D505EEBC7FAF}"/>
              </a:ext>
            </a:extLst>
          </p:cNvPr>
          <p:cNvSpPr/>
          <p:nvPr/>
        </p:nvSpPr>
        <p:spPr>
          <a:xfrm>
            <a:off x="647700" y="819150"/>
            <a:ext cx="3708400" cy="370840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''минус'' 6">
            <a:extLst>
              <a:ext uri="{FF2B5EF4-FFF2-40B4-BE49-F238E27FC236}">
                <a16:creationId xmlns:a16="http://schemas.microsoft.com/office/drawing/2014/main" id="{92074129-29F6-E8CA-9A43-862BF851320B}"/>
              </a:ext>
            </a:extLst>
          </p:cNvPr>
          <p:cNvSpPr/>
          <p:nvPr/>
        </p:nvSpPr>
        <p:spPr>
          <a:xfrm>
            <a:off x="6540500" y="441325"/>
            <a:ext cx="4464050" cy="446405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60273-8424-2AE1-265F-4C0F761E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F407B-E3B3-C6F3-6452-88EF1B01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проблемы требуют современных решений».</a:t>
            </a:r>
          </a:p>
          <a:p>
            <a:pPr marL="0" indent="0" algn="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Шапелл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8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0DAD7-587E-460F-4F76-ED2DC73B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Клиповое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0A554-74F6-2115-7A4E-7846358B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643" y="1480032"/>
            <a:ext cx="9905999" cy="53779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 — это восприятие мира через короткие яркие образы.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концентрироваться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анализировать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успеваемость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внушаемость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Безразличие к людям</a:t>
            </a:r>
          </a:p>
        </p:txBody>
      </p:sp>
    </p:spTree>
    <p:extLst>
      <p:ext uri="{BB962C8B-B14F-4D97-AF65-F5344CB8AC3E}">
        <p14:creationId xmlns:p14="http://schemas.microsoft.com/office/powerpoint/2010/main" val="25627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0DAD7-587E-460F-4F76-ED2DC73B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Как бороться с Клиповым мышлением: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0A554-74F6-2115-7A4E-7846358B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643" y="1480032"/>
            <a:ext cx="9905999" cy="5377968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художественную литературу и смотреть «старые фильмы»;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изложения и сочинения;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Сомневаться и дискутировать;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цифровые каникулы;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методы познания.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13999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64FCFA2-5310-F879-47C3-7046A48C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DD387B68-CADF-9AC2-3F4D-A4B9D7DEE556}"/>
              </a:ext>
            </a:extLst>
          </p:cNvPr>
          <p:cNvSpPr txBox="1">
            <a:spLocks/>
          </p:cNvSpPr>
          <p:nvPr/>
        </p:nvSpPr>
        <p:spPr>
          <a:xfrm>
            <a:off x="1595057" y="5580917"/>
            <a:ext cx="8753667" cy="112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Куликовская битва – 1380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42EFF3-11EF-4BC4-4FDB-F01314EEF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09" y="0"/>
            <a:ext cx="8352961" cy="60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1CCF17-5DCD-77D2-5400-2ADF6C2B0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7" y="158750"/>
            <a:ext cx="8753667" cy="5568950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64FCFA2-5310-F879-47C3-7046A48C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DD387B68-CADF-9AC2-3F4D-A4B9D7DEE556}"/>
              </a:ext>
            </a:extLst>
          </p:cNvPr>
          <p:cNvSpPr txBox="1">
            <a:spLocks/>
          </p:cNvSpPr>
          <p:nvPr/>
        </p:nvSpPr>
        <p:spPr>
          <a:xfrm>
            <a:off x="1595057" y="5734050"/>
            <a:ext cx="8753667" cy="112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Поход Ермака в Сибирь - 1581 – 1584 гг.</a:t>
            </a:r>
          </a:p>
        </p:txBody>
      </p:sp>
    </p:spTree>
    <p:extLst>
      <p:ext uri="{BB962C8B-B14F-4D97-AF65-F5344CB8AC3E}">
        <p14:creationId xmlns:p14="http://schemas.microsoft.com/office/powerpoint/2010/main" val="21862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64FCFA2-5310-F879-47C3-7046A48C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DD387B68-CADF-9AC2-3F4D-A4B9D7DEE556}"/>
              </a:ext>
            </a:extLst>
          </p:cNvPr>
          <p:cNvSpPr txBox="1">
            <a:spLocks/>
          </p:cNvSpPr>
          <p:nvPr/>
        </p:nvSpPr>
        <p:spPr>
          <a:xfrm>
            <a:off x="1595057" y="5580917"/>
            <a:ext cx="8753667" cy="112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Санкт-Петербурга – 1703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4280F2-A3C6-4624-3ADC-484A652A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6" y="0"/>
            <a:ext cx="8748288" cy="55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64FCFA2-5310-F879-47C3-7046A48C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DD387B68-CADF-9AC2-3F4D-A4B9D7DEE556}"/>
              </a:ext>
            </a:extLst>
          </p:cNvPr>
          <p:cNvSpPr txBox="1">
            <a:spLocks/>
          </p:cNvSpPr>
          <p:nvPr/>
        </p:nvSpPr>
        <p:spPr>
          <a:xfrm>
            <a:off x="1595057" y="5580917"/>
            <a:ext cx="8753667" cy="112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Швейцарский поход Суворова – 1799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E1059A-54BC-8E84-C201-AD18CD53A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-5510"/>
            <a:ext cx="5934508" cy="55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64FCFA2-5310-F879-47C3-7046A48C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DD387B68-CADF-9AC2-3F4D-A4B9D7DEE556}"/>
              </a:ext>
            </a:extLst>
          </p:cNvPr>
          <p:cNvSpPr txBox="1">
            <a:spLocks/>
          </p:cNvSpPr>
          <p:nvPr/>
        </p:nvSpPr>
        <p:spPr>
          <a:xfrm>
            <a:off x="1595057" y="5580917"/>
            <a:ext cx="8753667" cy="112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Тильзитский мир – 1801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75C2C-6A75-697F-4ED6-5BAB42B2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04" y="0"/>
            <a:ext cx="5081166" cy="61053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EBA26B-4759-1976-A4BA-EB7B1978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83" y="0"/>
            <a:ext cx="8559060" cy="61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88</TotalTime>
  <Words>136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Tw Cen MT</vt:lpstr>
      <vt:lpstr>Wingdings</vt:lpstr>
      <vt:lpstr>Контур</vt:lpstr>
      <vt:lpstr>«Визуализация как способ развития учебно-познавательных и информационных компетенций школьников»</vt:lpstr>
      <vt:lpstr>Презентация PowerPoint</vt:lpstr>
      <vt:lpstr>Клиповое мышление</vt:lpstr>
      <vt:lpstr>Как бороться с Клиповым мышлением: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«Визуализация как способ развития учебно-познавательных и информационных компетенций школьников»</dc:title>
  <dc:creator>STLMN</dc:creator>
  <cp:lastModifiedBy>STLMN</cp:lastModifiedBy>
  <cp:revision>5</cp:revision>
  <dcterms:created xsi:type="dcterms:W3CDTF">2024-03-28T04:12:55Z</dcterms:created>
  <dcterms:modified xsi:type="dcterms:W3CDTF">2024-03-28T05:41:49Z</dcterms:modified>
</cp:coreProperties>
</file>