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" TargetMode="External"/><Relationship Id="rId3" Type="http://schemas.openxmlformats.org/officeDocument/2006/relationships/hyperlink" Target="https://academy-of-curiosity.ru/wp-content/uploads/bg_forreaders/nejropsihologicheskie-igry-dlya-detej.mp3" TargetMode="External"/><Relationship Id="rId7" Type="http://schemas.openxmlformats.org/officeDocument/2006/relationships/hyperlink" Target="https://pandia.ru/text/86/111/49485.php" TargetMode="External"/><Relationship Id="rId2" Type="http://schemas.openxmlformats.org/officeDocument/2006/relationships/hyperlink" Target="file:///C:\Users\User\Desktop\&#1085;&#1077;&#1081;&#1088;&#1086;\&#1053;&#1077;&#1081;&#1088;&#1086;&#1080;&#1075;&#1088;&#1099;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yshared.ru/slide/1344762/" TargetMode="External"/><Relationship Id="rId11" Type="http://schemas.openxmlformats.org/officeDocument/2006/relationships/hyperlink" Target="https://logoportal.ru/statya-18172.html" TargetMode="External"/><Relationship Id="rId5" Type="http://schemas.openxmlformats.org/officeDocument/2006/relationships/hyperlink" Target="https://razvivashka.online/metodiki/gimnastika-dlya-mozga#i" TargetMode="External"/><Relationship Id="rId10" Type="http://schemas.openxmlformats.org/officeDocument/2006/relationships/hyperlink" Target="https://uolbt.yanao.ru/cdn/documents/2022/06/sborik-statej-vesennej-mezhmunitsipalnoj-sessii-dlya-rabotnikov_p40704.pdf" TargetMode="External"/><Relationship Id="rId4" Type="http://schemas.openxmlformats.org/officeDocument/2006/relationships/hyperlink" Target="#_bookmark0"/><Relationship Id="rId9" Type="http://schemas.openxmlformats.org/officeDocument/2006/relationships/hyperlink" Target="https://vk.com/wall-165852117_468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6E69D-8204-4AB2-95EB-5A984D90F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980" y="2212451"/>
            <a:ext cx="4547221" cy="174467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«Руки учат голову, затем поумневшая голова учит руки, а умелые руки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снова способствуют развитию мозга»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188AE4-43C4-44AC-B7ED-3219C0C5B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00" y="3642330"/>
            <a:ext cx="9397516" cy="1565774"/>
          </a:xfrm>
        </p:spPr>
        <p:txBody>
          <a:bodyPr>
            <a:noAutofit/>
          </a:bodyPr>
          <a:lstStyle/>
          <a:p>
            <a:r>
              <a:rPr lang="ru-RU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Нейроигры</a:t>
            </a: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средство развития межполушарных связей.  Особенности применения  </a:t>
            </a:r>
            <a:r>
              <a:rPr lang="ru-RU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нейроигр</a:t>
            </a: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для работы с детьми с ОВЗ</a:t>
            </a:r>
            <a:endParaRPr lang="ru-RU" sz="3200" b="1" dirty="0"/>
          </a:p>
        </p:txBody>
      </p:sp>
      <p:pic>
        <p:nvPicPr>
          <p:cNvPr id="4" name="Image 46">
            <a:extLst>
              <a:ext uri="{FF2B5EF4-FFF2-40B4-BE49-F238E27FC236}">
                <a16:creationId xmlns:a16="http://schemas.microsoft.com/office/drawing/2014/main" id="{A839ECF6-F19D-45C4-8469-7A42AD7131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092" y="206734"/>
            <a:ext cx="4890052" cy="3085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41E0E-95CB-46BF-B74C-5262A59E8000}"/>
              </a:ext>
            </a:extLst>
          </p:cNvPr>
          <p:cNvSpPr txBox="1"/>
          <p:nvPr/>
        </p:nvSpPr>
        <p:spPr>
          <a:xfrm>
            <a:off x="6440557" y="5387007"/>
            <a:ext cx="569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Аксенова Лариса Юрьевна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Высшая категория </a:t>
            </a:r>
          </a:p>
          <a:p>
            <a:r>
              <a:rPr lang="ru-RU" dirty="0"/>
              <a:t>МБОУСОШ № 2 го Большой Камень</a:t>
            </a:r>
          </a:p>
        </p:txBody>
      </p:sp>
    </p:spTree>
    <p:extLst>
      <p:ext uri="{BB962C8B-B14F-4D97-AF65-F5344CB8AC3E}">
        <p14:creationId xmlns:p14="http://schemas.microsoft.com/office/powerpoint/2010/main" val="73787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06E86-8DA7-4C78-A44A-BF13E0EC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535" y="465084"/>
            <a:ext cx="9636980" cy="11728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Выберите шарик с таким фразеологизмом, который больше подходит к вашей работе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9E98C07-C234-4725-B20C-3CDDC6749EB1}"/>
              </a:ext>
            </a:extLst>
          </p:cNvPr>
          <p:cNvSpPr/>
          <p:nvPr/>
        </p:nvSpPr>
        <p:spPr>
          <a:xfrm>
            <a:off x="1041620" y="1637969"/>
            <a:ext cx="2639833" cy="237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F12B296-3A9E-41C6-99B6-56D38D250B7A}"/>
              </a:ext>
            </a:extLst>
          </p:cNvPr>
          <p:cNvSpPr/>
          <p:nvPr/>
        </p:nvSpPr>
        <p:spPr>
          <a:xfrm>
            <a:off x="4532245" y="1637969"/>
            <a:ext cx="2576222" cy="2289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>
              <a:highlight>
                <a:srgbClr val="000000"/>
              </a:highlight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5B6E031-6B33-4CA7-AE57-A2F649E1EF4B}"/>
              </a:ext>
            </a:extLst>
          </p:cNvPr>
          <p:cNvSpPr/>
          <p:nvPr/>
        </p:nvSpPr>
        <p:spPr>
          <a:xfrm>
            <a:off x="8209722" y="1709531"/>
            <a:ext cx="2516588" cy="213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4A42380-8691-4D50-BDB4-DD8D09470A15}"/>
              </a:ext>
            </a:extLst>
          </p:cNvPr>
          <p:cNvSpPr/>
          <p:nvPr/>
        </p:nvSpPr>
        <p:spPr>
          <a:xfrm>
            <a:off x="2456951" y="4253948"/>
            <a:ext cx="2639833" cy="23774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0D7ED1D-D278-4840-A9FB-6BA55E7DB757}"/>
              </a:ext>
            </a:extLst>
          </p:cNvPr>
          <p:cNvSpPr/>
          <p:nvPr/>
        </p:nvSpPr>
        <p:spPr>
          <a:xfrm>
            <a:off x="6687045" y="4253948"/>
            <a:ext cx="2639833" cy="23774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F1328-0B5C-4B8F-93E3-7C2F63F8E53B}"/>
              </a:ext>
            </a:extLst>
          </p:cNvPr>
          <p:cNvSpPr txBox="1"/>
          <p:nvPr/>
        </p:nvSpPr>
        <p:spPr>
          <a:xfrm>
            <a:off x="1709530" y="2179640"/>
            <a:ext cx="1558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Держал ушки на макушке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91ABE-6973-472F-9E8A-9EE3B129604B}"/>
              </a:ext>
            </a:extLst>
          </p:cNvPr>
          <p:cNvSpPr txBox="1"/>
          <p:nvPr/>
        </p:nvSpPr>
        <p:spPr>
          <a:xfrm>
            <a:off x="4977517" y="2179640"/>
            <a:ext cx="162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Засучив рукава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35FF0-2D60-48B7-9C5F-B3011C27476A}"/>
              </a:ext>
            </a:extLst>
          </p:cNvPr>
          <p:cNvSpPr txBox="1"/>
          <p:nvPr/>
        </p:nvSpPr>
        <p:spPr>
          <a:xfrm>
            <a:off x="8706678" y="2179640"/>
            <a:ext cx="1630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Считал ворон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FC47F-3445-4D08-A226-54EAA6A99CAD}"/>
              </a:ext>
            </a:extLst>
          </p:cNvPr>
          <p:cNvSpPr txBox="1"/>
          <p:nvPr/>
        </p:nvSpPr>
        <p:spPr>
          <a:xfrm>
            <a:off x="2926080" y="4921857"/>
            <a:ext cx="1701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Работал до седьмого пота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38799-0ED8-416A-B11B-1B25E3235569}"/>
              </a:ext>
            </a:extLst>
          </p:cNvPr>
          <p:cNvSpPr txBox="1"/>
          <p:nvPr/>
        </p:nvSpPr>
        <p:spPr>
          <a:xfrm>
            <a:off x="7195930" y="4921856"/>
            <a:ext cx="188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Мотал на ус</a:t>
            </a:r>
          </a:p>
        </p:txBody>
      </p:sp>
    </p:spTree>
    <p:extLst>
      <p:ext uri="{BB962C8B-B14F-4D97-AF65-F5344CB8AC3E}">
        <p14:creationId xmlns:p14="http://schemas.microsoft.com/office/powerpoint/2010/main" val="126815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75EA2-9D07-4A25-9A42-D93563CD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90" y="261755"/>
            <a:ext cx="7087525" cy="1018405"/>
          </a:xfrm>
        </p:spPr>
        <p:txBody>
          <a:bodyPr/>
          <a:lstStyle/>
          <a:p>
            <a:r>
              <a:rPr lang="ru-RU" dirty="0"/>
              <a:t>Полезные ссылки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689C1B-AE42-4F98-ACDC-831EBA2F5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1932" y="1733133"/>
            <a:ext cx="8915399" cy="4413225"/>
          </a:xfrm>
        </p:spPr>
        <p:txBody>
          <a:bodyPr>
            <a:normAutofit fontScale="70000" lnSpcReduction="20000"/>
          </a:bodyPr>
          <a:lstStyle/>
          <a:p>
            <a:r>
              <a:rPr lang="en-US" sz="2100" dirty="0">
                <a:hlinkClick r:id="rId2" action="ppaction://hlinkfile"/>
              </a:rPr>
              <a:t>file:///C:/Users/User/Desktop/</a:t>
            </a:r>
            <a:r>
              <a:rPr lang="ru-RU" sz="2100" dirty="0">
                <a:hlinkClick r:id="rId2" action="ppaction://hlinkfile"/>
              </a:rPr>
              <a:t>нейро/</a:t>
            </a:r>
            <a:r>
              <a:rPr lang="ru-RU" sz="2100" dirty="0" err="1">
                <a:hlinkClick r:id="rId2" action="ppaction://hlinkfile"/>
              </a:rPr>
              <a:t>Нейроигры</a:t>
            </a:r>
            <a:endParaRPr lang="ru-RU" sz="2100" dirty="0"/>
          </a:p>
          <a:p>
            <a:r>
              <a:rPr lang="en-US" sz="2100" dirty="0">
                <a:hlinkClick r:id="rId3"/>
              </a:rPr>
              <a:t>https://academy-of-curiosity.ru/wp-content/uploads/bg_forreaders/nejropsihologicheskie-igry-dlya-detej.mp3</a:t>
            </a:r>
            <a:endParaRPr lang="ru-RU" sz="2100" dirty="0"/>
          </a:p>
          <a:p>
            <a:pPr marL="69850">
              <a:spcBef>
                <a:spcPts val="1460"/>
              </a:spcBef>
            </a:pPr>
            <a:r>
              <a:rPr lang="ru-RU" sz="21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 action="ppaction://hlinkfile"/>
              </a:rPr>
              <a:t>Нейропсихологические</a:t>
            </a:r>
            <a:r>
              <a:rPr lang="ru-RU" sz="2100" u="sng" spc="-5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 action="ppaction://hlinkfile"/>
              </a:rPr>
              <a:t> </a:t>
            </a:r>
            <a:r>
              <a:rPr lang="ru-RU" sz="21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 action="ppaction://hlinkfile"/>
              </a:rPr>
              <a:t>игры: что это и чем</a:t>
            </a:r>
            <a:r>
              <a:rPr lang="ru-RU" sz="2100" u="sng" spc="-5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 action="ppaction://hlinkfile"/>
              </a:rPr>
              <a:t> </a:t>
            </a:r>
            <a:r>
              <a:rPr lang="ru-RU" sz="21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 action="ppaction://hlinkfile"/>
              </a:rPr>
              <a:t>полезны для </a:t>
            </a:r>
            <a:r>
              <a:rPr lang="ru-RU" sz="2100" u="sng" spc="-1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 action="ppaction://hlinkfile"/>
              </a:rPr>
              <a:t>ребёнка</a:t>
            </a:r>
            <a:endParaRPr lang="ru-RU" sz="2100" u="sng" spc="-10" dirty="0">
              <a:solidFill>
                <a:srgbClr val="0000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9850">
              <a:spcBef>
                <a:spcPts val="1460"/>
              </a:spcBef>
            </a:pP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https://razvivashka.online/metodiki/gimnastika-dlya-mozga#i</a:t>
            </a:r>
            <a:endParaRPr lang="ru-RU" sz="21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http://www.myshared.ru/slide/1344762/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https://pandia.ru/text/86/111/49485.php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https://infourok.ru/</a:t>
            </a: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https://vk.com/wall-165852117_46825</a:t>
            </a: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https://uolbt.yanao.ru/cdn/documents/2022/06/sborik-statej-vesennej-mezhmunitsipalnoj-sessii-dlya-rabotnikov_p40704.pdf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https://logoportal.ru/statya-18172.html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850">
              <a:spcBef>
                <a:spcPts val="1460"/>
              </a:spcBef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850">
              <a:spcBef>
                <a:spcPts val="1460"/>
              </a:spcBef>
            </a:pP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9850">
              <a:spcBef>
                <a:spcPts val="110"/>
              </a:spcBef>
              <a:spcAft>
                <a:spcPts val="0"/>
              </a:spcAft>
            </a:pP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9850">
              <a:spcBef>
                <a:spcPts val="110"/>
              </a:spcBef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3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E9844-033F-41A9-8EC7-0432EA3B3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210" y="399553"/>
            <a:ext cx="8915399" cy="1294075"/>
          </a:xfrm>
        </p:spPr>
        <p:txBody>
          <a:bodyPr>
            <a:noAutofit/>
          </a:bodyPr>
          <a:lstStyle/>
          <a:p>
            <a:r>
              <a:rPr lang="ru-RU" sz="3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Нейропсихологические игры: что это и чем полезны для </a:t>
            </a:r>
            <a:r>
              <a:rPr lang="ru-RU" sz="3200" b="1" kern="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ребёнка</a:t>
            </a:r>
            <a:br>
              <a:rPr lang="ru-RU" sz="3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2D3437-4FCD-4F18-8012-B8643BF1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636" y="1384745"/>
            <a:ext cx="6615486" cy="5318205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u="sng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Нейропсихология </a:t>
            </a: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наука, изучающая психические процессы, происходящие в головном мозге. С помощью неё мы понимаем, как работает наше внимание, память, ориентация в пространстве, восприятие окружающего мира и другое.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u="sng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Нейропсихологические игры </a:t>
            </a: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комплекс упражнений и приемов, направленных на активацию естественных механизмов работы     мозга через выполнение физических движений. Они ориентированы на оптимизацию речи в ее взаимодействии с другими психическими функциями и пространственными представлениями</a:t>
            </a:r>
          </a:p>
          <a:p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u="sng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Нейропсихологические игры </a:t>
            </a:r>
            <a:r>
              <a:rPr lang="ru-RU" sz="20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 заменяют полноценное обучение, а помогают и корректируют небольшие нарушения у детей.</a:t>
            </a:r>
            <a:endParaRPr lang="en-US" sz="2000" dirty="0">
              <a:effectLst/>
              <a:latin typeface="Century" panose="020406040505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Image 47">
            <a:extLst>
              <a:ext uri="{FF2B5EF4-FFF2-40B4-BE49-F238E27FC236}">
                <a16:creationId xmlns:a16="http://schemas.microsoft.com/office/drawing/2014/main" id="{F6F95D50-E6B1-4923-ACAB-4E8BFC612B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779" y="1488113"/>
            <a:ext cx="3549857" cy="29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B2C08-90C0-47AA-9644-D3D88E464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839" y="265418"/>
            <a:ext cx="9361597" cy="2262781"/>
          </a:xfrm>
        </p:spPr>
        <p:txBody>
          <a:bodyPr>
            <a:normAutofit fontScale="90000"/>
          </a:bodyPr>
          <a:lstStyle/>
          <a:p>
            <a:r>
              <a:rPr lang="ru-RU" sz="5400" b="1" u="sng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Кому особенно полезны нейропсихологические игры? </a:t>
            </a:r>
            <a:br>
              <a:rPr lang="ru-RU" sz="5400" b="1" u="sng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72DB23-2798-408F-B025-11AC1095B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763" y="2369173"/>
            <a:ext cx="6353093" cy="34988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Ребятам, которым сложно сосредотачиваться, запоминать материал, переключаться с одного вида деятельности на другой, а также тем, у кого есть проблемы с поведением и обучением в школе.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Они будут полезны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тревожным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детям,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которые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боятся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ошибок.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Стоит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обратить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внимание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тех</a:t>
            </a:r>
            <a:r>
              <a:rPr lang="ru-RU" sz="1800" spc="-1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ребят, которые порой чересчур импульсивно реагируют на что-то или, напротив, слишком медлительны.</a:t>
            </a:r>
            <a:r>
              <a:rPr lang="ru-RU" sz="1800" spc="400" dirty="0">
                <a:effectLst/>
                <a:latin typeface="Century" panose="020406040505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1800" dirty="0">
              <a:effectLst/>
              <a:latin typeface="Century" panose="020406040505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Image 55">
            <a:extLst>
              <a:ext uri="{FF2B5EF4-FFF2-40B4-BE49-F238E27FC236}">
                <a16:creationId xmlns:a16="http://schemas.microsoft.com/office/drawing/2014/main" id="{2498BBC8-617D-45C1-975F-48AFEAFBDC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633" y="2404754"/>
            <a:ext cx="4442130" cy="38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1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05338-EAC7-4557-B14D-912ED012C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190" y="185682"/>
            <a:ext cx="8915399" cy="8148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они развивают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53A60AA-3985-4506-87D6-DAF8313964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40" y="881240"/>
            <a:ext cx="2049145" cy="179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89A4EDF-D5F3-4730-9F3E-6FAB1B81BC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6" y="2816333"/>
            <a:ext cx="1781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85DFA25-8DE0-4FEC-A05A-41830E9956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03" y="4740631"/>
            <a:ext cx="21875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B1C0F43-C850-4B63-A23D-C7F4ADE6450F}"/>
              </a:ext>
            </a:extLst>
          </p:cNvPr>
          <p:cNvSpPr txBox="1"/>
          <p:nvPr/>
        </p:nvSpPr>
        <p:spPr>
          <a:xfrm>
            <a:off x="5963478" y="1319917"/>
            <a:ext cx="4579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Память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Внимание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Виды восприятия: зрительное, слуховое, осязательное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Логику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Умение делать прогнозы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Умение приходить к выводам, основываясь на разных факторах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00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C7A79-EFBB-49AB-AB67-2D30744F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187" y="359797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Нейропсихологические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игры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могут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использовать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только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специалисты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своих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занятиях,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но и родители в домашних условиях. Но совсем необязательно иметь какие-либо нарушения в развитии. Игры в любом случае это полезно и интересно для каждого. Дети развиваются</a:t>
            </a:r>
            <a:r>
              <a:rPr lang="ru-RU" sz="1800" spc="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играя. Им важно взаимодействовать со сверстниками, учиться работать в команде и за самого себя, видеть свои ошибки и делать выводы.</a:t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pic>
        <p:nvPicPr>
          <p:cNvPr id="4" name="Image 54">
            <a:extLst>
              <a:ext uri="{FF2B5EF4-FFF2-40B4-BE49-F238E27FC236}">
                <a16:creationId xmlns:a16="http://schemas.microsoft.com/office/drawing/2014/main" id="{26CBB233-9898-4C1D-AC71-CF3F8ED373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638" y="2107094"/>
            <a:ext cx="6133313" cy="39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A4835-843E-4824-A3D5-D84C5F7A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508" y="57640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</a:t>
            </a:r>
            <a:r>
              <a:rPr lang="ru-RU" b="1" dirty="0" err="1"/>
              <a:t>нейоигр</a:t>
            </a:r>
            <a:r>
              <a:rPr lang="ru-RU" b="1" dirty="0"/>
              <a:t> для детей с ОВЗ</a:t>
            </a:r>
            <a:br>
              <a:rPr lang="ru-RU" dirty="0"/>
            </a:br>
            <a:endParaRPr lang="ru-RU" dirty="0"/>
          </a:p>
        </p:txBody>
      </p:sp>
      <p:pic>
        <p:nvPicPr>
          <p:cNvPr id="3" name="VIDEO-2024-03-24-14-47-04">
            <a:hlinkClick r:id="" action="ppaction://media"/>
            <a:extLst>
              <a:ext uri="{FF2B5EF4-FFF2-40B4-BE49-F238E27FC236}">
                <a16:creationId xmlns:a16="http://schemas.microsoft.com/office/drawing/2014/main" id="{701F2906-F3CE-488B-9A89-E7EE0159E4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7844" y="1208598"/>
            <a:ext cx="3618202" cy="57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DB950-339C-4345-84ED-26F221EB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22" y="218594"/>
            <a:ext cx="8911687" cy="926394"/>
          </a:xfrm>
        </p:spPr>
        <p:txBody>
          <a:bodyPr>
            <a:normAutofit fontScale="90000"/>
          </a:bodyPr>
          <a:lstStyle/>
          <a:p>
            <a:r>
              <a:rPr lang="ru-RU" sz="3200" b="1" kern="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Нейропрописи</a:t>
            </a:r>
            <a:r>
              <a:rPr lang="ru-RU" sz="3200" b="1" kern="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и </a:t>
            </a:r>
            <a:r>
              <a:rPr lang="ru-RU" sz="3200" b="1" kern="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нейроигры</a:t>
            </a:r>
            <a:br>
              <a:rPr lang="ru-RU" sz="3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175B3B-F3AA-43E5-98AF-90D6D74B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60" y="1423284"/>
            <a:ext cx="6747971" cy="4842344"/>
          </a:xfrm>
          <a:prstGeom prst="rect">
            <a:avLst/>
          </a:prstGeom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90C20D33-B5F9-490D-9ADC-18857A8337C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6132" y="384232"/>
            <a:ext cx="3594307" cy="6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3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75B127-083E-4617-9F79-B6D63073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118977"/>
            <a:ext cx="6018013" cy="42780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61B81-5236-4DFC-A63D-DEBC86169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22" y="2727297"/>
            <a:ext cx="5562262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D45E71-F1ED-4F04-81BE-D648BB4B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06" y="142919"/>
            <a:ext cx="4649654" cy="6572162"/>
          </a:xfrm>
          <a:prstGeom prst="rect">
            <a:avLst/>
          </a:prstGeom>
        </p:spPr>
      </p:pic>
      <p:pic>
        <p:nvPicPr>
          <p:cNvPr id="4" name="Image 78">
            <a:extLst>
              <a:ext uri="{FF2B5EF4-FFF2-40B4-BE49-F238E27FC236}">
                <a16:creationId xmlns:a16="http://schemas.microsoft.com/office/drawing/2014/main" id="{8E9424C4-7017-4FA1-A253-F1B272EB04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304" y="3429000"/>
            <a:ext cx="4001425" cy="22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190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472</Words>
  <Application>Microsoft Office PowerPoint</Application>
  <PresentationFormat>Широкоэкранный</PresentationFormat>
  <Paragraphs>44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Century</vt:lpstr>
      <vt:lpstr>Century Gothic</vt:lpstr>
      <vt:lpstr>Times New Roman</vt:lpstr>
      <vt:lpstr>Wingdings</vt:lpstr>
      <vt:lpstr>Wingdings 3</vt:lpstr>
      <vt:lpstr>Легкий дым</vt:lpstr>
      <vt:lpstr>«Руки учат голову, затем поумневшая голова учит руки, а умелые руки снова способствуют развитию мозга» </vt:lpstr>
      <vt:lpstr>Нейропсихологические игры: что это и чем полезны для ребёнка </vt:lpstr>
      <vt:lpstr>Кому особенно полезны нейропсихологические игры?  </vt:lpstr>
      <vt:lpstr>Что они развивают</vt:lpstr>
      <vt:lpstr>Нейропсихологические игры могут использовать не только специалисты на своих занятиях, но и родители в домашних условиях. Но совсем необязательно иметь какие-либо нарушения в развитии. Игры в любом случае это полезно и интересно для каждого. Дети развиваются играя. Им важно взаимодействовать со сверстниками, учиться работать в команде и за самого себя, видеть свои ошибки и делать выводы. </vt:lpstr>
      <vt:lpstr>Особенности нейоигр для детей с ОВЗ </vt:lpstr>
      <vt:lpstr>Нейропрописи и нейроигры </vt:lpstr>
      <vt:lpstr>Презентация PowerPoint</vt:lpstr>
      <vt:lpstr>Презентация PowerPoint</vt:lpstr>
      <vt:lpstr>Выберите шарик с таким фразеологизмом, который больше подходит к вашей работе</vt:lpstr>
      <vt:lpstr>Полезные ссылки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«Руки учат голову, затем поумневшая голова учит руки, а умелые руки снова способствуют развитию мозга»</dc:title>
  <dc:creator>Пользователь</dc:creator>
  <cp:lastModifiedBy>Пользователь</cp:lastModifiedBy>
  <cp:revision>15</cp:revision>
  <dcterms:created xsi:type="dcterms:W3CDTF">2024-03-24T04:38:30Z</dcterms:created>
  <dcterms:modified xsi:type="dcterms:W3CDTF">2024-03-26T11:34:52Z</dcterms:modified>
</cp:coreProperties>
</file>