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72" r:id="rId5"/>
    <p:sldId id="273" r:id="rId6"/>
    <p:sldId id="268" r:id="rId7"/>
    <p:sldId id="274" r:id="rId8"/>
    <p:sldId id="275" r:id="rId9"/>
    <p:sldId id="276" r:id="rId10"/>
    <p:sldId id="277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enicheva@pkiro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wp-content/uploads/2021/03/analiticheskaya-spravka-po-rezultatam-monitoringa-realizaczii-czelevoj-modeli-nastavnichest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yandex.ru/cloud/65ed9b925056909251901c87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206256" y="1155436"/>
            <a:ext cx="6298370" cy="3945187"/>
          </a:xfrm>
        </p:spPr>
        <p:txBody>
          <a:bodyPr/>
          <a:lstStyle/>
          <a:p>
            <a:pPr algn="ctr"/>
            <a:r>
              <a:rPr lang="ru-RU" sz="4000" dirty="0" smtClean="0"/>
              <a:t>мониторинг реализации целевой модели наставничества в Приморском крае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643159" y="3891731"/>
            <a:ext cx="6710798" cy="125917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6300192" y="188640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697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449984"/>
              </p:ext>
            </p:extLst>
          </p:nvPr>
        </p:nvGraphicFramePr>
        <p:xfrm>
          <a:off x="1331531" y="3429000"/>
          <a:ext cx="6280150" cy="1437132"/>
        </p:xfrm>
        <a:graphic>
          <a:graphicData uri="http://schemas.openxmlformats.org/drawingml/2006/table">
            <a:tbl>
              <a:tblPr firstRow="1" firstCol="1" bandRow="1"/>
              <a:tblGrid>
                <a:gridCol w="269930"/>
                <a:gridCol w="969206"/>
                <a:gridCol w="1079718"/>
                <a:gridCol w="1350283"/>
                <a:gridCol w="1260730"/>
                <a:gridCol w="1350283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образовательной организации*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URL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-адрес Положения о системе наставничества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URL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-адрес дорожной  карты (план мероприятий) по реализации Положения о системе наставничества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URL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-адрес программ наставничества различных форм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 на URL-адрес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приказов о назначении наставников в ОО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486544"/>
            <a:ext cx="7864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Количественные данные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пп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1.2, 1.4, 1.6, 1.8 необходимо подтвердить  ссылками на URL-адрес данных документов в сети Интернет, которые нужно разместить в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приведенной ниже форме и отправить по адресу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hlinkClick r:id="rId2"/>
              </a:rPr>
              <a:t>senicheva@pkiro.ru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 формате документа 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word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указанные сроки.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Муниципальное образование _____________________________________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47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592948" cy="288032"/>
          </a:xfrm>
        </p:spPr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80920" cy="53527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( в течение апреля, до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мая 2024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эффективность реализации целевой модели наставничества в 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блок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деятельности ММС по созданию системы наставничества в муниципалитете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pkiro.ru/wp-content/uploads/2021/03/analiticheskaya-spravka-po-rezultatam-monitoringa-realizaczii-czelevoj-modeli-nastavnichestva.pdf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(адресные рекомендации, аналитическая справка)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28803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Задачи мониторинга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9268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эффективность  реализации ЦНМ в 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в области нормативно-программного обеспечения: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на сайте Положение о системе наставничества в образовательной организации;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имеющих размещенную на сайте  дорожную карту (план мероприятий) по реализации Положения о системе наставничества в образовательной организации;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размещенные на сайте программы наставничества;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размещенные на сайте приказы о назначении наставников;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количеству и доле образовательных организаций от общего числа образовательных организаций, в которых на отчетный период внедрена ЦМН;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количеству и доле  педагогических работников, охваченных ЦМН за отчетный период;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31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 lnSpcReduction="10000"/>
          </a:bodyPr>
          <a:lstStyle/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  доле  педагогических работников в возрасте до 35 лет со стажем работы не более 3-х лет, вовлеченных в реализацию ЦМН и получивших  адресную поддержку и методическое сопровождение в различных формах;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 доле от общего числа учащихся ОО, вовлеченных в различные формы наставничества на институциональном, муниципальном и региональном уровнях;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 доле педагогических работников в возрасте до 35 лет со стажем работы не более 3-х лет, принимавших участие в конкурсах профессионального мастерства за отчетный период;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7" y="332656"/>
            <a:ext cx="8640960" cy="934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эффективность  реализации ЦНМ </a:t>
            </a:r>
            <a:endParaRPr lang="ru-RU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ОО по сопровождение молодых педагогов: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787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36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 доле ОО от общего количества ОО ,  имеющих размещенный на сайте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банк наставнических практик различных форм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«педагог-педагог», «педагог-учащийся», «учащийся-учащийся»;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инфоповодов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официальном сайте/ официальном аккаунте ОО (количество, ссылки)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496944" cy="44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эффективность  реализации ЦНМ в  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322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39604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по наличию муниципального  плана/дорожной карты по организации и проведению комплекса тематических мероприятий  с участием наставников и наставляемых в муниципальной системе образования;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муниципального банка наставнических практик;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муниципальной Школы  наставничества.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4664"/>
            <a:ext cx="835292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деятельности ММС по организации муниципальной системы наставничества: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380312" y="188640"/>
            <a:ext cx="1584175" cy="613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168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5904656"/>
          </a:xfrm>
        </p:spPr>
        <p:txBody>
          <a:bodyPr>
            <a:no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В Мониторинге принимают участие общеобразовательные организации. Специалисты муниципальных органов управления образования (далее – МОУО) или ММС, выполняющих функцию муниципального куратора  ЦМН, осуществляют сбор, обработку информации и заполнение общей для муниципалитета анкеты.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предполагает сбор объективных данных с их последующей верификацией, их статистическую обработку и анализ результатов для  принятия мер, направленных на реализацию целевой модели наставничества (далее ЦМН) в общеобразовательных организациях Приморского края методическим рекомендациям Министерства просвещения РФ и целевым показателям региональной целевой модели наставничества.   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Итоговым документом для принятия  управленческих решений является аналитическая справка по результатам Мониторинга.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235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568952" cy="3579849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Вопросы анкеты.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Примечание: количественные данные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пп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. 1.1- 1.21 необходимо внести в анкету по ссылке  (в таблице указано муниципальное образование, напр., Артемовский городской округ). Графы именованы и соответствуют указанным ниже показателям. </a:t>
            </a: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Ссылка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для размещения 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данных  </a:t>
            </a:r>
            <a:r>
              <a:rPr lang="ru-RU" sz="2000" u="sng" dirty="0">
                <a:solidFill>
                  <a:srgbClr val="0000FF"/>
                </a:solidFill>
                <a:latin typeface="Arial"/>
                <a:ea typeface="Calibri"/>
                <a:cs typeface="Times New Roman"/>
                <a:hlinkClick r:id="rId2"/>
              </a:rPr>
              <a:t>https://forms.yandex.ru/cloud/65ed9b925056909251901c87</a:t>
            </a:r>
            <a:r>
              <a:rPr lang="ru-RU" sz="2000" u="sng" dirty="0" smtClean="0">
                <a:solidFill>
                  <a:srgbClr val="0000FF"/>
                </a:solidFill>
                <a:latin typeface="Arial"/>
                <a:ea typeface="Calibri"/>
                <a:cs typeface="Times New Roman"/>
                <a:hlinkClick r:id="rId2"/>
              </a:rPr>
              <a:t>/</a:t>
            </a:r>
            <a:r>
              <a:rPr lang="ru-RU" sz="2000" u="sng" dirty="0" smtClean="0">
                <a:solidFill>
                  <a:srgbClr val="0000FF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0003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-603448"/>
            <a:ext cx="11161240" cy="777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36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632" y="-747464"/>
            <a:ext cx="11953328" cy="799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6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250</TotalTime>
  <Words>637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мониторинг реализации целевой модели наставничества в Приморском крае</vt:lpstr>
      <vt:lpstr>            Задачи мониторинга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реализации целевой модели наставничества в Приморском крае</dc:title>
  <dc:creator>Юлия А. Сеничева</dc:creator>
  <cp:lastModifiedBy>Юлия А. Сеничева</cp:lastModifiedBy>
  <cp:revision>23</cp:revision>
  <dcterms:created xsi:type="dcterms:W3CDTF">2022-11-26T10:30:32Z</dcterms:created>
  <dcterms:modified xsi:type="dcterms:W3CDTF">2024-03-14T04:54:25Z</dcterms:modified>
</cp:coreProperties>
</file>