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78" r:id="rId3"/>
    <p:sldId id="294" r:id="rId4"/>
    <p:sldId id="277" r:id="rId5"/>
    <p:sldId id="279" r:id="rId6"/>
    <p:sldId id="280" r:id="rId7"/>
    <p:sldId id="297" r:id="rId8"/>
    <p:sldId id="298" r:id="rId9"/>
    <p:sldId id="299" r:id="rId10"/>
    <p:sldId id="303" r:id="rId11"/>
    <p:sldId id="283" r:id="rId12"/>
    <p:sldId id="262" r:id="rId13"/>
    <p:sldId id="285" r:id="rId14"/>
    <p:sldId id="295" r:id="rId15"/>
    <p:sldId id="288" r:id="rId16"/>
    <p:sldId id="290" r:id="rId17"/>
    <p:sldId id="291" r:id="rId18"/>
    <p:sldId id="301" r:id="rId19"/>
    <p:sldId id="304" r:id="rId20"/>
    <p:sldId id="305" r:id="rId21"/>
    <p:sldId id="296" r:id="rId22"/>
    <p:sldId id="302" r:id="rId23"/>
    <p:sldId id="260"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94660"/>
  </p:normalViewPr>
  <p:slideViewPr>
    <p:cSldViewPr>
      <p:cViewPr>
        <p:scale>
          <a:sx n="82" d="100"/>
          <a:sy n="82" d="100"/>
        </p:scale>
        <p:origin x="-7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E5A872-64FE-4B89-92F3-EF54656C3D08}" type="datetimeFigureOut">
              <a:rPr lang="ru-RU" smtClean="0"/>
              <a:t>19.03.2024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57816E-5CE1-4BA9-9FD5-444804E31A64}" type="slidenum">
              <a:rPr lang="ru-RU" smtClean="0"/>
              <a:t>‹#›</a:t>
            </a:fld>
            <a:endParaRPr lang="ru-RU"/>
          </a:p>
        </p:txBody>
      </p:sp>
    </p:spTree>
    <p:extLst>
      <p:ext uri="{BB962C8B-B14F-4D97-AF65-F5344CB8AC3E}">
        <p14:creationId xmlns:p14="http://schemas.microsoft.com/office/powerpoint/2010/main" val="4131291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457816E-5CE1-4BA9-9FD5-444804E31A64}" type="slidenum">
              <a:rPr lang="ru-RU" smtClean="0"/>
              <a:t>3</a:t>
            </a:fld>
            <a:endParaRPr lang="ru-RU"/>
          </a:p>
        </p:txBody>
      </p:sp>
    </p:spTree>
    <p:extLst>
      <p:ext uri="{BB962C8B-B14F-4D97-AF65-F5344CB8AC3E}">
        <p14:creationId xmlns:p14="http://schemas.microsoft.com/office/powerpoint/2010/main" val="267170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457816E-5CE1-4BA9-9FD5-444804E31A64}" type="slidenum">
              <a:rPr lang="ru-RU" smtClean="0"/>
              <a:t>8</a:t>
            </a:fld>
            <a:endParaRPr lang="ru-RU"/>
          </a:p>
        </p:txBody>
      </p:sp>
    </p:spTree>
    <p:extLst>
      <p:ext uri="{BB962C8B-B14F-4D97-AF65-F5344CB8AC3E}">
        <p14:creationId xmlns:p14="http://schemas.microsoft.com/office/powerpoint/2010/main" val="3013668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C0C9A92-E4F3-443F-A284-4BCADDBDB9CB}" type="datetimeFigureOut">
              <a:rPr lang="ru-RU" smtClean="0"/>
              <a:pPr/>
              <a:t>19.03.2024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D6CEBF-7CA7-4A80-8F42-43150DA7347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C0C9A92-E4F3-443F-A284-4BCADDBDB9CB}" type="datetimeFigureOut">
              <a:rPr lang="ru-RU" smtClean="0"/>
              <a:pPr/>
              <a:t>19.03.2024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D6CEBF-7CA7-4A80-8F42-43150DA7347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C0C9A92-E4F3-443F-A284-4BCADDBDB9CB}" type="datetimeFigureOut">
              <a:rPr lang="ru-RU" smtClean="0"/>
              <a:pPr/>
              <a:t>19.03.2024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D6CEBF-7CA7-4A80-8F42-43150DA7347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C0C9A92-E4F3-443F-A284-4BCADDBDB9CB}" type="datetimeFigureOut">
              <a:rPr lang="ru-RU" smtClean="0"/>
              <a:pPr/>
              <a:t>19.03.2024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D6CEBF-7CA7-4A80-8F42-43150DA7347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C0C9A92-E4F3-443F-A284-4BCADDBDB9CB}" type="datetimeFigureOut">
              <a:rPr lang="ru-RU" smtClean="0"/>
              <a:pPr/>
              <a:t>19.03.2024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D6CEBF-7CA7-4A80-8F42-43150DA7347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C0C9A92-E4F3-443F-A284-4BCADDBDB9CB}" type="datetimeFigureOut">
              <a:rPr lang="ru-RU" smtClean="0"/>
              <a:pPr/>
              <a:t>19.03.2024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D6CEBF-7CA7-4A80-8F42-43150DA7347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C0C9A92-E4F3-443F-A284-4BCADDBDB9CB}" type="datetimeFigureOut">
              <a:rPr lang="ru-RU" smtClean="0"/>
              <a:pPr/>
              <a:t>19.03.2024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ED6CEBF-7CA7-4A80-8F42-43150DA7347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C0C9A92-E4F3-443F-A284-4BCADDBDB9CB}" type="datetimeFigureOut">
              <a:rPr lang="ru-RU" smtClean="0"/>
              <a:pPr/>
              <a:t>19.03.2024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ED6CEBF-7CA7-4A80-8F42-43150DA7347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C0C9A92-E4F3-443F-A284-4BCADDBDB9CB}" type="datetimeFigureOut">
              <a:rPr lang="ru-RU" smtClean="0"/>
              <a:pPr/>
              <a:t>19.03.2024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ED6CEBF-7CA7-4A80-8F42-43150DA7347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C0C9A92-E4F3-443F-A284-4BCADDBDB9CB}" type="datetimeFigureOut">
              <a:rPr lang="ru-RU" smtClean="0"/>
              <a:pPr/>
              <a:t>19.03.2024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D6CEBF-7CA7-4A80-8F42-43150DA7347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C0C9A92-E4F3-443F-A284-4BCADDBDB9CB}" type="datetimeFigureOut">
              <a:rPr lang="ru-RU" smtClean="0"/>
              <a:pPr/>
              <a:t>19.03.2024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D6CEBF-7CA7-4A80-8F42-43150DA7347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C9A92-E4F3-443F-A284-4BCADDBDB9CB}" type="datetimeFigureOut">
              <a:rPr lang="ru-RU" smtClean="0"/>
              <a:pPr/>
              <a:t>19.03.2024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6CEBF-7CA7-4A80-8F42-43150DA7347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1.pic4you.ru/allimage/y2012/08-20/12216/2356205.png" TargetMode="External"/><Relationship Id="rId2" Type="http://schemas.openxmlformats.org/officeDocument/2006/relationships/hyperlink" Target="http://s3.pic4you.ru/allimage/y2013/10-24/12216/3925122.png" TargetMode="External"/><Relationship Id="rId1" Type="http://schemas.openxmlformats.org/officeDocument/2006/relationships/slideLayout" Target="../slideLayouts/slideLayout7.xml"/><Relationship Id="rId6" Type="http://schemas.openxmlformats.org/officeDocument/2006/relationships/hyperlink" Target="http://img-fotki.yandex.ru/get/6521/108950446.113/0_cd1e6_7c1b8dea_S" TargetMode="External"/><Relationship Id="rId5" Type="http://schemas.openxmlformats.org/officeDocument/2006/relationships/hyperlink" Target="http://img-fotki.yandex.ru/get/6610/134091466.1c/0_8f975_cc74afe5_S" TargetMode="External"/><Relationship Id="rId4" Type="http://schemas.openxmlformats.org/officeDocument/2006/relationships/hyperlink" Target="http://s1.pic4you.ru/allimage/y2012/08-20/12216/2356208.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20688"/>
            <a:ext cx="8229600" cy="1143000"/>
          </a:xfrm>
        </p:spPr>
        <p:txBody>
          <a:bodyPr>
            <a:noAutofit/>
          </a:bodyPr>
          <a:lstStyle/>
          <a:p>
            <a:r>
              <a:rPr lang="ru-RU" sz="3900" dirty="0" smtClean="0">
                <a:latin typeface="Times New Roman" panose="02020603050405020304" pitchFamily="18" charset="0"/>
                <a:cs typeface="Times New Roman" panose="02020603050405020304" pitchFamily="18" charset="0"/>
              </a:rPr>
              <a:t/>
            </a:r>
            <a:br>
              <a:rPr lang="ru-RU" sz="3900" dirty="0" smtClean="0">
                <a:latin typeface="Times New Roman" panose="02020603050405020304" pitchFamily="18" charset="0"/>
                <a:cs typeface="Times New Roman" panose="02020603050405020304" pitchFamily="18" charset="0"/>
              </a:rPr>
            </a:br>
            <a:r>
              <a:rPr lang="ru-RU" sz="3900" dirty="0">
                <a:latin typeface="Times New Roman" panose="02020603050405020304" pitchFamily="18" charset="0"/>
                <a:cs typeface="Times New Roman" panose="02020603050405020304" pitchFamily="18" charset="0"/>
              </a:rPr>
              <a:t/>
            </a:r>
            <a:br>
              <a:rPr lang="ru-RU" sz="3900" dirty="0">
                <a:latin typeface="Times New Roman" panose="02020603050405020304" pitchFamily="18" charset="0"/>
                <a:cs typeface="Times New Roman" panose="02020603050405020304" pitchFamily="18" charset="0"/>
              </a:rPr>
            </a:br>
            <a:r>
              <a:rPr lang="ru-RU" sz="3900" dirty="0" smtClean="0">
                <a:latin typeface="Times New Roman" panose="02020603050405020304" pitchFamily="18" charset="0"/>
                <a:cs typeface="Times New Roman" panose="02020603050405020304" pitchFamily="18" charset="0"/>
              </a:rPr>
              <a:t/>
            </a:r>
            <a:br>
              <a:rPr lang="ru-RU" sz="3900" dirty="0" smtClean="0">
                <a:latin typeface="Times New Roman" panose="02020603050405020304" pitchFamily="18" charset="0"/>
                <a:cs typeface="Times New Roman" panose="02020603050405020304" pitchFamily="18" charset="0"/>
              </a:rPr>
            </a:br>
            <a:r>
              <a:rPr lang="ru-RU" sz="3900" dirty="0">
                <a:latin typeface="Times New Roman" panose="02020603050405020304" pitchFamily="18" charset="0"/>
                <a:cs typeface="Times New Roman" panose="02020603050405020304" pitchFamily="18" charset="0"/>
              </a:rPr>
              <a:t/>
            </a:r>
            <a:br>
              <a:rPr lang="ru-RU" sz="3900" dirty="0">
                <a:latin typeface="Times New Roman" panose="02020603050405020304" pitchFamily="18" charset="0"/>
                <a:cs typeface="Times New Roman" panose="02020603050405020304" pitchFamily="18" charset="0"/>
              </a:rPr>
            </a:br>
            <a:r>
              <a:rPr lang="ru-RU" sz="3900" dirty="0" smtClean="0">
                <a:latin typeface="Times New Roman" panose="02020603050405020304" pitchFamily="18" charset="0"/>
                <a:cs typeface="Times New Roman" panose="02020603050405020304" pitchFamily="18" charset="0"/>
              </a:rPr>
              <a:t/>
            </a:r>
            <a:br>
              <a:rPr lang="ru-RU" sz="3900" dirty="0" smtClean="0">
                <a:latin typeface="Times New Roman" panose="02020603050405020304" pitchFamily="18" charset="0"/>
                <a:cs typeface="Times New Roman" panose="02020603050405020304" pitchFamily="18" charset="0"/>
              </a:rPr>
            </a:br>
            <a:r>
              <a:rPr lang="ru-RU" sz="3900" dirty="0">
                <a:latin typeface="Times New Roman" panose="02020603050405020304" pitchFamily="18" charset="0"/>
                <a:cs typeface="Times New Roman" panose="02020603050405020304" pitchFamily="18" charset="0"/>
              </a:rPr>
              <a:t/>
            </a:r>
            <a:br>
              <a:rPr lang="ru-RU" sz="3900" dirty="0">
                <a:latin typeface="Times New Roman" panose="02020603050405020304" pitchFamily="18" charset="0"/>
                <a:cs typeface="Times New Roman" panose="02020603050405020304" pitchFamily="18" charset="0"/>
              </a:rPr>
            </a:br>
            <a:r>
              <a:rPr lang="ru-RU" sz="3900" dirty="0" smtClean="0">
                <a:latin typeface="Times New Roman" panose="02020603050405020304" pitchFamily="18" charset="0"/>
                <a:cs typeface="Times New Roman" panose="02020603050405020304" pitchFamily="18" charset="0"/>
              </a:rPr>
              <a:t/>
            </a:r>
            <a:br>
              <a:rPr lang="ru-RU" sz="3900" dirty="0" smtClean="0">
                <a:latin typeface="Times New Roman" panose="02020603050405020304" pitchFamily="18" charset="0"/>
                <a:cs typeface="Times New Roman" panose="02020603050405020304" pitchFamily="18" charset="0"/>
              </a:rPr>
            </a:br>
            <a:r>
              <a:rPr lang="ru-RU" sz="3800" dirty="0" smtClean="0">
                <a:latin typeface="Times New Roman" panose="02020603050405020304" pitchFamily="18" charset="0"/>
                <a:cs typeface="Times New Roman" panose="02020603050405020304" pitchFamily="18" charset="0"/>
              </a:rPr>
              <a:t>Формирование читательских умений младших школьников </a:t>
            </a:r>
            <a:br>
              <a:rPr lang="ru-RU" sz="3800" dirty="0" smtClean="0">
                <a:latin typeface="Times New Roman" panose="02020603050405020304" pitchFamily="18" charset="0"/>
                <a:cs typeface="Times New Roman" panose="02020603050405020304" pitchFamily="18" charset="0"/>
              </a:rPr>
            </a:br>
            <a:r>
              <a:rPr lang="ru-RU" sz="3800" dirty="0" smtClean="0">
                <a:latin typeface="Times New Roman" panose="02020603050405020304" pitchFamily="18" charset="0"/>
                <a:cs typeface="Times New Roman" panose="02020603050405020304" pitchFamily="18" charset="0"/>
              </a:rPr>
              <a:t>на основе математического текста</a:t>
            </a:r>
            <a:r>
              <a:rPr lang="ru-RU" sz="3800" b="1" dirty="0" smtClean="0">
                <a:latin typeface="Times New Roman" panose="02020603050405020304" pitchFamily="18" charset="0"/>
                <a:cs typeface="Times New Roman" panose="02020603050405020304" pitchFamily="18" charset="0"/>
              </a:rPr>
              <a:t/>
            </a:r>
            <a:br>
              <a:rPr lang="ru-RU" sz="3800" b="1" dirty="0" smtClean="0">
                <a:latin typeface="Times New Roman" panose="02020603050405020304" pitchFamily="18" charset="0"/>
                <a:cs typeface="Times New Roman" panose="02020603050405020304" pitchFamily="18" charset="0"/>
              </a:rPr>
            </a:br>
            <a:r>
              <a:rPr lang="ru-RU" sz="3800" dirty="0">
                <a:latin typeface="Times New Roman" panose="02020603050405020304" pitchFamily="18" charset="0"/>
                <a:cs typeface="Times New Roman" panose="02020603050405020304" pitchFamily="18" charset="0"/>
              </a:rPr>
              <a:t/>
            </a:r>
            <a:br>
              <a:rPr lang="ru-RU" sz="3800" dirty="0">
                <a:latin typeface="Times New Roman" panose="02020603050405020304" pitchFamily="18" charset="0"/>
                <a:cs typeface="Times New Roman" panose="02020603050405020304" pitchFamily="18" charset="0"/>
              </a:rPr>
            </a:br>
            <a:endParaRPr lang="ru-RU" sz="38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4294967295"/>
          </p:nvPr>
        </p:nvSpPr>
        <p:spPr>
          <a:xfrm>
            <a:off x="1691680" y="4725144"/>
            <a:ext cx="5832648" cy="1752600"/>
          </a:xfrm>
        </p:spPr>
        <p:txBody>
          <a:bodyPr>
            <a:normAutofit/>
          </a:bodyPr>
          <a:lstStyle/>
          <a:p>
            <a:pPr marL="0" indent="0" algn="r">
              <a:buNone/>
            </a:pPr>
            <a:r>
              <a:rPr lang="ru-RU" sz="1800" b="1"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В.Н.Иващенко</a:t>
            </a:r>
            <a:r>
              <a:rPr lang="ru-RU" sz="1600" dirty="0" smtClean="0">
                <a:latin typeface="Times New Roman" panose="02020603050405020304" pitchFamily="18" charset="0"/>
                <a:cs typeface="Times New Roman" panose="02020603050405020304" pitchFamily="18" charset="0"/>
              </a:rPr>
              <a:t>,  учитель начальных классов                </a:t>
            </a:r>
          </a:p>
          <a:p>
            <a:pPr marL="0" indent="0" algn="r">
              <a:buNone/>
            </a:pPr>
            <a:r>
              <a:rPr lang="ru-RU" sz="1600" dirty="0" smtClean="0">
                <a:latin typeface="Times New Roman" panose="02020603050405020304" pitchFamily="18" charset="0"/>
                <a:cs typeface="Times New Roman" panose="02020603050405020304" pitchFamily="18" charset="0"/>
              </a:rPr>
              <a:t>МБОУ СОШ №1п.Новошахтинский  </a:t>
            </a:r>
          </a:p>
          <a:p>
            <a:pPr marL="0" indent="0" algn="r">
              <a:buNone/>
            </a:pPr>
            <a:r>
              <a:rPr lang="ru-RU" sz="1600" dirty="0" smtClean="0">
                <a:latin typeface="Times New Roman" panose="02020603050405020304" pitchFamily="18" charset="0"/>
                <a:cs typeface="Times New Roman" panose="02020603050405020304" pitchFamily="18" charset="0"/>
              </a:rPr>
              <a:t>Михайловского муниципального района </a:t>
            </a:r>
          </a:p>
          <a:p>
            <a:pPr marL="0" indent="0" algn="r">
              <a:buNone/>
            </a:pPr>
            <a:r>
              <a:rPr lang="ru-RU" sz="1600" dirty="0" smtClean="0">
                <a:latin typeface="Times New Roman" panose="02020603050405020304" pitchFamily="18" charset="0"/>
                <a:cs typeface="Times New Roman" panose="02020603050405020304" pitchFamily="18" charset="0"/>
              </a:rPr>
              <a:t>Приморского края</a:t>
            </a:r>
          </a:p>
          <a:p>
            <a:pPr marL="0" indent="0" algn="ctr">
              <a:buNone/>
            </a:pPr>
            <a:r>
              <a:rPr lang="ru-RU" sz="1800" dirty="0" smtClean="0">
                <a:latin typeface="Times New Roman" panose="02020603050405020304" pitchFamily="18" charset="0"/>
                <a:cs typeface="Times New Roman" panose="02020603050405020304" pitchFamily="18" charset="0"/>
              </a:rPr>
              <a:t>27 марта 2024 г.</a:t>
            </a:r>
            <a:endParaRPr lang="ru-RU" sz="1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
                                        <p:tgtEl>
                                          <p:spTgt spid="3">
                                            <p:txEl>
                                              <p:pRg st="0" end="0"/>
                                            </p:txEl>
                                          </p:spTgt>
                                        </p:tgtEl>
                                      </p:cBhvr>
                                    </p:animEffect>
                                  </p:childTnLst>
                                </p:cTn>
                              </p:par>
                            </p:childTnLst>
                          </p:cTn>
                        </p:par>
                        <p:par>
                          <p:cTn id="8" fill="hold">
                            <p:stCondLst>
                              <p:cond delay="1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
                                        <p:tgtEl>
                                          <p:spTgt spid="3">
                                            <p:txEl>
                                              <p:pRg st="1" end="1"/>
                                            </p:txEl>
                                          </p:spTgt>
                                        </p:tgtEl>
                                      </p:cBhvr>
                                    </p:animEffect>
                                  </p:childTnLst>
                                </p:cTn>
                              </p:par>
                            </p:childTnLst>
                          </p:cTn>
                        </p:par>
                        <p:par>
                          <p:cTn id="12" fill="hold">
                            <p:stCondLst>
                              <p:cond delay="2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
                                        <p:tgtEl>
                                          <p:spTgt spid="3">
                                            <p:txEl>
                                              <p:pRg st="2" end="2"/>
                                            </p:txEl>
                                          </p:spTgt>
                                        </p:tgtEl>
                                      </p:cBhvr>
                                    </p:animEffect>
                                  </p:childTnLst>
                                </p:cTn>
                              </p:par>
                            </p:childTnLst>
                          </p:cTn>
                        </p:par>
                        <p:par>
                          <p:cTn id="16" fill="hold">
                            <p:stCondLst>
                              <p:cond delay="3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
                                        <p:tgtEl>
                                          <p:spTgt spid="3">
                                            <p:txEl>
                                              <p:pRg st="3" end="3"/>
                                            </p:txEl>
                                          </p:spTgt>
                                        </p:tgtEl>
                                      </p:cBhvr>
                                    </p:animEffect>
                                  </p:childTnLst>
                                </p:cTn>
                              </p:par>
                            </p:childTnLst>
                          </p:cTn>
                        </p:par>
                        <p:par>
                          <p:cTn id="20" fill="hold">
                            <p:stCondLst>
                              <p:cond delay="4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88484"/>
            <a:ext cx="6408712" cy="479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67744" y="332656"/>
            <a:ext cx="4359078" cy="523220"/>
          </a:xfrm>
          <a:prstGeom prst="rect">
            <a:avLst/>
          </a:prstGeom>
        </p:spPr>
        <p:txBody>
          <a:bodyPr wrap="none">
            <a:spAutoFit/>
          </a:bodyPr>
          <a:lstStyle/>
          <a:p>
            <a:pPr lvl="0">
              <a:spcAft>
                <a:spcPts val="0"/>
              </a:spcAft>
              <a:tabLst>
                <a:tab pos="457200" algn="l"/>
              </a:tabLst>
            </a:pPr>
            <a:r>
              <a:rPr lang="ru-RU" sz="2800" b="1" dirty="0">
                <a:solidFill>
                  <a:schemeClr val="tx2"/>
                </a:solidFill>
                <a:latin typeface="Times New Roman"/>
                <a:ea typeface="Times New Roman"/>
              </a:rPr>
              <a:t>Приём «Преобразование»</a:t>
            </a:r>
            <a:endParaRPr lang="ru-RU" sz="2800" b="1" dirty="0">
              <a:solidFill>
                <a:schemeClr val="tx2"/>
              </a:solidFill>
              <a:effectLst/>
              <a:latin typeface="Times New Roman"/>
              <a:ea typeface="Times New Roman"/>
            </a:endParaRPr>
          </a:p>
        </p:txBody>
      </p:sp>
      <p:sp>
        <p:nvSpPr>
          <p:cNvPr id="3" name="Прямоугольник 2"/>
          <p:cNvSpPr/>
          <p:nvPr/>
        </p:nvSpPr>
        <p:spPr>
          <a:xfrm>
            <a:off x="1115616" y="5688444"/>
            <a:ext cx="5976664" cy="410882"/>
          </a:xfrm>
          <a:prstGeom prst="rect">
            <a:avLst/>
          </a:prstGeom>
        </p:spPr>
        <p:txBody>
          <a:bodyPr wrap="square">
            <a:spAutoFit/>
          </a:bodyPr>
          <a:lstStyle/>
          <a:p>
            <a:pPr marL="304165" marR="85090" indent="313690">
              <a:lnSpc>
                <a:spcPct val="115000"/>
              </a:lnSpc>
              <a:spcBef>
                <a:spcPts val="1195"/>
              </a:spcBef>
              <a:spcAft>
                <a:spcPts val="0"/>
              </a:spcAft>
            </a:pPr>
            <a:r>
              <a:rPr lang="ru-RU" dirty="0">
                <a:latin typeface="Times New Roman"/>
                <a:ea typeface="Times New Roman"/>
              </a:rPr>
              <a:t>Составь по известным данным задачу.</a:t>
            </a:r>
            <a:endParaRPr lang="ru-RU" dirty="0">
              <a:effectLst/>
              <a:latin typeface="Times New Roman"/>
              <a:ea typeface="Times New Roman"/>
            </a:endParaRPr>
          </a:p>
        </p:txBody>
      </p:sp>
    </p:spTree>
    <p:extLst>
      <p:ext uri="{BB962C8B-B14F-4D97-AF65-F5344CB8AC3E}">
        <p14:creationId xmlns:p14="http://schemas.microsoft.com/office/powerpoint/2010/main" val="263685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additive="base">
                                        <p:cTn id="12" dur="500" fill="hold"/>
                                        <p:tgtEl>
                                          <p:spTgt spid="7170"/>
                                        </p:tgtEl>
                                        <p:attrNameLst>
                                          <p:attrName>ppt_x</p:attrName>
                                        </p:attrNameLst>
                                      </p:cBhvr>
                                      <p:tavLst>
                                        <p:tav tm="0">
                                          <p:val>
                                            <p:strVal val="#ppt_x"/>
                                          </p:val>
                                        </p:tav>
                                        <p:tav tm="100000">
                                          <p:val>
                                            <p:strVal val="#ppt_x"/>
                                          </p:val>
                                        </p:tav>
                                      </p:tavLst>
                                    </p:anim>
                                    <p:anim calcmode="lin" valueType="num">
                                      <p:cBhvr additive="base">
                                        <p:cTn id="13"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04863"/>
            <a:ext cx="8161768" cy="361170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5579" y="4595484"/>
            <a:ext cx="3600400" cy="1014124"/>
          </a:xfrm>
          <a:prstGeom prst="rect">
            <a:avLst/>
          </a:prstGeom>
        </p:spPr>
        <p:txBody>
          <a:bodyPr wrap="square">
            <a:spAutoFit/>
          </a:bodyPr>
          <a:lstStyle/>
          <a:p>
            <a:pPr marL="993140" marR="24130" algn="ctr">
              <a:lnSpc>
                <a:spcPts val="3245"/>
              </a:lnSpc>
              <a:spcBef>
                <a:spcPts val="150"/>
              </a:spcBef>
              <a:spcAft>
                <a:spcPts val="0"/>
              </a:spcAft>
            </a:pPr>
            <a:r>
              <a:rPr lang="ru-RU" b="1" kern="0" dirty="0" smtClean="0">
                <a:solidFill>
                  <a:srgbClr val="FFFFFF"/>
                </a:solidFill>
                <a:latin typeface="Times New Roman" panose="02020603050405020304" pitchFamily="18" charset="0"/>
                <a:ea typeface="Calibri"/>
                <a:cs typeface="Times New Roman" panose="02020603050405020304" pitchFamily="18" charset="0"/>
              </a:rPr>
              <a:t>Работа</a:t>
            </a:r>
            <a:endParaRPr lang="ru-RU" b="1" kern="0" dirty="0">
              <a:latin typeface="Times New Roman" panose="02020603050405020304" pitchFamily="18" charset="0"/>
              <a:ea typeface="Calibri"/>
              <a:cs typeface="Times New Roman" panose="02020603050405020304" pitchFamily="18" charset="0"/>
            </a:endParaRPr>
          </a:p>
          <a:p>
            <a:pPr marL="997585" marR="24130" algn="ctr">
              <a:lnSpc>
                <a:spcPct val="90000"/>
              </a:lnSpc>
              <a:spcBef>
                <a:spcPts val="95"/>
              </a:spcBef>
              <a:spcAft>
                <a:spcPts val="0"/>
              </a:spcAft>
            </a:pPr>
            <a:r>
              <a:rPr lang="ru-RU" b="1" dirty="0">
                <a:solidFill>
                  <a:srgbClr val="FFFFFF"/>
                </a:solidFill>
                <a:latin typeface="Times New Roman" panose="02020603050405020304" pitchFamily="18" charset="0"/>
                <a:ea typeface="Calibri"/>
                <a:cs typeface="Times New Roman" panose="02020603050405020304" pitchFamily="18" charset="0"/>
              </a:rPr>
              <a:t>с</a:t>
            </a:r>
            <a:r>
              <a:rPr lang="ru-RU" b="1" spc="-130" dirty="0">
                <a:solidFill>
                  <a:srgbClr val="FFFFFF"/>
                </a:solidFill>
                <a:latin typeface="Times New Roman" panose="02020603050405020304" pitchFamily="18" charset="0"/>
                <a:ea typeface="Calibri"/>
                <a:cs typeface="Times New Roman" panose="02020603050405020304" pitchFamily="18" charset="0"/>
              </a:rPr>
              <a:t> </a:t>
            </a:r>
            <a:r>
              <a:rPr lang="ru-RU" b="1" dirty="0">
                <a:solidFill>
                  <a:srgbClr val="FFFFFF"/>
                </a:solidFill>
                <a:latin typeface="Times New Roman" panose="02020603050405020304" pitchFamily="18" charset="0"/>
                <a:ea typeface="Calibri"/>
                <a:cs typeface="Times New Roman" panose="02020603050405020304" pitchFamily="18" charset="0"/>
              </a:rPr>
              <a:t>объяснительным</a:t>
            </a:r>
            <a:r>
              <a:rPr lang="ru-RU" b="1" spc="-620" dirty="0">
                <a:solidFill>
                  <a:srgbClr val="FFFFFF"/>
                </a:solidFill>
                <a:latin typeface="Times New Roman" panose="02020603050405020304" pitchFamily="18" charset="0"/>
                <a:ea typeface="Calibri"/>
                <a:cs typeface="Times New Roman" panose="02020603050405020304" pitchFamily="18" charset="0"/>
              </a:rPr>
              <a:t> </a:t>
            </a:r>
            <a:r>
              <a:rPr lang="ru-RU" b="1" dirty="0">
                <a:solidFill>
                  <a:srgbClr val="FFFFFF"/>
                </a:solidFill>
                <a:latin typeface="Times New Roman" panose="02020603050405020304" pitchFamily="18" charset="0"/>
                <a:ea typeface="Calibri"/>
                <a:cs typeface="Times New Roman" panose="02020603050405020304" pitchFamily="18" charset="0"/>
              </a:rPr>
              <a:t>текстом</a:t>
            </a:r>
            <a:r>
              <a:rPr lang="ru-RU" b="1" spc="-50" dirty="0">
                <a:solidFill>
                  <a:srgbClr val="FFFFFF"/>
                </a:solidFill>
                <a:latin typeface="Times New Roman" panose="02020603050405020304" pitchFamily="18" charset="0"/>
                <a:ea typeface="Calibri"/>
                <a:cs typeface="Times New Roman" panose="02020603050405020304" pitchFamily="18" charset="0"/>
              </a:rPr>
              <a:t> </a:t>
            </a:r>
            <a:r>
              <a:rPr lang="ru-RU" b="1" dirty="0">
                <a:solidFill>
                  <a:srgbClr val="FFFFFF"/>
                </a:solidFill>
                <a:latin typeface="Times New Roman" panose="02020603050405020304" pitchFamily="18" charset="0"/>
                <a:ea typeface="Calibri"/>
                <a:cs typeface="Times New Roman" panose="02020603050405020304" pitchFamily="18" charset="0"/>
              </a:rPr>
              <a:t>учебника</a:t>
            </a:r>
            <a:endParaRPr lang="ru-RU" sz="900" dirty="0">
              <a:latin typeface="Times New Roman" panose="02020603050405020304" pitchFamily="18" charset="0"/>
              <a:ea typeface="Calibri"/>
              <a:cs typeface="Times New Roman" panose="02020603050405020304" pitchFamily="18" charset="0"/>
            </a:endParaRPr>
          </a:p>
        </p:txBody>
      </p:sp>
      <p:sp>
        <p:nvSpPr>
          <p:cNvPr id="3" name="Прямоугольник 2"/>
          <p:cNvSpPr/>
          <p:nvPr/>
        </p:nvSpPr>
        <p:spPr>
          <a:xfrm>
            <a:off x="4427984" y="4595484"/>
            <a:ext cx="2952328" cy="646331"/>
          </a:xfrm>
          <a:prstGeom prst="rect">
            <a:avLst/>
          </a:prstGeom>
        </p:spPr>
        <p:txBody>
          <a:bodyPr wrap="square">
            <a:spAutoFit/>
          </a:bodyPr>
          <a:lstStyle/>
          <a:p>
            <a:pPr algn="ctr"/>
            <a:r>
              <a:rPr lang="ru-RU" b="1" dirty="0" smtClean="0">
                <a:solidFill>
                  <a:schemeClr val="bg1"/>
                </a:solidFill>
                <a:latin typeface="Times New Roman" panose="02020603050405020304" pitchFamily="18" charset="0"/>
                <a:cs typeface="Times New Roman" panose="02020603050405020304" pitchFamily="18" charset="0"/>
              </a:rPr>
              <a:t>Работа с тестом при решении текстовых задач</a:t>
            </a:r>
            <a:endParaRPr lang="ru-RU" b="1" dirty="0">
              <a:solidFill>
                <a:schemeClr val="bg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23528" y="548680"/>
            <a:ext cx="8007346" cy="1140825"/>
          </a:xfrm>
          <a:prstGeom prst="rect">
            <a:avLst/>
          </a:prstGeom>
        </p:spPr>
        <p:txBody>
          <a:bodyPr wrap="square">
            <a:spAutoFit/>
          </a:bodyPr>
          <a:lstStyle/>
          <a:p>
            <a:pPr algn="ctr">
              <a:lnSpc>
                <a:spcPct val="115000"/>
              </a:lnSpc>
              <a:spcAft>
                <a:spcPts val="1000"/>
              </a:spcAft>
            </a:pPr>
            <a:r>
              <a:rPr lang="ru-RU" sz="2600" b="1" dirty="0">
                <a:solidFill>
                  <a:schemeClr val="tx2"/>
                </a:solidFill>
                <a:latin typeface="Times New Roman"/>
                <a:ea typeface="Calibri"/>
                <a:cs typeface="Times New Roman"/>
              </a:rPr>
              <a:t>Работа со </a:t>
            </a:r>
            <a:r>
              <a:rPr lang="ru-RU" sz="2600" b="1" dirty="0" smtClean="0">
                <a:solidFill>
                  <a:schemeClr val="tx2"/>
                </a:solidFill>
                <a:latin typeface="Times New Roman"/>
                <a:ea typeface="Calibri"/>
                <a:cs typeface="Times New Roman"/>
              </a:rPr>
              <a:t>сплошными математическими</a:t>
            </a:r>
          </a:p>
          <a:p>
            <a:pPr algn="ctr">
              <a:lnSpc>
                <a:spcPct val="115000"/>
              </a:lnSpc>
              <a:spcAft>
                <a:spcPts val="1000"/>
              </a:spcAft>
            </a:pPr>
            <a:r>
              <a:rPr lang="ru-RU" sz="2600" b="1" dirty="0" smtClean="0">
                <a:solidFill>
                  <a:schemeClr val="tx2"/>
                </a:solidFill>
                <a:latin typeface="Times New Roman"/>
                <a:ea typeface="Calibri"/>
                <a:cs typeface="Times New Roman"/>
              </a:rPr>
              <a:t> </a:t>
            </a:r>
            <a:r>
              <a:rPr lang="ru-RU" sz="2600" b="1" dirty="0">
                <a:solidFill>
                  <a:schemeClr val="tx2"/>
                </a:solidFill>
                <a:latin typeface="Times New Roman"/>
                <a:ea typeface="Calibri"/>
                <a:cs typeface="Times New Roman"/>
              </a:rPr>
              <a:t>текстами</a:t>
            </a:r>
            <a:endParaRPr lang="ru-RU" sz="2600" b="1" dirty="0">
              <a:solidFill>
                <a:schemeClr val="tx2"/>
              </a:solidFill>
              <a:ea typeface="Calibri"/>
              <a:cs typeface="Times New Roman"/>
            </a:endParaRPr>
          </a:p>
        </p:txBody>
      </p:sp>
    </p:spTree>
    <p:extLst>
      <p:ext uri="{BB962C8B-B14F-4D97-AF65-F5344CB8AC3E}">
        <p14:creationId xmlns:p14="http://schemas.microsoft.com/office/powerpoint/2010/main" val="419902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5576" y="1628800"/>
            <a:ext cx="2579514" cy="646331"/>
          </a:xfrm>
          <a:prstGeom prst="rect">
            <a:avLst/>
          </a:prstGeom>
        </p:spPr>
        <p:txBody>
          <a:bodyPr wrap="square">
            <a:spAutoFit/>
          </a:bodyPr>
          <a:lstStyle/>
          <a:p>
            <a:endParaRPr lang="ru-RU" spc="5" dirty="0">
              <a:solidFill>
                <a:srgbClr val="001F5F"/>
              </a:solidFill>
              <a:latin typeface="Times New Roman"/>
              <a:ea typeface="Times New Roman"/>
            </a:endParaRPr>
          </a:p>
          <a:p>
            <a:r>
              <a:rPr lang="ru-RU" spc="5" dirty="0" smtClean="0">
                <a:solidFill>
                  <a:srgbClr val="001F5F"/>
                </a:solidFill>
                <a:latin typeface="Times New Roman"/>
                <a:ea typeface="Times New Roman"/>
              </a:rPr>
              <a:t> </a:t>
            </a:r>
            <a:endParaRPr lang="ru-RU" dirty="0"/>
          </a:p>
        </p:txBody>
      </p:sp>
      <p:sp>
        <p:nvSpPr>
          <p:cNvPr id="6" name="Прямоугольник 5"/>
          <p:cNvSpPr/>
          <p:nvPr/>
        </p:nvSpPr>
        <p:spPr>
          <a:xfrm>
            <a:off x="251520" y="548680"/>
            <a:ext cx="6840760" cy="400110"/>
          </a:xfrm>
          <a:prstGeom prst="rect">
            <a:avLst/>
          </a:prstGeom>
        </p:spPr>
        <p:txBody>
          <a:bodyPr wrap="square">
            <a:spAutoFit/>
          </a:bodyPr>
          <a:lstStyle/>
          <a:p>
            <a:pPr marL="755650" algn="just">
              <a:spcBef>
                <a:spcPts val="5"/>
              </a:spcBef>
              <a:spcAft>
                <a:spcPts val="0"/>
              </a:spcAft>
            </a:pPr>
            <a:endParaRPr lang="ru-RU" sz="2000" b="1" kern="0" dirty="0">
              <a:effectLst/>
              <a:latin typeface="Times New Roman"/>
              <a:ea typeface="Times New Roman"/>
            </a:endParaRP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809" r="5650"/>
          <a:stretch/>
        </p:blipFill>
        <p:spPr bwMode="auto">
          <a:xfrm>
            <a:off x="179511" y="1052736"/>
            <a:ext cx="4105375" cy="5647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611560" y="455154"/>
            <a:ext cx="6480720" cy="523220"/>
          </a:xfrm>
          <a:prstGeom prst="rect">
            <a:avLst/>
          </a:prstGeom>
        </p:spPr>
        <p:txBody>
          <a:bodyPr wrap="square">
            <a:spAutoFit/>
          </a:bodyPr>
          <a:lstStyle/>
          <a:p>
            <a:pPr lvl="0">
              <a:spcBef>
                <a:spcPct val="20000"/>
              </a:spcBef>
            </a:pPr>
            <a:r>
              <a:rPr lang="ru-RU" sz="2800" b="1" dirty="0">
                <a:solidFill>
                  <a:srgbClr val="0070C0"/>
                </a:solidFill>
                <a:latin typeface="Times New Roman" panose="02020603050405020304" pitchFamily="18" charset="0"/>
                <a:cs typeface="Times New Roman" panose="02020603050405020304" pitchFamily="18" charset="0"/>
              </a:rPr>
              <a:t>Приём «Вопросы к тексту учебника»</a:t>
            </a:r>
          </a:p>
        </p:txBody>
      </p:sp>
      <p:sp>
        <p:nvSpPr>
          <p:cNvPr id="12" name="Объект 11"/>
          <p:cNvSpPr>
            <a:spLocks noGrp="1"/>
          </p:cNvSpPr>
          <p:nvPr>
            <p:ph sz="half" idx="2"/>
          </p:nvPr>
        </p:nvSpPr>
        <p:spPr/>
        <p:txBody>
          <a:bodyPr/>
          <a:lstStyle/>
          <a:p>
            <a:endParaRPr lang="ru-RU" dirty="0"/>
          </a:p>
        </p:txBody>
      </p:sp>
      <p:sp>
        <p:nvSpPr>
          <p:cNvPr id="14" name="Объект 13"/>
          <p:cNvSpPr>
            <a:spLocks noGrp="1"/>
          </p:cNvSpPr>
          <p:nvPr>
            <p:ph sz="quarter" idx="4"/>
          </p:nvPr>
        </p:nvSpPr>
        <p:spPr>
          <a:xfrm>
            <a:off x="4499991" y="1196752"/>
            <a:ext cx="3312369" cy="3951288"/>
          </a:xfrm>
        </p:spPr>
        <p:txBody>
          <a:bodyPr>
            <a:noAutofit/>
          </a:bodyPr>
          <a:lstStyle/>
          <a:p>
            <a:pPr marL="0" lvl="0" indent="0">
              <a:buNone/>
            </a:pPr>
            <a:r>
              <a:rPr lang="ru-RU" sz="1600" dirty="0">
                <a:solidFill>
                  <a:prstClr val="black"/>
                </a:solidFill>
                <a:latin typeface="Times New Roman" panose="02020603050405020304" pitchFamily="18" charset="0"/>
                <a:cs typeface="Times New Roman" panose="02020603050405020304" pitchFamily="18" charset="0"/>
              </a:rPr>
              <a:t>Этот приём формирует умение самостоятельно работать с текстом учебника, формулировать вопросы, работать в парах. Использую прием при изучении математических понятий, правил.</a:t>
            </a:r>
          </a:p>
          <a:p>
            <a:pPr lvl="0">
              <a:buFontTx/>
              <a:buChar char="-"/>
            </a:pPr>
            <a:r>
              <a:rPr lang="ru-RU" sz="1600" dirty="0">
                <a:solidFill>
                  <a:prstClr val="black"/>
                </a:solidFill>
                <a:latin typeface="Times New Roman" panose="02020603050405020304" pitchFamily="18" charset="0"/>
                <a:cs typeface="Times New Roman" panose="02020603050405020304" pitchFamily="18" charset="0"/>
              </a:rPr>
              <a:t>Прочитайте текст.</a:t>
            </a:r>
          </a:p>
          <a:p>
            <a:pPr lvl="0">
              <a:buFontTx/>
              <a:buChar char="-"/>
            </a:pPr>
            <a:r>
              <a:rPr lang="ru-RU" sz="1600" dirty="0">
                <a:solidFill>
                  <a:prstClr val="black"/>
                </a:solidFill>
                <a:latin typeface="Times New Roman" panose="02020603050405020304" pitchFamily="18" charset="0"/>
                <a:cs typeface="Times New Roman" panose="02020603050405020304" pitchFamily="18" charset="0"/>
              </a:rPr>
              <a:t>Какие слова встречаются в тексте наиболее часто? Сколько раз встретилось слово…?</a:t>
            </a:r>
          </a:p>
          <a:p>
            <a:pPr lvl="0">
              <a:buFontTx/>
              <a:buChar char="-"/>
            </a:pPr>
            <a:r>
              <a:rPr lang="ru-RU" sz="1600" dirty="0">
                <a:solidFill>
                  <a:prstClr val="black"/>
                </a:solidFill>
                <a:latin typeface="Times New Roman" panose="02020603050405020304" pitchFamily="18" charset="0"/>
                <a:cs typeface="Times New Roman" panose="02020603050405020304" pitchFamily="18" charset="0"/>
              </a:rPr>
              <a:t>Какие слова выделены «жирным» шрифтом? Почему?</a:t>
            </a:r>
          </a:p>
          <a:p>
            <a:pPr lvl="0">
              <a:buFontTx/>
              <a:buChar char="-"/>
            </a:pPr>
            <a:r>
              <a:rPr lang="ru-RU" sz="1600" dirty="0">
                <a:solidFill>
                  <a:prstClr val="black"/>
                </a:solidFill>
                <a:latin typeface="Times New Roman" panose="02020603050405020304" pitchFamily="18" charset="0"/>
                <a:cs typeface="Times New Roman" panose="02020603050405020304" pitchFamily="18" charset="0"/>
              </a:rPr>
              <a:t>Если бы вы читали текст вслух, то как бы дали понять, что предложение  главное?</a:t>
            </a:r>
          </a:p>
          <a:p>
            <a:pPr lvl="0">
              <a:buFontTx/>
              <a:buChar char="-"/>
            </a:pPr>
            <a:r>
              <a:rPr lang="ru-RU" sz="1600" dirty="0">
                <a:solidFill>
                  <a:prstClr val="black"/>
                </a:solidFill>
                <a:latin typeface="Times New Roman" panose="02020603050405020304" pitchFamily="18" charset="0"/>
                <a:cs typeface="Times New Roman" panose="02020603050405020304" pitchFamily="18" charset="0"/>
              </a:rPr>
              <a:t>Подумай, какой вопрос по </a:t>
            </a:r>
            <a:r>
              <a:rPr lang="ru-RU" sz="1600" dirty="0" smtClean="0">
                <a:solidFill>
                  <a:prstClr val="black"/>
                </a:solidFill>
                <a:latin typeface="Times New Roman" panose="02020603050405020304" pitchFamily="18" charset="0"/>
                <a:cs typeface="Times New Roman" panose="02020603050405020304" pitchFamily="18" charset="0"/>
              </a:rPr>
              <a:t>тексту ты можешь задать соседу по парте?</a:t>
            </a:r>
            <a:endParaRPr lang="ru-RU" sz="1600" dirty="0"/>
          </a:p>
        </p:txBody>
      </p:sp>
    </p:spTree>
    <p:extLst>
      <p:ext uri="{BB962C8B-B14F-4D97-AF65-F5344CB8AC3E}">
        <p14:creationId xmlns:p14="http://schemas.microsoft.com/office/powerpoint/2010/main" val="124534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 calcmode="lin" valueType="num">
                                      <p:cBhvr additive="base">
                                        <p:cTn id="14" dur="500" fill="hold"/>
                                        <p:tgtEl>
                                          <p:spTgt spid="4099"/>
                                        </p:tgtEl>
                                        <p:attrNameLst>
                                          <p:attrName>ppt_x</p:attrName>
                                        </p:attrNameLst>
                                      </p:cBhvr>
                                      <p:tavLst>
                                        <p:tav tm="0">
                                          <p:val>
                                            <p:strVal val="#ppt_x"/>
                                          </p:val>
                                        </p:tav>
                                        <p:tav tm="100000">
                                          <p:val>
                                            <p:strVal val="#ppt_x"/>
                                          </p:val>
                                        </p:tav>
                                      </p:tavLst>
                                    </p:anim>
                                    <p:anim calcmode="lin" valueType="num">
                                      <p:cBhvr additive="base">
                                        <p:cTn id="15"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fade">
                                      <p:cBhvr>
                                        <p:cTn id="20" dur="1000"/>
                                        <p:tgtEl>
                                          <p:spTgt spid="14">
                                            <p:txEl>
                                              <p:pRg st="0" end="0"/>
                                            </p:txEl>
                                          </p:spTgt>
                                        </p:tgtEl>
                                      </p:cBhvr>
                                    </p:animEffect>
                                    <p:anim calcmode="lin" valueType="num">
                                      <p:cBhvr>
                                        <p:cTn id="2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animEffect transition="in" filter="fade">
                                      <p:cBhvr>
                                        <p:cTn id="27" dur="1000"/>
                                        <p:tgtEl>
                                          <p:spTgt spid="14">
                                            <p:txEl>
                                              <p:pRg st="1" end="1"/>
                                            </p:txEl>
                                          </p:spTgt>
                                        </p:tgtEl>
                                      </p:cBhvr>
                                    </p:animEffect>
                                    <p:anim calcmode="lin" valueType="num">
                                      <p:cBhvr>
                                        <p:cTn id="2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xEl>
                                              <p:pRg st="2" end="2"/>
                                            </p:txEl>
                                          </p:spTgt>
                                        </p:tgtEl>
                                        <p:attrNameLst>
                                          <p:attrName>style.visibility</p:attrName>
                                        </p:attrNameLst>
                                      </p:cBhvr>
                                      <p:to>
                                        <p:strVal val="visible"/>
                                      </p:to>
                                    </p:set>
                                    <p:animEffect transition="in" filter="fade">
                                      <p:cBhvr>
                                        <p:cTn id="34" dur="1000"/>
                                        <p:tgtEl>
                                          <p:spTgt spid="14">
                                            <p:txEl>
                                              <p:pRg st="2" end="2"/>
                                            </p:txEl>
                                          </p:spTgt>
                                        </p:tgtEl>
                                      </p:cBhvr>
                                    </p:animEffect>
                                    <p:anim calcmode="lin" valueType="num">
                                      <p:cBhvr>
                                        <p:cTn id="3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xEl>
                                              <p:pRg st="3" end="3"/>
                                            </p:txEl>
                                          </p:spTgt>
                                        </p:tgtEl>
                                        <p:attrNameLst>
                                          <p:attrName>style.visibility</p:attrName>
                                        </p:attrNameLst>
                                      </p:cBhvr>
                                      <p:to>
                                        <p:strVal val="visible"/>
                                      </p:to>
                                    </p:set>
                                    <p:animEffect transition="in" filter="fade">
                                      <p:cBhvr>
                                        <p:cTn id="41" dur="1000"/>
                                        <p:tgtEl>
                                          <p:spTgt spid="14">
                                            <p:txEl>
                                              <p:pRg st="3" end="3"/>
                                            </p:txEl>
                                          </p:spTgt>
                                        </p:tgtEl>
                                      </p:cBhvr>
                                    </p:animEffect>
                                    <p:anim calcmode="lin" valueType="num">
                                      <p:cBhvr>
                                        <p:cTn id="42"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4">
                                            <p:txEl>
                                              <p:pRg st="4" end="4"/>
                                            </p:txEl>
                                          </p:spTgt>
                                        </p:tgtEl>
                                        <p:attrNameLst>
                                          <p:attrName>style.visibility</p:attrName>
                                        </p:attrNameLst>
                                      </p:cBhvr>
                                      <p:to>
                                        <p:strVal val="visible"/>
                                      </p:to>
                                    </p:set>
                                    <p:animEffect transition="in" filter="fade">
                                      <p:cBhvr>
                                        <p:cTn id="48" dur="1000"/>
                                        <p:tgtEl>
                                          <p:spTgt spid="14">
                                            <p:txEl>
                                              <p:pRg st="4" end="4"/>
                                            </p:txEl>
                                          </p:spTgt>
                                        </p:tgtEl>
                                      </p:cBhvr>
                                    </p:animEffect>
                                    <p:anim calcmode="lin" valueType="num">
                                      <p:cBhvr>
                                        <p:cTn id="49"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4">
                                            <p:txEl>
                                              <p:pRg st="5" end="5"/>
                                            </p:txEl>
                                          </p:spTgt>
                                        </p:tgtEl>
                                        <p:attrNameLst>
                                          <p:attrName>style.visibility</p:attrName>
                                        </p:attrNameLst>
                                      </p:cBhvr>
                                      <p:to>
                                        <p:strVal val="visible"/>
                                      </p:to>
                                    </p:set>
                                    <p:animEffect transition="in" filter="fade">
                                      <p:cBhvr>
                                        <p:cTn id="55" dur="1000"/>
                                        <p:tgtEl>
                                          <p:spTgt spid="14">
                                            <p:txEl>
                                              <p:pRg st="5" end="5"/>
                                            </p:txEl>
                                          </p:spTgt>
                                        </p:tgtEl>
                                      </p:cBhvr>
                                    </p:animEffect>
                                    <p:anim calcmode="lin" valueType="num">
                                      <p:cBhvr>
                                        <p:cTn id="56"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217" t="4633" r="5945" b="44321"/>
          <a:stretch/>
        </p:blipFill>
        <p:spPr bwMode="auto">
          <a:xfrm>
            <a:off x="251520" y="980728"/>
            <a:ext cx="4412292" cy="456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39552" y="332656"/>
            <a:ext cx="4572000" cy="523220"/>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srgbClr val="0070C0"/>
                </a:solidFill>
                <a:uLnTx/>
                <a:uFillTx/>
                <a:latin typeface="Times New Roman" panose="02020603050405020304" pitchFamily="18" charset="0"/>
                <a:ea typeface="+mj-ea"/>
                <a:cs typeface="Times New Roman" panose="02020603050405020304" pitchFamily="18" charset="0"/>
              </a:rPr>
              <a:t>Приём «Кластер»</a:t>
            </a:r>
            <a:endParaRPr kumimoji="0" lang="ru-RU" sz="2800" b="0" i="0" u="none" strike="noStrike" kern="0" cap="none" spc="0" normalizeH="0" baseline="0" noProof="0" dirty="0" smtClean="0">
              <a:ln>
                <a:noFill/>
              </a:ln>
              <a:solidFill>
                <a:srgbClr val="0070C0"/>
              </a:solidFill>
              <a:uLnTx/>
              <a:uFillTx/>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788024" y="2420888"/>
            <a:ext cx="1691396" cy="1008112"/>
          </a:xfrm>
          <a:prstGeom prst="rect">
            <a:avLst/>
          </a:prstGeom>
          <a:solidFill>
            <a:sysClr val="window" lastClr="FFFFFF"/>
          </a:solidFill>
          <a:ln w="55000" cap="flat" cmpd="thickThin" algn="ctr">
            <a:solidFill>
              <a:srgbClr val="2DA2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4 стороны  </a:t>
            </a:r>
          </a:p>
        </p:txBody>
      </p:sp>
      <p:sp>
        <p:nvSpPr>
          <p:cNvPr id="6" name="Прямоугольник 5"/>
          <p:cNvSpPr/>
          <p:nvPr/>
        </p:nvSpPr>
        <p:spPr>
          <a:xfrm>
            <a:off x="5311372" y="980728"/>
            <a:ext cx="1700190" cy="976895"/>
          </a:xfrm>
          <a:prstGeom prst="rect">
            <a:avLst/>
          </a:prstGeom>
          <a:noFill/>
          <a:ln w="55000" cap="flat" cmpd="thickThin" algn="ctr">
            <a:solidFill>
              <a:srgbClr val="2DA2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4 угла, все углы прямые</a:t>
            </a:r>
          </a:p>
        </p:txBody>
      </p:sp>
      <p:sp>
        <p:nvSpPr>
          <p:cNvPr id="7" name="Прямоугольник 6"/>
          <p:cNvSpPr/>
          <p:nvPr/>
        </p:nvSpPr>
        <p:spPr>
          <a:xfrm>
            <a:off x="6103882" y="3717032"/>
            <a:ext cx="1735686" cy="967821"/>
          </a:xfrm>
          <a:prstGeom prst="rect">
            <a:avLst/>
          </a:prstGeom>
          <a:noFill/>
          <a:ln w="55000" cap="flat" cmpd="thickThin" algn="ctr">
            <a:solidFill>
              <a:srgbClr val="2DA2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Диагонали равны</a:t>
            </a:r>
          </a:p>
        </p:txBody>
      </p:sp>
      <p:sp>
        <p:nvSpPr>
          <p:cNvPr id="8" name="Прямоугольник 7"/>
          <p:cNvSpPr/>
          <p:nvPr/>
        </p:nvSpPr>
        <p:spPr>
          <a:xfrm>
            <a:off x="4765879" y="5116900"/>
            <a:ext cx="1828504" cy="976395"/>
          </a:xfrm>
          <a:prstGeom prst="rect">
            <a:avLst/>
          </a:prstGeom>
          <a:solidFill>
            <a:sysClr val="window" lastClr="FFFFFF"/>
          </a:solidFill>
          <a:ln w="55000" cap="flat" cmpd="thickThin" algn="ctr">
            <a:solidFill>
              <a:srgbClr val="2DA2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black"/>
              </a:solidFill>
              <a:effectLst/>
              <a:uLnTx/>
              <a:uFillTx/>
              <a:latin typeface="Lucida Sans Unicode"/>
              <a:ea typeface="+mn-ea"/>
              <a:cs typeface="+mn-cs"/>
            </a:endParaRPr>
          </a:p>
        </p:txBody>
      </p:sp>
      <p:sp>
        <p:nvSpPr>
          <p:cNvPr id="3" name="Прямоугольник 2"/>
          <p:cNvSpPr/>
          <p:nvPr/>
        </p:nvSpPr>
        <p:spPr>
          <a:xfrm>
            <a:off x="4761421" y="5116901"/>
            <a:ext cx="1832962" cy="1070037"/>
          </a:xfrm>
          <a:prstGeom prst="rect">
            <a:avLst/>
          </a:prstGeom>
        </p:spPr>
        <p:txBody>
          <a:bodyPr wrap="square">
            <a:spAutoFit/>
          </a:bodyPr>
          <a:lstStyle/>
          <a:p>
            <a:pPr algn="ctr">
              <a:lnSpc>
                <a:spcPct val="115000"/>
              </a:lnSpc>
              <a:spcAft>
                <a:spcPts val="1000"/>
              </a:spcAft>
            </a:pPr>
            <a:r>
              <a:rPr lang="ru-RU" sz="1600" dirty="0" smtClean="0">
                <a:latin typeface="Times New Roman" panose="02020603050405020304" pitchFamily="18" charset="0"/>
                <a:ea typeface="Calibri"/>
                <a:cs typeface="Times New Roman" panose="02020603050405020304" pitchFamily="18" charset="0"/>
              </a:rPr>
              <a:t>Противоположные стороны равны </a:t>
            </a:r>
          </a:p>
          <a:p>
            <a:pPr>
              <a:lnSpc>
                <a:spcPct val="115000"/>
              </a:lnSpc>
              <a:spcAft>
                <a:spcPts val="1000"/>
              </a:spcAft>
            </a:pPr>
            <a:endParaRPr lang="ru-RU" sz="1600" dirty="0">
              <a:latin typeface="Times New Roman" panose="02020603050405020304" pitchFamily="18" charset="0"/>
              <a:ea typeface="Calibri"/>
              <a:cs typeface="Times New Roman" panose="02020603050405020304" pitchFamily="18" charset="0"/>
            </a:endParaRPr>
          </a:p>
        </p:txBody>
      </p:sp>
      <p:pic>
        <p:nvPicPr>
          <p:cNvPr id="81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1468" y="1957623"/>
            <a:ext cx="260096" cy="463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2966" y="3323174"/>
            <a:ext cx="2619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296" y="4684853"/>
            <a:ext cx="2619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18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additive="base">
                                        <p:cTn id="12" dur="500" fill="hold"/>
                                        <p:tgtEl>
                                          <p:spTgt spid="8194"/>
                                        </p:tgtEl>
                                        <p:attrNameLst>
                                          <p:attrName>ppt_x</p:attrName>
                                        </p:attrNameLst>
                                      </p:cBhvr>
                                      <p:tavLst>
                                        <p:tav tm="0">
                                          <p:val>
                                            <p:strVal val="#ppt_x"/>
                                          </p:val>
                                        </p:tav>
                                        <p:tav tm="100000">
                                          <p:val>
                                            <p:strVal val="#ppt_x"/>
                                          </p:val>
                                        </p:tav>
                                      </p:tavLst>
                                    </p:anim>
                                    <p:anim calcmode="lin" valueType="num">
                                      <p:cBhvr additive="base">
                                        <p:cTn id="13"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95736" y="404664"/>
            <a:ext cx="3074881" cy="523220"/>
          </a:xfrm>
          <a:prstGeom prst="rect">
            <a:avLst/>
          </a:prstGeom>
        </p:spPr>
        <p:txBody>
          <a:bodyPr wrap="none">
            <a:spAutoFit/>
          </a:bodyPr>
          <a:lstStyle/>
          <a:p>
            <a:pPr lvl="0">
              <a:defRPr/>
            </a:pPr>
            <a:r>
              <a:rPr lang="ru-RU" sz="2800" b="1" kern="0" dirty="0">
                <a:solidFill>
                  <a:srgbClr val="0070C0"/>
                </a:solidFill>
                <a:latin typeface="Times New Roman" panose="02020603050405020304" pitchFamily="18" charset="0"/>
                <a:cs typeface="Times New Roman" panose="02020603050405020304" pitchFamily="18" charset="0"/>
              </a:rPr>
              <a:t>Приём </a:t>
            </a:r>
            <a:r>
              <a:rPr lang="ru-RU" sz="2800" b="1" kern="0" dirty="0" smtClean="0">
                <a:solidFill>
                  <a:srgbClr val="0070C0"/>
                </a:solidFill>
                <a:latin typeface="Times New Roman" panose="02020603050405020304" pitchFamily="18" charset="0"/>
                <a:cs typeface="Times New Roman" panose="02020603050405020304" pitchFamily="18" charset="0"/>
              </a:rPr>
              <a:t>«</a:t>
            </a:r>
            <a:r>
              <a:rPr lang="ru-RU" sz="2800" b="1" kern="0" dirty="0" err="1" smtClean="0">
                <a:solidFill>
                  <a:srgbClr val="0070C0"/>
                </a:solidFill>
                <a:latin typeface="Times New Roman" panose="02020603050405020304" pitchFamily="18" charset="0"/>
                <a:cs typeface="Times New Roman" panose="02020603050405020304" pitchFamily="18" charset="0"/>
              </a:rPr>
              <a:t>Твиттер</a:t>
            </a:r>
            <a:r>
              <a:rPr lang="ru-RU" sz="2800" b="1" kern="0" dirty="0" smtClean="0">
                <a:solidFill>
                  <a:srgbClr val="0070C0"/>
                </a:solidFill>
                <a:latin typeface="Times New Roman" panose="02020603050405020304" pitchFamily="18" charset="0"/>
                <a:cs typeface="Times New Roman" panose="02020603050405020304" pitchFamily="18" charset="0"/>
              </a:rPr>
              <a:t>»</a:t>
            </a:r>
            <a:endParaRPr lang="ru-RU" sz="2800" kern="0" dirty="0">
              <a:solidFill>
                <a:srgbClr val="0070C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3050737" y="3292951"/>
            <a:ext cx="1792991" cy="369332"/>
          </a:xfrm>
          <a:prstGeom prst="rect">
            <a:avLst/>
          </a:prstGeom>
        </p:spPr>
        <p:txBody>
          <a:bodyPr wrap="none">
            <a:spAutoFit/>
          </a:bodyPr>
          <a:lstStyle/>
          <a:p>
            <a:pPr marL="304165">
              <a:spcAft>
                <a:spcPts val="0"/>
              </a:spcAft>
            </a:pPr>
            <a:r>
              <a:rPr lang="ru-RU" b="1" dirty="0">
                <a:solidFill>
                  <a:schemeClr val="bg1"/>
                </a:solidFill>
                <a:latin typeface="Times New Roman"/>
                <a:ea typeface="Times New Roman"/>
              </a:rPr>
              <a:t>Умножение  </a:t>
            </a:r>
            <a:endParaRPr lang="ru-RU" sz="1600" b="1" dirty="0">
              <a:solidFill>
                <a:schemeClr val="bg1"/>
              </a:solidFill>
              <a:effectLst/>
              <a:latin typeface="Times New Roman"/>
              <a:ea typeface="Times New Roman"/>
            </a:endParaRPr>
          </a:p>
        </p:txBody>
      </p:sp>
      <p:sp>
        <p:nvSpPr>
          <p:cNvPr id="8" name="Прямоугольник 7"/>
          <p:cNvSpPr/>
          <p:nvPr/>
        </p:nvSpPr>
        <p:spPr>
          <a:xfrm>
            <a:off x="2818240" y="5741223"/>
            <a:ext cx="2011641" cy="369332"/>
          </a:xfrm>
          <a:prstGeom prst="rect">
            <a:avLst/>
          </a:prstGeom>
        </p:spPr>
        <p:txBody>
          <a:bodyPr wrap="none">
            <a:spAutoFit/>
          </a:bodyPr>
          <a:lstStyle/>
          <a:p>
            <a:pPr marL="304165">
              <a:spcAft>
                <a:spcPts val="0"/>
              </a:spcAft>
            </a:pPr>
            <a:r>
              <a:rPr lang="ru-RU" b="1" dirty="0">
                <a:solidFill>
                  <a:schemeClr val="bg1"/>
                </a:solidFill>
                <a:latin typeface="Times New Roman"/>
                <a:ea typeface="Times New Roman"/>
              </a:rPr>
              <a:t>Произведение </a:t>
            </a:r>
            <a:endParaRPr lang="ru-RU" sz="1600" b="1" dirty="0">
              <a:solidFill>
                <a:schemeClr val="bg1"/>
              </a:solidFill>
              <a:effectLst/>
              <a:latin typeface="Times New Roman"/>
              <a:ea typeface="Times New Roman"/>
            </a:endParaRPr>
          </a:p>
        </p:txBody>
      </p:sp>
      <p:sp>
        <p:nvSpPr>
          <p:cNvPr id="9" name="Прямоугольник 8"/>
          <p:cNvSpPr/>
          <p:nvPr/>
        </p:nvSpPr>
        <p:spPr>
          <a:xfrm>
            <a:off x="641752" y="1865886"/>
            <a:ext cx="1951175" cy="369332"/>
          </a:xfrm>
          <a:prstGeom prst="rect">
            <a:avLst/>
          </a:prstGeom>
        </p:spPr>
        <p:txBody>
          <a:bodyPr wrap="none">
            <a:spAutoFit/>
          </a:bodyPr>
          <a:lstStyle/>
          <a:p>
            <a:pPr marL="304165">
              <a:spcAft>
                <a:spcPts val="0"/>
              </a:spcAft>
            </a:pPr>
            <a:r>
              <a:rPr lang="ru-RU" b="1" dirty="0" smtClean="0">
                <a:solidFill>
                  <a:schemeClr val="bg1"/>
                </a:solidFill>
                <a:latin typeface="Times New Roman"/>
                <a:ea typeface="Times New Roman"/>
              </a:rPr>
              <a:t>Множитель 1 </a:t>
            </a:r>
            <a:endParaRPr lang="ru-RU" sz="1600" b="1" dirty="0">
              <a:solidFill>
                <a:schemeClr val="bg1"/>
              </a:solidFill>
              <a:effectLst/>
              <a:latin typeface="Times New Roman"/>
              <a:ea typeface="Times New Roman"/>
            </a:endParaRPr>
          </a:p>
        </p:txBody>
      </p:sp>
      <p:sp>
        <p:nvSpPr>
          <p:cNvPr id="10" name="Прямоугольник 9"/>
          <p:cNvSpPr/>
          <p:nvPr/>
        </p:nvSpPr>
        <p:spPr>
          <a:xfrm>
            <a:off x="5620897" y="1768170"/>
            <a:ext cx="1893467" cy="369332"/>
          </a:xfrm>
          <a:prstGeom prst="rect">
            <a:avLst/>
          </a:prstGeom>
        </p:spPr>
        <p:txBody>
          <a:bodyPr wrap="none">
            <a:spAutoFit/>
          </a:bodyPr>
          <a:lstStyle/>
          <a:p>
            <a:pPr marL="304165">
              <a:spcAft>
                <a:spcPts val="0"/>
              </a:spcAft>
            </a:pPr>
            <a:r>
              <a:rPr lang="ru-RU" b="1" dirty="0">
                <a:solidFill>
                  <a:schemeClr val="bg1"/>
                </a:solidFill>
                <a:latin typeface="Times New Roman"/>
                <a:ea typeface="Times New Roman"/>
              </a:rPr>
              <a:t>Множитель </a:t>
            </a:r>
            <a:r>
              <a:rPr lang="ru-RU" b="1" dirty="0" smtClean="0">
                <a:solidFill>
                  <a:schemeClr val="bg1"/>
                </a:solidFill>
                <a:latin typeface="Times New Roman"/>
                <a:ea typeface="Times New Roman"/>
              </a:rPr>
              <a:t>2</a:t>
            </a:r>
            <a:endParaRPr lang="ru-RU" sz="1600" b="1" dirty="0">
              <a:solidFill>
                <a:schemeClr val="bg1"/>
              </a:solidFill>
              <a:effectLst/>
              <a:latin typeface="Times New Roman"/>
              <a:ea typeface="Times New Roman"/>
            </a:endParaRPr>
          </a:p>
        </p:txBody>
      </p:sp>
      <p:pic>
        <p:nvPicPr>
          <p:cNvPr id="1026" name="Picture 2" descr="https://sun9-40.userapi.com/impg/c857228/v857228799/103a28/zzelcbwSX_w.jpg?size=604x453&amp;quality=96&amp;sign=a5781362b9ad37b8b6d75e08c5ec18a5&amp;type=alb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4282860" cy="321214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64736" y="4581128"/>
            <a:ext cx="6255535" cy="1047979"/>
          </a:xfrm>
          <a:prstGeom prst="rect">
            <a:avLst/>
          </a:prstGeom>
        </p:spPr>
        <p:txBody>
          <a:bodyPr wrap="square">
            <a:spAutoFit/>
          </a:bodyPr>
          <a:lstStyle/>
          <a:p>
            <a:pPr>
              <a:lnSpc>
                <a:spcPct val="115000"/>
              </a:lnSpc>
              <a:spcAft>
                <a:spcPts val="1000"/>
              </a:spcAft>
            </a:pPr>
            <a:r>
              <a:rPr lang="ru-RU" dirty="0">
                <a:latin typeface="Times New Roman" panose="02020603050405020304" pitchFamily="18" charset="0"/>
                <a:ea typeface="Calibri"/>
                <a:cs typeface="Times New Roman" panose="02020603050405020304" pitchFamily="18" charset="0"/>
              </a:rPr>
              <a:t>Сложение одинаковых слагаемых можно заменить умножением</a:t>
            </a:r>
            <a:r>
              <a:rPr lang="ru-RU" dirty="0" smtClean="0">
                <a:latin typeface="Times New Roman" panose="02020603050405020304" pitchFamily="18" charset="0"/>
                <a:ea typeface="Calibri"/>
                <a:cs typeface="Times New Roman" panose="02020603050405020304" pitchFamily="18" charset="0"/>
              </a:rPr>
              <a:t>. Знак умножения- точка. Решение записываем так:3 </a:t>
            </a:r>
            <a:r>
              <a:rPr lang="ru-RU" b="1" dirty="0" smtClean="0">
                <a:latin typeface="Times New Roman" panose="02020603050405020304" pitchFamily="18" charset="0"/>
                <a:ea typeface="Calibri"/>
                <a:cs typeface="Times New Roman" panose="02020603050405020304" pitchFamily="18" charset="0"/>
              </a:rPr>
              <a:t>. </a:t>
            </a:r>
            <a:r>
              <a:rPr lang="ru-RU" dirty="0" smtClean="0">
                <a:latin typeface="Times New Roman" panose="02020603050405020304" pitchFamily="18" charset="0"/>
                <a:ea typeface="Calibri"/>
                <a:cs typeface="Times New Roman" panose="02020603050405020304" pitchFamily="18" charset="0"/>
              </a:rPr>
              <a:t>4 =12</a:t>
            </a:r>
            <a:endParaRPr lang="ru-RU" b="1"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43089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215062"/>
            <a:ext cx="6336704" cy="1384995"/>
          </a:xfrm>
          <a:prstGeom prst="rect">
            <a:avLst/>
          </a:prstGeom>
        </p:spPr>
        <p:txBody>
          <a:bodyPr wrap="square">
            <a:spAutoFit/>
          </a:bodyPr>
          <a:lstStyle/>
          <a:p>
            <a:pPr algn="ctr">
              <a:spcAft>
                <a:spcPts val="0"/>
              </a:spcAft>
            </a:pPr>
            <a:r>
              <a:rPr lang="ru-RU" sz="2800" b="1" dirty="0">
                <a:solidFill>
                  <a:srgbClr val="1F497D"/>
                </a:solidFill>
                <a:latin typeface="Times New Roman"/>
                <a:ea typeface="Calibri"/>
                <a:cs typeface="Times New Roman"/>
              </a:rPr>
              <a:t>Приём </a:t>
            </a:r>
            <a:r>
              <a:rPr lang="ru-RU" sz="2800" b="1" dirty="0" smtClean="0">
                <a:solidFill>
                  <a:srgbClr val="1F497D"/>
                </a:solidFill>
                <a:latin typeface="Times New Roman"/>
                <a:ea typeface="Calibri"/>
                <a:cs typeface="Times New Roman"/>
              </a:rPr>
              <a:t>«Составление </a:t>
            </a:r>
            <a:r>
              <a:rPr lang="ru-RU" sz="2800" b="1" dirty="0">
                <a:solidFill>
                  <a:srgbClr val="1F497D"/>
                </a:solidFill>
                <a:latin typeface="Times New Roman"/>
                <a:ea typeface="Calibri"/>
                <a:cs typeface="Times New Roman"/>
              </a:rPr>
              <a:t>вопросов к </a:t>
            </a:r>
            <a:r>
              <a:rPr lang="ru-RU" sz="2800" b="1" dirty="0" smtClean="0">
                <a:solidFill>
                  <a:srgbClr val="1F497D"/>
                </a:solidFill>
                <a:latin typeface="Times New Roman"/>
                <a:ea typeface="Calibri"/>
                <a:cs typeface="Times New Roman"/>
              </a:rPr>
              <a:t>тексту»</a:t>
            </a:r>
          </a:p>
          <a:p>
            <a:pPr>
              <a:spcAft>
                <a:spcPts val="0"/>
              </a:spcAft>
            </a:pPr>
            <a:endParaRPr lang="ru-RU" sz="2800" b="1" dirty="0">
              <a:ea typeface="Calibri"/>
              <a:cs typeface="Times New Roman"/>
            </a:endParaRPr>
          </a:p>
        </p:txBody>
      </p:sp>
      <p:sp>
        <p:nvSpPr>
          <p:cNvPr id="3" name="Прямоугольник 2"/>
          <p:cNvSpPr/>
          <p:nvPr/>
        </p:nvSpPr>
        <p:spPr>
          <a:xfrm>
            <a:off x="281235" y="1594377"/>
            <a:ext cx="7416824" cy="369332"/>
          </a:xfrm>
          <a:prstGeom prst="rect">
            <a:avLst/>
          </a:prstGeom>
        </p:spPr>
        <p:txBody>
          <a:bodyPr wrap="square">
            <a:spAutoFit/>
          </a:bodyPr>
          <a:lstStyle/>
          <a:p>
            <a:pPr algn="ctr"/>
            <a:r>
              <a:rPr lang="ru-RU" b="1" dirty="0" smtClean="0">
                <a:latin typeface="Times New Roman" panose="02020603050405020304" pitchFamily="18" charset="0"/>
                <a:cs typeface="Times New Roman" panose="02020603050405020304" pitchFamily="18" charset="0"/>
              </a:rPr>
              <a:t>Пирамида Хеопса</a:t>
            </a:r>
            <a:endParaRPr lang="ru-RU"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81235" y="1988840"/>
            <a:ext cx="7416824" cy="4640245"/>
          </a:xfrm>
          <a:prstGeom prst="rect">
            <a:avLst/>
          </a:prstGeom>
        </p:spPr>
        <p:txBody>
          <a:bodyPr wrap="square">
            <a:spAutoFit/>
          </a:bodyPr>
          <a:lstStyle/>
          <a:p>
            <a:pPr>
              <a:lnSpc>
                <a:spcPct val="115000"/>
              </a:lnSpc>
              <a:spcAft>
                <a:spcPts val="1000"/>
              </a:spcAft>
            </a:pPr>
            <a:r>
              <a:rPr lang="ru-RU" dirty="0">
                <a:latin typeface="Times New Roman"/>
                <a:ea typeface="Calibri"/>
                <a:cs typeface="Times New Roman"/>
              </a:rPr>
              <a:t> </a:t>
            </a:r>
            <a:r>
              <a:rPr lang="ru-RU" sz="1600" dirty="0">
                <a:latin typeface="Times New Roman"/>
                <a:ea typeface="Calibri"/>
                <a:cs typeface="Times New Roman"/>
              </a:rPr>
              <a:t>Точно неизвестно, в каком году было построено это чудо света, египтологи всё ещё спорят об этом. Считается, что ей более 4500 лет, но есть гипотеза, что пирамида старше на 500 лет. Самые распространённые версии — строительство было начато в 2470 или в 2560 году до нашей </a:t>
            </a:r>
            <a:r>
              <a:rPr lang="ru-RU" sz="1600" dirty="0" err="1">
                <a:latin typeface="Times New Roman"/>
                <a:ea typeface="Calibri"/>
                <a:cs typeface="Times New Roman"/>
              </a:rPr>
              <a:t>эры.Сколько</a:t>
            </a:r>
            <a:r>
              <a:rPr lang="ru-RU" sz="1600" dirty="0">
                <a:latin typeface="Times New Roman"/>
                <a:ea typeface="Calibri"/>
                <a:cs typeface="Times New Roman"/>
              </a:rPr>
              <a:t> строили пирамиду </a:t>
            </a:r>
            <a:r>
              <a:rPr lang="ru-RU" sz="1600" dirty="0" smtClean="0">
                <a:latin typeface="Times New Roman"/>
                <a:ea typeface="Calibri"/>
                <a:cs typeface="Times New Roman"/>
              </a:rPr>
              <a:t>Хеопса          </a:t>
            </a:r>
            <a:r>
              <a:rPr lang="ru-RU" sz="1600" dirty="0">
                <a:latin typeface="Times New Roman"/>
                <a:ea typeface="Calibri"/>
                <a:cs typeface="Times New Roman"/>
              </a:rPr>
              <a:t>Об этом археологи тоже спорят. Они считают, что на строительство ушло не менее 20 лет, а то и все 40. Размеры сооружения поразительны даже по современным меркам. Площадь основания способна вместить 10 футбольных полей — 53 000 м2. Другие параметры не менее </a:t>
            </a:r>
            <a:r>
              <a:rPr lang="ru-RU" sz="1600" dirty="0" smtClean="0">
                <a:latin typeface="Times New Roman"/>
                <a:ea typeface="Calibri"/>
                <a:cs typeface="Times New Roman"/>
              </a:rPr>
              <a:t>впечатляющие: площадь </a:t>
            </a:r>
            <a:r>
              <a:rPr lang="ru-RU" sz="1600" dirty="0">
                <a:latin typeface="Times New Roman"/>
                <a:ea typeface="Calibri"/>
                <a:cs typeface="Times New Roman"/>
              </a:rPr>
              <a:t>боковой поверхности — 85 500 </a:t>
            </a:r>
            <a:r>
              <a:rPr lang="ru-RU" sz="1600" dirty="0" smtClean="0">
                <a:latin typeface="Times New Roman"/>
                <a:ea typeface="Calibri"/>
                <a:cs typeface="Times New Roman"/>
              </a:rPr>
              <a:t>м2; длина </a:t>
            </a:r>
            <a:r>
              <a:rPr lang="ru-RU" sz="1600" dirty="0">
                <a:latin typeface="Times New Roman"/>
                <a:ea typeface="Calibri"/>
                <a:cs typeface="Times New Roman"/>
              </a:rPr>
              <a:t>основания — 230 </a:t>
            </a:r>
            <a:r>
              <a:rPr lang="ru-RU" sz="1600" dirty="0" smtClean="0">
                <a:latin typeface="Times New Roman"/>
                <a:ea typeface="Calibri"/>
                <a:cs typeface="Times New Roman"/>
              </a:rPr>
              <a:t>м; длина </a:t>
            </a:r>
            <a:r>
              <a:rPr lang="ru-RU" sz="1600" dirty="0">
                <a:latin typeface="Times New Roman"/>
                <a:ea typeface="Calibri"/>
                <a:cs typeface="Times New Roman"/>
              </a:rPr>
              <a:t>бокового ребра — 230 </a:t>
            </a:r>
            <a:r>
              <a:rPr lang="ru-RU" sz="1600" dirty="0" smtClean="0">
                <a:latin typeface="Times New Roman"/>
                <a:ea typeface="Calibri"/>
                <a:cs typeface="Times New Roman"/>
              </a:rPr>
              <a:t>м. До </a:t>
            </a:r>
            <a:r>
              <a:rPr lang="ru-RU" sz="1600" dirty="0">
                <a:latin typeface="Times New Roman"/>
                <a:ea typeface="Calibri"/>
                <a:cs typeface="Times New Roman"/>
              </a:rPr>
              <a:t>1880 года, когда был построен Кёльнский собор, пирамида Хеопса была высочайшим сооружением в </a:t>
            </a:r>
            <a:r>
              <a:rPr lang="ru-RU" sz="1600" dirty="0" smtClean="0">
                <a:latin typeface="Times New Roman"/>
                <a:ea typeface="Calibri"/>
                <a:cs typeface="Times New Roman"/>
              </a:rPr>
              <a:t>мире. Во </a:t>
            </a:r>
            <a:r>
              <a:rPr lang="ru-RU" sz="1600" dirty="0">
                <a:latin typeface="Times New Roman"/>
                <a:ea typeface="Calibri"/>
                <a:cs typeface="Times New Roman"/>
              </a:rPr>
              <a:t>времена, когда построили пирамиду Хеопса, её высота достигала 147 метров — это соизмеримо со зданием в 50 этажей. Однако под воздействием землетрясений каменная верхушка обрушилась, и также осыпалась облицовка. Более того, бесчисленные поколения египтян растаскивали каменные блоки для строительства жилья. Сейчас же высота сооружения составляет 138 </a:t>
            </a:r>
            <a:r>
              <a:rPr lang="ru-RU" sz="1600" dirty="0" smtClean="0">
                <a:latin typeface="Times New Roman"/>
                <a:ea typeface="Calibri"/>
                <a:cs typeface="Times New Roman"/>
              </a:rPr>
              <a:t>метров. </a:t>
            </a:r>
            <a:r>
              <a:rPr lang="ru-RU" sz="1600" dirty="0">
                <a:latin typeface="Times New Roman"/>
                <a:ea typeface="Calibri"/>
                <a:cs typeface="Times New Roman"/>
              </a:rPr>
              <a:t> </a:t>
            </a:r>
            <a:endParaRPr lang="ru-RU" sz="1600" dirty="0"/>
          </a:p>
        </p:txBody>
      </p:sp>
    </p:spTree>
    <p:extLst>
      <p:ext uri="{BB962C8B-B14F-4D97-AF65-F5344CB8AC3E}">
        <p14:creationId xmlns:p14="http://schemas.microsoft.com/office/powerpoint/2010/main" val="134796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4"/>
          <p:cNvGraphicFramePr>
            <a:graphicFrameLocks/>
          </p:cNvGraphicFramePr>
          <p:nvPr>
            <p:extLst>
              <p:ext uri="{D42A27DB-BD31-4B8C-83A1-F6EECF244321}">
                <p14:modId xmlns:p14="http://schemas.microsoft.com/office/powerpoint/2010/main" val="2401264691"/>
              </p:ext>
            </p:extLst>
          </p:nvPr>
        </p:nvGraphicFramePr>
        <p:xfrm>
          <a:off x="179512" y="476673"/>
          <a:ext cx="6768752" cy="5688633"/>
        </p:xfrm>
        <a:graphic>
          <a:graphicData uri="http://schemas.openxmlformats.org/drawingml/2006/table">
            <a:tbl>
              <a:tblPr firstRow="1" firstCol="1" bandRow="1"/>
              <a:tblGrid>
                <a:gridCol w="4049342"/>
                <a:gridCol w="2719410"/>
              </a:tblGrid>
              <a:tr h="657148">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457200">
                        <a:lnSpc>
                          <a:spcPct val="115000"/>
                        </a:lnSpc>
                        <a:spcAft>
                          <a:spcPts val="0"/>
                        </a:spcAft>
                      </a:pPr>
                      <a:r>
                        <a:rPr lang="ru-RU" sz="1800" b="0" dirty="0">
                          <a:effectLst/>
                          <a:latin typeface="Times New Roman" panose="02020603050405020304" pitchFamily="18" charset="0"/>
                          <a:ea typeface="Calibri"/>
                          <a:cs typeface="Times New Roman" panose="02020603050405020304" pitchFamily="18" charset="0"/>
                        </a:rPr>
                        <a:t>Год начала </a:t>
                      </a:r>
                      <a:r>
                        <a:rPr lang="ru-RU" sz="1800" b="0" dirty="0" smtClean="0">
                          <a:effectLst/>
                          <a:latin typeface="Times New Roman" panose="02020603050405020304" pitchFamily="18" charset="0"/>
                          <a:ea typeface="Calibri"/>
                          <a:cs typeface="Times New Roman" panose="02020603050405020304" pitchFamily="18" charset="0"/>
                        </a:rPr>
                        <a:t>строительства</a:t>
                      </a:r>
                      <a:endParaRPr lang="ru-RU" sz="1800" b="0" dirty="0">
                        <a:effectLst/>
                        <a:latin typeface="Times New Roman" panose="02020603050405020304" pitchFamily="18" charset="0"/>
                        <a:ea typeface="Calibri"/>
                        <a:cs typeface="Times New Roman" panose="02020603050405020304" pitchFamily="18" charset="0"/>
                      </a:endParaRPr>
                    </a:p>
                  </a:txBody>
                  <a:tcPr marL="73025" marR="7302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457200">
                        <a:lnSpc>
                          <a:spcPct val="115000"/>
                        </a:lnSpc>
                        <a:spcAft>
                          <a:spcPts val="1000"/>
                        </a:spcAft>
                      </a:pPr>
                      <a:r>
                        <a:rPr lang="ru-RU" sz="1800" b="0" dirty="0" smtClean="0">
                          <a:effectLst/>
                          <a:latin typeface="Times New Roman" panose="02020603050405020304" pitchFamily="18" charset="0"/>
                          <a:ea typeface="Calibri"/>
                          <a:cs typeface="Times New Roman" panose="02020603050405020304" pitchFamily="18" charset="0"/>
                        </a:rPr>
                        <a:t>в 2470 или в 2560 году до нашей эры </a:t>
                      </a:r>
                      <a:endParaRPr lang="ru-RU" sz="1800" b="0" dirty="0">
                        <a:effectLst/>
                        <a:latin typeface="Times New Roman" panose="02020603050405020304" pitchFamily="18" charset="0"/>
                        <a:ea typeface="Calibri"/>
                        <a:cs typeface="Times New Roman" panose="02020603050405020304" pitchFamily="18" charset="0"/>
                      </a:endParaRPr>
                    </a:p>
                  </a:txBody>
                  <a:tcPr marL="73025" marR="7302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657148">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457200">
                        <a:lnSpc>
                          <a:spcPct val="115000"/>
                        </a:lnSpc>
                        <a:spcAft>
                          <a:spcPts val="0"/>
                        </a:spcAft>
                      </a:pPr>
                      <a:r>
                        <a:rPr lang="ru-RU" sz="1800" b="0" dirty="0" smtClean="0">
                          <a:effectLst/>
                          <a:latin typeface="Times New Roman" panose="02020603050405020304" pitchFamily="18" charset="0"/>
                          <a:ea typeface="Calibri"/>
                          <a:cs typeface="Times New Roman" panose="02020603050405020304" pitchFamily="18" charset="0"/>
                        </a:rPr>
                        <a:t>Сколько</a:t>
                      </a:r>
                      <a:r>
                        <a:rPr lang="ru-RU" sz="1800" b="0" baseline="0" dirty="0" smtClean="0">
                          <a:effectLst/>
                          <a:latin typeface="Times New Roman" panose="02020603050405020304" pitchFamily="18" charset="0"/>
                          <a:ea typeface="Calibri"/>
                          <a:cs typeface="Times New Roman" panose="02020603050405020304" pitchFamily="18" charset="0"/>
                        </a:rPr>
                        <a:t> лет строили пирамиду Хеопса?</a:t>
                      </a:r>
                      <a:endParaRPr lang="ru-RU" sz="1800" b="0" dirty="0">
                        <a:effectLst/>
                        <a:latin typeface="Times New Roman" panose="02020603050405020304" pitchFamily="18" charset="0"/>
                        <a:ea typeface="Calibri"/>
                        <a:cs typeface="Times New Roman" panose="02020603050405020304" pitchFamily="18" charset="0"/>
                      </a:endParaRPr>
                    </a:p>
                  </a:txBody>
                  <a:tcPr marL="73025" marR="7302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457200">
                        <a:lnSpc>
                          <a:spcPct val="115000"/>
                        </a:lnSpc>
                        <a:spcAft>
                          <a:spcPts val="1000"/>
                        </a:spcAft>
                      </a:pPr>
                      <a:r>
                        <a:rPr lang="ru-RU" sz="1800" b="0" dirty="0" smtClean="0">
                          <a:effectLst/>
                          <a:latin typeface="Times New Roman" panose="02020603050405020304" pitchFamily="18" charset="0"/>
                          <a:ea typeface="Calibri"/>
                          <a:cs typeface="Times New Roman" panose="02020603050405020304" pitchFamily="18" charset="0"/>
                        </a:rPr>
                        <a:t>ушло не менее 20 лет, а то и все 40.</a:t>
                      </a:r>
                      <a:endParaRPr lang="ru-RU" sz="1800" b="0" dirty="0">
                        <a:effectLst/>
                        <a:latin typeface="Times New Roman" panose="02020603050405020304" pitchFamily="18" charset="0"/>
                        <a:ea typeface="Calibri"/>
                        <a:cs typeface="Times New Roman" panose="02020603050405020304" pitchFamily="18" charset="0"/>
                      </a:endParaRPr>
                    </a:p>
                  </a:txBody>
                  <a:tcPr marL="73025" marR="7302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657148">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457200">
                        <a:lnSpc>
                          <a:spcPct val="115000"/>
                        </a:lnSpc>
                        <a:spcAft>
                          <a:spcPts val="0"/>
                        </a:spcAft>
                      </a:pPr>
                      <a:r>
                        <a:rPr lang="ru-RU" sz="1800" b="0" dirty="0">
                          <a:effectLst/>
                          <a:latin typeface="Times New Roman" panose="02020603050405020304" pitchFamily="18" charset="0"/>
                          <a:ea typeface="Calibri"/>
                          <a:cs typeface="Times New Roman" panose="02020603050405020304" pitchFamily="18" charset="0"/>
                        </a:rPr>
                        <a:t>Общая </a:t>
                      </a:r>
                      <a:r>
                        <a:rPr lang="ru-RU" sz="1800" b="0" dirty="0" smtClean="0">
                          <a:effectLst/>
                          <a:latin typeface="Times New Roman" panose="02020603050405020304" pitchFamily="18" charset="0"/>
                          <a:ea typeface="Calibri"/>
                          <a:cs typeface="Times New Roman" panose="02020603050405020304" pitchFamily="18" charset="0"/>
                        </a:rPr>
                        <a:t>площадь</a:t>
                      </a:r>
                      <a:r>
                        <a:rPr lang="ru-RU" sz="1800" b="0" baseline="0" dirty="0" smtClean="0">
                          <a:effectLst/>
                          <a:latin typeface="Times New Roman" panose="02020603050405020304" pitchFamily="18" charset="0"/>
                          <a:ea typeface="Calibri"/>
                          <a:cs typeface="Times New Roman" panose="02020603050405020304" pitchFamily="18" charset="0"/>
                        </a:rPr>
                        <a:t> основания пирамиды</a:t>
                      </a:r>
                      <a:r>
                        <a:rPr lang="ru-RU" sz="1800" b="0" dirty="0" smtClean="0">
                          <a:effectLst/>
                          <a:latin typeface="Times New Roman" panose="02020603050405020304" pitchFamily="18" charset="0"/>
                          <a:ea typeface="Calibri"/>
                          <a:cs typeface="Times New Roman" panose="02020603050405020304" pitchFamily="18" charset="0"/>
                        </a:rPr>
                        <a:t>?</a:t>
                      </a:r>
                      <a:endParaRPr lang="ru-RU" sz="1800" b="0" dirty="0">
                        <a:effectLst/>
                        <a:latin typeface="Times New Roman" panose="02020603050405020304" pitchFamily="18" charset="0"/>
                        <a:ea typeface="Calibri"/>
                        <a:cs typeface="Times New Roman" panose="02020603050405020304" pitchFamily="18" charset="0"/>
                      </a:endParaRPr>
                    </a:p>
                  </a:txBody>
                  <a:tcPr marL="73025" marR="7302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457200">
                        <a:lnSpc>
                          <a:spcPct val="115000"/>
                        </a:lnSpc>
                        <a:spcAft>
                          <a:spcPts val="1000"/>
                        </a:spcAft>
                      </a:pPr>
                      <a:r>
                        <a:rPr lang="ru-RU" sz="1800" b="0" dirty="0" smtClean="0">
                          <a:effectLst/>
                          <a:latin typeface="Times New Roman" panose="02020603050405020304" pitchFamily="18" charset="0"/>
                          <a:ea typeface="Calibri"/>
                          <a:cs typeface="Times New Roman" panose="02020603050405020304" pitchFamily="18" charset="0"/>
                        </a:rPr>
                        <a:t>53 000 </a:t>
                      </a:r>
                      <a:r>
                        <a:rPr lang="ru-RU" sz="1800" b="0" dirty="0" smtClean="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rPr>
                        <a:t>м</a:t>
                      </a:r>
                      <a:r>
                        <a:rPr lang="ru-RU" sz="1800" b="0" dirty="0" smtClean="0">
                          <a:effectLst/>
                          <a:latin typeface="Times New Roman" panose="02020603050405020304" pitchFamily="18" charset="0"/>
                          <a:ea typeface="Calibri"/>
                          <a:cs typeface="Times New Roman" panose="02020603050405020304" pitchFamily="18" charset="0"/>
                        </a:rPr>
                        <a:t>2</a:t>
                      </a:r>
                      <a:endParaRPr lang="ru-RU" sz="1800" b="0" dirty="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endParaRPr>
                    </a:p>
                  </a:txBody>
                  <a:tcPr marL="73025" marR="7302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96822">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457200">
                        <a:lnSpc>
                          <a:spcPct val="115000"/>
                        </a:lnSpc>
                        <a:spcAft>
                          <a:spcPts val="0"/>
                        </a:spcAft>
                      </a:pPr>
                      <a:r>
                        <a:rPr lang="ru-RU" sz="1800" b="0" dirty="0" smtClean="0">
                          <a:effectLst/>
                          <a:latin typeface="Times New Roman" panose="02020603050405020304" pitchFamily="18" charset="0"/>
                          <a:ea typeface="Calibri"/>
                          <a:cs typeface="Times New Roman" panose="02020603050405020304" pitchFamily="18" charset="0"/>
                        </a:rPr>
                        <a:t>Какая</a:t>
                      </a:r>
                      <a:r>
                        <a:rPr lang="ru-RU" sz="1800" b="0" baseline="0" dirty="0" smtClean="0">
                          <a:effectLst/>
                          <a:latin typeface="Times New Roman" panose="02020603050405020304" pitchFamily="18" charset="0"/>
                          <a:ea typeface="Calibri"/>
                          <a:cs typeface="Times New Roman" panose="02020603050405020304" pitchFamily="18" charset="0"/>
                        </a:rPr>
                        <a:t> длина основания</a:t>
                      </a:r>
                      <a:r>
                        <a:rPr lang="ru-RU" sz="1800" b="0" dirty="0" smtClean="0">
                          <a:effectLst/>
                          <a:latin typeface="Times New Roman" panose="02020603050405020304" pitchFamily="18" charset="0"/>
                          <a:ea typeface="Calibri"/>
                          <a:cs typeface="Times New Roman" panose="02020603050405020304" pitchFamily="18" charset="0"/>
                        </a:rPr>
                        <a:t>?</a:t>
                      </a:r>
                      <a:endParaRPr lang="ru-RU" sz="1800" b="0" dirty="0">
                        <a:effectLst/>
                        <a:latin typeface="Times New Roman" panose="02020603050405020304" pitchFamily="18" charset="0"/>
                        <a:ea typeface="Calibri"/>
                        <a:cs typeface="Times New Roman" panose="02020603050405020304" pitchFamily="18" charset="0"/>
                      </a:endParaRPr>
                    </a:p>
                  </a:txBody>
                  <a:tcPr marL="73025" marR="7302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457200">
                        <a:lnSpc>
                          <a:spcPct val="115000"/>
                        </a:lnSpc>
                        <a:spcAft>
                          <a:spcPts val="1000"/>
                        </a:spcAft>
                      </a:pPr>
                      <a:r>
                        <a:rPr lang="ru-RU" sz="1800" b="0" dirty="0" smtClean="0">
                          <a:effectLst/>
                          <a:latin typeface="Times New Roman" panose="02020603050405020304" pitchFamily="18" charset="0"/>
                          <a:ea typeface="Calibri"/>
                          <a:cs typeface="Times New Roman" panose="02020603050405020304" pitchFamily="18" charset="0"/>
                        </a:rPr>
                        <a:t>230 м</a:t>
                      </a:r>
                      <a:endParaRPr lang="ru-RU" sz="1800" b="0" dirty="0">
                        <a:effectLst/>
                        <a:latin typeface="Times New Roman" panose="02020603050405020304" pitchFamily="18" charset="0"/>
                        <a:ea typeface="Calibri"/>
                        <a:cs typeface="Times New Roman" panose="02020603050405020304" pitchFamily="18" charset="0"/>
                      </a:endParaRPr>
                    </a:p>
                  </a:txBody>
                  <a:tcPr marL="73025" marR="7302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1433344">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a:lnSpc>
                          <a:spcPct val="115000"/>
                        </a:lnSpc>
                        <a:spcAft>
                          <a:spcPts val="1000"/>
                        </a:spcAft>
                      </a:pPr>
                      <a:r>
                        <a:rPr lang="ru-RU" sz="1800" b="0" dirty="0" smtClean="0">
                          <a:effectLst/>
                          <a:latin typeface="Times New Roman" panose="02020603050405020304" pitchFamily="18" charset="0"/>
                          <a:ea typeface="Calibri"/>
                          <a:cs typeface="Times New Roman" panose="02020603050405020304" pitchFamily="18" charset="0"/>
                        </a:rPr>
                        <a:t>До</a:t>
                      </a:r>
                      <a:r>
                        <a:rPr lang="ru-RU" sz="1800" b="0" baseline="0" dirty="0" smtClean="0">
                          <a:effectLst/>
                          <a:latin typeface="Times New Roman" panose="02020603050405020304" pitchFamily="18" charset="0"/>
                          <a:ea typeface="Calibri"/>
                          <a:cs typeface="Times New Roman" panose="02020603050405020304" pitchFamily="18" charset="0"/>
                        </a:rPr>
                        <a:t> какого года </a:t>
                      </a:r>
                      <a:r>
                        <a:rPr lang="ru-RU" sz="1800" b="0" dirty="0" smtClean="0">
                          <a:effectLst/>
                          <a:latin typeface="Times New Roman" panose="02020603050405020304" pitchFamily="18" charset="0"/>
                          <a:ea typeface="Calibri"/>
                          <a:cs typeface="Times New Roman" panose="02020603050405020304" pitchFamily="18" charset="0"/>
                        </a:rPr>
                        <a:t>пирамида Хеопса была высочайшим сооружением в мире?</a:t>
                      </a:r>
                    </a:p>
                    <a:p>
                      <a:pPr marL="457200">
                        <a:lnSpc>
                          <a:spcPct val="115000"/>
                        </a:lnSpc>
                        <a:spcAft>
                          <a:spcPts val="0"/>
                        </a:spcAft>
                      </a:pPr>
                      <a:endParaRPr lang="ru-RU" sz="1800" b="0" dirty="0">
                        <a:effectLst/>
                        <a:latin typeface="Times New Roman" panose="02020603050405020304" pitchFamily="18" charset="0"/>
                        <a:ea typeface="Calibri"/>
                        <a:cs typeface="Times New Roman" panose="02020603050405020304" pitchFamily="18" charset="0"/>
                      </a:endParaRPr>
                    </a:p>
                  </a:txBody>
                  <a:tcPr marL="73025" marR="7302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457200">
                        <a:lnSpc>
                          <a:spcPct val="115000"/>
                        </a:lnSpc>
                        <a:spcAft>
                          <a:spcPts val="1000"/>
                        </a:spcAft>
                      </a:pPr>
                      <a:r>
                        <a:rPr lang="ru-RU" sz="1800" b="0" dirty="0" smtClean="0">
                          <a:effectLst/>
                          <a:latin typeface="Times New Roman" panose="02020603050405020304" pitchFamily="18" charset="0"/>
                          <a:ea typeface="Calibri"/>
                          <a:cs typeface="Times New Roman" panose="02020603050405020304" pitchFamily="18" charset="0"/>
                        </a:rPr>
                        <a:t>1880</a:t>
                      </a:r>
                      <a:endParaRPr lang="ru-RU" sz="1800" b="0" dirty="0">
                        <a:effectLst/>
                        <a:latin typeface="Times New Roman" panose="02020603050405020304" pitchFamily="18" charset="0"/>
                        <a:ea typeface="Calibri"/>
                        <a:cs typeface="Times New Roman" panose="02020603050405020304" pitchFamily="18" charset="0"/>
                      </a:endParaRPr>
                    </a:p>
                  </a:txBody>
                  <a:tcPr marL="73025" marR="7302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985721">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457200">
                        <a:lnSpc>
                          <a:spcPct val="115000"/>
                        </a:lnSpc>
                        <a:spcAft>
                          <a:spcPts val="0"/>
                        </a:spcAft>
                      </a:pPr>
                      <a:r>
                        <a:rPr lang="ru-RU" sz="1800" b="0" dirty="0">
                          <a:effectLst/>
                          <a:latin typeface="Times New Roman" panose="02020603050405020304" pitchFamily="18" charset="0"/>
                          <a:ea typeface="Calibri"/>
                          <a:cs typeface="Times New Roman" panose="02020603050405020304" pitchFamily="18" charset="0"/>
                        </a:rPr>
                        <a:t>Высота </a:t>
                      </a:r>
                      <a:r>
                        <a:rPr lang="ru-RU" sz="1800" b="0" dirty="0" smtClean="0">
                          <a:effectLst/>
                          <a:latin typeface="Times New Roman" panose="02020603050405020304" pitchFamily="18" charset="0"/>
                          <a:ea typeface="Calibri"/>
                          <a:cs typeface="Times New Roman" panose="02020603050405020304" pitchFamily="18" charset="0"/>
                        </a:rPr>
                        <a:t>пирамиды</a:t>
                      </a:r>
                      <a:r>
                        <a:rPr lang="ru-RU" sz="1800" b="0" baseline="0" dirty="0" smtClean="0">
                          <a:effectLst/>
                          <a:latin typeface="Times New Roman" panose="02020603050405020304" pitchFamily="18" charset="0"/>
                          <a:ea typeface="Calibri"/>
                          <a:cs typeface="Times New Roman" panose="02020603050405020304" pitchFamily="18" charset="0"/>
                        </a:rPr>
                        <a:t> первоначально составляла сколько метров</a:t>
                      </a:r>
                      <a:r>
                        <a:rPr lang="ru-RU" sz="1800" b="0" dirty="0" smtClean="0">
                          <a:effectLst/>
                          <a:latin typeface="Times New Roman" panose="02020603050405020304" pitchFamily="18" charset="0"/>
                          <a:ea typeface="Calibri"/>
                          <a:cs typeface="Times New Roman" panose="02020603050405020304" pitchFamily="18" charset="0"/>
                        </a:rPr>
                        <a:t>?</a:t>
                      </a:r>
                      <a:endParaRPr lang="ru-RU" sz="1800" b="0" dirty="0">
                        <a:effectLst/>
                        <a:latin typeface="Times New Roman" panose="02020603050405020304" pitchFamily="18" charset="0"/>
                        <a:ea typeface="Calibri"/>
                        <a:cs typeface="Times New Roman" panose="02020603050405020304" pitchFamily="18" charset="0"/>
                      </a:endParaRPr>
                    </a:p>
                  </a:txBody>
                  <a:tcPr marL="73025" marR="7302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457200">
                        <a:lnSpc>
                          <a:spcPct val="115000"/>
                        </a:lnSpc>
                        <a:spcAft>
                          <a:spcPts val="1000"/>
                        </a:spcAft>
                      </a:pPr>
                      <a:r>
                        <a:rPr lang="ru-RU" sz="1800" b="0" dirty="0" smtClean="0">
                          <a:effectLst/>
                          <a:latin typeface="Times New Roman" panose="02020603050405020304" pitchFamily="18" charset="0"/>
                          <a:ea typeface="Calibri"/>
                          <a:cs typeface="Times New Roman" panose="02020603050405020304" pitchFamily="18" charset="0"/>
                        </a:rPr>
                        <a:t>147  м</a:t>
                      </a:r>
                      <a:endParaRPr lang="ru-RU" sz="1800" b="0" dirty="0">
                        <a:effectLst/>
                        <a:latin typeface="Times New Roman" panose="02020603050405020304" pitchFamily="18" charset="0"/>
                        <a:ea typeface="Calibri"/>
                        <a:cs typeface="Times New Roman" panose="02020603050405020304" pitchFamily="18" charset="0"/>
                      </a:endParaRPr>
                    </a:p>
                  </a:txBody>
                  <a:tcPr marL="73025" marR="7302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901302">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457200">
                        <a:lnSpc>
                          <a:spcPct val="115000"/>
                        </a:lnSpc>
                        <a:spcAft>
                          <a:spcPts val="0"/>
                        </a:spcAft>
                      </a:pPr>
                      <a:r>
                        <a:rPr lang="ru-RU" sz="1800" b="0" dirty="0" smtClean="0">
                          <a:effectLst/>
                          <a:latin typeface="Times New Roman" panose="02020603050405020304" pitchFamily="18" charset="0"/>
                          <a:ea typeface="Calibri"/>
                          <a:cs typeface="Times New Roman" panose="02020603050405020304" pitchFamily="18" charset="0"/>
                        </a:rPr>
                        <a:t>Какой высоты пирамида</a:t>
                      </a:r>
                      <a:r>
                        <a:rPr lang="ru-RU" sz="1800" b="0" baseline="0" dirty="0" smtClean="0">
                          <a:effectLst/>
                          <a:latin typeface="Times New Roman" panose="02020603050405020304" pitchFamily="18" charset="0"/>
                          <a:ea typeface="Calibri"/>
                          <a:cs typeface="Times New Roman" panose="02020603050405020304" pitchFamily="18" charset="0"/>
                        </a:rPr>
                        <a:t> сегодня</a:t>
                      </a:r>
                      <a:r>
                        <a:rPr lang="ru-RU" sz="1800" b="0" dirty="0" smtClean="0">
                          <a:effectLst/>
                          <a:latin typeface="Times New Roman" panose="02020603050405020304" pitchFamily="18" charset="0"/>
                          <a:ea typeface="Calibri"/>
                          <a:cs typeface="Times New Roman" panose="02020603050405020304" pitchFamily="18" charset="0"/>
                        </a:rPr>
                        <a:t>?</a:t>
                      </a:r>
                      <a:endParaRPr lang="ru-RU" sz="1800" b="0" dirty="0">
                        <a:effectLst/>
                        <a:latin typeface="Times New Roman" panose="02020603050405020304" pitchFamily="18" charset="0"/>
                        <a:ea typeface="Calibri"/>
                        <a:cs typeface="Times New Roman" panose="02020603050405020304" pitchFamily="18" charset="0"/>
                      </a:endParaRPr>
                    </a:p>
                  </a:txBody>
                  <a:tcPr marL="73025" marR="7302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457200">
                        <a:lnSpc>
                          <a:spcPct val="115000"/>
                        </a:lnSpc>
                        <a:spcAft>
                          <a:spcPts val="1000"/>
                        </a:spcAft>
                      </a:pPr>
                      <a:r>
                        <a:rPr lang="ru-RU" sz="1800" b="0" dirty="0" smtClean="0">
                          <a:effectLst/>
                          <a:latin typeface="Times New Roman" panose="02020603050405020304" pitchFamily="18" charset="0"/>
                          <a:ea typeface="Calibri"/>
                          <a:cs typeface="Times New Roman" panose="02020603050405020304" pitchFamily="18" charset="0"/>
                        </a:rPr>
                        <a:t>138 лет</a:t>
                      </a:r>
                      <a:endParaRPr lang="ru-RU" sz="1800" b="0" dirty="0">
                        <a:effectLst/>
                        <a:latin typeface="Times New Roman" panose="02020603050405020304" pitchFamily="18" charset="0"/>
                        <a:ea typeface="Calibri"/>
                        <a:cs typeface="Times New Roman" panose="02020603050405020304" pitchFamily="18" charset="0"/>
                      </a:endParaRPr>
                    </a:p>
                  </a:txBody>
                  <a:tcPr marL="73025" marR="73025" marT="0" marB="0">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A"/>
                      </a:solidFill>
                      <a:prstDash val="solid"/>
                      <a:round/>
                      <a:headEnd type="none" w="med" len="med"/>
                      <a:tailEnd type="none" w="med" len="med"/>
                    </a:lnT>
                    <a:lnB w="12700" cap="flat" cmpd="sng" algn="ctr">
                      <a:solidFill>
                        <a:srgbClr val="00000A"/>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bl>
          </a:graphicData>
        </a:graphic>
      </p:graphicFrame>
    </p:spTree>
    <p:extLst>
      <p:ext uri="{BB962C8B-B14F-4D97-AF65-F5344CB8AC3E}">
        <p14:creationId xmlns:p14="http://schemas.microsoft.com/office/powerpoint/2010/main" val="1458507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7524" y="332656"/>
            <a:ext cx="6948772" cy="941796"/>
          </a:xfrm>
          <a:prstGeom prst="rect">
            <a:avLst/>
          </a:prstGeom>
        </p:spPr>
        <p:txBody>
          <a:bodyPr wrap="square">
            <a:spAutoFit/>
          </a:bodyPr>
          <a:lstStyle/>
          <a:p>
            <a:pPr>
              <a:lnSpc>
                <a:spcPct val="115000"/>
              </a:lnSpc>
              <a:spcAft>
                <a:spcPts val="1000"/>
              </a:spcAft>
            </a:pPr>
            <a:r>
              <a:rPr lang="ru-RU" sz="2400" b="1" dirty="0" smtClean="0">
                <a:solidFill>
                  <a:srgbClr val="1F497D"/>
                </a:solidFill>
                <a:effectLst>
                  <a:outerShdw blurRad="31750" dist="25400" dir="5400000" algn="tl">
                    <a:srgbClr val="000000">
                      <a:alpha val="25000"/>
                    </a:srgbClr>
                  </a:outerShdw>
                </a:effectLst>
                <a:latin typeface="Times New Roman"/>
                <a:ea typeface="+mj-ea"/>
                <a:cs typeface="Times New Roman"/>
              </a:rPr>
              <a:t>Приём «Составление таблиц и диаграмм по текстовым задачам»</a:t>
            </a:r>
            <a:endParaRPr lang="ru-RU" sz="2400" dirty="0">
              <a:ea typeface="Calibri"/>
              <a:cs typeface="Times New Roman"/>
            </a:endParaRPr>
          </a:p>
        </p:txBody>
      </p:sp>
      <p:sp>
        <p:nvSpPr>
          <p:cNvPr id="3" name="Прямоугольник 2"/>
          <p:cNvSpPr/>
          <p:nvPr/>
        </p:nvSpPr>
        <p:spPr>
          <a:xfrm>
            <a:off x="287524" y="1196752"/>
            <a:ext cx="7236804" cy="3344505"/>
          </a:xfrm>
          <a:prstGeom prst="rect">
            <a:avLst/>
          </a:prstGeom>
        </p:spPr>
        <p:txBody>
          <a:bodyPr wrap="square">
            <a:spAutoFit/>
          </a:bodyPr>
          <a:lstStyle/>
          <a:p>
            <a:pPr marL="365760" lvl="0" indent="-256032">
              <a:spcBef>
                <a:spcPts val="400"/>
              </a:spcBef>
              <a:buClr>
                <a:srgbClr val="2DA2BF"/>
              </a:buClr>
              <a:buSzPct val="68000"/>
              <a:buFont typeface="Wingdings 3"/>
              <a:buChar char=""/>
            </a:pPr>
            <a:r>
              <a:rPr lang="ru-RU" sz="1600" dirty="0">
                <a:solidFill>
                  <a:prstClr val="black"/>
                </a:solidFill>
                <a:latin typeface="Times New Roman" panose="02020603050405020304" pitchFamily="18" charset="0"/>
                <a:cs typeface="Times New Roman" panose="02020603050405020304" pitchFamily="18" charset="0"/>
              </a:rPr>
              <a:t>Четвёртые классы в школе решили устроить соревнование, кто больше наберёт пятёрок по предметам за неделю. В понедельник 4 «А» набрал 26 пятёрок, а 4 «Б» на 4 пятёрки больше, у 4 «В» был любимый урок – физкультура, и они смогли набрать 42 пятёрки. Во вторник 4 «А» набрал 12 пятёрок, 4 «Б» -  в 3 раза больше, а 4 «В» - только 9 пятёрок. В среду физкультура была у 4 «А» класса, и они набрали 39 пятёрок, 4 «Б» заработал 17 пятёрок, а 4 «В» на 7 пятёрок меньше, чем 4 «Б». В четверг все 3 класса ходили на экскурсию, поэтому все получили пятёрок мало, причём одинаковое количество. В сумме в четверг у трёх классов было 33 пятёрки. В пятницу 4 «А» получил 15 пятёрок, физкультура была в 4 «Б», и они заработали в 3 раза больше пятёрок, чем 4 «А», 4 «В» получил в этот день 20 пятёрок.  </a:t>
            </a:r>
          </a:p>
          <a:p>
            <a:pPr marL="365760" lvl="0" indent="-256032">
              <a:spcBef>
                <a:spcPts val="400"/>
              </a:spcBef>
              <a:buClr>
                <a:srgbClr val="2DA2BF"/>
              </a:buClr>
              <a:buSzPct val="68000"/>
              <a:buFont typeface="Wingdings 3"/>
              <a:buChar char=""/>
            </a:pPr>
            <a:r>
              <a:rPr lang="ru-RU" sz="1600" dirty="0">
                <a:solidFill>
                  <a:prstClr val="black"/>
                </a:solidFill>
                <a:latin typeface="Times New Roman" panose="02020603050405020304" pitchFamily="18" charset="0"/>
                <a:cs typeface="Times New Roman" panose="02020603050405020304" pitchFamily="18" charset="0"/>
              </a:rPr>
              <a:t>Запиши условие в таблицу</a:t>
            </a:r>
            <a:r>
              <a:rPr lang="ru-RU" sz="1600" dirty="0" smtClean="0">
                <a:solidFill>
                  <a:prstClr val="black"/>
                </a:solidFill>
                <a:latin typeface="Times New Roman" panose="02020603050405020304" pitchFamily="18" charset="0"/>
                <a:cs typeface="Times New Roman" panose="02020603050405020304" pitchFamily="18" charset="0"/>
              </a:rPr>
              <a:t>:</a:t>
            </a:r>
            <a:endParaRPr lang="ru-RU" sz="1600" dirty="0">
              <a:solidFill>
                <a:prstClr val="black"/>
              </a:solidFill>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035975161"/>
              </p:ext>
            </p:extLst>
          </p:nvPr>
        </p:nvGraphicFramePr>
        <p:xfrm>
          <a:off x="683568" y="4653135"/>
          <a:ext cx="4464498" cy="1625668"/>
        </p:xfrm>
        <a:graphic>
          <a:graphicData uri="http://schemas.openxmlformats.org/drawingml/2006/table">
            <a:tbl>
              <a:tblPr firstRow="1" firstCol="1" bandRow="1"/>
              <a:tblGrid>
                <a:gridCol w="744083"/>
                <a:gridCol w="744083"/>
                <a:gridCol w="744083"/>
                <a:gridCol w="744083"/>
                <a:gridCol w="744083"/>
                <a:gridCol w="744083"/>
              </a:tblGrid>
              <a:tr h="705380">
                <a:tc>
                  <a:txBody>
                    <a:bodyPr/>
                    <a:lstStyle/>
                    <a:p>
                      <a:pPr algn="ctr">
                        <a:lnSpc>
                          <a:spcPct val="115000"/>
                        </a:lnSpc>
                        <a:spcAft>
                          <a:spcPts val="0"/>
                        </a:spcAft>
                      </a:pPr>
                      <a:r>
                        <a:rPr lang="ru-RU" sz="1400" b="1" dirty="0">
                          <a:effectLst/>
                          <a:latin typeface="Times New Roman"/>
                          <a:ea typeface="Times New Roman"/>
                          <a:cs typeface="Times New Roman"/>
                        </a:rPr>
                        <a:t>Класс</a:t>
                      </a:r>
                      <a:endParaRPr lang="ru-RU"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err="1">
                          <a:effectLst/>
                          <a:latin typeface="Times New Roman"/>
                          <a:ea typeface="Times New Roman"/>
                          <a:cs typeface="Times New Roman"/>
                        </a:rPr>
                        <a:t>Понедель</a:t>
                      </a:r>
                      <a:endParaRPr lang="ru-RU" sz="1400" b="1" dirty="0">
                        <a:effectLst/>
                        <a:latin typeface="Calibri"/>
                        <a:ea typeface="Calibri"/>
                        <a:cs typeface="Times New Roman"/>
                      </a:endParaRPr>
                    </a:p>
                    <a:p>
                      <a:pPr algn="ctr">
                        <a:lnSpc>
                          <a:spcPct val="115000"/>
                        </a:lnSpc>
                        <a:spcAft>
                          <a:spcPts val="0"/>
                        </a:spcAft>
                      </a:pPr>
                      <a:r>
                        <a:rPr lang="ru-RU" sz="1400" b="1" dirty="0">
                          <a:effectLst/>
                          <a:latin typeface="Times New Roman"/>
                          <a:ea typeface="Times New Roman"/>
                          <a:cs typeface="Times New Roman"/>
                        </a:rPr>
                        <a:t>ник</a:t>
                      </a:r>
                      <a:endParaRPr lang="ru-RU"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a:ea typeface="Times New Roman"/>
                          <a:cs typeface="Times New Roman"/>
                        </a:rPr>
                        <a:t>Втор</a:t>
                      </a:r>
                      <a:endParaRPr lang="ru-RU" sz="1400" b="1">
                        <a:effectLst/>
                        <a:latin typeface="Calibri"/>
                        <a:ea typeface="Calibri"/>
                        <a:cs typeface="Times New Roman"/>
                      </a:endParaRPr>
                    </a:p>
                    <a:p>
                      <a:pPr algn="ctr">
                        <a:lnSpc>
                          <a:spcPct val="115000"/>
                        </a:lnSpc>
                        <a:spcAft>
                          <a:spcPts val="0"/>
                        </a:spcAft>
                      </a:pPr>
                      <a:r>
                        <a:rPr lang="ru-RU" sz="1400" b="1">
                          <a:effectLst/>
                          <a:latin typeface="Times New Roman"/>
                          <a:ea typeface="Times New Roman"/>
                          <a:cs typeface="Times New Roman"/>
                        </a:rPr>
                        <a:t>ник</a:t>
                      </a:r>
                      <a:endParaRPr lang="ru-RU" sz="1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a:ea typeface="Times New Roman"/>
                          <a:cs typeface="Times New Roman"/>
                        </a:rPr>
                        <a:t>Среда</a:t>
                      </a:r>
                      <a:endParaRPr lang="ru-RU" sz="1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a:ea typeface="Times New Roman"/>
                          <a:cs typeface="Times New Roman"/>
                        </a:rPr>
                        <a:t>Чет</a:t>
                      </a:r>
                      <a:endParaRPr lang="ru-RU" sz="1400" b="1" dirty="0">
                        <a:effectLst/>
                        <a:latin typeface="Calibri"/>
                        <a:ea typeface="Calibri"/>
                        <a:cs typeface="Times New Roman"/>
                      </a:endParaRPr>
                    </a:p>
                    <a:p>
                      <a:pPr algn="ctr">
                        <a:lnSpc>
                          <a:spcPct val="115000"/>
                        </a:lnSpc>
                        <a:spcAft>
                          <a:spcPts val="0"/>
                        </a:spcAft>
                      </a:pPr>
                      <a:r>
                        <a:rPr lang="ru-RU" sz="1400" b="1" dirty="0" err="1">
                          <a:effectLst/>
                          <a:latin typeface="Times New Roman"/>
                          <a:ea typeface="Times New Roman"/>
                          <a:cs typeface="Times New Roman"/>
                        </a:rPr>
                        <a:t>верг</a:t>
                      </a:r>
                      <a:endParaRPr lang="ru-RU"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a:ea typeface="Times New Roman"/>
                          <a:cs typeface="Times New Roman"/>
                        </a:rPr>
                        <a:t>Пят</a:t>
                      </a:r>
                      <a:endParaRPr lang="ru-RU" sz="1400" b="1">
                        <a:effectLst/>
                        <a:latin typeface="Calibri"/>
                        <a:ea typeface="Calibri"/>
                        <a:cs typeface="Times New Roman"/>
                      </a:endParaRPr>
                    </a:p>
                    <a:p>
                      <a:pPr algn="ctr">
                        <a:lnSpc>
                          <a:spcPct val="115000"/>
                        </a:lnSpc>
                        <a:spcAft>
                          <a:spcPts val="0"/>
                        </a:spcAft>
                      </a:pPr>
                      <a:r>
                        <a:rPr lang="ru-RU" sz="1400" b="1">
                          <a:effectLst/>
                          <a:latin typeface="Times New Roman"/>
                          <a:ea typeface="Times New Roman"/>
                          <a:cs typeface="Times New Roman"/>
                        </a:rPr>
                        <a:t>ница</a:t>
                      </a:r>
                      <a:endParaRPr lang="ru-RU" sz="1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848">
                <a:tc>
                  <a:txBody>
                    <a:bodyPr/>
                    <a:lstStyle/>
                    <a:p>
                      <a:pPr algn="ctr">
                        <a:lnSpc>
                          <a:spcPct val="115000"/>
                        </a:lnSpc>
                        <a:spcAft>
                          <a:spcPts val="0"/>
                        </a:spcAft>
                      </a:pPr>
                      <a:r>
                        <a:rPr lang="ru-RU" sz="1400" b="1" dirty="0">
                          <a:effectLst/>
                          <a:latin typeface="Times New Roman"/>
                          <a:ea typeface="Times New Roman"/>
                          <a:cs typeface="Times New Roman"/>
                        </a:rPr>
                        <a:t>4 «А»</a:t>
                      </a:r>
                      <a:endParaRPr lang="ru-RU"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a:ea typeface="Times New Roman"/>
                          <a:cs typeface="Times New Roman"/>
                        </a:rPr>
                        <a:t>26</a:t>
                      </a:r>
                      <a:endParaRPr lang="ru-RU"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a:ea typeface="Times New Roman"/>
                          <a:cs typeface="Times New Roman"/>
                        </a:rPr>
                        <a:t>12</a:t>
                      </a:r>
                      <a:endParaRPr lang="ru-RU" sz="1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a:ea typeface="Times New Roman"/>
                          <a:cs typeface="Times New Roman"/>
                        </a:rPr>
                        <a:t>39</a:t>
                      </a:r>
                      <a:endParaRPr lang="ru-RU" sz="1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effectLst/>
                          <a:latin typeface="Times New Roman"/>
                          <a:ea typeface="Times New Roman"/>
                          <a:cs typeface="Times New Roman"/>
                        </a:rPr>
                        <a:t>11</a:t>
                      </a:r>
                      <a:endParaRPr lang="ru-RU" sz="1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a:ea typeface="Times New Roman"/>
                          <a:cs typeface="Times New Roman"/>
                        </a:rPr>
                        <a:t>15</a:t>
                      </a:r>
                      <a:endParaRPr lang="ru-RU"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127">
                <a:tc>
                  <a:txBody>
                    <a:bodyPr/>
                    <a:lstStyle/>
                    <a:p>
                      <a:pPr algn="ctr">
                        <a:lnSpc>
                          <a:spcPct val="115000"/>
                        </a:lnSpc>
                        <a:spcAft>
                          <a:spcPts val="0"/>
                        </a:spcAft>
                      </a:pPr>
                      <a:r>
                        <a:rPr lang="ru-RU" sz="1400" b="1" dirty="0">
                          <a:effectLst/>
                          <a:latin typeface="Times New Roman"/>
                          <a:ea typeface="Times New Roman"/>
                          <a:cs typeface="Times New Roman"/>
                        </a:rPr>
                        <a:t>4 «Б»</a:t>
                      </a:r>
                      <a:endParaRPr lang="ru-RU"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a:ea typeface="Times New Roman"/>
                          <a:cs typeface="Times New Roman"/>
                        </a:rPr>
                        <a:t>30</a:t>
                      </a:r>
                      <a:endParaRPr lang="ru-RU"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a:ea typeface="Times New Roman"/>
                          <a:cs typeface="Times New Roman"/>
                        </a:rPr>
                        <a:t>36</a:t>
                      </a:r>
                      <a:endParaRPr lang="ru-RU"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a:ea typeface="Times New Roman"/>
                          <a:cs typeface="Times New Roman"/>
                        </a:rPr>
                        <a:t>17</a:t>
                      </a:r>
                      <a:endParaRPr lang="ru-RU"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a:ea typeface="Times New Roman"/>
                          <a:cs typeface="Times New Roman"/>
                        </a:rPr>
                        <a:t>11</a:t>
                      </a:r>
                      <a:endParaRPr lang="ru-RU"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a:ea typeface="Times New Roman"/>
                          <a:cs typeface="Times New Roman"/>
                        </a:rPr>
                        <a:t>45</a:t>
                      </a:r>
                      <a:endParaRPr lang="ru-RU"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127">
                <a:tc>
                  <a:txBody>
                    <a:bodyPr/>
                    <a:lstStyle/>
                    <a:p>
                      <a:pPr algn="ctr">
                        <a:lnSpc>
                          <a:spcPct val="115000"/>
                        </a:lnSpc>
                        <a:spcAft>
                          <a:spcPts val="0"/>
                        </a:spcAft>
                      </a:pPr>
                      <a:r>
                        <a:rPr lang="ru-RU" sz="1400" b="1">
                          <a:effectLst/>
                          <a:latin typeface="Times New Roman"/>
                          <a:ea typeface="Times New Roman"/>
                          <a:cs typeface="Times New Roman"/>
                        </a:rPr>
                        <a:t>4 «В»</a:t>
                      </a:r>
                      <a:endParaRPr lang="ru-RU" sz="1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a:ea typeface="Times New Roman"/>
                          <a:cs typeface="Times New Roman"/>
                        </a:rPr>
                        <a:t>42</a:t>
                      </a:r>
                      <a:endParaRPr lang="ru-RU"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a:ea typeface="Times New Roman"/>
                          <a:cs typeface="Times New Roman"/>
                        </a:rPr>
                        <a:t>9</a:t>
                      </a:r>
                      <a:endParaRPr lang="ru-RU"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a:ea typeface="Times New Roman"/>
                          <a:cs typeface="Times New Roman"/>
                        </a:rPr>
                        <a:t>10</a:t>
                      </a:r>
                      <a:endParaRPr lang="ru-RU"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a:ea typeface="Times New Roman"/>
                          <a:cs typeface="Times New Roman"/>
                        </a:rPr>
                        <a:t>11</a:t>
                      </a:r>
                      <a:endParaRPr lang="ru-RU"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effectLst/>
                          <a:latin typeface="Times New Roman"/>
                          <a:ea typeface="Times New Roman"/>
                          <a:cs typeface="Times New Roman"/>
                        </a:rPr>
                        <a:t>20</a:t>
                      </a:r>
                      <a:endParaRPr lang="ru-RU"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3276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школа №1\Downloads\ch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99" y="853084"/>
            <a:ext cx="5871912" cy="293595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3528" y="404664"/>
            <a:ext cx="6768752" cy="400110"/>
          </a:xfrm>
          <a:prstGeom prst="rect">
            <a:avLst/>
          </a:prstGeom>
        </p:spPr>
        <p:txBody>
          <a:bodyPr wrap="square">
            <a:spAutoFit/>
          </a:bodyPr>
          <a:lstStyle/>
          <a:p>
            <a:pPr marL="365760" lvl="0" indent="-256032">
              <a:spcBef>
                <a:spcPts val="400"/>
              </a:spcBef>
              <a:buClr>
                <a:srgbClr val="2DA2BF"/>
              </a:buClr>
              <a:buSzPct val="68000"/>
              <a:buFont typeface="Wingdings 3"/>
              <a:buChar char=""/>
            </a:pPr>
            <a:r>
              <a:rPr lang="ru-RU" sz="2000" dirty="0">
                <a:solidFill>
                  <a:prstClr val="black"/>
                </a:solidFill>
                <a:latin typeface="Times New Roman" panose="02020603050405020304" pitchFamily="18" charset="0"/>
                <a:cs typeface="Times New Roman" panose="02020603050405020304" pitchFamily="18" charset="0"/>
              </a:rPr>
              <a:t>По данным таблицы составь столбчатую диаграмму</a:t>
            </a:r>
          </a:p>
        </p:txBody>
      </p:sp>
      <p:sp>
        <p:nvSpPr>
          <p:cNvPr id="3" name="Прямоугольник 2"/>
          <p:cNvSpPr/>
          <p:nvPr/>
        </p:nvSpPr>
        <p:spPr>
          <a:xfrm>
            <a:off x="539552" y="4417587"/>
            <a:ext cx="6691840" cy="1047979"/>
          </a:xfrm>
          <a:prstGeom prst="rect">
            <a:avLst/>
          </a:prstGeom>
        </p:spPr>
        <p:txBody>
          <a:bodyPr wrap="square">
            <a:spAutoFit/>
          </a:bodyPr>
          <a:lstStyle/>
          <a:p>
            <a:pPr algn="just">
              <a:lnSpc>
                <a:spcPct val="115000"/>
              </a:lnSpc>
              <a:spcAft>
                <a:spcPts val="0"/>
              </a:spcAft>
            </a:pPr>
            <a:r>
              <a:rPr lang="ru-RU" dirty="0">
                <a:latin typeface="Times New Roman"/>
                <a:ea typeface="Times New Roman"/>
                <a:cs typeface="Times New Roman"/>
              </a:rPr>
              <a:t>- Сколько «пятёрок» получили все три класса в среду</a:t>
            </a:r>
            <a:r>
              <a:rPr lang="ru-RU" dirty="0" smtClean="0">
                <a:latin typeface="Times New Roman"/>
                <a:ea typeface="Times New Roman"/>
                <a:cs typeface="Times New Roman"/>
              </a:rPr>
              <a:t>? (66)</a:t>
            </a:r>
            <a:endParaRPr lang="ru-RU" dirty="0">
              <a:ea typeface="Calibri"/>
              <a:cs typeface="Times New Roman"/>
            </a:endParaRPr>
          </a:p>
          <a:p>
            <a:pPr algn="just">
              <a:lnSpc>
                <a:spcPct val="115000"/>
              </a:lnSpc>
              <a:spcAft>
                <a:spcPts val="0"/>
              </a:spcAft>
            </a:pPr>
            <a:r>
              <a:rPr lang="ru-RU" dirty="0">
                <a:latin typeface="Times New Roman"/>
                <a:ea typeface="Times New Roman"/>
                <a:cs typeface="Times New Roman"/>
              </a:rPr>
              <a:t>- Какой класс получил больше всего «пятёрок» во вторник</a:t>
            </a:r>
            <a:r>
              <a:rPr lang="ru-RU" dirty="0" smtClean="0">
                <a:latin typeface="Times New Roman"/>
                <a:ea typeface="Times New Roman"/>
                <a:cs typeface="Times New Roman"/>
              </a:rPr>
              <a:t>? </a:t>
            </a:r>
            <a:r>
              <a:rPr lang="ru-RU" dirty="0">
                <a:latin typeface="Times New Roman"/>
                <a:ea typeface="Times New Roman"/>
                <a:cs typeface="Times New Roman"/>
              </a:rPr>
              <a:t>(</a:t>
            </a:r>
            <a:r>
              <a:rPr lang="ru-RU" dirty="0" smtClean="0">
                <a:latin typeface="Times New Roman"/>
                <a:ea typeface="Times New Roman"/>
                <a:cs typeface="Times New Roman"/>
              </a:rPr>
              <a:t>4 Б)</a:t>
            </a:r>
            <a:endParaRPr lang="ru-RU" dirty="0">
              <a:ea typeface="Calibri"/>
              <a:cs typeface="Times New Roman"/>
            </a:endParaRPr>
          </a:p>
          <a:p>
            <a:pPr algn="just">
              <a:lnSpc>
                <a:spcPct val="115000"/>
              </a:lnSpc>
              <a:spcAft>
                <a:spcPts val="0"/>
              </a:spcAft>
            </a:pPr>
            <a:r>
              <a:rPr lang="ru-RU" dirty="0">
                <a:latin typeface="Times New Roman"/>
                <a:ea typeface="Times New Roman"/>
                <a:cs typeface="Times New Roman"/>
              </a:rPr>
              <a:t>- Кто всё-таки победил в соревновании</a:t>
            </a:r>
            <a:r>
              <a:rPr lang="ru-RU" dirty="0" smtClean="0">
                <a:latin typeface="Times New Roman"/>
                <a:ea typeface="Times New Roman"/>
                <a:cs typeface="Times New Roman"/>
              </a:rPr>
              <a:t>? (4 Б)</a:t>
            </a:r>
            <a:endParaRPr lang="ru-RU" dirty="0">
              <a:ea typeface="Calibri"/>
              <a:cs typeface="Times New Roman"/>
            </a:endParaRPr>
          </a:p>
        </p:txBody>
      </p:sp>
    </p:spTree>
    <p:extLst>
      <p:ext uri="{BB962C8B-B14F-4D97-AF65-F5344CB8AC3E}">
        <p14:creationId xmlns:p14="http://schemas.microsoft.com/office/powerpoint/2010/main" val="197097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additive="base">
                                        <p:cTn id="12" dur="500" fill="hold"/>
                                        <p:tgtEl>
                                          <p:spTgt spid="8194"/>
                                        </p:tgtEl>
                                        <p:attrNameLst>
                                          <p:attrName>ppt_x</p:attrName>
                                        </p:attrNameLst>
                                      </p:cBhvr>
                                      <p:tavLst>
                                        <p:tav tm="0">
                                          <p:val>
                                            <p:strVal val="#ppt_x"/>
                                          </p:val>
                                        </p:tav>
                                        <p:tav tm="100000">
                                          <p:val>
                                            <p:strVal val="#ppt_x"/>
                                          </p:val>
                                        </p:tav>
                                      </p:tavLst>
                                    </p:anim>
                                    <p:anim calcmode="lin" valueType="num">
                                      <p:cBhvr additive="base">
                                        <p:cTn id="13"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077072"/>
            <a:ext cx="2508328" cy="2414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95536" y="332656"/>
            <a:ext cx="6408712" cy="954107"/>
          </a:xfrm>
          <a:prstGeom prst="rect">
            <a:avLst/>
          </a:prstGeom>
        </p:spPr>
        <p:txBody>
          <a:bodyPr wrap="square">
            <a:spAutoFit/>
          </a:bodyPr>
          <a:lstStyle/>
          <a:p>
            <a:r>
              <a:rPr lang="ru-RU" sz="2800" dirty="0">
                <a:solidFill>
                  <a:srgbClr val="1F497D"/>
                </a:solidFill>
                <a:effectLst>
                  <a:outerShdw blurRad="31750" dist="25400" dir="5400000" algn="tl">
                    <a:srgbClr val="000000">
                      <a:alpha val="25000"/>
                    </a:srgbClr>
                  </a:outerShdw>
                </a:effectLst>
                <a:latin typeface="Times New Roman"/>
                <a:ea typeface="Calibri"/>
                <a:cs typeface="Times New Roman"/>
              </a:rPr>
              <a:t>Приём использования Ромашки </a:t>
            </a:r>
            <a:r>
              <a:rPr lang="ru-RU" sz="2800" dirty="0" err="1">
                <a:solidFill>
                  <a:srgbClr val="1F497D"/>
                </a:solidFill>
                <a:effectLst>
                  <a:outerShdw blurRad="31750" dist="25400" dir="5400000" algn="tl">
                    <a:srgbClr val="000000">
                      <a:alpha val="25000"/>
                    </a:srgbClr>
                  </a:outerShdw>
                </a:effectLst>
                <a:latin typeface="Times New Roman"/>
                <a:ea typeface="Calibri"/>
                <a:cs typeface="Times New Roman"/>
              </a:rPr>
              <a:t>Блума</a:t>
            </a:r>
            <a:r>
              <a:rPr lang="ru-RU" sz="2800" dirty="0">
                <a:solidFill>
                  <a:srgbClr val="1F497D"/>
                </a:solidFill>
                <a:effectLst>
                  <a:outerShdw blurRad="31750" dist="25400" dir="5400000" algn="tl">
                    <a:srgbClr val="000000">
                      <a:alpha val="25000"/>
                    </a:srgbClr>
                  </a:outerShdw>
                </a:effectLst>
                <a:latin typeface="Times New Roman"/>
                <a:ea typeface="Calibri"/>
                <a:cs typeface="Times New Roman"/>
              </a:rPr>
              <a:t>, </a:t>
            </a:r>
            <a:endParaRPr lang="ru-RU" sz="2800" dirty="0" smtClean="0">
              <a:solidFill>
                <a:srgbClr val="1F497D"/>
              </a:solidFill>
              <a:effectLst>
                <a:outerShdw blurRad="31750" dist="25400" dir="5400000" algn="tl">
                  <a:srgbClr val="000000">
                    <a:alpha val="25000"/>
                  </a:srgbClr>
                </a:outerShdw>
              </a:effectLst>
              <a:latin typeface="Times New Roman"/>
              <a:ea typeface="Calibri"/>
              <a:cs typeface="Times New Roman"/>
            </a:endParaRPr>
          </a:p>
          <a:p>
            <a:r>
              <a:rPr lang="ru-RU" sz="2800" dirty="0" smtClean="0">
                <a:solidFill>
                  <a:srgbClr val="1F497D"/>
                </a:solidFill>
                <a:effectLst>
                  <a:outerShdw blurRad="31750" dist="25400" dir="5400000" algn="tl">
                    <a:srgbClr val="000000">
                      <a:alpha val="25000"/>
                    </a:srgbClr>
                  </a:outerShdw>
                </a:effectLst>
                <a:latin typeface="Times New Roman"/>
                <a:ea typeface="Calibri"/>
                <a:cs typeface="Times New Roman"/>
              </a:rPr>
              <a:t>как </a:t>
            </a:r>
            <a:r>
              <a:rPr lang="ru-RU" sz="2800" dirty="0">
                <a:solidFill>
                  <a:srgbClr val="1F497D"/>
                </a:solidFill>
                <a:effectLst>
                  <a:outerShdw blurRad="31750" dist="25400" dir="5400000" algn="tl">
                    <a:srgbClr val="000000">
                      <a:alpha val="25000"/>
                    </a:srgbClr>
                  </a:outerShdw>
                </a:effectLst>
                <a:latin typeface="Times New Roman"/>
                <a:ea typeface="Calibri"/>
                <a:cs typeface="Times New Roman"/>
              </a:rPr>
              <a:t>способ работы над анализом </a:t>
            </a:r>
            <a:r>
              <a:rPr lang="ru-RU" sz="2800" dirty="0" smtClean="0">
                <a:solidFill>
                  <a:srgbClr val="1F497D"/>
                </a:solidFill>
                <a:effectLst>
                  <a:outerShdw blurRad="31750" dist="25400" dir="5400000" algn="tl">
                    <a:srgbClr val="000000">
                      <a:alpha val="25000"/>
                    </a:srgbClr>
                  </a:outerShdw>
                </a:effectLst>
                <a:latin typeface="Times New Roman"/>
                <a:ea typeface="Calibri"/>
                <a:cs typeface="Times New Roman"/>
              </a:rPr>
              <a:t>задачи</a:t>
            </a:r>
            <a:endParaRPr lang="ru-RU" sz="2800" dirty="0">
              <a:solidFill>
                <a:prstClr val="black"/>
              </a:solidFill>
              <a:ea typeface="Calibri"/>
              <a:cs typeface="Times New Roman"/>
            </a:endParaRPr>
          </a:p>
        </p:txBody>
      </p:sp>
      <p:sp>
        <p:nvSpPr>
          <p:cNvPr id="3" name="Прямоугольник 2"/>
          <p:cNvSpPr/>
          <p:nvPr/>
        </p:nvSpPr>
        <p:spPr>
          <a:xfrm>
            <a:off x="539552" y="1397675"/>
            <a:ext cx="5976664" cy="3231654"/>
          </a:xfrm>
          <a:prstGeom prst="rect">
            <a:avLst/>
          </a:prstGeom>
        </p:spPr>
        <p:txBody>
          <a:bodyPr wrap="square">
            <a:spAutoFit/>
          </a:bodyPr>
          <a:lstStyle/>
          <a:p>
            <a:r>
              <a:rPr lang="ru-RU" sz="2400" dirty="0">
                <a:solidFill>
                  <a:srgbClr val="1F497D"/>
                </a:solidFill>
                <a:latin typeface="Times New Roman"/>
                <a:ea typeface="Calibri"/>
                <a:cs typeface="Times New Roman"/>
              </a:rPr>
              <a:t> </a:t>
            </a:r>
            <a:r>
              <a:rPr lang="ru-RU" sz="2000" b="1" dirty="0">
                <a:solidFill>
                  <a:srgbClr val="1F497D"/>
                </a:solidFill>
                <a:latin typeface="Times New Roman"/>
                <a:ea typeface="Calibri"/>
                <a:cs typeface="Times New Roman"/>
              </a:rPr>
              <a:t>Классификация вопросов Б. </a:t>
            </a:r>
            <a:r>
              <a:rPr lang="ru-RU" sz="2000" b="1" dirty="0" err="1">
                <a:solidFill>
                  <a:srgbClr val="1F497D"/>
                </a:solidFill>
                <a:latin typeface="Times New Roman"/>
                <a:ea typeface="Calibri"/>
                <a:cs typeface="Times New Roman"/>
              </a:rPr>
              <a:t>Блума</a:t>
            </a:r>
            <a:endParaRPr lang="ru-RU" sz="2000" dirty="0">
              <a:solidFill>
                <a:prstClr val="black"/>
              </a:solidFill>
              <a:ea typeface="Calibri"/>
              <a:cs typeface="Times New Roman"/>
            </a:endParaRPr>
          </a:p>
          <a:p>
            <a:r>
              <a:rPr lang="ru-RU" sz="2000" dirty="0">
                <a:solidFill>
                  <a:srgbClr val="1F497D"/>
                </a:solidFill>
                <a:latin typeface="Times New Roman"/>
                <a:ea typeface="Calibri"/>
                <a:cs typeface="Times New Roman"/>
              </a:rPr>
              <a:t>Простые:</a:t>
            </a:r>
            <a:r>
              <a:rPr lang="ru-RU" sz="2000" dirty="0">
                <a:solidFill>
                  <a:prstClr val="black"/>
                </a:solidFill>
                <a:latin typeface="Times New Roman"/>
                <a:ea typeface="Calibri"/>
                <a:cs typeface="Times New Roman"/>
              </a:rPr>
              <a:t> Сколько? Как? Когда? (проверяют </a:t>
            </a:r>
            <a:endParaRPr lang="ru-RU" sz="2000" dirty="0">
              <a:solidFill>
                <a:prstClr val="black"/>
              </a:solidFill>
              <a:ea typeface="Calibri"/>
              <a:cs typeface="Times New Roman"/>
            </a:endParaRPr>
          </a:p>
          <a:p>
            <a:r>
              <a:rPr lang="ru-RU" sz="2000" dirty="0">
                <a:solidFill>
                  <a:prstClr val="black"/>
                </a:solidFill>
                <a:latin typeface="Times New Roman"/>
                <a:ea typeface="Calibri"/>
                <a:cs typeface="Times New Roman"/>
              </a:rPr>
              <a:t>знание текста)</a:t>
            </a:r>
            <a:endParaRPr lang="ru-RU" sz="2000" dirty="0">
              <a:solidFill>
                <a:prstClr val="black"/>
              </a:solidFill>
              <a:ea typeface="Calibri"/>
              <a:cs typeface="Times New Roman"/>
            </a:endParaRPr>
          </a:p>
          <a:p>
            <a:r>
              <a:rPr lang="ru-RU" sz="2000" dirty="0">
                <a:solidFill>
                  <a:srgbClr val="1F497D"/>
                </a:solidFill>
                <a:latin typeface="Times New Roman"/>
                <a:ea typeface="Calibri"/>
                <a:cs typeface="Times New Roman"/>
              </a:rPr>
              <a:t>Уточняющие вопросы: </a:t>
            </a:r>
            <a:r>
              <a:rPr lang="ru-RU" sz="2000" dirty="0">
                <a:solidFill>
                  <a:prstClr val="black"/>
                </a:solidFill>
                <a:latin typeface="Times New Roman"/>
                <a:ea typeface="Calibri"/>
                <a:cs typeface="Times New Roman"/>
              </a:rPr>
              <a:t>Правильно ли я понял, что…? (Выводят на уровень понимания текста)</a:t>
            </a:r>
            <a:endParaRPr lang="ru-RU" sz="2000" dirty="0">
              <a:solidFill>
                <a:prstClr val="black"/>
              </a:solidFill>
              <a:ea typeface="Calibri"/>
              <a:cs typeface="Times New Roman"/>
            </a:endParaRPr>
          </a:p>
          <a:p>
            <a:r>
              <a:rPr lang="ru-RU" sz="2000" dirty="0">
                <a:solidFill>
                  <a:srgbClr val="1F497D"/>
                </a:solidFill>
                <a:latin typeface="Times New Roman"/>
                <a:ea typeface="Calibri"/>
                <a:cs typeface="Times New Roman"/>
              </a:rPr>
              <a:t>Объясняющие вопросы: </a:t>
            </a:r>
            <a:r>
              <a:rPr lang="ru-RU" sz="2000" dirty="0">
                <a:solidFill>
                  <a:prstClr val="black"/>
                </a:solidFill>
                <a:latin typeface="Times New Roman"/>
                <a:ea typeface="Calibri"/>
                <a:cs typeface="Times New Roman"/>
              </a:rPr>
              <a:t>Почему? (используются для анализа текстовой информации)</a:t>
            </a:r>
            <a:endParaRPr lang="ru-RU" sz="2000" dirty="0">
              <a:solidFill>
                <a:prstClr val="black"/>
              </a:solidFill>
              <a:ea typeface="Calibri"/>
              <a:cs typeface="Times New Roman"/>
            </a:endParaRPr>
          </a:p>
          <a:p>
            <a:r>
              <a:rPr lang="ru-RU" sz="2000" dirty="0">
                <a:solidFill>
                  <a:srgbClr val="1F497D"/>
                </a:solidFill>
                <a:latin typeface="Times New Roman"/>
                <a:ea typeface="Calibri"/>
                <a:cs typeface="Times New Roman"/>
              </a:rPr>
              <a:t>Творческие вопросы: </a:t>
            </a:r>
            <a:r>
              <a:rPr lang="ru-RU" sz="2000" dirty="0">
                <a:solidFill>
                  <a:prstClr val="black"/>
                </a:solidFill>
                <a:latin typeface="Times New Roman"/>
                <a:ea typeface="Calibri"/>
                <a:cs typeface="Times New Roman"/>
              </a:rPr>
              <a:t>Что изменилось бы если…? (Подразумевают синтез полученной информации)</a:t>
            </a:r>
            <a:endParaRPr lang="ru-RU" sz="2000" dirty="0">
              <a:solidFill>
                <a:prstClr val="black"/>
              </a:solidFill>
              <a:ea typeface="Calibri"/>
              <a:cs typeface="Times New Roman"/>
            </a:endParaRPr>
          </a:p>
          <a:p>
            <a:r>
              <a:rPr lang="ru-RU" sz="2000" dirty="0">
                <a:solidFill>
                  <a:srgbClr val="1F497D"/>
                </a:solidFill>
                <a:latin typeface="Times New Roman"/>
                <a:ea typeface="Calibri"/>
                <a:cs typeface="Times New Roman"/>
              </a:rPr>
              <a:t>Оценочные вопросы: </a:t>
            </a:r>
            <a:r>
              <a:rPr lang="ru-RU" sz="2000" dirty="0">
                <a:solidFill>
                  <a:prstClr val="black"/>
                </a:solidFill>
                <a:latin typeface="Times New Roman"/>
                <a:ea typeface="Calibri"/>
                <a:cs typeface="Times New Roman"/>
              </a:rPr>
              <a:t>Что хорошо? Что плохо?</a:t>
            </a:r>
            <a:endParaRPr lang="ru-RU" sz="2000" dirty="0">
              <a:solidFill>
                <a:prstClr val="black"/>
              </a:solidFill>
              <a:ea typeface="Calibri"/>
              <a:cs typeface="Times New Roman"/>
            </a:endParaRPr>
          </a:p>
        </p:txBody>
      </p:sp>
    </p:spTree>
    <p:extLst>
      <p:ext uri="{BB962C8B-B14F-4D97-AF65-F5344CB8AC3E}">
        <p14:creationId xmlns:p14="http://schemas.microsoft.com/office/powerpoint/2010/main" val="232159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1000"/>
                                        <p:tgtEl>
                                          <p:spTgt spid="2051"/>
                                        </p:tgtEl>
                                      </p:cBhvr>
                                    </p:animEffect>
                                    <p:anim calcmode="lin" valueType="num">
                                      <p:cBhvr>
                                        <p:cTn id="13" dur="1000" fill="hold"/>
                                        <p:tgtEl>
                                          <p:spTgt spid="2051"/>
                                        </p:tgtEl>
                                        <p:attrNameLst>
                                          <p:attrName>ppt_x</p:attrName>
                                        </p:attrNameLst>
                                      </p:cBhvr>
                                      <p:tavLst>
                                        <p:tav tm="0">
                                          <p:val>
                                            <p:strVal val="#ppt_x"/>
                                          </p:val>
                                        </p:tav>
                                        <p:tav tm="100000">
                                          <p:val>
                                            <p:strVal val="#ppt_x"/>
                                          </p:val>
                                        </p:tav>
                                      </p:tavLst>
                                    </p:anim>
                                    <p:anim calcmode="lin" valueType="num">
                                      <p:cBhvr>
                                        <p:cTn id="14"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067128" cy="1143000"/>
          </a:xfrm>
        </p:spPr>
        <p:txBody>
          <a:bodyPr>
            <a:normAutofit/>
          </a:bodyPr>
          <a:lstStyle/>
          <a:p>
            <a:r>
              <a:rPr lang="ru-RU" sz="3200" b="1" dirty="0" smtClean="0">
                <a:solidFill>
                  <a:schemeClr val="tx2"/>
                </a:solidFill>
                <a:latin typeface="Times New Roman" panose="02020603050405020304" pitchFamily="18" charset="0"/>
                <a:cs typeface="Times New Roman" panose="02020603050405020304" pitchFamily="18" charset="0"/>
              </a:rPr>
              <a:t>Учебные тексты по математике </a:t>
            </a:r>
            <a:br>
              <a:rPr lang="ru-RU" sz="3200" b="1" dirty="0" smtClean="0">
                <a:solidFill>
                  <a:schemeClr val="tx2"/>
                </a:solidFill>
                <a:latin typeface="Times New Roman" panose="02020603050405020304" pitchFamily="18" charset="0"/>
                <a:cs typeface="Times New Roman" panose="02020603050405020304" pitchFamily="18" charset="0"/>
              </a:rPr>
            </a:br>
            <a:r>
              <a:rPr lang="ru-RU" sz="3200" b="1" dirty="0" smtClean="0">
                <a:solidFill>
                  <a:schemeClr val="tx2"/>
                </a:solidFill>
                <a:latin typeface="Times New Roman" panose="02020603050405020304" pitchFamily="18" charset="0"/>
                <a:cs typeface="Times New Roman" panose="02020603050405020304" pitchFamily="18" charset="0"/>
              </a:rPr>
              <a:t>и их особенности</a:t>
            </a:r>
            <a:endParaRPr lang="ru-RU" sz="3200" b="1" dirty="0">
              <a:solidFill>
                <a:schemeClr val="tx2"/>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89468" y="1556792"/>
            <a:ext cx="7178875" cy="4154984"/>
          </a:xfrm>
          <a:prstGeom prst="rect">
            <a:avLst/>
          </a:prstGeom>
        </p:spPr>
        <p:txBody>
          <a:bodyPr wrap="square">
            <a:spAutoFit/>
          </a:bodyPr>
          <a:lstStyle/>
          <a:p>
            <a:r>
              <a:rPr lang="ru-RU" sz="2000" dirty="0">
                <a:solidFill>
                  <a:prstClr val="black"/>
                </a:solidFill>
                <a:latin typeface="Times New Roman" panose="02020603050405020304" pitchFamily="18" charset="0"/>
                <a:cs typeface="Times New Roman" panose="02020603050405020304" pitchFamily="18" charset="0"/>
              </a:rPr>
              <a:t>К особенностям собственно математического текста можно отнести то, что он написан на языке, в котором широко используется специальная символика. </a:t>
            </a:r>
          </a:p>
          <a:p>
            <a:endParaRPr lang="ru-RU" sz="2000" dirty="0">
              <a:solidFill>
                <a:prstClr val="black"/>
              </a:solidFill>
              <a:latin typeface="Times New Roman" panose="02020603050405020304" pitchFamily="18" charset="0"/>
              <a:cs typeface="Times New Roman" panose="02020603050405020304" pitchFamily="18" charset="0"/>
            </a:endParaRPr>
          </a:p>
          <a:p>
            <a:r>
              <a:rPr lang="ru-RU" sz="2000" dirty="0">
                <a:solidFill>
                  <a:prstClr val="black"/>
                </a:solidFill>
                <a:latin typeface="Times New Roman" panose="02020603050405020304" pitchFamily="18" charset="0"/>
                <a:cs typeface="Times New Roman" panose="02020603050405020304" pitchFamily="18" charset="0"/>
              </a:rPr>
              <a:t>          Немаловажным является и тот факт, что для математических текстов характерна абстрактность освещаемых вопросов, лаконичность изложения, логическое построение </a:t>
            </a:r>
            <a:r>
              <a:rPr lang="ru-RU" sz="2000" dirty="0" smtClean="0">
                <a:solidFill>
                  <a:prstClr val="black"/>
                </a:solidFill>
                <a:latin typeface="Times New Roman" panose="02020603050405020304" pitchFamily="18" charset="0"/>
                <a:cs typeface="Times New Roman" panose="02020603050405020304" pitchFamily="18" charset="0"/>
              </a:rPr>
              <a:t>, формулы </a:t>
            </a:r>
            <a:r>
              <a:rPr lang="ru-RU" sz="2000" dirty="0">
                <a:solidFill>
                  <a:prstClr val="black"/>
                </a:solidFill>
                <a:latin typeface="Times New Roman" panose="02020603050405020304" pitchFamily="18" charset="0"/>
                <a:cs typeface="Times New Roman" panose="02020603050405020304" pitchFamily="18" charset="0"/>
              </a:rPr>
              <a:t>выражений, наличие чертежей, графиков, содержательных иллюстраций, позволяющих перевести абстрактные понятия на язык образов и помочь </a:t>
            </a:r>
            <a:r>
              <a:rPr lang="ru-RU" sz="2000" dirty="0" smtClean="0">
                <a:solidFill>
                  <a:prstClr val="black"/>
                </a:solidFill>
                <a:latin typeface="Times New Roman" panose="02020603050405020304" pitchFamily="18" charset="0"/>
                <a:cs typeface="Times New Roman" panose="02020603050405020304" pitchFamily="18" charset="0"/>
              </a:rPr>
              <a:t>обучающемуся вскрыть </a:t>
            </a:r>
            <a:r>
              <a:rPr lang="ru-RU" sz="2000" dirty="0">
                <a:solidFill>
                  <a:prstClr val="black"/>
                </a:solidFill>
                <a:latin typeface="Times New Roman" panose="02020603050405020304" pitchFamily="18" charset="0"/>
                <a:cs typeface="Times New Roman" panose="02020603050405020304" pitchFamily="18" charset="0"/>
              </a:rPr>
              <a:t>существенные связи между рассматриваемыми объектами.</a:t>
            </a:r>
          </a:p>
          <a:p>
            <a:pPr marL="342900" indent="-342900">
              <a:spcBef>
                <a:spcPct val="20000"/>
              </a:spcBef>
              <a:buFont typeface="Arial" pitchFamily="34" charset="0"/>
              <a:buChar char="•"/>
            </a:pPr>
            <a:endParaRPr lang="ru-RU"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230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18164" y="548680"/>
            <a:ext cx="3902479" cy="548099"/>
          </a:xfrm>
          <a:prstGeom prst="rect">
            <a:avLst/>
          </a:prstGeom>
        </p:spPr>
        <p:txBody>
          <a:bodyPr wrap="none">
            <a:spAutoFit/>
          </a:bodyPr>
          <a:lstStyle/>
          <a:p>
            <a:pPr>
              <a:lnSpc>
                <a:spcPct val="115000"/>
              </a:lnSpc>
              <a:spcAft>
                <a:spcPts val="1000"/>
              </a:spcAft>
            </a:pPr>
            <a:r>
              <a:rPr lang="ru-RU" sz="2800" b="1" dirty="0">
                <a:solidFill>
                  <a:schemeClr val="tx2"/>
                </a:solidFill>
                <a:latin typeface="Times New Roman" panose="02020603050405020304" pitchFamily="18" charset="0"/>
                <a:ea typeface="Calibri"/>
                <a:cs typeface="Times New Roman" panose="02020603050405020304" pitchFamily="18" charset="0"/>
              </a:rPr>
              <a:t>Приём «Лови ошибку»</a:t>
            </a:r>
          </a:p>
        </p:txBody>
      </p:sp>
      <p:pic>
        <p:nvPicPr>
          <p:cNvPr id="2050" name="Picture 2" descr="https://fsd.multiurok.ru/html/2020/04/13/s_5e9426dbb5a11/1415972_1.png"/>
          <p:cNvPicPr>
            <a:picLocks noChangeAspect="1" noChangeArrowheads="1"/>
          </p:cNvPicPr>
          <p:nvPr/>
        </p:nvPicPr>
        <p:blipFill rotWithShape="1">
          <a:blip r:embed="rId2">
            <a:extLst>
              <a:ext uri="{28A0092B-C50C-407E-A947-70E740481C1C}">
                <a14:useLocalDpi xmlns:a14="http://schemas.microsoft.com/office/drawing/2010/main" val="0"/>
              </a:ext>
            </a:extLst>
          </a:blip>
          <a:srcRect l="2104"/>
          <a:stretch/>
        </p:blipFill>
        <p:spPr bwMode="auto">
          <a:xfrm>
            <a:off x="323528" y="1196752"/>
            <a:ext cx="4932028" cy="403244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255556" y="1196752"/>
            <a:ext cx="2628812" cy="3087512"/>
          </a:xfrm>
          <a:prstGeom prst="rect">
            <a:avLst/>
          </a:prstGeom>
        </p:spPr>
        <p:txBody>
          <a:bodyPr wrap="square">
            <a:spAutoFit/>
          </a:bodyPr>
          <a:lstStyle/>
          <a:p>
            <a:pPr>
              <a:lnSpc>
                <a:spcPct val="115000"/>
              </a:lnSpc>
              <a:spcAft>
                <a:spcPts val="1000"/>
              </a:spcAft>
            </a:pPr>
            <a:r>
              <a:rPr lang="ru-RU" b="1" dirty="0">
                <a:latin typeface="Times New Roman" panose="02020603050405020304" pitchFamily="18" charset="0"/>
                <a:ea typeface="Calibri"/>
                <a:cs typeface="Times New Roman" panose="02020603050405020304" pitchFamily="18" charset="0"/>
              </a:rPr>
              <a:t>Исправь ошибки в </a:t>
            </a:r>
            <a:r>
              <a:rPr lang="ru-RU" b="1" dirty="0" smtClean="0">
                <a:latin typeface="Times New Roman" panose="02020603050405020304" pitchFamily="18" charset="0"/>
                <a:ea typeface="Calibri"/>
                <a:cs typeface="Times New Roman" panose="02020603050405020304" pitchFamily="18" charset="0"/>
              </a:rPr>
              <a:t>тексте:</a:t>
            </a:r>
          </a:p>
          <a:p>
            <a:pPr>
              <a:lnSpc>
                <a:spcPct val="115000"/>
              </a:lnSpc>
              <a:spcAft>
                <a:spcPts val="1000"/>
              </a:spcAft>
            </a:pPr>
            <a:r>
              <a:rPr lang="ru-RU" dirty="0" smtClean="0">
                <a:latin typeface="Times New Roman" panose="02020603050405020304" pitchFamily="18" charset="0"/>
                <a:ea typeface="Calibri"/>
                <a:cs typeface="Times New Roman" panose="02020603050405020304" pitchFamily="18" charset="0"/>
              </a:rPr>
              <a:t>У равносторонних треугольников 2 стороны равны. Треугольники, у которых все стороны равны, называются равнобедренные.</a:t>
            </a:r>
            <a:endParaRPr lang="ru-RU"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39708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04664"/>
            <a:ext cx="6840760" cy="1083374"/>
          </a:xfrm>
          <a:prstGeom prst="rect">
            <a:avLst/>
          </a:prstGeom>
        </p:spPr>
        <p:txBody>
          <a:bodyPr wrap="square">
            <a:spAutoFit/>
          </a:bodyPr>
          <a:lstStyle/>
          <a:p>
            <a:pPr marL="304165" marR="85090" indent="313690" algn="ctr">
              <a:lnSpc>
                <a:spcPct val="115000"/>
              </a:lnSpc>
              <a:spcBef>
                <a:spcPts val="1195"/>
              </a:spcBef>
              <a:spcAft>
                <a:spcPts val="0"/>
              </a:spcAft>
            </a:pPr>
            <a:r>
              <a:rPr lang="ru-RU" sz="2800" b="1" dirty="0">
                <a:solidFill>
                  <a:schemeClr val="tx2"/>
                </a:solidFill>
                <a:latin typeface="Times New Roman"/>
                <a:ea typeface="Times New Roman"/>
              </a:rPr>
              <a:t>Приём «Составление краткой записи задачи»</a:t>
            </a:r>
            <a:endParaRPr lang="ru-RU" sz="2800" b="1" dirty="0">
              <a:solidFill>
                <a:schemeClr val="tx2"/>
              </a:solidFill>
              <a:effectLst/>
              <a:latin typeface="Times New Roman"/>
              <a:ea typeface="Times New Roman"/>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868" y="1488038"/>
            <a:ext cx="4344081" cy="1298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Схема задач по математике 4 класс"/>
          <p:cNvPicPr>
            <a:picLocks noChangeAspect="1" noChangeArrowheads="1"/>
          </p:cNvPicPr>
          <p:nvPr/>
        </p:nvPicPr>
        <p:blipFill rotWithShape="1">
          <a:blip r:embed="rId3">
            <a:extLst>
              <a:ext uri="{28A0092B-C50C-407E-A947-70E740481C1C}">
                <a14:useLocalDpi xmlns:a14="http://schemas.microsoft.com/office/drawing/2010/main" val="0"/>
              </a:ext>
            </a:extLst>
          </a:blip>
          <a:srcRect l="46750" t="17076" r="7570" b="53657"/>
          <a:stretch/>
        </p:blipFill>
        <p:spPr bwMode="auto">
          <a:xfrm>
            <a:off x="5148064" y="1772816"/>
            <a:ext cx="2554728" cy="121201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89868" y="3284984"/>
            <a:ext cx="1853952" cy="923330"/>
          </a:xfrm>
          <a:prstGeom prst="rect">
            <a:avLst/>
          </a:prstGeom>
        </p:spPr>
        <p:txBody>
          <a:bodyPr wrap="square">
            <a:spAutoFit/>
          </a:bodyPr>
          <a:lstStyle/>
          <a:p>
            <a:r>
              <a:rPr lang="ru-RU" dirty="0">
                <a:solidFill>
                  <a:srgbClr val="222222"/>
                </a:solidFill>
                <a:latin typeface="Open Sans"/>
              </a:rPr>
              <a:t>Было – 5 ш.</a:t>
            </a:r>
            <a:r>
              <a:rPr lang="ru-RU" dirty="0"/>
              <a:t/>
            </a:r>
            <a:br>
              <a:rPr lang="ru-RU" dirty="0"/>
            </a:br>
            <a:r>
              <a:rPr lang="ru-RU" dirty="0">
                <a:solidFill>
                  <a:srgbClr val="222222"/>
                </a:solidFill>
                <a:latin typeface="Open Sans"/>
              </a:rPr>
              <a:t>Купили – 3 ш.</a:t>
            </a:r>
            <a:r>
              <a:rPr lang="ru-RU" dirty="0"/>
              <a:t/>
            </a:r>
            <a:br>
              <a:rPr lang="ru-RU" dirty="0"/>
            </a:br>
            <a:r>
              <a:rPr lang="ru-RU" dirty="0">
                <a:solidFill>
                  <a:srgbClr val="222222"/>
                </a:solidFill>
                <a:latin typeface="Open Sans"/>
              </a:rPr>
              <a:t>Стало – ? ш.</a:t>
            </a:r>
            <a:endParaRPr lang="ru-RU" dirty="0"/>
          </a:p>
        </p:txBody>
      </p:sp>
    </p:spTree>
    <p:extLst>
      <p:ext uri="{BB962C8B-B14F-4D97-AF65-F5344CB8AC3E}">
        <p14:creationId xmlns:p14="http://schemas.microsoft.com/office/powerpoint/2010/main" val="38244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arn(inVertical)">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barn(inVertical)">
                                      <p:cBhvr>
                                        <p:cTn id="17" dur="50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108639"/>
            <a:ext cx="6912768" cy="2215991"/>
          </a:xfrm>
          <a:prstGeom prst="rect">
            <a:avLst/>
          </a:prstGeom>
        </p:spPr>
        <p:txBody>
          <a:bodyPr wrap="square">
            <a:spAutoFit/>
          </a:bodyPr>
          <a:lstStyle/>
          <a:p>
            <a:pPr marL="304165" marR="85090" indent="313690">
              <a:lnSpc>
                <a:spcPct val="115000"/>
              </a:lnSpc>
              <a:spcBef>
                <a:spcPts val="1195"/>
              </a:spcBef>
              <a:spcAft>
                <a:spcPts val="0"/>
              </a:spcAft>
            </a:pPr>
            <a:r>
              <a:rPr lang="ru-RU" sz="2000" dirty="0">
                <a:latin typeface="Times New Roman"/>
                <a:ea typeface="Times New Roman"/>
              </a:rPr>
              <a:t>Давая возможность </a:t>
            </a:r>
            <a:r>
              <a:rPr lang="ru-RU" sz="2000" dirty="0" smtClean="0">
                <a:latin typeface="Times New Roman"/>
                <a:ea typeface="Times New Roman"/>
              </a:rPr>
              <a:t>обучающемуся </a:t>
            </a:r>
            <a:r>
              <a:rPr lang="ru-RU" sz="2000" dirty="0">
                <a:latin typeface="Times New Roman"/>
                <a:ea typeface="Times New Roman"/>
              </a:rPr>
              <a:t>на уроках математики работать с текстом</a:t>
            </a:r>
            <a:r>
              <a:rPr lang="ru-RU" sz="2000" spc="5" dirty="0">
                <a:latin typeface="Times New Roman"/>
                <a:ea typeface="Times New Roman"/>
              </a:rPr>
              <a:t> </a:t>
            </a:r>
            <a:r>
              <a:rPr lang="ru-RU" sz="2000" dirty="0">
                <a:latin typeface="Times New Roman"/>
                <a:ea typeface="Times New Roman"/>
              </a:rPr>
              <a:t>через различные виды заданий,</a:t>
            </a:r>
            <a:r>
              <a:rPr lang="ru-RU" sz="2000" spc="5" dirty="0">
                <a:latin typeface="Times New Roman"/>
                <a:ea typeface="Times New Roman"/>
              </a:rPr>
              <a:t> </a:t>
            </a:r>
            <a:r>
              <a:rPr lang="ru-RU" sz="2000" dirty="0">
                <a:latin typeface="Times New Roman"/>
                <a:ea typeface="Times New Roman"/>
              </a:rPr>
              <a:t>преобразовывать его, обсуждать, делать</a:t>
            </a:r>
            <a:r>
              <a:rPr lang="ru-RU" sz="2000" spc="5" dirty="0">
                <a:latin typeface="Times New Roman"/>
                <a:ea typeface="Times New Roman"/>
              </a:rPr>
              <a:t> </a:t>
            </a:r>
            <a:r>
              <a:rPr lang="ru-RU" sz="2000" dirty="0">
                <a:latin typeface="Times New Roman"/>
                <a:ea typeface="Times New Roman"/>
              </a:rPr>
              <a:t>выводы,</a:t>
            </a:r>
            <a:r>
              <a:rPr lang="ru-RU" sz="2000" spc="-25" dirty="0">
                <a:latin typeface="Times New Roman"/>
                <a:ea typeface="Times New Roman"/>
              </a:rPr>
              <a:t> </a:t>
            </a:r>
            <a:r>
              <a:rPr lang="ru-RU" sz="2000" dirty="0">
                <a:latin typeface="Times New Roman"/>
                <a:ea typeface="Times New Roman"/>
              </a:rPr>
              <a:t>мы</a:t>
            </a:r>
            <a:r>
              <a:rPr lang="ru-RU" sz="2000" spc="-35" dirty="0">
                <a:latin typeface="Times New Roman"/>
                <a:ea typeface="Times New Roman"/>
              </a:rPr>
              <a:t> </a:t>
            </a:r>
            <a:r>
              <a:rPr lang="ru-RU" sz="2000" dirty="0">
                <a:latin typeface="Times New Roman"/>
                <a:ea typeface="Times New Roman"/>
              </a:rPr>
              <a:t>способствуем</a:t>
            </a:r>
            <a:r>
              <a:rPr lang="ru-RU" sz="2000" spc="-25" dirty="0">
                <a:latin typeface="Times New Roman"/>
                <a:ea typeface="Times New Roman"/>
              </a:rPr>
              <a:t> </a:t>
            </a:r>
            <a:r>
              <a:rPr lang="ru-RU" sz="2000" dirty="0">
                <a:latin typeface="Times New Roman"/>
                <a:ea typeface="Times New Roman"/>
              </a:rPr>
              <a:t>развитию</a:t>
            </a:r>
            <a:r>
              <a:rPr lang="ru-RU" sz="2000" spc="-40" dirty="0">
                <a:latin typeface="Times New Roman"/>
                <a:ea typeface="Times New Roman"/>
              </a:rPr>
              <a:t> </a:t>
            </a:r>
            <a:r>
              <a:rPr lang="ru-RU" sz="2000" dirty="0">
                <a:latin typeface="Times New Roman"/>
                <a:ea typeface="Times New Roman"/>
              </a:rPr>
              <a:t>логического</a:t>
            </a:r>
            <a:r>
              <a:rPr lang="ru-RU" sz="2000" spc="-35" dirty="0">
                <a:latin typeface="Times New Roman"/>
                <a:ea typeface="Times New Roman"/>
              </a:rPr>
              <a:t> </a:t>
            </a:r>
            <a:r>
              <a:rPr lang="ru-RU" sz="2000" dirty="0">
                <a:latin typeface="Times New Roman"/>
                <a:ea typeface="Times New Roman"/>
              </a:rPr>
              <a:t>мышления,</a:t>
            </a:r>
            <a:r>
              <a:rPr lang="ru-RU" sz="2000" spc="-25" dirty="0">
                <a:latin typeface="Times New Roman"/>
                <a:ea typeface="Times New Roman"/>
              </a:rPr>
              <a:t> </a:t>
            </a:r>
            <a:r>
              <a:rPr lang="ru-RU" sz="2000" dirty="0">
                <a:latin typeface="Times New Roman"/>
                <a:ea typeface="Times New Roman"/>
              </a:rPr>
              <a:t>письменной</a:t>
            </a:r>
            <a:r>
              <a:rPr lang="ru-RU" sz="2000" spc="-35" dirty="0">
                <a:latin typeface="Times New Roman"/>
                <a:ea typeface="Times New Roman"/>
              </a:rPr>
              <a:t> </a:t>
            </a:r>
            <a:r>
              <a:rPr lang="ru-RU" sz="2000" dirty="0">
                <a:latin typeface="Times New Roman"/>
                <a:ea typeface="Times New Roman"/>
              </a:rPr>
              <a:t>и</a:t>
            </a:r>
            <a:r>
              <a:rPr lang="ru-RU" sz="2000" spc="-335" dirty="0">
                <a:latin typeface="Times New Roman"/>
                <a:ea typeface="Times New Roman"/>
              </a:rPr>
              <a:t> </a:t>
            </a:r>
            <a:r>
              <a:rPr lang="ru-RU" sz="2000" dirty="0">
                <a:latin typeface="Times New Roman"/>
                <a:ea typeface="Times New Roman"/>
              </a:rPr>
              <a:t>устной речи </a:t>
            </a:r>
            <a:r>
              <a:rPr lang="ru-RU" sz="2000" smtClean="0">
                <a:latin typeface="Times New Roman"/>
                <a:ea typeface="Times New Roman"/>
              </a:rPr>
              <a:t>и</a:t>
            </a:r>
            <a:r>
              <a:rPr lang="ru-RU" sz="2000" spc="10" smtClean="0">
                <a:latin typeface="Times New Roman"/>
                <a:ea typeface="Times New Roman"/>
              </a:rPr>
              <a:t>, </a:t>
            </a:r>
            <a:r>
              <a:rPr lang="ru-RU" sz="2000" smtClean="0">
                <a:latin typeface="Times New Roman"/>
                <a:ea typeface="Times New Roman"/>
              </a:rPr>
              <a:t>тем</a:t>
            </a:r>
            <a:r>
              <a:rPr lang="ru-RU" sz="2000" spc="10" smtClean="0">
                <a:latin typeface="Times New Roman"/>
                <a:ea typeface="Times New Roman"/>
              </a:rPr>
              <a:t> </a:t>
            </a:r>
            <a:r>
              <a:rPr lang="ru-RU" sz="2000" dirty="0" smtClean="0">
                <a:latin typeface="Times New Roman"/>
                <a:ea typeface="Times New Roman"/>
              </a:rPr>
              <a:t>самым,</a:t>
            </a:r>
            <a:r>
              <a:rPr lang="ru-RU" sz="2000" spc="15" dirty="0" smtClean="0">
                <a:latin typeface="Times New Roman"/>
                <a:ea typeface="Times New Roman"/>
              </a:rPr>
              <a:t> </a:t>
            </a:r>
            <a:r>
              <a:rPr lang="ru-RU" sz="2000" dirty="0" smtClean="0">
                <a:latin typeface="Times New Roman"/>
                <a:ea typeface="Times New Roman"/>
              </a:rPr>
              <a:t>формируем читательские умения младшего школьника.</a:t>
            </a:r>
            <a:endParaRPr lang="ru-RU" sz="2000" dirty="0">
              <a:effectLst/>
              <a:latin typeface="Times New Roman"/>
              <a:ea typeface="Times New Roman"/>
            </a:endParaRPr>
          </a:p>
        </p:txBody>
      </p:sp>
      <p:sp>
        <p:nvSpPr>
          <p:cNvPr id="3" name="Прямоугольник 2"/>
          <p:cNvSpPr/>
          <p:nvPr/>
        </p:nvSpPr>
        <p:spPr>
          <a:xfrm>
            <a:off x="2627784" y="836712"/>
            <a:ext cx="2592288" cy="548099"/>
          </a:xfrm>
          <a:prstGeom prst="rect">
            <a:avLst/>
          </a:prstGeom>
        </p:spPr>
        <p:txBody>
          <a:bodyPr wrap="square">
            <a:spAutoFit/>
          </a:bodyPr>
          <a:lstStyle/>
          <a:p>
            <a:pPr marL="304165" marR="85090" indent="313690">
              <a:lnSpc>
                <a:spcPct val="115000"/>
              </a:lnSpc>
              <a:spcBef>
                <a:spcPts val="1195"/>
              </a:spcBef>
              <a:spcAft>
                <a:spcPts val="0"/>
              </a:spcAft>
            </a:pPr>
            <a:r>
              <a:rPr lang="ru-RU" sz="2800" b="1" dirty="0">
                <a:solidFill>
                  <a:schemeClr val="tx2"/>
                </a:solidFill>
                <a:latin typeface="Times New Roman"/>
                <a:ea typeface="Times New Roman"/>
              </a:rPr>
              <a:t>Вывод :</a:t>
            </a:r>
            <a:endParaRPr lang="ru-RU" sz="2800" b="1" dirty="0">
              <a:solidFill>
                <a:schemeClr val="tx2"/>
              </a:solidFill>
              <a:effectLst/>
              <a:latin typeface="Times New Roman"/>
              <a:ea typeface="Times New Roman"/>
            </a:endParaRPr>
          </a:p>
        </p:txBody>
      </p:sp>
    </p:spTree>
    <p:extLst>
      <p:ext uri="{BB962C8B-B14F-4D97-AF65-F5344CB8AC3E}">
        <p14:creationId xmlns:p14="http://schemas.microsoft.com/office/powerpoint/2010/main" val="43890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1" y="357166"/>
            <a:ext cx="6891688" cy="2492990"/>
          </a:xfrm>
          <a:prstGeom prst="rect">
            <a:avLst/>
          </a:prstGeom>
        </p:spPr>
        <p:txBody>
          <a:bodyPr wrap="square">
            <a:spAutoFit/>
          </a:bodyPr>
          <a:lstStyle/>
          <a:p>
            <a:pPr algn="ctr" fontAlgn="base">
              <a:lnSpc>
                <a:spcPct val="150000"/>
              </a:lnSpc>
              <a:spcBef>
                <a:spcPct val="0"/>
              </a:spcBef>
              <a:spcAft>
                <a:spcPct val="0"/>
              </a:spcAft>
            </a:pPr>
            <a:r>
              <a:rPr lang="ru-RU" sz="2000" b="1" dirty="0">
                <a:solidFill>
                  <a:schemeClr val="accent1">
                    <a:lumMod val="75000"/>
                  </a:schemeClr>
                </a:solidFill>
                <a:latin typeface="Times New Roman" pitchFamily="18" charset="0"/>
                <a:ea typeface="Calibri" pitchFamily="34" charset="0"/>
                <a:cs typeface="Times New Roman" pitchFamily="18" charset="0"/>
              </a:rPr>
              <a:t>Интернет-ресурсы:</a:t>
            </a:r>
          </a:p>
          <a:p>
            <a:pPr algn="ctr">
              <a:lnSpc>
                <a:spcPct val="150000"/>
              </a:lnSpc>
            </a:pPr>
            <a:r>
              <a:rPr lang="ru-RU" sz="1400" dirty="0" smtClean="0">
                <a:latin typeface="Times New Roman" pitchFamily="18" charset="0"/>
                <a:cs typeface="Times New Roman" pitchFamily="18" charset="0"/>
              </a:rPr>
              <a:t>Школьный клипарт </a:t>
            </a:r>
            <a:r>
              <a:rPr lang="ru-RU" sz="1400" u="sng" dirty="0" smtClean="0">
                <a:latin typeface="Times New Roman" pitchFamily="18" charset="0"/>
                <a:cs typeface="Times New Roman" pitchFamily="18" charset="0"/>
                <a:hlinkClick r:id="rId2"/>
              </a:rPr>
              <a:t>http://s3.pic4you.ru/allimage/y2013/10-24/12216/3925122.png</a:t>
            </a:r>
            <a:r>
              <a:rPr lang="ru-RU" sz="1400" dirty="0" smtClean="0">
                <a:latin typeface="Times New Roman" pitchFamily="18" charset="0"/>
                <a:cs typeface="Times New Roman" pitchFamily="18" charset="0"/>
              </a:rPr>
              <a:t> </a:t>
            </a:r>
          </a:p>
          <a:p>
            <a:pPr algn="ctr">
              <a:lnSpc>
                <a:spcPct val="150000"/>
              </a:lnSpc>
            </a:pPr>
            <a:r>
              <a:rPr lang="ru-RU" sz="1400" dirty="0" smtClean="0">
                <a:latin typeface="Times New Roman" pitchFamily="18" charset="0"/>
                <a:cs typeface="Times New Roman" pitchFamily="18" charset="0"/>
              </a:rPr>
              <a:t>Линейки </a:t>
            </a:r>
            <a:r>
              <a:rPr lang="ru-RU" sz="1400" u="sng" dirty="0" smtClean="0">
                <a:latin typeface="Times New Roman" pitchFamily="18" charset="0"/>
                <a:cs typeface="Times New Roman" pitchFamily="18" charset="0"/>
                <a:hlinkClick r:id="rId3"/>
              </a:rPr>
              <a:t>http://s1.pic4you.ru/allimage/y2012/08-20/12216/2356205.png</a:t>
            </a:r>
            <a:r>
              <a:rPr lang="ru-RU" sz="1400" dirty="0" smtClean="0">
                <a:latin typeface="Times New Roman" pitchFamily="18" charset="0"/>
                <a:cs typeface="Times New Roman" pitchFamily="18" charset="0"/>
              </a:rPr>
              <a:t> </a:t>
            </a:r>
          </a:p>
          <a:p>
            <a:pPr algn="ctr">
              <a:lnSpc>
                <a:spcPct val="150000"/>
              </a:lnSpc>
            </a:pPr>
            <a:r>
              <a:rPr lang="ru-RU" sz="1400" dirty="0" smtClean="0">
                <a:latin typeface="Times New Roman" pitchFamily="18" charset="0"/>
                <a:cs typeface="Times New Roman" pitchFamily="18" charset="0"/>
              </a:rPr>
              <a:t>Лист в клеточку </a:t>
            </a:r>
            <a:r>
              <a:rPr lang="ru-RU" sz="1400" u="sng" dirty="0" smtClean="0">
                <a:latin typeface="Times New Roman" pitchFamily="18" charset="0"/>
                <a:cs typeface="Times New Roman" pitchFamily="18" charset="0"/>
                <a:hlinkClick r:id="rId4"/>
              </a:rPr>
              <a:t>http://s1.pic4you.ru/allimage/y2012/08-20/12216/2356208.png</a:t>
            </a:r>
            <a:r>
              <a:rPr lang="ru-RU" sz="1400" dirty="0" smtClean="0">
                <a:latin typeface="Times New Roman" pitchFamily="18" charset="0"/>
                <a:cs typeface="Times New Roman" pitchFamily="18" charset="0"/>
              </a:rPr>
              <a:t> </a:t>
            </a:r>
          </a:p>
          <a:p>
            <a:pPr algn="ctr">
              <a:lnSpc>
                <a:spcPct val="150000"/>
              </a:lnSpc>
            </a:pPr>
            <a:r>
              <a:rPr lang="ru-RU" sz="1400" dirty="0" smtClean="0">
                <a:latin typeface="Times New Roman" pitchFamily="18" charset="0"/>
                <a:cs typeface="Times New Roman" pitchFamily="18" charset="0"/>
              </a:rPr>
              <a:t>Скрепка </a:t>
            </a:r>
            <a:r>
              <a:rPr lang="ru-RU" sz="1400" u="sng" dirty="0" smtClean="0">
                <a:latin typeface="Times New Roman" pitchFamily="18" charset="0"/>
                <a:cs typeface="Times New Roman" pitchFamily="18" charset="0"/>
                <a:hlinkClick r:id="rId5"/>
              </a:rPr>
              <a:t>http://img-fotki.yandex.ru/get/6610/134091466.1c/0_8f975_cc74afe5_S</a:t>
            </a:r>
            <a:r>
              <a:rPr lang="ru-RU" sz="1400" dirty="0" smtClean="0">
                <a:latin typeface="Times New Roman" pitchFamily="18" charset="0"/>
                <a:cs typeface="Times New Roman" pitchFamily="18" charset="0"/>
              </a:rPr>
              <a:t> </a:t>
            </a:r>
          </a:p>
          <a:p>
            <a:pPr algn="ctr">
              <a:lnSpc>
                <a:spcPct val="150000"/>
              </a:lnSpc>
            </a:pPr>
            <a:r>
              <a:rPr lang="ru-RU" sz="1400" dirty="0" smtClean="0">
                <a:latin typeface="Times New Roman" pitchFamily="18" charset="0"/>
                <a:cs typeface="Times New Roman" pitchFamily="18" charset="0"/>
              </a:rPr>
              <a:t>Циркуль </a:t>
            </a:r>
            <a:r>
              <a:rPr lang="ru-RU" sz="1400" u="sng" dirty="0" smtClean="0">
                <a:latin typeface="Times New Roman" pitchFamily="18" charset="0"/>
                <a:cs typeface="Times New Roman" pitchFamily="18" charset="0"/>
                <a:hlinkClick r:id="rId6"/>
              </a:rPr>
              <a:t>http://img-fotki.yandex.ru/get/6521/108950446.113/0_cd1e6_7c1b8dea_S</a:t>
            </a:r>
            <a:endParaRPr lang="ru-RU" sz="1400" dirty="0" smtClean="0">
              <a:latin typeface="Times New Roman" pitchFamily="18" charset="0"/>
              <a:cs typeface="Times New Roman" pitchFamily="18" charset="0"/>
            </a:endParaRPr>
          </a:p>
          <a:p>
            <a:pPr algn="ctr">
              <a:lnSpc>
                <a:spcPct val="150000"/>
              </a:lnSpc>
            </a:pPr>
            <a:endParaRPr lang="ru-RU" sz="1400" dirty="0">
              <a:solidFill>
                <a:prstClr val="black"/>
              </a:solidFill>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567" y="1844824"/>
            <a:ext cx="3578225"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57" y="4382739"/>
            <a:ext cx="3578225"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7682" y="1537866"/>
            <a:ext cx="4065586" cy="2552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5743" y="4074764"/>
            <a:ext cx="4067175"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5075" y="476672"/>
            <a:ext cx="6145213"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115174" y="5028742"/>
            <a:ext cx="2085827" cy="646331"/>
          </a:xfrm>
          <a:prstGeom prst="rect">
            <a:avLst/>
          </a:prstGeom>
        </p:spPr>
        <p:txBody>
          <a:bodyPr wrap="none">
            <a:spAutoFit/>
          </a:bodyPr>
          <a:lstStyle/>
          <a:p>
            <a:pPr algn="ctr"/>
            <a:r>
              <a:rPr lang="ru-RU" b="1" dirty="0">
                <a:solidFill>
                  <a:schemeClr val="bg1"/>
                </a:solidFill>
                <a:latin typeface="Times New Roman" panose="02020603050405020304" pitchFamily="18" charset="0"/>
                <a:ea typeface="Calibri"/>
                <a:cs typeface="Times New Roman" panose="02020603050405020304" pitchFamily="18" charset="0"/>
              </a:rPr>
              <a:t>НЕСПЛОШНЫЕ </a:t>
            </a:r>
            <a:endParaRPr lang="ru-RU" b="1" dirty="0" smtClean="0">
              <a:solidFill>
                <a:schemeClr val="bg1"/>
              </a:solidFill>
              <a:latin typeface="Times New Roman" panose="02020603050405020304" pitchFamily="18" charset="0"/>
              <a:ea typeface="Calibri"/>
              <a:cs typeface="Times New Roman" panose="02020603050405020304" pitchFamily="18" charset="0"/>
            </a:endParaRPr>
          </a:p>
          <a:p>
            <a:pPr algn="ctr"/>
            <a:r>
              <a:rPr lang="ru-RU" b="1" dirty="0" smtClean="0">
                <a:solidFill>
                  <a:schemeClr val="bg1"/>
                </a:solidFill>
                <a:latin typeface="Times New Roman" panose="02020603050405020304" pitchFamily="18" charset="0"/>
                <a:ea typeface="Calibri"/>
                <a:cs typeface="Times New Roman" panose="02020603050405020304" pitchFamily="18" charset="0"/>
              </a:rPr>
              <a:t>ТЕКСТЫ</a:t>
            </a:r>
            <a:endParaRPr lang="ru-RU" b="1"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115174" y="2459658"/>
            <a:ext cx="1694695" cy="646331"/>
          </a:xfrm>
          <a:prstGeom prst="rect">
            <a:avLst/>
          </a:prstGeom>
        </p:spPr>
        <p:txBody>
          <a:bodyPr wrap="none">
            <a:spAutoFit/>
          </a:bodyPr>
          <a:lstStyle/>
          <a:p>
            <a:r>
              <a:rPr lang="ru-RU" b="1" dirty="0" smtClean="0">
                <a:solidFill>
                  <a:schemeClr val="bg1"/>
                </a:solidFill>
                <a:latin typeface="Times New Roman" panose="02020603050405020304" pitchFamily="18" charset="0"/>
                <a:ea typeface="Calibri"/>
                <a:cs typeface="Times New Roman" panose="02020603050405020304" pitchFamily="18" charset="0"/>
              </a:rPr>
              <a:t>СПЛОШНЫЕ</a:t>
            </a:r>
          </a:p>
          <a:p>
            <a:r>
              <a:rPr lang="ru-RU" b="1" dirty="0" smtClean="0">
                <a:solidFill>
                  <a:schemeClr val="bg1"/>
                </a:solidFill>
                <a:latin typeface="Times New Roman" panose="02020603050405020304" pitchFamily="18" charset="0"/>
                <a:ea typeface="Calibri"/>
                <a:cs typeface="Times New Roman" panose="02020603050405020304" pitchFamily="18" charset="0"/>
              </a:rPr>
              <a:t>    ТЕКСТЫ</a:t>
            </a:r>
            <a:endParaRPr lang="ru-RU" b="1" dirty="0">
              <a:solidFill>
                <a:schemeClr val="bg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010227" y="2203569"/>
            <a:ext cx="4572000" cy="1220847"/>
          </a:xfrm>
          <a:prstGeom prst="rect">
            <a:avLst/>
          </a:prstGeom>
        </p:spPr>
        <p:txBody>
          <a:bodyPr>
            <a:spAutoFit/>
          </a:bodyPr>
          <a:lstStyle/>
          <a:p>
            <a:pPr marL="342900" lvl="0" indent="-342900">
              <a:lnSpc>
                <a:spcPts val="2180"/>
              </a:lnSpc>
              <a:spcBef>
                <a:spcPts val="420"/>
              </a:spcBef>
              <a:buSzPts val="1800"/>
              <a:buFont typeface="Microsoft Sans Serif"/>
              <a:buChar char="•"/>
              <a:tabLst>
                <a:tab pos="1275715" algn="l"/>
                <a:tab pos="1276350" algn="l"/>
              </a:tabLst>
            </a:pPr>
            <a:r>
              <a:rPr lang="ru-RU" sz="1600" b="1" dirty="0">
                <a:solidFill>
                  <a:prstClr val="black"/>
                </a:solidFill>
                <a:latin typeface="Times New Roman" panose="02020603050405020304" pitchFamily="18" charset="0"/>
                <a:ea typeface="Microsoft Sans Serif"/>
                <a:cs typeface="Times New Roman" panose="02020603050405020304" pitchFamily="18" charset="0"/>
              </a:rPr>
              <a:t>ПРАВИЛА</a:t>
            </a:r>
            <a:endParaRPr lang="ru-RU" sz="1600" dirty="0">
              <a:solidFill>
                <a:prstClr val="black"/>
              </a:solidFill>
              <a:latin typeface="Times New Roman" panose="02020603050405020304" pitchFamily="18" charset="0"/>
              <a:ea typeface="Microsoft Sans Serif"/>
              <a:cs typeface="Times New Roman" panose="02020603050405020304" pitchFamily="18" charset="0"/>
            </a:endParaRPr>
          </a:p>
          <a:p>
            <a:pPr marL="342900" lvl="0" indent="-342900">
              <a:lnSpc>
                <a:spcPts val="2160"/>
              </a:lnSpc>
              <a:buSzPts val="1800"/>
              <a:buFont typeface="Microsoft Sans Serif"/>
              <a:buChar char="•"/>
              <a:tabLst>
                <a:tab pos="1275715" algn="l"/>
                <a:tab pos="1276350" algn="l"/>
              </a:tabLst>
            </a:pPr>
            <a:r>
              <a:rPr lang="ru-RU" sz="1600" b="1" dirty="0">
                <a:solidFill>
                  <a:prstClr val="black"/>
                </a:solidFill>
                <a:latin typeface="Times New Roman" panose="02020603050405020304" pitchFamily="18" charset="0"/>
                <a:ea typeface="Microsoft Sans Serif"/>
                <a:cs typeface="Times New Roman" panose="02020603050405020304" pitchFamily="18" charset="0"/>
              </a:rPr>
              <a:t>ОПРЕДЕЛЕНИЯ</a:t>
            </a:r>
            <a:endParaRPr lang="ru-RU" sz="1600" dirty="0">
              <a:solidFill>
                <a:prstClr val="black"/>
              </a:solidFill>
              <a:latin typeface="Times New Roman" panose="02020603050405020304" pitchFamily="18" charset="0"/>
              <a:ea typeface="Microsoft Sans Serif"/>
              <a:cs typeface="Times New Roman" panose="02020603050405020304" pitchFamily="18" charset="0"/>
            </a:endParaRPr>
          </a:p>
          <a:p>
            <a:pPr marL="342900" lvl="0" indent="-342900">
              <a:lnSpc>
                <a:spcPts val="2160"/>
              </a:lnSpc>
              <a:buSzPts val="1800"/>
              <a:buFont typeface="Microsoft Sans Serif"/>
              <a:buChar char="•"/>
              <a:tabLst>
                <a:tab pos="1275715" algn="l"/>
                <a:tab pos="1276350" algn="l"/>
              </a:tabLst>
            </a:pPr>
            <a:r>
              <a:rPr lang="ru-RU" sz="1600" b="1" spc="-5" dirty="0">
                <a:solidFill>
                  <a:prstClr val="black"/>
                </a:solidFill>
                <a:latin typeface="Times New Roman" panose="02020603050405020304" pitchFamily="18" charset="0"/>
                <a:ea typeface="Microsoft Sans Serif"/>
                <a:cs typeface="Times New Roman" panose="02020603050405020304" pitchFamily="18" charset="0"/>
              </a:rPr>
              <a:t>ТЕКСТОВЫЕ</a:t>
            </a:r>
            <a:r>
              <a:rPr lang="ru-RU" sz="1600" b="1" spc="-100" dirty="0">
                <a:solidFill>
                  <a:prstClr val="black"/>
                </a:solidFill>
                <a:latin typeface="Times New Roman" panose="02020603050405020304" pitchFamily="18" charset="0"/>
                <a:ea typeface="Microsoft Sans Serif"/>
                <a:cs typeface="Times New Roman" panose="02020603050405020304" pitchFamily="18" charset="0"/>
              </a:rPr>
              <a:t> </a:t>
            </a:r>
            <a:r>
              <a:rPr lang="ru-RU" sz="1600" b="1" dirty="0">
                <a:solidFill>
                  <a:prstClr val="black"/>
                </a:solidFill>
                <a:latin typeface="Times New Roman" panose="02020603050405020304" pitchFamily="18" charset="0"/>
                <a:ea typeface="Microsoft Sans Serif"/>
                <a:cs typeface="Times New Roman" panose="02020603050405020304" pitchFamily="18" charset="0"/>
              </a:rPr>
              <a:t>ЗАДАЧИ</a:t>
            </a:r>
            <a:endParaRPr lang="ru-RU" sz="1600" dirty="0">
              <a:solidFill>
                <a:prstClr val="black"/>
              </a:solidFill>
              <a:latin typeface="Times New Roman" panose="02020603050405020304" pitchFamily="18" charset="0"/>
              <a:ea typeface="Microsoft Sans Serif"/>
              <a:cs typeface="Times New Roman" panose="02020603050405020304" pitchFamily="18" charset="0"/>
            </a:endParaRPr>
          </a:p>
          <a:p>
            <a:pPr marL="342900" lvl="0" indent="-342900">
              <a:lnSpc>
                <a:spcPts val="2180"/>
              </a:lnSpc>
              <a:buSzPts val="1800"/>
              <a:buFont typeface="Microsoft Sans Serif"/>
              <a:buChar char="•"/>
              <a:tabLst>
                <a:tab pos="1275715" algn="l"/>
                <a:tab pos="1276350" algn="l"/>
              </a:tabLst>
            </a:pPr>
            <a:r>
              <a:rPr lang="ru-RU" sz="1600" b="1" dirty="0">
                <a:solidFill>
                  <a:prstClr val="black"/>
                </a:solidFill>
                <a:latin typeface="Times New Roman" panose="02020603050405020304" pitchFamily="18" charset="0"/>
                <a:ea typeface="Microsoft Sans Serif"/>
                <a:cs typeface="Times New Roman" panose="02020603050405020304" pitchFamily="18" charset="0"/>
              </a:rPr>
              <a:t>ИСТОРИЧЕСКИЕ</a:t>
            </a:r>
            <a:r>
              <a:rPr lang="ru-RU" sz="1600" b="1" spc="-95" dirty="0">
                <a:solidFill>
                  <a:prstClr val="black"/>
                </a:solidFill>
                <a:latin typeface="Times New Roman" panose="02020603050405020304" pitchFamily="18" charset="0"/>
                <a:ea typeface="Microsoft Sans Serif"/>
                <a:cs typeface="Times New Roman" panose="02020603050405020304" pitchFamily="18" charset="0"/>
              </a:rPr>
              <a:t> </a:t>
            </a:r>
            <a:r>
              <a:rPr lang="ru-RU" sz="1600" b="1" dirty="0">
                <a:solidFill>
                  <a:prstClr val="black"/>
                </a:solidFill>
                <a:latin typeface="Times New Roman" panose="02020603050405020304" pitchFamily="18" charset="0"/>
                <a:ea typeface="Microsoft Sans Serif"/>
                <a:cs typeface="Times New Roman" panose="02020603050405020304" pitchFamily="18" charset="0"/>
              </a:rPr>
              <a:t>СПРАВКИ</a:t>
            </a:r>
            <a:endParaRPr lang="ru-RU" sz="1600" dirty="0">
              <a:solidFill>
                <a:prstClr val="black"/>
              </a:solidFill>
              <a:latin typeface="Times New Roman" panose="02020603050405020304" pitchFamily="18" charset="0"/>
              <a:ea typeface="Microsoft Sans Serif"/>
              <a:cs typeface="Times New Roman" panose="02020603050405020304" pitchFamily="18" charset="0"/>
            </a:endParaRPr>
          </a:p>
        </p:txBody>
      </p:sp>
      <p:sp>
        <p:nvSpPr>
          <p:cNvPr id="5" name="Прямоугольник 4"/>
          <p:cNvSpPr/>
          <p:nvPr/>
        </p:nvSpPr>
        <p:spPr>
          <a:xfrm>
            <a:off x="4043506" y="4725770"/>
            <a:ext cx="4572000" cy="938719"/>
          </a:xfrm>
          <a:prstGeom prst="rect">
            <a:avLst/>
          </a:prstGeom>
        </p:spPr>
        <p:txBody>
          <a:bodyPr>
            <a:spAutoFit/>
          </a:bodyPr>
          <a:lstStyle/>
          <a:p>
            <a:pPr marL="342900" lvl="0" indent="-342900">
              <a:lnSpc>
                <a:spcPts val="2180"/>
              </a:lnSpc>
              <a:spcBef>
                <a:spcPts val="420"/>
              </a:spcBef>
              <a:buSzPts val="1800"/>
              <a:buFont typeface="Microsoft Sans Serif"/>
              <a:buChar char="•"/>
              <a:tabLst>
                <a:tab pos="1275715" algn="l"/>
                <a:tab pos="1276350" algn="l"/>
              </a:tabLst>
            </a:pPr>
            <a:r>
              <a:rPr lang="ru-RU" sz="1600" b="1" dirty="0" smtClean="0">
                <a:solidFill>
                  <a:prstClr val="black"/>
                </a:solidFill>
                <a:latin typeface="Times New Roman" panose="02020603050405020304" pitchFamily="18" charset="0"/>
                <a:ea typeface="Microsoft Sans Serif"/>
                <a:cs typeface="Times New Roman" panose="02020603050405020304" pitchFamily="18" charset="0"/>
              </a:rPr>
              <a:t>ВЫРАЖЕНИЯ, РАВЕНСТВА</a:t>
            </a:r>
            <a:endParaRPr lang="ru-RU" sz="1600" dirty="0">
              <a:solidFill>
                <a:prstClr val="black"/>
              </a:solidFill>
              <a:latin typeface="Times New Roman" panose="02020603050405020304" pitchFamily="18" charset="0"/>
              <a:ea typeface="Microsoft Sans Serif"/>
              <a:cs typeface="Times New Roman" panose="02020603050405020304" pitchFamily="18" charset="0"/>
            </a:endParaRPr>
          </a:p>
          <a:p>
            <a:pPr marL="342900" lvl="0" indent="-342900">
              <a:lnSpc>
                <a:spcPts val="2160"/>
              </a:lnSpc>
              <a:buSzPts val="1800"/>
              <a:buFont typeface="Microsoft Sans Serif"/>
              <a:buChar char="•"/>
              <a:tabLst>
                <a:tab pos="1275715" algn="l"/>
                <a:tab pos="1276350" algn="l"/>
              </a:tabLst>
            </a:pPr>
            <a:r>
              <a:rPr lang="ru-RU" sz="1600" b="1" dirty="0" smtClean="0">
                <a:solidFill>
                  <a:prstClr val="black"/>
                </a:solidFill>
                <a:latin typeface="Times New Roman" panose="02020603050405020304" pitchFamily="18" charset="0"/>
                <a:ea typeface="Microsoft Sans Serif"/>
                <a:cs typeface="Times New Roman" panose="02020603050405020304" pitchFamily="18" charset="0"/>
              </a:rPr>
              <a:t>ФОРМУЛЫ, ТАБЛИЦЫ</a:t>
            </a:r>
            <a:endParaRPr lang="ru-RU" sz="1600" dirty="0">
              <a:solidFill>
                <a:prstClr val="black"/>
              </a:solidFill>
              <a:latin typeface="Times New Roman" panose="02020603050405020304" pitchFamily="18" charset="0"/>
              <a:ea typeface="Microsoft Sans Serif"/>
              <a:cs typeface="Times New Roman" panose="02020603050405020304" pitchFamily="18" charset="0"/>
            </a:endParaRPr>
          </a:p>
          <a:p>
            <a:pPr marL="342900" lvl="0" indent="-342900">
              <a:lnSpc>
                <a:spcPts val="2160"/>
              </a:lnSpc>
              <a:buSzPts val="1800"/>
              <a:buFont typeface="Microsoft Sans Serif"/>
              <a:buChar char="•"/>
              <a:tabLst>
                <a:tab pos="1275715" algn="l"/>
                <a:tab pos="1276350" algn="l"/>
              </a:tabLst>
            </a:pPr>
            <a:r>
              <a:rPr lang="ru-RU" sz="1600" b="1" spc="-5" dirty="0" smtClean="0">
                <a:solidFill>
                  <a:prstClr val="black"/>
                </a:solidFill>
                <a:latin typeface="Times New Roman" panose="02020603050405020304" pitchFamily="18" charset="0"/>
                <a:ea typeface="Microsoft Sans Serif"/>
                <a:cs typeface="Times New Roman" panose="02020603050405020304" pitchFamily="18" charset="0"/>
              </a:rPr>
              <a:t>ДИАГРАММЫ, ГРАФИКИ</a:t>
            </a:r>
            <a:endParaRPr lang="ru-RU" sz="1600" dirty="0">
              <a:solidFill>
                <a:prstClr val="black"/>
              </a:solidFill>
              <a:latin typeface="Times New Roman" panose="02020603050405020304" pitchFamily="18" charset="0"/>
              <a:ea typeface="Microsoft Sans Serif"/>
              <a:cs typeface="Times New Roman" panose="02020603050405020304" pitchFamily="18" charset="0"/>
            </a:endParaRPr>
          </a:p>
        </p:txBody>
      </p:sp>
    </p:spTree>
    <p:extLst>
      <p:ext uri="{BB962C8B-B14F-4D97-AF65-F5344CB8AC3E}">
        <p14:creationId xmlns:p14="http://schemas.microsoft.com/office/powerpoint/2010/main" val="2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1000"/>
                                        <p:tgtEl>
                                          <p:spTgt spid="1031"/>
                                        </p:tgtEl>
                                      </p:cBhvr>
                                    </p:animEffect>
                                    <p:anim calcmode="lin" valueType="num">
                                      <p:cBhvr>
                                        <p:cTn id="8" dur="1000" fill="hold"/>
                                        <p:tgtEl>
                                          <p:spTgt spid="1031"/>
                                        </p:tgtEl>
                                        <p:attrNameLst>
                                          <p:attrName>ppt_x</p:attrName>
                                        </p:attrNameLst>
                                      </p:cBhvr>
                                      <p:tavLst>
                                        <p:tav tm="0">
                                          <p:val>
                                            <p:strVal val="#ppt_x"/>
                                          </p:val>
                                        </p:tav>
                                        <p:tav tm="100000">
                                          <p:val>
                                            <p:strVal val="#ppt_x"/>
                                          </p:val>
                                        </p:tav>
                                      </p:tavLst>
                                    </p:anim>
                                    <p:anim calcmode="lin" valueType="num">
                                      <p:cBhvr>
                                        <p:cTn id="9" dur="1000" fill="hold"/>
                                        <p:tgtEl>
                                          <p:spTgt spid="10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fade">
                                      <p:cBhvr>
                                        <p:cTn id="28" dur="1000"/>
                                        <p:tgtEl>
                                          <p:spTgt spid="1027"/>
                                        </p:tgtEl>
                                      </p:cBhvr>
                                    </p:animEffect>
                                    <p:anim calcmode="lin" valueType="num">
                                      <p:cBhvr>
                                        <p:cTn id="29" dur="1000" fill="hold"/>
                                        <p:tgtEl>
                                          <p:spTgt spid="1027"/>
                                        </p:tgtEl>
                                        <p:attrNameLst>
                                          <p:attrName>ppt_x</p:attrName>
                                        </p:attrNameLst>
                                      </p:cBhvr>
                                      <p:tavLst>
                                        <p:tav tm="0">
                                          <p:val>
                                            <p:strVal val="#ppt_x"/>
                                          </p:val>
                                        </p:tav>
                                        <p:tav tm="100000">
                                          <p:val>
                                            <p:strVal val="#ppt_x"/>
                                          </p:val>
                                        </p:tav>
                                      </p:tavLst>
                                    </p:anim>
                                    <p:anim calcmode="lin" valueType="num">
                                      <p:cBhvr>
                                        <p:cTn id="30"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28"/>
                                        </p:tgtEl>
                                        <p:attrNameLst>
                                          <p:attrName>style.visibility</p:attrName>
                                        </p:attrNameLst>
                                      </p:cBhvr>
                                      <p:to>
                                        <p:strVal val="visible"/>
                                      </p:to>
                                    </p:set>
                                    <p:anim calcmode="lin" valueType="num">
                                      <p:cBhvr additive="base">
                                        <p:cTn id="42" dur="500" fill="hold"/>
                                        <p:tgtEl>
                                          <p:spTgt spid="1028"/>
                                        </p:tgtEl>
                                        <p:attrNameLst>
                                          <p:attrName>ppt_x</p:attrName>
                                        </p:attrNameLst>
                                      </p:cBhvr>
                                      <p:tavLst>
                                        <p:tav tm="0">
                                          <p:val>
                                            <p:strVal val="#ppt_x"/>
                                          </p:val>
                                        </p:tav>
                                        <p:tav tm="100000">
                                          <p:val>
                                            <p:strVal val="#ppt_x"/>
                                          </p:val>
                                        </p:tav>
                                      </p:tavLst>
                                    </p:anim>
                                    <p:anim calcmode="lin" valueType="num">
                                      <p:cBhvr additive="base">
                                        <p:cTn id="43"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30"/>
                                        </p:tgtEl>
                                        <p:attrNameLst>
                                          <p:attrName>style.visibility</p:attrName>
                                        </p:attrNameLst>
                                      </p:cBhvr>
                                      <p:to>
                                        <p:strVal val="visible"/>
                                      </p:to>
                                    </p:set>
                                    <p:anim calcmode="lin" valueType="num">
                                      <p:cBhvr additive="base">
                                        <p:cTn id="55" dur="500" fill="hold"/>
                                        <p:tgtEl>
                                          <p:spTgt spid="1030"/>
                                        </p:tgtEl>
                                        <p:attrNameLst>
                                          <p:attrName>ppt_x</p:attrName>
                                        </p:attrNameLst>
                                      </p:cBhvr>
                                      <p:tavLst>
                                        <p:tav tm="0">
                                          <p:val>
                                            <p:strVal val="#ppt_x"/>
                                          </p:val>
                                        </p:tav>
                                        <p:tav tm="100000">
                                          <p:val>
                                            <p:strVal val="#ppt_x"/>
                                          </p:val>
                                        </p:tav>
                                      </p:tavLst>
                                    </p:anim>
                                    <p:anim calcmode="lin" valueType="num">
                                      <p:cBhvr additive="base">
                                        <p:cTn id="56"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anim calcmode="lin" valueType="num">
                                      <p:cBhvr>
                                        <p:cTn id="62" dur="1000" fill="hold"/>
                                        <p:tgtEl>
                                          <p:spTgt spid="5"/>
                                        </p:tgtEl>
                                        <p:attrNameLst>
                                          <p:attrName>ppt_x</p:attrName>
                                        </p:attrNameLst>
                                      </p:cBhvr>
                                      <p:tavLst>
                                        <p:tav tm="0">
                                          <p:val>
                                            <p:strVal val="#ppt_x"/>
                                          </p:val>
                                        </p:tav>
                                        <p:tav tm="100000">
                                          <p:val>
                                            <p:strVal val="#ppt_x"/>
                                          </p:val>
                                        </p:tav>
                                      </p:tavLst>
                                    </p:anim>
                                    <p:anim calcmode="lin" valueType="num">
                                      <p:cBhvr>
                                        <p:cTn id="6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png;base64,iVBORw0KGgoAAAANSUhEUgAAA+EAAAUuCAYAAAAV1ze9AAAAAXNSR0IArs4c6QAAIABJREFUeF7svWd3HcmZ5/mP9NcDF97SW9GVZ0lVKtkqqdXdc3pmdmZ2z36bfbVfYubsi94zPW00vVKbI/V0Sa0qqUgWQc+iAR0Iby+A69LveSIygQu6IkoFFkE8WYJgeG9Gxi/jZsQ/HieuTM/F4IMJMAEm8EcQEAA0CERxDHqghCJGJH8C4jCCiGIgihE2XOSzOQz1dSJrhJtrMQYEnVJo9H+IoSUtAGEYAUETge8h9BoIfBdR4KMcPXhyGxqdgw8mwASYABNgAkyACTCBLSUgIgA+gshCJEzAKAJ2JwwrA80pIBZ6sraLIGhBCVpLvhryVHZd9gkIBK1bBSIILK4sQbAI39JhxydnAjuCwJeK8DAG4lSEZzHU1/W1ifA4JhEeAqGLwHMR+U31PWQRviMGH3eSCTABJsAEmAATeHkJsAhnEf7yjk6+MiawvQk8S4RHQfiYJXy4nyzhtD24ieMplvA1Ed5iCQ/JEh4GbAnfBF5+KRNgAkyACTABJsAEvnYCLMJZhH/tg4pPyASYgCTwZSIc5C6euKMXcjkM95Ml/OsS4TGCIFxzR1eW8KYU4R3x2JPvELuj88hlAkyACTABJsAEmMDWE2ARziJ860cZt8AEdiaBZ4nw0A8gHnFHHx7oRu5rFOG+H2x0R09iwjvxkEX4zhyS3GsmwASYABNgAkzgZSDAIpxF+MswDvkamMCrSODLRHhqCY+aHvLZLLZEhD/BHZ1F+Ks42rhPTIAJMAEmwASYwLYhwCKcRfi2Gax8oUxgmxH4Unf0IEIcRWvZ0XcNfr2W8FZ3dMqOHvrehsRsQqXbRJJ2c/37NuPMl8sEmAATYAJMgAkwgW1FgEU4i/BtNWD5YpnANiLwpSI8jGSpMlWiLIvhwR7kv0Z39Mdiwh8pUcYifBsNJr5UJsAEmAATYAJM4NUhwCKcRfirM5q5J0zg5SLAIvzluh98NUyACTABJsAEmAATeCkIsAhnEf5SDES+CCbwChJgEf4K3lTuEhNgAkyACTABJsAE/lgCLMJZhP+xY4jfzwSYwJMJsAjnkcEEmAATYAJMgAkwASbwGAEW4SzC+WPBBJjA1hBgEb41XPmsTIAJMAEmwASYABPY1gRYhLMI39YDmC+eCbzEBEiEU/KzMI7lVYYiRpz8HAUhZImyMEJUX0/MljWjzfUoBgSdXmj0f4ihgX6ldjgx2+ZQ8quZABNgAkyACTABJvBCCLAIZxH+QgYaN8IEdigBKcIRK2FM/7WIcJFkR49JhGdUdvSMxSJ8hw4V7jYTYAJMgAkwASawUwiwCGcRvlPGOveTCXwTBFiEfxPUuU0mwASYABNgAkyACbzEBFiEswh/iYcnXxoT2PYEWIRv+1vIHWACTIAJMAEmwASYwNdLgEU4i/Cvd0Tx2ZgAE2glwCKcxwMTYAJMgAkwASbABJjABgIswlmE80eCCTCBrSPAInzr2PKZmQATYAJMgAkwASawLQmwCGcRvi0HLl80E9gmBFiEb5MbxZfJBJgAE2ACTIAJMIEXRYBFOIvwFzXWuB0msBMJsAjfiXed+8wEmAATYAJMgAkwgWcQYBHOIpw/IEyACWwdARbhW8eWz8wEmAATYAJMgAkwgW1JgEU4i/BtOXD5opnANiHAInyb3Ci+TCbABJgAE2ACTIAJvCgCLMJZhL+oscbtMIGdSIBF+E6869xnJsAEmAATYAJMgAk8gwCLcBbh/AFhAkxg6wiwCN86tnxmJsAEmAATYAJMgAlsSwIswlmEb8uByxfNBLYJARbh2+RG8WUyASbABJgAE2ACTOBFEWARziL8RY01bocJ7EQCLMJ34l3nPjMBJsAEmAATYAJM4FkEQiD24Mc2QhiAUYRwumBYDvRMCbHQAaEBiCAEnSeW/70Kh9x/kH0CAqEhhqBeYnFlCeLK9Nyr0ctX4U5xH5jANibAInwb3zy+dCbABJgAE2ACTIAJbAkBFuEswrdkYPFJmQATIAIswnkcMAEmwASYABNgAkyACWwkwCKcRTh/JpgAE9gyAizCtwwtn5gJMAEmwASYABNgAtuUAItwFuHbdOjyZTOB7UCARfh2uEt8jUyACTABJsAEmAATeJEEWISzCH+R443bYgI7jACL8B12w7m7TIAJMAEmwASYABP4UgIswlmEf+kg4RcwASbwVQmwCP+q5Ph9TIAJMAEmwASYABN4VQkEQOQhEBlEwpTZ0SOrDN2wYWRKgG5CaLrMjh7TV0xZ0pOU4tscCWdH3+Y3kC+fCWwHAizCt8Nd4mtkAkyACTABJsAEmMCLJLAuwmNhIiYRbpahmyzCuUTZixyH3BYTeEUJsAh/RW8sd4sJMAEmwASYABNgAl+ZAItwQsd1wr/yAOI3MgEm8CwCLMJ5fDABJsAEmAATYAJMgAlsJMAinEU4fyaYABPYMgIswrcMLZ+YCTABJsAEmAATYALblACLcBbh23To8mUzge1AgEX4drhLfI1MgAkwASbABJgAE3iRBFiEswh/keON22ICO4wAi/AddsO5u0yACTABJsAEmAAT+FICARD78GN7LTs67A7opgPdKXJ29C/lxy9gAkyACTyDAItwHh5MgAkwASbABJgAE2ACGwk8uU44ZUdnEc5jhQkwASbwRxJgEf5HAuS3MwEmwASYABNgAkzglSPAIpxuKWdHf+UGNneICbwcBFiEvxz3ga+CCTABJsAEmAATYAIvDwEW4SzCX57RyFfCBF45AizCX7lbyh1iAkyACTABJsAEmMAfSYBFOIvwP3II8duZABN4OgEW4Tw6mAATYAJMgAkwASbABDYSYBHOIpw/E0yACWwZARbhW4aWT8wEmAATYAJMgAkwge1JQJAI9+FHFkIYgFGEcDo5O/qV6bl4e95RvmomwAReJgIswl+mu8HXwgSYABNgAkyACTCBl4CAiAD4CCILQawj1gsQTpcU4UaGS5S9BHeIL4EJMIHtTIBF+Ha+e3ztTIAJMAEmwASYABPYAgIswiVUzo6+BWOLT8kEmADAIpxHARNgAkyACTABJsAEmMAGAizCWYTzR4IJMIGtI8AifOvY8pmZABNgAkyACTABJrAtCbAIZxG+LQcuXzQT2CYEWIRvkxvFl8kEmAATYAJMgAkwgRdFgEU4i/AXNda4HSawEwmwCN+Jd537zASYABNgAkyACTCBZxBgEc4inD8gTIAJbB0BFuFbx5bPzASYABNgAkyACTCBbUmARTiL8G05cPmimcA2IcAifJvcKL5MJsAEmAATYAJMgAm8KAIswlmEv6ixxu0wgZ1IgEX4Trzr3GcmwASYABNgAkyACTyDAItwFuH8AWECTGDrCLAI3zq2fGYmwASYABNgAkyACWxLAizCWYRvy4HLF80EtgkBFuHb5EbxZTIBJsAEmAATYAJM4EURYBHOIvxFjTVuhwnsRAIswnfiXec+MwEmwASYABNgAkzgGQRYhLMI5w8IE2ACW0eARfjWseUzMwEmwASYABNgAkxgexIIABECWhZuAPhxBnq2G062AJg5QDchNB1AhJi+4gi0pnwVDrn/kHQlEBpiCEQQWFxZgrgyPRe/Cp3kPjABJvDNEmAR/s3y59aZABNgAkyACTABJvDyEWARTveERfjLNzL5ipjAK0GARfgrcRu5E0yACTABJsAEmAAT+BoJsAhnEf41Dic+FRNgAhsJsAjnEcEEmAATYAJMgAkwASawkQCLcBbh/JlgAkxgywiwCN8ytHxiJsAEmAATYAJMgAlsUwIswlmEb9Ohy5fNBLYDARbh2+Eu8TUyASbABJgAE2ACTOBFEmAR/kQRfnl6fHOJ2WIhk7zFAqA3qu+a/IX+rseAFgNGBGiRem3dCjZ1pylz3Nq5BRAlbYikDTo3/SzbSK7HNb56G/L8W9CG7AX9b42V6tdamrzkZ0lJ/gN1kNLoPX4Q07Wj5ef0jKoNsdbW19mGGck7jFDQl2qDfk7bUPdFyHtB10mXF2hpVsP0YuUdBeUFVIf6Pek4tJhaSP+lNSNi2sO0vadlS1zntvEd67BiQVkXW/nTuejV6TvWr0H1iMZXnIw/+h4rvoLGXyz7Ksd8RGdQ417ySTvScqnpeH7sztLJiK58bSz/a73R6SnoOpKXIIqLiJOXrfNMmdJpVI/WroQuTAuT06Z9Tm5fnLyq5X5KQmkDm/rkAmHSA9mT5BxxGEGEEeh7XHeRz2QxPNiDjPXksf7UJok39VvQfaLrVr2ndoIgBIImAt9D5NN3F1Hgoxw9UHc8zbL56PdN9o9fzgS+CoFYU/OTHL/pM0j+nDz708/f2mMzfdAkz8Rk8lNvWX9GtH5ORdT6/PoqV8nveeUJyDksVkNIzj3pFJz8vDZnrf8eJWP3ednQOHx8LLYuWtTESc3LGUAAulpQ8MEEmMArS+DpIlxYecSaIdd2Qj2cZIb0V+V4Znb0yzMPNiXCBYneWIDme3ojCdgI2poIMUl4x4AdkDhRwqySdTfFMpUQoZacPxXIidCxQgEtAqyQRL+6npr9NbcRKEEp25CbCZtvgxZIJBXUZEPiVbSI1/VJhwRouq6KxfpmQuu01CrCW9ZgMtG9nEefuw26nlSQbZTqT2vDCSPJItCUuCah6cv1nhJ0utwUEfJe0M90La6uSg2oV60Lbk3+Tf2eXrsU5zRxJzn80/uv1gekeFMSSlo+6Vg/F13L+odXtaeOsEWIqvMoAbzeXipp1d/p/hlxBDkO5fsjJcgFCW7FhL7MSP1MG1Ce1rKZ0CrC032WtW2H9Kpo/Opr66FowyaMOq8U+tSn5Ocg7FnrU2v/lDKnBZYcbS0iPESst25SaWvtIVY/q4fA+rVT/zZ7kBiWfOh7y2YCi/DNkuTXv2oEYs2T4nld/LTsYstnXPI8bXnWyUk21UlatP453SDC02csVX+hZy4fTODpBGJaONE4TNXv+sM/mdjS966PvVDf3NpKCw2IqGUsysklmU/S3Wr6S7K+o382AxbhPG6ZwKtN4Bki3C4gFnpiYKHSZGr1v9EotX3pPFOEj8ytbkqEq9W7kMJkTYQna3cSYvIZTw9VKZCVSPGMddH3PBjJgk7iPW1j3fKqFiok9KhJaiO1jjfpl00cUlg/o43U2m4mVnfq06bbIBEeJ9bTVHpKK97GQ7RagZ9iCW8V3q3vVhbSL2tD9TU9yCL8pONpbdgtIpw2rEloBS1ik+6zFOERCXE1Ljwpwlus3cnulhLIqUlz7Yo2iPCWv264TGXpf/Jk/bhobBGhyVlaRfg6DBKhiSBfuw9KhBNbI1IinI6gRYTT7/Tv6jVqHFLfXf3J1qgW/I/e/WfeG2XpUp4IcvTTZ0qrtHihEGfaGNEQrklvQ/ZJ3WVNbhJkAr/l/tMpN24WsAjfxMODX8oENkuAJsbEM+qRp/+aR1HqZUNPLvk5Tx888oOfWsCTB+z6p1n9JD1EWMhs9rbsuNc/Osk/OjEl65N0s5n46NHm1lZqddbi3bfBu2vdk6O1aUEN8sEEmMArTIBFuNQRj9YJvzSzsjkRniz004d0KsrSB2oqwqVQTrSWeIroe9poM0JlVW0V+qm3krRCJkI/FeN0Hp9+2cTR2oZcHq25WKuf09P9MW1IgSwXR6mlMbHsPnKdqQWY/kwuz088nvJnPXUb3sI2LHJHTyzhyvOBdrFbLfmJOJTWcNVXX2sV4bJniVUntYSnK0fVW+WO/uhEvPF3heBplvBHAT0OjDwANv41tYY/KsLlFa2J8LWxriUOMsklKE8HFRYhF8204aS3OsM/dqMfv7X0vrU+Pb7vtyGAIbl4Q59Z8yWg3UO6ihA6IvqZvC2QinC1mWBEMWxy127xQJQLpeR85J6Y3IXku9pc2OzBlvDNEuPX7xgCySbko/1t3VRcC1tKfIL0VhGuPr3rb1/7Mf0Qb3Bk2TFYuaNfgcDaFLoeCrE2nJJwqlYDOW1Eb+bYuFGuFgRrTcr1kGqtdYZpNRJspi1+LRNgAtuFAItwulOPifDL44ubW21LFZ/EaSfCVYrlRJxJKZUYQKWtLQacYHMPcSvSQMbz1vOmPyeadmMbMl55c23YoSaFdmsb5G7dGqK3oR9foQ3pkLUZusRzk5+nF9GGmUyidG3pfd6wi538u3TJTlzIfXItaYn5Xvt5w31ahyPonZthtUlO8uUyJjxtpFXMp4K01YqtSUd1MwzXXNDXNoKSttMzpBs1NF68TXajxTvvuXtk6g+TRYxQwluKcBORZsiwh0CQCCdHdRU3bUDAeszS0NrX1GOB/pZY3r/CvWAR/ty3kF+4Uwk8GqKSupuveUopMCrnSctnNP2ItnJr/YzSz5vciN6pt2Bn9zvZcH5kHKZLlXReb50uNulkiEiGTrTM7S2ObxtsDBvmGLaE7+xxyb1/9QmwCH+iCL8ydm9Ty20t0qXVUq4JEtdkEsDydxnjo1yjW49Ni/BAhxmux6rShEDxuOttJjupLe20xgQ/z2C2Ax1G0saaJfxrbkO5/KrY8tRqquKuW13IVaKU9Rwp6wuv1onwSTeJ/j2Npd6KNlLeaRvqGh9d+aXR1cr1Xt0SEn/rMWGt2yOPusKvtbHBEq7aUBO2msFTbk9X6i2xzcn4XIuzTAZElMTCb0hyJ5tQMf/qytd37WVMeBS2xGu3pJUjt721Hf71gejpahvl0TZaPxJpCIW6rCQiPcG6IT9AmnhMfs7WkxVSnoL1I2HVmnxswwcggm+YaNqZtb+us0z7ur7CX/N6fZ4P0SOvYRH+FaDxW3YGgViFjaQJqajTJFbWj5bY7iSZZ6AlnlRJwlOVjyV9BD8upvAV8jjsDPjcyzUCchxS7GVLLpm1JUdrctNoPU8NjE0BjIUPJLlt0hAyNeeosLi1YZ8uvOSEuakm+MVMgAlsOwIswumWPWYJ/8O9TYhwIaAFFPurQ9N1RJSVmPIhaxSnKhDEEaJEfUhhmQwSK3yKzk9j2NZcqpUUMnwN0hWP/l1a2GN13vTnRMW0um4/zX2WrpPOSQIhzdZM5zU9ctOVF46Irpv+XSbnEwgisn4m7bVs3T6tDV0na+TGNigbM1khyZNLRDShkSwVMESSXV6Ku8f7BDlJqmOD8ZLeJ3kkYoyuWQpVJfRlcjRqUcYmJys1GY+exour7N6SaUs8cGsb8nyyncQemiwGqY0oUvdQ1wQ0YkZxYsmib91lOo3DphM8IsKlCqVXUtKFJ/QDOuK0DV2DRv0MyX2c7LnqnWoP4FGTkJK35AK3nrSN7mvSBmX/Tu690GPEdC9ozpdZGAWikPpB/SZRvZ6uTV4t3bOYEg+kqeXSK1HtyffIQ0g+9F+gq6QSKs2cHHlr/UqF+EahqzLiUw4Eug6V7V/9LDRdekbQ2JRZ1zWVmd6J7LW9CLn5JJPEUXpE1TaNRhUtoJK0BaaFhpNbS9S23ot07aOYrl2fZLx5ywSL8G03K/IFvygCNLlIEb6+4SpFOH3W6LmTfNxorgA9SzQgtNaLZWhUgSFJgBlGEXTDBASFoKh5TWgatCTk5EV1idvZhgRoYNHc3LpOS10WW+bWdBzSvBBp5qY6Kig+C4Gca2lgS2lPoWqUJyapmqMWOC3xUSzCN8WYX8wEth8BFuF0zx4T4X91ffS5LeEkWjRXwI4tWJaFIAzgBR4o/NcwDLihh1g+3Ek0JGUoEpHypAGTlg1KxTGJOykCfVpQqKfyWpY8TYkcyh6tBH6MUP5NHRRD/qSDzimf91G0LsaEgBEYsDRbTgxB4Msv3dKhGzrcwJXt0JqJ+vFlbUgRTkKJXJdJ5BEnTUNsWAhogeSTb30IS9PgyD4CYRAgtQrLuPqkf3qkJjxqUwrkNUFMCzVSdyS1YtlOGEcwTEdmFNSCCJrM0h3DSs5Ak2BalkvGcicTrxYZa316rA3ilZQhS+ZOQBjw/UCWmLJNE6ahI6QSUGEoxfLGsmokcmm3uyXjd3IjU460YEzboH5Qf3TNkm3Q77ZNbRjw3SbiSLVBU/m6eG21ICX3d03kEyNdLkqJi9oIieSXaQkEvi9FsWWaUoj7rivvnRx7LSI8tcKTo/eGbfpkA0PGvdE9TtqghTHdD2HKtErJNZM+jmnwrQ3N1AqefqexHIkAuswOn+ZRUH2ihTaNH/ryqS0S4ZqAE3XLBQ6JbQOBFNxW7MGMPRgiRkYEMPVY/kx32jVs1Oy8Ypgkm1c/p5tCiQina01NbS0bNc/7sGcR/ryk+HU7jkBMz3X1rFzzekqskbTxqzbs6CGtRDiJpCgbqqSN8hlCX8oS7lbrsJwMTbpoRoF8Dpm2A6PhqdfxwQSeRmCtvEfilZGW+JBrrTQciZK6pPNWjMjepAjXac3TlJvoSNZXlDTUtm05vKVnXbrASYcri3Aes0zgFSfAIpxu8GMi/P++MPuUWbv1z+sCN450iNiQ1la500nilaQO7cRLoaBSlockrRIrcvCUnVQlsJW1UB3KakmJpUKyUoeBEiZkpQtViSUST1Rzld4h3eDXhOWTJwraKCAhRP+lIp9+pzaEbsMkQez7CANfOl0Zhg5d9oPaUJsJX9ZGKvLoYtcsrFEE1zQQyE2FUFopDIqPjyN5flPT1PUTK01l4KY+2b79RBFO1xEkIj/WE5FPr7Qzan3mehBeAKLgUD80AV2WRNvYBq0ArSCV6RuFvh+F0gtAWo6pDdq5pouybPhBhMhX56drF4EvxR/xUknX5KwqNw5kPCOVy0k2EKLEYizvGQ3CkAQrcRVKLNPrLQdBEMgv8hYgi3sc+rS+hKHrqkTXhrJmG59X5GegXLYFvCCUTGKy4Gu6Gpu6BkMDfM9DGAYwNB0GbWgEgWyLfl6zuCcJ9aRA1pT4p4M2FlKHdTcIlZUaAr6uPEOgk0eCL/sTx6ouNrHQhSb7IK3jiQt7+j3SQvg6iXAl9fWQwj3UlTSDQF4/8XMNJcJl1aKmugoZsy4CZCwDRUuDHrvQ4hBZ4cMyBGxTh0Wu/BptONjSE4MW/DQ2NKFEOHFNxXla7oyubT0f+/PPCyzCn58Vv3KnEUhceqXwTr15ZKkD5VFEApo8xtKwHAqdMWvKdViKd3o6qDqqZLAUOj1cI9RoDtY16Bkbtpu4q+80tNzf5yeQDr00XqrVLYu825o+EJKHRpooVQCZTW7s+D7guoBtA9kMLbDg04axZSOS7uiJgSXdEEiz7T5/L/iVTIAJbDsCLMKfKML/rzMTT3zCSot04v2b2oKV25uDCAYi15WLeVvXYVBdYNr1lGKMXIhTizU1SVa8Jwtk1UbiZk0CjdzAwwiR4SCgxUfgw9J1aXnV/EBaj6kCFAn9tA1lySVXvSe3QVZqaZ2GgGmZUpB5rodaQALUgE0CjVQHWRYDJfTl+mYTbZBXALVB57ZMJXAbjQZWpAVTwJZloihvTgxLbiyQZCSBr6wiVDorFeEZ315forWUknXyObieJ70PQBsFui4t767QQVet+RGMMJIiOZveuDDYIMLJuYA4OL71xDY0y4RPGxJ0n021+PN9D5FhS/dr8p6kJG30L2ZMYl0JOBUwQG6WqQgXsNZi+lVZsXTuNzM5uK4Ln8aLocvd9yAIoRvke6k2YUhcqoRzQeLyHiViUQn9Vp8HNXgT1/8kaaAU5LFaS1DprnSDiEQmudFLKzIJUBL3Ml8b/S1UYWlJyTdao5CrJ22QqPbSxUOygNAt+NJKDXjSB1xZxvXQlYKbDtq0oPM5pi3Hl/QcSEAoEa1yHXi6n4QTCJmnQMaFS2OEQGwYZBJHwxDwwgBuGMD0I2lpJ6+HOGjANDS0ZSzoMVn5fdhkFdeVCLcNDbZuIaM78j3kYWDShgR5JJIYT0U4MVfqW26utMb0P++znkX485Li1+08Akl4ziMiPKo3UFtcQHNqDn61BieI4USAL0LMWw0YgjaFacPQgKZZcpO38+BBwLHkV2jo8lnqRj4KWq6l0sLOI8w9fg4CKm4ucblKXk/znOuhMjEOd24RXrWOfBDDppdFMZayz3HelpfQfG85DtoH+mH1dCuPQooQIxEu9+uVJVyWJUvr8m3Ij7C59vjVTIAJbAcCLMKfKML/x82lJ4pwWqArTUIxZ+vfl6Fj3g0Q1Jso5rLoKmaQFQKBF0CLfBmXSoe0ICdxqa3xwY8OFWmNo7JOJGiCCL4fYSkWqAQRzCBGKZdBe96CHcQI/AA6CbPEjW89CRxd43oMcmsbJLQ8T2Wysm0Vl1etNjDtBWhqOgqGjULGQtYUsPxIijEVB6z68TxtaBS7G8ayH9RGEMRYWlrBFAlay0K75aBgW7CFQIbEZ0RuhiS8lQj3NeVaT5NVvmmqeaklWy7NVbptoekFMu7eNHUEUYzVag0LXghhWmi3HRQsE7YmkI1oUySQngTUhqrrHSMkN7FYIOdS9uz1NtK5ULdtuaCjPhumjmYzwGKlglWPDO5ZtOcyyJpKuJqkcGVcOG0BqH4o0ari0u1A+i+0JNNTP9NmQqMZwKeyZ4Ym783ySg2uHyGTySCfd+CY63HzIHdLuifJuCKX8fX0aGlaMxWjrbKBk3leeROQEG8GseyH59HYDKVLXMYxpUilMU6Zw2mnnnil5d5ogUBt0MLBNSJZ/5wOql+vBrWATpZ7uncRsBpEaLgeGr6PbOyhWMgj61hqQymKkTUNxAFtIoWJ2FYjVJZ90yM0zBBUMo/ObIYkjFUCG4rFo0V2qGmoBCEqtRqWG3X0OhEyjiM3F5rNptw4oY0gumryJPDIgp6ERdD4z+sCZY08AwUsy4RjGLAMDTpZ0ASxVTHkJMLX4sXF5lwQ02eFRESbci0J/KRHQKg8A+K6i3wmi+HBHmSszVU0SHL0JVZBtfGi1pT07AiBoImANo18+u4iCnyUoweSdRr6sh58u/mY9+0wzfE1vuQE1jKr0S5fgHhlFQv3xzB/5SYq0zMw6y4yPkXUBvCyYeIVpEOjz6NmyFCbjr274XR3Ij88CGPPGN7ZAAAgAElEQVSgD7AM6TUkwsTl/SVHwJf3DRKgtY0MzE48EGmdQw6N9TqmrlzF0uh9VKZnkat5sGiO9wM0s5uzhLumjXxXD/a9dhyF/fsB2yLXPMSOLddXaoOXNrXVPKfm1E3OBd8gQm6aCTCBr0KARfgTRfii+3wFgdOcHTcqFVyZmUFYr6Ovqwv7+nvRbhqI/Ag5k8o6KVdZaRtNFhyUyO1Zx1oisBDwXB9fzM/j3lJF7sT2d3VhsLMdJXLLDSM45nrwkEpslsrVp7cR+iom2LAMqcwWFyu4Oj+PJT9AezaHvo4OdBWzyMlJIZauvOmh2kgniCe3QWxCP1SuvqaGwAsxNTWDa3Nz8EwT/W1l9LSVUHJs5GknmCyQBsX3qszbUrzKBDuA45vr8mVd80lB6ZPQIOFkCNQbLiampnBjahaak8He3n70d7Qjb2kwGyokgPr7aBt0cvspbTSarpwKDcuEbmqYX6jg/oMHGF9YRVu5A/uHhtBVyku3fZ1ELV0LWczJdVJeq7rn0sorRXhykIU6CT0IoxieT0JfubsvLq1gfHwK80sVdHR2YnhoAO0lcqgHIs+XVl7yhJCx2ckuvmhJlhenAZZyUaGEf9MLoRlKtq9UfczOzWNxYUnGSJfLZfR0l5HNUHIz8qAIYVA/dBUTnviSqzFM90UnqZfkTpcLBjXCXTcATB1eDMxXm5iancPc0gI6TaC/txfdXV3Sxd33yJuD+mCofAfpUErLvmmUvZxCFVQbUujL+HCBwA0RGBoaYYjJag2Ts7OYrSzheFcR5XIncoUSam6A1VodgWYjEKbs+1I9wGq9CdcPpSeAFTeRQxUWWcYtCxnbgGMass/0kUhFOPGR8fdSibMI/yrTDL+HCTyRQPrMkt4mstijctWpNbB89y4m/nAB8w8ewq67yEkHmgCwyDtHeYvJ3Bb0JTQ0HBNORxk9+/eifOII7MF+IO8A/ibrI/Kt2oEESATTWiWZnWnOo3wm9QZmL17GzJUbmHs4jlLNg01zlRcgtpSH4PMeS4aF/OAwjr3/LjJHjwCWCk0jMa48GJUIF8k8pzZXWYQ/L19+HRPYngRYhD9RhIdkKnzCQQJLKSuVBCzNMH2lsoiR6QnEjQZ2DwziSP8g2kyKEyctRksFSsGxnkCNFhu2r1y0Hz3onJQILfF/ReD5aDSbuDo7iztLS8jpOvYMDGJPdydK5O4rJ4U0sjgRx4kIj5J0ZI+2oZFIlKZ8mRJb9mNhdh4j09NYCAJ0F4vY09eP7kIGeXozrY8oKYn8YRNtqFTl0qU69AI8fPgQl2Zm4FsW9nT3Yri7C20ZE7LmJvlkUeZvnZKzKSs1fVFz2aYSoPJQZkn5GmGRW73yFabf640mbt8ZxeWHk7ALJZzYfwC7espwyBBMc2Ziqd7YBsV6icfaSIy7ygU9aY+6Q5b2K9ev4db4LHr6+vHa4UPoacupfeyWfshyJIkIl+7blAk1Sayn+qESmMmc4TQhJ0lRqY3FpTpu3b6DsYkpDAwM4OiR/SgVbNl1GW1OnEJKQkYrU5WxfEMiuDRRGsVLSzlJVmq1kUHnd4MY9+5PYXxiEqaIMTDQj+HBXji2ypqv1sR0P8hLgMCpbMV0UCI7zyRLeJIoTW7SJAsIywQl1CMMC80Io/fuYWxiAv05C/t270Zfby/SvRzZRqASLrWKcDnc9BBNy5OZ+mXUJ1nEadOKbopJtb8BH8D9pVXceziGidlZnB7uRX//AArFovy3RgC41FcAdReYXomxUPGxWnfhUpxpsALdnYNlGXBsG1lHiXDa3HAollwmxiOvAJX8T+YyZBG+Pec5vuqXk8CaCKdncDK30NTbaGLlzh2M/9tZzD8YR94LUIwp0WeAKG7I5wDpE/kxTvKzVW0TTUNDprsTnSePYO+RQ7D6ewCnlEwaLycCvqpvngDVs6FZa12Ey0lWifCRi5i8cBXzYxPo9CLkKASC5i2NZpaWI9lQT+fJR3u1YNoo7NqNY9//ADhySC0WQh+wLMQ6bSSlIlzNwXKJ0JK89JunxFfABJjA109APXugZ0E2LD/OQM92w8kWIOwCYnouSJ2gEgjLykItHpVf//W8uDPKdX/ysHssMVscSlWbPAmV8Jb5ncm9l3ZI6RlMglwArhfi6lKA8+MVRCvz2DfQi8ODbejPkotyDF0+SNP6k5R4TJ2LMpcrwUNNpbuqsUpcZZBgUk7s5FK8uOzi/Pwqbi3X0OF7ODTYh30dOZStJOMXlb5IFjRSEMmSG/RvdcRC2mgRCHq4J7YDKazURONrFGuu4f5iE5cmVjDXjLA7G+LQYBf6CiYKNEBkohwhLbVqdlDiTDpTU7KtpA3JaM0Q7yVp3GM0NBMeBG7M1nFtYhlVHzjUbuDIUBe6MkAm8KVLIQFtbUNLBaDkIG2T0r1a2j9o0RZ58n1kDakLE6uewJX7y7g1PQthOXhtuITDvUUUKZFZ6MryNXIBJxUVXa1MiabKaAlDJQCT4lIg0EMEGp3Zg05J9wINrmlithrhk/E5zM4sSvH23qE+7GnPQKcs6YkoltckJ1XFaq0fsryZcv9X+cJpc4YWoJRB35AJWirCwtxygIu3JzFXraGnpxvHB4sYLpgyuZxMcpbsRGxsg/6e3NakDVnrW8Y3pwniaDtIx2QEPJiu4tbUEgzPxWBPFw7359CdEaCRJyJaYNCHn9gq66+84jhpQ3oqJOWFntAGXdfdeoRbD2YxsdJEu6bhwJ5B7OnQkIt9mQxORP7aA4ZS26U2ey1tQ1rdW9tIy7HRfdHgCw1XFgPceDCNhQZwrN3B/uFO9OUAO6LRRrc4yeJOoRHCQOCHWFqsYHF+EjPNCOOhg2lPQLMsWG1tKOouRNDEkFhBkfIIUGI6vROhyCFADmZuab2kX8J6rcTfU55dHBP+4h7q3NL2IpDs40Gj6SjZXA2NENpqDYt376Hxq08wfmcUltcAOhzYmQLy5X1oFnOo+h6ajgFUlrA8NYV91SZWFhdRyGSxPNiDfW+8hrZvvwOjuCfNNKHqNMsMmYEM0aDng0F5N6i0mawgpcKU3JwOrdmkbJmw6ZEXU7UNC4gccsuRMTN+poLIDOBbLpx6l9pIlOFOSV6QpFIEdcyjuY2+dFO2FYsGQm0O+WoOouoCURaNgo5G5CEsBrDcJkzfQza21Zxl2lhKApko54UZqeoPhszZkXgkpTvFtClBSVw1ILIN6JEHr9mESbk+zJwMb2vElpwzZfb4oIbQq8LWI0Q6ee+FMHULQlBlDvLssmWFC5XfhdYmNIeRT5+PQLfQiGmOaCBj2xB+AKsuYFGujTAvedJiqek0ENoBIjuE69sgI3LeFdAaSXwUwafJjTZ4LQrho83lEAZVAtEcCH2TAdib/BgEIpJedzYlZ5VlL+m57wKNGhbOfoalT86gPjOHsOGjns+gNNAP19BRKHeg5nlwLbpPMrYJWcpxEobI1aoIpyexNDWFLhFjtSMPv6OIfR/8DKVjrwN2Cb7pyPwyVCbUoK1jmqtlqQ6VbLBpUkJWyPALWu8EUQCP2NgGGo0mwiBG2cjDtDK01ANcCj+KQcl2PAPwbU16v+lkp/AoyW5SBoQCO2JVucQUORmiRLmFJHMaJzS4aE1GG/dRE3XdhZ4xsWL6KC5l4dQ0VPIukDUBx0BuuYk4oEo3BlxDqASwkYATmDKXS9gE9Lwlc/G4Fs3/5NHWRJY+C8srtBoG8lmZOT4IyfOwCN3IgCJJIp1yzIQwKOwyAix6aJAxQybKozGjkr8GWlUaAFQ+IZVriELpTPpFrgXoc6/+nd4uN/Y3F1GwyVHFL2cCz0FAWvuolFYMSmxM61o92wMnW4IwO2WtH/lskR9dFTbzqgxbFuEswlmE7xQRLjSElAiRLGd+AN+toeILjDWAu5UG5ivLqGk62rIailkbncEiiiJGnpIfau2IRQYhMjCzqxueqo+WE3zSI5dF+HNMRPySHUngWSJ84c5dNH/9KSbukghvQnQ4yHd0Y+A7P4U12IdI1+HGAdyx+5i8PQr98lUEzSYKloXbWoS+w4ew96cfwRk8qHJuIZQiUj4EvFpSSoGUaiIEZdQNeSdR9Qyq7EALfEoIGSP2qWIEZd8syL/TmijSK4hjEgx1mFE5qe9MAn2tnoJyL6bfk0oY5O0lPYw0D8LxoDeyymVHyyPICTT8Jpx2Ab1JFR3SklgUK2XDjWhDkjZCaStabYDT5q6U4HLHMfWsoutXYUSU30OFLK2lAJXuA76elZU96FotzZPn02iDws6TVUEJHGHKUDcZmEOiTFZ6UXlbVLJZEuYG/DqFjdWhWbTRSaljabMkh6BCgs5UBgWziUi4COFCMxxZsURvULZwWcdVJtNrRKoEasOIYZCAApAnoSQ3s7e2VtdTRXi9ivmzn6Hy6RnUZ+cBN4JbyqM8PISB02/B6uyUoVWRTZs0qgwobXbEtRriyXFUrl7GnStX4NRq8DpLMHu6sPd7f4K2468BdhE+lWsNPFikkoOmYkub2pop+028hMzrEch/kxZzU0NsJr6VtGD3lesZlVgN4kDaX2wKT9Q1GWtO8euCcs3QGCRhLXP7xIgpHl3X4NXV/RWUmJQEO40d6gtlcqfXOyaQ1RE3a3CNAGZQgu7rcHOBzF8j37fsyQ0rGhaRRZsY9PnQVUldSr4r89FQqEmACFS+l4w6MVCtKhFN3gAG5VDy4Aoq+VqUSRflZk9SelenkrbkdUfuLzQuTUO68vsikiVWKUyTmpMiXCgBTlgpqSuL8B05vWyPTrMIl/eJLeFsCWdL+KtqCU/c/HxhymTtyuBG1iBgMRR4UIsxOjaDB4vLsPUAbcUcOrGKoohQMGlR1QahZRDBgZUj001LQrPk52dZw1mEb4+5kK/yxRN4PhF+B7bfhOh0UOjux+Cf/RdY+/eoUk+hh3hsDIujo6j97hNUZmaQ0TTcCJooDQ3i0I9/hLZTb8iKE0YcQQt9BM063MoiYioZRZa3hitDvmTZRN2EplvQjDyypSz0Qh7IkDnOkElGIy2nniFRgKg5h9rKAtzaPFChEps6nFIRmc5uiLY2gIRZUglChlo1G2guV9CoVFBtrCIwfHSIMrLZIozuYaArjzj0MD12DdH8AvLQ4Dc8GLkc8v19MNr6lJCRnnUq8af8vuadRuUadRniRN52Ua2O+tQU/OqyrH5BUlZ3Csjki3B6hlXpSlkm0kfUqGJlbhLeTAUhbRToBvJdvSj29AKWIwUdHWG1gtrCHFYWFxC5DeS1HMp6CehygHIBgR3B0yxkMnlEDSqpqTyZIreCleoiVusV5CjhJ/H2I9hGDjliVS5jlcSbocOlJKd+BBHEaIuojCR1dXPx15sdyU8T4XG9irnPfo/Kp2fRnF+AHgiEHW3o3L0L/X/yIdDZKccQqD497XPQvSDPitUVYOweVkfO4+bFCzAqy3CLeZidZez93k+VCHcK8HUDoe/BoTqt5H1GopfCpWpNuE0PqK0g9CipZqAS3OYyMHMZGOUSUCzKMRbUPLhNF6buwDPJOyGEQ6Zo14e3sgp/cVmWmyUruB+4aizYBux8VmZrt9t3QZCgpRBIKoVLFvZGE83pWSzMTKOQseVnYbW6gmxHAcWu3YCRRcMO4NdqqC8vo316VVrCzVhgpc2RnwPR1Q7LcBSXwEdtYQmrlWUEK8sy4attGFKMd/T1wWhvA0WbSWcSS4cJA1rDRa22Ir04iIGou1JUm0KHhwiFzg7o/V0IMqbsf66pSxFOnixkcafXsgjf7CeBX//CCbAIZxHO7ujsjv5Ku6MnMTVeTNmSYxiUAZ5KBspwDQ2LAphY9HFlcgmzy0uI4hjtToSiESNvGcibFkxanJONJ7OehJCysKeCnEX4C5+6uMFXgMDziPDJeyTCXYjODOy+fpT//X9G++CAFIbSALy6ArG4iOVf/wpXPjsDOwxRK+SQ7epE32un0PneaWTbSjK+Np6exfLDcUTTs2gsLsFdWUHQdGWVCFVBwoRj5dBRHIDelUO2pxMY7ETc0QEtm0Vdc2CTy3q1Aev+HczfvYPmw/twZx7CcGzkhnejfOwEzF27gVJHIpAFUKsCczOo3RvFyu1bmF+swAsF8uUB9AwNI3/yJIzBLik27/zPn6Ny/RYKlEwy8NB15AAGPngXds/RpDRlWn0jydGSuPGTiIromaTp8IUBbXoay5/+HpO3b6JRq8E0TJQGh7HrwAEYB48kIo7KRDbRuDuKq7//HfQbD6QFUxQK6H39FAbefhsotSs3e9+HPzmO+Rs3MHXnDrTFJWRjC0PFXjjvHoM4cgAoGViJA2imibyRA5ZqCGcX4I89RGV6CtXlCqL5OzKkTJgmtHIn2vv7oQ30Qx8YQLa9DOTbIVwBv+EjQ+7hJm00qM3PrTqeZQmfO/MHLP7uMzTnFmSOEnR1oHvfHjjf/w4K3d0yPCl0cnLzgnwEMpTirVqFPzGOucuXcJss4dVVCIc2dsoY/uGHKJ84CWRy8CnJabMOJ2gAbgNxrY5wYhrL41MyaaqYm5cu2rRBlLFs5EpFOIUczP37oXV3AV2dEJYpQwX8XAZ+polqsIL8/QV4D2cQjs1CTC2i3qyjGbqoCV8mwM1nHJRzeeRzOeD0B9BLRfklx1C1juZqFbMXruHu9RuwlqvoMAxpWR7eNwznvdOUZRWxFsEdm8TktZsoXR5DY7UGjcK9dneg9+A+OKcOINfTJfP1eNMPsHhtFAtjE/DvzcvcPfliEfqBYew+ehjOUC+QcaBnMojJjD5xD9HkBFYnp1BbWoZXayCsVGX+GMeyUc8ZKA/2IXN0N5yhLmiWA9FoS4u0wKPojyTJq7xndNDHJUkrw+7oW/VJ4vNumgCLcBbhLMJZhO8EEU62AJrEKaETxfnTjE1l9BqGLq3it5dD3JmuYG5xESZcFExKrmyizdJhGaaMy8vYFCupckO0frEI3/TUw29gAjLBIh2Px4RXsXDnnnRHn7p/d12E9w+g/T/+Z7T39SGkeE9Nhwh8iGYT1b/7G5z7+GNkogheWwl2WzsGX38N+TdOoTQ0JBfh9ZGLuHbmLMTsgrQUh426fCaQeKLsHL5G8cw22jId8LIacuUSMoeGUT58GPn+frhWHmYYI1ypAl9cw9iVy6jc+AJidQ664yC/dz+63ngHbfsPwC+VpSs2WRn16iowOY6F61cwd/EC5mYXqPAi7J4hDOzbj/Z33kJ2sBvwmrj1t3+HyTMX0OZHmHLr2PX2Kez7Dz+D3XUoSaaqYnflg0y6hieHQVU/yLVYk2UcxdQk5n79K9y9MIJarQZLN9Cx/wCOvP4GxIFD0Do7VJmsyMXytav4+Od/i4GJJfiUbyOXQf+7p3Hgxz8CiiUgIHfjAO6DB5i+dAkTN27AXqzQn1AsljHw0++i+MYpRCUbNc+VccVONQBGxzB54zaq9x6itryCyPcRNKZUTCO5befysItFhG1tKB04gL7du5EZ2gPdyCJ0A5iU2Z5KNsqsqlt3PCsmnNzRF377e9RmZpVrcyLC7R+8h/bePulREDpZhGGEIIqQI8NvdRXewzFMXbyIW5cuwV5ZhlVoR7HcjcEffYiOEycQZzKIBCV/q8FYXoCYnMDyxAQqD8YxP7uAaq0Oo0ku6hR+ADiaAcOyoJsmcgMDKHZ1IbN3D+xdQxBtJYRZG3EmRHV1Hs0zNzB35Sb8B9Owqw34iFANG2gaIXQhkBM6SkKV5Vw8egzdu3eh98A+6P29Sqw2XcyPXMODL26icuM2xOISCo6D/UP9cL7/HjLfOgx0FBDdH8fdzz6H9ofrWFlYQthwsbqvG/tOHUf7uyeR7+uVrme1q+fw8Pw1LD6cQjS5imYco3toCPm3j2PwIG0olKGbFoRpw51aQHT5PCoP7mFyehpewwVlMxINHyHFtdMmU8aAVcwiu6sXXUf2ojQwCLO4W0YtyPK2RpKbiJK6plWIWkS4jBnnmPCt+0DxmZ+fAItwFuEswlmEv8oinNaqghKzUbKhZEeckgpSbKYWxTIuL9QFpkNgdCnEw6lFzC/NIW8LFLIWymaIjKnDolrzZmZNfJMlPBXiLMKff87hVzKBlMDzinAn8KQl3OrvR+k//e/oGRqSGlTGoTbqEPUaFv/6v+P6+fMo6hoWYwEjX8CxH/4I2r59KB48KH1dl371v/C7f/hHOAsVlLNZmRjKoI01y4RHYoHiboMIohGhEtShORaK39qDwbffQu+BA4jKPTKhKpVQi65excSFC1i8dhVadV5a8XIHDqHrve8hd+gIgrYO+BTLqwk4jRowPYGVK5dQOXcGs9Pz0EITYnAYw0eOIP/db8NORPj4f/t/MfPZBfTCwGh1Ed1vHsOe/+1ncIaOJ+UoKas2CfFEhEtFS/HIhnQjV0HrBsTEQ8z/0y/x8PIlGWtrQENm924cfvNN4PgJgCyf5GauRaiP3sa//c1fY/foJMjmvGKb6P7ud3DkZz8DCrm1mHL3zj3Mnj2Lh5evILewBNexYA30offH76Pn5HH4hYys3GHpJpoXbqB+6Qs8uHQV0cQCTM1AIVeA06EjCAO4noeq66HueaBMG4XhYew7cgTdp16H3tGdlEDRAVsDzK1NRfRMEX7uDOY//gTVqRm1WdTVIcvgOR/9AB39/dKlP6IY+ICSikXI6jqVUEHj4QPMXhiR7ujW8jKsXDsK7d3o+/EP0XXyOOKMQyn7ENSqiCbH0Th/HqNXrqA6OSNj4G3HQSafkyJcJld1KZeJJ5OLNqEjW25H59Gj6HnnDTi7dyHMmhBZA9HiHOb/+QzGzl6UVnAKqTLyDupWjIA2M6ikbdVFZsWF5ga42FHE0LEjOPzWG8gePQg4jvxchfcnsTg2jokzI1i5cUt+VrodG813TqLv9JsoHNoNzC5i7LNziH9/DfWVKowwxsquDuw+fhT5t47B7uxA7HmY/Ke/xdiF63AXV5Fp6NDaShg+cQJtP/4O7P5eBLYOvUm1eEPMnruG+tlPsfpwDHOrK7CdDModHciSuz25yhMDEWK5XkWUNTH4rf0Y/ta3YJw8rUrHUOI1yvya7k3FFBKRWMJJpMsKL1SPPanky49jJvBNEmARziKcRTiL8FdZhMvtcaEhIOtQ4qJGaW1kcheKCzUd6cZZE8CDOjC10MDo/CIajRpM08BQu4GcCQS1ZZQzRei6DtM05ffnOTgm/Hko8Wt2IoFnifD50bsyOzq5o5MIN3pyyPT2oe2HP0HH/kOU7Ullg56ZxuKli1i+eBa1CrmYL2Om6aN3eBeO/um/g/POe6q6R9PFwucj+F+//AfkG00c3r8PpUIenqkjNg3URYyZRhXB0iKcqUmEjRp0TUNoGug+egz7Pvg+RFcPkM3IGNfw2iXcGTmPxVtfQFtZlaK/cOQYur77A5QOHUa11IZavQFN19HlNhGO3cf0yOdYHvkcq/MLyAUR3OFd6Dt8EPnvnUZpoAfwXEz8t/+Bid/+AR3NCJWcicKx/Rj49x8Bh04gIKs/WVsNU15b1GggalI8O1VbsQBKPplWlJh+iOl//jlmr1yVceRRECF/+DD2nTyJ+I2TiHI5xJYJM4pQu3ETf/j7/w99F68DhTzmTB29H/4Ahz/6CFGhIIVgk7LF372D+QuX8HDkAgozc6h25FAb7sDg+z/AoeMnEeXL0H0f3sQkpv/pV6jeuQO/UkEzAIxSO4YPH4G1f7+sGFObm8fSjRuozM0jH0Zo+C5K5Xb0vf8WCqffBDpKiIWHWGbYzmzpx+NZMeHzZ/6AlT98jtXJaZkdnUT44JFDsN//LtqGhmXIQaQZ8GXctgGDNjZWVtC8fx8LF0Zw+/JlZFZX4Vk5FLv7sfsv/gQlsiRnLSBoIJgYx8wnn2D+7Ocyg3nU9LDq+yiW2+EdHkJboSjjrf3FCvyVGoLFVdieJpOg0+ZF5+sncOT73wP6yoDTBiyuYurjzzB+8zaKugmzMwffiFHPRLIqibuyivCL+8hOLaPTzqGRM1DNWOg6sBflH7wPe2hQbbqYWcRjDzEzchFzF0awMjeHfOhjIVfA/jfexPCPT8vPwejIeSyfu4L68qr0Eml2t+HAsWMYeP87QKxj9sIF4LOPMflwBrow0bBzsHcPYv9PP4R5Yj8ablNuODiLIaoXr2HhN+extDAOz21gOWPC6e1Gx64hFDq6ZEK/1ZkFxA+nsTA1BbPRRHexgI7+Pog//xGK+3fLzxDylvRKEJS4Li1tKsPPVFIYeu6kORq3dGDxyZnAlxFgEc4inEU4i/AdKcJpoUGWNCrDpulwyRoeAAurMb6YXsJSpYIgCtFXFCg6lOm1gXYru0GEkyWcRHaaJf1Jz1sW4V82C/G/71QCTxXhK1XMJ9nR05hwrSuLXG8vun/wIQpd/YjqDYTLNbjTU7h3/Rq8B7cQei5sKn+Ub0Pf8G70vvsexBtvIaTkWfUGaqN3cevKFQzn8+ge6FefW6oBZVsINYFFt4HmzDRqI59jaWJCZl0WhoG2fYdw9K23oR39FlDMS0t0cPUiRi+cx9KtL6CvNqFnc8gdPIy2d95F1779mCuWpIuyk8mgHPiIxx9i5sIIlkY+x8rsHDIkVoeGpQgvtIjwB//1v2P295+joxFiwdbQduIgBv/LnyMY3C1LhokwhKPp0kU5poRcTg46lVjzqWwTjSRVWhLTY5j8x7+RIpyyY8d+hOwREuEnEJPreD6HyDThhBHqN27is7//BbouXoWQItxA74c/xJGffIQwn5dmRLfRBO7dVSL8/AiKM3OolbNoDJYx/MGH2HfydUSZErSFRcyMjmL+43/Fyr07MHwPmZ4+lPfsRefBQ7AOHEZMGbsrFXh37mL89m3UHjxEtVZFrpBD5+tH0XX6dRhDfajndBi+DTsmJ++tO76KCHfeex+l4WGVeE6jBGsBNN1Qm7MrK3Dv38eiFOGXkKEYcY2darMAACAASURBVDuPYk8/hv7sIyXCqbxetYL50VFM/dtv0fziFizK4q/pMNqKGNq3Dzh5ELliQWbYj1eqWH0wgcnrt+BOLiEIQ7iUDHD/Hhx/5y2Yh/cAmTIo0iq8O4n6/BxyFHff7iCgMl8FDbZlIFqtYfnsFaxeug2t5qLqVtEs5dB/5BDaSIQPDibZ0m1gZRX1m7cx//lZPLx9C1hZRsMpYPjQEQx+9yRs28LYvVEsj1xHhWLmwxhioBsHjh5F94njiJfruHl+BOblM6gs12HbOVjDu9F5/AiKb78Ob7AsBT95SZijc3h4dgTeuS8wVZmSyeOcvUPoPnwQHXt3wyyUZDI/f3EF3q17eHDzFhoTk8jSplS5Dbl/92N0HdwPmDpQcGS4CnHTyPechM4GEU6WcKqjtnVjis/MBJ6LAItwFuEswlmE70gRLl3UVNkUWRtWt7AshKwYdHG6ifHZJVRWqyjaIdpzJrJGhDJlWTaMta9UfLMIf67phl/EBDYQ+DIR7v7L76UlnEqUUZ1wp1SCM7wHGaeEZrWOsOrBX13G3NQECoaPVYq91jXkh/Zj39HjKJx4He6RA2h6HjTK+Lw4j+X5eQx0lJHpJZdnOiIVG20a0tIcTI5j+Z//ARMXr0nrXiY24AwMY/fho8h9732go12KUv/aRdwcOYfK6A3EFR9OoYj2Q4fR/c470v096OiUMaw6PS8oeHrsAcbPncPMufNYnptBUYQIhobQf+ggSh+cRmlQWcK/+K9/icrZy+hqxpgXAcrHDmL4//gL2AcPyZjqOPBlDWSyTsdeUtKKks4FlHWKSkZZgJUFZscw9o9/hdlLV6XgEF4E56gS4dGbbyDIZxFaJkpehMb1mzj3979E6coliHwe86aJ7o9+hGMffQS/kEcMZQkXd+5i/uJFKcJL0zPwiw7Cnjbs/cGfy1h4GHn4t2/j1vnzaF75DItT95DPWCh/5zQG3nwT9r79MDrJWulBeB4wPYuVkQsY+83vsDo/B8s0YO7rQ/n0SfSdOorp3jxyNRttbmFLPzlfRYRn33sPBbKEyxJxhtxYIO8MkYjw4N49VFJLeHUVQa6EfE8/+v7kh1KExybgTYxj7PIVLH12Btr0LCwSjcUiuo4eRvdbbyE6uAs6lQgjE3bTg3f3Pu5/ehbVK6Nwaw1YugW3vYDBA/vQ9723YXTshrAKMqQiCjxoWQuiqCGk8CsrgkHz3WIFc789h/FPR1CbmUdxYRFafzeGThxD9rvfgTk4gIi8Q9wAum0jWlpC7cI5XB8ZwcrEGKyGju5SF5zXd6Gtu4xKYxVL10YxNzUNKxLIDfVh7/4DaOvqQfXBDG5euoLS5AP4toNsuYzsu++g801KRNiNiqMhY1gw6z6iTy7jxu/+gOztSYxqVeT6OtD3/mkMvP0G7MEBhJR13o+h1T3EV2/jwcgFVC5fByhrvW0h+6N3MXzsCGxKWEdhEfK26BC0OdUqwqU7ugZNVhnggwl8wwRYhLMIZxHOInwninDK0BsIAStyVQZaESPQs1QxFzdWIoxOVfFwZh5a3ERb3kExa6JTa0pXdPoiMd4qwp8mxNkS/g1Pctz8S0vgmSJ89A68f/1MinDTbSAsUWIqE34YwhRZ+H4ILTZlvWzPcxE6Aaq0oZbNoOPIKRw59Qayew6hUcohjCM4WiRLi1EyNoviqamEGFnIqRQUubaTNZmsY4tzqP3+N5g6fxnVyrJM7BR19qBn7z6Ufvx9OL09UhR5Fz7HrXPn0Bi9g2hhFbliEd3796HjtePQ9+8HOjpUySlyhadY4okprFy5ipmrX2BpYQ5x2IDWN4jBgwdRev80ssO9gO/i2v/zl1g8dxldVKEqDFDctwtDf/ohnKPHAKr7TOeUMeGyplqSrI1Meobqh2lLV2LMjOH+P/015i9cgxbG0N0ImaOHsffUSXhvv44om5eW8GIzQnD9Ji78z1/AunFeZkaf1y30ffghjnz0E4S5omQs3dHvj0rX5Acj51GYm5IZ4y2K7/3RXyB3+j0pwpc/P4PPf/sxipM30FyeQlshg64f/RC973wb6B+gTsn61cKicAIXwbVruPfr36A6vSD5e+U2dLz9GvZ87324w90QKy4y7jdTJ5xKlD3VHf277yp3dDqEKS3hlHtE001pCffv3cdSYgnPVauIC+3Idnaj9yffR+n4t6Q/dPX6Tdw8ew744jbMal3W8g6HetF/+i10vvsORLEXfujCjz25CRyTgL5yHQu/PYOZ8QmUdAtLeohCZxlH/sNPkDlwAppTkGXIoiiAYVO9cSoJ58phiOUVxDOzmBu5jPFrN+BWawiXKijt24c9p05Bf/sNmOUOuKaN2uIySm1tMiQf927h7sULmBq9DuteBdlGDHdPCZ393RCWDu/uBOZpE4GyuA/2oX9wUOYomLszjskH48jqEczebnTuGkbu/dMoHdyPpiwnprKdi4UKVn71W1z43ScoLa2i7gh0Dw2g74NvI3/iBNBekhtOYRDDoOzpdx5g9upVzF2/jubcjIzLx9Gj2HvqGMpHDwP5jDJ8Uw168g6h99CXygojkxdSWAcfTOAbJ8AinEU4i3AW4TtRhAeUDVlocOBC0OI29BAZOUTCwENfYHQ2xN2JOTQby8jZOooZEz1mU4pvy7KkEG8tU8Yi/BufzvgCthmBp4rw5VXpju5/fAaT9+5Cb1ThF3UpJGqVCuLQgpCLaoqDplxkGuqWj87dw+jasxtth0+huHsvIqeIhtSmOhybMm0b0tocTU+hPj+PemUZ/iplSAds3VS6tlFD/PA2KnfGZCKoyIvgd3Sh/8BB2N/9NopDgyqR2+dncOvsOfh37spSXKZtwe5oh9nXLUui+bks6m5TetkUhYVgtYbq7Dz8hQqazTqCsAGzd0iJ8PfegUMiPHBx4y//CpOfnEVvZMgwmbhcRPepo3C6+6SGCCmpGVk5KTdFxkF+YABmsQiRzaua3kJDTGCnx/DgVz/HwoXr0MIoEeFHsPfkCbhvvyEzk4ckwhsRwus3cennv4B+63OIfAELuoX+Dz/CoY9+gigR4W6ziZhE+MURPDj/OfLzUzBzOdilEno/+HMU3vsAMAuY/fS3+Ld//gcMrYzDjmrS69o6dQrFw99CNV9EfbEKLQ6Rtw10I8bKzCzmL38Bb35Vxq2vOBl0vfMGDv7ZnwLDPQgWl2H7W+s3/FUs4dYH76Kdsu7LLQpThi4od3RTil3v/j0sjYxg9PIlZGtViEIZTrkLPR99gPbXT0kRvnR2BFd//xkK4zOw6k1ohg7zyAH0fvttZI8ehsj2ww8baHh15OwIMghhbhGLv/wVLp05h5JmYD5uwsg6eP3//Au0vfYuIt1GvUbR4jFMXcPy5BjmxsdhNhrAwgKay6toTk7DrVRg0vxnmug5+i10nzwJcfgggkwWDc2Eu0Jt2siRe3dtCf7dUdy/egHeyF2IuSoWOjQUOkqwsjbsmWWZ/d4gXdvZhrb2MlYaTdSmlxC6PgxHQ/uB/Rh+/TXoJ48gyGXhIoYuVM69aHIGc//yG1w7dw7lhgeRNVHu6kD+6EEYvb2oGwaWSIBHQCbWkVusYGlqCrXxB4iqK4iFwHLPIA68eRID33kXImMipphwqn1OnwVpCU+yttH90gSL8G02V7yyl8sinEU4i3AW4TtRhDcgUIWGTuFCUKkfbxUQDmLDxByyuFcB7kxUUVlZgiFCZG0dg07tiSI8zZT+pImCLeGv7PTJHfsjCXyZCA9+c1ZawrV6FW5eIGMZaBORFOGWTdYuB54uoDs2VttM9B//FnLD/Qg7BmEVy6iGJgqxD833EDZI5PnSEl65dROVyWl4VGpsdhnCDeHEOqxIRxB7aGpV6NUGqBL5iuej3tOF4ePHob37liyjZVomgk/P4M5nZ4HR+7DJDR4xAso0rgXwogANEcEPQpmsy9YdCDJe+xEcYSE2dbiWQLZrEMMHDqLwndPQd/VIET76t3+H0V//FgOajZyVwSpZDMslWI1IbjYECEFFp6j0mdleQr6/F6XuTtjDw8j19snYdJ9i3SfHMPGrX2DpvBLhJlnCjxzF7pMnEbzzhkzMFpkWMvUIuHoTN/7uFwjuJSLcMDHww59g30c/AXJFZW1vNuHdv42FSyN4cOFzZOemYRXzMNuKKLz3U3S//30g24Hx332Mj3/x99izcA+DtEfSqKJa6EJQ7sF8bKArbsIPfYQIYRnkUh9ALNeh1wRiP0ZVK2Lg7dMY/I//CRp5HVSngIz3R460Z7/9q4hw7QfvoCtxR/eESsxmaHSvDZWY7d5dLI6oxGzZ1Rr0QjsybZ3o/fB7aH/7TRm6v/q7M7j4239DibwAmj7sXBbZb7+B9m+/DauvB2a9FyKnw4saiLQ6bHKvbtQQ/uun+PiXv0R7DCzFTcA28CaJ8DffBUl1r1mFlc1CCyIs/ctvcOl3n8KYWkCx3kDGsgARwtciWBkH9UPD6D9xEuVjxxD370IjFliNBEpUJq5eQz70IPQY0ewUHo78Ad6nX0CfWcFcxodlUpJSHT0rPmI/lDHhyzkTRiaDmUYdcTNEW1sbxoSPvhPHcOijD6EN96GxsgrdycKmRHeNBoKxcUyf+wQ3r16GHXro///Ze89nu64zze+388nh5owcCRDMpCiSkqjoTupxuz1lf5gq/0/+NFX+YLvHoV0z06ppuccdNJIoJoDIGRe4Fxe4OZ0cdna9a50DQGpOFTlWV7tb97BQBHAP9tpn7X32Ws/7PqEbUrEcgkqFjunQSQ0CK4NtmAj3pZCE+P0O/c4eSdIndRx2x49y8q1XWfj+dzFc+a6FKvPewnkBhGszVanfHXTC/0G/UgcH/6ozcADCvxyEh0msSq86/WNAYREDDvWXopCS77UhpqOEUcrdVsTltT38/U2Ozk5y4dA44648ABJc2QRoxxStPVWUGIMYiajQMQmG4qvpnzw7tvrX8j6ot31u1rrc3W2Qi3qcOTzHsZECFTPBNBIcgudjqLBETd8y8dQxJMtSOn9yfJNUVfcdR4/mCwUqNXjcDLi6sc9mP+Bw1ubU/ATTWZui/EtDNGihPLkGxzWE/KaOF6cZEonpUPMj79N/n0q1XsWlmASSPZqm3N9pcnWtTjOyOD3u8tLsBGMOZNL+4NxMTSNCsjGFGCxnLTmueWIs9bcyH/rnQk2SLUmiKIqxlUNSLm6t1rm5uac2GC/PFjk1WaUk3juyWA3oSHJOwzEs2dBI2g1F0oF2SH1K9UFSbJkvibKKE3zHpeEnXFre4fFOm2y+xBtHKhytOrhpSvaZ08fAiXN4nupzyFzZ6lrIlZbrPPwcVpqozyXvahoWO82IO0+2edpoMzY2yrnZIgsFF/GI9VQ2z+CeNAxl0GOqUx3Qq6Rbou7Z5/ervvkidZ1kHjdSWNnqcH99nwI+0+OjHJ8oMOHJIqe1Y4nMsHq/vpfkiFYqcxVjGgERjvocsuirTZpSDsoYHhEWS0HKw6c7PN7tcDRjcWhmksOjHgVDqN+ykY5IDUfHh6ntrmpqYavrIdfeR+5sfc1lDH0OiVxvw1Fj3GpH3FveZKeb8OaYy+GZCSazppojOVaSSEKqqQxaYnXNZQy5d1OSNFE5rTax/Ik4kWKM/MSiZ2bYDWFpfZ/72zWVa+oWi5yOWsox3XMdMq6FLdoyI8GSY8t1lYL74Pst34dhvIzo0xQYf8EJRiLSjFjmISHt+hSyORbmJslKLu7XeenbVH3Pnt9RejyJzSHqE4UBSSj/9xUQGUlWBo8jfR8Nn3HP/v91xj9478EM/BfOgKKRpoZgAv3lN8B3IsxWm92Hj+j97DM2lpdw+z0Y8chWKlROniNbKNITUzKJvCoVyJeLJKU8bqmoNuSSky102CjVoDVrmQSPHhHfusP6/UWCjXVM2yEIQ3pBSMYylUt4pt+nb5ts5T2mUhvPMGntNfDHRznx2quk33yd6sIhTNMg/vQaO19cJbz1gJ1eTXfdXAvfhlCB8CE92cZObYzYwIzBTW3MJMaTOLTZOeZOaRDuiDt66PP0Jz/hwS9+xaSTIYPNfqdD5HqkkQAXl9C16MtaTEoh4xB2e1TLZcbPvkLl5FncI8fpTMxirC2z/tP/i91rNzGlGNAPKZ4+ybGXX8Z88zXSbB4sB1uWxbsPufsXf0nr6WXsYomG5XL4wx9w5Ps/gExeP3j7PuHKI/auX2X56mW8/S2yuRLZXAX3w28z861vK8C+/bNf8bOf/ITxrQ2mqnmCXot918HIl2nHMBbK8zYlNfSTXcCQFSQYkamWkbbpsfD66xz9k/8ac7wKnQaxZxKksWI0xEmsXLjtgUZYUfQVhSEBU6LaZGoGsVRf8b5UK4B0ZSNP79HkOLaP0NG3L36m3NGbG1tEvYB0YuCO/sE7TMwdUkZ4ceqq6DDLFJmSoOsGvZVFNm5c5MHNa7jdOl5mknxhkpkffcDEO28q9UD9o4+58rOfU1zbxuz55Eolqu+/S/WdNzBGR3AS0UJHBKkPVhfXMpW/QPx3H/Hzv/wppSim7UQkjsnr/+q/ofKND+iGKWG/R75Ywg4Cdv76I25+/BnO5i7VnuxF9TpteDZePsv2yVFmD51g9uzLWBNHlFdplFrY4p6fhNi2rFN94pVllj75iPjzmxS7AWu5lED2PIUSYz2DoNvHTU3Ckovlyn1bw+4FlApFnsQe42eOceo772OdnFfRfVY2hxnYyjCxdec+exd/yc7TFZz2HlYkBQ2T2M7hpxa9SMaSuXXwnAxWEpGIJCMJMIxIfefX56Y5++rrnPj2dzBskzT2leO+mRXHegHikAotJjFxrDyYXdmRfcU75OBtBzPwDzQDByD8y0F4N1Go4tfME/UGW69HGgxAlIB4rtzvRFxe36W3u87hmXFeOTTJuDhR4pNDHnyyJR9SqvQRArTWaggG9d/Kn+XfyYZdQLiJLLeNTp87jT53t+u4UYdTAsJHi5QNDfCFUitQRp/hUPtiYEVVxBwyluxEnc6gf+qDFETl3X1D+V2w0vC5tiMg3OdQ1uWEAjQ2BaOnADcIUI7VOQotyklNdayQCrEhQFl+yefUY1hRquhZiWyETNQD+8H2Plc3WjQTm1PjHmdnxhmVvQtNDfKeAT6BQ4GQvNTf+5SJ1LzIp9TAU84jS0yUxmrTk1g5lVhzY2WHmzt1Ei/L+dkCp8ar5Enw6KoyhC6haBBuKSgZqL+P0qoCahpYamAr42Rk7tIUP4npWzaNIOHy4gYP9wIKlRFeO1TkSFnAqwDkGFvctgd3ioaoMU4iRRa5Du5/doxAdFyy6TMM1us+d59ssdbuMzY+zkuzBeZzjgLhGfkE6eBuknOU/UeKpoIZsplIiMRNVa7WsMqjwG2sZjMcgvDNFg/W98knHWYmRzk1WWHCsxXsVUUBQ4PjYfFGRrSFuq0gcZdwAJDlugxKR8TqbhVdtcNSCMvre6pYcdIzmJ0Y5fBonpKtZ1g0a7HhkKpxnl9TF1/d9Q4dQlz1HdBj6Jf0UBKy6h13OzH3VzbY68EbVYOF6Ukms3qeNAiPEBgumzO9z5crbajNgpVG2KlPYAmsl+PKd1oXekI8monB6vY+17bqNMIEs1Thgq9BeMa1yTqymJtYRvwbIFzmXkC/gSnFAIkHOgDh/0Ar2MFh/2nPwDDYV5t6y8O+50ZYrTY7j5bo/O0nCoRngwBrLEtucorp7/we5fFRmo0GdqFArlzEKIh79qCsKZttvXzromrOI+33aX76GZ1PLrJzf5F8pwsZD18clEsFqqU8Odukmka0MhnuJSkl6c6GMf5eg2hijOOvXCB573VKAx1w8tkN6lduEFy/x0pUx5WYpXIRu5RTWtxQra+y6OqYJOmCBx0fv9kj6XQoBD7+whyz4o7+zXfwZiaVRvrh//G/8+jzS0x4WdWdTwyL0akZbK9HQELLiGmHfdqtJnF9F7vnk3dcvJljTLz+DiPvfkD30CnipXts/vT/ZOf6Dcw4xvIDKqdPcuLll7HffgMGIJxOCrfucevf/wdaW9dxBIRjc+hb3+X4d79L6mT0Leb7hE8fs3P7BivXr5Fp7JLLlMm5FewfvM/MB+9DLsfezz7jl3/5V0zuN7Fs2RVEeAtTlMcmaPVDRnsS0Kwf0LIvEh24FacKS0uxtGmYVI8dZezD72BU8qpTGnsuvkSGZzyiOMTpixO5g6q6PwPhsXa6F45zIqvxV3/J819+2fGvg/Ck22brkoDwy7TWtwj6AsJHVERZ7v13NQhPLdI0QxQICHcxpbkhIPzJfZ7e/Iz7t65h9/fIebOU8jPM/PA9Jt96DeyU/U8+5fovPqIsILzbx5Gs+TdeZ/Qbb5Kbm8WKJwmNADImlueTdjqws0Pw+VU+/U8/pxBEdD3RUthc+O9/TOGt92gqbBpQEqlAENG+eIunt+9hr+9Q6Yp1ekQY9elEvpI1PD6aY6Q8yemT5xg59hoUymB5BNLccUwMyRbf22Tz3h2efnGRzJ2HTCQGG1VPyR9ylRFy9Yjazh6etH0mSmTyGVq9GvFeTfVt9twJzLECx155ieo3X8EaGyOW6x56CoR3F5epf/4L1pcWyXf3iW1TdemLpQky+YqK3vMjS/lASJFArrnav5kgNY/YMXk0XeHo8TPMXXhVa8HNhCCSolqg5GOWYWF2PUgsLKMCRm2w6n/1++TgnQcz8FufgQMQ/uUgPA12dd9t0AV/Br1VZ/eF7pHoWcKQxT2L6ytd+s1tFqbGOXdsjNGsXnhF//T8pfqWerdht5+BF9R71O4B5AGi9hAmiNNpAs12j3vbEQ+3uthJn+MLMxyZzFMWWo3qPoeDbuSwqzXY0aSdQZtUoeLnJi6ij5HPIjsf01KZik9r+9xej9huG8zlMhyfGWcqb5E1RFsjx5VO+CDWQVDFMH/R6g1bsaSm7oSrl/xcOh3yf8dV3er76+vcXU/pRB4nRl3OLIwwImt8KHQzvWHRuzEZR85XwGsClmjrbBW9khr2oOsri7kGt+rfmXn8MOba4ip31/qYmRKvHa5wbLpAVg7r+/p9Et8yAPtI9/jZGD1lsDIoIaB/Jih3sGkQMG7lafT6XLz7iJXtDuXqGG8dn2B+NIcrQDsUd16ZLOnwuIPPIZV6zXTQFZwvGUNaQTKe0A3tIqs7O1x/9JT9bsrU1BQvz48wUbRw5Di+VHDluslxBpsNOc9kQNlTbfHBPSYiSnVvybHVLkexJHbCDE82dni4XlPnPDc9wUtz45SzlqZmS362irqROZfPM9imSEVe7p0kO/gczzv+6vMlkrst2kqTlXbK4406T/Y6zOdbzEyMcHi8hOfIsQabJ3WtpeP+wjVNhmMIbW4wl8/OQcaISCUSBov7+xEPnmyz3085P9lmfnqKyWJRgV99/QLN3jCk8zLoGMtvpDKViGlLZrD5H3RS5AKlYt5rEJoGO7VAgfDtVofAdlko9nGUvtQh51oHIPy3viIdHPB3agYGS6mq0mo6D4GTYg0iynp/8zHry8tkQgHhGQozs0z/0b8kNzcD3a52NZeul6WNloYsFAXCNaUMU4yjnqyw9B//mua9e4SNBqbjkU5OkJmehlNHcPMZUseknHUpxCm9Kzdp3XlAv9mCXkAyOcHcmdM433qH6sK8ehqml26wfuUG/Rv3aEQtMoU8hZlpCodmyU+MExRy6n2SVZyJUuJGi8bqBvvLK3R39ij1I1pH55k5fZLS+29TnJ5Sa9SD//nPeHL5KhUpBsYplalJjr77Ltbh4/Q7HfqhrzqTjc1N9m5cxdzfJ2616BkWs6+/zaEf/T72qbPEj5dZ/n/+iq2b17HSFDMKlSv38ZfPE194CatcwcznMYOU/s07fPpv/z35G1exK2VqWY+ZH/5wEFGWVSyfqN8nWVxi9/IVHl+6RHFjG6tcxBwpk//uexx6+x21X/F/eY1Lf/tzpupNap19XPHSeOcCU8dP4BsGtUpRsZBi6WwniaIYu4oNYamota44e+dzTBw5TFeuS6dJVnLiHRdyefAjRY1X+xcx0hMUNuxpqi2ExFINb6yv9m2KDSmUpjiRaOoH+xBLd8J3LkpOuAbhUT8kHeaEf+ttRgcgPDGyOifcdLGlECBRXiuLbF//nEXVCd/DzY1TKE8x88PvMvLqBbXu7F25zt1PPyf7eA2v01UeI87xI8x+801yF85Dboog7GC4Bk7ehFqD4NEKzV98zp2r13D8EL/gkikXOPlH36Py+nsEdpYwCRVAFeZTc2ebXrNJVpge7b52Bd9vsHF/keXFhyxEIU3LYuzoUWZ+8CNKp8+oYorf7+KYBkmjRv/2LR7evEn70SLUWhRtj3BhhNGJcTL5HNHDDdaePFUgvHh0lpHxMcVjq61tsb+9QyXK0bZiSpOjTP/gXaqvvEJq24gUMu70sWotOr/8JTc+/hVzvQ6dSgGvWmHk5AlKEgNXKlGzpGUilRIHW90viWIFSLdfemZ91yE/MkZpbJzIdbAzcl/E0KvrPZk8DwJbMVcjI4fnpJjPNqtf7T45eNfBDPzWZ+AAhP9nQHjS+g0QLt9h6XApxDe4DrobKU6f9zcSbq50SLt1FmYmOHu0TMXV9G+1UAxxqaIiD3CjpanW6ogKMMjvhtV8TSEXJxqp5jc7AffXezzaapE1IgXCF6YyVAQjDcH74MCq6zYoIFgCmgb88EQBVt1516Y2BmliEAkIT1NWG3XuPOmz04L5XFbR0aeKhjJWUSDGlO784NyluSgDyTim0Irl5wLVhtsgBguhUPYNVdmUbvviZo0HT/t0AluD8EMVqoLnhnM0nJ/BXGiKtQAkGUMAuPRQdRdbfe4o1OZY0s03HJFVcWNph/srNSyvwOtHqxyfzksh+fl1UMcYvFS3eziGBp76Og+pxPIcDxU4FlzdN1wa/ZAri2ssP92hUqnyzqlpBcKlg0zsazdcddRhQeTXFAAAIABJREFUMUGOOBhDPfSF8qw/gaYrC6UiUCBRNhR902V9v82NR6vs1gOmp6Z45XCFyaKl/2UsYNtUQFSRrgfXfVjsUddCjq82E7obq+/eUIHjJDXYDR3WthssbzYJ/AZz05Ocna1SzZj6/UGkNzm20Of1fKt7RxVGZEw5k8H3YcCwUPe6bH5VdjY8bggIb/B0r8NsNWF6rMq8bKQdOY4+py+7pqYUM9TNpIs4Q3nGM39cNYZEfBvc3Y5YFBDup5ybT5mdnGA8r6UB+l8m6r6VudUk/oEkQzZpg0KS+jgD3xb9GXQ9QyJk6i24utbmyc4urSTlyEikOuHZAQh3bamqSwdE99g1W+agE/5bX6gODvjPcwYEeMtLlqYBayeyU01HX1xCIso2lpfxwgBzLENuepaJP/pTiocPKYM1eV7GovOOQuysVHPl2aPXZwG/hmzW67vsLS5y/2c/I97YRN4VOR4jZ19i4Y03sV86jU9MJxGNq4HbbBH+4iM2Pv+C9n4NJzFIpyeYPH6M7He+qUG4SD0u32T16g06N+/S6+yTKRWpHD3K2IXz5I4egeqIApsCYA15nm7vULtzj42r12hu7DASGtSOzzN15iTlD96mMqVB+JM/+3OeXLpCzg9phgHTx49x9Md/iHPqdaJmU1HZTdsk2dxk86Of01y8T9Ss0w5DvIUjnPzg2+TeegfqDR7/3/+R7Vs39IoWh5TOnlQgvHvyKFa1ipXP48YGjVu3+eW//XfM3LyLWS6x5zlM/Oi7nP/B9+nmBYSDGLNZDx+zf+U6qyqibJe0mieZLFP93rc49NobqiicXLrP3U8+x116TCto4eYcSudPMHP2HPb8Av5YefBMTxQIFymPNSyM2o6qGfdkW5HP0844eGGXYtjVVD4xnutHIBIe21KRckYhp1zihQ4uexJXXO6Fnvg1XrERk5gxTjgE4VLk7pP2OuwJCP/kigLhcS98gY7+NpX5AR3d9LRbv+ngSpxYs4H/eJHdq5d4eOMauc4+Rr5CcXSKqR99n/K582qf0Fpc5uHlqwQ37pBpNLFMA3NmjNm3XqH8ztswtUDUqosAC1fA/V6N1oNltn7xOdtr60pHnoyVGJ2ZZubbb1F++R1wC8S9DolIj2T9c0R9nxLHfbwwwZNixnadnc+ucOuLK5xa22Ep7GFOjjH53/4xx979BmFGhBAGRt+ns7TE3mefs3LvLub+Lr3QUDK84rkF5udniSKfxuW7rK08IWs5lE4dYfbwYdxqlZ3VLR7cucf4dpPYs1TtO3fuGMe/+S72ieMkxQpxP8ANEvxffsIv/8N/YGa/RreUJz86wviFc4ydOY0xPUlYzOInCX4KeYk1ExO8MAE/UNc7tSyMXI4wSYg8B/FhTPtd3RORFARpLJieYiKGThZRff3Deu5/jRvw4K2/uzNwAML1FuAZC9lgv1mTZ09t2LZUb9BbBRN/+HAXzZAsbUlKFEcs7Rg8XA+x/DYzk2Mcny8yljM0xWqAv+QYqgE3OJ4lkSlDFecL3fJYHiKRpgMbtiPrDa1un6XtHqu7XfJmzMLMJNOjGUY9QzXOpQE5PE+FL3QTgHzaUVRxMcCJTA36TdG0+7JgyCKW0hMHVtNkvd1mcTVgvwWzWY/jsxNM5i0FwlXRWQHdASZ+oUEsmtjnY2hQqfrwQaI2RFJ5DFxH/fulnQYr6z26fYMjVZeT8yOM5UGao3K+keDYwdfxmdZZ/mzJNkmoeaa6WPIZZGMR9TrYqvNq0LdchG21uF7j8WoNy/J4aa7E8dkSOcFzUYoxoCXLej5sTA+p7YbVFzW0BtCppanEsnj12iqHMjZN2pZHoxtyd3WXtdUtioUCrxyZ4NB4ATsJMWOhybmaxi0d98FdNCS5G4YQCv/+GKnfRejo0kXueXm2ah3uPd1mb6/H+NgYZ2dLTJdsPFN08KGiKAqADVWHWANke8CmkIq+LDRD9oaAcwULwx6RFEQSk/0kx3atzdPdDn7YYXJ8hOMTJXU/yWcw/ADT9ZRuUub7uWxCA3lBqMPrJNdtSN0f9sz9KOFpC1a366zVukxULcZHysxUPEq2OJHre9FwXKUJf/GaOorVIV8UR9Hp9ad7LrKQMeQ+kYjcB7shS6vbNEKDY3MmU2OjjGQcshJjJPE9UnhQ5AqJIxucZ2rgqAMPilD6MqnviFqU5Q96vabRhhvrMk97tJOU+aqvsmyzGZe8UPct0YUfgPDf3RX04JP/f5mBVFhG8hx4BsKFoJJgNDvsPVwmeKETbggdfWaWsX/xLyke0VnTAsJT8TuIQlJHu5RoYcuw4GbC8iLby0ssf/YpyX4ND4Oek2H+zXeY//Z3MM+eIUxjIunCpz7+o4fEf/EXbN+8Tdjp4sizfHKUyWNHyX3nfUYGnXD/yk2eXLtO+9Zd5QXjFgqUT55k8p13KJ0+DSNjKipK9OP0+rC+zt71G2xevERjfZvxxGXn5ACEf/sdRicnle566V//rzz94iqlOKVjGcycOcnCv/gj7Fe/r2jsRhRhCKhYXaXxi79j69oXmL2OOv+wOsL8a69Tee8D1TFe/enfsHXrmqLvRmGf0pkTKifc/vBbGLmsmj8jiGneusVHf/EXzF+8pUF41mXi977Lmf/qhwTFnNqnhNJ9frBE/YvrPL14mcrGDr2KRzBbYuL7H3L45VeVsSV3n7J39SaNi5foxB1SKyWYKDN79BiT514mfvMVLLlWKj5LHuYxhh/RWdsiEpM2N0taLGBms7Q8m1xrD3PzMdFWU3WipXNv5PPkqhWS8Sq25LaLW30vxImkaeApg7uv84pNWVOjAQgfsOVMH7pt9i59Suvjq89B+Aud8JKAcJFTWS5BqNd+T4rwzQbB8iK1K18od/Riq0acz1GcnGTq936PgsTNWS7JVo3VW3fY+dVnGBvrOEKlr2SpnDzM3GuvYLz6qs4Il9zuRpPGzTusXb1J99aSKkTEQYwzP8XhM6covn4Wd+IocTemvb+nPE7y5QLObAnyHqGlRV0inU+WNqh9fIX7l6/zxt2nPDRDuiMFsv/d73P2/fdouzZFJ0d/fYP9KzeoXfqC/fV1CkGffbdAdmyK+XfOMDM5wsbaCvufXlUdbwHh7tEFFk6coHr6Jfq1DjcvfkHlxh2lExch2b5EfZ57ifkPv4V19JgqlNmyQ/nsGpf+6q8oPFiiZhp4pRKll04y/vJZyiePwaFJQtsmSBJywpyLYtJam2ivTtDvkx8bx6xW8Ps9kqxD3GxQW32Ks7lOEoq0MSWdmlLFrnhikkxoDS2Ovs6tcvDegxn47c7AAQj/chD+12t9DZ9S6UjrJV1pbMVMSbpepv6zNHDjOKYRROy2uyS9JpVinimhaNmJiq2Q3qoAL4GNgeFqfSgCBIY9ddHg6uuqoL0lQEmDXsPRv290Ehp+j2avhZMGjJYLFDM2OaneSvU4EkOsgYZcjaFhX9HXwD82xblVzK40CDdD0dPYKm7Uty1M12S7H7HbaqpYlTHTYGakQkEWhbirqraxLV1z3cUVqrWV6E6DGxkD3bnkLOvGu4AyN9HGdaLhiTOGYmE/qUU02x3CKGAiEzE3VlRFBaH0C6hMDIfQEEWvflnpQPsT2yrTWRnMDbxXZBxbKumWSRgl9Cxl88JGI6HV3ldIar5sM1nOYidC4YvAzhCmDoFsFp6Nobv3ohGOjeddajVP8lliH8t1FVugYVlKd75SCwjrXXKey+FRl7G8RdTrqgXOcGUMudbPKXFyfZWGyQi/dIyMldL1fVUM8fMejR483u0RtFJ1P82VoSI0zTTBsXSBRpgFvlyfQflFKIfSBZeKvr7fpAsuBQ6RRKRkRTevCBcWLcOl1k5Zr4UEVkylnGWmAGUxy1FZnMJs0P17YYoOR7HTRBVLBMPG6jugr7cUBpR9WthQwF3ul73QZb/VY68rV2WEatlloiCK8ZQkHNj4WZrdIMcbFl30GKJtF438cy24nYp2XyiMfU05tG2etmFzv0VgZsm6RSZGHEqifgjAkVpBmhIOqOjyPVDXM5H7Rnet9efQNNjUDNT9JOwEK0pwMzn8IGFxr8l+t0vkOJyn8QyEFzwHxzaxzeSgE/7bXZYOjvY7MgOJHSiPDksVkQfMKjG3aHbYf7hM/28/VXR0Vzrh41myAsJ//KeUDy9oSrJ09QasmlCxyQzVATcHxpQCyI3dDZpPn3D/l7+ktbyE4ftUvQqHTr9M5ZU3YP6oltt4Dkljl8bt6zy98gnJ3h6OMNEEwI5WmTl+nMK33ie/ILFU0L9xk8fXrlO/cxdnbxMrmyV36jQj777P6JmzdEYmkIK6PKuK0s1cW6V24waNK1/Q2Nih6ptsn1xg8uwpit95h9FxDcLX//WfsfL5F4xg0MlnKB2ZZ+7D93FefltlmhvSCW51SVaesH/pC3aX76vOZy9rUTh2jKPvvU/mwmuwU2P3p3/Nxo3LxGFA6LeV1vrY+fMkb76tTWFkvyFr+/ISt/7mr3Fv3ccuFqhbBoc//BbjH35IIpR/ecn69OQpvZu31efO7TfoFjz8iQrTv/8DZi+8ojvVazXaDx6x+emnrK4uE8cBmWyekXyVhak53DdexRQdf6WowWW3S9pssfN4lW67Q3ZkhIkTJ7AnJ0mzLuHGI9av/oralUUaOzWygYW9MKcYAtUP3sQQLb1oxZshTmDg2TlApH5f/ZWYAYkRYAsdXbEILbAC6HbY//zzZyD8RTp67v239b0ghX2h4UuDxrbJSkdWIsoePaJ1+TKPrt+gKLFgBYP8zAjzf/gnZM+8DG5RZaY3l5ZZ/ehj2reuK1NUQ8B/wWN6YY7Sa6/hTU6ookOyusne1Rus3X1EZ7NOqVJV/jHZU0c5+8br2OdOYvsJ0aPH1G8uEvf6jFRHMOeqUC2SzpS1Eq7TJbi9TPfSbXaWVhjdb7E3lsefKGP/+Nu89I136JOSacT0bt9j+6OL1B4ukgR9XCdhf+IY1eMvceyDl8hlTB5e/oz+Z5foS855GNObmWH+5Cmm3/8ODjnuSg76pb8l2NqnmsmR9CN6xQIL77+H/d43FNiOPQ/z8RMeXblG49MvSLbrqlhGpUhhdpKpY4fxjh/CGBkBKR7J5qfVJlzbpL6yRrPbYfrD71A4dkQVvsjZ6pyXLl0i+ugTgl5XeT5w7hhHX30Z4/xJKu4k5gteM1/9bjl458EM/BZn4ACEq8n8e53w/+ny6peCcFVfFxBuDXqbic7tDB2bnmwn+i1c8YIRWlsaKAdHWciHoCgwPN3FFGMzQQVDf+lBJ1xgjeN6avEW32bD0e7m7Z5PZCcE4hwddMg6Fq4hLqF9teFQ6hcFIE1CBcL1GMW+UIDSF0C4AJEUU7mjuypP1LcdLM9jPwrppwFBElCOI8oZFyvoE/stDFksbTFY02NoEC76YRM3somEqm4ICBcQo8GOk1iYhq1ow6HrYmcctnshUeITJyEVs8dI1sIM2kTifitGK1aG8NcAsja0s2Lplko3Xf9fkdLThIwZKfqzH4T0zQKWl6UeyLVpqeiKitmnKEGUQVt1D0xHG3oFz4C+pmsr07E0fjaHkvupOuFpgicMAsuiH0e0nQLYHtv9BDcCxzCo2gFZ+sT9tnitgJPRdm/PxtAmYApAGsJMGFK5ZYxYXY+8K8wysRyDbraigP6un2CGHhnHpWL7ZJMOVhJgmVIsEAmBgS+eAYNesTiX/30QbmInsQLvAk6lWJGmFl17jF6YKkOz2E2V0VjZDMknPTUPGcMgTC3tlGrq/racvxiZyRgavMo9JvhVm+jJZ0l7+9higuK4dK0SXdkvRhZBkFcFi4qbkEl6yjk/laKA6WpjNsPWc6Gc2UX/rw3m5HMOXxqEJ5hRF9OxlRHSbpSl0YsgU8LvJoyUimSlUOEH2LI5iiXMR6QMuhhlikY0MbAT7cKvDAVNkQLITfsCCJe4FVccVG22g5ROHJNkPF7ydxUIz2U91QmX3zsHIPy3uCIdHOp3aQZiWzwbUoV3fg2Et7rUHj2m+7ef8eThIpbfx5oqkBcQ/ns/ZuzwIQXeENdwKTJLdVG6ugK6BykIwywQke+ET59w5z/9Hdu3bhJ32kxnq+QKI1RGJsiNTxNJUoKZ0qhvsbH2lKjbJB/Hyo06Fqrr2CiTR44w8uF38Obn1JoT3LjBoytXqN27R66+i5nJkj1xitFvvk/11BnalVF1XhJRVugICF+nfusm9csXaazvUPYNdk4uMHXmFOVvv0N1fEJ1zPf/zb/j4UefMG671B2DtFqkeOIIycSEen7ZYrtR71Df2iZYeaqeh0G/SzvvMP/GWxz+3vdwjp2GJ0/Z/cu/YvXKRdI4JAm6eGPjTC0ssG17JLZLatnKQDZq1Fm9d5exwCe2LPZ8n8yhQ8weOcJ+LFTmSBU0vU6beH9fZaxXooiegN+RKlN/9COmXn2V1MtiSN739g7rn3zC4t2btJo1Kk6eAh4FM0O/XCBbzJEt5Uldk263S7vVptfX2efjR46y8OoFPMngznnEW09Yv/QRmx/fYH9zF7dvkDl6iKPnz1H64E2c+RlSYao1Q6zQxDHF56Pztb5GAsJTI8RS7ugD3x4FwrvsXbpI/aMvaG9uE3RDkvERFl46Q+mbAxAutHhh6MWx0jlL5o3RbtN/+Ij6pS9YvnmLQkuKJAml+XEO/+GfkDl7AWQv0U9JdnbZvniJ/WuX6db3Cfp15axfrJRJq2OMVCoqyzvYa7C/tUPY6BD1Ekqjo0TFAtULZzn2+mtwaEZ14Gu3b7P5q6v0d/YZdbMYJZe+De2ihZnTHWRrs465tkfcFOAckR6exj00hfPdtzl87pxq/FiP91j79HP2L90gqu8qrxhL2Pon32T65bcYfesoaa/J4sc/J7x0haDbI+n6tKcmOXTmJWa+/T3cwgT7j5ZoffwTtm89IJ8YFCOTpmVTOnqUwh/8iPLCPHEug11v0N3YZOXvfk7/0Yoy5OuI3CDjUaxWyI5U8LJZtfaLjDL0A3rtDp1GW6lZTv7pnzJ+/iW1H0pyDvu3bnHz5z+nePse7YYwYFLsV09x8q3XsV45Q94dw/iaLvpf66Y6ePPBDHyVGTgA4V8Owv/HyzvPQPgwdkjpbKXSLnQjoZipiDJZoMQ1OyZ0Epw4QDStAhgyQkoWjY+KNLNV3JNyezZ19Jgda3dx0cdqD+oB1dsR84iYSECu66nxen6Mb0VEQn0Nu3iWQc4xsaIuSRwrwCHA8dkYhuiFDYq9PLEloEnAhnTCNWhKuwHZrPQkbbqiWbMdGmmCb3QI0j6VNKYgele/j5H0sFzpUMdEpoA+2fU4WBK7kkpkhkUyGENyUoeG3Kaf4HkZokjnMVteho6Au7inHE4FhJc90e00MQIfS8Cr4SoQPtTNK9WzXIlE3KYHTtkKhCteAhmhG0uRPgjx7SJuNk89FDp5myjqUTV7FIXrHnSUOY3hZAhSoXHLZ9cvgZKq+6ncyfW8Jbjam14AHYHSnEmlu+uVMN0su36qOv1yzFzUVPFnnhRFFLBzXgD6mk2h/b+FUN8ejCFw03k2hoBb6R4npkndzBEk0DE8jDCjzF6LRpc8fYSqbUg3XfWdzQEIl08hCnRtnKf0bQPKu4ztKKCfULak0RIpuZzvjivH8WbkkAgFnZhc3KWQ+LhmipOK071Er0hRR9RhAxDOcxCu2Rb6pRzmxRlejOnU98NUea/9xKSTyPWqKpOXHH1y+Eo/IRFlieUOtO1CSNMmho4C4cIEEYqoBvp6jFD93KWv5sl0XHbDDO0gxcpXCXoS2ZPBi2O80FemaWHYUQUimURhllipsDckikY09VJgSIgtKV5Izz9AuvDyfXUk5iUx8bJ5WqZHTTJybYtXu7sqnkzo6MWMq3JSpRMu+rTnEWUHmvCvsvYcvOdgBiJHaMMpdjDogivDUkX9Yndphc7PLvLo/j1SKXDOlKkeOszs7/8xo6K5brdVN1fYUWHgY3ueJqHLGq3WUv17slnijXW2rn/B9s2r1DfWKTT6EteBZ7rk3ZzSjEnH1pKWfCZDL1fA9vu0Gw3CMCQzO8v4wiFmf/BDEO22aRLduMadi5+rjluutoOdzZE/cYbx9z6gcvoMvcqoYsoJCM/2mrC+xs7Vq+x89itq69uMJC61EwvMnj1N5YNvUFYgvMfO//Ln3P/oY+aKZXaJ6Dgm3UIG15GcaBc7NKEREPV8MkmKIc7ZroVxZI7510UX/Crp+AzpymNqP/kJjy5+gmsZeJIvHiVk8nm2hOgne5LUIB/5eEmEK0A9p9sCsayRsjIKE1AySgYyPGFy2VI0kehOI8I3XIqThxj98Q+Zeu01onxeOduLKUjj3h12Hj7g6fIjnI0WmVZCpivrrK+kP6GV0rNT4lQUzwltYeBNTHD41deYvnAeQ8z3ijnY3mDrs1+x89lt+s0uaSvEnJ7ixKsXyL7/Bs6ReeXZkkr+WWSpqDNyX4+OnpqiPwoxBIQPDGJTU4zZumx+/jn7v/qC7vYu/W5ANFLh8PlzTH3wLrnZWdWFD0UOIftB00TMyo1ej/aDRXY+vciTu/fINtt0szEjhyc58qM/pnj+VbCy0FFdHFUkCh/cYXXxAXsbj+kEXeWv44WyxxKTkhQ31ukeateYLyoDsspLZyi/9jLezBSRZ2Hsr7Lz6B7tj27QXdkg1wrw/R5dIvpFm45IwdKEXAiVQNiKUJ+bpnjiEBOnj5M5f5JisULY7OJ/epfFTz8nfrJBxkuJpAFQzTD5jT9g/JV3MA4ViNef8ODixwSXrtCpN0GM4hbmOfnqa4y/+Q3c8QXSKGbj4z9n/8ptVVibaoqou4hve3g/+pC5V85jzk7iuqKrjNm4eInm55/h7+zQr8neMNIMw76OkhXmZy+MCGX/ICxOz8Mtljn2r/4HqgLCRfuddejdf8BtAeF379Hc3ycjxntvnOXEW68Tv3QMNzOmvgMHr4MZ+EedgQMQ/uUg/BdL289s0oYV+mF0lTK7Us7ipu5YxzHbvVR1Lp3Yp5CxqeYcyo48MMUQRfKHB/R16eYOjJsMq/5cazvoxiqjLuk4xxLhZOtKv2HQ6Ydsd6DeN/DSgJFijpFihrx02yNZLuWRPVQeS8dYA4FcmBAL0FB0dJ2drDq8IQogS8WzIxDLtNgNuuy0QzphwphlMSnmGEaiAKYs8oHSIg9MyxJn0AmX/Uhbd9sV0NdjCNARwxdbXDSjlI4s6KbFfhiyXU/phxbTuYSpoouX+ArEWfLeWINtecl5qtg1AUgyhqEdsQXkqsi3NMFNfFU9j9OUwJJEc4u1Wo/dpiyKDofKFtPlDI5QmMXIx3IIJDJt0G3X+nXdpTbN+nOAnLoDUJhgxT1MR8LSoOMV8RODx7tNum2fbDbLbN6UCFsyIg0QbaEAV+kiC4gemOZpvbZkuvs6lkvpzjUIl88hY0ishvyqWTnq7R5bnYB+z6KQyzFbNBlxpbgTkkrhRc2nrczo9J0lAFN3leROiJ8xFgzV2VYdfSNSkXpCR29bFeqdgM2WaKYjClmPiaxJ1ZZOdKxyOrUGX2QAvw7CxZQtSQq6oz8w0lNZ69JBl+2UFJvSlO0oo8ao+SnlTEJevhceFCx5b6TcjOXYwm5QnXApVMg1VQ7ssiBLAJ04D+pgPHWd5HPYkZpj6aA/6ZhsN7qETp6q16BaLFIwDTKxGNlYJHEfSTSX3FdFeR9szN1Y7mOHJM0pmYYWh8ndI3MlWb4OgRjDmQ4b/ZitRpNuanDYqB2A8H/UFetg8H9OMxBJJ1xAuADLAYU8tiHYq7O9tELv85s8XVkm8btE03lG5+Y4/b0/oDI7cEd3JPJRF8LFWftLQbhXEFcxgu3H1JbusHT/Lo3FRxh+jGc6JErKFZPJu1RnioxWp3CtCWobq6w+eUK/10O0v7PSof3ge1CtKlDUuXuDB9evUVtZhtoebjZH+dhxZt/8BiMnTpJWRkilQy9rWb9LsrnB+p3bbFy9TG1rm7xI2RYWmDtxgom336Ig4D4Iefi//RseXr7MRKGAHycEAviFSdZbxDYdjNAm7gnt3lI69KjgUJkeZ+zN15g49RJUx6mlGVhZYv+vf8rj21dVcpeUtuMwxXM9uh2RWgmTzdDrbxrhJCHrFUM9Cu3YwAuEnWQonbUY0cnlCexUMfISOyUUg804w2h5nsL3P+DwhZfplQqkvo/nujh2SndliSePFonurhGs7MGWsMXq+ElE34zpicTKdZQUIBRW2egYM2fPMnXqJI5o5AWEr22w8dklNm4v0W91Sbsh9tgYR86cYuzdNzFnpShiaMM2QfdSbc18zfxntQZEMOiEy9oS2D5Rt83q55/Rvnyb/l6Nvp/gV0pMnjjOyffepSjXzHUJQzHA1RIn8Qkxen1aS8s8vXyVlfsPMBstIi9ldG6CI+9/n8kz54hdaVAkik1l+D3Y3cRfW2Xt0UNWVtfZr9WZaPrEUUwSy7pn4uVyOLkc9vQks0ePUnrlZcy5OTVuN/AJwk12dx4TXHuE/3Qba6dFtF2j4/eIPGmGRBrcuw6lTI5MJkPr5fPMHj3CzOFD5KpjGK0e9UdPefI3v2LryVNsifNTYSgm5UOTHHvzu5SOnYWJLP31Ve5fuUx45TYdMZaLUsL5KY6eO8eEFEnGptXuZH35MnvXb7N97wGjWy3lSyNYOTh9kvmXzjD55gXyswKKY6JWjd17N9l5skJ9+Qn+1q6Kbyt3I1LZsEYxgfi9SEe8kMMqFMmWyhz//T8hL14RYaSKMsHKCouffU77ymV67RY5x6Zw4byKGjRPHsfOFwash39OT9SDz/JPbgYOQPiXg/CVrsC656+Bh7kCexqEa7Nt6YRLkXh5P2B5t4Md9ZgYKbMwlWcsI7EpoNKnBodShszDw1qSuTzICR86WEuXWihwAsIFgDieGrPV6fNou89GPVQ6cIl7mp/IUJai9EB3AAAgAElEQVQOXyRaYfG/1N0EgcFax46ORpFzVSBcd8Gltyh0XInSEH8XAeFSJlhvdZX7er0bMZP1ODI1xljWUKZmpp0q4zDl2C7dhkSyTwf6b9P/NRCudO0peJLHaDuyr6ArNPkU1ptNHq336QYWR6o2h8ZLlO2UrJUoLXEo+vGhNl45lw9c0K22BmwDED6kowu4ljEEDAaWR8eHe093WV5vK+r5+bkCx2eECCfZ6LLZEs6BAH09P1rPLL9LMK3WgCpuKYCsO7MphG2lCReNdNvNUu9E3Hq8xsZWndHRUc7NVZktZ8gYAqYDRRMXkBgbMqp2Ahdgq661EfwaCH9xDAH6Mk7d9FjfbfBoc496M2JsdIzTMwWm8kItj0jDrgKgAhCFmq/8uFVWuOgrpQE0BOHaPFCo8KrwEg9i3iyHWpobjNEgTX0mx0Y4Nl5U96wylxOzI5XhrUG4mh8FiX1FZ0+T/HPTtBc0+jnFiDDohTGrXVONsdn0mSymjFWKTJVdio6mx0s3JZT08lQAsgb6qtP9AgjXQgGt3R6E7uGK0Y9cFjFm2w9Z2dynHdscHQ+YHBul6nlK/+4JPdUI8VO98ZBjyKZTNpYahEvygKO+F+o5KB0eKYYJCBfN/cAk/uFeyOPNLWXMNmfVD0D4P7lV7uCE//86A5Fwq38DhEdSf2t1aG5sY99dYXd3i1Tyfsc9ciOjTF94m1ylQiosLQEykqZgalD6ZSA89VMM5Z3Rhc4eva11ek/X6Dc6yqBUHvGWZ1EcEbp7EcMtktagt73J1sa6cgX3xiYZmZyiePZVzGJRr7Orj9l8vER/Z5OkUcdyPbLTM5RPnCY7OweF0rMOsi1GYfUGzadPaS4/pF2r4cUR8cS0Mooqnj6DNzqiunh7v/gZGw8eUFGdfc2Riy0bj3Ul7xIQTmjjeVnlIE01hzdegfkZomxRrQlBZoRMbZf2px+x82RRPTuzkhKhpsrCMQsYAsIxVCFb1ggp8K7n02eeGdKFHT4r1Vopa6z43Ej32koIHUhDm5xVJXn9HKNHjtDJiHu5gHBxCU9Iuw36zRruapN4u4NT8wk7m/SjgG4a4HsGmVwWp5AjUyyRLRQwxiZ0oSMjlHkLY2eX3oNHNJ9s4Xf7GOJnUy4xOj1N5vRxGB/RFEJx65TdjRi9ydR9nZcAcAHiUUaxCUUT3ncC5a7dvH8XFp8Q1tuEsUGvXCQ/NcnkmVNkR0YV4JOurNLWC3NO5Ioij9vcpL74iN21dcx2lzRjUBwtUzn7KqWFQ4SWo1gWMlciM6PfgU6HtFanXW/S7vRwV7cJJYIripVkTGjZdrmMMTEKo/JrRHXfxSAYKcik+7TbW+Q2W5jtAK/lw16TXqdNs9+mlYgxbEoun6VarpAvFNk+dIjy6AheQUCpTbLfZGfxMb27SypvXKLNQjNQjZjqsTlys6ehPEFatoj2d9lcXsa+9xhfzjcxaE9UGF+YIyc67kJV7ZfDoE538RH7KyuUNmsEwjQLEurjExRnJpl44wL5yTIdoY1nLWy/R9po0N/cwt/eI2o0yDR7JJIyEMfErocrxYhKGbtUwsrmSOaOYI6OaRCepKS7u6zdvo359DFBr6+KGNaRI4wfO4YxN6fM/A5eBzPwjz4DByD8y0F4HCu+1uA19DAfIjcNSZSjsuRdxil3t2NurnWg22RhepzThwSEa8QtbOjn9lnPjxpbonHVGm3pwj2z8RIGs4o5dUhMR4HwZqfHzXWf5b2QvBlyeHaco1MeVYk/lDGkUj2A+kqzPXhJJqQ40ArdVjoGQ3d0qYLrDG8IxJ0aeFLf48aqz3bHYD7rcPrQONNirKlWYB0/JgBPdV3FlG0AwkXQJ3pwuZdCyRQfgHCBsSrXOzbpywKewNLuHrdWAjpRhhMTDiemi6o7KhGYgu+H8a5DSrshJhtykrZ2LpcSwrD7qwjdAxq3nKCPp3TO15c2uL3axfQkJ7zIiZmcOr4Y4Q2dtnVc1cAMTMWjSfFDVP2DLrX261RFC1Po0bLQGSYdMTTrh1y+91i5sE9MzfLmsTHmyp6KvlFUaXHdVjQ+AZZyNaS7quPhtLTh748hlH8Zw7BsWjis7TW5s7LBRqPH9PQ0Ly9UmclZyrjFkhg0teGUcop0wnU0mDm0yDcl81Q7BQtlXdvVSQtcqOTSQXfYSR2ebNS4t7aHHXWZn57k1HSVUW+gXxd9mwLh0huWzZqmo5tI4ciCOEuiEgKeF03UfSFKBemYJPC4lfJ4vc3KXpdDhQ6zU6MsjOYp2hpsG1IsQMesyRgq1E268EJXl/szdpUmW33PBjFoMp4UwBQIT+H2Tszikz32fYNXpvXnGMtmyCQxtpyMEak82iEIlygcofRZyh1RR63FQ3d0Q85LU1nlEws8kDX/5lrI4uqWiigb8Q5A+D/6onVwAv9sZkC6qr8OwqHnisQpJu32sTdq+N0WaRrRqRi4mSz58jS26yittiQ4BFGII39W/oq6yKaTzwbGqoGYnZrgClNInEoDTZvdaxO1BMgXsEo5rEoWU3BIPyBZ31exZ0G/p0zNTDeH7WWxKzM4GYnEckg7NYJmjaTTUK7e8mCyc1m8clXFa0nShXTolVGcPCulg9fp4gvFvd/GSvuYmQqOm8GtTmPmsyp2rVt7SntrA88ycZG4LUmsMIm8HoYwn+S5GJuKfm+PlDCKljLyIucQdSP6XcmILuGSEuxs0a9vqjXUEcyhIk5kZZJVfegi72Moe/qQnsjnhPIsUivlWSNGlqKz1w9gKearqFJZ74WklFrYhkc8PUOmOkJfzqvdU93gNGmTZiRKLMXqiexMotos4samkqOJV0fipDjZrIqXs+2M8l5RwmMx3MOgK3MqhqeNOv1WmziQQrN8dlfpg+1CESSiTNiGMsfKpDXEVcXpr/FSn186AFm1zieWTc8NFIvRqu9ibdVJO321TvWLecxiAS9fVNnwopWX62wLI098Z1TsaELc7RI0G/Tbba3Dth3l92NPTCogHcQJftRW4FpJ3qRbISYsqay7rgLEwdoTBYSl0yMg2BFDu2JBu456Wsrli89OlJD1CqSetFMCzFj2AwaGUN9aXWXSFsmvSBe9rJyHWypiSsZ3saqMgZO+jxVKck5Ia2cXI+xjKp+FhEjkfLZJdnwU0y1LW5yoYJKIDLDdxV1rqd+L4Wm/bOMU8hgjeVxrsD9xKsT7O/j1fYyuFP61lLMrkkzPpXRoAbfk0qrt4eVtbDsr7QOkaiQxcWGjQdpuKgNftUI7GexcDjNfxMzJ99EmESmoRJrIVkdtEAJq66vknJQoELlcilEYI1uuYuRH9LPgWcbL17hXDt56MAO/zRk4AOFfDsJT9S0evHSbbECX0383TCEWACyGHHdqKVeeNgkbOxyeneDckQpjroCxlKygVdXpHr40eJGO4jPg/axX/uLbNA1XTmS/GXFjp8ej/Y7S1B6dn+TYRIaqPKeUkZaMIYB1aLM+OGehV4kdtKEdp7XiS3hwQw2eqaK35F+u1OtcWe+x0UlZyLqcOzLOtHKz1lnoEqkmsGlIf1bUL3VIAUt6iiQmZQjCjaGNeSpdag2aHmy0uLbWpkeGUxMOJ2cKVBwoDMD78zmXKoTkRQ+y1ww5Cz1bkXQ9BuZvGlzq6Q1tk36ccv1hjZsbdcjkeGWhwMnpAgVZs4QCrUxX9PXTVPEYpJOissQGerDBnA+ma3Dt9Cakaxs0eylf3N/m9mqDyZk53jyRZbYoRnwoU7CBIlHngA9Ge5YVr4YfFnV0J17PoVwjPYbE0mzsRdxZ2eFxrc3MzDQXDuWZykqxRdMK9QZzuNHUdQo1xrB6oQCyoXDmsDijDEtUV9lgMzJ4suWzuLGPF7Y4NDPFqemiuhbWs1x7fc/L7f/sc2hIrK+LMmzTtPBhjrhsrlJL4stMlrspS2sdlrdbLNg+R+amODrp6bg4tWNW7RWtQRw6l6uC1ODaCxhXmyn54XPtlpKAqMKRwZ1azL3lfXa6Ca+PxRyZn2YiZ+DI6Sk0PbB2GHTC1QZTtdZl7mTOhbomng3yn5yS7g5Jh1y+ItJcuboacP/pJu0ExuzGQSf8t7kAHRzrd3oGYk1DwhJNuOpAGnQkdjNJFRC3WhJXKAA3xi/Js9XCTbJqPUrEedzL0Pf7ZHNZJeH6MhCunvVSb7aECSSeGhKJ5kJPTDLkS5+DXAZyLm07IPHbeOEujqxJij0jJqkiXbGIzBKm8n+wcOOejsIKe8qsU9b6Z89a+YeDBBU1uG3rtIlEvCbkcd/HtqVzWCDyZW0tgmcrWnOS9Qm7TVWazAutXBj7PuxmM3hOBjd1EeWRmjeJQXUlL106sLF+b08KGGLq6pB6HnEkRYwYRxJKUkt1k1PE8FUnU0SWPGfFvDIkJ3OiFnBhJ8mzXSeSqKejYlvp0q8uUOskF8tI6Lp5PC+vgLbZ0gZradKUuA0VOdcROnUiEZtZ/F5P7UUEzOtegHhUm9iSfxrLtRGZkzC9LCKJsEx7An0JjETFwQrQduTcYpEuSeqKDVIwkdqEa9EJfcbC5wkrX+0LphZQSDKquCzMg7YrHiQRxaCH2QlVJrfEioWFrNprmJGF53mqS50KCJeiS+Cr+0Uv5cO1crBBSR0VfZlmRLvmKYZWlLbwHAsr6Sl5lqw9cZonMbKqWN4P93UknYq6S/RndaQRIQV9mXubbCLpOCmGfFdE1iXA1xMTXUPNWSLRaWr+DSzpEssaa5ukEhFnWyoxRqrNUbeLLexLkR7224ReguloGaIpzui2jTdg4ImOcc9JsE1X/crv6yKTbDiSvGi1U/yMNElk9ZZCygSkXUH6RHZHV+uFxdmTLnlIxs0qNopEiYk7fBIWsEQzn5F0oD5R0EVi5OQlbAPD9FTDwjRFNigZurLXkQi7BFvYIn6Kl/Hot5tkip66PlESKwYf8m+MAlbaUhzQg9fBDPyjzsABCNe47jdzwr8SCFfxZJLpHXGvaXJlrUVvf50jM5O8fHSEcU90LyFFcesa0M31xR50quWhPHwNIb8sgAO8rhp1si4lsFuPuLXfZanRI5N0OTo3xfHJLCMCbkOfgmIlvwjCh6hYQLhyNhuAcE1YV/bbqlNtEIuuDqHU17m21Wejm7KQsTl7eIKZvGi75eEaiWzrWeVQgTKdtaYWLoV4xOjqhczoqCcxaBq+hZ4G4fdWW1zfbNM3M5wal054gbINuSTAFk30ixMiFK0hCKf0jE4g9GEVNTVQ7SexVDoj4qxDPzK4+ajO7e06iZvh/GyekzNFpFkgmyZbFqih++kQ7Mk46qV6/r92TZT6QCQCqnILQQbqvZTLD/a5u95kfGqG14+5TOd15JyAfRVP/RvHUdd0WPf4zZ8p3KnHUCDcgc29hDsruzyut5ianub8fI7JjBQSIP88GlwfabDWP6vjDFv8L9xqwyFVvnYCmxIzux3waKtONm6zMD3BickCFUuMc1K1udIazee36/PTlvtBOvcDk74Xssq7KlNduuQOy72UpdU2y9tNZtI+xw/NcXzKIyuZ88Egu9yRXZhE371wTdV1lQW3K3lvAxD+/LviSzfEFpaIxZ16zL3H++x0El6pxBxbmGGqoGLl9SZRvga6VvBr96ZC16ITMWRjpb98GoTrL10kG0FbtOpw+amA8A06qcn4AR39N27ugz8ezMB/+QyIaai8LAFgssEXEC5NwDBUwCEjzSp5FlkxQV4KpiIlyRAHgp6lbuppEJ7PE0XShdRmbHptkC+1qUw71VLnhBim0M9j7L4F3iimgNyeQSKAIOPQdES606fitjTAHqypqSrQivNFQQFpWRcyIu9JBCD54A3WDinoij5NFgt5fspiMDDcFCmU1B5DKVoaQkP2saM8UU/MXLMYAn7EbCovvh89ZV6ZEzGuLE/9lFpphKyXJSPGpX2JP5Wc9IDI7OJHHVJJTcElI+AlFDBpkShjV5EQxdjCzEstgm4f1ysqaZayhLWFISWd5IhcV18DBWrk3IdRlGp9EhmbbCV0jKMuHkdq3KaMa2ewQwdTIiml7Z62SAs6e70eh2QTm6KdU2ab4nsjADCxEq3zDcVPxdPF2cG0G3L+jkuSdDCMHqFnK+mBJLUIuzDyfbICuGSPEQi1XSTdFu3QZzKQov3XeQ0W0cRTIDyyLDqu5LFH5IIOTihdfIkg8wjzGfpJjJeK7t0mHtCfbccm9oVVoPXzKsZWYrFkERLml+S39iK12TSzrgLI2D0sMyXs1Mi4HqY41qc5+qGpGuN2SbnHKDkZcUikPGcSbDmHvi8+ZlTtgvIKSBs+9JTlL2lOChgmoaNZGKrIIWueouzrokAsqd2p7J3+X/be+8mSK7vz+6R/rl5511XV1d4ADaBhZzCYWS6HERxDcnfJ5a7E9SEp9JP09yj0g0KKkBSrXSlCIUMOhxxDznAADBoN041utPfl/atn0qfinJuvu8dhMFqAgwZeRjx0oUzezJM37z3fc77ne3Lt8mLLvu9VoOJpR5y0Lsw8izAX4T4R2Q20RZ46pXHCqrR0swMCv8bQvjA2jJOTVxNyOyf0UwJ5BSwHe61p+oa6GUkgQSsRA7ZxK2PQ7lB0Yv1/zfB3d6AYA2k1Zyc6t1MrxR/2VTNH2v5KAkteMXndDMmwwG2ExO0E3/Gl0QmV5hBorb4R75UWs1lSoRBx1ryGb3c00DU4Bhb4rVpAa4dl7kssLCO2bJzaNJWatBScUPFsE6CWpdkwgx9liH+rV/6fPLhKMZUw4xdBePZYJlxBm8nYCS1LIvCybyjFzRJl7owPdlLOP9glb21ydG6GU/MjSh+WqLGj4iwGWQvVSTKRci6hxprEpS4Rfa9BNyVRKzfLr/yNxfZexPnNfa7tdRhPYk7Oz3J0vM6Y9EPTdKpEss2jkWi3odrKz6R+WFCICIWZjKVZ1Mvx8ozElpZaNne2Q95farER5hyqZZycn2R2yGNIFirdSExUvBzEiGuVC3p/DLWRabssnKASyBX0bNXP5sp6l0tLe7QTODnqcnphkskqVIUmpWJ3PztGn8ZtbGdi8LLN9JW0EQCtavM2XctjP7a4eGePa6vrWi/4/MFhTs00aUoyok/jFrq4ojOjsK62o9DaZ2mFJvQ7uY7UETV4OXOsSvBOahN5HuvtnL97sMH62jaVIOCrJ2c5PFrFkWizPEe5d7mmfnst6b1d0tHVXCVV3GTK+1Tx2KiEFxa7ls/GXsp715fZaHeYnp7imfkmB4c8pbw7Sjs3iP5nxyhZAxofMXR0oxDcr6wWmrqhfi/ncHe1zbWVHdw4Yn56klMH6kxVLSXLq2MpdDDtPW8AsM7ah8yEjx5DrutWN+fa3XWWWiGjts3xw/McHrepF4kE4rFEIV0db6l7NLQ108f+V92HYVmIQ5Paotpuc3E75crdVW21dmbM5tjBA8zWRI/AKKma1cqIKKomQp+pIZ6e1oQbWr95b4xTaZyUhNQJiC2Hny73uPJgnTYVFvL1QSb8P3npHZxgYAFjASlvlm1K9EU0VvzzAcWfN5TsleLs9yuuyljzLw1wPvzbn4+KDqw/sMAnYAEtles7kcYXNJT9UsdENeJK1R9LkgApriQ0fpPj8UTNb/J3g98dWGBggSfDAhJ4lIXDF9ZHoX6tBIiD6hCWO20YutpxSH5NfGPBK58PVf8BCJcpOgDhAxA+AOEDEP4wuPaIi/Jk7GCDq3ySLSB6DBrhL/VFHgbOPiLUr/0fSsCjcbP+149N3TIeraaRVqCDY2CBT94Cj5cYPppjOnWVJPiwcM/E5aVLyW+cwxrM3U/+uQ3OOLDAZ8gCAxCuD2OQCR9kwgeZ8EEmfJAJ74Pxz9AeNbiUz68FStLRI/aU3OpHce364mAl4DZMMWOffkcQ+fohHV36CqeGnTU4Bhb4RC3w+KTqT8Kfmb+lZk5/UE37/IYTcbAef6KPbHCygQU+cxYYgPABCB/Q0Qd09AEdfUBH15Vw4PR95vboL8wFlWBaO0j0v37s5vsSJI8ntrX0qV+c85gu5eN8DtErGxwDC3zSFhBxNlNOWAZ9jPTOox60Zfn1Q9wt2galRs7HvhZVbR8cAwsMLPC5tcAAhA9A+ACED0D4AIQPQPgAhH9ut/nP7o09Lkj6WEa7D8Qf/3Ef0yh9vfxBv7uEEQotNV5KMG7m80Pdl8+uDQZX9kRaIHWMQqpqmZST08zHcnL+3NeFagj9ZvRy0yhzcAwsMLDA59YCAxA+AOEDED4A4QMQPgDhAxD+ud3mP7s31i+rfZjO1hbYpvGGUM9/rqmE/JqIuD0E4X2Gb1/QTe70ccav/MHnQ8Pms/sMv6BXlml3EKMm+HhQSLvPPJyHfTVy0cqVlnC/mUig/bBzyxfUyIPbHljg826BAQgfgPABCB+A8AEIH4DwAQj/vO/2n8H764NoKZ/td9W0TS/gTPpuFwWO9EOWFksCYuRn0qYlycilN3NieitrnxE/AOkjLQrUQvsNfPB909+5n538DJpgcElPqAUsacNWUEi3HDvHcU3rtSgOSdIE23dwPJcwDLX7XmAF2NKi49cc0oGnf7h+QNHtamsumdcyln49mM+/zoyDnw8s8GRYYADCByB8AMIHIHwAwgcgfADCn4w9+3N1lY9lwh8H4YrNC2lIWdbc5gLILW3DGdkxvu3gCh24/0fSu7vdxtJWLtKCsg/kc3ynrq1FB8fAAp+sBWT+5TpPC0d6g0sL20J7g6dJpIDc9lySOMKyCzwCrPQ3nIdaY172nNfe7IXpPT8A4Z/soxycbWCB35YFBiB8AMIHIHwAwgcgfADCByD8t7ULf4HH7YPwMhMuFHRJFvbpvV6//5iIq2UFhZ2TDuU4lq11uEUvJu50ScKIWr2GXQmgEpA7kCYx3TikmTWwHzYW/wLbenDrn7AFHG3xapTZLIosI4tDnIpL1OtIIz3cwCVPEqStnpe7OB+zXZ4AezkSt0JQrRogLgEm+f4goPQJP8fB6QYW+C1aYADCByB8AMIHIHwAwgcgfADCf4sb8Rd16H799uN14KXwmoBsW1La8klyiBWJQ93Q0en1YGePaGeXTrvN2Nws1CrQqEI9MMBI6nWzukhnfVEtPLjvT8sCIoUupQ8itial3r2IbHcP2m32draxooi65xugnqVY1i/vEq658RJYa1a9n/EGWidOMzk9TZYkOL6vdHQB4gNmx6f1UAfnHVjg79kCAxA+AOEDED4A4QMQPgDhAxD+97z5DoZ7JKImILxsqyyibAaAgxXlFGFEvtch3d2n12nR2nlAFsVEvZCk0yOJIrI0ozE2QupaOPUKwdQoEzPT1CfGcGvTv7Eq9eDRDCzway1gZxRJiiX0cPm020Qr6yxfvcr68jJ0ujT9AEvquNOEzBI9g188qwBq27YNrV0/OXluolPNP/gjDp84Qdzt4tdq5HKuLDNlF4NjYIGBBZ58CwxA+ACED0D4AIQPQPgAhA9A+JO/nz+pd2AE1x71B3dEik3qvHc7dNc32bm3ws6DFaLtbRqrS8SdHj0RrEpzHMfBdV0iu6CTJ+QVl6FDBzj17DM0T5+A2QVD5R0cAwt8ghYovJQ8inFsB0QpfXeP5N4Dbv7oDVbu3MXebTHm+XhSxh0ltL2c6Jco9f88CBegLR85xv7b/4bTzz5L2G5TaTRUjFCy7wLaB8fAAgMLfA4sMADhvxyEp1liuo2qGEy/G6RELI1gjGqySguVAuKk4MP9nLcfdIi21zkyN8Wzi0NMBqLqCl5e4BTyFxLdlP+a88aOarqaiD+p8YG15sfQlqSdhWQFhIS3tRPywU7C1c0u9TziqSOzHB73GNW1uMAtMuyyNYaFRFVNzxdxZHLLIrMtMhEOQcRuCrxSlTYvClLXJsPi1naPc/f3WI/gyJDPUwdHmKnbNLQNh7lvrExLoJxCzl0CF8vWc8s4uW3adWgmIzW0qYKC2LURi15ZafHeSshe6nJq3OHpg8NMBFCVCLDeigkVix3kOu0i1vuTnpw5Tnn1cv5CbetgVHJTeQ6eTy+D9+7scGm5BX6N5+aHODVbpSnqpCKiojciLXCMLVwZJ5denAWpqO8WclZjSRFZ0ZY4osYrv5Fb9ByHvSjnrZur3FwPqTWGeenICEfGHN1sqzIz9EaMPfTv5Vp1DDNupm1KzBh6j+UY8ixklrRsl9WdiEt3Vlnr2kxNTvPUnMd83SIA/FzmSpk2kjGEniZ/qe1M5P4CpbcV+kzM/DD/Tchsh9RyWCvg/nrEjbVdKlGb2YkxTsw0mKq6eGr/lLwwV5ca7eHyXoytxP657ak9Ze6YuW1YdaI9E+YWt7uFjrHSipm12hycnWRh1KNKpNmBiueQWa7+vdpK5oy8L4VRM7byjFzbwIjNHjkd8lwSy7wxl3YzLt/eZb2T8fJYxLHFOabrNp5MCCmjo9C5LyeWWlO7MPfiZUbRNrHl7jwVfXJzG1sWRLkVOzdz1rL40VrMpfub7BHwdLpM4HtUKz5DFR/fc3DtHM9xzVzX6WXsJu+EXeTY4lSV74/MwP5RZJLVyJF/i25Eo1rj4Pw0Vb9fKPsxNxjTJafM9vXfcPO3mZw76Wl9bBb3SOKQPE0YY7kfdTC/WM6Tn6E59gtzdT48hpA+5mUNfm1ggV9rgSzXLGJGwX4R41QCGm4BYQ9rc5P8yk02btxm5eodurs9As8nsByiJCaWOS17kudguw49MjLHJndtquPDnD5zhqnnn4Mjx2m3W+RBjlt1iZIIP3ep2HWcMINYMpmSik/ATygKlyLxKYKMrJA1MyZwXNIwxi/qhhrvBGRORkJK5kONvvibbIqydmbk0uNZliFZhwoJFMjq7VH0MtIswZOFVvYczyPOEqKkh+1YNOT9zzJ9T4sswLI9LLei73iRZ2SkJFaO7di4jqmNV79B1rzCbOyF+hai3h3Igqp7dyJ7ZZrqObw01eCFJfftQpr5EZ8AACAASURBVFik+qlaoxSF3HeEZSVaex/Inpj3VeZlAyoorJSkkuJZLnko4mS6a5Bbrt6/7GRFEeFiKUi18ipkjuk/1wzJez2zxzoOeZbj4mDJ35Z+i+6TRUFo5/g4eg3ahU5U86VcQeaN+DG6LJmvQy8jtWW9LxgJxdaf9iHPQkQA5Tm40Nqne+Mmu2+8yZ0PrxB0uxAEpDlEzSFymStZQj2xtLRb7qPtyfR3qPk+/tYuTpbTsG1acQcncJn4N/+ahS9/SX3AjjeEm1n4YYHdbWNXfajbdCmI0gQ3d6mKbdKYDhm24+G4PpUwI09yHKGaiBU9F5yU0EmxpGa9SPS80vrPls3bOJ9krinnEJtqG7bSl5F9XxTavSRTlgrCBpBzBmLzQvUZirzAcwIsVZCHrJKqPyJzxMptDZ6Jf6jOghzazUAcSwvcgjyS/R9yJ6MQ/0suy801+JCLNkQi3RI8isQ4HI7nkWc9bN9XfzCR8zm22iVwHaMqX2T4IvAoQ8p7IpE/xytV5+UePP2W/L0GOYzba47H2x5+2tNqcP4vlgXEb5c57tVIM4sYHysYJ6gOYQcjuqYK88VUrKhSIwb9PPmHLt3lS5Yq7lUkw3ZrR9YI8caN42mATOmbl1/33WRZYNOs4EoLzi/36G2ssjg7ydkjAsLNBlyXdUUWgYcvtFmMQtmvShBuIJlpyVLIxQjIsaSvJAo2tncjPtzJubrZo1L0OHlohsMTDiO6rhZU5LEUuiWU0K4E4Zn9sO+q7H/98RSEy+2JDyLdL4BbW13eXm6zHlkcagScWmgyXYOaCnKKeeQjoEUCCzZWLsBJVv3HxpD/Le/JK7Gi2CBxIS4Kri7v8d5axm7mc3LM4vRCQ0G4rL+yboqjoR+9H1mIDQhPZJEtwY3coaOBAPlkGjWW6488jzAtOH9rk0srPaygwbMLdU7NBjRsuWbja8n5+5RH8ff6IDy3BTjJZm86fcr5DUA20Ek2kbaA5DjjrStL3NjKaYxM8MKhBodH5RmDn2UKzP7/jCH3IRt6y7JZ2uxy6e4KSy2X6ZlZnj3oM19HQbgEE8ymYICpXK2APfLIfE8cnhKzqg7Mw/mbIBNd7nG1gHvrIdeWt6lG+8xNTXBytslU1StBeE4uASgsZJ/rg3C3SA3oL0G4ho8ep9iV87WXw60O3F+Lub/T47DbYmFmkoMTAXWh8aUpgedqUEBBeHk3st97RaqbpIDwwvYN0Jd3ohxHK0PLcS7v5Fy5s89GmPNis6UgfKbhInOvP5fE9+tn2kzAS0C47N0ZsRNjy6JXWDqnbTm58faIAovIhr9dT/hwaYddfJ6N7j+BIDxUtV4F4VGPPEsZtVYe9rh9tLoV2PIS9g8F4WVwRbnCv4RL+eTvA4M7+G1aIEnBlcCgRYsEr16lQQTbm+xduUL01ju01rdJt9qEbYHqNhEOXiWg1qhTHR4iaNTwAp/1zh5JUdBLIvBdjp48wdTZ5+DkabqtXZJKgjfkE8YhfuJQyau4PdCNWHwaWXeCECwf0iGopSRZROFHeJZH1u3hJjXk8iTzmfmFBvGyGtibJlRp+9IqTbC1gIAUxwvI04y4nWAXLr5bxcp9ijTGynrkrodVCXSdyYpQ/67qxqbVWiqfKgiQcaoKdhQg2xmxRMBtC9eR4KEJSj8C4SC42cpciBwFpwJoE0cE7Sz91LTNlQH7qZ0SktKTAHu3gV9x8SvguiI0FmN1Ulyrhh3J4uhAxQDsqBET2AFWZAK/8mzEYSwsCdTK73RxLXEepaa/DpkAHhcq67r+mwSDAX2+X4VeanxMAUbSWs51SQMbO86xuwlxmpJKfbXnUBWatwDfbrsEaQWdICF2DGic6lQ//VktARHH1b3Jdx3Yb9O+fp34rbe4efEilTAkrlT1XorFg9R88QsyRnoSuJY9zGInELDqEAjou3WfaHdPkx67SRun6jP5n/0zpr/yGoXnsm0P4Wc2lR544r26kDohO1lMWhQ0vAY1wZVxRMcpsF0fy/GotGLSJMctfDOvXAm8RLTdhNyzCSoObgKOXJREqnX/k3ksz1MSIBJYMv6rk+dEMrkcl6rqMoSShTLAvlLROSnsAMtysOwAdR7ihKghz9v4E3bm4Mj1SHtBu1rOQ7muhMIuSAK5tQq2zDX5njhiVk5qx/LXGlgWp9V3A/LIoYgLXNcjzzvYEvRIUxJpF+dJwC2mVpXWhcIgSPDkX3ODSIwMV2xiAl524Bs/QUC4Y/9M7/cBCP/0X6cv7AhFBLJmukOkmU1MBRSEN7CDIQoJYsrnIQqVhOXngwnzkSC8yNuPYl+ahevDkP5UMd/TyGyWcWUn4b37O8S7myzMTPD0kVmmKg5ZElMRCpJGqOVfhXXmfBrMMJGNhz8vs+WaYrdlQ/P0y912lyubXW5t7FMpQo4fmmd+osmILEySaRX00B9DTlxGHUm9fqpdI9QPD03uSirfoXAlywy3tza5sLzHZi9jsVHh+NwMUw2fKuIcyCnlj/rhB4mOl9kxuad+Ed/Dn8suIzeuIUwKjUrm3Fhd5fJ6RCuxOTrmcnJ+gomqjZf3dOFGI+llxFY2XMmKyjkFPcuuY7gFRiVUgWdYoncBizXCNOf8zftcXdrFCeo8vzjGiQOjCvyI27opyaf0uspziF0UjRuHx+Rjy2ipIPZHY0RWjb0o5s3LN3iwFTEyOslLR8dZHAlw8hQr6ajjJc/uNx5DHoljE1p17m9s8sHdZZa3Y2ZnDvDC4THmhgQgy1wRL9AEP4xNxBaZyeSU9jbj93+nfG6FOJhiX5fNwufW0iaX7q0T5F0WZiXbPslooNscyEZX/q4+fH2u8jwiA8bk83CM/s/llZEsiEtR2Nxq29x8sMrt9RaHagUHD0xzaKpJ1RUgb6LbOoYyHMw51D3RMcp2LOIQy/OQa1DF2IIiCykkE4XL5a2Ea/dW2O7Bs6Mph+bnmB6qY5eZEp3z8uwfZnXL91glmDPxWCSsUdpN5rQRviGLyL0KUV5wfr3HteUNWrnLTN4ZgPAv7G45uPFP3AICwiUTbgt4snErAdbOBuGtG9x79zx7776n4LJmV0ktn9R1SSbGGB4dYXxykvrYKEG9pj2adzstkiSh3e0QZSkzszOMHT6MNXtURdyyeBfblehdTCGZNruC5VbBqZj1TTNuoWa5cZr6ddbdx3FiZUEJmLCsOjjlmhTIfmX2DYEHug+LMy/nzzPN1mqmXr7vBhSSKfQDJOxHFBFEEbEb4LguttYOS227/H1HpN2xZH/zh/V6pMGVBqTLCLeC8TTFEpAs2T1xEgT4BAJgXQrPJpRMsiMMLWHkWRIb0MCyeh1RSJGEFDKebSkA0UxmKvedk9sxmdy3MHlSGycPsIQBYEtAICXvtcjtfWwvKJPvAnqVW6Z+huYzdG01fbSL1Ed4XLZTxertQKMmSJJ2Lj20bSrNIexIggK5jqOUbE1EFCpKJow+rybPSjK3BXacmW5dfZdEcw99IQH5V/bxT/n4FSA8OXeO6xcu4Hc6pI0GQ+PjDJ89S212giywqfdM0Fl2u24lU6aAk+Z0377AvStXFby3sx5uxeXQn/4ZU6+9qgGJHaeKl1nUuwVWHCpIJjDMNFFmt1KPQuZIkVFUPRUpzH1HfaIsTnFzi0BeNwmMSEY5T0mSGNuNsDLJUMtWWWbC5QnKuyL/K35RuffKHI+TVDPFngSQJDGSF8SeQ+E4irkdCSRVq9iyt3d6xPttXPHllHnhkMkcdWUeucShvCuFzmUJVslcDAIPP/d0HkiwR99LYeZloaGeylR3K9j1IYlCkEgAQZmSIa4E9ZXl4arPIIwLCfJpckveyzQyr5DvUWQ2VrVm3gexgyd+qmXq7m3DzFMv+VEs+lOeUIPTfyEt8JEgfFgTc5oJ15nbZ7V+Piz1kSA8kvBaeRgijgGthphcAliTMCPLc65s9Lj4YAu6eyzMTHF6cYKJwESbPeWRyd9IBMNEA/Wja9yj7/TPqnAnM5lwXSyB/W7KldVdbm/s0nBzjh2cY368zrDQv00MWs9u1ouS8l5mrPtYOddlv9zHtfWkLDiS7RPYVXB/r8OHy1tstiMO1iscn59hesg3mUvdNMwY/fvvU3vlXzOGktAejiG0I1uinzqGpVnqu1strq20aEU5h0ddTi5MMll18S0Zw1y3oTfL4ie5b8MQMFFUQ1cQUGZ8EYn+J9iuyZL2cJWOfuHuFtfvrSoYfk5B+BgNWyjU0ipEftfQ780h3y/totdvxpDf068EgycRtmQObOjisR2nvHt9iaXVPYaHR3jx6ASLo1UkZytjiDPUv4+PO0YmY+gmJRkhj6XtNteXNlnb6jAzPc1ziyPM1BwdQwCsYWeIrUzAQq9YgzB99oaJlEn2/tEd9W1ss1U43FntcuX+hliNuZkpTs40Gffl94XeYcoiZP71yxhkHCWO9un2aktzHf0nI0EToRXKdd3twK0H69xdbzHXrHBgeoLFiQpDrinNUP9U3wMZ8VGphIzRf1+kBEGOXFoSPXz6MhMdDWR/uBFxXepFI4sz0xXmpieZqLkERYH4EPJExZGTB2msU5YI5IZqJ1S3rB8UKx1pGVvYD8IY6GUZH6x3ubG0wV5qM8MAhH8+lv/BXXwmLJDJemmroyG0bHk74xtXWHr3PBsfXqZYWSZOxDkPqE7OMX3kEENnn6Y21MAbaoCoT0uZkQBSpbI6uh+ncYRj29iVCnZjhiKK6d25gRd2cST7G6dYw6O4CwehPkSRpdiegOM2hSsZsQr23gbbK8sM5xFxalSwndkF/LEJ0rTAFSX2OIbuPkxNKbBmrwU7OxSdDkj7tF5XAYEzPYE1Ngq1Kpnj6HgSfszdipaj2LaL1d1nb32NWmcP2Q8coZqPzWA3RvT3rErfGSsowh5ha49sew87TpQ1ZlereOOjMNokE9q9lJoFHo3c0zIc2pFmayUgEe9uESeh0uKVCt0cVjswcRhSKVnpkDqy7zk4QY0ilnoeKa33NZjdXXtA0tnAkz0iSckKCWTIOu5iS0adAt+RjCgK9HqZi+PXqNSHcXwPd3oSAode0lHg5YigXu5gRTFst8n290k6XS2j6eXCYKgxcuAANBpGuCwy+5DrB2ViQ2ZzSfWTL2Xx/7SPXwHCo7fe4saFC3idNulQk6mFBeb+4e/gHp2nqHnYwr4wrge5UrBF/wA6P3idd370Y7xWi9hOsQOHE3/8LwwI9xz2bF8ZXtVuhtVpgcxXQdWy73e6FNs9kv09HNnXhoewh+sUjSpRvWqYEFjUhLmQQZC7FO2Q9uo6Rbyu80NiGP0gjfoW8j6p72VKu4SdKWA2zGJcKckaGcNvjmBVqqSuYwIL8iylHZswAwQd7+zQ2d3FbUdK93YrFazhIazhYQ3E7IddbMlia7vBVD27ul/F6vYo9lqEe9uQhNgSdIq7eh/y+97YJP70NHgVktRS3ykjxhMvQcC8OOpxTLixSdHpaWAgzxJCLfmwqTTq0BzHHx3TAIeCcC3NsDXIo/mLAQj/tN+gwfnVuZVAUwqeZMKFjl59LBPe1LLkR3T0LxAIX2rtPwbCH6X+he6mrrxmbU3NpWz6d3ZDbmy0sKM2MxOjHJ2bZDywzeYuFKCSyplrLtOAtELpNQZM9uG9jCSLmWz6Ag60TkUipr2U21t7LG23aHgFi7PTTA83GHIzXAHqUutZwhQB7/K1XGA1NdRdqdUWGpsBawVEOb7vI75FR6lRNuu9Hne3dtnuhMz4LodnppisVahJ7ZBjEUp2ULKvUldbONo+RhZvqUfPBOSIPWxTE60WizICv0KW27SlBj4vWGl3uL/ZZj9MWBiCI7PjjFUdBeGSEU2yglSz0X26uclSy7XLBl9WtCvgVMcj6eF4ruZfO04dKfG7tdFiaWVd7XZ8us6R6RHqjuQShO7tEKfCkpK8gAGvWq8v57JiUqHTaU29LOdC85b6o67WHGkNl1tjP0q5trTFxvo29VqN0/MjzI/WcDOh55kofJxK3fJjY2g5Qo5tCSXcPNPHx8jjDpZsXI7DjlVhc6/Nyl7I7l6H8dFRjkzVmQgK3DzBEZq20v4cYq2ZLmvk++UIVlrehwlqCGVfbCVWkvIJ+bttq876dpd7m+IE9RgfHWZhtMKYk2NnMob05PU0oCA15Bq3tzJcrdEX+7imht6MjlPIBio1zj1lGgiGXw4dVrdarLUiRqsVRofrzAwHjHimPkvejUyetUSvZaGRZ4rUbZW17VKPrrbqlw/IGAW+WyjIl3u5sR1ze3mT/dTh6GSNiZERRnyXWpFpLViWhkpPlPmrtYTqbAj1XJ6G1LXnD8cwG69kcQoavkM3yYiyjJs7CXfXdmglFgec3iATPtg6Bxb4pCwgjBgJyMn7LwyiMGT9zZ9w+6dvkq2v0UgiugLyHJ/p089x+OUXsZ8/pfuiOM+KxMTZF+q2bKY1ybAK7TlVsJlHEtwcIe/0uP83f0O2skKQ5/TSlMbRI0y++mXs8THVSvClx/j+HrnUlWLTuXaFq++/x3C3SzeJqTYajH/5y0weOUYsSepqjXxnh97SAzpxRNoLSXd2YbdF3g3xZaPRLLhL1KxgDw9RnZqgMX+AoNEAyQgGDQiFfg7h8gOuX/qA6vYm3U4b3/cYOnKciYOHsIfHcUZqplwkTkm3N1l78ID23SWydkdrrysTY0wePURlcY5suEqYZ3TJaWz3iLZb2A82Cbe2ibsdCs+iF4dKza9ZFs2gxlBQIz/yNLVmDXusDiMS8i0Ic9lrA1PjW7hkm8vc//AD2qt3sSRLHUZklHR0PAVhsrpW7ES2D+Ikol24BEMjDI9PMXHkBLX5WYQimOUhaZqwtbZMsrGjdvM2W2StttYbixJ4x85I6i710TECKUEYaTJ24CD22LihQveDqKrnUqYZtN7uUz6kL7jQ0e2fpaN333yDW5cuaSY8GRpiZnGRxW98g+LkItQ9LAHhZR/wQoRkJFMrAd/v/ogf//l3CFotqNjqs535J/+Syde+rCB83/Zw04JqV1K/BexsEq7dYXtri167g91KiTv7xrtsNrCG63hjTZK5aSrDTYKJMZrBEGmYUN0vCG+tcPW9CzjR6qM0U4k8VRukLE3S0kglaxpWR1TEVGoVxhcPM3XoKM7EJIW8M6q9YtPbXKO1vaX6SL2Nddq7u3i7MY7nU6nVcCdG8CfGsUaaVI8uUGsMYfkB+W5I0osYKnysbpvdpQes3rpB1NrFE99GSqqKAq9aZejwEQ4cPw4jo6S2p0mSKI8ILBdbHINuQrK6ytLVa+yvbuAJO6RI6WYhXhAwND7K6ImnGZmbVxq9+M86c+T3ylTTAIR/yu/P4PTGAspwEhDeKOnoj4PwoRKEyxrxiJLxeZEo+MhM+H+80SmrR0vJKckai3uuGWRbKVSCq6WVhNDRW5nNVi8m6+wxXK8yOVyjJvU0cYyni5kRFUtKUKFQXsRVyjrwfq21jmK7CsJTAbuer1GQbpzTilJa3R5+HjEx0qTm2XhFpDVF0otSQaolY4gTYa67EfcBuABZk/EVoai0E1Gt1lTArSPfdS1285x2nNKJIkbylMmhhtazW4WhjKUqZGXo2pZE1zX9LVFVEbkqqWO2AFcTRUzbEfV6XTMIEtJQgbk4o5dAGCWMuT2mh6tUZQIKvcr2yO2AxJYN3USytS5cgLAtQQYBZMaOCsAFWMq12TZRktJ2xAFzWOsVZL1YQd5kkDJWc3FzqesTGlNAmIuNJHJvDlMnLCBVpH2MAyZ2lPM/HMNxleK471U1YLG8n5B3QnzbZrZhMewXZGGbwLE1cxD90jHkCYU/M0b//uQ+lAFhWWxToZtm7OcuaS+mXg2YrOTU8p4ByNqXtEKKoywGcwjY7hfUJ6Y2r8yKe8IoKHKqUgMdZ2S5pcGEMIXt0NK6xnrVYcwrqGehBo2kZjC3PNLcUpqozibZAAn1GaTidPWZa0qKF/pkpqUSSiovCnayCu0oU4AsdEzftWh6IjyT4IrQiwZvfGV8iE379vYLM4Y8bxFV688Fr5DSC6FHtrFcD8cPWOnZrO92SZwaVTdnpFHROVsVJ9mBKAyl4gJLxAf7wmwCwkuBBHlHYhFzkoyNUOksyd7IyBGZiNnYLrtxwPZeSJT7nOTmAIQPNs+BBT4hCxSOoR7bkgUV+uruHit/8Rfcf+8d7NaO0lD9sTGqCwtMvPQyI08/RTo1UvZSFmAgq3XJnBIqs0bSzEdp2rImBk2ynT0+/B/+F9KLlxnKC/bslOaXznLoj/+IaH6SXq9HrVbD29zDkxpSp2D3Bz/hze/+NVPbLXazhObEOBN/8kcsvvQ8Pdui5jfJ7txn+/1LbLz1DnGvR9LpUPRCHVf2fc/zlLobq9iFQ3N8jLkjh+DIAtbTh/FGphRUExekV69pJrTy4AF7uzsEvs/wSy9w5IUXcA8uYo02dA0uOm3y23e5fekyex9cpbu9oxnp2qEF5l96juFnnyKbHjYVVp2Q/M3L3HrnA5yrS+RhqNfTbkCniFWMrZEUDFkuI7bP6uw80wsHmHjqKMGxA1CvqihqIvJoXkAQFyQ3b3DpJz+he/UCfi+k0YsJbZEklaBpgKfPpKAmwmxSN5/G7LhQHZ9gfH6B4lt/yPTsjMmWSkC5tc/9H7/BzruXKNpdGjv72mNbRFMdEcd0cq2qywOXzHUIpiaYfPFZGsePYU+NE3kV1RZJLPEbjH8wmvTTzZ/QRP1lp/klIHz/+nX23/gJd69cIRDGQa3G5Nwci9/8JslTx4iGKgz3SpFbYTh6Oa5lUc9z9r/3On/zf/05w+0Ofs0nyzOO/6lkwr+k/lkoHQPSDL8TUizdJ7p3m6WbF1hf2yDshlTa4svkuELpFr0eEXwTmv/xQwzPz1I9dYxgdt4IBnQcuHSHd37wI+yVC6ZKUuqhhTFY+l2+Btul1MHSmnPZ01W7Ie1QHaox+8yzHDz7IvahI+A3IIrJt3bofHCBpVs3SdcfqD8sAa7ICTSL79sOtUoNf3QEqznE8FdeoDk/hzV3ACsXDQNJukgwbJ2da5e5ce48+0tLVLKMhhDOUxFP9Bk7+wzHXn4JFuZJ6hVNknSShJrt44ic09ou8cXLXHv9p7Tk7+tVve1dCSA06ozMTTP56u8wdfQ41OtaniHOvR14xq9Rv7P0rAZ09E/xJRqc+hdAeFH7uZpwEWZ7HIT3w0RPvu0+EoT/dz+9V76CpVK5UnuljkYChAaEy0YvWXBxItKgTldyje1dAsdiKHAIRDAjSXQzNpuDiFgFmglXIGuZzdrQbE3GV792PBIRISlsLK+iD6AbZyriIiR5O+5Qk7oZIVULnUsxtOTSDfBKbRnDZHQbcarg22TCy4yv1PXsh9RrApAdOkK99n1aot7pusSi0BmHND1XRT6EmmZ7joKZWGt4BTD5KvwiRORAatm0juyxTLgk21tdGvWmqrt2hHLoOOxKxsIVClFOI99jrOripF3SruwgHpZXIxaAbKQANeur1GU7egyESxbeZMJ9K9Z7DuOYtlPHqzXYTg1tO09jGlnbZPITeToFtl8lEchoSS2QGUOAnQQ/PHqkfaBvmTEEGAa2gFrJHMS0fVEsrLIdW1Rkoc5Shu1QFb+TbkuBvtSiS0Y9kfrBPkT+VWOUDovch4BwYVrsWHKNNqFb04y0bKqNokuQtLGFCiYZaDtQZfHI7gcT5JmIrTKwBehLbZ4WdOHmAtcLBeES/Mgyi7Ayperm+5mr4i6eA/W8RzXpKGOgqvQutwThUo9twjoCwk2+umKKG/rPSUSFyNQOSn3Lctr2kAadYruqIQ4rT/GyDjVCfEcEggzrQc/3mL0NCJe8uq9Ccv0xJJAiY6TdHdygQqXeYDMN2OtlFEETkg6NSoWKKK+nCZ7oEIRt41iIEruK8pWZ8My813ILEsiQ56vq6aLcLjZM21pmX63U6DJEOyzIrCqnrFtPFAhPUxHBC5We+zPq6PbqzwmzaUh2IMz25O9rT9Yd+KYG05aEZpjQXVph+S//kq0bVwl6HTpRh9HFRRa++hpDZ18gnxgnrrimZlg2Y+k8IruQZWk2WPqFy0cyxlKzqmVEjRHijU0+/O//J7rn3qWZFdouqvnqCxz7z/+E5NAsu3u71GsNGvsRjm+E2lrf+QGv/8VfMr62TavIqY+NMP/v/oy5F87Sc2xqTo3k1l3uv36OzTfOkYQhkWTEs0QDwwIgyyVGJU0keFqtVBhtNgkOz1P7vS8zfGBR93fZXLMPr3Luez+gcucuu9vbVAKfkVdf4diXXsE5cgRGBIQL9bhDevUG1995l9aFDxWEi3p79chB5l95nrEXn6OYG9cAux+l7P75j3nrr3/I0FKLiufiBz73ij06omLu24zZPvXc1t/dro4wNDHKxOE5pl98isbJ49BsEme2stTqKURXr/H+D39AdPl9vCimmiSEXoPcdtlPLSpYqv01JKJ2uVlPd32ojI0xfeQw+T/6U2amppSpJPeeLq9y+f/5SzbfvaitvGq9kCwzVHar6mpgWwLDSZGpCKgwCpxDc4wvzDPzD76CPTElxD71Gzy3oqUCI9nfDwjPy0y4BhT22wgIb73+d9y9KrXdPcJqjYkDB1j8xu+TP3WSqFFVEC5aQuJKd3xReLeoShLh+2/w4//3LxjZ7+BXfVXYP/ov/jXjL79IZmXkXoAVp8S37tJ9/cdsri2zsb1EHIvifYHdyhEcK4JkjVAVg6mK8NjsBJXJcerHFpk4/TSBZH+LGuGFG1x6/U2iK2+K56fZCNszHXXsNKWSmfcqSwtCdcYcQtemlbSpDdWZOXOG4y+8TOXYSSg80uU1Vi9eZvPiRVqb6wS9ljLnXM9hs1qlmhnx2lpqYwWiAB0QLc4wf/IEI2efxZuaVV8udwPs9SV2L1/k+hs/ZffOXYIkZUTYmFI77jjUnz7J8efPRoY/EAAAIABJREFU4j99GmtiVAMOvUI0A20NVOQ37rPz9jvcfvtd2ssr1Jt19QPaLvj1GqPzs0x+7feYOXVa2TOFiDmKdoFbJtgGIPzJ2kee6KsV7JeS21WyXMosa1iVCfxKHacy/LAs2bjapS7S49pbT/C9fyQI/x/fX/+lIPxnM+HGgZBMeM/22Rdxi6hDxbVpVlzqoqotjkImZOnfDISL86wVMiUI70QpkbThEvZS2qPqO9Q9EV0RMRdRL5VM88cH4Xk3UfEMua6uAB3XUxAuGVih4I6RKwh3E8k+hloDFJP+RiA8EaBfb2DZvgHhts12khBnFlGSMWy1mRwKCIqYPOxSiBCdXSFWYPnxQLhkLGUjF+XUjitqggHrofaNUxA+6kQMi9hY2lPaue1ViBWEfwyAXIJwAchCs5INQEC41CFu9KTNi9CvM8a8mJGKRRF1FJQXboBU/H2sMUoQ3gf6whbYsSVLXdAWap84mUIXtHqqGuxJ4EVYBphM9ccD4VLY8CgTLq3HesEocW6zG9tkrgBWaFoxTcl5WLmq+Se5AGFHaecfF4TXhNIvf5vltKgTFw6hVcF2AgXQkikXEC46CeKYStBDqOUfH4SbTLgo6LryrGOPnU5M7jcJ7PQhCA/K1iRJ3CWRGkXHZMI/Fgi3pKasqyBcyin2sxp7nZSUyhOVCZdovqwjUuOZlCA8jUMVfxorQXi/81t/gS9jKr+QAhB9h4E6+hO8231GL70QcTNxvUV5e22blavXaf3k72g/uE+TnL20S/PQIRb+8A+onn5aHfAocB9mqTSBVxKA5F8VbXqcqydfjw7TXVnj7v/8H+m+eZ5RLNpehv/SGY7+839MdOogGxtbVIMaM4mjAEnqmnvf+SHvfO+HTK5u05M2aNUKs//1v2T8mTPEgU+Q2sS373H9+z8meecDqtUKlbFhnNEGTiDBR9GAi+l1OyQbWyR7+7hxylBukc1P4//+a8wfP2XqsUXs7fI1zn//h9Su36bd2qNWqVB/9SUWX3oBjiwSNWpGllQo2NdvcvOtt4mu3FBF7arnYy/OMfn8GZovnyWbmyCPEipRxs6f/4g3vvt9juRVxsdHCaoV9qd8Qh8iKQPb69Db2Cbe2qXIagpE7OEqs6+e5dBrX6EYGyV1q+yHEWO4ZDducun738e5ekkziG6aUl88RnN6lnZhU7FdXBGsXb5Pa3NFVam3nZSiUePAiaPsfftPODgzS12EPZ2A+NoNLv4f/zfd23cZbwwxM9rEGvIVNHUqUO9EWKub7Gxs0pNMaMWnPVLHbjY4+ge/z/hTZxSAhXadRqVJrxMxLAJ7n/YhqtoiCCaCgo+BcMmE37lyBb/XJazVmJib49A3v4F1+pRmxoc6hWa5VWOmVEevJBndv/oxr3/nuwzv7Cl9WtbmhX/3bxl74TniNDblEq0O97//I3bOvU7Ya9NLhBXm0xweZrI6STHWIA0chjba9Na2iDd26UkSRkTapsdonnmaw698CUanSe6tsXn3PtWlK9o+TTVS8pDW5ha7a2tUOyme5+M6Ps74GM3ZWZJaQCftqmicPzPDmNDRp2bJl7ZYuXiZlYtX4d4SvlVoK9163WN4dpq1AxPUwpR4d5/i/gZhr6cMls26z9ihRaa/8gpDzzwN1SqRBIqWH9C5do37599h7/Y9vDBm3JZ2qUbAvTc7yeyJY4x85UtUDx1UIUTJtvvS+iyMCM9dYOWtt+k+WCJZ26Ax3KSXRXSrHnbFp3lglubXfpfZM88aJX4tGZWmgrn6uqal2SAT/mm/QoPzm3a44gmnmUcmItbukGbCXb+KWxszrf1KR63vp0lB5ufh+EgQfmVFmjiZ43E5eJP9E4GUUjBKsuBpzoN2wv1WqFnq0UaVmZEG4xWjmCq6jdrKS/Wlhe5c9ru2o7Ie/JGMl9LFhf6VSmzS1MnJQ+j2Eu7vdtjohFRIGG/WmRyqUZMUgmT+RJyszKlLhrT/dVV+XNKMMumJXGbenUTEUCvkuW1qwm2bzShkabfNbi9m2rOZGW5qa6+qJdkBj1QE2sqacFE8l76TQv8T5ctfoKMLjI5yzSTmhaObsyyga50uy7s92mHCdCXh4ESTIa/AySKjWm5L7XW/zllYgSInIsq5/ZpwsZ1X0tFzPAHXnqcR8q7b0Ij47c19tnf3tWxgcdRjbrSudcaWKGO6wh8w1DXzRAzg1DIAKyaTPLC2iBMxG5OPdfNQlTMlS932huilOXfWW+y3RKTL5/BkjbnhClbcU8AjmX/JPZsxjGcoNlJitYyh2V8zRr9/vIwhvTfls2NX2W51WG1FdHsxjVqN+dHAtHKTun7tjyuQVmrCpU7P1LZLbb7xQhMdQ6PK8nykh3yRE9ii1iuCZC679gibex2WtkU4KGJY6GVNn3GvPI9kzAW6lzXhqudqZRr0UQGeQp6TaaEnVnL1OeUIZVxUT6UsazXx2Gp12epkNAOfZr3CeN2h6aaatZeNTzPhSkcvmQdaE16qvys4L3uRC8NA67VF6FBqyc07dHe/YGW7rXTI6WrOWLPJkO1Qlfp83UxD5Kk+alFm2uoJHV2cDtEakPmmT0myLOV8C4Q1IILzts2Djs3Kbodu7jGeCk30yegTriLvWaYqyA9blJV9wvstygYg/POwlT2595Br+yHLtL9aXWfpylXar/+E1tJ9RlyLjmczcuw4M9/6Nv7xY2TCDFL9iMfu+ecL5H6ePjrSpLe6xo3/9T/QPneOEWE1eRmVs6c5/k/+AOfkcdr7HSpeDb9ddoGwIsLv/JBzf/0DJjdaRIGHJzTWf/6POfCll6FZ1/7EnZt3uPy3P8Hd32ZiepLx40eoHToAQ6KiXhDttdhYWWX7/EXWPrxKvrbNtCylkxMEZ89y8IXnqS0sCOWG9N0POPe97zNy8z69/X0jmPbqCyy89Dz2sUNkzTGlCov2CDdusvT2eZKr19nf2FSar7O4wMTzzzL08gsGhIcRdhhz9833uPzeBQ6PTHDsxGFqk+MwXgeht0dd7l/4gFuXr9De2Gb+xjadKCTzHcaePc3Tr75KvniQYnyS/ThRynp+/TqXvv89qpcvsd5tEVYcTn77D5n72tdgeARd/Pda7L35JuvXLtPe3GA7akG9wtzxo/hf/SMW5hfwhKXgB/Ru3eHcd/9KAf2CdLc4dRh/YYK86rJdK6jf3SB/9xq70jP+wRLFXkfbqjr1Gkd/9x8w9cIrWBLIYAik5dV+BCOiK/IpHz8PwtttWiUd/faVK3gCwusGhB/+xjeoHT9NEdSxRD1Wsjm2Ra+S4YqCfZKQfPfHvPGd7zKiIFx8TBj+L/8ts6+8YDqf9DKy+8vc+d6P2Hr/bWVaxFWIag0OLB7mxNnXyJ+aI5ZOYVfvc//cu6y/fwlna8+036oFJIfmOfni8zRfOgvDTTphyMheGyrSDgyyzRXuvfMud955H299X33R4fFpZr7ysmbkdc4komGQkbgWnmgwJDFLf3uOK2+8jb28w3CaabcCYTFMHl9k9rln4JmnYGePBzdusCltB+8tU+1JJwCpXx9i5KmT1L7+JcaOLLI0EjBzY4X0wxvcPXeePcmExwlTUq4ofl4SsVWvcuDEcWa//jvUjh9VdXhhN0ppprW/T+cHf8vNc2+pMFwQhdQaDdphl7YEN8QXmTtA82tfZ+aZAQj/lN+Swel/nQV0MxMQLtjEgHDJhLt+Bac6ojXhZXP7khQqHJovAAjfSyTv/EtAuCnm1hYG6uQK6yfNuLbZ4eraHk7cYXpsmKNzE0zXfQVyAiQfCrMVpSibOP3a4eRxTfAy/ysUoExUnV0V7RA9jP1OwpWVLe5v71N3MuanJzg4OcqwJ9HLVLtV9LXPHwq/WdLBwlIQbj6Gjq6ALXe0x6hQk3uaRYcHrQ7XV7fZ7sbMVX2OzE4zWfOp2kaBPNU4oRE+UWE27RMuvoaooxs6uhnD3IeT2nieTZ5ZdLGIsoL7O/tcX92jFWYcGrY5PjfBeM3Fk5piaSlRCNXZ9MTTli/Su1WmnCMTT4ILxn6mG4m0KulpgEBaoPWEDhfnfHBnk7vL61rD9szBMY4fGKOqFOOegnwBoUpz7l9n2XfbtgV4GsEzofIZwTzRTBAQ7lHYFh3bZaeXcvHWKsur2zSbwzx/ZJxD43VV3VUQ7pi6chmj7yxKf02Fq9JXVijvCvQfjYEKzHlKm97DYXmrw/WVLTa3O0xNTPDUwjAHhjxtpiWZBQHTZgxTD6kCQGUbEaNoKgC5L8xmqOQizKatvmyHzdzm7nKXqw828eyQ2ekJjk83mayY2mxRE5ZzSBsyqVPXbJWUPRSRXrcIs4kQi1E3L2v35f+kplx64xYWdzsWd1c2uLexz1TNZ3ZqnMWpGk2JsQg4TBOlxItYnoxhgh5CWRMQblBxv7ZdxjIq9tJXNVeafJwVXNuKSmE2l2NjLjMT44xVfKq5CA9KkEii2waEywYuAFw+roJwmbOlOFwp06fBAck2WRlJYSsr5MPNiNurW1rbPlXsPzEgXO7jFzPhkarEjrBs7riUFBhkwn/dTjn4+adhgUTClaIOHecUSyvcuXSZzk/foL3ygDHfJZbA3clTTHzzWziHDpPEUp1sumN8ZO/ex4F5o0m4tsq1f/8faL/9NsNSguJlDD1/hsPf/n2cEydU/8GVvsY7kdH5ciPi7/4N57/3Q0bXd+mJSni1wuSf/VNmX3mJtOLjSpByp8X21RuMVW1saaE10lSgUkhtqVBbk4x8r0X7wocsXbjI/q17DHUMTTlcOMjxr77K5Jkzqpree+s853/4N8wubxK1O1Rdl+KFM8y98BzOySNYw5MmzB514do1brz5U+IPrxLutah5Ps6hg0ycfYam0JfnJsl6PaV395Y22VpdY0Lo9vPTWEN1LKmbqkkvbptsZZWNy1dZvn6LoXdvsL23Sy9PqR09xOmXXyJ49lmcmQO045hh2duuX+OD732PmoDwzj5Rzeepf/pPmf761ymaTYpeTL69Q3zxAsvnz7F57x77cQu32WDh5DGG/uEfMzkzo0FYac2WdTqsXb2Gm+WMjo7gzYxRjFQRlkRc8fBaIc7dJWUbSLCgc3+ZThJhVXwmXnyWo69+De/gQXBGIJF65xhGpL7hUz5+BQhvlZnwXwDhx05TVOpY3bKvmmR0KzmuYysIj//qx7zxF99lZPcRCB/6d/+S+a982fTJXt5Suvfqj35K8eCO6py400MMHz/J4tNnsA89TTpVxao5OBstsg8+5P65d4hu3tVSOvHeutPjzJ86wdQ/fI3awhztsMdQmGFJH10X8rUlVs6/w52338VfaxPFCY2xSQ5943cZ+cqXievCzpP4gdSoikCcTba3y83v/JArb5yjstWmnlmMTU0w89RxRp87hbUwDzNz2smGzQ323nuf1cvXSJbXybZadET4b2aK0W/9A46++gpbkw2Gr94nvHyNO2+dY+/OPappxqxX0fHkmu/nGWML8xz++u8w9uwZChGDtWtK7c/X17n3nb/k3nvvUk8TZmoVFWPb2W+xIwy8IGB4fk4z4TODTPin/JIMTv9rLfAYCFfdK6+JVTGZcLsybBKfj/ngZut7rN30rx3gs/sLH90nPHukjv7QUxWIoOJX4s0LUBNakWTCUz7ciri4sg/dFnNTY5xenGKq4pZ1xdK7UeQlxRilAob8+wt9wvuegyi+lX3CJfIsdcL7XS6ttriz3UUov4fnZ1X1e9SV2iLJdArQf6yHd79eVxRN+nLltlBuygeiPa5Uzlz7hMu2IH3CL63uK9X6YD3g1MEDzDQ8Alls9TekxZcZQ0C4yk2r+JcU08rKLP/bv8+yT7hMoFzqyW1VDL+xtsoHqz3tE35s3OOpg9NMVh0cRK2kPFdfq1MAkapxCwf/UZ9wySArPVqjIAKsxZYitlajk2Scv36XKw92tDb7xcMTnJobp+EIdbyrz00/YnwFrVJXaHptKrLXWup+L/KyP6b2CTftTyK7znYv5O2rt7m+tMfY2BRfPjnDobGK1l5LRluo0sYYv2oMeSZlL/ISnJv70Cabpk/45iaX7q6wtBlx4MABnj80piBc4P3DPuFqJ9MG7+F9KOOivAd9eWWcsg+69AlXxXOXDekT/mBD+4RLnbbMJ+kTPiItyiTwoS15hJlg+m2a51+OrZkmOXdZd16qp6vKcRaB9MTF4da+6RN+a22PhSBlcW6Go7Ojpk94nqooD6Lubgu1XrJbwhboj1H2CZfutqrU2r9PMa1hRURpwaWNWNvRSYuysxM5B2dnmaw38LPUqM3LnBfhv35kSO0jvYJlzkrTVHn20ubI9LPXqJpGZ4Rq6BNlOedWO1y5v8pu5nDQTZ4oEC7BvMdrwvt09AEI/+xuTF+kK0uyRMXLpJ1Cfv8+Ny9coHP+HN21ZcYCh7BRY+LUaaa++QdYh4+RhBE1ETJ7/Oh3o/pVXan8YbLVNT783/83dt57i6ZtkToxY08/xcGvfoVs5pBGqW0RH9uONIOXV2O6r/+Ui2+8ych2S4PI0kLtyL/5V4w9fxZR8JD2Xa7nq/K69FpWVXZf1j7Iwh5dUUiXumzpNPFgma1Ll1m9/CHp6io928OZXeTQ73yFmS+/AkNVWm++xfs/eZ3mtTuqDD4UVLFePMPBV17EPnNSHTOpkbHCNly5zJU33yC8dJmk1aYWBCreNnn2OYYFhB+YJAsj/LTQ/T2RPSJLtNbYknW3F5G223i+r+yw6MESdy9eovLOO2xub2t5V3DgAIfPnKH+6ldx5+bYD0Oa4iuUmfD6pYtsSq/zep3Zf/SHHHntKyQiuJUWRK19ovPvcP/1N9i9d4887VIbbbJ44hiTv/fHeFOT2nLKqgVY1Qpx2KOIMrxaHUfK5PKUXrvFXiLq7VANQ6z3r3P3g8tE1+8ShR1Vsq6cWOTQa69RPX0a/FGUly75k+bfAwiX2mMRMO3T0ctM+J6o+5eZ8Kikox/+1jeoH5FrrGtGW/dTB7pVkwn304Twr37E6wLCd/bwA5MJH/ov/gUHX31V2Y7tyze589N36L77IY32PomVUzm+wMLvfZ3a009DUWHPSWGoxrBQy9c32Hr/Art/9yZrS0s4UUwyNszs8aNMfvvr1E8eYXN/j0lvVML5ZGlEvHSHB+9fYv29SzRW2/TihGB8nOlvfZ3Z177M5pCL28qpOxVsq0febbG7cp+V7/2ABx9cYbiTkGYO8yePM/vt36P+7AnT8isbxa5aWL5Fb+0eq2+dZ+mtdxh7sEsYJ1omWP29L3HiG1+nc3Cc4MYy+x9e59Zbb7F35z61vGCuUsWXOvIk4W6vR1GtsvDSSxx65RXsiUnwhrW7wdad29z94ffYuHGNMdfm6NSY+jBrm5tsSulmEKieQPOrAsKfGdDRv0gbzmfxXksQnuWi5SV7yAhWSUcnGDLCxIo5H8ojIQ0HPw/HR4LwvBCJRXM8YreVSumPfU9LLtOcy3sF7630yFpbCsLPLDaYqdiat1Wt7zLr+lANSiBt2dbyYY/lsmWWktMFhEurMcELwPZuyAebCbd2Yyp5yLGFSY5OBYw5EgiAmqpalnTkh0Bf5bYfYlvTJboMAygeN2rvqWcapN3aavPeWpfVbs5CzeOMAL+6CK2Yns4ipGW6eAvM075nJaiXdmvSZsZAtYdjiNx0GbdIHNOi7OryDu+uJuxlPifHbZ462GQikDH6TdVKsbR+H/ASIGvt1cOO1yXE1fo/08NcPpIJl1rqt2+ucXmlixU0OHtwiJOzVYbsAk+yxTqXFer1ISwIINT4iMkuGxp3aSd9bpnGRGQz6Tkeu1HK21cfcHU1YmRimleONVls2lhZoYr4Ei/oj1FC8V8/hvT+VoqaQ9tylCb+wZ0V7u8UzB6Y47nFCjNV8AuoWUKdf8zzLNkN2m9QwHEhwNb8XFVPNWoiyedIVWSlXGGtsLiz2uHa8jZ+b5fD8wc4fWCEMckelz1s5VqMmODDxi8qyWYafIthDAh/nBiTiLiJqAFLUKcLd5ZD7m62OeS2WZyb5vBklYbgaVV5F5ZGv6HNo/CUGUOCIxIIMCDc9Ik3hzxxIb+LPsKlzYxr93bZiixeHmlz+OABpuseXiKsAxODMH3Cf25uZnLOjERYHpjSBLc/gTU2UxB7FqEFP1qLuHx/iz08nsnWnigQLt0b+nT0NJK+uyK0mDBcLA0y4Z+HXewJvwfRM5HMlICM7O5drr/3Pt33zmmbo1HfoR34jJ84xYFv/xHusVNkcUylK8HUx268jKtpXLm/Rjz2tZuOUKytce3//PdsXDxHQ+Kwdkowe4CpY8foVSaxMhsn8/D2E+xmwN5QTHTtBg+uX2dKWhVKOZVlcepf/WtGXn6JPJeuxDkVqdPVtapbBveg6MT09vbJttvY7R7SCtre36N15zbLN66T7myS+lWcAweZ+dorTH/tNWhW2HnrHJfPn8d5+wJECXXXJ332JHMvnaX2zGmqzQOmzWUSwq1r3Dj3FtHVK7Q3t1SYzRcQ/txzjL70EvnsFHknotLOlHpeVAKi7p7S1kUvpXXpGvnGLhXZs0TMrN1ma2WFzt3z7OzsquCqOz3LgaPHaP7O1/EPHqTT61H3pSb8Gh98/68REC4MPccbYuKPvs3s175KIa2nxBNpt2n/5A3W/+51rcv1k4hqs87soYP43/o29uICRRETS+cSAVai4dEVNXRpU+fAVpt8dZN0Z59ONWW3EjN6d42dO/fg9gPiuAMVj/zkAaZefZnxZ5+hqI6SRNLRIsDJ/x6E2T4GCNea8Pk5Dn/zGzQEhHt1tM5J9jgX9mopvuuokOj+X/2In3znLxndFhBu1JDH/6t/xcEvfUmf2eabF7n1xtt4N1cI9ls4jSr1508y9fXfxT92jDCXYJaI9Lq4omOTxcR3brH9V3/Nncsfam197LuMzh1g+k/+gPpLZ0jbLdzKlNlV05js7m0237nA5vmLBPd3dH+uzczQ+MbXtP66PV3HW40JpG7VbpM/uMXq1Yv03nyD7XsPGBWfb3ySqRPH8L/5u/8fe2/2JMmVnfn9fI81M3LfMytrX1GFQmFfu5tgc0h2z3BEsYfUkCMzSiaTnvS36EEPkplMJslkM6QeZozDXoBuNIBGY6lC7XtVVlVmVu5rRGRE+O4uO9cjqwrNBhsYcWRYwmFltSAy3P369XvPd853vg9O7FdaAgNb/UR6E7NHGA4um+c+5epP3mLixgpmomFJ4uSZI4x//3skB4bQtnfYuHefmbNnqc7NIzK644US5VIZ0zCZbzZZq9WUVdnJV16jcOgIlIfw793l3o3rrF/4EG99hf6czcGxQSUWu7C8woYnrZUOA5NTVF5+neFjxzsg/Gu+h3ztL1/iU9HQSDNBbc3JQLhhS8Bf+jaDcIFd2ZFRsD/LftutOQsADqOUm/WUC8suwdY6YwM9HNtTZqyQ0ZElk7tLbd6NHpS9qVJj3gWt2emUEriiGguozWC1nGuz6nN1M+SegPC4xb6xQQ4M2fSYYpOaUpaiZRsgP/5WQR6iLC5AJANLjwFydj65SwHhco4H2y4Xllsst2LGcwbH9vQyVtKw24VUR7VqZyDcUiC87VGl/piBfTnH7j0ZYQZ+5EyBoSF/vb1S58KSTzWyONSrc3iii36xxRM7KENUVdt2M23BHdoV/th43OMs35fVssU+Q0ZKCpgpnmngxRqX57a5teaprPPx0TwHBi3V2545mWbfr7oKVDJB0HUGIwU8KsKz0K0zTJ71cYuSqWo9SPBMi1qQcH5mhbvrIZXeAc5M5xkvZdmSspEBffnJXSAvevKPgX72lHaBfqaTn51DAJOMY0M3WKkG3JhfYbGmMzwywrFxnUFb+u+hrIv6b6ZJkB1tK55df+3k80C4+KBnQmuieLC47jOzWsNqVpkaHeLQcJleKZTHcabo36bBCOBtx7lK3+ARCG+D9CdBuABkGUMhlM+2YH4tYnHbY1yvsWd0iMk+UyURZMyVv33b+k/GZJcjkp2jDcJ16dcWwLx7p2pKqzygJAdubCfcfdhQIPyZ7h32TowyIGtX3FZy+Ly5KdaCQvHTpM9cROMEhLcL/kLHj1ICR1fv6PvrITcWqtQ1m6Pe/NcAhD9OWMickmBMbGIi381U0uOQ7qQNwlV2NWs1yLzgf2NLa/9dbGo6wmxf++3+K3cDCoTn82o9UCD88mXcS+fx19coi0K5odNz4BCTf/xD7KPHSISO3hTAK+1Ju+1b7X1aJR6zfxcRxkyvIsXxe0hXVrn77/9tBsKFiq2HhLkCVqWHBmW1zeiRieHFWN15qsUAc3WV1tYWE5Z4QkhqUGPvj/6cgVdeUZuDL97Cotrt7hDWNqhtV1lfWacpVGA/pCsysUPxkdDpCl0aWxs0t9bJS+I4XyLqGWTg5WcYfPUVKNtUz19g5to1nIvXiXaa6GFIfXKI7kP7yR3ajyGKuRqU0oh0YY77168Rz94ncT0KTg57cg8Dp56icuYM6egQSTPArrYItJBmo86duXvoXqgSGdrSlurJ1bxAqaJn6u0a3sZNduo7WKaDOTDM0J69VL7zPZw9e2hJb624TMzcbYPw6zQaPqZeZPBPfsDga68S9/aQhhH+ToPk0hW2PvgQd3EJK/CwijmGxkeJfv9NCgf3o9k6kQ2B7ytLNn9xi7DpYi7W8FeqxDse5cSgXjHY7IKx7SbBxib2ygahtIhJFf3IJL3Pn6b/xHGSYjdekGA5BUxlOdWOqdq/P54wuxPncXwik+XziBSf+9JEiRIKfLIS3rh7l+rHH/Lg1k1Mry3MJiD8+79Pcd9RFZOonvAnQLgoq+fbIFzU+HukEm6LcnxK/3/3V4yffkbZf61+cJH7H35KaalKIEmq0SHKzx4j/8wZSmPjxN3DGKKxIrZ0fhXD0tF2tnDf/jl3L12htONS832srhJj/+UP6XnlWVL9nVbOAAAgAElEQVR3h4ZfJJ+3MKV1cGGe6rmLLJ+9gHZvDTOfpzA8gv3G8/Q//yz10W7yWwlOvgJ6i/jeTR5ePY9+9QrVxWW6goTeQ0cpTE0QPXeK8Mg04sDdvz1A013D6bKwBi38m7e48vc/ofT+NYpWDqMZ4R6eZP/vvUF6eEyCatZm55kVdfT5OYqaxlCpTHd3ha5SFyvSOjk/h9bXx6nvfkfZF9I1TP3SRW5dvIh76yqp26C/lGff+BCBVM8XFthotLBzOYYmpii/0gHhX7kN4VtxQb8hYtKOvaJE9L9sNFvo6AMYdk4l7VQk2w7AHwuzfSvo6FJnax+K0psBJ6lAKkV0VbRsU5SDmGvbEecXqiT1DfaNDXN4vMKo9OYIMVdRjjPYroD1o17dNrhRm8TuoAqlN1E+yJksmPyMxlbN5/zGDndqTfrCgEPjI+zrK9Iru3KbziBCUwr+CVVcVUTl/7VUD7RAVgFgchfyrYpyrOJuqQaK57TO7JbH5cU6617CnkLMofEBRsoWZWVfkX2fgKb2SdCUUFaWxdk9hxqjXYVaoZK3exmEfhegcWutxfXFGo0QDvWYHJkYUKBJNqGM9vzZc2TXmd2X6tVWVy+ATe5BlLNEuVyqqTotzWIn0Lg6W+POyhqanePpyW4OD3fRJQLwQpUW6rSAbOWvnVX2ZewlWBNbMSOWXvfseUdGrLzRpa5riBBdpONbFmuNhA8W1llbFRsZh1cOjTDdk8eIE0QXPUPwmajZ7lg9ug8ZLvU82vNJhXYCOgOlDi+91FXNZr0WcenuEuuNJkNDg5wY72KybCG68YZiB2Rv5WfP8ZiiovQEVAZEnseua7zoDGSCbksJzK00uLO8jRn4jA8NcHi0yGBeUyZtmurLzqj7iiKze8USrWZ/yTQLPucccl33Wwl35tZYrHv06DoHpseZ7tMppmHGFkjCtuiEkOFUWkclJFRrRfv47DnajuFiVaNL+4HO1a2IW3MrbLpwvFdn/+QoI2KzmEjqYHfqZKkOYaArwKn+lgnMpfKuZH0h2Wu0O9/SkEiUezWDT5Zcbi2s0SDHRLL21QPh/8jGJS0zykIxigiCAM/zCMOQSrCGriUYWoytS2VRFjRRcdxN1QldQbJu8r44Suzv8Rr1rdgpOzf5/8MIxGGMkROBUI94bZWVuTkavz5Pa3aJfDOkKe4Th/Yy8sM3yZ05SNDyMCmQhKGyITMVlT3JvLmFCi69wqS43SaJpVNLQ4bcUfTldWb/9m9YufYpJVMjsqRSKO+8Tm9aRGjxQRpSq8j6YKInBXI7m+QMjS4nYc71CW2HsT/7r9nz6uvZPtKqE26ts3P3BvrlizS2ttlc28SveZi6SVe+rFwZolicTsQ1Q2Wvlb6JOHToXcNMvPEKgy+/TCpJ6rl5lu7fJ3z3fVhbURZXYU5TKuD54UGc7kli31dV5qRaJWi2sFs+bhhj5/NEeybpefo4xeefwZgcJnZrxOtzpLdncWceEF6+jV4NaO00cY08UTFHK43xnIBcXtLRAX2R6GylxKGF1jPG9LETOC+9hLZnWDGKNNEEmXnAzXfeI3fpFloYYicxxX/5h/R877vEPWUisczyAsKPP2Xzk7PsLCzQDHcwKiXGD+8n+OGfM9zXhyMaKr5HtLSIe+MGO3fvUFtfI9zaVM9XiWwJw03Wn3wPpA10LcU2U5pujF0o0TV5kPEXn8c+coS432RT82lZCcNuv0omi12VJe0LEoNJYjdzWJVggMQUrZAU10yxQxM7UunyL34oKmM71pLfGzskd29T+/TX3Lt9kyQUYbY8fWNj7Pv+9zEOHSPMlyi0YqXmLaGR64SZMFsQkv70fT7+8c/oVSA8o6Pb/+NfMnr0BIQx0YdXufWrX8PqJst+VXl/V146w96nXsYcGIOdblIrRCuYROk2mh5i6AH1H/89H/zkZ/S1starXHc3E//qv6D3tedxtzex9CmReFV7frJwh43LF1m8chFvaY1coUy+Z4ih516h56VXodgFyU62H8jD2Vzn/kcfsn3xKv5OSwksdo1PM3X4EIUzZ9BGR5W+TGT0YxVSXLdKPtmE1RXuvfcO0afXiMVlJtFIj+zn6IvPwYmDBGHA3P37OH/3IdW5OQppysZkLz29g4yOT1O6s82lyxexKjm6//gkEy+dIRVRwF9e5ta7H2Pc38Ye7KFnepxoqpfa5gaL9+/jPlxgfHiE0f5eou98l/6nTnYq4V98xnc++UVG4DOqoY8i2cdVXMXBbh9tgUbp7A3iogLhhtOLlR9UdsrSrtnW9M7o6O2y7KN/+yLX8xX+zO/oCe+A8A4I74DwDgj/+oPwzKrssyC8y99A02IMTUQdW+1qeFu7Qi3auyBcIlYB45mXZefojMA/5QhIEkw8flOhDzd32FpeZu3t99i6fZ9KqCnGj9bXxcCzx+l+6SRauQJpicTUMB2bxDGJw4jQcymIxWWojD2JHdGZSPFioXX3K+X1+//237F++TxlU8O3I0LdxJHqmtmFG/pEWspOKUE3bFKjgLU0T9zYYciCTUFE+QLDf/aXTDz/IpHvE92/z+a9u9Tv3GDn3gPFZFLtPmIXJskB08YQ0S3LJi9ssFaToLmDJeDTzpF2VRh57WVGRYE8ZxJtbioBtY2f/lT1jev1HVppSGAZGL09xA1dsazEW8OWBHicYMm9R6lyOtGnJhk6mQmzaUN9xBsbbF+6yMb587Q2N3GqdaUGW5cq+8AIerlILDanZoyehLTqm/QFrmLWRZFF0isg/Dill17C2jtKbMi5Y5h5wNW338H89Dpx4Cvx1PK/+CPGfu+7BD1dpNKj5wV44p/+yVnqCwt4QUNZt0mvMK99l5E9e1Sln/kFFi5fZvXmLYJqjUiU2cU/JpfDyeeJRUFds7Cdgqrqxr6LkwS4boJTLCtrtJEzZygdOkTal8czQmJhBbaczM4NXfleq0MB8XbLni5tUxlLMNLFncXAEPrElzjU17aT+tJ4KCA8uHuH6rmPuH/7JmnYzHzCx8bY//3vYx06Qpwr4ogwm1yHKH231dEf94T/lEq1/kgdvfDf/gV7n30OggjvnU+58atfk1vdopE0KQ4PkHv+OEOnX6I0NglJP2Hsots6uiRWBVh7O2z/5Cd8+s579DQkFWSR7+lh/E//BX2vPI/f3CEyhnAkLRQHxA/vsHb5IkuXL+Itr+MUSuR6hhh8XpJFr5CWuojiphLidcTWa32dh+fOUT17kWa1rnzM04EBpo4dpfc7r2LsGafltnDsYQwjJAldbL0Jc7Pc/tlPSS7cIgglKaGhHTvMiZdfhBMHCEKX2Qf3yAsIn81A+OpUL4Pjk+w5eATz1jpnP/oI3UypvH6Qg2dOERdKBBdnuPXhebz5LXr3TrLn9FM0C7C5uMja/QeKlSFFjYHBXozXf4+BEx0Q/iWmfOejX2QEPg+EP0beuwg8Y25pwgjVCROxNXDQ7V7M/IDSSRDrykfVYAXCs4LubsH1i1zOV/kzHRCuNqZOJbxTCe9UwuVV+CZWwrPYM1FWZVIJ931fVcILLamExxh6hKW1VIVJ3AGyIDVr1EAEEFXZqAPCv8ob2df62vScAkdp6qpEULy1ycMfv838uUtUIo1iLk9d2m/GBxh643mGJWiuTJJ4DTzfxRNRZ9NUv/LSpyIssnZ/TJqKi0KMWagoOvrM//3v2Lx0nrKu0bIjKuPjTJ94CtOpkAp92dRp5CLVMxrpOXYun2f2+jW6Ww22hdnkOBz46/+BsecEvDTZ/uQs985/Sjh7D0NExcQ7vFKhMDJE7+Aghb5+lfwS9pzj+iw/kJ7wexiNFmapiN5TYfDlFxl77lniUg5NhLOaTZILF1TFzltbY2Vrg7VmA19sEX2HfM6mmLPImUJFEpE2n1bTwzAsrMkJxp8+Rfn002iVMrWZ+8z9/F2Wrl5SFWvxXe8dHqXU3Y01PoXZ1YVZEI2OFLe2xdKDGYLZ2wSBjJtF3DfG3uNP0fXSiyRDFUI9VW1d6exDrv5cQPgNJeYlrLTuf/5HTH73O3h93ehxihaEtH71MeufnFOVcC+QSniZ8cMHMF94keEDB6FaZevsp1w+d47W4gq2rlMsFOkeGqBndJRyb69SjbcMU6A0Ow9m2FhaINrepFbzyJXKlPceYuDUKSoHD0J/mdgUy0mxYi0onVVDiYK0NUyEcRgJU02oegLCdxldoiurq2rslzkiTfzkRaBXIHgGwv27d9gWEH7rpmRdHvmECwh3DgoIL2ALCG/7hDfzoo5u4EQhzbff49fiE16tYbYr4fm/+hFHXnlVaQQ03/6Eux+dJbe0Tqi5GMI6OD5N18kzDExNY+VGaXoNNEPDtkOsxCfaXmfznV9y+9xFKo2IWHfoGhxk6Id/SM/zzxBHAU2th1waYotmzMO7rCoQfgFvaV0lOhxpm3j+FUYEhJe78KOWsqQt+j5sbrFx7Rrbvz5LfXObnGawlXcYO3yAwe9Lr/oEWyIAmIj4m49lQsnwiO7c5dpPfoJ5Y5ZAgLtm4pw6wfFXXiY9uhfP32H2/kwGwqUSnqSs7Oll8sBBpp55Du3GKp/+8h38Zh37qWGmjx0ktnKksxvMXrmJt1Jn6tQxJr/7On5zk4d37rJx7wHB2hq9vRX6h/uxXnuTwQ4I/zJTvvPZLzICvxOEy5c8VhoTrm3GUM2jGTlVCTecfpXE/e0gXID7E9X0L3JNX9HPdEB4B4R36OgdOvo3mo6ulntxcRAf1TB8BMLt5rqa+wLEHd1TINwUOT21KkrQuqusn5nbSUvDbkvNV3Q971zW13EExNdZKsjSdS2tVW6Tlfd/zcyHH6NvVqkkGl4coBVsxs8co+/Us6QDh9AdjdjQaOTFN9HAsEwsP8EMYtX3rIv4lWmB45AMmeysLLPyv/8tjXMX6NZ0NvMw9MwpJn/wx+j9o9AQr2Rpu4jAtgh1jcYv3uHcz3/O4OoaDVEY13Wm//qv2fPSS8SeR/Wtd7jzq19RWV3lXmjSMzLM4PHDdJ08TPfEGPR1YenikJIS3V9m8ePzLJy7TG61ilG0sYZK9L32MsPPPoPbVcrsntKEwsYm/soqwdY2W1s11ut1fN2kv+5hORamo5MGLapbmzTX1/EbHpZhURqdZN/p03SfPKmU3LfOX2f5796jXl9V1VHX8Bl79iSHXniecHhY+dBqTi4DpYsLrF+8yPIv/x4/SnA1i6h/hOkTx+l7+QUKU2NKH8PxPPxbM1x+6+eYF28rr+i0YNP7B9/jwOuv0+ouY0apqnI3f/URq2cFhC8SuC2s7jKThw4w/PIptMkp0rmHLL33MXdu3sKKNNw0pdLXx8Dpp+kV3+iRQcLuMpZtYIY+6Ydnmb90Gf/BHGubNexSF/nDx1Qf/PCRw5k3u+uRtlqkeY1ELMREPE3Uy21HVdcz5xNZ4mRNawvWqLXucVD8RV+jpuWja6YC4QVJWjZ2aN69y+bZTB1d913CdiX84JsCwg+R5AoY0hMuVXkdmoVMHd2JQ7Z//is++OnPKNVqGLlMMKjvR/+GY6+/Shr41D+5xuK5S+g372HvbJMWLMKDQ5jPn2bs2BHS0WlFazeiGD12SbY22bh3l+oHn7Ii1ni+jlaqMLBnD91vfpfS8cPKiq5h2BTTCDsO0WbvsHrpEsuXLuMur2MXS1h9A/S++BJTr7xM2FWmJtR506Lf9aBaJ7g/R/PdD1l48AArCtkoQP/+PQz+4WuUTx1UjV/5qAtN7GRFgHZ7jfrFK9x5/0PMh1tEqYZV6qH4wrMcePEF4qlhwp015u7dUSBcfMKLScrC3h5Gjx1h7+uvYsxW+eQX7xA8XKJQsRkZGyExHLx6k5XFJbZ1OPjcafZ97w3Ftrh//hKNO7N425sUuksUJwfoeuUPGDrW8Qn/ovO987kvOAK/FYR//s9Ke2gsWg56HtPKo0tPuIizGSJKLM2h2ZFJTWXxWQeEd3rC1abV6Qnv9IR3esINTD1R1RqpeGVxnepsb3ufJ+iJ9OJnYDiTEWzHgapqlygNiLTlU8oXmBwfIm//02c5d0G4VMMFjLOzripYqidc85TzgSjqCih/fGS6A0KXUnaAuwJHX3Av6nysMwK/cwRiyfYbpLpoewg4CQlu3WbhwiU278xgbm4jFW0JPgrDvQxOTGOOHqW8Zwx9dFgJmolgpvTYmvky7DRJNrYIaw3MfA6jUiGaKtJYWWX9f/tbWp9cpJJqrBV1yk+fYP9f/AhjZJKoVscslohCF0NsuzTwfv4OH/zHv2dsfYOgkMdPU/r+4kfsf+N15XG99h/+jhu/fIeJRpNbrs7UoYNMv/4yxTNPQW83Su1N9Y63aFy8pQBU9dZ9StstUkdHHygw/L036Hn2DH6pQCie3UBJ7Lh2GgpMyVe4XkhiOxRFCE50aJKAaG2F5Zl7rN+dYWejhqUbFAWECzX75FMEWsLauats/eQDms11il1FfCNg/PlTjHznDRgcUr30qvE4jkkfPODhrz+gee5jZcvoaibh4Ah7T5yg9+XnKExPKb2MeGsL99otrv3iPZybs6TdBeLeEr3fe529L72EV8hjRrGqhDfEGuvcp4qOHroedrdYlB2g941nMYaGFHhb/uAsczP3ycXSK28yOjHB0MvPkTt6CHorkDczu0yx5PrlB8yev0g6v8h20yPX00N64ABDZ55m5MQJEJC9vkm4skrc2KTheTSjkKhYoHdokNLQEGahlNnLqr7/tm6O/C7B7ZesLvmm17aq1cmJPkqjQfPOXbbPfsj9W7cwRAgzV2BgbIwDv/d9jMMHSQoFzFa7R13T8PMxhljdRRENAeE/+RnFeh3DySxsh/7iv2Hfyy8oV4twbomta7epf/gp1uJDInHGGS1jP/MU06dOYuw9pLSECALY2SYQq64rV2hcuUOr2iAfG+RGJtlz/BjWKy/C5CgtGR/DoJjG2HFAKmyDRyB8A7tYxOgXEP4ikwLCu0vUvVj5u/f4Mjld2NgiePdXXL9wgaRWo5XTKQ72MfjKKYaePY7WU8G0+kBU/aUl484t5s9fZuPWDNpmC93JUxoZp/eNVxh65jRBpUS6scDCvds4/7ENwuOUhX099B85xPT3XsOpxlx77wO8WzOYQYtu8afXHZqBT6PVxB3p5dCzpxl+4YyI3/DgvV/j3Z7F36lhFR2cvYNUXvlnHRD+Oxfozge+9Ah8Zh35LLtG9L0+e2hEiUGEtDCVsOyCcnXSLHEfMEnFUngXhKvQMUsWprJXfgOOTiVcHmKHjt4RZusIs2WZxm+gMNvuOi2UdAHfuyA8qm1giDCbLmKC7Uq4FihQnmmrP9KezvQdv3yh6BuwRXRu4T/3CMSehpHLk0q/aOJl2gTrazTu3mP2wkVad+5ii2NGGNAKXaxCF/mxI/TuGacyMkxQtoWPjm4YtOoNgpaLV2soYD48OkJl7zTRwV4Fwrf+17/B/+Syqq4vFXU4epATf/nnmBPTNKo1CuUKLbehxDZNQ8d/+13e/w//gYn1DaJCnmYcMfBv/oID331DqVsv/s3fcOVnb7E/CHmQFhmZ3sPUc0/TdfwQaVeRVhIpx4XaxiYbZ6+oPnd7u8GgL8JwEFYsJn7/TUrPPUtQcGjo4vqQ0qvrimYuVkwiipiGMZqI9KRtaza3CbNzzF++wurla3jVBo5pUxybZO+zZ8iffIpmGlC9eIP6Wx+yuHCXweEBjLJB5eh+xp4+CeOTeI0mQRhRDiNqM3e58t57jG7V8JMUVzMIhgWEH6fnpWcJ8xa1WhV9u4Z/9wGzZ8/Tt1zFGOnDGyzT/9qrTD7/HIFtYQahAuE7H57NQPjiImHLw+kSEH6Q3KtPUxgaVlXMzXMXmblxi2R7B822mZyeZvjlM+T27QHHYlML0PyQqNbAe/dDlm7eomuzrgRSS4MD1CbHGH3heUZPP62CVuYeUr/3gO3rl9huNWmKEv1QP9OHDtJ38ABOT38bhFtoiaGE+ZTVqiQfP5OA/N0zPzRaaEpMVceWZMtOg+bdGapnP1KVcMNzFf18YHSM/W9+H44cJC7msJvtSrimEeViDBGgi2K8n/9K0dELtZ2sEm7A+F/994w++zSBCI02WjTv3mfxp78kd28G12/hFlKSA3uYOHyY3PReysUSehgR1bfZnpvj4Y2bpAubisRkJAalfYc4eOYMPH9GtQ7s+B6WZVBIIpwoIBFLs10QvrSBVSph9PfT89ILTLRBeMONMZ0C5cyfF5pNovd+xY2PPkKr1giMBJ8EZ+8ww6cO0z08CGaZnDiueC4bV6+xePMOWq2Fv+1id3fTs+8gQ29+h9KJ47iOibF0n5W7t7H+/rOV8K5D+5j+vdcoxDlmPvoE7/It9LUNCpaFZuTZEkq92OEeneTAMyfpO3qIdGGLubfeJbo1R+DWSXMm1v4hejog/HdP8s4nvvwIfGYdeawz8Q8BeFawCRMRUnQw7S6snIDwIppZyNap3wrChaj4zdDn6YDwDgjv0NE7dPRvPB19dxeR/lQB4vI7gU/Uti0zYxfHMsibCVrqtW0IpT88Q96JLv8u1fAvJ1z05Xevzk9860ZA6Q6IW4WIzSi5cvTIJ1xbZ2Nmhurly0oxXNupU3Ec8k6OyBe3Dg3DNLGcPHknj23ZbGxX2fSaNImJpwc4dOopxk4cJn/wiOo5fvg//Z/Yt2cphQkzdkj+zCmO/NV/hTW5F2+rRi5forZTV57bhVgnfOstPvrxjxnZ3mKbWNHN+//1v6Ln9ElVFV59722uv/cu/fUa242QYqlEz9AgvSPjdPVIP3NBWY1tr6yyPbdAa3sLK4ooiee4bWGNDjLx6uuYJ09CV7cC7UbOUSrVRpJiKF9Mp70+maT5lrLkpOXD7fvMnvuU6OZ9vM0dCpZDbu8UQ8+cxDhzinSwTOPWTe793d+xcPkStqYxWipQ6utnYHgYbXAYe2CAJIxYuH2N1blZNM9lqpFTwKylaeiTYxw8eZLc6afUtPzw7bfxFpYY0izC9S16WwH1Sp7k0DjTr3+H8vR0Vo2OfGUx1Tj7Kcsff0JzbZ3QDbCLZQ4ePcHam68xPjFJulVl8a2fc+/aNfL1OnGrTle5yNDUMN3jw5hdRTwLqjsRCys1SjOzxNWaOq+bN4nyDuFTR+g9dYKJ48fUGPJgjnufnKX7vXOs7lQJRLhvepSpI0eoPHMKa2gkcy6RKpNykdHQY/Hk/vIgnGAHJFEiri4iorSzg3v7NtWznzB39y524KOXK+hOjgO//4eYL59SavcF8W4XFoLQo6x2slPszt76QKmjdzWaeLHLwFA/lT/913SL1ZedEuVNwqVV5n7xPsb5C4SNHeJmXbUedFd66e8Zw6lkooVurcr22jo7W1uqw0I87nN9fRx4801yT52AgR7qjkVsmXS3PKVSr4tg4NoazStX1dxqLK0o2nl+aJjhV19k6LkzpD1lCEyVuNCkGqfF6hri+Yes3LnLypXr2JtVJVyY1w1KXUUKpSLa6KBS9nebTcLtGq1Gi9APqKMxuHcvY8+cIXf6FPZAH7VijvLDOeo3bxC8nQmzFVPY2jtA1+H9jL3xCs7gGI0Ll7n973+K+eAh/aUyoZeyrov9n4PzxkmOvHAGe2yY+NI9Fn/9KemteZpeDd9IKZ/eT/n57zCw9wB6paLo/mkcodnKtDZTom6T1joJ6G/drvT/7YaVk8yuqW8WMwkAb5vmtm2QxYpamJHSglRAM7ow7AJ2Lo/mSFLaQlMWwU84NjzhbJaqc3z9jw4I74DwDgjvgPBvPAgXI0Sx4NulpMvvkedlnuGBhxm5WAbkjERR0qXKlzm9C0Uz6z/KQPiT3vRf/w2gcwdfgRGQOaXaONpiWWLhHYeK7s12Fe/WTeZv36G+8JCoViMVX/Eo2s0PYWgmtmFh6gZhqlGLfQLbIDowzP6Txxk6fpDywaeJF5eZ+5//L5IbM+TDiAdOTPH0Uxz9sz/FGp8mqDWw82VaXlP1VzupRfKLt/j4xz+mZ3OdupbSPThA+Qc/YOy1l1UfenjzAvc/PUvr7k121usqaDItGytXIpfL49gOjdqO6ksumRaa2KC5TSXAFhg65uAAe199g6L4QHf3EMQhumND6qsWFmlqeRKEt7QqpqYp73Fm5pg9d16B8NZGVYFwZ3qSvpPHyJ0+STLcTbD4kM1zH7Nw/lP8Wp2y76ObDkUBLKVuXGDH90ncOgVTo6eQo3sN6q5LS0uxxsc4eOok9tNPQcvlw7d+xs7cAt0JRNs1eqMUxgconj7K6JnnsMbHwRLjb1dVSBtnz7Jw9hzVpWVCLyRXqnDg8FG2/uhNxscnscMQ99yn3L54SdmTJY0qtqFjFwz0ovRw20Q5k5qnsROa7A8i7CCkWG9QN1JCx6J1YA8jzz7DxMkTUO4iunefO598Qt97F1itV/EtnXTvONNHj1A58zTW0NATIDyjo6uKuGIAfck2IL+hWBiK0q9Z0GzQmplh7eMPmb97F8PzMLp6yJe7FAi3XjhBmNco1IV7n2YSGwLCpYIvDeBvf8DZH/+UfLWOl3j0DfbR88M/pefFMyR5XbERjHqD5o07eB99SHNri8baMq26K8awVPQKSckmFBu8VotWo6Hel0Kpi2KlQu+eKfrPPIO2Z4q0u8SOZZAICHfFly5UnvfJyjKbly5x/+w59EYLTZT9BwYZfvE5+s6chor03WuksYZmJspyT9l6yrs6v8Dq1esE9+bZWlnF9AK6igUFwrdzumpJ8NwWqecrK1YZt+LEOCP79tHz9GkcYQpYFutJRGVtldadO9R//gFbs7Pk05T6RB89Rw4y9Z3XcMamCG/e5vbfvUVw4zZFw8Qkx7aRkO/tofLPXmDsmVPQVSQ6e535jy8QXp+l4VaJbZ3Sqb30v/g9Bqb3owmVPfSzPn1LWhVkLcqsdh8z5L4Ca2XnEr4eI/CPgHCZUrKyK/Wb2lwAACAASURBVGAuy7sqc4iVZQXDzmM5Tma1qUC4vCOZbXP2A49vvwPCOz3hnZ7wjk94xyc8Z2NbX/2ecAnQ5IiTWFXBBYT7bkAUBsoSyIpc1R9uayGOLmrOCZrmoQnlSaUqRW1YhIy+pI/u12PL7FzlV2QEFF1PBb8iWqUpIJ5urOOurNB6+JDW4hJuvYbR2EL8xcWP2vATDPl4qpGaDi0p0pXzeEdGmTx6kK7D0xR7DuA/XGb+//h/cG/ewgkj5gspvaef5qkf/BHW0BSx+I87RYLYV0rXRisi+PBdPvnF2+Q213A1jWJPD0M//FPGX30l68trrNBcmmPu/IfYy9v4roe74xK7Ebqmk9cFUENvTw89QwP4foullQWq9S0iwyQ/PMKB51+l5/QZKPeqfnglH522E2CC0hRTQCq2Fr4ot4sOnfT83nnA3Y/P4l+bobm+RdHOUTgwTf/J4xTPnEIb7ydpbNOau03twkU25x/irGwSN8SGUGNHs/B0Hbtcon+gm0opj6MnbF/fZMdt0UwTnJEhDhw/Tvn4UUW1Pv/ee9QfLpFLRf08oC+XJ793kp5nT1LcfxBEzVwAaeCJ2TjNC+dYuHRJ2UMFbkKxq4fJvQeo/8kPGe7vVyr16cICm3fusHLxArpYkHku3s42fuSpXmmrmCfK92L2jnHIcQh36jTm59jwXdKcQ3xgmonnnmHkxHEoFfFm73Pr008Zf/86awLCTQ1tapypwwfpOv0UxlC/AuGp0MhVclIjTTXFOlBJjy9z+G5WCVd6Gbrqj249nGPpow9YfPAAvQ3Cu3r7mX79e1inDxEUdEp1UWkXSroYTwiA18APSN49yzmxftvextdCypUye/7ljyi/8LTSENixdXJJirnTwjv7sbKd21lawF/aJmp49DUcqk6MayVKoV7+K5QK9EyMURgZxpkcx5och3KJyDRwTangm5TdTGlf3rd4ZYGly5d5cPESzaVVrHye7qERJl44owQE6auA0OlDAawxqaWjyT2ICF69gf9gnuT6A1YezJKubmJHmfDcIi5JFKqdKF8s0tXbS75SwdkzQX5kBHPvXvTBAbU3bbgu3RtbePfus/7rj9mcn8NJE7yhCn0H9rPntVex90yTLCzy8J33qV28QtLy0EKDlqXTNzrC4A9ep3L0IAkRwZUZFi5ex7/+gJ3WNlrBInd0grEXv0f/5LRirKRRoK4tMbJmLE1aYDog/Mu8DZ3P7o7A54BwUUBXcVgqiZ6sUp6oCnk3utGPLuwox8n2AFlXVAZIord2Vf1Je3FxsvkGHJ1KuDzETk94pye80xP+RMZbem0kqBLBGodA+3r7hKt1vA3ClV+4BFpxjOeKbVmoBH9EQIg4xEx8coaIsyXouoDwEE2XaniIlkoPZQeEfwP2va/WLaiARd43AZqS9dcVQAqiUNH1coJBpUJVq5Gsb1ITy67Fu/hhgO9JS4UocadK0623u1fRZ81iEW1ygP7xMZyxQUytTHN1neV33qU6ewcziVgrQv/BQxx97nly5VFlASVq6pEVK0CvuwEbty5y9eI5aepG0/M4TpHD3/kTeg4fJ6g3MQo+GDGLM5cx7izS2mlSrdZxW/IO6eScIqPjYwyPj6nAf2t1mfuz96g1ttFsi1x3makDJxk/fAxyPRmNW5IPmvR+C9VXoi4J3CRok57XYsaRTQPcxXluX71C8+E87laNopOnZ2SMgX37qBw6hDE8ACLm1aoR3b/H2txDzPVNgmaA2/KpazZGscjA6CgTY/3oRPjbm9y8PU/L9/CSiEKlwp490wxPTNFY3+Dq+fO41ZpSK7dtm+6BCpWRcYb2H0EfGMyo6AJcghZJ6LN65Rxrsw/YXFkh9HWK5V76Bkfo+4PvUrAtxAFXFLmTVpPq7AOqSws0ajUaG9t4rrTI2JS6uqlM7KFnzz7K+KzMz7I8c1OJrtn5AsWRCSaOHKOyZxqKNs21Ze7fvUVy/jbVRp1UKuuD/QzJc9i/j+LIcCYEKMGvJG7aFSn1zHcrTl/0DZHqqWURxwlCCtCiAG99lbmzH7O+tIQmFl7lCqWeXkZPPsPAwWnigkW+IVR0ObNOkFcO46QiInfpBtfPX4D6NoENVt7h5OvfpXT4ECEJrURHNDvzUjk3I+L6Npsrc9QfrFJf3aJ7JWQ5qOPqCflcjlK5xODIIIOH9mEO9kPBaT+jhEjYFImGoRto4mIv8yoOcbdXWJiZYfn+faoLS8p/vtI7wOjRIxnlv7uctUMo1fkIP02IdY2cZWHICLoBrG6xs7JKdXmFqgj5tVoEwhpIU2zLoqu/l97REcr9feT3TasxRBggmq3GRVwyo/V1VufnWbp1lfrGGmaaYhQKyopt37PPYU2MEe/ssHztKhs3r9Oq1jF8QzEThoaHGXnlDM7ECI1Wna07s2w9mMe/t4Dr1jEKDuZUH4dOvkzv8DjYNqkkCExJzkiyOkE3hPnVxkEdPZQv+kZ0PqcCricBchYzyXqjKuDKisxsC/i2Kep6H7oxhOnYyuUDSyMRf8V27PZIyk20K9pH2gHhidiRqhdV1m0/iLm2HXF+oUpS32Df2DCHxyuMFiSnnmJIENGmOonScKyyH5J9bec4VO/lbqO9LEKJUrmU3KwSpNc0tmo+5zd2uFNr0hcGHBofYV9fkV6xdVGrhXgtth+cCmjayp9aS3kwykYeabLgZt+qC4WoA8I7dPQOHf0bTUffBeBqI5D+7rZnuB9oSlE6Dn10r6X6w/XIbduViWCbKDGH6LIZaCG6VOQ6ILwTZPxTj4AmVV8BllJRzGi5IkYTiGK3tMw6uqLlCaDRGk1lYZa2NgjiiDCKiCINI8720pyRQzNNNCtHVClgimVVKU+q5dFcn+jeDOnmkmq92C5CWuqie2QMw+5XPcyy2Ua5bA9VytnVBbZWFrC8OpZZJk0M8qMn0fuHlBiaUQox8jqBu4GzvAMtD9/1CeMU07Swc0WlDJ0WCyCezdUtWrVtVZ3TTJ1Qiyl3j1IYHAatqECz2JShPwHCNanPqiiC1BUHhhTdSolbNTbXV7F8F80LyJkZDZ6C+I/3EBcKKslm2SZ6vUa8sYEhllKRTtps4eXKhIaBVcjjlBy1D2puE7/pEcrYCuhxHEpdXejFLhChtbl5tCjCdEycQg6ttwyGA043aU6AnFyrVFU9tCSC2ipxvU5L2ghiCyvfhe0UaU0MYEqlMQrJiRCfbSn183R7i9DziVsBcZRgmRZOrkDa20taqYBXJV5fxd1aRdMMLCdHbBUp9A+hFYqQ04mUddsGla0WLc9Ft0y0chk7n8Ps60UTsKdmnIDwLMyVZI+023xZEK4ozOIpL6KXAjDFAaNRg401/GZDCaQl+ZISHjRGxtHLBcRbPNcUEK7KrXgFHUPXVPuBsbJJY3EJ028R5w01P7oHhtFESV7OoWVe8nnpJe/Lk0YegbeNvukSNDxKm9KunZDYuqo+K2KJY5EOdKGVS6Qy8eUfRRMkTJQvuvI51wukEg8mEbEvz6uKX6uRF+kFBdINNXb24CCJfEdLmFPyuop9YIQfR8qKzzYtLIk1gwSkzaFWpVmt4rotegt2FtfKu5Vz0MtF0mKeVJIigSSDQ1ElVH73hsypMPt5b3OZ2HexdKkaGuj5Is7gMGl3F0Qh3uYa0doyUculqBUxLAczX4CpYdJKCc9vwnYDJGm2XiUUm7SiQ9hjkysMYZUqWTtMEqFZloqhhTEmQo8dEP5Pvdh/S77vc0C4WJGpdUdsDVULS4bGNKMfwxrBsE2VCEJsHzXx0ZFPPxHBdUB4BpwlIFCBbAeEdyzKVjsWZR2Lsq82Hf1JEK5ybmmi1q8gthQIT6QX0G0oWjpBE4tmVgk3Wuh6gK7Ln2O0RED4Y7uMb8l22rnN/9wjIIBT9T4LCBeAZCi/30DTlC+3qMAKVdhOYiwRjpKkkJMoFfE4TQl0U/WDG5qO4ekKPOuJkYleiTVgkiohJlOozVKNi2oifkBSiAmDFMN0MNOK6okVSrBflL1dLAV1LNsljjwsPcQ0KiDWUo0+tFIviZ8S5wPcpAnFiHJDer6zCmdsGioZgAiHpYmq2sdRgJ4mCkyYEn8ZMYnmogcOlp0n9QwFXFQQZjRBtYLIZyTuMBQAsRpiexaR5mJahocbuuRKJrbcu2FihCapJ73N8q4auEEEuRJ5YbM0G1lR3c4pH+2oq0Ks66ogqwTEohA9iQjLgtyyxL+AEAUOBVTZOajvZJV6QZu2QVqyiVsJZuQohV/xOI90HYuMTWOmrayvMRSdiRyI4m+sk/gb6HlRe4+zfmLLalOVDTTDEpSWVUWlmBBrRHpEIFoV6U62NmkRlvRxyzMOZc7Y0HSJ7QS9YBERoYuveyhJCBtDtwjF9s2QedLurUzk/iT5k1lHCtDMBuiLH5FQmHN5PAHIuk7eNpVdlk6YCejJ4FoirKfRsguYAkKjGKvZPoehU+sylAVfHAdUpEFUlOWNhLRs4svz3fHUMxQFdtMeVAAYLyDK+4RWwmYxxoktTAx66g6pKUkNI6PcR4FKrgaO6DsZSrHciFP1CpXkkYjxu1xmvosgDUTOkEQPsUwDw9SwAulbT0ldn1jesUIBL47RGjVyAsYl0ZNI/krghanYH1qYIpbpqaGp3vTAytgG3S15frs2l6lMT5kKeHKdSaqIH0UhgshziAz1SFMpTBl+dj/y4FpJ1kQru5S0Geipeo+EwSXXacYOmpED1yfVNfycwU4akNMMcrqJ5QUq0UDeBjuEqgby+TRVe6EkaEQqK4oz27gOCP/i70Lnk0+OgCSWs9Yq9TJI3KVrxKmI/kmVO9OREA0RAeG6OfgIhKuPq/rpLgjPgLj6vm8fCFd8oUc98dkQZwtKlknNkplxkhJFMVe24fJ6gNaqMdxT5sBogYmSrsbUkaGXgtKjn1VmwpKUzjKDj75Z5UnU2q3WK00236xGvrXtcaOacGfLJx95HN4zyN5+g27FZSLLKD9xjkdnEw9VlUXM5Jay86VqsZQ/iz5IbGUV9/tbLldWXFZbCZN5naNTPYyUNPLSX5RqijUkGXM1ElKmUObH8oVpFiyI5cauLqDsP7K4pRBEKaEthDeYWd/h1mpEzdeZ7oJDY90MFqDUzvp85mVWg5xV7EXxM5OqyZ5BVh8Qxl6s/i7PwTNM3Fjj8tw21x9ug5nn5GSJI2NlukR4Si5mdxNWL4iMmfTdZUrQKTZCStsdO8mKKv0QUQBNJXmc4hoW1SDh7OwKDxeaDPQPc2ZvkZFSRhUr7TY5qIe9e46MQphxUERN9fE5Hq30xARSmdR06rrFWiPk2vwK69swMjTC8XGDIUdTOi4lCaoezabfcg6Zdar/JPOtfjxjs7kUahrLKSysu8ysbmG3WkyODHFwuESPbOJxlNkCiYKseqaPlgEMef4yjvJcdGFrZAIrj88hW6eGn2o8aKXMLbdY2PYYMV2mx4eY7LUoyo4rvr5Glt2W/Lj82n0XzEfnEEqmBFlZYPj4TlJ1D80Irq7FzCxsUg1Nnh7y2DM2TF9Ox/QiVQ2wTYnjMskdma67I2+qQDslUoI88txRdkLqQaumsJRAAglN4/21gGvzm9SwOR4t4dgW+ZxN+WvSE/6bG6QEnWGqtyvhAYkSaAtIY5/Ia6rgWAJJQ2+DF0PHSuro0U5bhCjrVVK/2muVvP9qXXw0F8CIOvT1TnDyO0Zg185FLVTtXyo4yfbXrBqQ6co+WlKf0KlRYFElx9sveDYJHwX8mQJtmgGEbBXIgKQgEbXFyw8Kc6wNOPSsl1b+KqLXao9QG6ssJO1NW/UBy3cIYI/VjxtqL2x/n3o3ZJPKqqySCJD/1Gl3fWLVrQqoaL9H6tKk9UP+nt25+qVesWxcsnYQ+TfZbxP13bqRFQbUz7UTD7uJUUm2yV6jzqm+O6u+qj/LPbT3QPV3xdZLM7DzyMu2PUYyTrs/t/uYZGjk/gRASTX1UcyS7c1ZjCDr9+6Gm1Exs4eqSp7tLaO9l6m9uX3uR2JEct3t56HGRAB4exHfpQgrxp8QAWNSBcraQZVaxuXa2iJIghbV35+8gd1ta3cePLHJfIEXV8CzJomM9tPSVR9xe+buBortsVSxVzv8eGQjrGnEKn6TmC8RGPt4jstzULzstpe7Gm+ha2fPSgXpEhsaKozPZrGgWoln1Bg9fgd2Y/dEJRuyw1Djtxu/yR7cbjgVpoXEJ0qTQWKjbF6qEVJJGwkY4+w5SMLoURKjvf6rudLeH+Q7hNYtJxSmyeOQKBP8bG+37dmtXkl1PApv5CXM5pm6p929WUWh8izb29HuTcn8b/veqzFVMW8GYoRtkI27fGebPaqCVVXTb8ex2VzNpuJvzIXda/sC86LzkW/OCKio9PNcYT53uag/sZdljOZYHCVSmzjViETEURfqudiS5TGsApqVV++d0iKQPe23fvfjf5Rd7Ztw/I6e8Iys9GTw/2h9aI+FkiyKBYRHXN6CCyseNKuM9Vc4MlVkNP8YhCtW5+6otZFRIGtdG4DvwhgJFJRgiBLP1NsLCWxWPa5vJtxZ93ASjyP7htk7oNPTXkMEhKuFdffYfYqCmWTve7QgtbvMBHeqqj7KszQD4S0uL7VYbsZM5i2OT/cyWoZc+3mbasF/AoSrRV9W9AzkZwmD3ZABbLVAa0qDJBSWUppyd63K9aVIqZ3uregcmexmKA+FRxv3E7NP7bvZ4h1Ln8QTIFz2ridBuFyGqxu4UcqFBxvcXBDf0SKnpkocGilSluRqHKqKwZO7gdo0E0kLy8VKX1JbKOXROMoDkhxxdv0NzaQWxpy7t8j92QYjIxOc2VtirKwhOe/CIzj5eMfJztHOjgmt9zMgfPdyYiKpoug6NXQW6y7X5pdZ29AYGxnjqUmb4XwmplqUhMvjB91OJvz2czwG4VlQIsFApKFA+Nxag1uL6+TcJnvGRjky2k1fW2TFUtWQjL72pOFCBpAlEMhAuAq5ngDhEhgK6PXReNBMebDYYna9wVTOZWpsiD39ecpmShLHqiIUPwLh7f1W5Q7bQF8UkjUZ1fZG3L5nuQ8x0vJijWvrMfcWa1RDnaf66+o+BgomVoD6fpmzcr+7DSESEsgrI8KusRYTCtUaJ/s3GaxMrlJt+L4I/erw/nrEjYdbVDWbE/7C1x6EyzBKwSKNY+IoVNXwSHrikpDQa6lno8WBAh8SvFi6gcM2VlLNUoa7gXAbHCig0QZOT4JwswPCvwn7ZOceOiPQGYHOCHRGoDMC374R+MesWX87Uob0iThJ2wXhDgGOcgUIpbBk5rDsnLIlMyw7a6MSW0iVNP3djJwshfX1P34HCPce3+Vvy0rsAnGpXsYxNzZDLsxvE9Y2VTXuqb0j9OeknybBUJXWNpJVWZW27LxKBrfhwe7/z3KO7WqcCIhkPqrbjRbXlne4u1KjoEUc2jvJ1FCZXoW8xUJIoNJuduSJc0imfTcDIIaRu4fC0lllNjUkEwqzW5tcXaqy1oyYLDgcmRpjpMvGVjAsE2h6dA6hiqnsvwyEAMssa6koRLu5C8niqnKCqehMUkm+vbzItYcNmpHB4cECx6aG6RW6lFKEbVclMqmSdta3LZRlyRVmve3qfCr1LmDQe5QpDbUCbpRwfmaemaUqVq7I01M97B/ppaDHaEJHFBBuypi2qwqSbVZAfzeDmwFLpUqrnomMr/+ostGiQC0IOHf7AfdmNxkeGeO5A4OMdzvyirWVbXerw/9p52hS5OHmBlcfLLK6GTI2OsbT0z2MlkTMpn2OdqX7s/fxhCBEGyALD+MRspRkgzwPTWc9Nbm3uMKN+VXMwGV6YpRj40NUbLl7GZN29UfGWz1DxfvI7m+3CqGsVeRe5fc2ehV7ISOjlc41Ne7OL3N/tc54IWVqbJi9QxVyhqikyrMTeqkkPrKeRzWPH52jXYVRlXDJVrXnhJw8dEkNh0SzuLkVcWd+mU035XCv3Mckw6UyhtDL1DULkH/ilcpS62KcKko6YAiczyiDiv4oWSmZW5FHbOXwk5QL6x53FteppybDSfMbAcKT1HjUH56EngLeGT3dIxEF9dBXfXJp2yqpoLvkNFdV6XarBMKwkSOVd+jR8XjZ1JXdWefojEBnBDoj0BmBzgh0RqAzAl+zEfhPAeGCuRQIkmjWUcWsGItIt1XBKtJz6EYO084pC0DDNDMNAlUBF52GDgjfqm+jNSLRu8wOwZq7h6KqtLlxGQ06s/65vx1yfWFLgfDJ0SGO7Rmg1zaUeIzTrlar7xIa6C6tXfDQI4qQgIZdyp2m6NUJ0iOV0Z12mhF3Vus8WKtRMGL2jo8y1l+gSxf6kNCLMlp2BskfE9ztKFPay6rh2ScUlTsRQRDBHDqemiywWG9ye3WbrVbAeMFh38iQqirmdKFdiZxMpGCSml+pIWw8RUvXU12dQ1XDFadI+o5SUi/CyWUUb1/TcJOUmdUNZpbquJHOgYE8hycGqVhCFfLU2Aigy0YiGxvpB1Q1XOmha/dtKQKWYuWJMq6HLoIa0gOkmTSilCuz68wurqtJfmKyh4MjPeTlB5T6rCQcRKTu8TmkV0+1ASiad9a3IQP26BxxoHqE5BxNqYT7MZfvrzC3uEF//wAnp3vbIDxTGFVjpP3Dc6j70IXa1QavT5xDOtmE7iWProbJwvoOt5fW2ah6DA4McGyii9GynbU2tM8hL/eT92HsJg00oVrLfbR7TmScVH+fUPaEIqaxkejMLde4vbCGkQSMDQ9yaKTCQE66suQ+ZP7J3MtsFHZpkGYq3ZjC1BCWRtviRRYO9cyFNCB9jdJbpfOwBQ+WNphfrzNYsBgd7GdqIE9ZyvkyP6QKK0BePZPMzVp+mWLVI0eqqUq5+lcRr1HtAwLXQ5Wckvu/vRVyZ26JTTfhwKDOxMgwg8Wc8hWVn5T+zqjNA5RqrfpjqmHGQtWX8ZC+yywppohrSqQnxdJixLTEixKur7vcW9pgJzYY5psCwk2VYxKQnch8kn7bNFKtCFIdD4O2j3gs9mQptvQKilq6PCnFDsxYMRnzNmsoyPJY8vZmS2dqSL9v5+iMQGcEOiPQGYHOCHRGoDMCX7MRUHjtd4PiJ+8qjQrtQoVOJEUkiW81i1iz0QwpehbQLQfdtFSsbBg6qpVlF5P8Jv36twzZt6ISfmd16x+AcAUHJUiXjIUhNNzMzkAq4SuuxkLVJ2lW6a+UmejvpttKFdVTOVK2ecGxqmVmDzbVgwxIqvD/MQgXARHpM4/E9MGS7IlGsxWy3AhZqUlFKmSkv4eegkVBC5TSqACsDCDLN2UARb41H0ZKAEP6gmLxAG4DZCMEx3GIEx3RCRGAsu57LNZb1IOQYdtkpLtL0bgdLcCwDPwkUD3LcuN6aiogL6BGqL3S367o6EYWtMs9pa2QYrEEuklT+oSThOV6ndVagBumjBZTpgYrip6sBV4mQIOZTVzVai7iLhlAjvVA/b8MWpkK5AtAt2JPibBI8qlpFvFjeLCxw8rGtuoH2ztQYGqgTE5GU+jNuokfCc348TkEvGYgXK4ho48IQ0B5hypRIB/dVN3QNIyiqrbfW6uxUd2hXC6zpy/PUNHE0SJS30OpIGqmOoeCdupaM6CS6CKPsltt/81zmGpebWt5NmsNluoe9VZAuVxkouIwkNdwpIdZhH4UCP7sOWSsMsaCr3pQMh18EzPJ7sNS0iuSX9Cp6kU2a00ebonYTUxPV4nRbod+YcpIZTMIlZ+hANRIZZ0EfCVYqd/+XkfNBZX00XTMNFLPyxBmgqEI5ayGNhu1FhvNiG7bpKuYZ6Bk0GWKDVBMKoBPs9Q55Lvk55VfdZu6L9cftpkgMn+FUSLjmRMvYM1U571fjZhf3aIRm4xXNPp7KnRbFoUkwTENotBFJGcExKtziHBTqmML5pRkhR5lPTrt/nlhlMhdFW1dPWdhb8zWEx6u12jEBqOG+42ohAubJAPhMiEEiMvaIDR0UZyOiEKP0PeJ4yjbglJZqyQtkYFwEUiSZIj82RCxpHYCSJQfsr5IEahqfM123M7ldkagMwKdEeiMQGcEOiPQGQGFQj4XhAsW/G1HGlUyDQ/dUNVvFVvqNokhFXBx7yhh2iIiaConkLZ0wpca7m8FCP9frmw+GuEnh1oUWVXzvJSRlWZFoiwqWomFl5iYkYepJRQMKJuihKopIJ7RbQVUSJVQgKSo43mPqnuZ/FVWVZIMiShORkKFsHLqYbaCWIldNYNInaNSyuNIFTx0MaWhXwJpBbyzc2SVUI1SINVGAbHi5yjJgAyQJa2QvFg5aIboIaNZJtUkZCeOlNpnTxrTLb51gY/oapqORZBmgCWrFNvoiaWSCwWhr8r3i9CVkQFaVQlvn0PECBpyDtOknoQEqUHLD+hOGvQVbXISzMeRmpCSsggpZJNYCYhktX2DlgKvu3YtGUBOsLVAVZD9MKJlldHsHGteTBJlKtA9hpdRrEM3q4KaOcLUwBcF1vaIqwqyCATpOwIBM8XC1Mi8KZOEgqLha+ocrllGMx3WWzJOsbKA6TEDynqEJVVi5RkqoNL6YucQ9VkB+rFQfTPxmoZeEgcRmqmNLyJZOnTpHmUtUEBaqOKR6pw2f+McIoSzex9SM89o9ZZQitOEvJYQhsKY0HFz3fy/7L3ZklzXeTW4zpxDzfOMiQAIiqQky5J+/6GIdg833dERfek7h1/ADtsRjvAL9FVH3/kJ+gm6bTmip/hbtmRRtExRnCkQADEVUKi5KrMy84y7Y31776xTRQBCURQFAvswksjKPLmHtYez1zdmlY+9VEHFFaLAkzysIyqVPLoB/YUln2GIQtKUaPP/CAMh9qnXNvNNVoH0ncQ64feM9lpVOPBHZKwHXkP8rSliaXopWuAaUQg4X6RHDFwRyJyRMVUDKZsEXM9p7fUQCglklGSm3QtknWzlEQ4HFdCaRFR10YoTREWFJE/R/5736AAAIABJREFUiCOoMkfOIDbif85xpcDKQ8yIOGIZUiGjOwYD7QqhpDc7e0izbOY1TdApW9jv5ijQwKverReChDPvt96/ajGgJHJ6IYS8yFIh41xD3FvSskRWaKLuexSDlSIUYfyg2GMEa60lF2JuSHgeOnP0Mz1Z3c0OAYeAQ8Ah4BBwCDwXCIgi6wnm4U8i4VnJtHf6LK+CSAeHJB8LGIwtRhS3xR+cvI7KKiqeqMg4y/VSkPD/9d9uPxMJl0jDJCxhG0XQBAZdycHd8Co0jWmmR1NPQ7w1CdcE+YkkPIiQCQn34EcNMWfoM69j0kRKN+ush3ZCTXQu5DIgCacm3BDvp5JwyYFaoTzK0GJuTS9Aj+QkjnHICN1hICR8JBtgNAqFhKviSDTBBU3SjYaV5C5gyqIhCWdArkpIuBjDU6uZVkgaTeRFhS5JWJKgxwimcRO9NMdIfoDxxBdtNiM0k4Sz/ALt4XwUfb5o1o8eS8IbAX1+PfTTDEfhCMJmG3tliCSKxEKhVRygiQyq35EYon7UFAJ7goQPo+YePpaEt30dbm6QZkLCg6SF/YzsIxSBzCiO0Kj6QNrTvC5gapqzEf0wP9Lm6ByPcEz8qvOojVRMfhVaZRdx3oVfpNKPyo+F7H9RmEBtP4UJJOGMXhqeIOFZrpd91p4FwhhH1HZHHLMSjfwIUf8AfpEhZtA+kmCa7p8m4V6IFI8n4Q0v1WmwlEInHBPpX87UNKyXeWvLI7TUQHL1MnBarkKZ508l4SZEQkgDcQolsg68MEKDY62aOCo8+O0p5N0tNKMYYV4KCZc5QI0uN7jAaMKfkYSj6IppR7s1goE/jl5GzFu4om68UCTc8GVtAGVStVQlrXsKeVkSPihKpAUJeaGjp9PyoeJ4UBBGEk7CbeJfmKwDTNXkLoeAQ8Ah4BBwCDgEHALfNARIwDWj+eJ1moTbOG05RoST0KLZD2Lj7x3BixIEQSRpMalAYhA2nQhAW4Ce5XopSPj/dv3osSRckjXQ/Nuk2CDRE014GWK/X6I8OsBoM8HseBtNao5pji4koq4J116TnkdTT00y65pw5srMGLGYPsMxo5ZRE15hUHnophmCvC+a8FbkI1bMYcqckPkpEq7rGMloZv1FTTj9tZsNxiT3xFScjdyvKhwWJbpZirEiw9zoKJqMxE2CGTCqtiXhVhNODTw14ab8U5rwkCbvjQaKskKn8qBCHwdFgX4B0YRP+wPMjzWRID9BwnM0T2nCid7jNeEJ/VSNJrxLIUgUYnOgJAdsWRSYjjJM0c+5GEguWWrCqQFObVAxq22XpKgk+l/UhJPEU2qVUdsetESjutkt0K8qyT8731IYC0qU/S6iIBSin5beY+qgBIX9qNVhNOEk4T6Dj/kBul4LvbxCpwhwVKRoNhPMJBWaVV9IOPPiHpNw418+7Ac14azDasItCVdo+Qok4dR+9pIWUmrCB0wXWqDVCDERlGhSGFDkaIp2OBKz9y9qwgOkXtP4hAt7Q0ShC7XtfqajsFcV9tBCNy3FVDz2QySBwmhUYoR5dyVLSCkk/MtowummQWnixsDH5kEfWdBCK0gx3m6j5QHNSjGVLbJBipzWAQG17c+uCY9o0p9XiMIYB3kDe50MuUq+cST8dJ5wu9ErSXekrxNxJ42fuES5p1accQTKCpnyxNWD8QgkYFuZwyv6Qshpu+JXqRa8MRCe0n7hVTBylueKu9ch4BBwCDgEHAIOAYfAc4GAjon020m4DarGRpeMds4o50GIMIwR0vebZudhbLTigfAJ+oHry8TUOUOPXwoS/qCbnvAJt39QwyfgGSkGD6kkHJ/vMOfyIfy0i4WZSVxcmsV04olpJyM161hFlHlo7aJ4TYvpq/UJ15IQGW7fP+ETziHq9XPc3u7i3s4hmn6B1YUZzE+MYCyqEEchqpRmwpIJc1gHS2uKqbgOmFZ62uRdfHcLIIoTVCVNxbWp7tagj5ubO9ju9sQn/ML8HGZaDbTCAl7gIatyST/FfviV8QmHp33CTVC2QvzOdR1eWonJO02HqQkflIX4hN/d7KDTz7E8AlxcnMZUM9SRxWn6XFEcodNSiUez8TWtPOsTTrFFpIPL0Ty6pL92KKnReob83trq4u6DRxLg+5W5Ni7MjaMVVAgZMTuIkFceMpP6SrAwmnCOBw2RbXR08TsnmmWKMBZDcHSCBJwaNzb2cH9jC41GE68uT2BloomgHGh6HSWi+NV1aNP8J9XBPrAvMbWKFKb4HraKEA+393Bvt4u9Th9TkxN4ZWEM8+0ADU88/sXvnL88WYeNCJ4NLRZodUFzd74aJKUUGimF7aqBjZ193N0+QFn0MTM1ifMzI5hNPMSezphOywqd1/A4cnlEqwLtuS0xC3SqUfqE05e6QiKBznyxDrnX87G+uSdxDJYnJzA53sb8WISJiIIn7ROey1qg+X4gv6dJe6xYh55nORE1QfgD8TeuEEmQQF9SqN7YzXD74bYQ/StLLcxMTGAsitGmhpZ+/PlAfMK5sDQJtz7hDMxGn3Cames69ArVcROagUIvL5GVlfY739xHp/Cx6Pe+UZrwJ5Fw1Ej4ib3f4CCJBxi0jTliae3DNW5SBnJPo9m6EHJqxpnOjH73XEscV7tmq7EzPFbcrQ4Bh4BDwCHgEHAIOASeDwQYzfxJgdnqxLv+njmdJdWY70tKZL6oYOPf+oxp3g9TnJH7OE04Y09p/upBoqMPqvKxgdnqU8PE7Qb9xH+zNcCH9/eA/gFWFmZxbXUa07H2pRWvVlOa9kI18YMlsrCNy6xvMHGohUAyIJum6EAnq/Cbhx3c2tgXEn5pdQmrs01M0LXVENbj6Oi6JP4dVzqHt/IY7fo4hzczm/F3zFvHyOW5Urjf6eOTBzvYPhpgtdnA5ZVFLIwy+FslJIUZzO1U0UTb+G2b7OGMvk6PY90eJiPWmmJ+wjpo5n5jcxc3H3ZwlCmcn4hwdXUOs80ICeswA3AiOrqxFGBgLh07W78k0RQFIsxpHJBQAT2E6JcKH9zbw817jyQ6+ptrk3hlYVxya5Nw635YuwONEssRLAQ2Xb4En7NhGcoSvsmFfgSdJ/zdm5u4+2Ab42Pj+KNLMzg32dQEnEHNxISFybFMBHYRGOjxFUGJEWTU66CwwZLNDkLc3e5K+rCtvSMsLizgzXMTkqJM9Ns09zblPK4OqcdGLqd/u9lGSPj1nAK2lI/bDzsSHb3KelhenMe1pQnMNQMd/k7y1GsstOCFFym92ILoPPamLN5j44uzn7oOD3cGwK3727j96BBLYw0dHX0mxojkm9drwraTY25j+lNMZU19qCXXPuH2ezp2VKI9pxfyp1sDSYO2n3q4tpxIHTPNCC1xYeD8ZKwCk/pbxlPP2UiJrlaIOMvSvWN0dL0u2M/c8zEoS3y42cPN9S0cFP43Ljr6k0n4aenuUAphxlr/XXEjslkgZPOiJYV+Ma+41pRnJk2ZFq4wdgAltVV57FbyfDxSXSscAg4Bh4BDwCHgEHAIPAsCQzZz6mZPopprymDO+fbfJo2lTc5vIeMk3XQNtZRSpyM7NkHkodOR8C+QcJX3juOxnbDX1ERNeBoPmiY6+m/2K7y3fohsfxtrC7P41oV5zDZClEUmEa1P5gnX9K4SAq0jWlPDN2TqUjjJTCi+wWWpsH/Ux/WdFDc3O0iqFJfWlnFufmSYJ5z+mSfzhJt8yGQgYmpNwmODv9m8awzv7oO+m9SOfr69jY8fdbGbKskTfmWF6Z5iCablMc2ZpIbSqYgYuEzYjaY0kidcp0EzecJ5T5oDEbXBAYogQr/I8On9+7i5XYr5/qXJCFdXSJp8hIyILWYf2mxfMy+q41heRdZkfOl1nnDiJQGgip6YGtN6IA/aOMorvPPZHdx+1EHUHJE84ZcWJkSQgPxI1+HrCOs6gBQDnZmUWDLOoZj/n8gTTnN8+rf6HnpeG7uDAd7++AY2tlNMTc3g+5emsTbZ0hHCsyOdh1ykOqzDRCw/UYf+/kQdZU/XETJQXhsP9/fw/ufr2NwrsLSwiO+cm8BCO9R5wrOu5BuU6IqPq0N2BtuGROfelrRjqW6bH2BXhfh8cwef3NtEkPawujiP15ZmMJGQ7Oro6JL/249QiU84yyDmtTzh/J6E2wuP6+B4BdQsB6IJv7W+hTvbR5jx+lhdnMPFhQm0I0bhZvkk1zaSv65D5GBSh8kTDuYRp+UJLRTMRsUAeD7zhAf4eDuXPOG7A+DKRA/nlpewMDaGhMIZkWjxXiPQkqUgkQHgFYxYmUMFrIt6fxLwUOcclFxbJaogQaYU3tns4zfrmzisvnl5wp9Iwr8Q2dOkaBsKXLTwQwsn9FhwG6FwRPY8Em3ReiuJvSACDZnr+h7+1q90BgJ3OQQcAg4Bh4BDwCHgEPhGISDU6fHm6E/ShHsNnUFLFD7D3N9GE6RZ+zHVk78lb+6ZYHkpzNFVYVRANQJuNc1WgiHazqJCURb4pOPjnYcD9LY2cG5xFt+5OI65hicEmlrYkFGGLcxi++phEGrN21AJP4yS5EtgKxIPagCZJmn3YIBP94HrWwNERQ9XL8zj0lyIKZNr3EbyPh5JkiMPQUlNpk1Rpg/SnFKRSX5O/+CC3MMDbmx18d7DI2ynPi6MJLi6Moa5toe2mOBrwmpTqTE9mVYxeqhMdGl+VDDwmqHmMfkzc5CT00UeMlXh+sNdfLxRoJtHeGU6xLWVMcw0gaY1PDB2wdJOIWIkyAo5TftFR6vJAZtDbS1zShMrUsQsitErFd65uYnPNvrw4za+vdbGlcU2RnyFqMhFIqVsHaLxJQk3UZwZMVqIpdBQfTFiNv292QaPpvsh9rICb1+/i4cbBcYnZvC9i6O4OBVJKrBGmYkviK1D58/+7XVApRRxSN7AQy/A+mEf799ex/ZugIX5Rby5lmCl7Ym2nf2Q6PFiJm6SKAzr4Jho8izG1TbHt9zJCPmevB4pD3c2u5KLvJWlWJmbxZWFMcw1Q7Hc8LJMxxhgmoWhxYZJE0YTeo6LpF9gLsTjAFycJ5RoDUrg1hFwb+NIUvcth12szOs84W2fQdoKbS7u67zwnI6Sy5xjKumwmA+dVgU6xUNJSaK5aNXBPrBdH+1U+M2dQ2z3FV6b2MOlcytYHInBuaf3Nd7LPPNa3CXR0VkHm+AXyIMMPo3vlY+w9MGmye/oPx96yHzgXzdzfHx/FweI8a1s/cUwR6fv9hBQYwkgG5R94FjrANJrY3XC9UiCTSIuLhGeaMq5U9JaQhTlhoBzF2gYgdyZni7uZoeAQ8Ah4BBwCDgEHAJ/YAR4LqQL4+Mua61ptdqiyCHpZsRhrUUUIm5ohFYKDc9c9jBryNLZUpFrxcgLcIkBgMHli5rw8jQJ13da31Hhy1QkUxlbVPjwAPj3+130tzdwcXlek3DGVAPQFJPqY+sDbe6sc2tbYwdjoC6aQCFwjE491D8Cu4cZPtgp8enmERrlAK9dXMSl2QCTVNCKbvhkHcPa6NPJNGlsqzHFFX/qofWDQuZr0nl3f4B/v3OIzT5waSzBtbUxLLQ9jAgr0To1rRElUSGzNxIdkyOcpsX8Vu5Tuk3ESUh4SBNw4NZuD+/e6WJ/4OPqTITXz41jOoGYD9s6TkxU+tNTzxbqGILaHF33WcgizWFZh1IYhCEGpYf37x7go3t7UGET315t49WlEYwFQKPuE2DIqWiqVS7jQV/zY6NnM9YycNr8m/7RHc9HJ6/w9u1HuHvvCCPtcfzxpXFcmo4Re0DL5oSX6SKqWK1xZ/RoWZfURGvD6+HqlC9KZNQw+j4OvBDr+z28//kD7O77mJ9bwBtrTayOehKybtiPYQGmDhEmWBJujLuPJT/yFW0hSOHXFXB3o4PPNnbRSlMsz03j8sIoFlqxmUs6ijoFOccm77QToFUHhSOMwm7za9sdRG8MvL9XADe7CncfdfBgP8OFdonVxRmsTARgfHqvYiwDpmiw89ya/9fqsCT8hOmO1sxSIMJ+fLRX4ZNb+9jqlfjufIpXzi2LX3tDMNfzkIRdCCKJvkGeAhNG82fQtkDGneSfxhd6zko/JJgb8JOdHB/c28WW8vDD7JHEYEiSGM1GKIQ8YirCgJp8e1H1Tuy03T7nmCwXIajH2ycDnnllJYHPql6K0VYLayvzaEZnM0162l78RE34sZhpuKnpvc2Opd2RtP2B5HA3wGh3BC34kvUo0e31fD9Bwv0a0X8BHhiuCw4Bh4BDwCHgEHAIvBwIiOXkY0m4VkbIqcey6xNm6UOV7TERP21RbXm01VqeAdKXhIRnNXN0662qJR1ijslA1zSD9oA0K/HhXoF37u+jOtzGpeUFvLoygaVWoMNOSTJeY6pJLavxmQ2MT7U2i7YHViWHcqZg0gGwtCnt7kGKd7Y7uH5whOk8w9WVRVyabmOKzE9IciF+35og05xabHABjzmVacpLjab2UdcBsEx9VYncb0igq9u7AzGp3xpUON8qcXVlFoujEUYlsJUuj0TbVCLpimz+aFvH0K9W5mCmTS+g0PcZ0svDp5s9fLR+gG4OXJ0McW11FrPUhFO7K9rOk3Xodup+0cRZt56ETQfxEi02o4XDR8+L0Mk8fHD7ANc3NiVn+HfXxvHqwhjGfGo/afJObGiKrKVVWmzAsG7U4IYIygA+VfrUIgelpGXzkSFQIYLCRxpF2OxW+Nn9LWw+2kUjSfCjq4u4MMnAbIxJzujQZC2MLm60t+KPbvohvv46orlgZWgosVJ+KD76+16MrYMCv/7sAba6R5ifn8MbK2NYG43A7OZMTWdEHafqMGb1QjhN1HTOMZruaxoqQdNIOx9UwJ2NLq4/3ENITfj8LF5damOu6WkSTvcAugZ4EprO0H0SymPT/afVwb7f6lW4fmcT64cDTPo+Ll9YwYVpH21G9OfSqejewDoYU1sTYW058KR+aCsLRt8u6H7g+fhgt8Cndzaw0wden/LxytoSFltAUtFj3E4d7eIgQi9G+5e/mPwtADOvN+jfLD4WBRiaT4RzhYfIS5ANKvzbUYr3D3ZxQ6X4nzZ3ETcbCBoJ8thHEEeIR1oIZX0AUQnEJS009L+sMxNXDqKvYyYMBXncRAwJL/spRgwJH+GPv6LryST8bBU8bdN/Ur7Ms9Xg7nYIOAQcAg4Bh4BDwCHw/CMwJN+nmvpVnbmehoAj4Y6EC/F3JNyRcOPY/QWi/40k4V4h2nHxBDkCyo0etu9u4+NBju3Yx8FEG37vc0yPT2JqbBxNP5R4GvQoT6JYol/qLAFa/kXtsM8U5dSuOxL+/D9VXQsdAg4Bh4BDwCHgEHAI/BYEHAn/3afIbzFHd5pwpwl3mvCXShPuFai4K1QK+7/ZwL13P8edj25hK26hefEckktr6I9uY6RBv/YY7dJD4oeYiJoIAh39Mg2AnDELfch70YwXLzYJ/923YleCQ8Ah4BBwCDgEHAIOgW82Ak4T/uzj50g4sXLm6M4c/SU2Ry8QIpEI/CZNhLjnV+j89FN8/n++g1u/+BB+1cLUpYtonVvFzR8lmJiYwMTYOBoBo8J7CMMQQawjxTOQG03QScL5ryPhz74huzsdAg4Bh4BDwCHgEHAIfFMRcCT82UfOkXBHwp1P+EvsE874AqUKEUrwP8mpZRKKK3R/+hvc+T9+jhv/+ivERxGi6SkUI208+k6C5QvnsHL1EqLFaVShj4NYwWvG8AIdjI3R1xmega7dEqbBRAx/UX3Cv46HzrNv6+5Oh4BDwCHgEHAIOAQcAr8/BJ7kl/11nIecT7jzCXc+4S4w21ODv30TfMIlDJwKJEK5jtamI6pTE979/z7Bxj/9Avfe+hAjnQhFEuOgKnFvMcX8+VUsvHEF4bdWMTI/g8HSOPqBQo5K0uYxIBs14K1c+4UX3ottjv51PHR+f49SV7JDwCHgEHAIOAQcAg6BZ0fAkfBnx+pJdzpNuNOEO034S6wJ13nDmF/vOLMbteNCwn/yMR78+C3cf+t9jOwBqpmg7wNB/whVI0Q1PYrytWUsv3YZ/htrGEw0EI+PwB9voyoKDHp9xExOYbIpJI0G/DBAoSqkeYY8z3Xqit9zdPTffZt0JTgEHAIOAYeAQ8Ah4BBwCDgEvjoEHAl3JNyRcEfCbQY8qJB8nCRcofMvH2HdkvD9CpWQcIUx5rxHhSwJkM6NYGxxFuXaNFa+/zpG52aQTregGpEkQOsVmaQbDD3JjSavAhXyspAckyFT8jkS/tXt6K4kh4BDwCHgEHAIOAQcAg6B5x4BR8IdCXck/GUn4aIN15rwKvBoUA5FEv6vH+L+P2tNeOugQNWM0AsUFqomsjxHlmeS/1vyhY8lWPjeaxiZm0bv4jTGrqyhuTyL/SaQdo5Q9VKd6Z5EPPRFI04NeZ5mjoQ/948J10CHgEPAIeAQcAg4BBwCDoGvEgFHwh0JdyT8JSbhDMfGuOiJ8qE4EzwfvvLhkYT/5CM8+Od/w/233kOjk6FsxegFFWbKNlReoEpzBGkhruSe7yMbTeA1YpTXlrDywzex/J1rKBbGcBiU2IlKIeGSK9yn77knmnBHwr/K7dyV5RBwCDgEHAIOAYeAQ8Ah8E1AwJFwR8IdCX/JSXgGhUQFogqvPB+BYm4xhe5PPsLGjw0J75KERzgKKkz1E/HlDiqFgBp0xnHzgL0qlZRkR4ujaF1YxMylNSTn5hGdm0N+YQZhFAlZT8sc/XSAoiiQRLHThH8TnhSujQ4Bh4BDwCHgEHAIOAQcAl8ZAo6EOxLuSPhLTMJJwPtQaELn+/bgIyh9eIVC7798hB1DwpPuQJPwsMTsYQO+78MPAhRivq4w8CpkAaB8D92gQuZVaE2MYX51Gfl3z2Hzj5cxMTmJsfFxeFGANEuRZRkC5xP+lW3mriCHgEPAIeAQcAg4BBwCDoFvBgJPJ+F5JW6cw4v+nLVr+GUF5KXCu/sKv3yUQvX2sDIziVdXm1hqMAkS0IBCyNzB5vc0feUlDeAlhZ2sTt/g6QDOCtjbK/Dr/RIf7w7QKvq4dnEOF2d9jAc6FzHrONFC/pBXzvRLTF6sSQKr8fg/2uHyqhRU5KPygFvbA7y7PcCDtMJKA7h2bhJLLQ9xqZjqGElEolJKPQHL4I/EzpaBp3R7C12VZHuSL5VCWVTIowC58nDjUR8fbgzQUyEuTwd4Zb6FiQhoVhWiiI2sgUx8FBvKpMvhsIdsi1THN2x/yToKpM0Y/QJ479YePt1PgUYbb84leG0uwRiAKC3FJ1d3wOAjSZ01GEppMmbboJuiJFCX4iB4HtLERydVePv6I3y23sHs/BL++FITiyO+pKZq6Y7ri7hbO2SVa8fjQGtdh5fJIy39YB2Rh17gY2O3wAefP8TdvRJLy8v49rkQi01qYIGmHkRd9uPqoGbXztdhVUoGhgbUmQIeKWB9c4CbW/vw8z5WFuZwZa6FSV/BLys0fBNMTHfkeFyIudRfAl6ov6vXwalFnCrg8yOFOw/7uL8/wLlGjnPLszg37aPhKUnJrSeJ/nHhe/KnfCQDXEH5xCySezzOMZkPnBIVithH5gP/sVPi+voBDv0Gvh91cHF1HnNNIMgkzjk8ws15L6nCdPn8nGOaeUpSi0X6E4EzVJ6kLOv+3x9j+8dv49HbH2HyQElE9E5VIDYLuZ6Wi6kqlAReg4xhpRQ830MURSgnmmheXMDU969h/PJ59BfbWG9V6Hslul4hcyZQHiYOC8w2RjE7Nw2/beYQ20zTdTZXoyDtZJc4D+QvpjYnmAKouxwCDgGHgEPAIeAQcAg4BBwCzzcCTyfhWY2EW5JR4yKWA/EQXFQKv9oDfvGgj+poB+cWZvD6WgvziT7at+Rwf4J6aWROkHADluUlJCJCHjw51O/tl3h3p8SH2z201ACvXVrApTkP44ZTNnjwr+NtuWBmWDGZuuYaJhfy8XsVUqMHfL7Twy8fHeF+v8RaK8C3Lsxgue2hIbyI0ZxJbCwJN3a4wjyOSXg+JOFsj+lMpZAFvpC/6+tHePf+IXqI8dpCgitLI5gIgZZSmp/adosDrSHhbLsh4ZrbazqiSfgxp01DD4MS+ODOAX714BBV3ML3ltv41nwDE2xXWsPAcmFhaoboMzy2QZGtZ7VCCC2RDoBe4OEwrfDvH6/j0/tdLCyv4vuX2lge8xAbYcgQYztJhv0gezom4Y+tIwR6vocHOxnev7mOz3dKrK6u4o8uxFhsewgrIKlLCU7UYYj+CRJeI8m+EtPpHB42KuDuRg+fbWzDzwdYW17AtflRTEdAQFmFLVdHFDPzRgtVNDA1Em7nlZlbZQBkpSck/NZ6D3e2u1gOj3BuaR4X51sYCYEyzxEGHnyOqyGbJMiB4G1JeAYgNuN9TMJJoPPIF/Pvt3cKfHJ3F3tVhP/c7OPS2iLm2x6iwrTaJ0HWXSAJZx5vaW4B5L7CwFeiBxdzdK5TvisV0n+5gc1//Dke/vwDjO2WEvG8x9jp0THZFRhOilSM8Ml8roCUC380RvnKPEbPLaJ8fRXBm+cwsjCD7aoPNchRZhmaWz1MRk0sLywjnjRjJrjQX92QcCNYo/xISLhZI4p/+KTp7nIIOAQcAg4Bh4BDwCHgEHAIPN8IPJ2EF2RshnvU2G2pKolsbDWQlaqQVyV+s1vh3Xv7yA428craEt48N4fJOEBZZmhQazgkl6InlqN7GVRDMsnkRfWLxBteDOVHKKoK+50ePnnUx43NDtp+jqsXVnF+roXxgGSxgl+lxz8XUqzrQOlDGRVj5ZFAa3LskSmxH9TkByF5DT7f3cH76zvY7GY4127htQurWB6P0fQKKJRQiqRId8QXFT1tcDXrrjySqQA6+zETPVUIyi78QGuwM6+JQalw/eEufnV7AwOEeGN5HNdW5kUT3gDb76MSohEYXEp4ogmvTDrnCBQDaN2lQsCxYL/NePT9Brp5hV/feoBP7m8jaLTfj++jAAAgAElEQVTw/YszeHVhCm2PPrysg0ID+v8axu+xrSSvul8VdB3811f6necZcut56CLBfprjl5/cwucP9jG/sITvvTKLlbFEWzwghVIWZfZDyfh4ognXDPC31dFBgvXdA3z4+Trub/exsryM716cxmIrRPwsdYicItZ4GorJun2/FKLJWfdIBfj84TY+uf8IYUkt9QKuLUxhNvYRinqVL7GxNljxVxyP43mmPGqp+b0ec6mjylEFiUQZv90Hbtx9hJuP9rHa8qSOi7OjaFOSUOWCS+VHcm/pBTKeFPIEUgfJOJmm1oRL/jD+bawA+DvlhXh/Z4APb9zBVr/Cm3MBLq2uYGG0haQyQiCVofSUyIlIUzkinLuBWHFUQGnWJueQWEfoFGX9f/8MOz/+GT7/6TuIt/tQrQRp5KORj2riXTd4MCvarnHZLsz3EvKt0sHZqlaM5MoKZv7zG5i9chGHEyH6rRBlEohPedhIsDA3hwtc07aOuoJboroNtw95Kxp4Ys89xl0OAYeAQ8Ah4BBwCDgEHAIOgeccgaeS8AMlNPjEpRVPWrt7rIAkPSWBzfHJvT0U3R2cW5zH1dUpTIQ+8izHaKJJpRyaRXmrdcSp+ZB/aX3X8aXJko7azG86RYkbGz3cfbiPZlDgwvICFqcaGPO1hXXiqWPFuliKW+2l/n3lKZBKG5ohmnlbdu6RXgH3Byk+vbONncM+VpoNvLI8j7mRSEysw4BGt9WwDuECopFmVGkSHNIwXY6uQ8FXJXya1LOvCBjvCp93Urx78wF6hcKrCyO4vDiLsZC0tECo9ZBSjuYaGhddAuvQf/EeLcqgKXouPrr8vO8F6JQKHz88wOd3N+GHEd44P4lX5iaEIENRB+zD8/T9tp00rbd1WMzZBi3GoCl+Ib9hHzvwsZeVeO/WBh5tHWB6Zhavr4xjaTTWLgEqg8//vEBMv3Vrj/vBMh9XR0Vhg5BZD3vw8WCvh88e7mB7v4e5mVm8tjKKxVYkJNxDBl8F8D3/C3UcCxN069kPq3unAInzgmhuKQ/3HnVxY2MHUZVjcXYGr8yPYE5IuP4lW8326Bjgdu4ckz3JqW3ot65DIStT+EEsfbw/AG4/3MWd7UOsjrWxODeF1fEQo8Z0uuJsYTRyg63GiQboHGnRgUvdWhNMVwUjKFGlCAaU5+PGdo7rtx9gp1fiyqVxrM5PYjb0QSMUTVmroXiLLTeiKUTERSlEtMDg1OActmuG5uj/+jF2/q+3ce/n7yLa7EC1YpSNCK1ec7hI65YnGqlT5JyafV8btND0nUHZykYIf3EKYwszGPujK1DnZjGyMof1MSBLfLRmpnGF8jFrrc9GW0sMW7ORffEmrl0RSJ3aP57zvdc1zyHgEHAIOAQcAg4Bh4BD4CVF4Kkk/K31h9ryuU6MeVCvKvj0XyXx8z35u6Kmuh9gp1MhyI4wMdLE7HgLY16BqihEO8jUR5pIag0eScpRkmqKIUTAUs9KB32qKhRVAI8RlH0f3X6Owx6w38mQIMP89DjGGiFa1UAO+SgYZkqTS2o/RTMtJKpAJWbICnlgaCzryxWSuIGyAnokpUGArcEAe4cZBmklRGZhfAwjnkLDS+GHPgblQLSeQhGqEAHbpzzkUR+lF1KHKf9qulrCz4+QJImY0x8hljZt9RU2On0MKoXlNrAw1kBDZYjY/yBCVpAMkX6R5NOXnkSN5rap/J5aU6hIa00VfZcLjZcCetEICvi4s9fH/l5HKNfqVIzFqSb8cgCVp1B+iIwpqVQi5uxCxCotQpA6QM2s0YTznarQouY2CJCWJbrhCAYVcGeni24vQ6vZxMpIgKlEIWHtqkBReShVgNxLhpYHAYm8kKVUzwFThx533Q/WUfk+9rwG9rsDbPYK9AclWs0GlllHXCEe1uGjVP4X6hCtqJ+d0LaHdFVQCo1AybwieT0IRrF31MeDgz5iVWJ8pIn5doDJUGYPvLJAVnkolI8soMG2FrGw/aJWVhxPLb4gXqEIOCpEXibjyM83iwZ2On1s9QqZR2PtBmZbPkaCAqgKqIJac1p7hGbe0GKgRKxShJWPRhZI3dT25hRQeLqORuRJqAM6fG8exXi0e4heGaIxnmNqjHPWQ6PKEYfM+T2QQGmiCRefcFqOMM6BD1qWJwUQGY+DTCxTFLyiBH75Gfo//wi7v76Oxk5XfMJJwttHdM7QV52EB54WSNU15DRAKQsKiYDxsTHZS3q9HnaqgfizFxdmEL9+HivffhUHV2aQLE1jdHoSq2Kxok3nj2M31CrUBgoiOKBtCgUgFJy4yyHgEHAIOAQcAg4Bh4BDwCHwvCPwVBL+P//b7dOKcO27WpZiju6FgfxLAs5X6TXgRSNo+aWQPeQDjPoKMaMh93piREziVSAR01sSoTzsGQ0jyeCxOXoQBMiLArkK4UeJpDY6SgtEyYgQLy8/wmgzQagK+NmR1lMWOUpPk7vcoyZSIlKhUaVCwEtfoQhoTkwNtULRTdFqtsSEvOcF8OMYh9RcByQZAcbLHO3Ah+odAWUPQRQiVTkyP9LaSxXDFxLuI/T2hUSRlBUeCZsl4R1EUYwsL9BVEeLWKAZ+G14jQVYqNPN9tPwcXtpFRI1emKCXk3dQ22i04UJSaYB+YIgliZ8m4Xw1aCrveRgUhZDwqDmC3SJAm20rSzSDHpKoQJ51kBLjIEGuAijVEv9dBsaKC027VXhoCHJgzNGJYoU2M0kBGOQ5eskYotYI9vJAYmFR7NEsDtEoe4jEGJ8ZrgLklY/UZzQAfZHMUziRqA5K0Wdroh8Qc5Agl1IHX4fhiJhpp1FbiJhXVWgUh2hWrINiBsbb879QB/EQ1hZ0pQ4djS9CyHRaSmE0ZmTuTMzlB81pqaNTUmus+9koukiqvrSJZJfCCtaWChHWJs8BBto0vBoxmmM9TlGVSv9aIe0ttPDq0B9D7kVIvQb8SltGJOURmmqAwCPhrpBTcGPM5sVygqjw+ypEnDfRD3yUvodM1POknBVGE4VsQJ/yELkaQ16GCJMxbObbSIIAXr+PKO2j3UzgeQVyQ8JpgU4SzldUsF8+unGApNRzTOZTUSIqSsy+dw+jv74L9dk6Znb6qKIAFc3Ry/0v7Gvi7WFIeD0uH29k8LVurDDnNxGUCvFRLuNBId52eoRqfhyTq4vIX1vCypvXMPbdK/AWE61S58uYMdASvTB2OFoAcBwDQluF1EUCz/vW69rnEHAIOAQcAg4Bh4BDwCHwsiLwVBL+v/zr58c+4QYhcYOudFhijwG2aNqrKtGG534TVdhCTP/iMocaHKHlFWg2GijT1JBw6qUTo0GkJr0/9KUl8Rn6W3v0jab5qgeEMaI4xlGaw0vaQoyqtINWHCIoUiDrIgoChL72/+XRPPc1rSLRG82pQdYkXDThohUFvEGOJGmgUj7SMEKQJNgj8adfdwWM5BlGowDo91Cmh0LCvSRC7hsNu4oRlDSz99CsDrQm3JBwqwkPy57kRy6KEvTXJkHuVDFUHKOX5Yh722j5hZBw+s1GcQsqaqEcxnqnybDWFIdPIOFB0RchxaAsMIjHELdHsUetaA6orEDDJz4ZBv0DDKhxb4zAi9pQqikENyo9NAqt5a3CQ6MJ10RfE+cKKu3IeFMT3muMSz/2ygARhRFQGKk6iIseVNoFNaJB3BJtfupb02X2g9iTGndAfbY2SdfCBPavGlAAQPmGj35zUjTE/aAh0bqFpOeHiLJD+GUqY42wgeoxdQiND3QdYtytYkS03qBVQcHUWNrsPR+ZhQpidGjRwDI9ChOOEOVdoMwQMip3lGhhQBDqaOWnSLj0QUy4adZNE/kSQXEo0fy5NjrBOEo/Rhq0xPybdTSqPsL8EF5ViAs2+0nhTQltQUHMScI9xXaRhAcShD8lCfc1CUfWQVVUiMMIuRpHqWIk7SnsD7Yw0mggZPqvAYUvFAjlyL1yqAlnJHJqwqPSRz/0cZiEaAgJJ+ct0SpKhEWFmV/fQeOXN4EbD7HcKaHiEAMUaHtd65Y+3DeFK1tN+KnddBAo9COglTP+X4VGptDyQ0RBiEGVoxd5yHyF7mSCxUvncf6N15D8j28CrQRoMW0A4xdAUqDRvkG7wxSgdUPo+Yi5KUnd7nIIOAQcAg4Bh4BDwCHgEHAIPP8IPJWE/+Od48Bs9dhIDGBGDkRTdIlrVtHEF9hLfTw6HAB5D1NjI+IH3vZLJFEkmkyrt6IPp/VAJp0d+toaf1ehNCTJPrW7DCjlIWn46A4Utvse9vopQpVhZnwEYwnQDCpEIUDlu/U1Z1oj+35qoCNiU5OWB8avl8HGqTD1PeQlkIUegsTDZr/CTl+hm+WY8oGFiQZanoLHmwKAsdxykzKJrIZW2iQ0Y0Uhvrv0N2bdom0nqSkKRNQgSpRoXwJfbXSA3Z5CL8swHaRYmmxjJKT5M9XKDJGmfan1Ra2lbnPkUVNsPLcZWEsiaTModImAvvc0eSdhC3ysd4B0ZwC/VJif9DA9GQnBykV1HRhzdJ0SKy48JCW1tLSwL0W7a0fFpsxiP4KYwgmFbhRgUPm4t1+gSis04ggrY8BEXKHopYgY8TuKxJQ7Haa10/7HLDmh0OYxdbAfMs9CH0eNAId9DxvdCiqrMNIMMd9SaKkcQUXyqQPLMeXb6TpEwuIf+35z4LUmHEhoAWHikB3FIbqph80u1eo5xtoh5pqM5F+K1joMdKoxjkU69EHWGnWdN8+XeaUtFrRvtfhx0+yeAiEF7JQB9nsV9gYQDfV428N0S6FRlpJWjm4UlZmr2lRcWxaQYIqulxp75uImCRcTbK0dbogWnff62N4DdvczVH4LUZJhdjLCKNODZZVEeBcrFTYsoCCK0Ohx59wlAd5rUghjIw2QLCtEhcLIL24h/X9/hd4HN4ckvFukGA17j/f9NiTcImK3P5LnQajN3mUMCiBhYHm2gcK2OEA/S3FQZRidmsDs8iK6/90FzF1YQ+vyOXgro9LuowDoSlx7T8Qr9HlnyDpq8SVuHTcldzkEHAIOAYeAQ8Ah4BBwCDgEnnMEnkrCi+I4LhtJgL1EPa6jbcklBsAl8OlOD+98/hDV0T4ura3g0vI0xiOtxWyGOgmSvd/EeEZi05YZq9NhHSQ0gYeUrrPkrjyEZwq/vr+HG1t7aAcVzi8vYHmmjamIVEQHnLJmwPVYTpOZ9h9lH/JawKeAmjmauBbAgEKFAHjQyfHJ1i42e30sNxNcWpzDbDtA02QgY3xvK5AQn1UDw4j4cRssSHRsUKk8E7NbpnAbMAI7PNzdyXB9fUuI/sWpBK+eW8BUQmKh86FTyMFUUgIziYrFiMTSGOHyPsmVTCJGCUjoS37mQ99Dp69w/cEBHqxvIggivHZuAheXJ9EKdbuIjY63rkkfsztJHeSWvhaWaD/n437QrB1GmHAAYK9b4eN7W9jZ7WB0dBRvro1jZaohxE4sGnwteGC6NnvR75iXaNZNGL4Tddh7fYAGz+ubKa4/2EKnm2JmehqvLrYxPxKhEegc7dLGx9Uhc7NCIcHndEfFMUG0tSSluu9bBevo4+ajPRHqLMxM49JcCzONYOhfTK7NMpjlzs55+u7rmAA6J7w1F7HjFEgkcrppAPc6Fe5s7OHeThdTrRgLM1NYm0kwwTAHJuICNemyhmr55VmH2CZ41BKbeVVziZa5Yl43dnPcvLuB/b7Ct5bGsDAzgckYaOohE4kWg/iT8Q/zhIsFhAnGRqMCYmLWh84hXqH3L59g45//DQ9+8T5GD1OJYN5VBSYLZpw/np8yppJCnkK5kxppzqmYlha5h8IIMiSIIdcb528ciZCOwRsHnSMEvo+RkRHcGc2xdPkC5r7zGpLvnkewMgdvIUKP69fkt9dCD8Z24HzTHgLucgg4BBwCDgGHgEPAIeAQcAg87wg8lYRX+eNTlInWiURtyKoVGHX6xqHC2zc3MNjbwGuXL+G1tVmMSdjlCiEZiaErluTxEK6jUGsacxwd3USJ8hl4i0SBDNhDd1Dgg4dd3Ng+QEOluLiyiOXZUUyG9DbXPsekZlaLazXvTcNulDFJF1N0qc9ozhhYzUZHP+jh1+ubeNjtY63dwJWVRSyOJqLRFyJPk2021uTpHga5MqmSWCeJky5fez0LDyxL5KHWDt942MWn61voV8DVuTZeXZ3DWKzgZQOt+Q4ZGM2AawKn2dRexzHGtTaTWnKRIpgQ1FkQoZOWeO/mFm4/2EKcNPGdCzO4uDiOBgl21pdgXsqkTRu2U+ynDTAmcrrN4S3jk+ea0dFU3A+x18vxzvV13H2wg8nJKfzw8hxWZ1o6uFyRy32CxVD0ov2NeWnlsY35rq0GdG9NG3wPPT/C/a0jvHfzLrb2+lhaWMR3LkxjaTxCRMsE1iGY26zt+ve2DsHc1KFH2rggiIBABxTcKX3cvL+PT+4+En/0lYV5vLo0jqmGL3NJIvaJ34UvGnF9MbDccbo9XYfu1TBuPeswwdTudzx8xhRlD3exNNbA6uIcLsy3MRLptG1MD8Y+UItLrI7Hg5+zNjUUJujUdfryyhwImNA8xI2DHJ/eeoCtoxLfXmhiZWEWs60QDSu8odCDpvQmrb0QZs7P0lg8MBYBs7EZcizB1aoKvZ9/hkf/+7/gzk/fQfswgzfSAPPQt9P2cTusYMX4hJ82C7ckvGlIOBElAWd+c7aoVAqtRkN6nvcHKGkK7/vYaih4rQTB9Ci8K/O4/J1vYeyPLwOLE1CxjyKoUOWZYNhKYknqLj777nIIOAQcAg4Bh4BDwCHgEHAIPOcIPD1PeH//ODDbsXW0zklNO1r+SxJYliiLAjd7Ed6+vYP+9jquXljDty4sYTLSh2WmXNI5jnlZ/THL0MRG50Su6a95a8i8yLwnFMKxf9DBJ9spbu30JHjWlfMrOD87htFADMEB+oc/ro6CKmCaYZuXmBOThdj8yySXDFSmcG9/D+893MOjXobVVozLS/NYaDfRCvpy0IfNES1NZrjp4zzhJLeaXLJck6zMN7mxaY4fjkjU8E/vbePD9R30lI9r821cOzePiZhE90jMj332V1R7Np8b9dZUiRMr+iazTpMzWohcX9rPyOKsY1BU+PXnD/Dh3U14SQvfPzeLy0tTEgAOGQPhGR3+ME+4Tl12fJk6WJfgSWx7ejzCEEUwgm6a450bd3Dj3h4mJqfxw8vzWhPOwG+DDuDbMthWM76VqUNkH5HJ4846zLgzOrpo3CMUwSg29vfw7md3sbFfYHFhCd89P425UV/PpZR+yZyHBOUxdQhTtXVwPMxUVgPBif3YVQ3cfvAIn97fROIVWF6Yw9WFSYzHJNSsg7m62Q/WwZfBgnPArgx+JznadeI1+aJMgbgpc3a9G+Lm/Q3cenSAC2MhludncG52FBGjoxOrdKDnIaOpsyzjHw/J5y4R6XT9Jne8TVGGijg1JF7CxzsDfHTrPh71SvxgPsTq4iLmRkaMQIINJe56DkkxYvVQU0fbuSZL00T+LxW6P3kPG//4U9z/+a/R7lYIxtrIGMRtcEzC7ZwZBmajAOp415Cvk9KDkHBrjUK3EEPCB1kqMSOiMBJ3DEXfdAqE/ASZKtFDgd5EhIULKxh5/Twmv3sZ7dV5YHlUQrrTPN+LKKTT/vrucgg4BBwCDgGHgEPAIeAQcAg87wg83Rydzt7mqinhhibfx2dthawq8Jt9H/9+u4Ns9xEurizg1XNjWGj4ormU8FwkDkP2orXQma9jGmtaaKOjK/Fj9fwQhcn+S13pbneAjx8VuLE5QLMa4LVLC7gwF0qecPFxFXL9xTpEJ20IAGsY5iSnzyydyenzy6jvCrhzeISPHh5hq1dhrRnj8vIkFkc8ifKuiTUJjalDVIs6T1IRxbU84dTr2XzPufSYxsVMrFYoD7/Z7ODd9X10ygBXZ2N8a2Ua0yHQrGW8JjZESAzYhSArpCbiuy7ZavO1DzK1irkqkfoNDErg/fvbeOfBPsq4hR+sjOH1+VFM0C2AxE8G09MpnoSesT/0tSXKDJgmCbq0nMLUE6lCp3hDhT4SHBWVuB7ceNjH6Pg0fnBxHGujgfjqSoAyIfhacqNzONOHmSnkaClATf/j60irXLTCPa+BrX6G92/dw/pBgPn5RbyxkmApYe5s+gMTV+KssajXoR2EDallaq9Tq5C9ZXizR8rD/b0ObmzswlcDMUe/MjWG+SiQJG30Oa7bM4hbtbgIWKeEHEpSydGPn/PoWJhU0F8dPm6nwJ2HPdzdOcLFdo7FmUmsTjYwalKBSQovT9Cp5ZeniILjYdKh0VFBfNAZkd1UQ19qRk33PPxyr8And7bwaKDwg/kKa4vzmG9GYIx/QUcxT7hWf+sc9pIpXtKS6VjyDGFn0gd65LaeBFA7+n9+g+1/+gUe/uIDTO0pVEmEPn3R42ONcz0SukRHP0XC+T1jJOQ0IbcaeO2yr9d8qRB4vmi/6RZBQRgFDVHeQMD0alWJfplCMZ7CRILo4izW3rgK/NdvAq/MSNC2fpt4MQyjI+HP+wPHtc8h4BBwCDgEHAIOAYeAQ0Dr2azBsHah1fHMdg/34JV0MrYkfIiWMWE1B3gJzIYKeVngox0P/3H3EKqzi/NLc7iyMoqVti/0JOEJ/JRJOmsuaiScyaAsSS8ZbCxgMioSFH1tHw7w4WaGz7Z6aGY9XD2/hEuLDUwYH+xEGIE5iEvLjbk5z//0uyXRHpoNK+S9vqQP87wAaaADcN3Z7eD99Q62+hXOt2JcXZ3F0piHMZMuiXcNmZCwa00uypD6WZ0vmi0Q8irK6wxFpUlyGTSRKx+fbBzgo0c9SY11ccLHq8szmG14aKsUgcdo69rEmSRFU1VNwnPRAeuI75qEk9xS+JCjhMIgzySl1xFJ+K1H+HinByRtfGexhdfmxwSnEVoLiPbYknBlDOx1HULC6RxvDOmFmDNAPam6qpAWBQZRC/uDEr+8cQ93Nvtoj07ih69M4eJkAir0mcNdTP1FO2wFLOwHSTjR0/2wdVgzbvZjUObIqwr9eBSbh328d+MeNroeZucW8MZKC2sjgZBL5iOvBybQWLD9pNccE6YU0/08TnynpzP/HqDCg9LH/c193Nzcl2CC9Ne+MjeGxVaIJlPbKWqObTs13dfjakg4U8OJSIB02WrKWQNJr4+B8nCzq3D7wT7u7/exmmRYnpvG2kwTE5E2rGDpOilZ3Rz9mIT70h8SfTJoasTNEqmU5A1PlY9fHRT4bH0Lu3mAN8b7OLe8iIWRWNpPTJinm5YSDBZHf+whCZeVSzwkDr5gw1ES3/ZSof8vt7D/41/g4VsfYGKnlOCFnZLR9dlqfQ1DodkUZSy/pgnXJJzm44aEiwuFiWUAD0kYQUmkPCV18l8S8YZqiX94RRKeD0TIVzY87MQFZtYW0f6TV9F+/Rzaa/MoL80gafvwA52UUAIF2AXEPSfUe4j+SJv8H7s/PG+PgVoQhS/bNMFfnPS/bAlfwe9OmUN8BSX+YYr4Mhiete8vSh1/mBH66mt9HsfjrHPqq0fFlfi7InDWeeXG/HdF/A//+7OO+R++xY9vgZuLv6+Rebo5epkdIy+ESutKbW5wCeZN81VGbs5KfLhX4J37+6gOt3FpeQGvrkxgqRUIEWBEaxvSTPx4TYR0SZckxEbrZPWltFkqD+iGDJJE7x6keGe7g+sHR5jOM1xdWcSl6TamYnvyZ75s3WSPRFJUvfyuZwgZc3iT5OpSfZuXvGLU8IYQp9u7A7y3foitAUl4iasrs1gcjTBKai0h4XUEdFMJPEbCFlN6msNq0+ihL7UQpswchhX6foQMHj7d7OGj9QN0c+DqZIhrq7OYbQJNQ5YIaL0O3U7dL5JC3XqSQvahBKpMB0IDNcgROpmHD24f4PrGJry4ge+ujePVhTGxGAhpKi3m7CThOpSd1sGSitH/mGmxmP9bjzfzqhc+S84QMGUWc0tHETa7FX52fwubj3bRSBL86OoiLkwyDzQ1yNS2k6ExtZYhbB6jr5t+iJ+/jQbA8dfiC2Kl/BD0fd73YmwdFPj1Zw+w1T3C/Pwc3lgZw9qo1vAGYtqu6dTJOo713pWpQ/z3Ta51ERmJH3mABxVwZ6OL6w/3EGYpVuZn8epSG3NND5x5npiESyQwERzIvBLfclOHxGbT/XhcHWzXrV6F63c2sX44wKTv4/KFFVyY9tFWOWPpwaPm37gxFJLEzOjea+4BJ+sw/vOK4+ILEf9gt8Cndzaw0wden/LxytoSFltAUlGbbqeOFibQJNyjT738xbSBejVQMy1YkqyLqXqFo//yETZ//BYevPUBxvYKoJ2g71dIFEdgKLyT9yZo+3Cfqj96OFN9EewMl80xeTfCKr1mj7c5xlqQ5aOhtcsNKmKE/hIHJN1rs1j99jU0f/AqsosxvPOjmKULQlYCuYnCR9/50QRMhMjZx5B7tACgoAHiKvJ8XZ4RTj2uVWIl8JjrSZ9zn/6DXeIa8AI8uGXengVHkWCdDfavpY6zRi38Ev04W6+f37vPHOGRZj1njEfxddTx/CL8crbsrGP+ouyhL+dom3Ph8bnnmwvDl9jfvrmd/dpb7kg4IXck3JFwR8KfmYQ3DAmv71Z1En6aslgSfoJk1wh5nZzb9zr3uqZxkgFAUunRJsBDkefoVjnSZoTWzASilRmMvrGG5p9+G/G1OW3rHpcYNHTEdt9X8CVHGwPOBdqFn2WH3xwSTqJN66DHXSFjNZyBnH8tT5kX5QD5tRDkr4PoOxL+zPP+rGSJAmRHwp8Z3pf2xrPOqxdlD31pB5waBEfCX9rhf8aOOxLuSLjThDtN+Jk04V8HCR9agtDdghY3CmgUwAiD2DHdX5njyK8k7dlRw0eyPI75N84j+P55tK6sAa9MIWvRaoS513IkVajjFPChaILTqej5J+FWy/0kbTe3L6ZAdCT8GZ94Z73NkfCzIvbNv/+sZMmR8NRwCrsAACAASURBVG/+mH8dPTjrvHIk/OsYld9jHY6E/x7BfWGKdiTckXBHwh0J/9Ik3AZmq2u5tXvJsRGvhIEzEmHrj33i/prV8tBfm+boOhW7lGVJeDOj/7qHBt0lAl++T0O6w+Ty2vzWOC796ffh/7evQV0chZ8ECGMPEc3srcbYZHVQYpP+fF11c3QSb/vSGv3Hk22rIbd52tkjvn8acf+99/pFOUA6Ev57nyrPXQVnJUuOhD93Q/hcNuis8+pF2UOfy8H4OhrlSPjXgfI3vQ5Hwh0JdyTckfAzkfBmpX3ChezVyLb8fZqAy/eMxV7zCT/lB37Sf1yXmxQmkKJJZ8bPGD09zEoxT0+ULxHTvcBHxgyDKkTeK7HbyjC2Ogucn0D2+hQWrpzHyPcvomyH8GOdqk7SqUnKwMeT2j/kpl4n4cwQQSItmSJM5PnHta0odCwNknR739Pu/1r696IcIB0J/1qmy3NVyVnJkiPhz9XwPbeNOeu8elH20Od2QH7fDXMk/PeN8ItQviPhjoQ7Eu5I+JlIeOsUCR8ScvOmnrZMk3TGyj/pG2U14ZbEn/Yjb2dMZQfkATAwQeFZ/FjcEEqPtECuKonsz5zjYRUjKCNUQYGDrIutah/Jjy7gh//Df4PoT6+gPxXBj+lRrhAwajxzkofPn7/WaRJeJ+KWbD/uwWM15fV/g+AP2L8X5QDpSPiLcM45Wx/OSpYcCT8bvi/r3WedVy/KHvqyjrcE7P0DPoO/Mty/RMyLr6zuF78gR8IdCXck3JHwx5Pwn3yC7X96C+tvvY/x/RJoxegHCs2cKdNOXjraus10cPo7mqPzdfy5fV/XRde/bw4UaHFehL6YmzOamphYp7mkLmsEkZijZ2WBbpnBL0IkfgsqKpGHFfy5JvwfrGD+zcsY/e+/g0GrkjTrzI0QKk+06Uye8LxdJOFlqZCmKY6OjvAf//EfuH//PhYXF5FlGQaDAeI4liBtSZLI3yTbDM72gx/8APPz80NtuDVfJ5HnVTdn52f8LX8XRZFo21kmy7ZB4Pgvf8MX6+Z3vPie3/FvfkfhAH/PcjhG/J783/cp8pBcEfKvTjupDyUSud3MB3tPpSr4ntbm9wd9uY995Gf8jnWEgQ4wxr+H5ZxlEJkpk5ksTN8kvWSl2zXM+lGW8l4+Q8isecO67D15ruMJWEys6b/MUeSCAdsteEKPZxInSLNUMGc/5H0QIghMCkLaaRgXBOmjGbd6lHuxjFAlfE9JObyKspDfRUyTyb74jIWg6+TFcQl8jitkrHjxt4+Lnn/swiC5MqQP9mI9/H0jaUj5J1wlJL/pl3Pv0LuG7jvr4DxhHfYzO14WE/ZH+l3ofsdRPOw3P+fvszzTczuMZLx5L++zvyNO/Nv2iWVyLNiHqtRz3rp08Ld8cT7wdXodFWWOMNDzRY+Pnpt2HCR5iplEFiPfi3F6DrEO1jnsl1lfnAeVKhD4eg+0beZ80vNNW8uwPvaL5bI/T3JfOctyGd4rGQ/1OA3SgZRN/Ngv1sc2sD38V+o3uDPLLTPocB7JfKElkplTss9U5TDgJNssc8DMUenDl5hXwzkeHM9xOyYs3+5HMu+M9NfWy35xHrCvbJuktLSRPE2KS7vmOM/YT/6G99o5YudRWTBxrN5DOTZZVsl7zktph3EZ4r9cq/zO7sV8rxTndyX7BOeWnb+yDpTev/lbmQe+N7SYqq9ZO368X6yjTIdte9kWXdfxepa90TP7fs4UqRjOff5eLLM4Fx9TlgiB7fjKxD9jconfMjlt/XmRD/c8+0yRMaaVm3HbOj3fThd91v2KdXOMOR7cn2S92z7WCrfrRElal5OHDLsP1J/Nw2cR15Z5Jtf3Z9Zpn/d2f+N8YT32GSBzzDxb68+Q+rOcv7VzbXR0VFrMtWp/Z9/XA71qS7xCEkPZftmzAvsue0DtWSD7ppkXLI/Pcc7p4X5u8OIewnlr90zZ67l3ZPnwecxnp12rX2rP+ob8yJFw2dFcijKXosylKPtCirJnJOHWj1s01I8zURe2e5KED33JaxtlXYMeZRASXgYeGNhcHjgV064x3ZxCWOnPGUU9izxUpYesX2B3vML8q+cw/V+9gfZ/Og/MjEHNxigkupvWypNaSWw2MvHn7aKwwiMRL/HRRx/hH/7hH/DTn/4U4+PjQ7LLBxcfcHxY8qHNh+KPfvQj/OVf/iVef/11uU9IhznEnyZbpw+A8gA0Zu/2O2vOXv/cHgzq5vFWU28ParKdCnksJce7zAdfz4v6Ya9OcOS3fiCHG7Z5eIA3B2b+zhIx3mcPofZQ8axDaA/aIix4hrRjJDsk4YEh/vZwUyc3WuCgyZk+1JD86cN9vQ57QJQDTFWeEFiEYeME2bXjcXyY0yTrGGMSvfz4UF2rSzCM4iGJ4DxiO3yfAhJNLOvjbbE7QahF8ELyoQUfLIPtJ/bSzxpxOesY1MeKBE3iGbD9FHowbsMwK8JQQjMkbzy/kVwPBTMGS32u0+SKc80SaEtm2WbWY0mSHX8e5IW8GiGWJMsUAYwm+faqj3d9PRz3neRK94HrkaSzTpgs4bHzXJNSTWDZJivoqq89+56/EaEXKsSRTfepW1aVJOeaXD0Wu2ddGL/lviFxMORK1oWpU747NdetIMKuVWmrGStLOKTPNQGP/d4K4eok78uQpRPz2ggpLKZauKYnMcdGBIhGgGWFGULCy1ITZiNAtPse+/W0YJh1YaIlaXp+aiGl3ie0EO/0nmrHW8r3KKDgHuQhjEIZYxFGMjew2VctxhwTErN2q62FqKZfdm1YrIUkG8Gq7AOGFD3u3/qcYnlWkEJi1Ww09X5uCJgd4zq2VlgkZOorSpc5XCO1/ds+gwRjMy9lbM3eUp+HJ/afswoNa4Ioi3GdTNu9xAqOSo6T0nOlTpBtDBe7rupzlVjZPVf2CyP04x5gn8l2/OpCWluWvef0kq4Tc/scthhxD+I8ZF31uo/r09mZuV/KOcw8D4fzx5wfjvdDgAIo2Ytrzxx+LwJ7u2exb0wXbM4Jjxuns679r2jL+1qLcSRcP81cnnCXJ9zlCT+dJ/y3kPC6CbmkKKvRjpO+4loTbi8JtFbb5oZa8Xqe8Er7hEu6epOHPGGqchWIFjssgUxVyFWJI79Ec2QU7bk5DL49g8Z/eh3hn6whWGpIRLcKBbyK+d3lMaGfKNTOspDn7EpTapESeXC//fbb+Lu/+zv87Gc/w+XLl/G9730PIyMjwxZbMt7pdPAnf/In+LM/+zMsLS0NCVtdym0f/CQgfM+Hcl3afvpAUJd68wDQbDalXksc7P1WezU8oBptYFGSjB5LxWWbpfsAD7ZG0yRlldTw6YOKHKbMQeq0BnZ4IKhp0Z6BR58YXTmIVEoOG6zXCjJ4AOdFgsfv48RI4JXCYECt4kmNP0mgPVCINoyaZkPC03QgGmSrIRftv+kfy7faQ0tq+b0lyBZf22ghv8bCoE7K9HlWk0riZdvPMm2fTh9oBgN90LJajtPakuHaNBYntg5LOnkAs2RVE1VDdo2VQ719z7qk5CBr5iJ/I8IMI2SxZVhyMLResIc6zxzoKq1dtNYSxMRqta31hNUAUkBhNYf1w11dc6fHS49vHRO21WL7RQJGUqSJkWita/O4rhmsCxhUVYuRUYv3wDqESBjLDDvPWH5A4U5NG8v+1S1U+FvRppr5/FUdYO1cedwhmYRMhH2eL2vKHtKt9ta2n2Vw3dQ1W8TJjl2dRNh1YLXmZ+1HnWCzLDs3RABgNLx2bK2VhF1nto+sU+aSwdIK0QR/Y41g17UVAFmtviVdQwsPrtIK6Pf1PsrvrXbTrqn6+rFacS3M08IliwnXoV0rloTVrYOs9QX3MSE75rd1axKrmT8h8DLPXnufJX0k2xaLer22zjoxs9YnIsyqWRFYIeyz7gtPu+/Ec8pYMVkhihUGDQUdJI2MRmPczk4LXs86r2y77Njxb+7ndj+wggpbf5bz2aYtJerCz9P7fP07vrd7SH0fsGM9XOPGamS4T9Zix9Trq2M53JvMXsb1aM8QluxbYaWtW89LWrNoLT3LZp/turG/s3ustcqxz0VrPcDP7bOnvj6tUM7unUNB2eMEsl/FBHoOy3AkXEbfkXCnCXea8GfVhLdq5ugn/L/NI//kZ2RuJ0m4HIzMZihk/VRwNznoiCkXNd3me+YJZ/pv5aPIM3SKDD1GPR9vw5ufwNjVJcz84CqCH16AWphAOaZwCB5YFJrwkNDEVMKtG00eraGfwzzhqZC+YxL+t3/7t2KS/ud//uf4+7//e5w7d05wsSa5fN/r9eQBx8OwNUGuax/4YOMDlP/yEGgf9FYLZzWF/J7l1okAP7OHQhk3Y05Z1+iclvTzvu7RIeJYmzry4T/UzhqTdEvANQk9NtGUg54hYjzU8DBoD8g8ELNeq335MtoVMWc0wgBLAqwGYHgAIKEeCoRoYqy1KvYgZAUZ9XE41iDwwKJNUO1h1PaJJnjWLK/X70mZrVYLZUHhxvHp4PSh7IsmoyQvxnzUmLuyLI4bD80kQ3a8LfGmFq5++LMHtSdpTrIsRX/QxejIqGg0BBtjvsv5YE3qbZnWpP+sZxxLyiwhtwdFKyA6rTF9XPl1Ame1KlYDQyws/vX5Ys3e7eHPzkHOvV4v00TemOxzDrLPbBsPrnxx7QyFOFGAosiEeHB8+R0JSavZGpodsx4r+BHhSRUM6+B3VhhRN3mvYxIEnhyEZW+sESuWRbNOXpxfVsggbYvOmhv+8aNnSXhdoGC1w4Kt0SwPseeapxaQ260RSvC31tTariMr4LH32DGwc5l7mHV9OMu8Ij4kh0MBmXHPqGsTh/PWCIGGQiVjIm61q7zPujXIvmn2Dln7xuSeWNv9jcKHoUbUmHnbsqJQE3AZw1r2ioODAzQaDXnV93OScLqe1DEUjWVNUGXNsoUMeb7MOyH2NW1lHTsrmKpjbveC05YLddeBoWbdEE+WaeuW/cloNFmGNdkmJiKkPavG+SmDLfuF0fQLUTRY2GeC3Yftc6VOEllsXbh71nbZecXx5rwkbrJua/2r71eypStt3WOfY3Y/tkI9K5wSPI0bie3+yfWvBdV1Aahdl3XNdp1oW4GkdROz5bIe+0zlb/m37CN0/TLPaztP+V1Z5mg0jl0QxWw8z4f7X31OnnYbk73NuGrYNWP3BTvvrOuWPFdr7imCZU2AcZY94Jt0ryPh8hR2JNyRcEfCf1cSbs3RfxsJH6Yhs6brjyHhIaOf8xBnfa4YTI3nOs+Tzb8TVggWJrH22hW0/uga8iuzyNfG0FhIoCR/eI480uZQETVNLEx58CvdSjFHfw5JuA3MxgfsW2+9hb/6q7/Cu+++i7/4i7/A3/zN3+DatWvDB6Z90FgfSB44+v2+fL+/vy8P2snJSdGe2wc4/yWh2NnZkXto5k5/c/6Wn5O8bW9va0LXbGqtsfG9ZX38jP5kPDByLKyPOuuiMODw8FDKmZwcx9TUxFDrwwc1D4idw46U1z3qot1uY2Z6Rg5q9pDH9rFMlsO+8G+2kfVaTZpoWZ4SLf5JD2Biure3Jy9eMzMz0gbri8tDo2CzuyNtIG5x1ES3eyR4TExMYGpqami6z3t4gLa4sH1s29HRgZTJNrPt1tSVU/ng8AC0XCDBYPniN9fPRQNvSaLtmz1wEWvixzKJCU3eW+1E2mLLHgozgvCL/vMVNaYl0jQTXFkOx5D9sQTWWjSw/5wXR72uaNst4eTnbDN/R8HBkKSaQzEJZt2X8FkOQUJOqmMNCftAzSpx7Xa7UgcxJJmVsTe+sxRgWDcM1mPnvxVMyaHO96V/bHN9rtv5z/JG2iMyj+t+/Zp4xFImsbLaH/FrbDSk73be7+7uGhN3ats83VbzPdvPucE+Waw5VpZA9I4y+S3L5xzg79heOw4WA+LOz7J8gCzTMRzsAZi/4fy1/t9bW1vSxunpabmH331V12ltONcy1zvbaV1fBG9qycSHvZJ1xrgWbMfY2Jh8TvwpNCCBy9JMBAfEit9xL2iPtPUen2k/czs2Z+mHJTj8jSXHnW5H2kKsiCnniJCCKJKXXadW66tjNWipB+897Oi5wM+IsczNhhZoknizT+xzv9eXv+0YWU2fkBpm8DBjzX2Z33GOEEfuBRxPYknceH+rlaDR4EsTPuvXzjZZzSPbZvvGucZ7iTfN0q3FjxW2sk9C2BgvYkAhW1+w52XnNv8V16A0xd6+Hj+2bXpqWtwsCmp3Q/29CCeiSPq8tb0ln3FP5Xy3ggfB37gjnWUMn3hvzSScc4jYcU8UvluLJyDraXxCC5ytP3zNX13uP6NwwApwbZ0WV8Gba03R2qGP/YN9wT6J+YwMZe+yglQR0JnYLnwO8OI+Tszsvm/3HmJv14yde3UBINcG62VfresZ5xfvZTtYPr+zezbbZAXNnCvcF9kWrk1eHD/9fMnlM64J/dwxVm2+h26nK/OC84jzgu2xlkdCpWrWbnzW2X3cnhdYB+c82zE7Myt1yB5uYoHw2cN2s3yLa9367yuZQ89ZIY6Ey8xxJNyRcEfCfxcSLtps4/elTdNrV00T/qQ84fZ+a5reUIEQcB7FaJJe0dwKCj2/QjLSRnR5CWPfvozRb11GdG0Wh3M+9kcrTFU5EoSICjqKliizFP5oGyl80Ds2ok94BR2YLdCmfc/TRfcouv/y4ffOO+/gr//6r8Us/f9n7z2A7DqOs+33nJvv5l1sArAAEQiAWSRFRdtytmTLtpz0OZYtSs7+7KrfLrtsOco5p3KQHCUnSQ6igqNyIE2TnygxgyCR8wLYvHvjOeevp+f0YikRNFaiWaS5l7W14N57z8z09PS8b3dPz7d+67fqh3/4h3XNNdesklM7X5Wmq4SY7wAQjh07pjvvvFMHDx7UTTfdZKnqXrCNDfa+++6z6DobHmfIP/dzP9c2QzZlCP+BAwcEoHdgw0bNRshmTiQeR8DU1NQqQJ6entYDDzxgz+XfbPabN4/r+bfcrD179tj3+Bv94vn0i82e57zkJS/R6OhoAPKlsoE5xs2z2IivuOIKff7nf76BAo+KOeFcbySc7z300EMmTwjU8573PPsBEANQIXeM4+6777a2b7jhBl04P6cTJ04a0ECWN954o72HnOnj7bffbt9Hxlu2bDEHxoc+/D6bF2R18003GykCdBw/cVz33nuvHn74YZtHnn/PPffo/vseUpczdKup4KEYFPMDeKGPyAFwdfjwYS0szOv5t9xozwBsry1I5EDdnVXM6dmzZ/XJTzygM2fOWP+Yi507d+rqq6+2+aH/yJ/PMvfIYHr6rAim+XPoB9/ZvXu36Yyd3c/P1hvp6YZiYOt98V30a3ZmVoePHLb5oRAhY0dujJs2kSX9RK7IHf3mc+g8uuGECdDH3GzdulUvf/nLzcH0vve9zxxakETGCcgbGxuzNYEO7t27157BWA2cnp/XoUOHTFfRWcYFubj++uvt8xMTEwYu6cf9998vRale9rLP1b69+1aPU1DP4R3veIe2bdtm8uIHvTl9+rQ985H9B41sMR/8fd++faZb9IUxoiOf/OQndeTIkUB4SoDeuoFqQCzrh/4zJ7t27bI5pi+MizVFHz8TAvtk5MfSbfNIrjvc/v3f/91AO+09//nP1+bJzSYDdIl1hD4xBy984QvtqEyz0TTbcuDRA/Yen/OMEHSRNYFtsSMf+Z6yXrLkdovfHqE9fvy4HnnkEZMrzhXmD50B6GPbkD26tnXL1lXyClHlewcPHbR1e+rUKfss40Du9JU178XH+Cxzxvx6G+h3WCtli4qiR8jpuuuuMx1Hx+gTz6UvzC16jUxGR4e1c9cO+yz6zBr07AEjybOzNqb9+/fb2uZv6DH6gG1A98z25pkA5vxcWjIdpE3sMN/DecTz+R4/42PjZquwk4wDnXzhC15o68fS1dPMHKr0h37Shw996EOmt24jcZy5M+apjGZadJfz+0mi02dO2xqkfdcj5EO/mBf0ib5jR9y2Wl88vX+dJBx94qzzIwce0R133GFrELuPzJAzDooHHnzA5hSbtmvXlXrBLS9adXaiP9gF5M4acOcLc4Vdwb6hW3yO/RlbiK3yLDf0iOeyd/Fv7BG6hC4y9zwTWWC/0SH0m7WHHOgj/3aHPPL6t3/7N/v8jh07bK74GzrFemYt3HLLLXYMrr+/V6VycPCzN/MddJX36LfXcXESbk5tRfrY7R+zvoAtWCvYcPYvxnby5EmzeZ/3eZ9ndoz++3uMn766bN22r3dvebZ8/slJeJp8euWiNeja30zS1DbhB2eLuutYS80LZ7Rr67iet7tP41Wp05T67IpeL7YSCtdY4UTLmMrPVNn7/hPZYk8p6GRVSyNNzy7rvulMh2Yz1dKmdm0d1pWTBQ2XJIo49hTzaox+9tP7muaHUEmri0J6Wn6sLsxTVggFoCQdmV3Ux0+2dGpJ2l4r6todA9rcH6mapwzmBYLDM6zbeZvFJolLUlSgpqyl21riUdayIWVEIwoVdbNYj02v6J5jTS10Sto3VtQ122saLkuldoiGPO7mJNrI6FkqlTgDiCBXn25FqpS2TbZZN1GrUlczke47cl4PnWgrK/bous1V7dlcVW9BqiaZ4vxs2SpT8jGwfZZbRlVC6Wi8t168o7368UahovlWV3c9ckyPnGhpbHxKz9/Vo4meyFKGeznHZE7kvPro6rSG9GCVGE8+DtoJeTtS1g4TE8daVkln5lZ036ETOja/oi1bt+iGqSGNVyPFSUc9eDepKuz9dDXKwvyGF6nHeR+M3fHTVJsCP1ms02lFp87N6eD0gorpsqYmJ7RvrF8jVkWb+6jpE/djMRiLnQYdZk6D4kgU8eGcahhw+GvSVhIX1UhiHVnOdPTMvE7MtrSt3tD2LePaPlJTPSL6xflD+sciwEMd2ghzit4gG8awZhx5GyvNVHE1NoJ633Sqhw/Pa75T0PM2XdDu7VMaqxVVIrpmcknsbLTiSEhnVXs4dI0SsyaIPJOqy5k55NbNtPyBA7rwnjt19s4HNTwXKS0XtZx2VSuF8482w3naOBHmi3/LU+5MGLEVVOMrXVLwOMtJwbWccBRJJ+uGs7o1PhuFn6QRIkAUXlvKmurEqVq9RZ0sN7Tt6is19qqXqu/GnYqGqpqtRqpAziNodl6gaVWnrFzqmu127cmwZ15hNmrJJN0QMQJg/NiP/Zg+8IEPGKG49dZbjZB4aizixVvOWXH3hrOZAhh/7ud+zoDCl37plxqRZ6NnM4PI/eVf/qV+93d/18DJt3zLt+jbv/3bDQAAyP7oj/5I73//+w0I8FnAhUcd2Uxf+cpX2ucdFNL+e97zHv3VX/2V7rrrLgOBISKa2eb+ute9Tq94xStsI77vvvvt+R/96Ec0PX1OX/RFX6Qf+IEf0Ate+AKllqZe1D33fFw/93Nv0J13/qe2bNmqL/mSL7FUfCcxLOcUe2Vrj6JUa5b7f/NPwMV/3nGX/uZv/lbvfOdt+sqv/Ep97/d+n666+ip12m01Gk0bx1ve8mYDcq9//et15sxZ/fqv/7qB9O/7vu8z0ICNRlaQOwrnMeaf//mfN9ACKfmd3/ltUZTnh37oB61i/djYuMkEgM7n3/e+9+rWW1+r19z6Gv31X/+13nnbO1dBEyAJIM78A7jox6tf/WqbR4DVP/7jPxqI/tmf/Vl94Rd+YR49o1JwiOo5SA8OisycBL/xG7+hj30sOAt4LnNGf172speZDHgOpId5fPvb324EFz2q1TnIEYj48sqKXvTCF1rxP2TBsxgjz6GCs9XnitdXYyEUEY+1uLikf/7nf9Y73/lO3X33XVpeXrHCcMxXpVLV53zOS/XqV/8fvfCFVP+fMBm88Y1vND3v7yeCFLInRkc35ZkYbQOoP/H6n9DU1in99E//lG677Z2q99TVbw6houbmZk0nkcF3fud3as8eiHifgd6PfvRj+od/+AcD08ja5YoOftu3fZu+/Mu/3P5222236dd+7dcMOP/0T/+09ZNXs9nSn//5n+m3fuu3jXx+4zf+H5MxjpZ/+Zd/Mf168MGHTOa056D3q77qq2yuAc04Df7mb/7G1r5HzNAHiFBIZU61c+cuvfwVL9dLXvxi/cd/vFd/8Rd/oa/+6q/Wa17zGu3evSufn3BzQpyn7aIWgUivY+H4Xud7IEdgGg3df999esMbfl4zMxf02te+Tl/yJV+sqalttiYhotiZt771bbr55pv067/+GwassSu33fYO/e3f/q0OPPqoRZAB9ETEd+7Yqa9+1VfrlV/xFZqc3LwayccVu54X2URUpg7Re2xpwcjP29/+NtNxCADEoUxE3jJRGnrpS19itu1bvuVbjZSyRj7xiXv0wQ9+UG9+85tt7iySmFdw3rHjCn3DN7xaX/AFn68rrtih3t4e3X33/zOdwC5AKLCdYW1Qh6Joz0SHfuiHfshsH+v5D//wD81uok+8j22HxPBvjoSMjo3ptbfeqle+8itNz7AH9Pn48WP68Ic/rLe97e3mMCJSX8lvzYCAQs5Y2xAZHAArK8v23f+66y790z/+o5HmCxdmzMbQz0qlbPb6m77pm/WKV7xchw4f1g//fz+s+fk5/eiP/pjQzeHhofy4U2TyY55b7bbe/7736/U/+Xr19fbqNa+51XSQtVUoBByQGbJez1775Fd7+R7AnGKvmdPZ2Rn19Paq2WgIPjLQP6AXv/hFNqdf8RVfsZpJ02y1zClRKjGX67NXFOnEVmG//+RP/sT251/6pV/S137t16mnp66HHnpYb3rTG20PGB0ds70VWeBkRu/f9a536W1ve5utDT8uxN7BfEFIkTG2BUc29g2biI6wXn3e16aOM7/f9E3fZI4P7NTf//3f65/+6Z+MJHvmGO2wzyODr//6rzeHDs87evSo7b3sYxD0xx57zAi437wCnoCIMsxRCwAAIABJREFUU2fma77mVRocHLJ+ffCDH9Af//Efq1ar6wd/8P/qxS9+iRF7J8qeWcV8/N1b36o3vfGNplc/+qM/qptvfr4efPABvelP/kTvefe7de2119kzvviLv1gXZmbsb29+81vMNoMxsGPFYshSecJXzuXWYxueiZ99chLe7XzaygG3m6DtbB7/TtVNQhXHh+ZKuudkR53589q5ZVTX7+jRaCUSvKhm5MVZyipcV1KieEQg4XF+tYcRzrioLuXqo1iFUtXA+Nnz83rwfKQj85HqamnX1LB2jsca4ghfV6JYfnyRHwQCZiQEIB6IeDfCS5NzPVuDkSiznJRjdSPpsbMXdO/Zrs42Ym2vlXXtzkFN9kr11QqADII+SwUr35x7E0rLSgVpgIQXjVLxU0gaRtISPP6FqtpJpAOn5nT/6Y6Wkqr2jZd0zbaahspBRiaC3IkAGQvckU0oVZqT8MzuXC4qptCIzUVHmZ0zS9Wq9mi5I33isRN69HSqQnVQN0zVtGdzxUh42f0qtLNWPtYwh25bRvRpI8tCGzbTKQWHwhndZqmmmZWO/uuhx3TwdKrJLVfo+bt7tKUvUjmTqjwn5BKHNoxUOskOJDxjtoz4fWobmSI2pKisY9Ozuu/gcZ1e6Wpq25Ru3Dak8UpBJSrFQietchczgdMgJ8jpGhJu5BbUAdnMHRnFLvRaXRV0Oo117My8Hj09q7Q1q22bJ3TV5Ig2laRilqgMuYaEG8Hkh3HxAwl3IpBfLxSblyn8FFCLWJ0sMhJ++OSSjpxf0mR5Qds3j2vnWJ96C4nSbkdFHENcH5RrDGsgpp20GUg4bcehjdTSukJcwMRZjExn7z+XaP/hBc11Yl0zcFa7tk1pc39NpY6VHzP9SVkY6D+PIy2ba7psXFQnTgIJ515uzuFkRePlzY8c0sy7/lOn77hPQzPkrJXURMtLF2V8KRK+CvFyEl6GXHKNCi2ybGws1CqPzA8AsSp27B+m88PVHrU6Ha20m1qoJBoYH1HPlZMauGmX4t1T0vWbxUQxPXPFoHNVm+Nn98sBJKMgSsqZ8I985CNGoolyAag91c9S3ioV80gD9l/60pca0GXjhji+9a1vNS85EXQ2YTZWImuAdTZ5vgNJBhCykbIx/8qv/IqBGiI2/J1nA9T+7M/+zCI3PAdnAKCBvrz3ve+199j4cQZAUvHUQ+QBSTzje7/3ew0UPvroo7aBv/vd77bNH/DwPd/zPQZUPN0aAEMf8KADAtigX/va11o02KMZfqYUvV0PCcfRc+zYKf35n/+5fvM3f9Miwcj3Va96lYEWgMgv//IvG1iCxEFeiQYhP9rnN6AOoALoAfAgZ+T6W7/1W0bokB2EHHAFiX/Ri0IkBGANAaNdwBuOEcbOfADYmTPGDPliHr7sy77MKt4DkIk2AOSokg/4I+qJEwW5+Xl2ZENkZW0KMpHIN73pTQa40Quex7zSd+aLfRznDkAL0E/fiN4S1UTugB9AH5EbiAUkgH7zHYAdYwokPN/Y1wmK+NrKcsv6h3MCfUFfcbzg5GE+kD/yQf7f+I3faFkR9J/PAgoBjsiVyB6EAwcBY0VeEF8IF/qK7iFTIjK8kDW6S3uMyR1FEHv6giMCMswaAQD/67/+q4Fn9JijITjD0HFIOO39wi/8gvXNzzNDrtAl+s2REtYN8wNJY/2hM0Ss0Q36jsMMvQJYf9d3fZdFLIk6MVaikegFdoAoMeuc9pkD+o8NANyjG/QNRwnvr40g+RytPYu8Hkvpaaz+HYgr9uknf/Inbb0zRuSLjvBCvyCv9Is18Hu/93ume0S/cbZAPLE5rEF0nPmE8PJ91js6QJpuSJ/+zEk4tgIdJUsAm4eTifXk6xjHGGQHWX3zN3+zERNIETrPHGJDmZev+7qvM5tHtNCjlET2mFfWA7pCG9g3nET8/9d+7dea7uBEQf/QIfSaY0W0T+Qcu4HN8CJZ2B30CDLOescRRDvf8A3fYH0guo0e4rxjLOgH6xo9Q76sGXQFe4I9QpY4B9E35gTdZr0hc9YCsmAu0Xt+0y/sIf397u/+btNDCBR66XOLTNceB8Je0g66iO5+zdd8jen1KjEz1/9TQ8I9+4k+sIax5egTTkFIJnaX+cGJxmdxmtF/ZMj/rx7dKubYZ12LoGAkHD39gz/4A8v0YP1jP3kuDgF0DFvK33Aeowese/Y85guHCaQXZwwRYGw5dgibj81l/TIvfI69gX3SdYesGUg6+yZOG6L87lzn2YyZtllT2C10ChlR2BUyzrwyT9gQno1dRGexIxBl+sp3sfnYNuwNz8H5jBOYdcR6xq6hxziC0S2vnYHt8zPv2IS/+7u/0+///u/bs9kL+SwYgr0E+TEeyDa6xTj/9E//1HQT+wZmADs8bn/51Lla536znql+Oj/75CQ8+/RI+Nql5HzRzgFkiR4819K9J+alxpy2T45p39SIRinOY/S0s2YdOqmJjKwAzY14rEbBaYWCPpky7oiN8FpFWlhp6v7Tizoy21Q9amvHlnFdMdqjwYKVwFHJFru/LrZhqD93/iZUSvYotRF2SGKsTswTMh2Zmdf9Z+Y0vdzWtnpNV23frInegnoikmFXE2QDCbdIMR4AiB5RakhfQR2jFnnEMVmxSD7ttFRUO5UOnF7Uw6fntNyVdm2q6KqpUW2qxKoIchfISSDajBqymRsxrqjg3loIskfbjfflkVnu141KanQzffLIWR04fkHFSl037hzWleODqkeQSyL2kFKeESJWlgOw2gZ/CVFqZmU1tThthKrSUawllbTQ7ur/7T+qgycvaHxis27ePaqtfWVxU2jRxhHkf3EckNc8Em53fz5BG8lKaCMuaFElnZxZ0IOHT+n0XMM2xudtH9IEEd7HteHjCAW8wjjyl3n/Q/Q15DnwgQ51Zk2OZ7NIh0/Na/+J8yppxUj4vokhjZa4RxoySJSYfnqUO68iZvIOZ4xxFoX5Ys5zEp51lUZFk9/RRqqDx2d18Oy8tvSm2r5lQlds6lFfTNQ2tJHlbdBDd95YJDzQ7byN4LAINNbK4qiLxmexHjjf0oFjpzXfiXXdJmnb5kmN1cuq8NUQCrf/sij4frmgxZaDkXC7Hyj4F/Jq5PD1KMm08sHDmn/3nTr5sXs1MN1SsaemtFxQp4AOXYyC8287a21R8UC/1/47RMIvRl485ZzRIYViuWQdbVOUA2QeR+qbWVGrGqs5UNHcnmFtuWGvKi++UoPXbVNMWg1ixzxB3NGZUvaMrHa+XmPuZ8L5HmACgkA0Ew82QIPN14uuAZDYXAFzgCk2aIgZmzubKASR9wAiPAdQy4YPOCYVDZDFZge5h4RCWNgc8agDBn/qp37KfgPA8UrTHzZMngeIgAQRAWRTBaACxEltB8xB5gB89A+yyWbL5yGFvEdkgH4CVL//+79/NVWNvgFmeB+wAhin7aeChKObjZW2kbY3vOENBgIA3j/yIz9ifQG8MmaIAv0CvEECkR2khnFA1iAPjCVEvX/HwM4v/uIvGmAB0P/2b/+2gV4q20O0IBKAIYASYweIICsAqztWAN2AJciKkxvG7YW6+A5gF4cHgOXHf/zHrS9WJCg/BwoQ9DPJRNMhBPQFQoqzBRDvwA+Qxw/jQraM81d/9VcNlAFmidYBngBWRNwAXvwbWXzBF3zBU0LC2+2uHnv0kIEviClklqg044YkoANO0NFj+sX76IWdXS0U7DM4UiArzCVEnX77mWhkCSlFHvSdaBOOCkggIBJZctQDcArgI/qM3FhrzB+khBfrhSwOZAa4xtkEgUOfWVfIDicAL9YLz+D5rBPahaAyP5AdCLcfhQAAs+7QI8gb64hnee0HdIe+EzlmbfA+6wVngANUSBnt0RfIGuAawoQMPZXVz9Q7gVqvXboUCWf94whx5wz6xWchfKxjdJ6+Mj50HXKI3NB3Txemb8wHOsZ8YccYI+8bwF9nhsXaSPhaEo6TAicI64B+Ix/WPEQKwguhRvbMCbJm7aBf2DvWPrLHntH/kNHzUXM8Qpzc4cP6ZZ0SoSQbifWILkLccM6hsxB9+gARQi6QJ+aZ9YxNhoTxHdYdpI7f2FUKc+JkwjlDBJYsCWTL3yHu6DXPJAOB9YRcsTGsJ2wWY2JPYH4YE0SRtYSTZ22KMGPCDuAsQPcYH2uedeV1GrwOAP1mbbDGWDNrSbgfXQgBkP8ZEs44IeHse9huHIfYUZxD6BLkEbmzDr3Ghp0T52jFOq8obbfC7RPMJXsbaxlHLXsFRwJ8TpAVDlv2A2TNesfBiWMPAo2M0BccBqx91jZ2B93CgYF+QHJ5sZfyfRzTOKrYt7Bzvq5x8CB/dBjHEUSbuYXwMk6cMq4POHDY67CjrEP2fog2+wNtYjtwfNMmOswYcRKwB/M+GIRnsUbceYkjAFsMfgCXWJG2QsH2ONY+JBzsjo7SJ3QURxbrB0cSzhHsJqn0YBPWJJ9l3ry2wCVrjTwXSPiZjuezBpPty8i5qwU5rfpdOMf4yPklPXJ2TsXuiiZGBrV9bFCjVahqprIh7wDEA5EMr3CJQkibDVWSQ/Q3I2oGMaBdUsUzaamZ6dFpUnsXVY+72jw6rK2jvRqAB6eJKpbZDOkKJNaD4pU2UcQQNO0WwvNZf9gGUr+TFPLKqWjp1EJbj06f18zKsjZXK9oxMaZN9ZLqcccKUqRxksfB6W/JzpeGiB4EJ1yrFG5mzdPRW12VK0QZIzUVqdmVjpzv6Mi5WS21W5rqk3ZPjmi4WlAZ+k7qfVy0aG24yon+hjRbiJ39ywKiRDPzAH+SWuVU2mgUIq10pYdOLOvQqVOKi7GumxrSrvEhVbKOsk5DcaGsqFhWN0+hXo2oQ9AIWud0kt9G00xWXJFCYDbSUhRpsZ3p/iPzOnb6lIaGBnXN1kFt6a+ookQx6fHcS1uwePXFzIM806GQQYldF8I4bEjtrvU3KkWaJ+VzpquDZ+Y1fWFFm0ZGdPWWqiZ6Y5WJzqeJjTeiWIgV3sqzG9aUGbZ8hTxYbmO0pAJcLTh2Ip3PIh0/09ZjZ+bUU+xqYmxEu0bLGilDKqkWkZkeQgo7dsc0fDXPPsgXBM+xKHVO1W2e2h3FJeL1kU40Mh09vaCj5xY1OdijydF+TQ0XNGiHkikqhKMptGGup3zOi+aAgjinNu9GxyksYsQ9U5Y01UkjdVPp0bmujp6Z0WJS1J7RAY2P9GmoHKlKYkMx6FAn+JqMhPsVYZwKoG3WBnpsazmWpY9HnVTt9x/Q0r9/XGeJhE83VeytKaJKJtkd+QuybT8mjyCLTyXjPJMIfJWseO76JmuFALzpmhTXyza2ebWVFmIVamWdXZzWpp1TGnveHiW37NDArq1q7hzQfKmruFBQPSqoik52EsUk7FQjZRcLeK4XYz5jPs/JAVIp2cgARmzmbMKADAgImx/ghh82OqKqgCs2aIA3myVEBE80gAtgT0o0gBAvN4SHH6KLEEeeSaQbsAjgBPQBathcISFsvGyufA6yDbhkk2ezhiABPABxpNGSfkcUlU0ZoEokCYDAhgpAIiIAWWCzpX9syPSJdojm8Fk2ecATIIGxQpoAi08NCSfVP7KzdkSSiUwBin7mZ37G+gHwAOwgW0gAoIQIBnOAHDza55FwSDigm/9HDgBl/gaZ4G8AQYAHpB7AQXuMG3AE2CbCgLy8UA/jxgkCIfmJn/gJc1zwAoQAtnAeQGwAboAtiBqgELAC+YFQ+3EASCkA348yQDQB6oBoALQXBfMIHM4BPg+hg2RCwiGXvA/oRH8AsRyPADQ9FZHwhflFve99AdBC2tAtCCTRHWRCe5AAZIL8AJGQZQgtgB8Zswb4m98ggG6SvQHJQw9ZH8wbMoMoMKdE6ZzIAFwZL/oN4ERPIT0QIuaAZzFfvIc+v+UtbzFCgk4DHCFQtMP8A7oNDUSRrSMAM4SKeSaqw+e88B1RS16sCcbA+Hg2gJh20SXmlfnF4UM7rB2eB+FFH60qeRSZo432ICREnQHNVniut9fkBNBlvToh/NRqyZdj/C5Fwhk3/WO9EMnDBtEn5MqYiCSzdtEtnCyMh2gdfacfXs2ZbABIMqSY/mITiIjxrDiArMt+XYqEO2HDkYiDBD1gnbDmWVusKYg39oz3WTvYB5w8/MZeYRsgS6wXvse/WVvYPuYWckFkG5sF0XdiAjGEDPJs9AFdx6HjzhfkRjYFuu3ZTqx57Df6z1xC3rBT2AfaoW0IMm1D2jzSy36BrmCvcRZhv9A95Ov7AWsBByFjsuMmy8tGvtARCBWOXz6D3tMniDl9ZPysCWwD88n8sV/gFIQAOwnn3/8TJNyVAH1kz/M5pY/sZ+g7a57+MH+QWvZBq0fQbK4WlCSDNzgHLv/FjQY8AxuPLWAPRQfYu5hz9gL0Gn3BzjCP2C8cp+6sxRmKXJEx9g07x1rBgUZmFTYEG4vTwItfMhfYSHQIm4KN9OgzThcIPhgA+4jO4UxiXllrzA8Re2TDvkfWBp9BV+kHuoSOsN7QcV6Mkeey1+CQR3bskWRWoPcQa+YWG0VUHV3wHwg3zjZsGuOh3+gJ5B8cgnzoOw4JdJi9BVl4VXuwCxiGsXiNjuc0Cf/AI2eMK+fHPm2CDKjbOZtw951Fz1Luf011rsNPonLaUm+1qOFaSYPFnDR0PDoKESC6CLEIMXKLCFo6ejgPa5fQWLQ0RBiTuGRko5V0NdvpaoEiPmlTAz1VjfRWLTU96bQVJd3V70H0A9mPVW9XlBAFjDN1C91V8pq1uGqgpjQrahnyVIh1noIX7RU10q42xdJYf696lKkaNRUVYzW6TSMMNnAj4SECGJJbikoiThOXA1nip7Vk59qI8K1kVSNU55vSYtLQSqelTcUVbR6sq6+QqpC2LXraTiD04doR0pNJnubFc21ckOesbNFa3i+lTUVUMU4zrZT7LNX62GxDC81ZO068faCkyYGKCt2GsnZTGfIk+h9xbydkKA2RX1wXKc4LCCQjCG0wDtpQoaB2lmm51Kd2GunozLIa7UXVe6raUo81XMlUiZBvV90kWtNGmMkCzgTOR2UUySKe/fg2Ct0VwfSzQkHzhbrmlps61+A+3JJ66z2a7JGGShb/VZQ2TCe6WaROVF7VG5cV8kJyfs65mJEBkapepBIj/ypqoTio2aWmTi+0VUxX1FMta7wn1gBzwecTItolpXFR7ZgoNOmvuEf8vHbJ3rc2TKO5lzJRtYCXNZDwc0lNFxYbOt9IVYukvnpFI7VY/XHHovakpKdxOMYQUvMTKyHGGjICHhO5p41AkOkXK6NajNROIOgFnemUdW6hoWZUU5+kwZ5eOz5RoUJzpWQ1A9pkauSnJ0hFhwCXE5xDYV1AvHlBlosJxyhS9dx9VNnt+7X4ycc0cq6luFa2lPRCN0TCTT/zs+CPJ+EXz4fTVrsgtYpSvRPIPr8h4l5FvVsuWNr5uaRhbfQMD2r4+ikNX7tXuuUa6eo+JSVpqS7NRR1xIIG6vz2MAcEstViKUm3t7eOXv7k+kz5JFWvwARswxILNkY0S7zceYqJDDibY0AAieLMBahBXNmgIFGQMEMwmyCbGc/CA4zFncwWsQBLx4kMEPFWdDR0gDBHiWZBIAByEENLNb0gPn2fjBwQBJgAdgFuvqE4KHaQaYsuzAA/0F6Lh6ZBs7hAZiDbjo68QUcAxwIF2AVFEjZ4qEs75BdokVQ5QShuAHqJcgEnAEOQf0glI5W+8T/uAAwCLO0AAEIAbAA0AG4BDdAxiAmiGTLE3EhEg2gHxhbwCrgFjzGc4m1q2tE/kDmDDgUEUCnLoEV/mCPCHAwUwBegG7AC06A+ypY84QwBEfJa5YawAfuSI7ngk1FNFPbWfseA8APBBRui7kybeA0TyArgRqXwqSDh1Ad78l39tKbmQRtpHFzylEXnRT1IgiThB9ohIQvi8ci+kBj1Fb5AXhMjrJvBMADl9xrkAWcERAW5Bv4iKIitICgDzP/7jPyw6xPsAWfQZ8soLkgKhZH4gIcw1awAdR/6AcdaK7Ttpap8D/EMomUs+7+fxST2FDPlzAer0BzAOoKe/gHHGyFpn3A7yAcqsb+bSq9vzPfSCNvkOzhnWJLKhj/SX8eE8Yc19JoWOLkXCmReibegdINsLQJJhgAMLxxNjYY7RJ/rFe4B89Bw7gQ6TlYKzKhS02mVrwzML7GzUOl6XIuHIiPXskT30DFsEqcDhgdxZJ9hT9J3+QaYhIDhHvPo28mOtQtQhRugJ64Xn4QzB5mGzsK92zVq1aoSYZzLXzB/2krFjt7EN6BvEETvkxRCZPyLSkDscpKwN9JEILPqDoxTdQr5ud9E91jy6iqMRMsNz0X/WEd/FhvM9bIhf27a2qCJzRGYMzisyeCCEkC3Gz9wREcfZwxjRJ8gW+wtzDwnHfjgJD3qDx30dE2hZhhdr7Kz9puvhWhKOvJEFDjTP9sIJgQ3GHuCoYB1gp935E7IJ16tX4dw+DhvWGiQce4FDDXnj2GOdk0HlDlKOC7BG2HPJWuDzONQ9g4mxkUmCrcYBDXmGxHuknPlEx5hLnIPoHDLmxZjQD3c48B32Hhx1XoXd605gn9Az1hZ7MXsHdhTbwX6OnCDQrgfoEPiBfiFH1gZOMfY31gsOJOYeXfCCcWAOnI3oKfsVNot5QC+wsaxnJ+HMBYSeNQJuwRnNfssei8PHj9o96fGZddqF9Wjg0/nZJ01H/83bAwm3jSWPevsmY2czKLxgEWtIeKJ2uapuKZC9QpqolHZUzTohJZbIZU6KIZhGkCwVPRCzkIYbqp+FQG8eYYyKRiqTNFMXwF+rhHOtnWVVCpGq+b8TNmzLqg2kqBsRkw1t9LU5o5sa2Uji4BSgvXS5rVq9boWxGlFBMZ71pK1ukeWZaCBJ1VuMFbdWFEEQigU1Myqph1TrKC0rTiFnsUppSwkpyJwJtwgzNDYzWYQrRjpazqoq13rV5L7IYqRGc1n17rwGq1EgudxFGhXUyQpqR9wZGSwX55NNhDY+T0cvGAEvZpkqlmItNTptNcr9KtV7NdPBSdJUmrQ1EDfsDLJaS8qSruJSTd2spFZccyplxBknSCVJzZkAKWSOghMgM2JpjoR2S0ulPmtjthOrXAiJ67XugirJsp3Vtr7ikCAxPYYOhpedd85SVdJ2IOEcNVAhOBPyNrrUGODqjkKvybNZrKoSF+zccKXdVS1dVDGD7IZ6AVDWVuHieezYiHB40X4eH1eRImhZqlpMNd5EaRapVRtTSup7gvwZf6pauqJq1jAXDnrbMadKQS0rykLqM06EnISrbO/5wdRi2rSCbtW4vXoMfrHYr26ErOvKUshvokqyonoa2kBT0G8yN3DgBBllqqToQiDeHc6mr+oCdb4ZR1dNzmRWKloqDFodgKTUo06rrRrXrnDnZLulKtEGouZxVywQK7yWhjPhpYTCbi0lxWUVSTshmyNGBxIj4cP3nlTvvceUPXpKY+churHSUqTR5U+PTERWAT0/573Wa0e0pyQtVKSeTqjJ19eS6t2QkYJDr1MrqJF2NNMTaWjrpIZ3btPyd1yr4U2bVB8ekEphRnFK2CKnIIy6oc5jXpuCVYE779n+IhIeRSHCBfkGLPGbTRJgCtjg5edxsb14lYng8Dk2OiJlpC1CqCDVgElAHpstJBxyT5ot5IzP8ww2UsA0GzSEBjLA59kQeZ/ILSAAIs/mzd/YoCHigE82UPrmhcHYxHkehJGoHZFGAAbp2oAmPs+mThoebeMMAKgAdmmDDRpQzqYOiHoqSLhV8c6LX0J6AMWQNEA0AAQ5AXggLABvgCeRAEAzxA4ZEAEFVAMcILoAJ8AQJJzxALYhHIBi5AvIB9QDULwiMgCXiC1tOMkG3CFfQDnyB1ghf4+GAMiRG0SC1EciYoAtABxAD7AMsEFHIEOhENXbLfUP4goBhWiwT3vV7LWgFEAJSKcN5gmZMBe0C1lgHAA3onjM3VNBwk+ePKU3/vGfmvOF5yE3QCwvB4PoOeNgrhg3c4CskS8ElTGgW8gMeTNOSCfyBIB6Wi26hAMF0Mh7XsmfuQY0A97ROZwqvE9UF2DImL0wIbpMlBHwiR7wG/2AWOG04W98l/9Hl3HoQJoBlgBkHC04NACn6B9AnBdk2q+qYg0RNWL9+rVFrCVIF/LBoUUki2MiHtmG1IeCgm+xtYgzAHnyTEgXxInPk5aMA+WShY6exHheioR7mi32AocDgB3bQMaH34SArcHuoOtEVpEBdoDoN8/FIehXsvEbmUFqkYEVxXuKzoRDnNBviCn95YXesO6QCwQJ3aZvyJo1xd8gd2uPeTAv2FwIBrpJFBY5QGjRZUgaNoxzsMgDHcUG4JThM+gbMkGf3THgBTSRoV9DRTQRG4pO8hsbif565X3kA4mB8CEnvofsyfrAAYKTEd1iDOgQfUXmrBdsOOTRa0rwGyeR3XudZbaXsNa91odnp3iWEs4ASDpEHJvJPkVbEEQvzObnt59KEr72OAVywP7iWEHfkaGnfzN3OFtwdvB3P8LlY4w5wmrsZx2vLNw+gt1nrbGG2R+xUciFecDWstaRLeubOUZPsC3sD7xPJk0o1lcweTPPEGR0AV3BxuH8wWmFzUDXsH/MCbrIMzx7DRkwv6w19nj2FJwmXjfGsyPQE/pBHyHqrAHmD73CIYwTHHvn2Sk4xfwIDHqFo5PIN3YTpxDZN+zJ2EBsHuPH0YONZb/G4YCDkjFBwrFpYA2PetN/MhXY57CrOAeQG2Nhn7QK61aAMsjpCV/PBRL+x3eeuAQJD1W8SQWGqVCNkDMW3XKvVrKy0saSaqWCFUoqJ03FfJY7QY0UkT5MRDeca47ilcdHMfOUdKvpFReUWNSUc0EFLbe6yso1daOiovaSqiVSuBMRQYWmFEitNQJJlDdEjSHzfR0IciDh3RjCFwhh1uhahUwKhLVoBIxFAAAgAElEQVSKJRUrVc10m2rzfSosJqkGKiUV2g0l7WUbb1KkeBVKQX57WQUj4ZFK2cLjSHhIsU9VSppGFNqdrjqlPpVrfZqBw+X3HfdmixquFW0M3QaR4JKiYlUdUYwuqF4xj1JDmEKEn/YhrxBC4tVU4IqMhC8Xe1Ws1jXTLShNOkq6HSPh/YVEmZHwRMVKj7JCRa0IEu7ECToLQW48joQ7QY5JQSYVq9vVSrlfhWpdF8hx7oQ078G4qVrWVNpcssj6p7eRk3Bi/NniE5LwCsSSNESKv9VGzJkx141USIoqxiX1Zi2VO/OKcPKwAEsVi5wHEs7LswaC2j4RCY87DSPhkN5WbcKi0EtJwc7Kl4uxetVSubukOO1Y5XKyMCDHRsIt550oeZ7VkZJhAQkPreOIwZEUd5bCye0s0lKxX52opGZUVZbitIhUj1qqdJbtwESlGKubFZVkEGRIOOnuqUXCIcxJVMqdSa4LHYuWR91le79SrWlWPVpodpWSodCaV39vj2oUpCH9qhArTVpKSH8vhOMETsKLRMLjrpJCJ5BwSH9E26mK3VQj955Q6a7HlD12SlMLmbISTqiOBlph8/KibOHfoco9DqlCXn3XbjegaCPkvVxUoc2VYW2Vu5lq1YqdBT/bWlB3pK64r6Zkx4h23XCN+q7brbkbB1UsFqxwXcUcc+4FxIPNOk7Utdz9WNz4Sk5HyB15dr+I4iQJVX2z1VRayDQknI2MTRSg7RFQNk02acAfYJKoCIAIIgaxIuIL0YVkkGJL9A+gy2cguF6wBnsOQIPEEaUCBJAaBthiQ2ejhjwCHvk3GzOglufzPp8DNBDl9TtB/R5hNlUAAm0AYAAkRJz4G/0mguDnkgFMeM294A6kjAgnxMI3Y4+QhqKCl3/WkBoj7VZiQADyCrCBREFK/G5l/g7YBYAyDgiTR2GRFwAKAAG4guBBygAQRCoAZABdomEAK4ArxB7ZE30CmBFtBZw4SPfrwZhPwCxRBqJsgBPAFn0AOEKGIQeAGgAQukB/IFr8P/MAweC5ACE+T98B38wX80k//Iy5g230h7aZK8bEMxgTOuJXYdE+4BBwB3gHTK69Y/xi2un6IksnT57Wn/1pKBKIk4JoDTpq963nZIBnE2XiHCL6jG5A0BgHfeIH4AYgBnAzVuaDMfnZZPrMGiHKCGiEUBEBgqwwR+gXDg2ALEQJ/Yek8Tl0A9l4VWJ+Ayohiug75BiiS/QHXWXeiVpy5II20Rd0CQAK+YQ08HccHHze+8TaYpzoCE4GdMkdEegkJBvdgEwDtOm3FzNELp7ODvhlPJ5Gj84Amt1ZAUkCgK/3xRpfnef8rCqAHHKNfeKZrCEIKi/IA6AcBwBEDZKK7IiMs7aRGQ4H7AkywlnE2mEOeJbXU/hMSbjhzG5+E04U2VpljbAmsFHIj/mlfxAR5hLHEzYPAgdhQUfQLZwokDh0zs9CM184zDgmgM1Ch9FZPxfMs1jD7viiRgeZHtgO/g5x5/mQOXQF+0a0EeeaEw8cGdgPZIxO4mRCt5E74/DoL79ZM8wP84SDEH1gvDiRGAPzge2AVPP/2H90kD7z8sxW/t8du9gY+gCpYl1ii5ANafPYHBxe7Bc4uHimR0yx634tmGUPJNx0UrS27IqxUmn12rRLsKtLRsJ5hu8DfoSBSDx7C/YJOaBLOKaQPc4V5EbmCHafV7jyD6fD5e8d9sUsHAvCIYnzmTm1K+pyfUePsfPsvegWNpSIMfsk+wzZA9h0HH+MwbMQmBsILzqHnnmxUuwMNhhdY5/ELqM72DPmywsOMpfsoX7sCx3i+Rwv8MKAOO6wIdgbbBzPZo3hkGd+sZtgAb9znf0Dpyx6xLOwGzyfsaP3yJt+0BY6wt7F+kX+6AVjhJjTb8g9/cY20R9erDmeTZ8g/MiLz2ErwTo4gj1dn/ee8PVcIOEfOHOxOrrXVbIz2qE4ejjHSnQ2y8RanmnEOn6+obSxqIlNQ9rUx1nqTNyIFWLD4cUZXj93bOd9cuJt/o7835wBLxRIuQ3EoViKNLOQaGYp0/xyW6W0rZHBPvVVYtULqSolu1hptVh5x9sgBbib2t/tbOqaM+FkBONHoO+tYqRCJdLZlVTTcy0tLDc1Vixq83C/eiEwSdfS0VWGhOesyypMBxxYjkLJN1LVqVjtZ8JLOCjsHtVEabWsqBTr2AVSxaROp6uxWldbR+omJwgKzgbSsem/v+z8uqXLE6X2E/Th/DY/cdK18+qkJy+zUUSRTi5mWlzg6jJpqj/SRH/JosFZkioqkl0QqbU6jtXi8apwt/LqufqLf4+o5F0uWGG5Bch4EunYXEeNeVKeq9oxEmmkRlFvMhtSFcp5G2vG4eedyVHgiqq87roXrle1kKlBlDqK1Oopan6F8/NNdZeLGuwraeuA8rT9VIWY89qWO6EW0dH8hWvHX37unP8n3RqnBTkYbTLB00hLhYIWGpHOLnJL14qG+mua6JP6yJYgJduq6VMaL1Irr7/HxFq1ATukDUleDVLblWA4JMoUv4NAp5nOdUqaW2lrppGqVKxqoK+oTXWpTsSbiuCWIh5btXM7H52f8y9nlFILbYdz5+HFGMzhZNeOBUfYyeVMpy801FJF1VpHY8M19RfDlXcluHFKhDscWrcahSGgr2Kar99CSEfPh6RSHgmv3/GoGu/9uJbve0xTi5y+iLXcbarfroXzs9+hX0bCGT+3GXBWEZdOktqmy6ZuBV1KZZGx0mo21OE2v3JRnbG64m2b1DM5ovauEW25areqezfr9GhsOR8U+uuDayEcCxzlVoRrCQthXMtkotvPsz8SDgmnYBWbLF5uNlhALp5oQBFk16uQIg0+x+YMSeFzpIWSzgZY43OQPqJ0RDMh8BAPAAmbMsTXSR7zxGZPG/wb4AnwYrPmxYbLBgygBuRDmjjTBfgEDBB14Ie59qu12JAhJX4PL+QEYAgJ5RlEgwHkABr6yueJAhCpYaNnU6cPkCs/T0ZfeD5gJaQTXj6QMkDY0eo1LLQLCPZ7eSGpgFb6xjjRWUAnxNTTjv1MPuAIcsT7yBpCD5DGyYFMACDIFiAIsPczx0SnANA4IZgDSLhF6Dud1cgBwBuABPDxCA5ABUKFvPx8MqnVfBdADNAD1EC+IACAYIAf5BQCjv44wPfoCM9k7gCngB6PfnhBHoggwBb5oBuQI1LzAZvMv+3lOai2qMU6I5YXzs/oHe94l4FPiC4ZB8gFnXMnE23g4ICI0AZRRAD/2gJAyBYwiQOC95gjj5gB1AG1/Ib4AISZL0gNkRjIIOATXWQtQaJYKwB35IuzAUDqERyey79Zh/zGoQSxRFd4LiAWXeb5rDXIt6dy4sxBtsia5zMvgHj0hLllDbMGAKx8j7/THsCfueUcKg4t5oC55D0+4+no6DLPxVHBXKEbEH7+H+KGbWB98931vmhr7REGxulXNCFbnH9EZtE75MjYidzRPlkFjB1bwPhZ16RCE5mHhBPdhTTRf+SJTOgzziTTr/L67Do2tEPtlzyKht7QV2wPEWLWHHKCeEMgIDA4MCEB/J054HPYVfpORJtMGCeqvlZJDYbUQhqIViMjHCTYAHSRrCIvLkV0nLEzlxBXnovzhGwJPg854u+QF+wb+o0Dzc8f8zeIEjJGrm53cdjwLNajE1T0F13iuRAfSDPt0j72AJKMfadNryvAdyGDyIw+Q6pYjxBWdAbHJGsBxwpRVZ7NnLNevII6torn4hz0fcMgPZmLVgwtVasdigiXS2XF+RVmn66L/306Ot/BaYjOMFc4r9Bv+oieYZfJPnB7jp75FY3BZoEu1uc05Ew4z0ancabhLEUG6DJyYY5wUGLDkC2yxKYyV+yV2Ayv2WJIJq8yz/rhMxBx9mTsBXrAWIgys6/zPqng4AEi2J65AMnHwcWegoMOnfS90h1n6D46wJxi//g338eW8jd0nv0dfMAYeA8dIhuEtYo95bmQcK9NQd+Ye+wRuoOTi+cS1WbPRl8g2jgAWWesIcaGXtMGBJ/9F7khFzACdozPQMT9GBz655lbn6YnzwUS3k0aj0c4Xogtj0xFFvEipZQryhIdONPWfYdnLFV8x9ZJ7ZgctoJjJUi03e0ajKnVSsxvsFKBe6nz+tKrdzz7vaNFKz5FtLEQlzS/0tD+4ws6dm5ZPXGibZvHNDncp+EKi5owX95GXmTN663X8KrHnK9NLXoWio2lKtr1TwWl3UzNmLPIkU4tLeihIxd0br6lrfWqdm+e0HhvVZVCqiIRvairrlXEhvxSRTu/laoQIuF2/VWUX1Fm11yRNpupkyTqFHotVnvowrIeOzarpZWudgwVtWdqXJt6ipZ2bmngFhV1chMcGECcbnHRkm7Dee1iHglP7Nw5qfSQ2uUCV5QleuzMrI4cn1UUV3Td1KB2TgyoTtA2pbAcpI+z1BfVumREn6snlvIrykIbViPd0sUptkY0WFpQTReWV/TQsTM6c7qp/r4h3bhjSNs21XKyy1llvLKkUq9pIy9hFtoI/bVx5FXCY6swH1KMl1TX6fkFPXTstObmOhrbNKprtg5ooq9kJ+MjinitjuNiJLxkOpRHwvMK5YwspPSnKloxDlqMda5b0vEzc3rs9KyK2bImxzZpz8SQhqts4+E6MrIkbPQ256Ged8mrv6cl0wVfJOHceaIic24J9tLxZeno6fM6dn5JYwO9mhgd1tRgXf1FQEInzAfnykl7jy7OacGqo3P1Wi04lvL14o6qQhQKBHYS6ZFzKzp4YloLnVh7tpc0MbpJw5WKaklXJUvl6djxCiL5SAeKTBS7nIQChkmK7uWjw8lgV4dnanzouBrvusMKs22agb0U1cy6dl+3v4x8m/MgpA6x2RbIVEFaOKASqdpINNCS2r1kLWSarnZ1djhSPFhX/aVXKb5yQtWJYV0Yq6gy3KfeoWFdaXd+h+KG3poRcffkrbVM+QfzrqwXXz6jPm/X9uEwKhQMbEEqIHQQOYgZpIiNyVMPAUAAAjY0yBngFdLhJIlNEQAMUeDl16cQlSES4vfSktLs914DXPxcKp+hDTZGACFkDpIK8CANEHABIAdQ83c2ZzZZ38z9KiwAApuyX8nD5wGdgF9ImKetA/wA36TdsVEDMBkPhNAjcYDgUKxlfZFwuykxifLvygAI5IYIpYMBUuIYI2CX9hgH/QbQEaVjrF7RnO8AxPh/AAn9xukBYYS0AgwBLjgWvOLw2sJNjBFCBoGDhIY7pN9iABKwxvccxHs1drIaIDgQMYAOfeTzRBRoGzDDcQRADDoBcUP2yJWokFcIxoEAyaB9gCOEkrFACgB0RAqJOBOthawCwgBD6CAAkXZsL8+vpflMSHir1dYnP3G/9RH5En32a8ic8KE/EBz6ipOHtElAvpN/nCGQcMg04Je5gwx78UIcGugPn0OHSZWF5BEtA9jiFGFOmQtAKMQJZxGf86r9vO9nKyGLgFucHeg6skeHcZjxOfSSYwzoM/L0CCe6AblG/9EFiA3jQW4QdkgNgBfywnjQe0gD77tzhEg4UU/mBXLlYwSI8x66A7HHZgBsicRhQxgTckC2ECg/0rJew+fpoX63NsAbsocTCHvB3KBH7AOsGXSV6D4OBcgin8O5xlyT9o1OArp5eWQZXePzXgCQZxV9e7/MDhNUabc6tq78jnf0A/lgs9Af+oPDANtGRJPjPNhP1hTzAjEncowdZa6wC37VIMSdtcXY/fiAF+rjOcwlhBDnJ5kU6Au2lc/THvNH5gQk3LNx0ElINuSdeec7yMRJJmQH5yqyYSzMI4QaHfXsD57t2Ua0hV6gD9h67AuOOjI3WLvMVbj7e9j0FpvCHsD80RbfxQbxPYifR7dZj4yLeWK9sjbRT3QOW0V/sBk4NHgudqbRXLJ7tP3KOWzGkxcHvDQJ9xR39i30zwteIhf2OaKmrHXmj7lgvTIXHO3BMeXZI58JCeee8Pn5hdUrtrD/rGnWtt86wprEgcs8skcyVhxL9A0Z83evFcA8sL/g5MV+Y0vQP5yv2BcvounnsLEnrBnP0sIeM1acrTgqcRYyV6xzz+yiTXSPucceMO+sVf6OPrEHMo84IVkX6Cu2lTWKDqFr6D72H71A3tgwnH/s316PADsDCUfe2GHGyXfZ28k+YsxkDyF/xsEzwDXss8wPf2e9IQOcAugTdpw+ewbDc5KEZ8nKp4UZrB6Z0Yv8aiMqNXOON0104FxXnzw8q6w5r93bt2rv1IhVabZia6Hsby7HcCex/Z9d1cSLM6LumXISDkEgWkeJ56IWllf08KklHT23YtXRd23bou1jPeorhoJuhvhzSgQJ9NY4Dh1KcEMOA2u2OCwknPO2KdWvKSQmnViY1cMnFnR+uavtvTXtndpsxA9i5cUcvDCbYX8/LB83rJ+hKjskJFz9FZJlw/XS3bhuNyo9enZBDx+9oKVWpt2bKrp6+6RGe4uK0pBW7tW2TS7m8IAQZsoK7dWrvey6Kr9TurXEIbqQmhvXtdjq6N5Dp/To0Qsqluu6edeY9mzdpBoRXopqIZs4XKEVXuEcstVFj1p2LVcgkaENa7+zbKnftNGIe3RhZVn3HDimI8fnNTi4SS/aO6HtY70qp6RKt62IWzjzfZGFQ+btWVH7idvocqc6LLBgbZycDfeEn72wosmJSd24Y1ST/WVzQ0RGUsNZauoA5HX07Wz7RR24eCY81GOnfcbHMYWiZtKyDh6f1kPHplVSQ1Obx3XNllENVWMrjqZ26CdHBEJqeyDhsV9RRtt2vVgY42obpO4Xw93fJ1ZiHTh6SgdPzWhioKKpyTHtHB9UXym/Ai1pK4sox47uhCvIkFO4do4wdjg7b6pg1dH9hT7H6ibSQ9MNa2OmmenaqaK2TIxrtF5Xlai5dY2ChaTgU2Hfq5mHtHQKoGRZKUSac7Jv/04ytT52Wo1/+qhOfvQTGpnpqNRbV7cgLdqCCq/Ve8LXXE8Wcz58tZuR3f9dbHV1odRRsxQp2T6k8k1XaHTnlNp7R9UZ61GnUtD5SleVvpr6B4a0K68NgTr4LQx+AxwdtYK5vsD5XWB9XH5U9DLx3NP+MUh4TJG+LFstjgOgAJRDogDfbLxs7hAJUgEhTQAwvO9s0ET8PArkAJ5NHtAHMST9DGDpkWr+DskBWLGZAgAAb5AJACGRUDZISCgbLJsymydtci6c77FhAqzpH8SOTd6jYRACNn4AHWSByIUXM2IsgGC89aQE40WnXcgekQE2c4iVX5UGyAEkGCFf5z3hwQ6H8/b8kIoKgIGMEVWhDQAQY3cnBt/xc3t8HicGYBOAybiJTHsqNWQWRwXpfswLz/HK7gAqQAefZ7wADUAMc+Ap4WQaAFoAKYAp5tKrFwP8icYD/iE4pPwRkQas83l0gL+jJ17Nnc8jb0geYAmiAKDxc4YAHqImRPKQKYCf5zDngD2iR55C76m0zCPg3Um4k+Gwg6/vPmfs24XzIdUakMhYAIT0ExCJXgJu6RM6AcBHnrznUT/kAllAN+kXYJuope1qaWpAkO+hw+gSDgScJhBCnB48H/lDVFk36BygmMgh46c/AE501wuJ8X3WImSaFzqMkwTdQC4AWcAqwNirawNwiQpBDGiP4lWQPUAmfUAn6JOnaOPQcmcCYJ8IFA4D1qZXGva0fcbGs5Ej0XsnTPSLDAHGwwudwfnFenQyc7kGzj+P3CHhToIgsxA2omrYFY8Ws1aYU+QJScFJ5Y4P1hx6yFwiH8gfjjBskB/jwHHCfDLX69UrstySbsi+8qwP9AD5kLrMvLG2kB/EBSLC3yEC2Br6RVQOmdIndAC5ErHn89hj1j4RTE9XRz+JHkKqmU/IFNE/bIMfNeG4BXYD28bYICzYChwVrDkylHDaYEfQN+wB7fAd5o6+kbXB91jXRPbpE6TXr6SiT27HsaeQK2w2hI11xJxgh3Dm4mhCx3A6YffRP/YQ7AF9Zg5wTECSeD667RkFkEfIHnYCO0L/cCDhAGTdsAboP7p3YWZau3fvsn6QhVHKvSqBRzzR67+PhLO2cXxhD9lPGAdyZQ5Zi+g9a5BxIzfSxHF0oJ+M7TMh4dQTYb0yLj+2ghMCfUEurHfIK6ST+cc+48z04wGsYXQSeWKjPLMA3WO/gLSjl8hvbcVw2uPZtME68+NgfkyIvQt9wMHE/JE5xm9sM3YR24Ks2J9xGrAXoCfMFQQfuRAhZ51i79kf0GHIO44LvxEFJwprCB1Hhsw/7WD3WEM4n3gWOsHz3MGOvYSEs9dgy7BjftsF+wl7Ps4a9j4CCthAd+awfi5pq54LkfCssxCqpK0ibkfe/jt/k3MkRMLnpI8fmVV7flq7pjZr3/ZJjZQhyNC9nBwF5u0XeIWwm70IxV0k4fYZQ995Hm2hqIXFZe2fbungNIWkVnTl9i26YnxQA+SVr5L4i0Q/vyTsYp6v3c2Uvw/RIZcVgkMUjyIJaarjczN68Myyzq+k2lova8+WCU30VlWOORNNPyFmeSgf4pGQpwwJCOTO4tb2m/FAVgIJD3dKQ8IjHTg5o/1nl7WcxLpypKJ9UxA/npWT0FUZ8T2egVzIIYb1hPu1OZ9iTg3ep6hbTt6zYq+W213d89hxPXpyXsVKr266YpN2bRlRnfs2m3NGKs29bHc6BWIZZI98uhfbgHgaIaQ0/aKRY5HKXuzTQquljx84qoMn5jUwOKIXXDmhqU01lbuEPJfDeW2LHudFFew53gZEnLYR5Ke0wTjKZXWL/TozN6v7uSd8dsUM/A3bRzXeWwr3wXe4JouqcMgjd5V7G+7ssfZzPbL8C+7Sa4Z+FUqazeo6fPKsHjl5XsWsoa0TY7pqckT9dJ2+rjSkQkUqVh4/p34vO/PKOFYLp+XMsLUsVerWzsnlkg6eOKNDZ+c1Xuto68Sodk0MqQYJp0/kx8Y8Azmt0RtzMvg6432PC+epF+arCU6fAzOJDhw9rQvNVFePtLR1YlLjvb1WLyDML23kUUPvK/rIuQmLtlfCxzy1nn+THfKhw1q+7Q6duv0+jS1Ilf4edYux5jsXq6N7F63iuuklvq4QFfdIDQ46rnpbGa+rMj6k6KrNKt2yU4PbJnRuUFoqdTXXWNJyt2HX3W0ZHtc2u0stTB+FGHMtzS/Nk92Bvnr1O58tpspK6yy0crkI9Gn9XEjlB+wS6SBlmQ0O4MgGB9iDWPs5XkArYJtND6DPBkv6l1/RBIBjMyUCC3iEJAOY8NYDQgFgpMLirWej5rkAOwCce6ABzwBMPsumDLAAwNEWxI8IHr8BKERAAGt8x88UQ9oht4BtNmBAIkADoglY47kQRYAJGz1ACtAOgAewAO7ZmJ14oVv2WjcJvwjuAHH8kCFAZAeQDmjydOu151/9SIWnbgIKAA1+JzgAGjDGHEHCifYxL5Bs5gR50HfkD3AG4DB+2mK8vPxeYKLCzDsAHrDFi3Yhm/QV0Ek0Ctl7dXTIKuQA2UM0cXAAXgDVzD3giLnAhkLq0Qnmi7lkbphvQCtgjbYgo4B39AiwTX/pF3Kgz4A5L1TlBQLDDr5+Eo7fHHBJ1gMk1zMNGBtOHMZAWxANdJYxumMCPYHsQUohApBPSCaA3NNfiZYxD/wm0s0aApgjL56NLqHrkF5kCsGBFEG+eI/5saMPedo/8oGQQML5HnqytmIzfeL/cVpBuHHsQGaQGfOPTgNOeS7yZw0yZoAsP6wbiJYDWcYKyWUOcZIAesmQ8HOn6A1rB73g2ciH79MPiBx6A/CHSOKgYR15Wu56zJoDYebbz/YS7fdoI9F75gebQdu85+nljJ31AemAbNNXHEfoHXPFuEm9Zs75N3MKEYU4EX1bbyTcq6OvjdxDOiA7EFHmzAtqYbMgmhA3bCh6gGyxsZA71gR2C5mRFcQLwsScIWfmAvLilfghS5AmCAp655FZxgt5QXYQLfSZdkklZo0yj5BwZIBdQg7MHX/HUcHz6JfPK/qMMwPyjL6xL2BL0WnGQl8h08w7Os/3eI9sGcbFmCBcvAfp4js4m3BS0Rb/z7rC1tA+eoWs6BO2hL9ha3g+6dLIgb7jEGNtsGZwOFoE+NQJXX31XrOzOJ6KBHMwxZcsunVpEu6ZPMwDOgYpZE6xscwp77P3sadgo9f2E910p0zMUT67h/byX2RRkb3j94Sz7rCH7FG0i52EXDI37GU4E3mPucA+sT7Zy/38M+sSeULSWQvYbYqf8V2exw96hu6gV8wFJBzb7DUKWON8jjmA5LOP4bhiLng+OsZ8MdfYRxwG6Amyg4Sz1zC3OAD8fDufR370E8cJJBldZ+2TSeFHonDksC5wWPJ5+soeyr7Fd9kLkQe2zs+P4xgGA6CL6BkYgH2J7zIG1gj7GU4v9JcMh9X9/lOn6rlAwlv56Nf6q0K89OLL/5+7wvcvSXcemdPKzBnt3rZZV0/1a4IALdcJGWUKJ5pDNC8g/gbF2S7i7dV/exvga49vzzdS3Xs+0f7pBZU7y9pzxaR2jZbsnnAojLdxMUQWnsw1YnYmPE9TdzoDZiCAzBigFbRzdKGje84s6vRKR9tqJe3ZMqyJHqkvCpeqhWhniN5zA3qojQ5NJhU9PGMNf7A0X6KRjAdaxSn7x8519MkzK5pPIu0dK+qqybqGKPy+Rg5BQsRGQzSd9lqq23NcNu7KgM5yhp7UZK6CagFsji9p/5lFReWarttS05VjFfXCby+6P/JZCDXrPQuBonkubzujnP9Ac/k7/V+JpKWO9PGDMzp8fkF9A4O6cXuftvcXrDhWRW3Kc61GiK1KfJ5CHiRYv2QbZCMQoF2UdGYx0cPHZnRqua3R0U26arKirVWeL4XyDhdf+Fbs7Pwa5fT0ZO74XvvCFQBcpPb/iZlUB88uKkqWNDk6rD2bahrjPHXeRqjAnftx8nvUV9vwm+qszsGaNUEJAWrWSTrSlI6dkY7PtLWlunb9U/UAACAASURBVKzJ0UFtG45MZ73muc8pTa2dU7SKyD1X04W7Ay5WieQ7uHcYy/5GqkeOLJrj6JbhSFMTgxqtXdQnFMbcW/k94d5ucMGQ1t42XWZumLlweDxT88OP6vw//5fO3vmgRua56LsiyvYNrVwUMuR7dTUTweV+cyYxJw8U1Ds3UtTMlcPqu2GHNu3YqubWAS2PVRTXSmoVuiq2u1qZn9fwXEOTAyMaGR9XdzDn4Mzp2jzzvL28Dpy1g6zDoYH13ft5+dvv0/dJB5CAL8A3GxZn0ADsgCWAhBcmA/ix2RIdA6AB4vwuWwfKmHA/QwgAAPx51XPeY8Njg8eLzv8TJWMT9/ujPcWRjRvQAcAAGPMMNmjf0NnMIVOAO4gb0WL6AwAnag4pZONnY6Y/AAJAHO0AjAB4HtmDIEE62LAhRkQNOZfmhI9+BuKTBv/XZb8ugjvaA3QSCQBI0Tf6QxQZsrbW++4FYvx6FeYGkg2pcgAI+QNIAZggy3wWwAO4ASDSFgCJOSDNlHHhDHEyC+iGhALgIchEH5ARbTNWr0ALAEQvnAz5PEFmAC7MH7rixwEgN4AbiB/Ah36gI4B2HASQOgAU8w8BpV+06wTfnUGMCXIAqAR8ebGcz4aEU4AQJzuyRv44gZABfQY8ojMARHQbcOpOAbM3UbQaySSFnsgluoYDgb47McZ5RNSK3+g1L4/eQwqJzEEakB9EBTkjXz7PXAKQ0RXe47P0BWINcHRy7kXbvBgTbUPeAOXMB8TDi8WxRlgDrDtky5ggCqwV/p/3WEMAbf7OM5EFETZ0DdkD1tE1Xy84K3ifyL4XpHO9AQADZJlrvuPE9LKXTP5Bl6c/l+dACiAWkB2cSr7O6Re2Ar1D1yEVEGr6ArllzaFPTvzQRWQKiWIesXeAewA9f/9MzoSjW175myEwjxBQ5IS+ey0G5hsZ41hBRozB7yWmf+gl0Vy+zzid4PA55genBmsKnfKjCcwx+socIifawAmAc4eXX7mILHDYYevoDzKkL4yf9QspwtbikEB/WLde9ZqxYScg1NgV7DR/g/ARiUVX6QP22eec92mTOeEHPWOM2Gr0Ct3meABjZNw43rD36Chzih6ytrCPEDPmBocG4yUSS9+JAPMc9inGxd9vv/1j2nfVlXZM54u+8IvUob5Q7qxyWT9eHy9Nwm2/z7Mx0DHfT5gbrxDPeJkTxoRjBb3ymwT8eIJlfa6zMFvEQcRWy+wCcmefwvnkV2p5Vhc2nj7irGZOkZ87PlkTyBZ9Yk0xP+wR2F0cIL5/u4OCeSXSjZMcm4RDGnviZ8LRB16MH/uOzcF+Qc7pH/qAnmIDWP/+fPSRKDSfZZ2xBnkG+oANQfdYE+iQF3LkffZ51hH2yx0BjJV20B3kzZqgbRyZ7GfotjtmGP/awpRe+4Jn8Hx0hjWKrcBpyI8Xc/s0m/WcIOGUk/Wsz5xkeDGt/H4gC/AaAexkemQp093H59WYOa0927fo2q39GisDK6WSXXUV6B20O08ItyugjCrnxccCbc7smXiruinFqQKBmF3o6t4LLT1yYVH1TkP7rtisK0crGoTQRJDJcFo6pJvnDAmSTNCbwhBWNM3eMcqRNBOVioCATC0r8hXp6Gxb95ye19lmVzt6Stq7dViTPbH6LMQXIs983kiGnTXOr1qy8+ChDct+z8ekdjdUkYeUkQqTSfvPNHXPiTnNd6V9o2Vdu21YmypE97qhsBW9s+JukNeuCnYlV2bVzENBO37CGLAjnJGGgLe7qTqVohVNu//4kh4+OaOsVNH1W3q0d7LXiF+F6KiV/g9nr/3+biK/FjONwlntiynxYaxlUvm587krNUqxZldS3X1wWicuLKqnr0837xzUrqGq3dtcM/oZ+uhtGBFPSafnjH/1U4q/BRmW4tSqhJOyPxfHOnuhowePntHZRkebRjfp6sm6pvqKqkdSDSDuumlR2JDkUMiNEk1T0C+055MR5oVz6q0s0qlEOmGZFQuKOouaGB3R3vEeTdYKRvIpjmay5ox+0CjT5djbgJznxx4C/QuywukCKW+lkQ4tZzpyuq2Tc9QY6Gjz2JCmhmP1F5jbQB7RmXDoIDh0+KGgX7iXvG23CQTnRThrTTOc8aagG+6Z+2cS7T88rXPLiV40Udb2LWPmOKrmheK6HVK1KeIWZOFOKNYkpf5S7t7mLLIVgnMSLrU/elAX/vm/dObOBzQwl1mV86Wko7HE75encn+4c9wKB+ayaHONH/NdKave36/u3nG1b9munt1b1Ds2osX+gmYqXdnnoq4qOC2aLfUuNLWpt1+bxkalvlwL84rrqwY4KNXqzQHmBLQx+dpfL7x8Zn0e1cLsenXT/Q/vt811fGJcy0vLeUEqUuq6anfaGhke0ejomG2CACVeABsvysLGBogk1QvQRcoe58I83ZqNnTRJSAORPdIrAWEQD7/XOBTuqhuo5iwXxOLW194aCreNjaubdG3zPnXylBGolGsIyxVNTE4Yea5Va6sVppeWl3To4CHbqD3qQ4EenDe2dqjwm6X2LEjh5OSE6vUeIz1rCR+fwQ6vqVl4GRPJGg6RSh8fII6zbIAdv6qFtqyOR6ejQiFUoV37QrZOxI8cPWKVfvft26ve3j6dOHlCx44eM+K9Z++ecHNGqWTjAgCfO38u3LV7xY5QZC9NzOYzNog9kRFkCPDhx0EW1o73kAsAJ1QGD+fl0Jeh4SGTKame6EFIuSzZ3CwuLBqAPnzksMkZUAOot+dnqRbm53XixEkjCwB4AFmzFYhnsVDQ6TNndG56Wt1uoomJcYuqVCrBDbqanbCaq3IZ05B/hJRhVjl9Zj4WlxZ18sRJzc7Nmq4PDw9pYGDQQCygzOffo0Re2Ik1cnb6rKa2ThnQ9JRT+p8kXT344EOanZ1RT35dVLvVNhmVK2X19faZEyt8NrHfgHj68uADD5qc7XncMtI/oN1X7rbvUGDKHUgUm4zjcMWTv9BdSEJvX6/N8+DAoK1p9B8AO3122mTf39dv62B0bFTlUklHjoTvQfLY89AfADx6c+TwYU1MTGrnzh0q0N9uYvrTaXdsfgHUURyZPlKolXmHYNE+bQCaPXJ/+bMUPsmRw8gKiOY3Y0SRTp86bXJHnvuu2mdjdJ1AfjMXLpjODwwOau+evdZXyGVjZUXnzp03mzEzO2M2DNLIHPO8s2fOWv/HRsdMBsH9f/kvbCi65XUFGLNXa2ddIMtqpWqymp+bV19/n4YGB7Vz567V4xp+3AI7sP+R/ep2uiZjXvRp8+Tm1eJjrE3WMOt3YXFBJ46fsKi/F89jw2XNHj50xMaP44t5wYlByjsOMiLKOPIgZRA0dLBcLunKPVdaW7zcpmP3aQ9dRc/oF89nDdV76mZbsGEQT7cv6C/F0HhdmLlgfcSeQNZ4DvpBtNOdE41mQ489+pjpIn1lPi6cv5AfURq23/SR8bAu2Ufon99fz3s4W3CQ3fOJu3XDDdeHq/eed6OtJUtJX5tl+7jp9QzYJ5hz3rKCZiGtHIfK+QvntbS4ZPshus8aY89hXbNv1mt165s7XkMV+WTdJLyxwtWzmVYaKyZ35ps5Rn/9JoPpc9Mm23a7pb6+frNHfvabz6DzyMrWQqtt7zFXfrMAfcMOeTFbPsd32BP4gdhPjE/Y2NfaLGw3dp1+IZPllWXLOGB/HJ+Y0O5du81eBeds0fpA9gK6Q6YOGXKetcF8ekaNO1t5DrYQPeP5jN33JnSFtc/cu81ibsMefsT2xT17rtTi4pLpNnrH8/mp1qo2P2Hvj3Tq1GlzxCEH9v4dO3ZeeuFbfadn/+tJ7wnPkvbFIHiexmr0Nq90SPTbNkImqJ3ogdmuPn5iTunCee3aMqF9Wwe1uV4IJ3eNuAQDzhlXr45dyAmUnelerVaY5VW8w9lko9VRpJn5lj5+flEH5pc10mlr79ZJ7Rrp0TDVM40Yc/Y1dDnKSBMPqeaKVsK5ciuaBnUOTw3nh8Md5p24agTkyExT955c0LlmqivqifZuHdVkX0l9bARsslY0LbcegEArxgU5T1fbMBnlnF0Z6euWv65GXDLStH96RQ+enLdo8t6hoq6aGg2RS0tNDhHktW2sPedMAa/Qe6s/bddVKQ1F06AhK1FJi+1I9x+Z14Ez04rKVd24bUD7JvrVH0vFhLT5UOqb6uLBYRFS3u3qJ4qDJQXFnJeHlBW4CioUZitkXKUWq4UxWUr1sRPnNH12RtVKRZ+zd1I7hmp2v3TF7ntnVXFmOo/eRjgMLh5JCPMRyKefpUZWdlY9izQXlXVuvqtPPnpK55aWNT4+puu29mtbX8kIcoHz8+4seFwbF1Mi07wNxhrOtoe8Dbv6SwWdSqWjZ5Z0gMJs7Za2jo9q3+YejdXweVIzIJw7R17h3Hne4yxvw0h4fu78Cdpg7IdWUh04Oq2TC00NxbGu3LFVO0Zi9WQdq4xOHQDm1M535zddB+fKpcaRnxDJmBeu4ot1/0xX+4+e0YWGdO1wbFkok3WcOvmd6bYkAuUntdvIi/0f48vngGMV/NVqJITUipWPHNL599yuk3fepx4q7dfLasSJBrt9iqjs3s1U7QQHCqnvS+J6uUxzfZGyoR4NbpvU4L4d6l6/RdPXjKjENS+lorgLvt3thIgu7SWprfek0VJvva5tW8fVS7n2jddlSSDhGr9CYbXaKkCBFDE883i8SRfHQ04EgwIrbLjYcDZxoo8QazzWAH/SwNlMeYaDPouCxSFK97rXfZf6+nos1ZJzjYC2Z88rkHBkA/hANqSHA4KJNpHqR/TEI1sGhMrBRm68NiSwIYENCXw2EsBOY3ODc69gtpdoMxk/RBwpDghx9PfXf9zms+nd5X73yYumebo4Tg8/BoUN/Y7v+HaLuHqxwUC61pXGdLkd3PjcfyMBzrbjXOGsPA5+sr/Yy3GsPPGcELjbwGP/U4q1QcI3SPgGCX8Ok3DPSIlzEp7GsWWOcCa88eFDmnv3HTp1x30amoOEV9SIEhWKPVbKodzJVONKufz80lI9UjNOdWHXgDa94GpN3ny1Vrb0q1mWmj0FFYkIFsmHyTZI+FNo0Sk25umibKJEN/B0E7kmGkFxFrzOnMHyK6BoHsBE+i8p76QnEgnnDDqRM395EbNGc9HAItEMUtq4JoW0WCIoz5YXft6kK8sI4Hwoqd2kdOLh57wiqfpE49zJbNcyWRB8g4Q/W+Z4o58bEnjGSiALWTiQbLISnIRzjIBz5WQpEVn140acWSY6+Mx6PTkJ9+goKdek37OvvOzzP8dIOMV1CfQQoSXCy2efOB39mTXi/229abdSy5ohHZ2oNtlvpM2TGbVBwp/+2d4g4RskfIOEb5BwGQm3IxtrSPiHDmnh3Xfo9B33aXi2I9UqRrKX2qmqhZL6CmVVSf1Lump22urZs0V94yNauG5Ctet3qLR9TKcHIjW7LSUx0dTYUgDJuSBNlkKIVhFiIxL+2Vn+rLhaMZwICxFwzl0TASf1lZQ3NlnO+pLu6MCHDZd0darlkjYKoeZcF6ntfu7ayXqpFOnU6VMWDSdSzLk/v/Lls+v80/ttolGc5aZgENEAQC/Rb4rAkPb8uDPOsHZLedsg4U/vLG20tiGB/30SIL8OAg75hITjKKWwGM5AzsZy3pdUda8wHy4UfabZnkuTcL9Lnr2DtGicv6RQ33TT9ZZ9FdyZ4S5UUtJJHb/0XeH/++b/mTIi9BAnCZkXHI2iGCGRcBz1T/zaiIT/T87dBgnfIOEbJPw5TsIp/VfMz4RzztzuCe9kan7gMTXe+Z86e8f92nQ+VaFWFaf6O6VYzW5brayjpK+ivtFhpVuHVL5qq4Z2blXj2kktDJQ0U+hotq+g/m6kPs5e2Nl3oAU1H7iGMKSyb5Dwz9LE5yTcU8xJBaRYDgViINycy4Y0c94XmfuZWj+rzFk5LwTDbz9bDiHl/zlHVqkULIWSs548kzN3dh64eLFY4Gc5iqfh65HdE050hjR0zm1SzAwSzjlnj1LhZPDCbM9MIPw0iGqjiQ0JbEjgKZUA5MdtKjaUjBwylYhGUs8BG21XsnnhSa6UfaYFwq3W0hPbfHdgsl+wN/DiDHFfX13VWriBhT2EzCMi4Ze8//kplfrGwz5VAughZ7Mp9sbRLBxAON/ZDzdI+NOvLxskfIOEb5Dw5zAJD5cHxirl93xTq6GQRoq6aSDht/1XTsIzxbWaWpxX7y9pMW1roZJpaeeQJq/arfimK9TZPKB4oEed4Zo6capmEoqAUMat1KKIEIXgqMee2W97UZBrIxL+WVl+NlWiEA6C+DeRbcAOhJriKk4svaqqgyQvXrT2DLgTUE8ttHN+cWKRC5wooURhXiiImiDPlheqlkQGDMkAoOAQqfU4I4hMAR6JQiGT/GKQ/BqbZ1o06tki8I1+bkhgQwKrEuBaWStyF2534NgQV9Jht3ECYo8+9SjMsykd3cfmdhSbyh7CLRZJ2jX7SkE8c8R3u2ZzN15PvwTcGQRGQA8p0go+uPQZ/Y1I+P/kLG2Q8A0SvkHCn8MknCg4V59R1T5UGicS7iT8UTXeeZfO3v6ARs47CZcWtKjKpkFVdm9W+wVXaHD3Vs3tHVG6eVBznabONxZUK5VUr1RUoKJoN1GtWFaXs+NpasXb8pvGNkj4U2DdrYxglhnp9qubHOj5xupXC/nVMB6t8CuuAEV+FtGJuZ8HD4S7bUcIVqvakqmdZzY8BUN4Wh5hUf1WqJrsV9VQedpl4JW+6QzyYXx2pe0zLhr1tIhro5ENCWxI4CmUgBdmc/viDlHsNiRobVVsI7TPsnR0dyD4Xdw4GTgKVaAOcJbajQvsH74HmUN3w7g+hRp2eY9qNoIDxM/kr82Me+L52CDhlyfZz+xTGyR8g4RvkPDnNAkvqKOSKnY7AUXz01AZP0m1+KFHdPa2O3XhE4fUs/D/s/ceYHZkR933v7tvmpw0I400klbaXe+u7V0HvDbBJgdjA7YBGzDZYDKYnDOYnJPBJufgABgDNskG43X2enPUKkszI40m39S3+3t+dbqurmYlrWZf62W/l3v1zDOavt0nVDhd/6o6dcpqlhM1yiUtXJtp95MOauZpT9LmDdNKB8s6PRqpM1Cyo9CGm5lGqOPWliYamRqJtF722vQhEu4gnKro/Uj441u8t0ZY/g9bufzj/4+cyakiGnXFtOrvCb9iUvVv7FOgT4HLUOD/ibXn8md4X3T2/TX0iaUW25VDjsvpV0e/ajzsg/A+CO+D8D4IL0B4OMIt4mi/NNPyf96nQ29+t+Y/fEjldFjl6SmVZnZo/hmRdszu1PjcLqVTg+okkeq1WHHZzj9TLc1US6VKh2P3crViqZH0QfhVW8W3/VJ9HCPpg/DHQbT+I30K9CnQp0BBge2u009I8NoH4f+/l+ftymEfhF9VlvdBeB+E90F4H4SrmoXDysSZ8YDwTqald96vE/99r1YeWVBWGldp57Qqc7v18Ee1LM1seGioW8m1ViqpHHEee64SRzvlUlz8dCKpbanLQPx+JPwjvqJv+6X6OEbQB+GPg2j9R/oU6FOgT4E+CH/iVXn/XyyV27YX+pHwqyktfRDeB+F9EN4H4aqmBQjPO1Is5VmmhTuOamO+rqye61hlUIvVRKvjI+oMH9dwbUDDpapGOpEGkrImKzUD3hRaI6WdI8nY+91KZHvMk07cB+FXayXf9kv1cQykD8IfB9H6j/Qp0KdAnwJ9EN4H4U8gLdi2vdAH4VeTe30Q3gfhfRDeB+EBhNu+8ADCRRGrU5tK0rISlXVXW7pzZVlHy7mmm49YFHy4NqiBKFGlVNIIRdhiUtUCmLd/EUBcirPI9pn3I+FXaSnf9kv1cYyjD8IfB9H6j/Qp0KdAnwJ9EN4H4U8gLdi2vdAH4VeTe30Q3gfhfRDeB+Gqtnsi4YS0qQjdLIe1J4/0zrVUty0s6qFSqs+aP6nh0RENjAypU46tyFpcLSmpJFZJmnPGkzxXnOf2f7vBziHvp6NflcV82y/VxzGKPgh/HETrP9KnQJ8CfQr0QXgfhD+BtGDb9kIfhF9N7l0ehOfLPQekhvNgi9JNClZ62OdJ1KuddXTPSqz3HV9Vc+mUrt07q5v3zmja7PiWhoiw2Q9P0FZ4niOSaCX8mMVe/Hj7JTvHmKtL6+v68GJLDy61NJhv6vr9u3Xt1JjGY+5IVVW7AJROMj9bhkGEqaQUnuKs4+55twEgtKOS0lx6aGlet59uaaGZaK4S6cZ9s9o3UtNQ1FKmtko2h9BGYi16H4kylexqR0nRfqYo3VAcJ1KcqKlBtfNID8wv6T2Hz2ozqurmuWHdNDul8ThXTeuKjTaBQow5UluyH8Y/aH1wtrOKPmJolm7KzoGIYtU1pM20ow8fOak7jp9TXhnSM/ZP6MZdkxqJM5Wtj6Q465cTf6EFdG8VfVSUC3pxlfsCX6KsLkX0EWldQ1pvpXrXfQ/onpNrmpndq2ddu0N7hhNVlWpYafcsYehzYR/MpKyOKl0qQjm7J2+qnafWz3o0qhMrZ3THoeM6ttLQ3NxePX3fDu2qSCWTJ6gQximVjQsmJbnTCiAJh5Axvg2y1+ysKk4G1FFZx/KSDp04rUMLqxpo13Vw7x7dtHOHJhJoQs1wzrMOPOUYL9/VXDZaMWb64qxL+gjSELQhs/ZTlfRwM9ahE2d0eGFVB8sNXbt/j66ZGtNA1JTylqI8Ux5Xu3LjtEJawpj5TR/MjhG5hiCNNaUq6+7VVPc8fEzza6mePdPW9fuv0czAoKo8n6VS1lZGlDpmnLQUTnpGSjO1lGpTsSp2NVGJqRWfSK2oqpYivWNhVXcdn9dKXNXTmuuqVsoaGKhouFpRuZyonGQqxaVw5AgqZeONxbnjcU7F9UyZBcqLKLlTq5MpKs4JzzebGh4c1L49OzVQ6Q7iaq5/T7i2262OSmV4Ia2vb9jxWeE4ETgX2R58P46M6/zdbre7x77wN0eN+VEjHIPD9/zN0TB+VBnHk3CEjJ+TzZFcHNtlK1oU2X08Rx/+21byFsegxY95xqufs/1oAiPBUTgPN8/Uaoazuemn00nVbLY0MDBgzhz67XQyGxf3hzNzIzvuhutJEttY/NNoNIxePhfmyI8fx+Jno0MH7uG309Pp5rTyY9q4J03bKpcDD9rt1PrwD9dCv+GcVWhvNFaugdqA3RaOgEmVZbkdRRTo2FKjUdfAwKA9w4d5t+mrVLJxM0f6387Hjo1jTbEz0cOaVyqVL+ChvQfTtNs2/2celUqYV7PZMLrCQ59/OD890MvnTLu9Z/0yZqcfY4BOoe3cxsL8uL65WVelUjaaIk9B7pAJ2Xeca09bfrwe/dEGPFleXtb4+Hj3OD3n38bGhj1nq28hM4zf57m0dNbGz7PGr1rVfudZXshboFuQr9z65vg6nuf8ZlvZixMkHs2Px2Gk5on1D03ok2OqXHZdZuFlvVFXEic2d8aEDrTT4qhAyejBOb884+1x78rKisbGRk0OkAG+Y/7w02Wk1WLdSEw+mDuy7brGXGkTHWN88JX/Y8uEs58jkwP/22UFOQ8yH/SOvr1daNlqt+wFxlxcF5AN5zXtMvZarWo6FUbPe3YbH2qaFBZU71Pn5xScxaw1tO79uF6gm9VqxejFM1uPbWK83DMw4Loc1l8+9fqmajXkHHmN1Wg0bW7wlmvr6+t2L3OH59C792hEeMc9TptwnFeQS8acIdPtoLu0y7MbG+umuzzDmrq+xt8V65M+0LXA68B7+gg6hY4lJue8B8L820YX/vZjK2nL3yk8y9z93cOzzIG2kTHG4N8zX3s3lcM75co/ly7+RptOY8bi70L6Z92Cl/6eY358Am94rmHj9vU/vDfRLdbbIMtb11t4Qf0bf6eE91J4v/I8ffgZ2/TPhzFwHzT3+3rP4Q46O2K6GWhWtTGEvqB70Iew1p5fB31tjjliE6IW6zhrAm3RJ3rHe501Ad4MDob1xeXYjiEt9cC6K2dK/86rRIHLgvAsX+l57QQlCiDczfiQeJrmmdI00z0rkT50ckPtlQUd2LNTT927QzNlXl5tDURtM8atBVskg7Hejs6D8AC1PZ0VI4AgGhANEJRraXVTdy62dOhcSwOq67p9s7p2x4jGY4pJtVWNAOOAo/BxUYs6ZUuNzWNOXgzt01eiRByRZCArKamZd/TI2SXdsdDSmWZJeyqxnjQ3o32jFQ1FbWXmDuAlE/pAtbuV+yPAd8nOWXbHggH9dt0WY3psxYNqZdL9J8/pg8dXVI9resruAd0wO6HxJNdgXg8LrY0xuDgSQCk/GBdxzfqgLV4yRBqt5bQuP9C2Hg1qpdXSXUcW9MBiXVF1SLfsHdH1MyMa5oWjZpEsHGgUnAlUxA4vzzwC5DMzKHm+jyhtKI9jcyZsRANabjb17nsO6aHFpmbn9ulZB8a1eyAWcPKx+uhEuDLCPOgjKXgCbA0SEmlNgzq5tqJ7js7r6LlN7dmzR8/YO66ZEpA0M7Dvrhs4EeVEX6XIQHjgfo6BHkVK7QVAywE4Mz9A9Ym8rCPzS3pkcU3x+jnt3zNrzoqpCnxtGyzN4+D0gPPuLCrh7AFY2hiQreBM8g//A4C38liPNGIdPnlOR86sa1+yqWv27NIBeJF0lHVaRoE8rjxKbso5xkrhHIkA35GyCJoFuY7ySO2oYv3cvZLqvkOntLjZ0dPH67p2/z7NDg+p0gnjRH46+AgKEA7YNtdFhqy2lcZ1cda0g3DUKfjKYrWiipqK9M6Fdd17YlGrUUU3NpcDCK9VNFKrqFJOVMLBkxQG3mOAcOTbP+jfBSB8YFD75v73gnBwUxIH448XJgYOBsDRo0d16tQpe8ECNg4ePKiZmRkzGnjZulHES597Tp48qdOnT3dB4fT0tG644QZr78yZM3rwwQeLlz7nuGKURmYQYLTRN8DjwIEDZgg88MAD1j59/gbrYwAAIABJREFUTk5OXmAgOFjd+n66FGBxYyAAgTDHAPDOG/eM/8iRIzp37pyNa3V1Vfv379e+ffts7qbdhYGHoXn33Xdrfn7ermEwAcgCqO+YMXL99dd3jVo3Io8fP240Ys70wfqya9cujY2NdQEB/SwtLenw4cNGF8bF7wCcpB07duiaa66xtt24dcPo7Nmz9hxjgUeM8ylPeYo96waW3+vGZK9Dhe+2GmBXYgM4fR1IQrtDhw4Znbk2OztrdPnQhz5kPL7ppptsHg4G/DnnD2NA9o4dO2ZjB8QiA8gQ8gjNoAHzW1tb08MPP2zGKbKJ/NAXbWF40gayiizu3r3beASdoDG/JyYmbCw82wt+guFdtzbgG3Si36mpKRs3c+S6t83zjJW/0QHaZh7IL+0HkFXtghj4yrgXFxcNfDz1qU+13/AFfrsDy4Hio/nweEB4cIjRJvxhnMgetEFemA/zuvbaa40e3MtcGVNwbATjnOvQHR4tLCzY/HjGHRUOvFye4A3z5F4H8Nddd53JAvN00ACvGJPrELRDt/ieZ/kOsIws8J2fc41MoIvIB+P2Nec8+A+glnFwD3RHB5EH2gmOmtx4xFxtbbIX0jY+eXC+X+pjQKRwajA/+mc+/EBzeAAN4YeDR2SJNYkxQ2PmzX3wgHUKGYOu8Ih1iu+c5swHGbv//vtNnljDuIe1gf743ttiLMgDuoCM85s+4DHrFX3Q/9zcXJdnzIV58B1yAO2Q371799oaTx+0y5xYD91Z6A4XxgYvmR98ceCJfjEGxuuyh9yhr4yRe5Ez7uMZ+ude1hjkCR2ztW3b551fGoTDD/iHDLK+InfIDXRF9vi9c+dOG0Ov89UdW/DE3y/QhQ80hlbuiKAN5JWxnzhxwvgL/WkXPjF3dIf3iq+dPIMM+DsFnYJ2vp7ST68DHHqh48gcPIE30JGPy5z/pg36450Nn6AtusV43KkA7X3tZezIp/OhF8zbmmPpif3PE4UClwXhaccPDy6GawCxAAH8n3Uux1jAgybdc7ajO06tKd9c0dzMlG6YG9JMLRK1noYJBpv1dB4cY4qn4KSieSvs5F2Z10+2p5QHO7m0vJ7rrtObOry0qQE1tX92hw7uqmmsBM7INVgKET638S3yBtgAx8ZhvO1iHIC2MmMBv0dSWpKamXRsuaW7T69rsZ5pdyXRgZlx7Z2INJTYdlcwaPeM41LGftcwfnNOME7mRNCRYdOHKVWYSx3vayYdmm/r7uPr2sxi3TBd1sFdgxotS0N4T4vzlJ0OXmWav9sUzCrgJGPmO0v9Nc0NT6xxJnNTuv9EXYcXN5QnVd04W9W1OysaimVHUUUxUajAS4uI0k7RYYCqHm0N16GVbRMuYrObJWm5nutDD53VI6dWNbNrt55xsKbZYanCnDn72SKiHnm9sA946lnK0CuAZwkHHSLH92uKdHq5rQdPLevE2Q3tmt2lW/bXtKsW7rM+zJEThX3HtOO08LnAf3jek3shPMBEDxXpREs6udjUsaVNlVob2j0zpetmBjRZCWOq4lkseIecmuuooJWJZRZkyvtwGkJcIsD1NNeRDen4fF0nlxvaOyTt2TmpfVPSCEkF0JU+oGu+RW4KuXKflcloj2mBvLfxtirSA2c7evDYOZ1rRnrKtLRvz5R2Dkm1jlQq9AuZhGL8dnqXi0LoKTJd6A1zgr6MDXlvxlK9I71/oa2HTy9pPapqLj3WB+FXaQUnF6HTCeAUI4CX//ve9z4DTbxoeXlj3Nx44416xjOeYcDOjWOeATDfc889uvfee+1+Xrpcx1j46I/+aN1666328v+7v/s7M854QTtoxVDDiMJIwbD5rM/6LHv5/+mf/qkZKc9//vMNoDiI3G6U1kSseKU4oOkFjfTLmN/1rnfpwx/+cDdazRgAesz35ptvNuMDo9CjnL//+7+vd7zjHUYHDBTmEaLPHQOZn/mZn2mAEKMGo4q277rrLjOYQsQqMZo++clP1jOf+Uzry2nKvf/xH/+hRx55pAveMHygHcbbJ3/yJ+vpT3+69eu0fP/732+OAfpy2tL+R33UR+k5z3mOGeAOojDuMeAwnDFoaeN8tIpIZHdVuSKJY87wxaOVGGZ/+Zd/aQYq46UPvsOwZO7w+WM/9mMNLHl2AGN1o5znkSeMXp7lx2kL2Pq0T/s0fcInfIL1ybz/+Z//2b5/7nOfa98xH9qljTe/+c0mWy984QuNDsgycv2e97zHDNhP+ZRPsbbOR+WC4wB6Y/i/973v1Tvf+U6jD20g+7R/55136r/+67+Mn5/0SZ+kT/zETzTjHFDB9dtvv93m+bmf+7ldo9kNW4ARxi2GNeOEjzh8kAVk3aOJvdkPj2bE9kE4Tk8+zPsf//Ef9e53v9v4g14jv8wF2cE5BC2f9KQndZ0/LmcPPfSQ7rvvPnNuMHaXKQAt9OU3QBJ+IGPcB61YI6A9+gMAoG1kE2DHfegGPEFmaBdashagG/z/Ax/4gP7lX/7F2nvBC15gfIOv8Bh+AlRpH8CCDKCDyIdn1fAcdGf8zBNdBjQAXOiDtcazQywSvO1I+KVBuIM4+M8P8v3f//3fts6hi4yb8cB/1krkBvohH29961tNrz/+4z/eeALIgh7Iz5ve9CajB2ss9GCNYg7oGWsx6wg6xAc+scbQH3R42tOeZnIPrZHxD37wg0YH5Jh2cEzA57/6q78yBwcyDl3doYQM0Q5yzv+ZF32w5jEfvmM+n/M5n2PyxPfMCX4AAhkb7cMLdI+1DTqx3jIXeMM6xNoMHeAz9zM/2uN73lOsd4DDz/u8z+uu0dDnIwnCoR9yiV6z3qALAFjWa64zB2gGH9BfxsY4fY2F3/ADvrCmuMOCNRw+cL9n90An3itvf/vbrQ3kEn2hD57nXmiEntEmP9AO58THfMzH6NM//dNtPYEXyBRjQFYYA7JP3+6kRFeQN+SCNdadoPyGh8jEX//1X1v78BX5gDe8rxkLY/z3f/9300P0iHFBA3ckMRd/X29bn67ozdO/6fFS4LIg/OGVPMf4949H4QBwhvsKUAgeAoQfWcl0aKmhJN3U1Oiw5qaqmqySjirVHMWxCBXg2Bakon0Hg108CeggmxacVQ4gdmVDOrzU1vxqQ9W8qZ1TY9qzo6wRADZnEvcA5F4wOZBKnR4QbgDKgFwRbIyldllqdqT5zVxHlhpabeaaTqRdY4PaOSwNepYuQLsIegL6DIR7KkjhmAiJowG0AUqxo9odaSOXRcJPruY6dqZt/e0dyTQ3VTOQP0DqYDkyQGbOh6INB/pZEgCb+7GYA4AKZ0CpEvrAt1dPoVOq+bN1dfJIBydL2jtVE8thOe8oKZe6wNHHSVsh+h76dl7bMVNE/QHtgD7mUSmA/skNnZ7HGJ3UTbNVoxNjUaulKImtHwDw1j5oz4Ot3O4OiziVUqJjpNnFkc6upjqxvKkz55qampjQDbMlA5fmyGMgSaSkxFaC844Cm0dBO58Ht5szg36bTcsaSPNYp5uRFpfbmt9IVY5bmhwb0d6xWJPlMF9AOM+6Y8XpE5KbCqdEQSvro4dfPNNoZzplfbQsSr1jINHUWFW7RqWRUnGEl0XNCyDeQ6tyj7NyKz9sep0AqHn2keVMxxbWtamK5sYy7Zwc1ERVGsikWrETwxLoC6eCgX+X/8KJYPwo5uJbwpkPTiPk6qGVjo6f2VBdVe3rPNAH4Y93xX2M5wDhLLq89AFCAEBevhjOGOl4yzHmMHp40X/7t3+7vbh5WQM6Xvva1+ptb3ubvXAxGHj585LGeOPl/FVf9VVmUL3xjW80Y59+eM5T+DDEMRoAZV/+5V9uBtwP/MAPmNf/677u68yw8MiLe+G3Qwo3fh1sOjDHGMEwYa4YtBgsePIZF8YVY2UMX/AFX2CAAAPII4nf+I3faM9BBwwUjCCMS4ysT/3UT9U3fdM3GRDgbwAp7fM99MRopC8iSBi7z3rWs/Syl73MQAx9A/pwQuAIAYhhdDJ2xgRdMd6g07Of/Wyjyx133KFf/MVftN/QG6PWo4PQ9ou+6IsMDMJHxsmcAT3wCSMMQ88jF/Bhu44Oz57w9GQMs1/+5V82Ax3aMF9+6B8jljF89md/to0LY9Ll4LbbbjOjHyMUsIHBDyiETtCLeWEAfsu3fIvNB/785m/+pv78z//cePOlX/ql+uIv/mIzaJk/4Px3f/d37Znv/d7vNecF1//gD/7AnuH693zP9xhQwOikDebgThIcR3/xF3+hP/qjPzInxvd93/eZ8wBDluf/+I//2J6D1/QNL/71X/9Vf/iHf2i8A7R/93d/t82d7+j7LW95i/7+7//e+IjhjiHvkSyM2K/+6q82oO98uFR2h70luilxV6YN7VZw/gBm0FmcYvAEAxw5RHfRWYAPoAZaog/QiTnDT2QZ/tAORjmGPPoKrW655RbjDQAbmaAtwD485X7owLwABPD8a7/2a42PrC1/9md/ZiCccXAPoPrjPu7j9CVf8iVGD9aO3/qt37J+vv/7v9907N/+7d9MBxkvTgzkCpCJ4+7zP//zDeAzbkAs96FXzMWjhcgVgAVZZK7uiEEXtg0aHiMSzlqJLAOa/vZv/1ZveMMbjGnPe97zbEw4Afn9hV/4hfrKr/xKmwuyhKxCX65BC2QGWv7nf/6nfuRHfsTmzvr60pe+1NYJaIuM/cM//IPRkPWJtpAxaAs9oCHrxzd8wzfYmvTbv/3b1v8rX/lKk2OPqLOm//iP/7iBLPpAJtBX5If1DAcBOgg9aRdAjDxzjT5oj/WbcfHxyC28hAa0y3fIAnSBF8zj5S9/ucklY/ubv/kbmw9A37MW0CPm7es66+cP//APm476WqRtn3d+6Ug48sja+nu/93sGxJkH4wOIIyt8x5xxYLziFa8wPfD0c9ZC6Mv8WJv5cWcjzyLH6AA64xllrDe/8zu/U2zLCU4HZJN3CXQF6AN0aRNZgObQg/cN/OMdzTXowzucdYp3OroBreAXss97gHcuesiYecYj5/AYGWWdgLe8m3hHwRvmj0MM2QSoI9eAc96JtMM64o6frnNhu06tK1vS+nc9TgpcFoS/+UMnrNaxoxpP/w2BTvboJWa4d7IQuVmNalrOyipnDQ2WE43XyhoDlWUdpfWNbhp6FpUtxdfSqqOwL6ebel2kSEcxe/E6lgYcl2uW8rveaGstL6meJyp1GhofqmpisKKBvGF7y9RuWQoyrVlquKU8RxpKO3ZcUhbnaidpEdnNlVgxqlhRUlaL/WmdjpbaqTbYzxuVNZF3NFpJNFriGKZU7SxVvbWp1PYh4lwoKclKinPSuNZFmnVmaelh/7Dtqu6EfSjttKO1jBBrRUvNSJsZKdmJpssN7RgqqZIBbyBsSZuNlvUfHBIUtwqQNU/atte4uyecKA5p0emmypWqAdhV9glHieYbmZotNgvEmq11ND1UUpLWVcpTS7EGw7YV9gAGBwj7uLm7aX0EOiZFynumUt60a032IJWHlcYlHV+pq92KNDQwqNnBXGPljkijjjstpZbqTMR5ax9wpRX6KPad255h9lCSog3v4kjLyaA2mqmWWrnqm7EGqjXNDuUaL6cq5W3FHfaPE0EmLZs9D55aX+wJj2gr8J9+kpzRZKpEYf5scTiXj2i1nmq5TSrsugYqJe2oSmMRfXRUIppGKniUGE19f3zJUvpJRieN/HyKOJsmmPXoQMkcKe0s11I2qLVmppU0Udza1GClpIlqrqG4pTjvKM/oA6fIhXJTztgLHjYL2BiKVAfmwR79oRpjCtsDTtTLOrPWUFYZUam9qDEM5DxSLW1poFpWnrVs5zfbMYjQk8qOzJbt2DAIl5m8md5YpDy1CP3IYFmtFE9TovlWTWfWm2rFAzqQ9UH441xvr+Ax5CzsLSYq8uu//utmsGL0vOQlLzFjAwMZY5oX+3d8x3foxS9+sRl1GEi/9mu/ZqAa0EHEBmMSQ4loD8YJxiMef4wGNwh5jigOBgZ9AE5pD8P7n/7pn/Q1X/M15lkHxNCup3p71PVik7rcHkDfq+dRXgwLjAfm9JrXvMYAA3PCKMYYIXqH8U6bRN74AaS5MYmByTiJJjE+ogUYvkTsXvSiFxlQAIBiSAMUuQ4NiCYRIcIAxciBrowJo/grvuIrzMgFXAA4GANA5zM+4zNsTIBUDCqMoO/8zu80wxygynWAH5E1wAegmig6QJB+McQxuDESMZThF0Y0xjbzAIQyN4+EXIHAXHCLA0V+0y8OBEAV/yfKSvsAYIxOjGoMOAAScoSDBd4yV+YAQGUcGO/MHWPw9a9/vfEC3mOsfuu3fqvxChnDWcMzOBOYCwYtzgXag1bwF6MVMIEBiuEJmOYZePcTP/ETZmC6Y6Y3HZM2fumXfskAIE4YZBEHCMD7R3/0R/Unf/In5qT5tm/7NgMofDC44R1GMXNgrBjMyBeg5XWve53JPX3DV74jIs0cieB98zd/s8kPRvflU9K3D8KbjZAGDYhmnESyoA20I8oKH+Aduo9MY9DzHeAIoMEzyBpGNka3O42QYeiJTH/Xd32X8ZtnAA2AcOSctQRwwBzpA71A3qER14h0okPQA7rjIOCD3GL849T5jd/4DZMheAbdkWPWGOQEmsF3wAXfAW5oC5CAwwR5Z11CPojWwUPGDPhknUFfASS+F3lgsCgQeqXKcAkQ7roBL5Fh9AKaAJAZI3OD14AuZJO18FWvepXpONdwIvEsjk/4AV0BU+jRD/7gD9qcWAvQB3SYebJ+QwecC/CVucJT1naus97glGKN5drP/uzPGtBHpnFGsA7DS8Ag37Em0T9rF/OBN8yDtoiQo9s4aHEM4GTjOiAU3aQPz/BhfQLY0y7gEN0nG4Jn0FPWLeQHmtA/6ytrJ44F+mBtoy0APBkuXqsBmuFMw2HEOm/ZGQlbEK6UeYVFajy8+AcHFPPBscc7C1rwToBWOOrQJdY61jRoAo9Yf1nT0BnWfsbpIBwdhIc4j2iXbCvWcnTmV3/1V42HzJX1Bjoh9+gMfOQ66yfOKWSI9QQ6wVfozfsWoM3aCa151zJOxsX7FZlBx1jX6A8HC3rBewL+Ii+8y9BT1izaRdfRRebNus47E8eWZ8Ow/iErvFPoi7Xao/H2XumD8O0I41W/97Ig/Ffff8iSB0Pg23cpR7YHPIDwAHK88EqzVFWrVFU5ayvJKJSWakBtxTDe9l6Hvcx8A1jl7yhiPyrQK7OKygbI2etcKqnd7igF4JZqipKSNlpNdUoVAx+A22oiDSZSKW1aQQmOSArFq0KhNe9jpNVWJ+bs4kxpXMAyy7XNQtGTUkUNgHiWaQ3wFpeVx4mG2i1VslS1LFUl6lhKexvAwvd2mHIA4YCaUnTOwFSHPewO2NiP21gLBWqyTOtZTaXaoDbE3u7YgPlYtq7hUqaouW5AManU1M6JIJ8v/gOws6J1cb0ozMYCVQBkihRtLquGspGOHg8qqtS0kpUtSp93OpqM6hoBpzY3pLStqFyzEnPNKOxtDA4Fg79WuC2AvlCYjf3ioco1e8Ijc1TUq+OKa4M606SYXKJSJA22VlTNGlZyrUyElkJ3j+ojAOFqfmEfBsLhebqpqARDS1ovDdue6nVVVMqGLNgwlK5oABdJlKoSU5iMHd6RmokX3qO4W7EnPKIQWJGWlsfmfMBhUWo1JAqIJWVtxJNqZrHW85qyUlOlKNdI3tBQ3lDUaStupyYListK4x4QnjeND81osOjDzMbggFBH1Qw+ReY4WosG1YpKqkehiAt9DKqpgbxuBdM67bbyUlVKyhfITSUD6EN9yquFoi84vMwBAWfSDXOKJOWKznZqWmtlioYmFGVrGqBQSqutSquharmsrNMwuSdzgC0TyCs/FUvp4P/UK0Bfiu0hEVTNVFFDaZsCO1XV8xGtN3NlyaBubh/pR8Kv0tLc4ai4KBS/wRjiZYqhTVSLtGqMO4wmAARgAXD56le/2ozcH/uxH7PoAAY2AIKXNYYsxj5GJaAP0Onp0EyB9DgH+gAjDC8MGIwqwDhj4IWPV53IkEeLaBcDwj3tW8lxORDOvV6MCEMDAI4hDLDCuKEPDHGMHtZOxgLI4z6iHhh4vg8bowcgh/GI8YvRjOECSGHs0AyjEMOJeWLQEAWEngBhj4RjlPMMoBQjjDnjxMBoc0MagxSgwpwB57SLAYXhRHvQlnFCayKaREM8nRDDkAg5Y2Oe0BLaA2Lok/s9Gul7/R6LhpcSQXdyAIoAS9CGMWMQYnxibNI2AIS5Ych9/dd/vUWO+GDIYkhiwAHOGCvjQ36IvmL0wwsAHmCEeUMngBiOBvogsk52AP0ADAExAAP4gXGMkUnqMvzCsIe2/GAYAxr48QgSziKeBbxjqMIb+sa4RTagPQCOcWLAAiaQK4AMoA9DHQAOEMK5BfhwngLA0RXAIrJGxA9ABe2QJ3gLaPWMhIvzZPsgHNsB2UVG+SG6SOSR/hgL0VLoiY4DwpENrjM+wCB8wCEHz5gD6wI8weHg3+OsgL7wm/GzhxYwAJDjWaKAP/dzP2cODKJqyDb0R7d8qwepysgDegl9oRXyy7gAMzyHvOEgweiHFzgF0DeAPGsEP8yPcQF2aJtxM1+PhAOEWL8AfABZ2qA9c/RtE4PrMpFw2kOGAHC/8iu/Yv192Zd9mc2DsUAnIpWssThFkCXoSqQboMOcWSMBQDga4BP0Q775DhDHWokjA30HUOM8ITIJzT3FGf1Cxli/f+ZnfsacUi4LgH76gAY4BdBPoqAANcAb+oMsoHOARPQSXXPZgR/MgT64B55CU4Cz10PAUUu/RId5Fp6yphNhhkesXazBOA5wnjAXHFQAcNYExsv9Hl3mO/qBjugN66rZLFYxzPMer/SleelIOIAaMIrjgqwN5gT/eOfx3S/8wi+YU4B3GPLMuwTQ/vM///MGmsmeYS2AJ74VivWa+cNz5NudKKxlyAhrPfdDd2iFLPP+ZRsU6yL9s3bBX+6Fbsg//QOIoTlAGQcYuoAuIz/QiDGjJ8gQTgLaZ3zIHR8chvAR8M7/ydrBcUUbPM+6h9wgZzgOaB+9YqzYBF5vhDW0W3SxD8KvVBD/r9x3WRD+J/cc7u7SDtFXPrFSiq2wd40N0sQwiYRnHdXjspabHWWNdQ3XKhqtxBqMOyqRUlSAcCCwgXCilIAI1bvVxg1sFptTrTor+6BBDUlZcams1c2G1Yqupx0DlOPDAxqpJip3Wsqp5Gnpw6FdopSdKLaCV6OAcEAZhdkSctCDOyBpZUqsMmhsQI4I7JlmQ/VOpnaeayLLNTFQUQ0g2mkaCE2T3ACmJTfnFcUZ4EyqROcMdAL8iCoCYpgPDgJo1ck6apVGlVQHtLBBlDo1ED4Z17VjuCJAl9JWAHxRWe0IEB7chx79zJJNEtYDOMvLBiqJn+aNDZUqZYtitqpjypKKTqy2FKUUXMs1XWlrohZbkbiIqHpSNYDbjAcKDws12QPQL2lN1FCHbjg0iNZaBFmpOV+aaVv12rgB+ZOrLZE2XU0STVVSDcep9VGmEF1UVqPDnmL6CA4ci43nnQtAeG8fpaylJgWEkkjNwSl7/kwjU94sqVaqaqLUNBBeylsqxx114uD0uACEGywPzpzghAl9l7JOAOHtAMKTUlWb5R1ab6Q6s5mrmW9qaKCimYFII5QiazcVtzNrH4dMyEwIjgqyAiyeH1Pzv9CLKFc5CyCcrAbTjTjWilWS72i1HWr/D9UqGq9kquWbytrNoBfsJUjIjIDeQW4qZB7kgHAqoJe6e/6Zu8lWe90cU6VKVQutss5ttJTVRhVpQ2PDwxoglbVZVxndy5pdEA7utnO7DYQH2kR5oqaDcPaq207zjjlFkqRslTiXNkpaqadKamPaXz/eB+FXaXlGPQHhGAa8uDF2eTHzYgccYvgAPDDIAI28mAEbRGV+6Id+yP7GA09aLkalv4RDNe5QvdZfxgAK+gGQYLRhaGCsYYB5RXRe8EQX+WDoYDTSJv1hJGPUuOHeW+X3UuTxtEX65scLCmHoAbIABoBFotGAbQc9Xp3XI8QYyxjQgOef/umfNkMV44koEUYNtGPsGI2AdIxlQDPz5T7mCTiBnhjZjAPDHCAAnTwdFFDNNQAMqfA8B/1wdtAuBh5Ah9RljDCMKuYIvb2gD3PCGAYQct0jafQDuAEkA3gxzDDke4vsbReIc7/vB6c/QDjGKqAYoxCZgLfIAcCH7zFOMfqJvAGIMfgBvRjb8AHA7NsFiHwBpjDwAMPQkvESyeQ5+iIrgP4c1GCYkqKK3NAHhinGK8Y0sgtNAMi0iWHJHDCiAfeMEzoS8UNO+RunE7KITJDRQdv0iyGN0Y2jBppzHZ6SEg1AQb7hI0YtIJZIPk4EfuCpyyZACr3DCYNRzjiQt94tFA4wAq2ps7K9isNpWxalxMhHBoimMX4cQ4yDaDcpphjf8ACZAZAxLoAXzhzkEbnz4l3QDYAA3wFYRAdxrqDPtImBznPImqexQgsAI/OEb/CMduAJ88VRBG+JxKFLrCvQH/lH91mT0C2cWzhfWKdoH147zQC9zIcIOlsviAAiizzvawYggjkChHyLA84oc1xvOSCACuDM55KF8i4DwnnOM4zQSeToJ3/yJ03G/YO8sbZAVxwzONqYF/cT5QcA4eCETug/fMKR5pFz5s76A80AsTiG+M2aCV0BrO6wQucBlOgDvEDvGAvrD1kF0BCwThQVZxY8hwfoMPqAQww55Tq/0Q/WFcAZcoITBccXvAW8eYo439MvAB56885Al3A2MF/mCRiEBjhhAOfoJtc8xZr541z0TA76Zy1EX3xfMzTNCBwUoXDsYK93cql6FwT1sk44zYNPb0YMTihPEcc5hsxAW9YO5JB3IO8E9Ig5I0M4T3ASIf+AU9YD5uVt47hiLYO/0B2dQtfQI3iLLEBz1jTaQF8A4byDcZSgO/CKtYC+m6MFAAAgAElEQVR1hb48Kwea46j4qZ/6KXP+wAtoBGD2+fM+Z33DIcv7FccY7wG+Zz3m/cPYcJ7xN/RlTeCdx3ubzAf0Gn1gvsgCTq7e0068XkRwioQizP3PE4MClwXh71prdt8sfqgXJjrHJJgRBQYvCrO1M2lhvanD82eU1te0a8ekdk+OarQSqYIr045tCaDIEp8NMNsOyG5hNqBzKKwWjrGhbH+r2IuclCItr6c6vbymxeVlxe2G9uya1vTYkIbiXAlOgZzoZ0irpfq17QOXNNoqiqYR6SMd3Qps5bYnvAT4JmDNfvJEOrXe1onFM1rZ2NBspaq9M1MarwJ424pKsYGZjkXCmUByvshVtGERZEAZID1Uac9Ui8ILo5W21akOWqT3yNm25hdW7MiE3YO59u+cMDoRfSVdnXZow4lfxEGVxYDwIkpNFN6yBzKVOmEPNrW62+w1yiI9eHpT5xbOGUTcN17WnslhO8LNkvVL5CgAIos+usXG4NCm0TAkiIc+oGuVLIKso2YnVaM2rGYn0kOn17V+ZkmD1aqunRnWzpGKgfBSHBlIb3UiA3f2KfowQE+kOKLGudeoD31QWG+zWTdnwmZt2Ph9aHFVzdWOJsfGtX+ypMlabqniSYRjhWj7hZFwUsK9fF1IFQ+ODPbCc0xW0m4oI6UhSrQajWjxXF3HzmyoU25rx+SY9o1XNFHC6ZIqSamoHyrew48Ao0nNb9m1VoR75nyhvrJF9OHHZuF4yQ0gLyCza00NjY7ZvvOdIwrV9slKQL6LPoh4W734PDMQTtX3Tl7t7tE3g8QcGbmSzmbYMhDFOrzc1okzK6qrounpIc1MjVixwnJLKnMqQN5RO+6ErSOWbh7bFkZAuNVJt0h4b+FCHDK54k4A4Vkn1+HTG1pY2lBcG9WuzVN9EH6V1m9WRDKAiNYRXcHI8/Q5DBtezIBGvPQY6BgleOIBrBh9GGG8oPGGe6VlL9TDbz9Sxgrm5Ll50DH+eJkT3QCoAoDcWMMQwdDhXgwLXvIY8Bh6GEkYBBiSOAo8Kn65fcw+Fr8HI5yoDICM1GEAHUYu4A5DxcG6R3dtj2gBcjFEAe+ALQwcDEmexRjDCCYdFFAGqMKwxPBnXhhBAB43UsLxS4nRlHuIFmLE4HwAzGEcQSdSDhkXH4xPxkz6LIYdUXuvzE6EF/5hJNEHhjyRfgxswBbAiLRGjFrah4fMCQPMC6f5fujt7gmHv141m+gVxrPvwwZs0o8X4PO9hIBxjFeAMICQZzDqiB4RZfVCfBj0GKUY/vAdWQHo4fiB3kRzGDfRMNry4++gBRkdRPEwdj2ahLwiXzhNPEMDGmJoIrukd9I/YyFKRB8Y14AHZJR+4QOOBIAfAAKDHH7CbwxfgAW8xIBGRzwKzvcAKaLMPNMLPAGw8Jbr8BYDm7n48WtbecKRlKGqx5V/AOEAU5wQyD9zhTbuyOlNFQYAAAwAA/AE/hBtRVbJCPDK6Z5mTSQT4OTRO+5l7ABAdMMrS0M7QBipx4AuwLEXB3SjHQDohQ+hOU4U2od+RIqhOyAA+cbRwTh7077RN4A39ITXjIP1gh+cIMwJ/QDs44SDFsyXfjyC32pvmiN4K+i2rVQX+1wGhCNLyB3OD2QNoEaUGr2Bfn40mM8B2uKEABhRlAy5BkjhfKAtAB+p2jhUWHeJiHoUHOcWawh6RzaGO0mgBQ4raA9gwgEGEEMHWWfIYEBe/XQKIrtEeLkHncOJRXo1copDgedxXLrTElBJlgtA0R1wyDnvEcbAekNUFl1mPUfGWSdxljEGeAQwhweMEVoxR8Ar8urvIfQAOUP/cG6h97SF7nrdkJDJEKlUFJjEgWLySvDrEvyzU5Gy8ydmwGKv6M56D/8YK2OmPy+6iT4xft4FjB0awjPohNMBmYNWbHWgPd5j8JuMFJwstM0zAHHkFkcJziVohGyyHrjjFEckcu0p56zlOG+gOU4C1il4xTsMJwUOKJwG6Ai84uOyhmMYHrNlB9rh5PJaDjhekD34iPODNRjd5P/078Ux4RPzh8foIDIKH33tvsCZ0Y+EX/lC/X/hzsufEw7avsjHjt8rtoobmLYzSaUHFzZ155EFZfVVHZib1cHdE9oxQKn/om5J98yw8xXSHYH3VjXv7dKqgRfFo9bqme4/fk6H588aoDywd1Z7Z8Y0XuYoiyJx3o4/C+PzKt8JuKw4FQ1g7oXCestNU3mcfk5vtHXXodNaWFnX3qEBXT83q50jVUt9j4qy0ez85eNVpsOZUZmlH3tFcO8jRPZD9fZ2iVR+6ZHFtu4/uqi1RlMHxkt60t6d2jFUtoOz/LzvLqnO7wewimThRO1QQcsLzHXLnJMlkIQCc/ee2NBDh47bea83753UtbunNJBwXnPbIqjs8wWQebExH2coMONbD0LBM/uwN9jODJU2E2mtleuOw+d05PAJjQwP65kHprVvZtj2rwOSQw5Z2GP8qD66Ay42CnkfNtdQWW09kU4sNHT3kVNaXm5q186dunn/iHaNlizdPRzfdb46enCsdAPGgeZF81b8zb/LqCIbqZNFOtMu6fj8ih46vaxaRdo5PamDOwY0RXYF40DQEV42SF+wp6mHRpfoA3dGO810bDXT0fmzOnFuU/und2hmaky7i2r7Fjyxo/NCI70F/SJXMibhZOodhkUDIrXame5b2NBDx05rpR3rloM7NDs9rslaqI5uDuhCf/gdzgkveOJ2Y/G961r3e/qIOMO2o9uPLunQyTO2J7xWLs4J7x9R9pFfovNYm5sNM5IwtgEkeMCJNnuFVwwpXrCAPIxYXrgYw3jmMVx50TsI4l4MIo+Im14UUSQH4YDfrSDcI+EYzhiSGKx4/QHqfDBYMOIBUBhnGG0Y+w7OHeBe/P3h25kCoMYIIcKKsYthR7QFg4mxe1QYww0QQbtukNE3gBcjCwMVgwzjC4OYKBFtYgwBwok2QxcAKU4FdyzQJgYXUSoMHKIa3ItBSaQbgxYjFMOaD44IaIOxTP+eogvdvZI99MQAx1iFbxhi8AmHCsYaRh57kOErH+YDCHCjzCNF9hrb3mZKM3AZHxFRjDkcEUQcmTtywsd5xDj5HgMPAAs45hqGJ9FTIjA4Hhg78kM0BjCNYQig5nt4jjEIjZkzcwVQAlLcWcL9gEqcRQAsgCYOD4AIxjRGM4AYXjmw4XscHABu5kRWA9EiQAtzATgCgAD+zIHnfby+Fx4nFhEvDHOilPALgxZjl/kAUhknqdxeUR95Yx5EZBmPR5K534Fpb+E8S2klWW97RezVamZGZ+iO8wq5wzHjlaahDVE16ImsQlPGBJ0BxoAF6AB/+PjYoDNAgEg1EVjuR86gK/yjDSKxOCeQEWQCJwX8xtHg1ey9GB1jQL/8ODr4jhwDugEK8A6dBKADQN1p444teIezB32EpzihiA7CP8A34/JCV8gC+uj7Yj0SnuXhuDI7KYTK3wRbiorTF12ALwPCAaBEKnEkeLSUCG5vBoln27jTguwDgB9zxVGB/JIxgF7gPMBxAHgicwRdA2QD4OgL/gKamSsyxr04NWiTjA3kC0cAOoQDkWJfOFdwbgGqWVOQcUAwtEN/0AtANs5T6EcfgGz4AN0Bnrw70AvGiXOH9wFrHGsLgBQZQQ6QEYAkMgh4JHoOL8n4cWAOyAbkAe54F3gaN32RhcSawdrFuo0suTP2vDOmYzzrRsAtg9aqHF3i/UlwIARv4IG/v3yLFmsB40HeoB/rLGsYTk7GA61xFqBPRKGZC45rxu/F7hg77xroy/rEGo8+sEYxB9Z3MiR4JyCvrCHQhXuQBdYQZJB3BLzyopw4Cl0/3YnLmHifQ2vGwDoLbZweXkcEByh8ZLzwmvUNWQGgo2s43LgXPfHChQB76MA7C6c8fSCHrMv04dF29NDfNf1I+EfebPs/afHyILxF6autnwIEGjAI6CCkj2R6aDnVHUfPqrN5Ttfu26MnzY1pvEKEmvOXSAMv2iqQgf1pe1SDSp7/KdrmPjtKixzaSKsbLd0/v64jZyg/1tJBQPj0sMZszxA3chaZoyU/1VmKe84MIyXdvrFcd0qL22nfyoozlI+vcB7yOZ3daGvvUE3X79mpXSOJEkN4PMRZ1qGPKAt7ax2E8zYO0UmuhzGRqhbO9uqEs8g7kR48ua6H51fs6KdrJ8u6cd+0JgbwGjD+C+duYNMAJ6jfTzj3vbwhom/fF16MFscaNXLddeSMHjlxRuXqgJ55cEoHZkdV4552M5S1t1T9JDxv9Cj6sIGHvdRQqsubZkOqkDYt0ceZ1bY+8OBxnVpY1eTklG590rT2TFStqril1RfF6x6rjzDwgkbMn08pUbMU6/j8pj788DEtnGtoz+7deubBCe0cLYXlmUJ8PFtEkd1ZEOEAsA/8Kk6ehx+F+8L2J9n8E53rxDp6ekMPnjynvLWu2ekpXb9rVFNDFUv6N++SuxC6xnCQgfN88j5CJoalwlsfnJsX69h6piOnlnTs7Iamq5F2TU9q344BDVdtI0cYalFM8AK5MVoUdCloCVgP/HIkHeTg3vmm7j98SkuNXDftqmjPzhlz6gwwFHvfGbwO1c8NyBdOHPOQUGsgQHMvvEgfXfW2yGOkDxxb1f3HT2tTVY2UVvuR8Eetix+ZC+wJb7VSe/FiyGEs8wLmxQ3Qxpjg5YqhgwEBMMeAJqKK4YXBjVFHJBwD3iPIDogAGb3ArjcSDijxSLiDcAwOjAnAJEYiRijABqMRwwUgwTUAHwYohil9PBYIdyOfsWA0ArCILvAswIvInC15SWLGqxcU8orozAdDjCguBiUfohkYXoB6xoahSgote3wBHxij0AzDDXCCEebjgI4YTxi0AG5ADsYQ4B4jCuCBEYtBxnMYy0QeMAwB/oB2gApGGEYdKaUYZ/AGY5oIpKeGE3nD2MMh4Hv16N+r1z52Ne7LyxqyQKQSwIyhDXAl+sI+QzdooQPZAPAPUAHQIqUTQxr6AYQwWDEG+QBAcMgwP3gMf5AVgBLOGOiGY4Y+kFXPmMAhQmYBERvmTJvUJIA3GJjIEcYtPCEajpGL44nIHzKEY4U2MFAZA3Mh4oj80wb3AWzgF3KKQQ7IIPKEsYpswmtkE3khC8Ln7IAKY9ij3H52OXLGXHCWAJaQQZdrZA9+wafgJGIJvxSguDivTp1cNCCITBDJg344uHxfOn8DqImKQhtohK4i4/z2In6AWeTRM1yIuqFH7ljxff7wm/agJfShDegBuPd0Wj9DmhEzfwAebUFj5urnrKNLjJPxIl8AMOQfmfDxQFN3oDFPd2ixxgDueAbd8SOi+A3v0TF0mPuQVeg8Mjpg76y0k3bT5C0yXgQFHkXhS4Bw5sBagz4jT+gtAAa54zvWVz4eQeT/OPlYV3EkQB+AO79ZW4l8ch3nDk5DZBtdx4ECoMVhx9rjeudrDLrmjizAHaAaxxG6hw4BxLgGjQBXyDFgGlnwVGr6AIySpcF62euMAYySBcLYGRd9sA750XbwA74yHi9kSDQYAA5wpw/0jvcO/SBT/B/dQWe84BoyxLrP+Jgr3wMC3ZlI+8FpCtwOIJwxUIfJAfqFwQ3nZNgT3vvO4jl0EGcO6eXIH2sUcsf/WbMZO+8r5NRTwtmOgnxzD+PDIYI++xF4RPAByDwH79zhha6gg+gNMsK7j7UQ/UEfcBhDU9YWaMJccazg+GP9xZGCjqJjRNFxBvh7mfUW3UBn0V3WVZ5DBgDpjIF3LO2RhYUeQlec4KxdOAB43ou7MR/sBfjNuwWHI3aAF1D17UnuPEnMSO9/nigUuDwIbzS2xBaLsJqBmJ7QYJpZAbAH16QPHl1Sa3VB1+3boxvmxjXBQcVZRzE9dQPrhJWLiHX38HBDqgVdioOreLsZNgz7a9fXGrr3zKYOnd1QLW/omt0zmpsa1niJA+htme4JsYcicAai7JDn4lwmAxxFJNVAOAg+CUWrcuno2SXdO7+pM/VccwNlXTc7o5mhRFWquNuhy+0C8Ba5vUTeDdkUwMvG2uNP8P0XRBWTstqA8OOrup8jpbJY102WdcPclMZrUkThNLyERKqNPgBBnBcFODV3OxC0cLu73yJjL3nwZuR49zYz3fnIaT18elVJbUhPv2ZcB2dHZa+Y+qrtsbd5295286IUfRTneNkZpgV/vI+0LpVLwRGQlHRmuaUPPHhEJ5aaGp/coY+6blJ7JioqUViqsSaVKwaQQx8FoGUe3XB10YeLkeFEgDVTjNUpl+1or7seOamT5zh6Y1ZP2z+qqcEoAP0mtQTg69ax9hx+5oXZoI2lPWRSpxHoyz7nrKxjp9f0wIklldsb2rNzWjfsHtcI++ctEs5gQrp292Vh61cxTguIByeO0R/55Tn2nZerls5/bFM6enrZQPhM0rCzyPfPjGjQ6u4VdLFxbpEbS0cv+M8cLcui2P9hYyNrgqJxie5bTPXA0XkD4U+ezDQ3u1Mzw9XgrPCsAfTP0zMcjdsG8VSK6StkLrDFwubATyc1xws1E957al0PnFjQelTRRHyuD8Kv0gqOw7qTZmbYACRJO+Rlywvdjw8DiGOgYrQCEonC8gLH+w9AAnBh0GEsYnxgCGGUA24AWoAgAODWdHQMX0/1dRBOFIa2SLf2wjQYoBizGAgYm6TAYfQBeHmOti8XwXUDzI0CwBWReIxj5oOxgjffj9MBEDBnDCaMJxwCzAMgDI1IjyYSyv8BvxiHGDVEj7iOIUy7jBfgTFSIFHaiVx6RwJDGOMUQBRAQHcLIAzxixOIMAchh5BDNBojgOMCA8uPbMLgwSolSAJyIWgEq+ADw4Q/jICWSCLr3zdwwMBkPBqxHLXojGVcqbtCdcWCsQQMcAxj1ZCr4udrIDSCAeWF8Ax7gO/cC2hyge6V2+saIxADG6YEsMH7kDOMYMIAjxKNT0BzQwJyQY54B4GBgMhaAMoY9zyCbGMk4jTAa4QOyAB25D8PZz+qF77SBPiDPAG3kEznBYYLxCX0xUgEPgHNAOwCQFFTkBceDG9CAeebi6dwYxegPMuYFAL0GAnNB5/y88N6Kw+bg3GY6+m3vep+BCUAcIA2HhqfJ4vBhzA7MMMAxyvkbYEB0zouJocu+RYPIK7SEXjiL0FeivL4FhOeJYCPLGOzQgTUCOQfgIdfIH3OEFkTTcQTyGwAAnXHuEP2FLoBlQDg0R9aRF/jscus1HwA4OA+8mB+yQ78+LgAM39EvmQDMCfmBD+hibaCkUlKy+9lTbCYCf28zHR2esW6RDYF+IOvoOf15BglrB+sRQAmHAgANuec5ADgyj34jq9AB+kArQBryB6hiGwiAkPUQQMX64GngZBawxqCDAEL4yXrKukl6OPoCDXBiMSZ0Cvqz9rNukLkAyAMI4oRCn7z4HmDLj5hjXA4gWXegN+NG39F7d1CiNwB+9JtncIqx9sJP9I97WUdYM/m/F5cDjBJ5Zczwn7XRnbS+9nvmUrPFdoJQU8HgeCezyDj6dLF9/W56wG9+kAtogdMDBwbrOmsZ7wmcDLSDzOPUQzfIxmDOvCPQL/5PP6wdfvoH7aHrfM/8eC/gRGKOzJs1hK0fgFnfPgSf0Bsybriftngv4yCD1tyPTuMEgBbQDDqxlkFvnD7Qlvs9Mw1ZQ0/RRZxB8ANdBHgjdzg9eb+yVqETXtwQpwh9oOc41diuQ5voGY5DaIa+0w7/Zx44spGzam2baTtX+vLp3/e4KHBZEJ7mlCc7/wl4rDharLgcoHNuXsp7VmO9+8iyWssLuuHAnJ6yZ0Q7ippSw1Zru4gU2rMBfTUNKhRHlFlxsPBNSCWnPFTY5QvEPldv6sMLTT1wpm4Vpg/O7dTeHRVNJ5HtlA47ncN+1p6kW0U5e5wp1MUZ1Of7IHU6sX3RJTWAaXmuQ8tL+tDppuYbsa4ZrOj63ZN2/vUolamLwlwAOsbIDt7YRhaOkuJqKN11Hu+w89npRh/g/ocXG3r/8TWtpLFumCnryXtGNVXmTHH2bMdKrLp6iEWXbfYc40avVEAvMhH8TGrgW5ZaITDotSFpI811+5El3XN6TVl5QLfMDevGXUMajmW1tn3UgQt2CJbVrKfPDsduFX04Fa2Inc0jzG0dXrQy3XV4UfcvbGpwZELP2D+iA+OJQblq1lbZwHH4eB+J2tZGm6J5F+kD+oZz0COtKbLzu+85Nq9jK5uanpnWLbtHtLuaWN34sBvbpSX8z6Csn69t1dFDrLm3DEWbPe/GybJO5ZEOL67pvuNnNJq3NbdrRjfNwIu4cHVwzFmIEHsbge9cpRWOjAv7zr2COfNtmVMEzkV6pJnrkRN1HT6zpifVUu0BhO+oaZQdAYbDUysgiF5tlRu4ERngr4SK/yE+bx/6YC85WyPuWe3ogSPLOluXnjPT0b5d09pRi0Q9dusjC2eKezq6Y/GK8TtVSw3Fqtj+cPIM7Fx60v7SVM1ySfU40jsXW7rnxKJWo6puqff3hD+u1fYKHmJPeJpmZijzQscbjgGGocULF2McgxWw4hXP2R+GQQHYJCoJsOB+T5PDaOM6wIsXOtEvDIqt6ei9IBwDCkPTQbhX+MXowdAkYkO0ASDKdxgmRAS8IFM30nGJOWOoYWQ7ECdaCjAmiuPHy3j6NE1gLGFs8B2AjX4wXAD/gA+MFIAMBhTOBowXnmHfKnTBsGUu/HAPoBRjDXpikGGU+/nFzAMwA71xgjA3ACoRIgxhnsEh4GcHMweMK4xEaOLHW3Evc8RYB6xDK8aN4U90hfsweh2kYuQzP65jUNt+yq1VqR5DhqAr/QFy6Y+/PUoF3zHCMPRxOOAYAPghKwBbDFj+j+FPZBkjj7kCZnF00B4GN3TDAOYZwAmA14EtdCUS7sc3ARY8vZ15Y6xjEAM+cOAgO/TpMky6JW3xDOPlO0AcYMjTwwFHzIEIJXxA3hkr4wLAY4zDN0AH8wBseeQSgIQM8DfyBpDESIVOHrWH9gBjr6kAcEWmmDuGMPSkbXhrhcVK7F+9AuXuueUv/+L13UJ2gFKyNKA1RrnvocdoxnGEPNIPAKs3+wRAyJzRfcYOkCJFGcBFJM6PE4Tn8AOA7PuSiRByL04QwCD6wXN+fjJgDRDAWFh/cNQg3x5BhW6AEP5mLYD+ODwAjziucFoQWYROgCbAEzoOwEBPcZYhB4wdh5Yfkehp8dAWEIFut9O60dzOsaZOUDvYQ5fMtrnMEWWshawN6Ae0A0R5JJM1kj3O6B88Qf+5F9CMHsIjwCn/Z1xeTJJxEO1EPsl4QcYAqOgyzhSXbdYX2mcfN8Dfi5+xHvGBDtAIOYNP9EN7bKvhHgAWY0YW6QNgx3YKrqNH0JJ1hh9S/3GUwCOi3cgWY0ZvyJDB8cHcWTeRDYAoeuwp1gBGeIhjFH2CL+gifOe6H02GvqIn6BlyBDjk/cQc4J8V8Rwd1J49uzUxPmEgnOeh2aUKs/mecAfzXmmf9gDJRL2RNRxRrF+8q3BuIK/oMtFx1hra532CzrBOsX6jF36GOc4uUunRBQAwvIVe8IA5Q0ccKazjyB/rPPrAOwedAjx7pgwOPnjNVhbqhvA+wLmBswVZoz0yR7jOM9AI3jI+3hnMkXUKntAPY2KdYu3lfccPW6OQRcaNwwunAjrNeLgf5yeyQCo66x/XkHfkgLWAOdh7vepFtre3ZvXvvjoUuCwIb2ehMJtnSHuKcjieq4BXVLjNOmqnqe5ZifSeo8tKVxZ048G9euqeUU2XQ/E19gmHY7BCiq8BU54tont2LFnhTbbgne21KinNIqVWSTfW0tqmPrRQ14NLdY2qrev3zurAjpp2EFiPAPltq74d4H0RCbczkcN+b1LOKV7mMDZO01AggkrhFNrKpUNnlnT76YYWmpEODJV149yUdg/HGrY0YyKEqXKjGqCPqtsBAFpt8eJ4MoOHRQ4BFb8dIDei2ED4gwt1ffDYilbSSDfNVPTUvRMGwgeIltvowsPQxAAyReEouhZTVT4c7WYAGZpBp7RhVd6Jim4o1no71+2Hl3Tv6RWpXNMte0d0064RjSUAfXcKhHTtQHeO7wpHe7WjSqhQ102WDi4EjgUjLbnTybVRrmi5nun2o4s6tLCm2uCIbj04oYMTFdXwXNoMCj91EdGHLxwTFvo4f3xcAPph1hRPA6anWa6VuKrTZ9d115F5nVzd0PTOGd08N6b9ozUNKlKNM7a7nLQEa6N52fZS+9nXVMqHL76HPBy8BuilcN8p+H1qRfceP6PBtBlA+O4x7azhXukobzXtKDP20HsVdAP7xTFhyHQooEcfpJ+7uwW5BphHeriR66FjKwbCr6nmumbPTu2fqmg0yRVzdn3aturr/NCHA+QSe/cL50goNkhxuLAvzqW7DZBRpLtWO7r/8JIWNzLdOp1r/56dosp7zSqtk0zB+eAQ2vfoA7dDxfgsYg70VbatFUmeKMkCZemsidETAcKbuufoolZU0ZPb8/1I+NVZj0Opyjzq7i8m0oD3HYMOQwjjFe82L30MV8A4xgCgAQOL6CJGCkYFxh+GCMY7RhkGlhdzwqhjjQXsY4xjPHhEjr4w0jBoMBoxPgcGqmZkfvRHf4wlZbz//R+w/WkYI4Clb//2b9ONN94U9B75sSMsH/2yz23rTGTVcjucDEAhw1JJKyuc7f0WM1gYE4axV8DGqCfy4Me+YMRggGI4sm+OgjkYgRhMABeMNdJ8MapxOmCYEDkBdBLtAcwTrWC+RAiYKwCUKB8GOIYQhhyghCgUAAJjCAOTuXIdBwjPYERh5BBJxrBk/BjnGDwYpbQNQGL8GMFEzUjHxeDDGMSoeuOb3qi5PWEbAdGTmZ07QzXhYjvWxUWtJxOt5wYMXOYByIU/gCvoi7GOIcb8ALjQADDLET/QDlCKQwDQDJ0AXhh+0JP5cA3jFB5wPxkB0JQ+MHKJiAKwiPxBJz7IKAYsPKJvQCNyCcDC8G29nWAAACAASURBVCR6Q/vQFOCOkYnTCWBNGwAh2iTCBK/hF2ADwxOdgP7IMMCPdqE5cg4QR9aRC/iI8e3pzwAhgCO8wCGAowddAMDwLHwC1OMkQQ/QNdrDoYMhjw56BN1BYGZO8IunePr2id7MEMb8q7/ymyYrgFTADeOkPRwojBHa+Jnq/A4ppdLr3/B6vea3XmNG/HOe82w973kfr3p9U29929t05x13Gm1e/JIX64tf/nKdPHna+EKbAC3oR3QQ2cWBhFPOK8dDS+5F55FnADc6Br+RA3iEDMBrdId1BEDG30R90TN0lnmSQg0QQB+REUAjjhRqViCLtIc80jYyAijF+QAohd+uX8gpbW1sruqFL3yBPbdzJlRMN3oUtVQerR9FduKWL3hmfWNdb3rjmwzE8vwnfWI4r5m1CB4zFv4GLKEDrI04oKAJjjl0mnaQUY8eQw+ALbKBwwZ64GBibsg9MosT7/0feJ/e+V//pbW1dQPTtMXPxMS4FTtuNhoGUFfX1mxdPXHipN74hjeaE4OMBqKkvg+fPnBC0S6ADP0JoO4duu3dt5ncftqnfprpNzTlCN/Xv+EN+oc3v9kyhT7u456rV3zVK/S85z7X1ijALRkt111/va1lL/jMF9g8/+qv/lKve93v6sjRIzZm1qcjh48aCEeuANvMm3cQ2RLIF/rOuojesN699GUvMTqw1mKpbdY3u6n/F1vbghkVWXFbwwGKAv3e/z795KtfrY31Db3qVd+il73sCzQ+Pmb0/LVf+3XTa8YCAGecyBfvDuYFoOVv9J3MMfSS9yVglQwQnEjIH84KdAPQzNqPXpIJhqOBMeAMxFmBbLjzA5kHGOPU451M5Jz1g3bjONI//tM/6pd+8Rd15uxZ3fqsZ+nTP/0zDAy//R1vt7WV9fDFL3qRvvRLv8zWA+SK/g89ckhPu+VpNh/4f/fdd+m1r32dVtdWTT6f/xnP1x133qFv+eZv1qFDj+gLv/AL9PXf8A0aGhwy59Hb3vZW1RsN3fqsW/XKr3mlnn3rrYa9OLe9/3niUODy6egdYGnx8X2pqERxDApVxW1fTiQ1Wx3ddS7VB44vK1s9o2v37NKNc+PaPchZ05wzHSpLG6iPYgMpqFeCshmA6o1Z5nZ0U2QVFIFNAbAvrTT1gTNremBlQ1Ptlm6Ym9W1U0OarBhitZhnXmwO5tglSyO2VHEqSYc0boBM2FlNFeoivokTIeYoqFiHlxr68IlVLTYyXTPY0Q1z05odKWsEBwFGZQ7gKgwgjibJrda77cv2PnwvtQ0lZ3902PfMEW4c/nTfwqbuPrGi9bZ0w0RJN+2d1vSANEDJVCtacWEfYZyBFXlxvjrujDCHjmSRVzvRW5tRWWutSHceXtEDpxfszPBn7BvTjbtGNRpLpQ57wqFNpNyMZI9v454Ix68lnUQxR8MRAU46SmNabimhInsaq0l663qmdx5f1ML8kmrVqp57w6wOTAwo6XCydbEtgDGFTcnGn+48IFeRxh2W2OIc9LwVqpHnkZajihZXUt3+4Ektrm9op4HwUe0bKVuEN8lwGoTw7oV9FOeEW0G/IlXczsV2B1CIkJNhcTKTjpxe1wOnzqnUampu57Ru3D1kANbq31t6PB4eaBsi+6GegJ9Ffvk+GNehzUwPHFnQidWGJuJY1x+Y04GpWEN5O+xuyNrGUxwiKUC4cEp0zzt/1DyK/do4AOJY7SjWnUup7jty2iLhT52Mdd2+3ZodDBkJJqkmOsGxws4MO1LH/mJ+vOiKdPjCkRG2P8CktlKOs4sSvedkXfcdX9C6atqbLfRB+FVbw4NuevodwIDIIMAKAwfAgIGF0QrAIj0Q7z3AAWMKgxEPOEY6xizRbAAGxh3GPBEODGbft4dBhsFP+wAZjBGv0IxBT1uk8LKPDMOjNxKP8QBQITpOVJRIB1EqP5poOyRi+T91csEMTgobYTwxRowSvPkAFOZI6iygy4srYdgxfwABDgr6Zk5EMYgwYwBjxADQcEZgeGFkASihJ+AE2mBMYmhhzAJMAA84MAB7AHoMTtLsoT+/GZ9HrAAbRGUAMIydaAnGuKflMyYAL/QCzPMbwE1khOjNW9/2T5qd3WkGH3NhXB4JuyQAN5199AejF+OX6D+glj4wZBk38oIsMAZ4C83gGwCDsSNT0IwoHsYkcoAhTjTH9+7zNwYgY3WD0VNSMfj9OnMEQAFikEtSqjGAkR++A/ABJOADDgAizNCUvvibKCRyhcwBzIl0MQbngR+BxBwxjhk/cgEvceKgP/SHYY1h7tkFAEJkGgPbtzagJ/QNz6AVABIjHpnBoYNxj/ENvwH20JbxeQGvTqetUvliDqc8ZDMkpfNH7XXC/vOf/7lfNieRn62MwwldRd7QYQAyTi/ALjTghAvqd8A79n/iRAFU8J1nxSBngGXk1+R9fsnWDubKWH2fKPOEZsgAYAE6AUDRPWSAMUMv2ke/cRrBa2Sb9pApnDAAQvQJeaFN9Id1h9RcngGUefQNngCGcHIATpA56MA4uB8ecD8ySd+0i5MC4D8+MapXvOIrDATvmNphdooX1tpu4ULAD+sDNARwQwPmcW4pVHinPejH+L3OBmsjAJQIpxe8Amgik9AWHWJszAv5I6INSAWYQUO2NthRe8uLxj/Wb/iNU4E93TiiLvZ5923v05/92Z/beMlqYo2hLfQJRyt9QE/4jm5XqhUtLJw0muJEgZ6AfDISmAM8pn/+pn/aRNeYNxkXOGL8mZuferMF15B/+oEPyOf+/ddodWXD9AVa8izRaBy1OHlYH7zoIs4k5OarX/mV+s7v/A4bexzFBsJr1dolnSi+TYH1107pKJV17Pgx01vWAtYQ+vvYj/lY49fxE8f12t/5Pb397e8wBwpRct51XqgOWiG38AVaIWvID2sc6wkAF0cGTlH6JuMH5zNrEQ431mR4BM95r7B28V5hHUR2uA959SwKQDjy0+mkqlZLOnHyhI0dfWc+OAHQE38X8M6BFzimcPSx3jBm+MQagE7M7prV4SOHzbmBTMEn9A2+4MhlDcB5jOzCGyL8yB/zo33WX3+nbee93L/36lOgD8KhcR+EBwdGH4T3Qbg5jvog/OovvRfvgS2P+Cv9aBEMNl7MgAd/aWNAAEJ4afNixZB0UI0BhtFG9JVIDEYFQBOAChgBDPq9jIAXNgY995PuibGJMelFdDA83vKWf1CjuWEGjKfgAhQBPRg90zumu4XT2JZE4Z2LF9y5PFXzLDEDlYgsIAQDj7FiAGHo+fgx2jEMifxgOAEKvNgN82VOgBnGjrGPIYMB6IWgMCwxXvntafcYNBjY9AG9MO74oQ/ACZFT3wfsVZ1pk3HRN9EwjD5ADGMHdDBOjCBoj7GNEYtxBfDE4YFxhHH83vfdpsHBAUsnxPgtlUvqpBzts+WA5PMe8SJb6dH0pH2cABhyGOY4LZgTYJU0cwxGZIe5Iju+N9czF7w6OePHacH3AD2P6EMDDD3Gz70eQUVeibhBD+TTwTBGIsYkUWdkz+lKe/AZ5wY0RraQY+5lvMgWvOc6Y8c5wH20DbCjf2iLXvixPbSPrHAfRikGMg4n5Nn3KSO/zAvdgPaM04sJIkvwCiOZefs5vYBBosJcIwsAg5Zx+r7OEAX3fVAX8iSEGMIH3cBJwtz//d/+0+QPuUGHcEJAWwxnQAyAH0MfgAANAOH4zNtp2wAWz0I/9J05A6aQQ2iDMywcERWZLrAeQGf0ifm784774S10pB3uIUruQM11Dn3gOrLlGSGADHQG+iHPfIeOwENoDuCn7TD2UAmadQydZBzQAV6yjvj+a2jKWLyiOtE89PTZz3mmpepCJ8biW122C8CNCXboSaaFxQVrm3kBtquVIeM9ThHmzXiRD4Ab8oKukl6MDPAd6wtRTOQM3WZsfuwj44cW3j7jBTjumB43fvCMrwnI+aXS6j98+1267bZ3G2CjfdY56OmF4+AZsg9d+UxOTmjnrh2mL/z4mo8ssMYDOukPAA5/vCo9PES/kCt4h24hIwBmbELGTMQYXaMI8/XX3Wgyx/1cQ1/QfdqDr8ybyDNbXlh/X/WtpHm/OBTqoyBwUQT4YplSriuuN81WKFi5ML+g97z3PdY2cvLiF73Y1vR6o266cOcd9+ihhx42PuEgQ07gs+8rZ11G9pBV6Amv0DnWCOTPt2rwDM4m5Jl1HqcWjijaQS+RCeYNyGdNox90gvUSPWNtNdA8O2tZXmToovfIGPcxBrIooBW8gD7wiblUK1VzlDzw4AOmW6yD6NDY6JjZA4wNBwa0QU82NjdMBnF20h7OtL1zezW/MG/rFe8f1j74iUzj+MBJfrmiqf9Tds//5n77ILwPwoud3n0Q3o+EFwklfRD+P/ZOsC0faYig+b45jC4MNwwrP7IF4xXD2w2/buXZoqIwRiAvfgxVDEcHNW7AunHCcxjFABEMEYyB3irBXAcQrKye7e5P5lmMANqdmpwy4wBDg76s8q2dChFA7JV+aLNRT7uFnQCMzNlpgMHkkWXogWGIcclYuc59HplkThhKzAsjibl7pViMGWiLUQY9GTvPY1R66na3IFStZgY3DgqbY1FFmz6tavPISBdYMk83lBg3YNeiOOWy3Qev+GDw0i9tYCBhEC4snjJ0gOE1PBSiYubMuORG41A9+GIfouBkNgDEvTI8hib9AiYYN2OhL5+n88qrs0NfZIdxYlRisPM3BjZ0xVmD/AHCuc4Pc0R2mK/tky62QfAdbfiZ735GeQCJHTMUAcQup8iUH3HUG+10fgFC6If+oTf3MC/GBtBhHNCfH9rhGn05cPGjxrwYmM8LI5YxehV+aMs9GLlE8zHeAcREuQDOrp/IRWKnllz6nHAHFABo5s9YKDIL75lHSFsNcomu8YM+cJ3vuZ6mLZUrSdjmQSZXp6PFM4sm44wZmowMhyKAhjUN+HL4S8nu5T5o6DIJcPLijGEOIeroUVTkw897pi3ohExzH88BUOjXaYssIC/IEMDBi265084L2rGe0BZz5OOy4cCAvviOzAMyAqDXK77qyyyiC4+8XaPplS8vF6qKnYLK0ZtNAyzQBhAOcPIMC3fWsN4yBubkEWvGCJ28mBw88u+8Yj4dItusw1wbGR3R2NiQrbM8x1yQzUtt2+H55eU1zZ9esLEzNuSZ8fBxeiLn9MGYxsZGNTE5arpA39zDOkOfzJVrjHX37G6jHc9wzUDuwkK3IOFAbSAANerNFqDZs68ajaZmpmdt7PCR55yHPmeclqTKMy4yY77o5S/VgWsOdE/qQNZZ3/h9qXeE5Udm4VhKP96NdQJa8vfcnjkbH3NFvtEn5BtHmmfbuEzzm36gFeP1jBp/h3Uze4t1C94yX96t0N0rmUMreMcYmDM/vl8dGvsJBTwT1kGKOBfHcUJHsoqWznadVbzT7KgxOwSH7YmxydXSuSXTfbI+bGw9Z6sbXLGsznBagL2bi/c867Kvv+gic0CHccrZu5FVqpjjlb6X+/ddfQr0QXgfhPdBeD8dvVtxP2yh6EfCr/7Se/Ee2BNOJNxBA0a0GyoYTVznt0cReKliJNjeuQL0ejofL32ed+DB372Gjz/jgNyq1/acIe4gyMBOWrd23DjCYPAxAC5o244NimPztvP70iDyInPPAT1E+8JzHmX0PbU+J6eHRzl8Pr1OBXMGFKCi18j1+WNg+z29c/ZIt9PAsxGcDt6nH23m4NWBht/vfPC2vV1+u4ODPvx6TCXE4ji2Lg8vVfnZ7rw0CGfvLemJOA5IT2RPtjsvto4PA9flx8EUxjpjdICLUecOCIxfjFCuuVPDHR8OIh3keXtOc5dBvvejq5xnflSPAwunsxuMvXR0g9olyOnl/XA9gNbQT+/3zi/udRDtPPACeO6k8pRfomKkkQJaSUulHoGBiPS8k8R2qV0ChLus+Rx8zuXSQPeoJ6eNy/JW2WaMGPR2cEpxXrY7vZiTnWTAaSTUvWGvNP+o/5FG9jftwjNfP6CRO1xcdreuM85PzyBw/XN5gD69OuTz8/l6e4zN16HetcfXN19DnO4AfdLESRdHhskO+fyXvtiigrTjbW3Hwde72rgs+1oFMEEPSkmt61BgbL4GOR34uxcAG52Luhfeps+P6/DMNLW4J8yzqImTtsM6FyeW2XCp4oucld1qBfqhG1vX6Uf3Qb9h7TVHaFFfiPkwDnNUFuDN9L5MwdcA/pAn2mfrhAM91w2nRdB17IMAant5zbrgW11Yg4icwzu23Tz5yTcoSXoi4NRGYt52CtDF34PUFeEeczhUQpWhVrOlpBTeQYyp0WzYOPiecrnIpK/N7uxzud3q7HA5Yo6+LtCXrxt+vVeuXYd69dN53Avkz7+jOB89yJKtSxzTHMn4TgQfZwfPEe1nuff1iu/gjY+ZMTH/UL/qPF16+Wl62iNP8JR2A22CU5fPdgt9/k/ZQf+b+u2D8D4I74PwPgjvg/AnzKpfHIlXjKfX2OwF4Q5GPIrVC8od0Lmh6MDErzu4ccOh1whxo90NSwwDjACKdLsnvRekuqEXoGGwqHjWAlXbiISH58vWlwF6IjFFNJKIBNfdiAhRvlCZGqOi17DAEOOzFYC5ke+ApxeQudHtRk8vcHMQQpvutLD5FZFvb9eNsV4x8vscKPk4Hbh6leByuaBbXoCMwhC+5BFMlwHhFIhi3yRRM6rnsj+S+TlNHFT4XLc6bwKvgyHuNIfO3Of7qnvB1FaD1OnQS6teGvbSx414p20vwN46LpdVv75VL5yfvaDX6XwxOXQZciPbdcWdP2RiAARJpydDgiJxpCMDhjy63JUBzvMoirVuXUYcKJkDxI9lNVkKQMYdPL3y5f/3ufIsxd+IqlmKcHFUl+lh4QwjOuZzcCfDQG3E2vc1wnXTwYTTzB1CDqq5z2Wmd51xOjrNuM+BKd/1AnsHHs4DB5Bb9ah3/aItMg/Yk0vqNHuM2Qc9OjqocqVscwWY9ba9ld6P+Tcnb2YBeJkcU1PGin+FtHk+Lu/ucOh1ILns+++t8uY09nW01/kSxdS+iWwO9A8IZSy+dm8dO2OiYByfXkfNpfqwNbvT6DpDTTepxxQnWltfs4Jd3fEU4NvmW4zB13L7zfFgIUQbim0WTl47TSgPmRju1PP3EjrD2kNqO7UT2PNOtHdgoKJ22jJASF+Mx9PML8UvQLgdYxYHPfGPP+9yZL9tLuGIVQfd7iTrdQS7LLrz0bdl9dLf5+U0dh33Z3vHu3UNetTaR/HgvNieVciVRbHdMVPoMk5rfye7c9NPAQCM2xpSgHefrzvbbD0vju3z89e7/CQbrcgo8HltyzH+mMrUv+EjQYE+CDdt6xdm6+8J7xdms5dIPxL+kVhXH3cbvE+j6Pz5qRgTAEsHpn6cUm8H5ikvDEg3jNxAwODwSIoDGcCf74HjewdebhxsjVqS+j0xORIKrvUACU+ZdiPeQHESQPGlAeSlScOe8K2RsV5A7P/vHa8bzW6o+t9bnRNutFnUsMLhfOcBBMa2pz36dfqA1r2/HaQwX3jC797U/d57fe8mtPR9sbQN7enfwV6YE1GzvJvWb1HNwri8OLUuHQnnODUvskexH6JRW0GwG6reNmNi7J7Wz3Wi0w66PauAa6RPuhOG335mfa9BS1vQ09Odew12N27hg0fhnT5u6HvkzvntTgEf01bj1wGPtwnf3NngPOE7B0zuoOmVBdchHws0Yd8vYJD0UvaAkvJN6idz7QVoRKmT0sVDer17wnt5uby8bqnBXpPAdagXXPSCXgKpnawd5LRS7QJR1zPGSxuDA4Pdbjwd3dvsBeMOsn0eDsi3gg/XB+eBF0m0NNoi0uvPuJxBS+jvetobVecejxQ6eOuNwpOOSxSVsbI/G7p3sqbpDXMDxFg6frb94/tsvEV0uOvUK4rmtdtB/3qdd9xPui8OrV6g5luCfB3gGXdseDTW6eUOEXTIM14AoDxra7mfhnMRRQ+OgfAF/IEGrku+hjjtz2eNnK9NQKTYnGcUQSuKKQP4LDoaqZtOTxs+XsbvWSK+DkFz6EUklnaoNeBOCI+WM3+2qgDASUNn6wb1CYI+tc0JwN5mc3iWQlaBZ75cbI3r1RtoiOPCtxy5I8MdRPaObLBehxoSve8+xtnrVORe38LldIVGRPE9w8cdS/79/8femwZXcl1ngl/ub8e+FNbai1Rx31kkJVmyJdmSJattK2TZHd0T4+lxexwxnnF3tGfs6B8TMeOJVrS6o2e6Pe2w1d4k29ooyqss0SSthRSLFJdiFWsvFIACUNjfe3hL7hPn3HvfS6CAIkAW4TKZSUFAvZeZN+/Jmzfvd853vqPei0mHS9J5p8a6YgzQftRPyzKh6RH3lc6tWAaKpcCMnVCkLCXfq3xP44iviZ4z5RShcUNtKQaDGs9kG7pval/lBN94Ttr/+mlOm79t0k/fXgukIJxHfArCUxCegnCe1FMQ/vbOuG90dqroIKq731ybJitJvJ1XFW8lRPZ2NnoTnFsTIHz7Gy3LJG1Uig+piDTlghNYJcBI4muU57yRcrn9dtI9t2cBYn5sLsy25fE7Huu70cb2ervre71T5p6d9mOLeufXtf9O29jxzdzaAbjlqXY8v+34ooAdP09voo0dH0LiA1trRez4dOkB70gLpCA8BeEpHT2lo6d09Jtlek9B+M1yJ3bvOna8SG2DcBXVVkwIikyrCKQSzlKRyc1o2bvXyXdyS7sBkHejjZv0Hr3twJJ8YLvgANxpP1IQvv0BuRv3b/tXI/dMQfiOTfYuPCAF4SkIT0F4CsJTEH6zTP4pCL9Z7sTuXcdbBOHJfNuNOX9JXYDd69C7raXdAMi70cZNet92Cl7fTDd2A8TttB8pCN/+ndyN+7f9q0lB+I5t9e49IAXhKQhPQXgKwlMQfrO8A1IQfrPcid27jrcAwukiVRScflPeaDInOpnHvnsdere1tBsAeTfauEnv207B65vpxm6AuJ32IwXh27+Tu3H/tn81KQjfsa3evQekIDwF4SkIT0F4CsJvlndACsJvljuxe9fxFkF48kKVSJkC55up+u5ex94tLe0GQN6NNm7S+7VT8PpmurEbIG6n/UhB+Pbv5G7cv+1fTQrCd2yrd+8BKQhPQXgKwlMQnoLwm+UdkILwm+VO7N513EAQThedVCymf3Md5IRq8O517N3S0m4A5N1o4ya9XzsFr2+mG7sB4nbajxSEb/9O7sb92/7VpCB8x7Z69x5wfRAe10lZAIhV+Q36rX7UONNITx9RGOLsqoeXphZRX5rFvpEB3HlgBN0ZHa7bQMYmxV+WXgZocuHSLFRMVtSDFd+RAq/ah9oloWALEZVqgIalyhpen21gasVHDi7G9/Ri3548Ok1aeHiwTFIiJJVSakOXbdCqJA/o4iUWC/lnLgyBkGryit1D0+TWLy4u4PXZOpbqMYZsA4dHBjHWY8PRA0SBC92iAxJqtpE4Ry3UYHAtUA2GRrUNDeiaCT+IAF1DoGlsRi+McHbiMk7NLiMwMzg00oeDe/pRMIBcVINJtf1CuhLqs45Io/7r4jINDzrdkRjQY6pxKf726UvDgE/tQEPFq+Pk+XM4eaUMM1vEnQdHcWSwF1S8JBOuwaDakVT7gicuui8WIk1ny9XNQFo7hk2XLturuT50O4PIMuEBWGr4ePn0BZy7MI2R4VHc+55xDJUyMPwQ+WBNlvSIgYjK7dC9EHUcyVxrTkwVMPke2FSjkmpQEpUyjBDAgGZn4GoappfqOHH2ApYWVzE+NobbDw6hN28hDkNkwhosQycLIdRMRJqBgOwNozWWTKrfSjWDE/1oBjF0qn2s65it+5iencOVhWX4jTWMj47i8MgQOiwDoecjT1djyPPpESIq86Fr8OgeRxEcKu+km4BmcPtaTH2iEiohYDoIoePymo5LV+ZxebGKPtPFvtEh7B/oQM4IoIc+myZm2xgIYXJ/+E7EVO84FL81ZcO2eEzkeYjNLGLdxutLAV6/OIuFWogDnRUc2rcPwx1FOFRfkmoaxz4NJx6HdE00cnj0RPT8eYBWA+DIZ9sUjxBtVLPZysILgeOTVZy9soC6nkWfsQrHtpDN2ChmbNiWAVOPYMlyLzTOaezST0g1MamsTET2E9RZql6qtjiMoIUR6Hdcd1HI5jA2MoAs3bR0Sy2QWiC1QGqB1AKpBVILpBZILfAOtMB1QbgfNVWVQtl1AZzjiJCZJnB0rCEKI4RhhHOrPl6ZXoZfWcDekT24bW8/umxaeRM4IXhIwE8s0Pk8DEwNBkr0OUGENggn/BAjNixAMxFEMVaqDZyebeJKOUDBCAQIH7DRwTU6BXAhECTakNeqAXqYEeBbJ8DGLfOPHuli8R8BoW3BjYDLKys4PVvHcj3GcMbE4ZE+jHaZsAlYsbV8qujK9hB4XhO/Dar5KDadnRb0oyOk7zQB26lt6sfk1WWcmFpAEyYODnVj/2A38jpQiH3oGl0bnZ/AH53D5OPEjSA7qjNLB4JyKWiATyAfgBuEOHtlGq9fKUOz8zg63o/9vUVkNNGGuA9kp3YbAjgBDV0AdIJQXK225RMhh4DGbTQArLkRTl6aw7nJWQzs2YM7D+7BQFYDwUmHQB8BawaAwpkATToSyIImYNL3BJAZaKoBoPMoCTSd21io+gwul5fKGB0Zxi3j3ehyACMGMvDbDhcYDF0JwLMbRw4oM5YgPNEP6GKfQAOWAmDmahkzi8vwmzWMDg3xvShZwvlg0Tjn8cReDzFq2M50z4UjgcavGE00jum+UZshIgbVBi7VYly6sozJxSqGc8DYUD/Ge7LIGSG0KCSz8LHiKENC1wg63Se6RzzeCOiT/eh+ifvPGBrkZjDw+jKB8Hks1iLcNhRh/+gg+ggcCxcaO7cickAh5hGkQDj5pdjxpTUR852jvcmZIF1tPG4t+LGGF6ZrODO1gBpsPuYOSgAAIABJREFUDBrLKQh/B74M0i6lFkgtkFogtUBqgdQCqQVSC+yOBa4LwhcCQh/XbozBackuUWdIIDYEzq/4eH22gqixguH+Hhwe7kC3o3M0zuJAuDiAI4rytByMk4BWVccluMExRcI/smwugdnVWoSzsy7mKgHyZoChvg6MduvoJPxAoImQE1+xxlE31YYTCdBFn9FvAY9F7M8PZAzeAoPwmbUQ52aqWGmEGLBN7O0vYbRDQ8ag88XQ9Bgho26KhmowCITLaCv7JCICnwK30QX4BGhNAcYjAwijGDPzazg1vYR6qGG8r4jxgS7kzRi50IdjGTBiakk4KhjMKRCuE9QUfSWgL+ymwYsiGJYuQLgBNP0Ik7MLuDBTRaw7ODDchX2DBWR1IBMEYJ8FOR82tkEA04xhEGlAglAGZEws0DmaSvHZhgZUahHOTS3h9MoiOvt6cWSsB/15naFcgZwuZAC6gQwrBcCkf1HTdD8I6Is2BFDmdiwDPt0rXbQxvxTg0uwSKuU6+vv6cGAoj668xlA0J8ExRcU5iq/pHOVlW8kTUj9oSJhRzL/Z0WPpTIDwYmCxAVxdrGG+XIbv1THQ14ux/hI6HZ2JExkZoY+pFq9OThRNOFJ0ckDRWKDxRHFrMZ4JitN/FmL+3I1iTNQ1XFmoY2algeGcjsHeDgx36Mjr5PyJQWbVTMEMIUeNGps2A3BxTnIu8HAih5J89qKQgLXo85mVEBemyyi7Go4MaBgZ7ESPDdghYPDYiZmBoFEknMY/jR85Zsk5FWsRjzPe4rb7RwtDeNDRjIBX531cnF1BQ3MwHk2lIHx35ue0ldQCqQVSC6QWSC2QWiC1QGqBd6AFrgvCn1lwFdxOdF1HGBKs0qAzGCGwHHMkfL4ZY7bqIm6uoZTLYLAzj4IZIo5CZEyKiIqoYSipzxxAlnFEAgYiRimRAEVEKcKuGzD4WA2VeoS5aoCyFyODEB05G505A3k9YNDnmLqIrm9oo+AL5jmB58CQUfA4hhVSFJ8gig7f1uFFwKIXYGEtQM2P0Y0IPTkHPVkDtuZxfFOzdQaJBI/0yGIgzpTwHEV0YwGs+M9IgPAohmlZDMLJAUBga7lSxZWVOpoh0F/KY7CLotQhcpHHFOs48CQoIpAlop0cN9ZdGaUUbUoYzpR307ERaDFHacMowvzKMuaXmggjHQPdRQz2FGFpRON2YVIboc/nJnvR75AiuuRV0QJBD6f4qwSvItJvQLdMNEJBvSegP7e8gtXVVRSLRXaIdOZMBqCZ2GP2QxwGDL4FLdliYEoAmYHmJm3otgU/EpFwSoQoV10slMtoNgOUCkX0d+ZQymgwdSBLYyUKQGCU6OiiDXJYEO9a1GckZwZt3A9yLFC7ts1OIHK4rLrAaqWKcqMOL3DR0VFCf2cRJcuAHsUgQrnqBzt1GIRrTGW34xhdIdnbEiwHii9TZJscSH6dGRxBrGMuzGKl5mOlqaGk+ejIZ9CX05DTPSAMYOgaYsPmiDqlLLDPKSaavsf3gyP8RHmXcX/qE7fRWEOsWzAsG1M1HXMrNTT1LDrMCvq6OlEydFh+wOMJkUceKmimzmOQHDj0Y4caQj1GQFR75qtLBgC1QbRxt46AqPa6gYm6jrlyA56ZxZHm6RSEvwNfBmmXUgukFkgtkFogtUBqgdQCqQV2xwLXBeG/+8L5BB1dka01wj4MJikHmn5znmcYoWnlOVIGrwFbj5E3gKzugSKJBDhEtI1Alsrz1mGizgt+QeiVdHTCUJTfHEQMAgwzA6IR15o+mkYOoZmFFfncBoFXJ24y0NcIlFHklcFSG7wWfZ8BuAAcgtJNeapmQNdOXTDhmjYTfytxCN/MIzYdFDwXOS1CjmFqA0EcwdMCBksMwmMLRkjgRUPVKreo4iI6Lv7z/AC2k4EfUb5zDMMyUXM9rPkGvEhD0dLRmbOhBy4ykQtT1xH5rqQeEwinCLJwQmh6kyPf7AJI5Ol7fgg7m+HzE0mbQrTVRg1N14AfaChmDJRyFrTIg0NtEAiPFHglWwnwSm3oGtGgBVXcjIgWLSKn5DgxbAfNIEItMqDpBipuE2GtiYxto5gzkCWaOSJYYVPQ3REmQLjJ95Jp7wwExdBaB/RNA0FMiQsGmpqFpu+jEfgIAw2WZSFv6sgaIQw9ghN7gq4dha1rp35QDr0A4W1ngpF0JpjC4UAAuRbpaHoeGpSLHntwqB8ZCzlyLhF7IxTOBILCbRBOoFiHE8Xo8UL4MrudrptywqnfWUdHpJsMkleMLjRCaiuDTFBDxtRQMkNk0IAehxypbvixYAAwHZ1sHsGOaQyQY0HZTTiXjFikddh0baYFy8liIcig3AwRZzuA+hxKuSyyYQwrcOFYlEPfhBsHnJJBDiQ9EpR0OxCsAN+gBAuDbwx9bkUBX4cVB/A1HZaTwYJWwGozgm8V8B739RSE7878nLaSWiC1QGqB1AKpBVILpBZILfAOtMB1Qfh/feFCgo6uyOKCZSwi4SRAJkF4BAZnTc2GGfswtRiOFiGrByzSFQUh57Zy1FmjaCTBNR3ZeFXkaHMesqAmE5DRDR1+ECKITei2A900UW8GqIUEgmzO0ba0iH9TVJxwMQFxQQam3GWLgRCdscutMQAnIB5JEE4AzvBj6JSTrptoGiTMpqFu6GhQNBYaCqEHh0AVgR6DQAzlXAfwdVtQuQmERyaDl1pmXoiy6QZsnYSqTJiagabnwnYc+FEIPw5hOQ6zBkLY8AIdNgI4hobArcOKPNimKQGqiH6T4Je0Cmc9tzeVY63B9T1ksznSx+PIOzEH3MCHozvk+yAoB9uMEXhNsgxM0+BIPUVYOYtZRmHp3AQuOZ+bgt8MpIWDhKPtdgZeGMONdAb9JAhXaASwYxKjI0E3olhThLrJFGfNEHR6uv5AJxeL0AEIKDorORaU363+DolJICnWAQmiUSTYIFhIAJFwtQ+Dc9pDGJFHOmNscxpXHB/mvGnpLGIOvRhXkszN31DqBEWduc+6zf0nB0NI40IDLPqRUXz4TW7DIKeFzPamY2l/O4zQ4/qgXjPLgQYHe6eoTZcF4vxYx6reATc2UUMORRmdz8YNZNEQlomJ7SHE91rCbHHIIJwAuKtl+FlRD6IFcj6EMMIaYmaJWFj0M6i6EYx8F3+etS1YngfbbyJLkf+oiYBywpkNkoiEBzrfi4ZBFjKFEymiPH1XOAKiBpphyNH2ZaPEDBTfzOKO4HIKwt+BL4O0S6kFUgukFkgtkFogtUBqgdQCu2OB64Lwv740uwGES1kwjh4LEM55y5EQZlvxdMyWGwjrZfR2ldDXUUDBFCAuZBAugGWg2YL+zCC80gZ9BDIZnEUMjAkVBSSeZgjabaXWxELNw0rDgxW56OkoojOfQU4TACoKKZYtQDi3wXRrHV1eNREJb9PRTT+CZRGgliCc8pDrNSw3XDSCCN060FfIo2BQhNAV0XnKA6YoJ9OPLegRgRcNnXoFOcdBPpeBYwmVdIpWEzWcGAOUgR1plANMAFCot0cUkSSHAwG8MODoK+3L9G9Cf0JCrfVbCdu1kt3J8cAp9zGreLPgOQFPao+EwwigsiS1OFMkQaJuEGCNEas2JNWaWjJYSU5wn4UAmPg3nY+dKZTqTQ4YBskyv5h3FBRmpuQTiOVcY76TMp9Z5U1rrFauUKU8vRTTE0nRcUwUbUbYbHN1PZEfs5Ce0N2mxHKlSyAcREwOaDEE+EJF3wX1Qewj+xZHRM3WoZsaiZszOKWNIvR8tzinndwGUoBQ3QcG/eJMQulb9IskDH3fR+D7qFdXmElBLIarYRZLVRq3EfoyFopZB90OkNOaQCRE8gRrQ4BwAuX0lxVTSoIJjxwpLMwmrp206QmE62EdumHCsCzMMB19Da6RZdX4wd5edFoWTLcBk1NGQgRagJgdUVJZP9ZhBYJa3yR+P7UhWQ/kAKDrMIM6NMdmB9iltRizqzW4ZhaHg/kUhO/O/Jy2klogtUBqgdQCqQVSC6QWSC3wDrTAdUH4KVchMkZjovuKoE4ATKA0zhEnYba5KomaLcEtL2J0aABjg10oWkL93CBQJg1IecuC3gtkSchMnldELAnYUSkxHaapcXkkysUlkfTVtQiXF+uYWS7DDBoY2TOAga488gZFoAVuVVJynBstgUuXR1R0qU4usCNjMoNAOOWRQ0OTypxpwNSKi4n5JazWG9jjONg70IfurA1D8xmMkMBVQCCWrjMkEC2AaPdaA1nHQS6jg3S2RIhVKsAp80kyAYvRqQiw/J207bpxJgXeJAIT5xV6ZwkFLXnERhm9RCW1dedU6l/tDAO+FwxCE1XeJO6UynmJM6jjqIuCxSwAeWIXddkiXxoyWiyUzTtJwl0ew7/VdasTEMucUxJkdTPqsuo3ia2pdpLHyX03vQjVXzpOOQAoQ0KNYXJkyOpfdH1KcLB1XZs8+JRb3RABej6lUqX3PR+R1wCsDDuarrgmZpeqmFl1MZC10dtZwmBJR8EIWc2QBN5ocIvcfNE3ulwrIsE5KocmVOl5mGhtVXktcKFJtsCFJQ8Ts4uoBDqGihb2jvSjL6/BbIrz6QYJxQlhQRUJZ1G8UIjg0dhXzgv6nPLdWbzNb8LIONz+idkKLs4toqFnsD9I1dHfge+CtEupBVILpBZILZBaILVAaoHUArtkgeuC8EZMIFyhpfYVKdVxVfmb9qJI+MXVAK9OLSFcW8a+kT04MNTJStOESVUBJKYErysuJc7LQL2FkEQRMIo/U6yQoo30fcUNcfpqFRNLZc5t3jc8iOHeAjoMjaO+IjtbbAqzEXjJEahT6ujyewZyJFxlCfTVlFXKJytNnJiew3ytjvF8FodGhjBYdFCQKtOk204RTmqJ/l8V+TK8gCPQfAFcWcqj0CiQIQ121Wii9jGVB2Pp9zfYWohQ9Up6FliZTUK2QJX5orblOTlsKmWwVRPJc3Ey/CZtk4R765Yn6rarXRlxS8TKFGzKm6aw+YaTkS3IM8I3N/EdtUv1sVXEmsukcbFseT0UTacRQjx6EQ0XNd8Tdd+3Mtk6MX/ZD47O+xuGseqg6kc74r9u5Gjr6f/iOsX10jiIDBexkRGOKPos8hBGPgzyzOhU2gu4XLcwdXUZV5brGMqbGOjpwking5JNiu1UU5ycU4JZQa0pXwKlKYhidbLsWsL3InwKAShz24OG00t1nL08g2UXuH0wj71Dg+in506qo1OgW/lj1rchPqfPklW51ZgWbVD7Gl6cW8GZyVmsxRaG4mYaCX+j5zb9PrVAaoHUAqkFUgukFkgtkFogtcAWFniDOuFUyIlRVKv0F/2LymwRsCLKNf+bcpyDCGfKEV6aWkFUX8HB8WEcHi6h2yIoTUrb7fxi9ZcIn1LOrwgHEyhRhamJYk10WxKsIoBDVOiVWhOn5qu4tLSGrObjwOgejPfm0cV5wzHMWNYbo7MQpVkKqFmhzlRcwnmUGyskrgh5+0xzp+to6jqCGJhcreC1q8tYaHgYy2VweGQPBvMWCmQpBkx+yylAdcaJck54uEnq4ZI4TsraFM0ntWxW3uKNC0W1TKm1anSrquXCzkRxDrlEGVGihUAdU9sl6BfEckGBZnzJOmyCbaAi/Pw3q7ETkFNhc+HIUMhb7N/KoOZ7ROdrEl41hfI9wTM6PqJcduJsy1aEu0OIwxHDIXleuiAeNFQCjajjrLjeBuEsDmaFiJUDgkC/YLELVwudj8t/ETxkugECjwC5Do3oELK1NqOdjpJ0As5nZ7I8DMNpB7JjumeUDkGUfB+6bkLXKI1AlOWiYaf8BSJeLM4eU2341kb1sxX9gMZbCD1uAATCOY+d7r9wL9Fv+jc9PZdqGi7PLmJ6qY6xnIk9/T0Y786gYCuFeLoyqSDPFhA12k1SmJfjmPLXhT6A+J5/NBL6M+BDx6llF2cnZ7Hsxri9U8fe4SH0522YXgSDWCRGhIjrnMuccHnvzIieEVJGF6kiLLLI1pNtxCECciZAxwtXyzgzOYcaLOwJaykIT18pqQVSC6QWSC2QWiC1QGqB1AKpBd6kBa4LwuNYgfBkrm3yb5mLSx/5EV5dCvDcxDLixhIOEQgf6UB/hiLhMYtdiQin2iRHmMsvybg1RzLlD0dGBSRRiueVuouXZso4M19BXvdxkEB4fxE9lsaRdpO0wVVITxUYJwBIXHQZYow5uimBI9Uk47x2gynmdHWTKxW8Mr+Kqw0fIxkHB/f0YzBHIJxUxYn2rmLsdBrJYY81LFoi4k9wWGT4titkqz5RiTMGVjKOriCXypsW8EvBLALhoi0GpSSp5jWZEm9wTjqJebX3ZaE8UrxOML1dNBlgiauibxmeSihOEFTW6OZrFddGImLC58KF3oQzQOVgS1dA+xwkLCeqjQs+u1Cbb3WSRcrat5SaCBFgLdsgDW6+FrpitYsaTeKuE3AOEMYuDDgCMMvSdsJ9QFBXwGXBgFCuAOG8CGMS3KN+CWcC2YGrYRPVWvLcjdaRdLSIeotK3yJuTPu3Ge8E2qVIHDmF4hBO2EBk2NBYPI++F0rqFHmnPO9mGOFSFQzCp5Zq2JvRMdTfi70DBRRtAXb5mSBFdxJ8U04c/tyVXhbqoS0cGTxWxTPkhS6LD/qagdeXA5yfvopVT8M9HTH2jgyhN2fBYuFBOqksmE4VApSzhuzCrIkA0Ajwy5HDzhZRbs93G4jsHFPiX5hbw7kr86hrDgb9cgrC3+SEmx6WWiC1QGqB1AKpBVILpBZILZBa4PogPCAQnqSjy/pS6+jFEmRFwMsrwPcmK4hrKzg4OogjIw4GHbBSOpU9YsBBwDKRuxybOZkTTh9K+i+hKKIzMxqkMk2CqrxWC3D8agOvL9aQ1zwcHBnAeK+DfpNUrSnaTjRnSc1murNQ4WaA0TqdykFXScEC+lFuM8GdyZUajl+t4EojxN6cg8NDfdiTB0p0fp2gnyhbxSfmwKegUgdOVtbulhpgLfAp92UglKSjK1sKcEkdZMp8HCOIItIEY8E7w9RgmwZHlAM3gEZRfxLT0mJ4QQg/DLgGO8FDYkFbMkRMgeSG7SIyCGiLyC8pwVP5NEV55mBz6zrFTaHANCmhe57POQS2TaCf7C+SAqi+tEY7SW9ChSOyIsqq4t38m24h5RdT67oGk8u2iS9CqpEdGywo54UmawrQ/kEYwDZ1+SPGS0xUcl1Etan/TS/kXGgzk4VFompSnZ+RN9erp9rhgOdqsG0dlk2DQ0BqEoyj8Rf4AQLXZ2V7J5NhUbtWrJ4ZD4L1QPdLjBZiO8jkd3LucGdFGTRSQWdxNq7xrZwvASuau5GGy2sxLs8uY3qljjErwDCB8P48R8K5xFoQiJxw3WzlhLOGHNH86ZOIErsdAcKpBrq8UMrxJveECx0nlwOcm1rEsqfjWIcrQbgBi/A1mZwfBRLLI1cEORDoR4bFGYDXSBdfjkNJ4yd7hwEC0+E2nptr4NyVBdTgYDwVZkvfHKkFUgukFkgtkFogtUBqgdQCqQXetAWuD8LdRpuOzjXAqB2RnyuwmwBBBH6CIMSJCvD8zBri6goOjAzgyEgWgw7VNo5gBFR/ul0HnKjijAN0R4ibCU1z7girbNN5SQgtFOXCCHiulJt4ebmJc+UmipGLQ8OD2Ntro5fo05RfG1L0UJU5k3nGMtucsRPT0VUcNRZK4CRuRcrWugE/0jCxXMFL82uYd2PszZu4ZaQPQ3kNRQIyRBOPKAtX9p7xmjBRkCkoAW7oDCrJ2aB8GBLpKqVvRrsNIPQQWEUEsNDUdKw0gatLa7hwZQ6+FiCXzaC7kMN4RwcGux1YMsWbUvWXXQ8zKzVMLVexXI+Zdkx58QSySRE9iiz0j2TQ3WujyzFQ0HXYmoEMleyisltkJw6qyvtJkc8wxunZRZyfW0Vo2DAtE2NdDg4M5FByQt5f0y2EVAteKom/tLiMU5cm4JpF6GaGv9d9D6FPpcpIfT6Lns4S+koFDBUNlGwgTzW8KdXA8zGx3MTF+RpW3Rj10EV3wcKR4U7spR0prRwxGm6I5dUqTs3VsLTWZNA62ulgbKAX/cUMGkGIyfkqpheWsdpsMrDu7u3F7Z0Z9BYc6ARkTaE48OpCBVOTZXhNDU7oobOzgL2jnejryIkSc0TMDkkJXirusa+Ebr5UJqBBRMwKFlQTlHChGC+i4/RkUE4453JrOiZqES7NrGB6tYE9RoSxoQEeszmqd86eB1/Q0alkGlPaJR2dQbiIqsdc+1znfdjdQWPYMLiGtwcdr60EOH15HktN4J6ih/2jw+gvWLB9UYecfDzEA+AYPzkLJPWfarQLxxe1paj+1IZIm9BMHZ5G/BIdz841cXryKtZiG3vjxTQS/qan3Dc4UFYYkH4s4QBS2g/sw1NziUivoX9J4f9rT7xRp0HuQaUc25SVxGE8VqTa4DVn26D50Po+4VFNHtOqUrBFfzc7bBsSGeuauObU7fQa8dUbNZLoU+v9Jt2JVOWB5Sy26rdsPPH1FpZQVt9wte29RZrLW9kS9CPlAV3Xf3ofSf2Lt9LMzXDsG9yOG3KJ17+RN6SJLU+y5XhT3vLtN88VPrYzhrd/ynTPt2KBN3rON467zcY6rdj5HSEDBXw9KrhDIsmmrFwk9YmumadVvqCalhJ6QmK0tD33ybHI61/+P0DzE3xLFaSjdadKKdxkUrzOc9sa2er0nG6X0ONJvkta17ShjS3Or54BZYZ18/kW7ygVUmoHZuRf65i82xgIfD+3//7Y8pXFr7LE4GhFVtQ9TL7HEtelbLXxEuj9v9W26fzDUaHNj+C1ybVbFBKDV+LDdeG5xLtKrWXakaJtGPWdt8v1QXiYoKPLhaAC3lyWjNnc4mF3vZDBwIvTq4gqizgwPIhbRjoxlDMEsGnJW9OzLKLbdC4CjfwY8yBTD54oRaWZVG5MEKUJCC2XXby4WMXZcg09vocjJP7Wk0e3reTGqZa3fPEo4TOmtdcRUxSRgRFFPSXJnXLIeQ4L4esZFroiUPjKlQoWmhH25kIcGenDnqKFIkUlKTofi6inmK+Ibk0ughgBbAluBMgXAEpOmLwvI6f25OVPA2EFtcwIphsmTs2t4ZXLPqaWyji/tIwlrYJSLotB28Z9xX7cuX8PxnodDBYtZLQYs2tNfO/cAr756hTOu3kGW6ZGkWONa1ZXUcRIqYHxoTzuGc7j1r4C9hRsjFoRHF3n/HkiJ/Ci26Sa5cDKWgNf/MFx/OWrKzC7x5ExMnjfiIVPPTCCkcwCFcMG7DwaZgcDNaLd//nEIj7/5ScwZ49Cy3RAt3Ow6gsckaZ9ashisLcTYz1F3NUb4Z69Q7g34yCby3Jd9ycvVvH1V6/g3JqGmUYZh/psfPr9h/GBngIT551Yw0y1jnPTV/HFk1VcXKgiNDL40WEN7zt6APeMlrAC4FsvzuLJkxO4VK2jq68LIwf78SujHbi9vwindhXIFpm6/XsXYjz51FnUGjkUvDmMj3fj4x/ahwPdGYahudhAxmV8LeYdO2a+e6QThV6q2vtEHxfCdxTxFowNipa3CrIhYlVzAxfrEc5enseVShNduo5D+0awr0dHPvZBgmlaRCBbsCHIGcNBa9ZHoBedHJ7r2lBMDsrX1hmIn1gmED6HpQZwW7eOg2ND2JOjmu8ka6iwiBCUIzV0kd5A/3JFa6xPINMU+I0oBfliH4HhwNMM/GCmgdPT81hDBqNRWqLs7XoVsI5ERDXdqeSg8KDosnycmB7l4ssIEZKzh1hGb7S423CxcRzIVJf2F2JGky/NzUAIO4I22daJISa/VyykjceoBc0m55IEm2u+2aINJiGpZ1LmvTBBhU+QWDi0dqLPKe1CbYkFhFpMcFsirUaUe1QMnvZRSfMk13GqwsTWy67kQqb9tx7RO+ktoEs+VDGu1JJW9V/8O45JQPKtgv23a9Rv/7xv6BTZ/qm23HPjwv0GnHLbp9i6f4k0uG2eLZSLbbUYfqMx1q5fs80G0t12ZAEqabv5HJpgJKod5CTDTy9rMJFGEkUlJKOUnneOotAeSupYRxCWWM+HHLfi3S8Fd/jRl3NDcgJj9qici5SzV4Ei9W86lAEynYQW/dUWy5S1l+RaW9MobTChAcSCzWLZLOWZ1nVfXYaqYiTaoKZCmFojMeEm5+nEGlp1qeU4uNa6hFMiWpdJQNh+vmjNtvkLh45pA8iEIzakYEWyfE6ivU3fUSrlT+63cYpP/lvpLataucmu0H5SU6vlGFZaSzzNKzyyof8Sm11jFbrnO9mYGboFcN/CacjYgm2+UYBajTVVN0kGu7ic9DvEUbwT28ps0TbDVaQkE5JYrqxQ4DoF4W8ZhKtoDA9WMYFwzN+PYBox/saP8ZevLODpUxexMtmAX28ATRf1qAbTJDGyGL1OAcN9ffjoGPCBh2/HwT0dmKi7+Mp3TuNPn3kVU34ORuQjFzeQiT0+/1poI/BrcBwTt40P477Do7jr4Bg+uK8T3U6EDOfPC4G00MhhvgGcnV7C//Xk03j+YgNupgd2YODH9hfxL3/8TnxwgGtdcQZ2SLXOI9L0Bj57ysN/+OOvY8HLct1ropP3eldgEUVe03Cpmeeod6HUiQPdBh65/TB++d5uDHQXQaLu3zqxhD/73im8MlPGQnkR9+/twv/08YfxyYNdYkL3gZeXqnjp/AR+9/gczs4sI7ay+Nj+DD7x2L147HAfZt0YX3/qNL7+/Gs4ubCEgf5uvO+ho/gf9vfjzpF+dGgV1O0s1gwLv/XsGr797eexuOSjY20S9955AP/iU/fg4QGdQTiQg0b1ylSYUVHTlfeXX0S0J01MgnaegnADph7BMoQXXphOxPRF5D2CTi9DLiEoVAZaaw1ytkkRv7juopDNYWxkAFkuJv/u26QPkcvbCVUGWfWBWDCqWAGRMcwIHqcXEKzc/OW1FaxTle7V2op+q2UOa0HI26N+81rPGsv3AAAgAElEQVSH04Pe3LbuOpKO8I2n22ETbXHG9omUtoVoc5M94i0WwhsXPWqBlwxAXtORZIWJdjTqmkoRrZyfZCPJlfBOAfjWC0iak9YzABQIb4tabvcu7gbg3e61pPtxgclNzbAVuN4IwtXBW+2fgvC3d5QpIVjRSku8CDEDLDUHqLxJYn8q0CyUapSWzTXR1cRUEki2JR/JGF1EvsNACL225kV5DK3X1HPe0iNqRSZFuIqvNoHzmEGq4kqycE077030Tgj6UlolrXONBKOoPaFu5utVR2u08JOpgOKEHAKRKXPqPiVfGJuvF4S20Wbzq1qP7+Se73BNwl3d4qWmLilxaQywN2tii32loa/pnXIM07BSy9ikrUk4erNN4OlrbUX3MkwuBloHxwhpEb/J5ljkkJF3UN1ydiaJ0SFoter9TL8F0/PduKWRcJ5hblAkXKUKJyPh60C4WCwr4n25Cvz712fx+Hd/gAvlOgphJ5woRikCnIIOwzJQcWuoLpcRNOr46f02Pv3xH8W9t47jUsPFnz59Cn/29ycwWTPQWcxif18eo105XgMuVX3MLC5gZm4O/cUCjgz14M5De/FPHzyI/f1Z5GmSo4hYpMM38jgzH+K7L7+G//LKCVxcslBHDnozxnv3FvArH38AH+mNkC3kWCGcFuQcJQqBf3cW+A9f+HMsujYyRoj+nk7cXmqgs7OTXwA/uOJhamYOXmxgIBPg7oMj+NcfGMOt+4bYAUsg/IvPnMBzZ2fghg08fLAPv/rJY/jovi7xjDYCnI6AF85O4P955iJOXr4KI1PAJ48U8YlH78Gxgz2Y82I88fRZPHH8JE4trmCgrwuP3bUf//3hYdy7vx/FuI4lw8FsI8K/fXIaL710DuVyhM7yJTx83y34pU/di4e7ApgENPQCgoiE78TUTYt64Tahl4LIpmcRNs6RT0F4MWPDtlIQfuNeHsIlTqkMBMDph2rX0/rbpDQJWlORHoRBc5ao++5sQTU2tgDOYrHdfhGz/IFcorH3WnUm8a7e4fJjnTnUyzj54Wbv9K0Y7FtBVHbqbDC8eF7lpiI8rSoQdMA2vO3qBMpJv9nNlaKZ7SuQNm0JKCYP2mTR07o2me6yExzOK6tN+sHnaLPJ1IJWXGMKwm/cM/r2nWmrKLyQIN0ChG+VdrIFgyR1rrx99++6Z5YsGzHVyhlVMm7UurDtDtWhqwCAxC0EaAkNE3uRAhtyMdkiXdLEF9Jjzqk0ku0mK+vwek1enGCdJudIYsqIIxizM9alikScMNdqhkEihZLkMOTvEnOw63msH2QQsJfVWEhcmLSI2tPbZl7YjfOjqv+TRKhKtleB2o1vla3fUJs/HtsH4S1zKZVhxehXX2zx/PGbVHkvEnaUr9p1eFdZgNbUyq7rxlICy2/0C298l7aAt7yX69/2hH939jbnqkJbeAeMdlmhDZdLJXuJ0QzYBkXEafoiR5IahOtBOLGj3wlMrTczs6QgnKx2A0B4xBJkYmvnviejI+TpEV5OeiimGsBzr3r4P06cwLnJS/CzFvpRwP5CEQ/39mKgLwM9Y2AmcHFq+iompy7jnx/pwo8cuxv7B7vwWtnD498/h68+dwZX5lYxONKPD9y5D4/d0o98RsPy0hq+e6mCZ55/BU1fR0/Gwf7hIfzqBw/jgYOdGDA8Fv0KIx11swtPXfLxtSe/gy8trcL1i4hCG2hEONIJ/Mxjt+LTe/M4MFKESXpt1FFeE8T4zdMaPvfFJ+EGOvrywO2H9+ITRzIYGurg0nVPnPTxnR/8EFcqAbJaiINDXfhXH9mDY0f3Mh376dMVfOU75/G9k5c5cn9sfy9+9RMP4MfGusV7qh7hpKPh+bPT+H+fOotTE7Mws0X8zK0l/OSxu/Dw/k7M+hG+/tR5PHH8dby+sIw9vV34yTv24efuOoi79heQ8SO8WHHx/MQc/u/vTmNxoQrEGQwsn8Wxuw7hf/zkPXjEWoOVyQDZEiqwQORz0jvPgu5sDJM8flyr3ECTysbR50TpTyPhKQh/MzPvFseQlgDByEoQoOEHcJkJpsHSDeS5FCOTixmA+xq9HCntYHNgufHl226SRAplNEMu8HhmkhQ3Xt5sAKCeSt3ZZl+TmLLFhKTXrAT513yvgh2bnH8r0MCRIXmxyYVIq4wfd1FYQTkZtqIgJptNtkfZKOsXkMlF5EaKsFymbuHRp4UtX5G0vYiAAZEpyidufyMVUaKXJ7ZWGYrNKe9MC9zBlqRj7uCwXdn17aaL35wglSKLiTxZtdZo5V1ubfrWeJPjjsq9brbdnP3elSG1C43QE15vAQ01+4oZpDVjrfue1FgEH4qYeXLtKFl6nOkYAqEfwvdihH6EMA7RNKoIfB++5yGKAuiUzsTitcqBk9TNINq1PC/r2grwTppCBPJ1Q+jotCLS/PLRoLsWTNOEbduwszaL3xJV3skI8E0Lt3aFGZrb6PqFicVcSv9oVxBSrADF0GIIfg11X+QecYpWMkLeunOKmr9hWpSo79o5YycgXFx8JJ8bYoHyv+X8zf3aDIhzwLc9r2+MSrci1smXIYNw4XJTG59BPrLKScJvNXaskFDyeg+uMJEGzWgV711nFCorvNW21TfRFh7yiPINNtkoANBseKxF3ZF3kMsYIsUzMQZE6jBp27RH2S48iDddEykI56fprUfC2yBc5ImLTfkOxQOvVN7p06cvA1978hK+MPEiasEaNEfDR3p68JF778GP7R9EZwcV6QJWNGB6uYaLE5dx38gQxgZKyNk6Xlz08MTzl/DlZ89gdrmG/SM9+Nh9e/Ez9+/FcIfNddv/+EwDv/+NJzGzEsPwffR1duJ//8gt+OBt/TiUpbM34Pkxlpw+fPlkiM9/+c9xwvcRW10sBqYHMbq8Vdy1rx//8/sP48Fbe2G7QAeJdLOyd4jPnqZI+DdQ9Q0MFEw8dPdt+MyD/dg/nOMU8i//MMCff/PbmFyqIQcXo70F/PKHD+O9d93CKfJPnqrg8R9cxN+fuoyqW8O9e/vwyx+/Dx/d38UkWzMEXl4DXjgzif/v7y/i/OQcjFwBP3tLDj/16L04dqCEK36Mr/3dBTz+/CmcnV/maPxnbt+Pn3roFtw65rCq/uOvzeAvn3sBTy2aiAINup1H98JreP89t+JXPn4fjpXyrDw/GwMXah6qUYDeQhZjjgXKgC/4BMKFaEnDIJ2DFIRnMzbSSPiNndNJnK8RaZgpV7FYqaAeRrDMDCwq5ehGTO2n+SPUIwSGBOFxdtOLsKy2YzC5QxB6iEJSwGgHxJn1oeucRqJe6esE3/TN88goZ3qzjV//6xZeEthTpT3KV0y87dUZqArEpufaItJA19te/CiwLX6L3HDlhlBLXg2G0c4JF9cg95FRKpVqR+dllwdHnOUKSC4W6B4w/ufpQFHqVGc16FvkzxsysqTyzWkxx5EiCi1dZ2F0rU0o1WMzx4tY3G62sfNjJ9F2OR5u7Oh+62d7uwE4LxJ3aqi33q3WGdaP6faJCURtBcK3AtXqaI5yyh/6jKqB7OQ5u4Hdexefip7NppwSaWYSbDv6lDR8eBbi57PNU7ICAuE0HgXzMAwCUIZofa2G8soqfNdHo95Ao95Es9mE5zVQqVxAs9FAo9GA5wmhYsoRD1xFR0+m6JC4rKi8QnMR08dpTqI2W9F24ehU03UU6mjW8yh1FjEwMIDB4T3o6+9DoVjg1EnTsmA7Nv8YpiGAoKruQs5Qofkqsl4pz52FRSUIU85JUBZicoy2RZYF8L0WiAtR52shpJpr2bL07mzN+fzGu+5zsNF5FVAVG3YEkEOMnBXrn6trTiYdJepzZm4lg/vyiySG9jYBtXQMt0eOEk21Kd9dMb2l1r8LWmBftrXRKk0vkW+fuGhhmmttGMU6ok3y5zkY4G++LiA9q2atDlvXMNzbhd6uDKuxqPuvxjsBcYGSyCmzswj9O2UySUE43ckbBsLlYm8LEK7ydWioff0k8Ed/8Ty+uXgaFF62Mhp+/dh9+IUfvQPDNFlpMeo+0LQ0NGNSTa9jqJRHkUtbAa+UffzFC7P40++ewuX5VQz3ZPHh2wbwcw/tw9HxASo4ha8uAL/9te/jwmwTbnUNBTuD/+1Dh/CRu4ZwtESTVgNNN8KM1Yc/fKmJ3/ni41jIONAKvTDsHGxSvb96GcN5Hb/xUw/gA/eOItuM0U3C5fSwhgE+93qIz/3hV7FQi9Cd0XD/nUfxC4+M4OCBPgR+jC8/v4pv/NU3MbPaQKcVYLSvhP/l43fh2J23MLnum68s4/Hj5/HMqUm4JnDHcCf++YfvwYfGumDrgBUCp+sxXjk/hc8/N4XzV+ZhZQv42cMOg/AH9xZwNYrwxHdm8MQLZ3BquYyhjgJ+arwXP/nIbbhl3MbEXBX/7amX8ZW/+w5WRu4WXmXdRvfVV/GRY3fjV3/ibtxVKKK60sQ3Xj+J709cRJRxcN/RI3h0/16M5hx0MAgX838KwlNhtrfrBUCLj7UAuHB1ATMLi6hFETKZPGwCjxKEU9uBHglhNp3o6LlNLyfpqU/uYJk6iEVG5QbVxuSWiMr3iZdqKxoud8jkNl+wbBlVY2FK5YQUJyRQT2BQRcOTMWZqj0otrtvk5RFov2aj8+kbaY5CcFOuZSVAlosVCa5MU1R2oE04GdqgnVMO+UdQ8qniRBTT/vJCpOdegHCKFonklBaQl5Yz9KT4Wzv2Q7mR3BqxSlkwSIgmGQzCkz3cKh6RjMlvFdneCoRvdc7NRzI7Id6CDsDb9Xy800G4ZVmbOgFuJAjfCujzc/8P6IB4u8bMzXPeJAgn0WEFwtszCEUFWTcljuGVywiaLly3idraGsrlMtYqVdSrNTTWamg26qit1bBWXUO9VoPvN2HG8/A8j3/orKQrRI5VYlKJRMj1jrqGHzPwDqlNEgSleQkktOzzj5CJFa4Bdv6GGmq1PIqlAoPv/sFB9PT2IlfIc5pUoVhEd08Pevv60NnVhWw+C8MuML2dBWFV9VcG4WK+Nfg9QY5TMUdR+966yGsbhIvnf/sgnOdZGbFe74xS57h2dKh5b6Pzisq1qs+UA5WdI2Q3mXu/7mw0vScCxQpsJ2divhuJud9lqvj6uZoL8sh+EK+AbaQE99iRwDV4W8cp0zWDNkBOnjHcgtV2zdwqDyJ4HG4E4fI2kGP52o3S5iI063VkTQMH9vRjz0AJWXpnSyeM6nerwguD8Ouott88D/ENv5IUhPOIfuuR8JiVrcVk0lKbZGpPDM0wWS1b6KgD1UaAz5/x8V+eeAZX5icw0pnBvu4C/s2jR/HYA4eQi10EepkfPC22Yfl5aLDgmUKBnUqUvbjs44njk3j8+EWcm1/FkaEufOLeMXzm4XGM92ZA5ac+P6vhPz/+97gwVYXhh1zi7Dc+cgSfev8B7KOC4pqH5XqEb066+INXqjh+4gz0ahl79gzizjvvwImTr2Hi4jl0FLL4xR+/H4/duQ/v6TbQFVdh8QItxH895eG3fucLmAtK6O7uwvDwMG7vN9DV2YFqpYIfTq/hyvQ05wrdOZzD3QfH8EsPHUZ3Mcfq+l97ZRpffOESnp1cQVXT0d1h4p73jOJw3oJJnsfAQa5RxcLSCr456WN+cZkj7J+5rYifff8DeGC8gOkgxtefvoyvHT+Ns0tl9HeV8OnD4/jQB46gkNPxjW+9iL8+fgKVyMB0fhCwLMShj77qJTx222H82ofvwf6+Tpy93MD/+Sd/hZdnLsHuKODuvYP41LH78fCBPThAqIWVRAMEjrjX9PJI6ehpTviNnJU9GGjGOibKVUzNL6CpGTDsPOIgghWbrQoMBMBJLIUWPjYDxWu3LWnccdha8AhALFYBraWNfPmqaDB/bjRbDSSpyhuBWvtFTtnsMiItKbNScqjdniqXJ0EvOd3UNSd/byy11GpfrTa4SoW6PLGI4UoFLGQrBI74e74OimbIfSTQpmA+zU8EiFlOUCNgLMSEGloGISsAS/QscyuJ6hkT3VOV3aQGpBo1uQEU0CFqJ6Xl0EIwk8kiCCJmKRGtktqgn4yhMeBP2pWphhuoxgIYk1UjeFGDj6V2aF9x3pBpogpMKSBN+xDzYbNI0Y0cuzs91/WA/jsdDO7UwUH03jaleL2ld3qund6nG7n/m7mvOxWSeyMV+BvRn+ulj2zVPmFBEdWmR1GAW/qMHlnPi+AHLj/Xa2sVrJYXUZ1dgrtWR61axsryPFZXl1Bfm4fv1RGHNB83+bmOqQQrzUNRgIJX5tKyjmMjazuwbaKOG8jnMvz4E9BtjSNav+giIk/XEXDFoxBhFKPRaMJ1PQbPBPiano96vY5a08NsncC6jmw2h47OPph2ntMawziLbK6Erp5B7Bkax/DwCHq6+2DmSsgXiygWizynhWEIS7dg2w7I6dSa61qgL0QzFtFaMfe3xepozlP4U0W5aR/TlCrw8hgFlpPjbX1ke2txS3VMkj1Cf9P6mx0kEnSr3625XkXyE78Ffb69qdeUT6LIyrmR2J+qN6l+K8DNbXKFC0FTbzkH+NTkiBY2VP1jgC7BfXJf9b2f0CPZ7FnYyABg1oYm+r7xu61sxZ8HVDMqwr6eEkYGcrBJ14ZT0kSrShWffhOz1EhBOGsBperob7JEGQ3UNv0xGY0QCpNMOdJ1nuCmr67is69U8YXvvYbG6lWMlLK4b/8Yfv2x23Hb4Txs8iJpVAYCsGIbtuewIFpkSRpnFOOlJQ9f+8EEvvKDizi3uIbDI3342H378dP3j2CoV0fsAb97toovPvkc5uaqsJpNFAwDv/4Tt+OT7zuCQT1CZGiYWQvxh8cn8fsvXsWV+VXsaVTw4L234cH7b8P3XzyBZ198idXQ7z3Qi0/8yH344OEuDJs1rklOPfvciQCf/f2vYtXohZXNwzBMdIULcGwHQeBjga5d07Bv3xg+9sA4R66PmRGKWfIqAn/2w8v4wvELeG56FRU7C8NdQalTQ5dXY1qnZZbQ26yxmvzJsA8Bh58M/Ow+HZ987G48tLeE6QB4/OlLePz4GZxeqmCgtxs/ffQwbj06ipXVZTz57b/FxOwquvqGMd8xiLJbRy1w0V2ZwKPvOYJf+/B96O4q4exEA7/9tW/ihbOnoDsWHjw8ip//0cdw7JYhjFMNuJBAeIjYVuW8UhCe0tFvxJKufY42CF/D9MIiGvSc2QXEAbn5TFHSkfBeC4TTHLGzHE9Sqk/GEkTkVwJxlTcqP1PwXNcFCFeRYhW63QwAcDCNvO0MatuRZdWKLJ4j6tkqcExznS6iI3TujSA8+Xnr71Yv2v0RKkVK51deJXng5TlNm6j7Yh/xuuMlD2LfBYnMmIbO5R5poUgL3NDJC6JcGDBLIPADRCHlXDbhuQ3EoQff9xD4HqLA4+NoMc1Res7FlCCcKgBwKR/RP103eQFqmhZsPQvLtOFkHORyOeSyOaZzUuRcOA4SP0xbjeBGNW5DUItjRKGIaBHQby1eW04KyhyikpE7294MYNpZCyIFYrPtHxOw3GmfxXO0fnH+RucQObabsxx2eq43auvt/P7NXOs/RhC+GUiPIppHyFdH85XJjj9Oa4lCNGpVlFcXsLg0hampCUxNn0djvozIDeH7NXjuGtzmGsJwlSuR5LIaHNsDpYTlcwYyjgHbNDGczTANnOYWh6jhtsXzmqJ8U4BIAClOAodBKtZyXSro6JRbroFE1nw/gGFQOVYNXhDAc100fB/TtTrqNQ+e68ELDNQbMeqNAAtLPiwnj1yhG52dg+jq6kGh0IFi7xCKpQ6UOrqQLxAYL6HU2YtMlirnEG3dgSHzl8kZQNcBXYBwMV5EyTVOMJJ54fxbsokYxNOkLWe4jWBbPWrrQSTt/kZpGYICruzlGWY7Es6AVNgyydTaCFQ35lLL6R/BBhCuaPJUppbfR3R7Ev2hv1s5+xKIi9nAgBYTq2I9OGfArujoklkh33QQiQmbb+Idsb7f1Aalp3J8UeoGqMg7v+PEIeu+o6AjgXAHIfZ3FzE6kEMmJNaDKJHLh8hjqWwuMcpSEC4EeVMQ/qZBuKg/vp6ayMk1DLy9UINumuxtPHVuCr/1Wh1/eeYqvNWrGLINvPeWw/jXj7wHB8ZMZHSgodfZx0XlhyzXhE5PFLEc5Urq1UUXX372Er703HlcqJDgWTfed8sevO9gJzpyFmrlMv7gzCy+f24CXi1ERxxhpLsLv/ah2/HhB8ZQDEN4hoELyw187q9exJd+OAfPzuPhgo2Pf/g+PHB3B7717CIe/9unsFBzkUMVP//R9+LTD+/DoRwtCERO6b87oeFzf/QEVq1+wMpylKcYzMNxHJBow7LvQI9CDA4P4qP37sWxW/rwsayHzoJYLP7JCxP44+fP4QczFZRL3dBr88jlQ+QbZY5amUYJ/bUqoiDGGQzCyGRgWDY+Mezjk4/ejWP7OzHtx3j8mUv4GoPwKvp7e/DhQ/uQ7TBx+vRJnH7tJXR3D+Puux7AFbOA01cmsOTVUVq+hEduPYJf+/EH0N1fxPxKhG985wJeOnMKsa7hkffsw4/dfQuODFgYpgmNo0nkzmurZKSR8DQSfiMXrURH50h4pY6phQUJwouIqdRLbMKIpDgblSeTOWZJ8vN2roVSSWg4J8Gwqq+toAEDPxlJpnPqWnPT2qnJRXUSOLMuBuUjKhCuzrdZu3KVZGrBppFw1adkZFg4DhhaS2kj5RZQUe5kFF5Rz4FmEPGCj4RjlCORJlVLo8/pfDGiwEetVkOzXsNCPYDrhwgYdDfhNpsI/QY8t34tCCcgHoUIQrKVilLTtCFyLSnaxQs6BsekPkwUTVo8d8K2HBQKBa4q0dXVxVEjmkOVAFImk2EhJI6emxrsQhu8iuiMYF35ftiKsBPQV/dkKwh+PVD0ZgDTdsbfZvdz43Fvd9s7uc63Y9+d9+86Jcp2COh33vbbYYHtn/MfGwhXPdsYNXS9GJZBaxrhjGMsEgFzU5exsDCLmenzmJs5h5mZKczNT0CvhXB0C5msjkLORD5vI5f1kcuZKOZNZOwGHNtENgM4ts7VXTpjMa/wvGEJJx0zYXxZ41qBcIHaYJiiaoKKtNI1c1UOYu9QyrhhCYE2+pwcjFGEVT2C64Zo1F00mhpq9ZjTGheWAniBhqanoekaCIIQQaAh09EHy87AdnLIFzvQ3dOLrr4hdHX3o9TRjUyuA7l8EZaTFfOmQU4GQaVug1oBwD2P+KRCuV0xaei3y07G9W5GZX/hDN0YxaWX5/ZzwjkSLpXAN4sIJ+95MiJ9TSRcvmAJByiKf/J8oSyUq6LfygaULsD/yTKvKirOZY9jW9DTW+B8fSScPhc55eLz5jb8f+v6SO9ZTTgg1t+TtjNx43eBZkILfDhxiAM9BYz2KxAuHd+8dhEXokB4SkdPQTjDyok3CcLFElBNAgnxCE2HH0bwQgOaZTDF/PWLV/CfXyrjb16bxnxzCR0ZC/cePYJ/8+AdODqqYSCSpSZkURIqmUwRo1CnPMWQvUYvL4f4s++dxRefvYDpqITejjz29eYwVjIQ+j6WV6o4tzSHiu+iL3JxqJTBPfvH8On7DuHIgUH2SF2JgZcnaviPf/Usvn/mKvTeAfzEob346GP7cHjQwNMnlvGlbz+Py5UQfr2Cf/LYXfjF943jwW6ipoTkHsDnXtfx2d//OipxBsWMgYGeTjw0pKGvtwte08UryxbOXpjEUrWBsS4bt+0bwq88MIJbxzuQsTQ88eIi/uzZk/jh9DLmgwYGiwYevmUYB7K08DcRByZCK4uZhVU8OeWjUq9DMwx8am+En3nsXjxysBdTHoHw8/jK8bN4famGYlcX9vX3IdJruHjhLEpuFR+65xjed+89ODGzgidfeQHTXhXx6jwePXob/tePPoSD/RkEYYxLEyuYm1yAqZs4emgQAz05ZG0NtkYL6UAs3KnWMHtrU3X0NBK+/cXkdvYkf3AQ6bhQXsPU4iJqJOZFkfCQuDY2zE1yqqzr+ravbdVgcCzmKpWj3dqLoiMqKq6UzPl3uA4gb1zIbwTIRuQL8UaliC5fuNQeNc0iuirCK4F6DG9LEL7x/HRegwTe6FiOpgsHqHIm8PJKo/I4Kv4uFjFNn+rZ0yKVIghEqww4NSXymohpkcn5l2VUyhXOw1yYuwCXmDiBB6/ZgO+5iIIGmnWKTJGjlBSIyY7UFvUpgm6SM4FUiYl6qiEMaAEbw/cEGKcFrscRLh9BEKBpD0MzBOCmSDiB8Xw+DwLe2WwWpVKJwTkBc/rMtG1kSh28wCZg7tgZjoBTVJ0iScRGMkjIT6PIW8SL4cgSEa3tgt2kvbczbt/MPtcDg+/0SPjO7UUP/o0RLkpB+M6tv/GIN6pm0KIBJ4GLEcKiNQ05y9wA5atzqCwtYPr8CVydvYz5mbNw61ega5RW0kTBMpC1bRTyDjpKOXSW8ijlKAKuwzbJcUjsHYCcl6R4TU1VGhHPi+RkZADO2hm0ZhHOSSI0a1LdW1yjYAW1QBR3lLQwRACJUilbdGsZjdW0ELFminmMaOgRAWIbzTCDphugUm1iqVzH6moZ1VoD1WYBjWaAWsNHABOmTZV/ulHo7EepewD53lH0Dw6jf3AMHd0DyGVM5LQ1nkNFBFzQ+Al80zwnIq/keBR3ha49IIG5hLBGcoxvBh7FZ5uj0Y054aoNSgFT51KfbfVb2JbAr7Yu57uNENqANkk7B60tN4BmVTuDGQIKaLfGFTlIxDHcJrG4JHWdP1OgPeHQcN+gUsZGe1FVJ1HZKVHZQ44ZlQ618buGnoEeeMjEPg515zDaX0A2IAaISFMTdfCI6aWzrg3XCKD6bO/CLc0J5/v/1nPCrwXhajKjAazBiwzEhpjcZpeq+IMXFvClv3sB5915FDoKOLBvBL/x4P04dqQDg8R6NiLxQGkR/JDEH2JWS89ZEYgN/XI5wpe+f55B+JUKTRbb44UAACAASURBVGwG8g5QNMTCrt6M0GwuI0vnzkR47NAoPnTfHXh4TwmFPHm1gJdWgadefB1ffP4MXl/0YJQ68ej+Udy9vxtd2Qjnrizh71+bxJzvIKiu4cEDffjvHjmATxzuZmBqagb+0ykN/+73voqqF2OwZOLOI/vxmQf6cWDfIFw3xvOLwHd+cBbff/U8/Ooi9nQV8JkHD+GDD92CwT4b335pFV999hR+eHkBK41V3HlgED//ofvw2Ggnv0wo3Wki1vDi6UX88fMTmJqdZVP/wiEdP/Pe+3DsAIFw4GvPnMNXj5/FqaUaMsUispbNILy2tor3HRjDz733IdwxnsfTL1fxJ09+G5P+GvzKMh674078q48dw9E+MnqEoG7AK1O+poOODlqsU36ooIBSlIv6bMQGU6E0IwXhKQi/sW8NgsCUX0cgfFKBcEeC8NgGpb6p/GeltkqLsc225IIh+T1pGTDpSQJUAR6lBC5FyaWAGkeg+H+iJJ9YDCWo4nKxwMBaCa5xdJcEWAQIZ5AsvxMzoohrtUB4gpobwRXfquthGqKis7evha+V8sh4YSYi9m0Q3o7y61LeXVyDWHPFutBzIPo4AelatQK3UcPi3AxHuutra2jUKiyGRPTzytxpBG6NjiCOOs8RWuyxPYgQYxsRLMsEid2x4J0B2BkC5GIBKejo9IohdWOhVUf5254boEGKxq6Hy/Uiam7EOZeu63JeJh1bpMh4VycD8O7ubpSKJaasE4UTdoEBeD6XR6nUiY5SB7K5PAb6B2FaDkeeTKJPEr00CBHaQgV547YV2P6HBuH/2IDijZ0FNjkbr9RuDAjfVOjwbe+AaOCNwOtml/GPLRKeBODtvyMEIFq5h8pqGQtTs5iZnMDq/BzclSnUqkuIvSV0Fjz09XWis6ijmNW5xrJpaLBNDY5l8Hyj8mdNzRf6FZrQv6B15hocyXKSGhicDBlzmo2SV2MBNI6sUhjSF0CcE3XV3K5KP4hUSnHf5CRKjktyPpoUfRXMInIPE6090kk/g4JOQN0LeX5ruh6WKzmslOtYXK5gteaj7vqouBaatCbWs9Byfejs6Uf/8F4M7BlHd0cRAzkdtuPw/JbPFzj/3LZsWA7ltgvWj6Ku09/IFEQJ2cT7RM0hGyPXbQC+OQjfCODVezSkd0DyEImoCRzzPvy/ZG62AOGKgq7s2ObLimNa2eH8bl9PLadjFKhW9HQV1RZkBgLhogSccLHIvHFFZVeul8T1Ndcpz69/4lrPp6qoIO97rFEuvrhyRZ2n30kbJ79b07LQQw+ZyMfhFggnLRqljCXK/dIPgXCuMpKC8JSO/tYi4cnB3H5ZMgXJceBL7T8axnU/xt++VsF/+/Jf4+naJJzOHAqdBfzm3ffjYw8exT4+nB74GIHuYSWK0AwCvkFFKmVt6Xi1quHLz13Anzx7EXNBJ3RL58hykbykjgPNKmKoAxjb04uxcBmP7uvF/SNd2GOQAEcMN9Lx7ckGnnjqu/j2xQXMBg5i3cBQZwHD2SZMv4p6bGJiVUclM4BwqYy9xRifuX8U/+LBgxjoycMygP/0coTP/t6X0HBd7CtpePiOQ/ilRwdx6MA+fmhfqAPf+u40vvH91zA7PcXX/vDRcfzsh4/hlgN5PHeyiq9/7zRenpjD/MIUHjs6hn/5iWP46MFujtZTZaRnNeC7rzXx+e+eweSVaX5h/NODGv7Jo/fgof29mPSAx585g68eP4eTizVYhQLn4GtWE7mshX/2yB34uQf3Y8QBvvV8Gb/zF3+Jy0EN9bUq3nf3ffi1n3wE9/cucU6KExYAN0PFe8WES8UNbQ2uHrKCqEX/kXczotJCKQhPQfiNXr0aCEMdl6o1XF5YQM0wEJIwW0hjz27R0QlfMginMn461Z+9dtsKhKuiWy3hMi7HpTJpBDinTeVR099CwXYDCOfSNuTBbguRKfCmxwTCRfScQfcGeruKtjOAl+u7IBKU940LKRWZ2PidyUBXrYpkZJ/V0YUCOyulSwVe1UgIA16ziUqljMWrVzA/N4vyyjIWZqfRqNfRqNUQeA2OlBPVs0tbgKV5MHSikgrKp6WHyDoWso7Ji2Ja4JIKMS2WSbLCyfgyeqQjjuh+SgViKo3IUQj6jCidIu9yIhrA8pqL+fl5/llZWWEwTvePKOkUCe/o6OCoOAvG6TZ0p4epmxT9pgVqPleA42Rw6NBhFIsdLIjU2dndOsYzhRrzxu16IPwfMhr9D9n2jX6id/Jsbtk2iQ9uEQnf6jnf6lwpCH/rd/h6zgQF+pICXuTAv3z1NSzNL2J6chrLU7NYW1lC2FiDEy7DNkIMdGgYHbbR39uJrO3BMV2OipMzk2cNVhIXjBtO8wk9aGGImIA0aVhAx1q+u6V5wfOoVB0nsM5TvNTLUNFvS0UmKRVHRZ4ZHIl3CwNdzhMXNtOiCFmvCcPJ8HzieT5iw4SVyaBOQm6mBc20iY7DrB+irzeDAZQrTSwsV7FSC1CuNjBXibBYaWKp6mK+qqHhRdAzJRQ7etFVKmK8VOA5r7+/H4MDQ+jt7WWGkOMIxg9FxHk+JOeibqDBVYHleytRunJzAC76Em9BR98Y3VXPV5RgnCWBurrP10SQCWATCE9Mu9eUD5POEHWdJMSs7pMA2SzJ2BZda+WGK6q+jojWqgkqejIXXEXClaAb7dfYrNpI4pHYaDN6iSYj4cn5RlH9W9cs1wkVPceR8CxFwruyGOsvIhfQmkAJhBLypusmRwy9pFMQTja8NifcS1SaVzdJRhRa94xZ2Ozex5k1DcevrKK+NIe9w4O4fW8vum2dxWzyJM297iCuEMhYs5VHrZRmWTRCzgA0IdACIgBWqjW8slzHxYqLvB5idKAX+wbz6DY1REGAHIWJ1rXBVRaBVi07EUGRoRZBhfB9HuSmbbFa98zVOZyeXsNyPUZPzsChsUGM9OaY8gPfJe4PDxy+dipFIx8wmqzIoUhRD/JUsg+RJj7eX6wEI7lgpFzOb7yyjG888xL+fKKMamzB6N2D947340N3jOLHx4EjBbHInol8/O3UJI6/fga5oWP48GAn7urTML8Y4I9+OIkvnDqBq/Uc+owsfqRnHD8+rqG7QwOKl3Fk31GU8h3YQx0LZCTHzqKsA/M68DunYnzlib/BspdF1LSYXhnr0+jO69ADF5Zbh69lUQ9MrLl5DI8M4ba9I/jFe7rwyK1FDERV/OYrRfzHLz6Nwtokhu0aHr3zEH7u/UdxeP8o34kLXoS/eOoivvrdUzhfNdBRyOD+gTr+2UfuwgOHRvE35xbw209dwKvTHlCu4LF9efzbj7wHHxgtsFPAdzL4/9l7r2DJsuw6bF2fPp/39V756uqu9tM904PGDIYzIAEBJAYhQQFJQehHoR/+6EOK4Kf0py8RH/IKUaIkQhIkAIQIIwKjAcZPe1veV716PjNf+uuvYu1zbmZWTXWjqtmDIAeVHa/rmcxrzz1nr73XXutyBvzg/U387ncu4MNr9+BWpvArr57GL3/xNJ5fddBo9/Dt9y7jjz+4gx/vlwFWiwYNfLnYx1efewp//4VVzK8vixDdf3Ghi//1D3+AO0NgbtjFyyeO4j/55nP4Sn0gCsWBU0TbsBFxbBgGZjOgxIyftFSlAC3jbANZGqKYDGUBQBiKSnpmuQiiGEaRWVn6fwJ77SHubG5ia2cX6/UZbKytYWmhxs0gGgZw2AfLbIaMjck2Bl49WnM4IztLrhn5fD70DwGngNSycLkV4OLNTez3Y3yxbuPE0Q0ssOeeB8BHwowBU3sRcwKWmVloFur3NvupOPkzH2lLukh6YylMZbnwU+CNzTau3N3F0Chi1ezAcx0RhXkCwv/lA7rJLQgdPTFx4zDE5l4TQ6p5FzyhTTtGAitNJAgTxVLTlUpFmgUjGnZeLVPV7BxQ57RsJYpiSFSgRdH0zvNxJaBMPLbvB+GGEYyq4KMqdh6Y6Uo3K9PKj1qJNo7bc+6/RpMBzBgE0tZkEoSrqoa4oMpinfewj/v4qux9ZJ8gLW3oWZplGIoEMWC7tniUxmEI12ZFibY7IbpBioPtW7h5/Qr2bn2Izt4txL19RIc3UPJMTJUtTFct1KpllDwHUwULRc9FueKhWMwFhChYZMDRAo0qYtXJAyW5NBFIsQyeJzC0gu+EqA/f2Bw4CKIU/UGIVquH3d0D7B70QYegODHQG5rSC2maFG+rwXapRHwIVidAdXSnCsMpw2QFvLqE2tQ85pfXMbt6FLOzcyiWqqgcOaZAe5QqlVrDREH6Ry3AssXlJqZKMy0Yqdicpahz0qOnjFayzZkXlvQtqijdSGw1Xhisu58m+fP5PiePs7XHraqz9/Xzej1uMuGTbAXzRNfjHNcngfPHvR6fts+/DiXyT9r/Z6mqf9K2Hvs8Qo4ReqiOQRZX0SiOpf+27BTlmfB7QzR399FuNrB5/V+gubOJ3a27iDv34BkBKk6Kl88so1RwMFVxUC1aQiWnl47vRiLASVFe2knyizUBHcEiM2Jxx0ipD8LnlAlRJhGtIgzbQ+pVZO6zxUqxDyQhEA/pdyUaIzEs2Na09PvyYKWOyrjFTGGxfSXLEPgRLOpWmB6SKEUQ+UgdH2booOAUYFlVRGmAwbALs6YZg0YKLyrCTC24cQEGYwyKvsUxhgngRwm6mYfDfoq7O4e4eKuPe9tNHLQJ0NkyFMGqFrG2uIBjGxtYW5pBvVaD6ziYXVpDAAeFqQXMHH0GM/OLSO0iZmKWuVS8M3LK4LVyHaSmgT7nXNtCbJs4jEMYfoilVNG4+VI8E90+xTlVtzdN2ocRAky+7q8Cq79MAljiikj7ej/4t/zZfPBZJLU/f28u6pbLiEhSRJw61HoiAF9AOZ0T1O8TabFSaxGFoEd952luTse7zPePLcHlmHn1tPid0gcYZw64fCk+xfiV/zlPEORU+PzYqLeZxSFcJNiYLWFtdgp2lohQ23gF12J7sl4+AeG8uj8BwgPyoPVr9I2svcyBKWApEyEzZUmKS+0U7222EXUaAsLPbUxjxlWDgzdjvC0VBMpWRkVjZSuTB25qcCo6TN7A3xsmeH+nhxuHQ9ScDOtLczg666Amkwwtox6+D3O0qE5mpaRZRqqbPD7TUlYMu402Lm/10dIg/MTaPJan2I3J4UakrSdfAhYCLx4jNdMY9OoTFBakMoNV6cv8Wmk1QD4jNwfAd96+h//xrZu4uNVA2yrixFwdL20s4uUZGydKQxiuhWvtFr6/uY3r2zsy4f3mMy/i75w7iShJ8H+dv4bfOf8RdhvAUm0W3zz1An7zuTpWFg2YlTaKbk0C2IURCE9ZpkHLAK74Kf6bH27hT/7sL9HwHSxMreL4xjrma23U7Bjs6eQ5dyIbW60BPrg3hI0US1NV/NbLs/il15/CKbOP//xSCb/9O9+F19vGWjnFS2eP4ReeXcexjRWEUYIfXTnAj96/gPfvtLEXF1HxTPydExb+vW88i5ePLuHPbzXx333nJt68GyLe2cEvnKzhP/3V5/CV9ZqkMiLbxfsDgvDr+IMfXsFH17dgFSv4xReO4++9/jS+dLyM9jDAH//gQ/zuDy/i/F4BWa2KGTfCv3NuGb/6+nP46pyNyLFwGKT4R++18Hv/4rvYCi3MBn28dGId//E3X8SXajFM28K9XoTLrT4GGXB8cRFHKzaqBuAwvqS0qQuEAsJjeEmgAliKIpm22H3ESYqElnSKy4C9bozNe7vY3t/HQqmCtdUlrMxX4HGwCAuMC1QOWMYgXHUsERDpTKG2nNDTKywj1uwKE5c6IS7d2MLBMMEX5grYWF3CXNFWuFtN18ikj4srFGdHLlSGiP1lZorMYhadQEc9b8y2q+olZB8hDLyzM8CVzQMM4WGZwntPQPj9K/Ln9NNnAeFZFqh7OgonlBWN2G7p1IoCx7I063F1f9iZA2+ZqnI/7zzlIyCbo0BXwifo6iqnqSrPrG6PquITc/kDocuIFZ3P8Xkx20Rug6a2p54AAkY6T6jvc5Vcfl+xVGgQsdNMkrUEkzaiOJL2nbLnIktiBIMuOocNNBsN3Lh1HQc7t7F19zaC1i04SR9FK8TptRI8Mok8oFY2UCoW4LkWPKRwbQuFIpWGKXTG1iA2BpEJM7k45sfL66BtiDRBUEU86tpr3uDIQFby13ZVacOmBnyfPZUDdLoJuv0Ah+0Bdvb7aDZZHWe/eRGu56BQMmC7nlDPM7uI1HCECtoeMqFcRrFcR3l6HvX6lIgeuXMrKJUrmK7OYLY2i1qlhqJbgclzonCTnq8Stt7YGWxW4cmflwoF83VKbZdrnZknoTkO5ANqPslkkvxX7/W4oPPzAuGfhdI/GcRPXslP8/b+pCv+BIQ/+ljUXKBH/4CmISngqntx+a+2rzIJNNtt7NzdxL1bt7C/u4PW9vdgxEOxNZwpxJireZip2JgrpigWbFQKJjyXcyhj6hiBGUk74sNBOPep1vSUcxLfx1S62I5RUMeBz9mLehdJDDdqw7LI5hHRCB0VGEgDzlZKr4gglTNUJK1KyvqQyT96QbuWJ0kAsWa0A2S+SEvCNcpIjBhB7CMt8XhSSQp4UUGDcLrjqAoVE0xBBtFIGhgegtRBx0+x1cywd9DB3e02bt7ex+5BC53YxGy9ioW5eSzOVKQ1R5TenaLEf9WZRUyvnsTC8grKU3M4Mr8q4paWbSu2kSBWAlFDxJAHZGVxrnNt0K3diBLUwnGfsyCPCbYAF0EBuBNVbBFHnkSik6D0IaJlRAzxAyBcVgH93ocNtngChOfLhgDsnJkwAcIVONYUdGnt1wrqea5XO08oirxqheX3icZik0BcwH3e952n0Ed0exU1PAyEK3k5ve+cAk88RSvNJyD8keaTT+0J3xzqFP4DhvIErjI2xbNUKe9xoN9oxri83UM2aGNlfganVmuY9kiXSFHIB7hU29TDriNEHRiyT1CBaBUrZgJomBkwCHDor+0nuLI3wE4vQsVKsTJXx9qMgxqrzfQK1J9XEu/jfdgCh1SQlHvTyfesotAXkZUTkxWoFI1OD3eaCTqBiSkPApgWqhYqkm1iHyAHqzrvCLZ8lq/KcDiiKLLKKTY5Inqhz0goHTmE4meBS1da+G/fuo1vX9nE1U4Ey3VRLzqYLxhYLtoIkxRbnQg7oYUgzXDSvo7fevlL+LVXn0Ocpfjd9y/hn37wHu5s+1hbWMVvvfBF/P0vzmF1kQ8/a0PM9JmYIXiMWabPANfFXgr84HYD/8N3L+Dt9z5CJ7DwpRe+iH/zV5/FWcOHJf7kGayiia0B8OGdQ/zRhT3cvHFdkgrffGURv/FLP48XysB/dRH4R//kT+Wez9SKWF9ZxNJ0GaVSQeiWN7caalINUoSGg+mChX/wpXX8yqtHcXyujD+7tof//ttX8aM7AwRb9/C1s3P4z379Fbx+dEq81SPTwQdDgvBb+L3vXcRH1+7BKdbwt18+hV/58lP48glW6mP84XfP43//zge40CiiuDSPs/Mu/oMvncTXX1zAyQzMA6MfJfjtt/fxe9/6Pu71M8yGfbx69iT+o197CWfqJfQGMf7f9y/iR5euIjItfOXF5/H66XWslk1McwAyk+xmSBwC2UyKRAa9zEk7YhU9owd8JOrWiWkizAy0BqksMM3DNooFC/NzM1icKqIoxb0MHiuTGv5OPrECxzND7Keki8ZQ2dqRrVIayj649F7tpLi+2UA7BI7NWFhdmME0K4FRJBRaVrYTPiOmEglhkohf3Lbkv7mIj/qEDKmCUUGbgUDE84CBC80Et/fa8I0C1v3bT0D4I02vj/+mzwLC2aM8fo3VwRWdXI+ZUVVc92M/cGh59WAEwB+ghVsmaZF6Fp2wLxvTyZXXdU51VQrsnxCxPITWLsu89LZrIK8TAAQylpaKEyCee45ngOfQHzdCkDDQsmDS6oYVKPGiTWElIfq9Drbv3sTdG1dFgfjOtR8h9fsixjZbirA0U8JcrYATaxXYDB7tBEU3kz5vqpBnkWIRkJ6uRI0pdBZK9eEne3RztXY9z+cU/ongZLTsaU9x/pzYtohNcp0jw4HrUBDaojjc6fnYPehib68hVfKBH4uApAgc0dbM8wRk0+7HcT0ksepD53siEYGj1VqGwK5KRbw+t4q5leNYXl1Hbe4oatMz8IolrRivCDlUJ1aoXAEMaYticK3yd6rfXc9aVOuX3kBOUJZSNP5X7fW4IPyTqtGf5bw+z0r4457HZznex/3MY1eQH3cHn/L+z7MS/klK2Z+0ewXaKbpIlpkBQ3quWYWkangHze07uH3zOjZvXMHevU30u4eoubdRLTiYrlWwPO1gbqqEeonslC4c20DByWAwqGA1M0kQEGBLHPBgJVw9kwS8En/rajiP1cpMxYqxPfhpUViotIo1wy5caVmknRcTiSn8lF4ckMo7iwhRZsIPY6GGM4kpLKuIwpMGCq4Lx7Kl9aZYBFI/RhqxsukhsxhDJAhdxpycM1K4MUG7CTd2YGgky1iZyTzOKYGl9scYaZh68MMUB80+bt3dxe3NBi7cjMTykYnkmUpR4qapWk2rvbMP2hDm4dz8gsxl0yd/DuXaNGq1OkqFiohVUheDQJj3KEhJlWfiktpMGYzEhB2OfUV4DfPsMOdMGVs68ZiPATMP9h8QKMv/PklH5+/Ez2BCzVzBmvGa+LDvI22bNpmMUwA5x1rjSriqYKv95H3i0j6Qrzcjz3H9OwHwLMmo81PgWQNsvQ8hOEnVfLx6c9tjJDgmUubnrazT1D4mK/xPQPijTXafCsJ//2ZnNGImM0J8gCUY0pL9FCZg4NANLKGYpMMuaqUC5mtFVOxEaCiCkwVCEBLQwl3RH2KLYjyqQmBK074CJxRbYCWVVQ5Sa1jB67NK4Cfwo0xoDfWih6mig5IZKhAu+yD4pgafKyBOhCVMem6rgaXOQ38v/oiKgmNaDH4S9AYDHIauZOmKRowKM5SeCS8dSGXbs8e0Dcrwyz4yYLF9B7PTdSzOz2Hac1RlnnuUYCunK459CXl+sR/hW5db+PNLd/DjO/t4e/8AaTREca6OMjOZgwhh10XRXcTs9DR+44s9/NLJp/DSkRoa7QD/2w/ewe+8+Qau7gd4amkNv/nia/i3X13H0ryFzCPsLAl1vsJj4GGw6uJYuNUO8Ic//Aj//O2PsLe3L0HV3/3GN/Dv/70XcFzAphIpo5jPdgi8f/sQ//SNW/jhW28LVfHnzy3hN/7uL+LLqx7+jw+a+C//ye+iE2Qwi1U4xQqGkVIG9soluPDhdzvIgi5myx6eOrKCf/iLr+HZIyVUXQN/9O4V/OO/uIg37/YwaDfwt84s4B/++pfx2sl5GSNUvbzoA9975yZ+/y/eFxBeqs7gV157Ft949Sm8dMzBMEzwR9/7GP/3d9/H2wcONo4s4etPz+LXn1/HC8ensRIPBcyzUv1fv3Ebf/it7+Fmo4fysIPXX3oO/+DXfg6V+SoubAb4n/7Zd/D2hUty7K8/fRLffO1FvHS8jiMEzZGvAk1H3d008wR8U4iEMKg5YDtDE41hitT2kNguBomFvu9j4EeAG6FaKaNS9GCDGeoIdka6F8HLqE6W1y51NYpWVIr+yfGrnpEMWTgALGaGPWwNbOwe9hFYRdiFHmbqdVQME07ow7OpkJoIxYx0dmGga2qbS7l9/eyl2hqDa5FLUS2Ss4KeVPVNx8Hd0MFBL0DklHHWv/EEhD/a/PrY7/psIFx7eE/wloTToNsXhJY+cgLX/dmjyEED6wm8zPHI12RPuE1axUQlPAfDDODkvRMiLSMq/F8BwkfbGwF+XW3PwXZ+DDqRyey6UDU1EM+sNtinl6YOspRVaheO4Ul43G21sLd5Bdtbd3Dz8nvYvnsNadRHNbyMuakKlhbmcGSpgvnpCqpFG3Y2lIqNuE/wuknjJYNVthzlHCclzpgkykqNx/MwxeqUgfDoM4rTIkFZLuerK02jZ8/g+pTCMFXSlG+LeE7CTnEkwdAf+DhotnGw3xSRo619YNAfSJBdLRWkYjRVr2OKVW/HUa01gz4ajSYOmy34saXmKacCc24DyxsnUT32LOZXjmJ6fhkL03OoVsuKzcUKuNzuktBheQa0kWGgqkB5PhvlrVc/OYYee+D/FD/wuOD1cXusP+3QP899P+62foqXdLTpnxUQbkxQkx/lujGOlK+IomecC7iURhi2G9jZvIY7V97Atcvn0W3cEk0JatOcWIpRKXmYqlZQK0E0fNhihGigtCtMEqKpH5EorQ2zJH2zxOUyv+p5dgR+8uqoCE4qfmpsFJDCk5pLFJbEFjGOFEvTdgy4rgHTDUUTKzUTZGkHWRYjSlwMQwtDP8XQL6DfH0rM4lgZCq6DasXDVL2IctGFl/Zh6fZGh9o4FK+1DQytQEcTGdzEkjjDSSwkus+ZJ0HBYZ5rasUg/y6k6wSjKZtiwWy94TwX46NLJWnj297eFlnQ+blZLMzNYXFmGgXHFDeLQftACl31chE7iz+H0vQiZhdWMDW9hNnZBcwurMH1ioIahXGYxqBWCcgrZ0xlVEdrmupLVu2qFDbOl8NJ3EONIgWk+TVWKh8tpVoRXfCLAFMW/R4AzQ8B4ZOAm1pGah8Evvn3Y0AsYbwui+cmZ8LEkEq3tqrMD56iZ/eBbVUJZ8E034fqGdfb1BorQnPXzC0F8BUNfvKV/ziu0Kudjs7lSSX8UaYRNf5yAuzD6Oi//X1246rX5GAkWOVgpX8ggxVOGAThhltDZlVgREM4SFE0UxSNUPyiE1q7aIBMC/ccICe2L1VXvnTNT1UI3SLCKEKYGtLrxiqBH3MAUU3PgUO6tMEKe4pC5isaUBLrfXBLBOEKkBs5CGdftjpt+b1Dg0X94ElyQKzEIgxRQWR4cDP27KZwjQReOpTsJFKSdbShumEh0cHWhr+DlaVFbKyvYb5U1ACcOjs8PgAAIABJREFU9Qr9EhEIlT2VwZqw7xbYSy183AAuNQN8f+cAV29eRbPfgpsyM1rCYmUdG0vHsDLv4avPZDhbMEDpje19H//Pex/hTy9fxO1OhuPT8/jVM8/jl88tYXYaQKEHA2WwjlSQZnVVuAlsC1f3OviD776Ld+9sy70pFzx8/ee+iG984QjWU5XCIN06sT00YeB228D/+eYmfvz2u4gtBydmLfzCay/jtVOz+NHmAL/zB38C3ywgtIoIM9K+VSWK6r1VOxJq+0LVxUtnT+CFE2v4yhQw64JdrfjWRzfxz96/h8ttIOh38MpaBf/h157B00tlefhju4iLfeCdC3fx7Xeu49pmA165jq+9cBKvP7eBp5YNtHsxvvveFfzZ+zfw1r6JI0uz+DdeXMEvnlrA6QUXM6kvrAX2UP4v72/hO29/iM1DH16/hZfOnsa/+/UXYc5V8Nb5Af7x7/8JPrp6FcVyBS8dW8Zv/q3X8NXnV7HGGThlsicYgfAMRWE0BBHgZ8BOy8f1W5s40CCcQDwwPVW54sDzIhFwYiHdTPlcRKIgyaCXk7qkoiTjqWnhqaKEkmqa18vZcsFR7JDdYbmyyDTiCjpBDBSnEBgNlOkpHMVwQ1/6WQ1E6IVDxFkiNnekVXGBzEG4ojRRNVpXyFOqP2comLH0xvM52TcqaAdMzFRwLnpSCX/kGfYx3/hZQLhJVfH7is56BAkIz2ersar5pDuqZqhrT3A1N+be3lprVlHCdTNi3jOe09tJVVRzt/qs/F9ac8atRZOXIKevy/tGFHkN+k1JuY5o73m9lRNBDnopjCaVWNNAZBzCsBLYVomzOeIwQzJMpP/y8oWPcPvq+2i39tDYuYokaGNxroazsx3Mz9QFhE9X6BUeI4t9CZQFCHOi1C1XAjjNguKfyMOpVHBpz0gKt1Q5R/1UKpHMDzNgyWnzqsKvrg7nxLwlgFGwuhYZHHegejLJoGElg/NF5oBgni4Njsdg0UR/GKLd7qLTDbB9YGF/bw8H+/uIAx8Fhx7CRSzNLQh1sy4OETaiMBJv80ajh05viL1BhEOzikJtBubScdTmVsWzd3V5HWtLy5it1eGIB68D2DUNvCdBuJok8lmKHDWZN2RRuz9Qe8yh/1N7++OC188ThD+uCJoK3n+SQfK456Cexoffj8+zgvyzAsKRjPuDH2UgkhWiyHEpWIuKowCtvbvYvnsDmzcv4HD7I7QaO6g4Qywv1jA/W8dCpYcCbcc8FwW2/NHeMI0QifuC8oHPBbSEcWKWpF/7rwbhhmKpGFwJCjik4FmjhXYLGA5YCVfsGLoWeiwqTduYmZ1CdbqEYiGC7/ews9fH9l4fzdYA/X4Bvd4AQz9CwTNR8BzUawUszNcwM1XBQilD3XPg0RWC8YuZCEvIF20ZNQu6iYoxnETF4kxk8vz4XjWvkvlJgJ5gEA5ltNqOmk3CqIi91jFcv3kLV65ew95BS+JUspNW5+exMj+L5fkZFM0YncMm+ocNvI/jsEpTKJSm4RTpRb6AI8fOYmlpDbXaNOrVEhzLQBIOkSY+MoMCcrVRKxX7pyW5aKrYVaaz+3APtT7Ui7EaRefUPJGrhatPKECrnl/pM9e0fvW5CVV6va1JUTfp6ZaZdGxvpj53PwjngQno1tX6Md2cgJnriAbRxD8jizLtlU4QPkGdH1XNxTJM4RNpbNDnIQxMMqo+AYQLu3JCXG50DbjfJ3T0R5lKPh2E/8/vb0nsP2rb1gMzEgsVrYirbwIHE7PtYUr36Fj6s10jRolEV/oVyqAkEDIQGgTI6oEzjKEKukh/FuKtCnYsx1UgXJJWBRGKIM4YhhS+oG8zPRcVQC5mFK0xZRsP24eLzmhyyIGwKDvqigbTmJLt0Q9WP6Xzrg2P+zABzwJKViLVhZRKlJpAL9VQ3XdZ797CkeUlHF1bRY0KkQQ84QAVqjfmAYpQTRT5OAo7cIr0dS1KdZlU5uvDBDe2t7HV2UbQa6FerOLp+Q2cnF4UD+5eCUKLLmZAqxPg/P4uLrVb2B8amHEKeHlhCc8uV+F6KVKrA1NXwiVAl1naRN8E9nsR3rlyD3vtjlhfTBUMPHtiGQuzUyiiB8cgWyFCIpXeAgaZhSs7Pj66cE8oPoVhG8fXlvD8xjS20iH+/HvfhVufR2CWEGQ2QpuU0AzDYQjT72C6WsDp5TpOLs+h7rqYEvE6VZq/cq+Fd3cHaBoldDodHKub+MWnlzBTpJBHhsiqoJkAm3sdXN3t46AVIMksnF6t4cxaDcsVA30/wfXtJq7sD3C5Y2Cm5uHcUhFn5zwslF0Us67YPsUJ8Oa2j2ube5I0sAYdrMxN4ZXTy2gUPWwdxPjTH57HR+cvSeD85XPH8dXnT+KplRqWLJVJFSBOpRMmVbICYp3YYQi/fRiKJ3rfLEkyIsgMDDJXtVUwm+0pSxHbyOCatBZR10FJXsiyK88HnwuyAJjHtNNAFgx5EDMuBFotNeTvLamE74cV9MIMVrmOxO3D4/Pm+3AjHyUq5RsRQhDMq2Sa6jU34HJxJnVXC30JmMpSeEJTS1EwIwzjGKZj48Ao4dBPEFgFnA23nlTCH2l6ffw3fRYQbjExpIVkFBhX44kWWnJPJRGpvpe+7Qdi/DxUV/NwPkPltHA1Xmx7ohKeV67JmqAmgp7VJsGLSn/+JJiYvCKTPbOynlAJWG9b9ZerY+F2+S+fF5tjW6vfhhaZKRQRs0UAaW97F01WTzZv4urFd9E7uIhaxYFntjFVN3H6xBGcKPZU21DBE2XzLI2QStJJG7DL85A/kcqHXFniqHlbHfNYPEetjlqZTBMBOdfksuyT58hknFwraU0i0FVXnsdHBQlJy0oVnUKNTFGqqngs+1aWLiYp65mDbq8o8+XBwYEKuA87CPwAZmbBcRzxG5+pTytrs1oNNttkggBNf4iDIEZ36KMBF5FVglWqoTJ9Aisrx7C+fgYrK8dRqUzBsiqj9Y2VcM4T6lCUZzXvL1u91JUhk22Ucn78gf9T/MRnAbCf1+E8Lkj96wDIfx37+Lyu36dt5/M8j8cF4Uxm83kIhyHSYIDm3jZunX8DN699jO7BLVTMXVTLNlbmgOWFIqbqZZQzPp8KiJlsIWJLCxN6bHsR5RYyNbV3MkUuuZNUeXzn7T1j7hr3n2sS8XMmoswQQc+DrQPcu3sPh7sJwogMoSIOfUOS8Jljoj7rYHVtEUtLNdSmTHR7bdze7GJ7a4huL0WazaNUqqFQqAhgHQ7ayLIuSiULc9MlvHS8hNXpIqaqJXgJ/xbCpJWu7jUnXrOlep/Bof2vRW9vAjuRKtPe5CFsh3Md204DafdxbEtRx0Mbw2gDnX6E/UYL17YauL25g0azjaJXwnS1jPXlBRxbpOZRBr/TwhW/iCAzcdhPsN9LYXsVLB17EWfOPo+NY6exurKOarUqhbqMQrrsTc9FRAWAq4Iik6uToDdnzkqSQM/1UqXWvf8PUtBzsK2EyhhfTYh0ToDf+96ndam4TdW3rdLBIzAvIFzPsoJx9AqfV9V1tZ1gmMJsedWa60hON59UWOd78v2rpI+27dasXll38gp6qnrJue1xZDHxVEp77rgCPq6MPwHhjzoHfmol/IP9SEcNurU574Jjr4S0O5NGoqI7P4qx1w2x2egi9dtYmJnG8mwNVZsVAzWRiKIvKTMmoYeihnuk3cgCriqwOQgnTZzgmJXvjPYJlol2N8J+b4jWYAgnDQQ0zlSLqJhKCIAH9bB9lCmgpV/K91AFP30GLaYFyya1OBO7GFoubB200Q8iVIsuquUSapWifM9MGlUl86uR15ikepS1UCl4qBSLqNDbkXtJIjiarqlGar5vA0MEoAZDOXORJmQTGAKUAtLArQBR1BXQX3ZcFFJLQNPQrcOjcq20d2fopCk6SDFMDRDqz1kWKtpzL7OY3FD0Rn2n5Hv+lne1G7C3UHndFk2g6kVqQhxr+9KsHJlB2McJHhgMSNc0YfqheFZW3Ayha6HZ6SiBICqKSzpR0bPimMFrIsJGRdeWhAZnGDdiIKusCvzEQCMBhpaNMI5RNTMsFCx4hq96G42CCJBQjLQfs0+eFFGgYvPapNLYwMwkrwEt1Q4SQ6zT6hZQNWO4JoP0vvgp8n41kwIGUSxsCiuN4Vqm2Lr1xcsduNfysbvPhcXAseU6FisuSpaBcu7FLA2Q9GVkqwHVSVV/OIWh+rGJLhWOQ9aeTQwjoCVCSz2hk05XHOmtKhYdlF1L7I5Ij2I10eTY0u0aiiXCy8jnIdCLrUqi5CDcIAgnfdV0cLdt4t5BG8PMRa0cYHl+FnUngxPw/vL5Y1KG4nGqR4m9WtKvRakA04Av60RexczgUoGbaYC4R5lpUYm/chji7sEhfNPDsbj1BIQ/6gz7mO8jCI+ojt4KcO+gBXKKUCwIM4WA50F1dAYPVsZKQk7qGWsMCMMur1KO2XY6CTN5YMobXMNM1YGdJ2v0hi2TYCtXPs+9uymapoIMAcz3UdK1R7geWpNgRIh6ufCaKgfL5y3pW8+3NRaSY+BEijVZJGQ8SYLBsiQBRoFKv9PBvZvXcOHD99G8dxmHjbvoNm5jdS7E8aNLWJo3BYRzHp8SMURVkVazldSzZF5SIpumPMuqdckEwp72BleCPwTBrE7FMXutmSw2pJ+aHqe8R4oSOLZyk15vbf3DHu3csFwqGWL9k6HqxLI+cj7m9MIkA73ApTJCoUdd2WBQJRZlYnHGvwNhFKPd83HYGaLf93Hj7i66/SHanQGi1MLC4hLW1tZxfJq2RzY8alpgiF6vg2avjZ3WAG3OWdkCrOICFo++gJPPfRXH1jcwW5kS+yGDeimWUhmWqy+kLpVksUQxQtVPLHFYGL9yauJnESh7zMfmE9/+uCD489rv572dzwI4f9bP/bNU+h8GmnivKMH4Ey9FbHnoK8wSedaHvRZ27lzD1QsfYuvKG+i1tlF1BlifT7C6PIvlGaBUoLgZYIWWWHyxyKTaFLV+BwXRDIN1cdV6Jk46FiyyJUUklRo90sApn5HYmAfm0CaMG3ZFK6LR7uKD7T5uX7qK9kELXuShWJlHEDm4eWji3u4eWsMAM4sFbKyvYnbKQ6FiI4xC9Ho20rSGSmUBU9NnML+whJmZBSTJEFtbt7Gzcx2d9jYQ9/Di0RQnVqo4sb6CKbsl9o1RMEBmK7cOzqFss+MxO1mIiHOHoheNJLnJxhutGVL11/M9/b/ZPZl5UqxjC829doqrd3Zx694u7txrihBu0fOwNj+DtdUVYTaVnACDwRB39tq4vtVGbxjBnDqBpfUz2DjxNE6cfRnrGydQLNUQCUU/EItZ8r5kvrWpAUKVeBMRd6pTyLIG6BdjL77yeW2SRv4ge0Z+1u2wk9Xx/H1kko38vgV8q7lfhKIfANn5/D/iH014eAtAIxCeqEaPgPyIVi7cVnUWTOpyrRpV7PNKdq5ZxSq85rHpAxnznvIK//gYJaGcXxOhxavbLP46Tyrhj7QMfCoI3w7GDQx5TYPAmQkvtoRwKpBxawCDIMOdZoDLm7uI+y2sry7h2OocpjwGLWPbAG4n1u5I/HyRQVFegRkp/NKaJZVMGV2WpLBgAc1WgtuNHrYPO3BSX4mAzVZQoU8rY8FchPaBfVQnrAUmWRVBqMStleAOAxog8DP0gliyiiWXVByTMbAIafFi8bzzl2xLX5jEjAXQEvSUtCSa1PrzSzgC4fLUYGBGiIwUdVpQyQXhSUYAK652hFSUglVOChGzcyZCdw4sSElvigH4/DKVyBvDnzId0XjBeKAWEw955Z2ZLgVC2YEvmjt6feE7OHXaUH2JvlDYVSDPWmyeaJA6rRb0snNbOQadtOmRJEs+bfEmTHAnNMVFBbjqepkRv+FGeJyuVOd5LsLYlk5EiuwNlX6A4QlDQu4P6GqpLrmX0cI7kcqtSE0YKlDsaNBBEqknyxqzyAQpylZuaJCbofae+yXzLBlKcktkJQwoNp1B+raK+pOe3A9FlqXgnXggp/5IbZwhKNkTFDjrc8zyGcmAXgx0+8DAT0RAkOOpzO3amsLJBUeULfUapa+DcpFS91KBAnXivPf8EzPMUsWGiZsHCW5uHaIdmliazrCxOoOFMqALhZIQoYgxn10B4brHjCA8soChLmCpBBh7wtW9tOMAputKZfCD7S6ub+9jaLhYDZ+A8EeaXT/Dm3IQfpMWZftN+IY7sigjCKf4pHKmIKvIkeeazwpfCtgqH1mV0lERpDTPTAqzPYSoKo4Osp6PrcsmwdNImC3vF9eK6Pk+lICaTuSIzZke1CPa+cOj2cl9qHyuBuIa0HP64OhX4JusKlP1hZsq4UXrv7vXr+L2lfO4ff0yDH8HlUKC6XKMjaUEK8vTmJ2K4bmBzAU1kLquZhHOzTnvJJc8ZNBFrY8chLvpUFRMwCqvMJmYDFMVBoJrrh9ix0LmEJWI2SOpKfqqGqIqCQqmql5xaTnRmp0MuopZKNeLTCy+BGgLCFeKwrl1zJjuTVcRvkeJQg4iiKjkMIhECLLR6krl6O5OU/ZdrtRxbnkB89NTWJkvY6rGAw4xHB6i2Y9x2Atxs1fBQd9CUlzD1NqLOLa+jmdPnkapVke1Vge8sljAMekhiuqaeaFAuLqOOZDJAeNkYPq41eifFQD5GaaAT/zI4wLxn5Vr+Enn/VlAuHoSf3IuyrRS9ii209VOPos58MrnWI7lIIsxCIbY376JGxc/xO2r5xE0rqDkJFibs7E6E2F+toJ6ge2WPZkb3Lis5xwWnXSMROCiBVYlhhE7RpUIJJDl+2Tm0P8y2cfEnOjDuCVVMTU9tLs+Nnf28MatQzTubop143J5AVNz6xj4Ji7sZri1tY39no/KFC0Yi0iCQ4RpCK/gYWb6ONaOPIsTJ85hZfUFoXAXSxU4doZGcxeb967g6qV3cffWRcwaV3FqtYrnnjmN5XJX7NXCgBo12jJTjl3Nt/w3NFWSgfNXbo9pUcMjX3NG9o4qGayKRhSmK0ih4TAuY6s5wE6zg0s39nDYaqN92IZnGlhaWMAyhXgX6EZmoRdZuNcKxeVoP6ggceqozx/B+umXcfrMOSyvHEO5Mi2JAwNKU4PXk2w/1yvAcVwEgejDqzl7AoRb4nE9ppuPKtUjrY8HH12VppxM/NwnXJaD6YlKeA4vJgE+j0EE13IrMf1+tejrFsa8Gs336e8Vq15Ty/PebxbwCMJHyQT1LJCkNerzFvA+BteyjVw5XSrx2imD6+d9IHx8bRh5PwHhjzb7fyoIz/Lmgck5K/9eDwTSNzgQoijC+f0B3ruzj7jXwon1VZxcm8dsgRU/Q4Be/lJ1tjGYGv1BD3KJLMTeS01I8gAbpGBH+Hi3hWsHbRQQ4fiRZRyZr2HKYZuuCZJ2H76PWI+w/ODVAyYRyojzqDBhEit6kMmIUG9OzQuaFJD76ciOxmBzwAqxBoA2xbNEDCkHpHp/I3V0GwMjIkEYdW6GT54kRrVftGUhoP+k/pN+1lCmYJqeHMTjXKwp9HRBOr8guTxzx/uiIavJXiPd60G4rr0UFZhnVYicf1Z8KD7GjnP9GpMGVIJA7Gq4LXXeCsyTamRJhZ5ZXkk6pAoUyMssqqCTKts8pNz6Jr+4FEzTlG5lf6MWKBUoqwnGSHua8slj19V9SffxvrKHU2TKBZiklqeAPg+O/tic0KXfUyckUsJz9VLUGVpqJLBxqJfmIuWKJUhmFYtVeAHC8gkllCQUMWm54HGpSvhkm0NC/3iThG41zvnFKnsxTKWap/QM9djJVZKVMsvE/eV7uO9QRAZVmMsxlneM85jYb2Xi8kGMq3d30QqAZ2dNsQecKxmwQp3In5AjkNaf/DEhtuAYsqiXOaaSahdgCdRJeeM+3t3p4MrmLvpwMRs/8QkfD/DP97v7QXgLPisjrIQnFLdUIFyeX3luOOOx6tBXSTMNwvO+bXFH1E9qLmamiG6q2zoH3vKYTsxrQgXPU045PVwrXwttXFuUyXHkYDz3F8+p6jqfn4OvSRAm9HJNBeS+5Xt5unRn+X3JhFR6EocDsllilMolOdZ2u43tW3dw8ePzuPrxm+g0b8NMB1it9bC+Oo2N1TJmqkOUS2Qw+UiToVSvncLyiNqprPjydL8S8WQFis9bHoA5aMPIYmRa/E2UY1NXgLZtOTBMBmysitEWjdm7FBWPyULVM6gSbFpDRHxb9Zf0tavztX22uqh+c7kXUgmXGWokAKRTdPJ3AnYGtxRm5Jzhpw6GsYmAm3Gn0e6HuLvdwNU7e9ja3kGnP8RcqYbZqSpOzBdxct7BXL2IujmUOSSIU9zqV3DrwMedtolDYxZT9SmcPfMMjmycwtFjJ+HOrNAASapEtkd2kpqqmCBVHALOZxqw6Ll9MuB83KfkZwVAPu55f9r7n4Dw+6/OZwHhkkTP++4n+nfJ8MtjvBEdhyObOkDjWtTIgqzba2JnZws3Lr2Ju9c/QNjbw3Kpi6W5ClbnPcwUI2l74XMahUNEYQjXmh3NNxKr5XMPQape3+8H4b7EQUwCkhWXR1wx2yZJn7ZK8m8ED3uNjujR/PhaD4Woi/XFOZycmUJlZg2HvQTfujyUhFtUmMP8/Ly04ezdvYqtnQNMz8zi6WdfxXMvvIYzZ5/D3ML6qDDluUpQstVo4q03v483fvBtHN74Fo4vm/jSK+dwfPoQtbIrgrFpqirzXMMsYyDRiY0BInFRYrDF4gX9x02YqSf2q/L9KGbV8YpBVuY+aJLLdc636/BTD8PYwK29ALc3d3H1xl1s77ckqVnwyvj5pVBcYWhZBreEVruDew0fW80hhrEFa+YUFlZPYO3481g+9gymp+soFZXWhwidkRFLQUvLQprkHjQTIJytgHQcmqCUP+z7+0cot6Piqger5gJeHwDhfB9dj8bvz8kDqv/7QRAuLAgB4WNfb+nx1hZlLAKNK+Qi56swheAsnWTQrAoZfxOFIN01oU9H0epHlHQNxCWK1THGZCWev6eW0BMQ/miz/18Bwnkb9WsSv6pRonr1chAeR/h4L8Q7t1tIB4c4tbGGM+vTmHMVcFDBY67np8AGb/w4UOQ21YIuX0zNsMzOTJIGJ62ujw+2e7jW6KNsxDi5voyNhSJmbFWfHO9DUwv1QKOn8ihqGJ3QJMKU0CaPVzUi1ktePpAJyihqJf3AKkCa/GLFNr9EnJBUv09e5ufmtVK7VDrVgOb1Y097fi1ZbVHnarH4LYc8aYRTjShzqfoNVYZOQzypjuWVaE5yeR1MpzosVtbVI5hPggT8EoSLSEaC1Bwo8BpSrGL07I16TUE6tmouR6TpmpQW0cR7OFIl17TWCcukjJU86SUktVwdo8c+57wtQDwd8w4ULY4hB6CurwruFCtA0cCVn7VK9+WpHEHccm0UPdxQ+QeKSRkZQulfVMDDpgBLnlwxlT0X6Tl21lEVxKzASFZtj0kP8dVUbAN1rq723+bCqCyV1KwpaEK+lXujBdb4B9p98H67GStI2gdUfORZBqewCctpTCLoJIzOPLLaTkNOXkMFCni9FXBQrQMWwszEhf0Ql29voekDryzZOLq2jLmipUC4oDPNjsh7wnUShtdQvEZN3g+1D573+MlQ95pWIm9t9XDpzjZ6mYNVs/uEjv5o8+tjvyvvCb/ZjkaVcBQKSFNKCxKEq0q3tN3klfCUIowa2CopShn3uReD+lvu8Z2/T4WwOfiWf3MFXj2bqIq6SoCO1dFzPkgO1DUQfwC0K6q3PBSjfecXIwfh9/+NQQ6fLw1EpXKvIKttG4iiUFnsFDy0D1u4ePEiLr/zfdy8fAH91h3M1oHVxSqOzkVYnKtgumahZEdiqcOWGPYaiqBooTwC4Ta1TUYVcR2UiBqCSkPxeUuNnhIUSpncYxLQQsbvta6CJPgkCahUd/l80l1A2EHsXSd9XT/b/CtBOecDhtaqDcVCIWFrC3PCVEVWysh8uhV7QWaU8VrD33EM0MHAdOTzFD6KMwtxaiJCAXFmoufH2G/2cW97G3v7DXQ4vVOEEz4WSwbWFmZxbL6GcrkM23EwMKrYbQ9xa6+L7Q61IAygsozjp57F0888h6X1syiU56X9BbYSNFVJU86Dal3ILTgfe9A/5ANPQPhPXpQnIPxffmTlwOfBnl6P6tx87nRVU55dCfjGFSg+P1EQSMviresf48bVS9i88RZ6nH9qwLkNC0tzVZSdCCWTyuIWjJjUZ9pkpTDdoqaXi5qQYgtx/hEQzu/4NGkWDueGVDmhiGCxtO9xnolVYo9zk8lKuIkwcXDn3gEuXrmB8zsW1irAuZPr2KjaSO0yNvc7+JOLAWK7jpmjL+K5Z78g4nC7N6/i5t1NTM3M4Kmnn8OJM88IDd1wyLDJlbZjuLT1SmJ8/NH7+OF3v42rb/5zrEwN8PqXnsPJmSbKrgGH7itpWXsCsXWnJ1o0ttHT9qeMyxi/KRAunEfR1VGx+0jTRM6RyvBD0fCR2MkswnTK4pLUGlrYb/Zw+94ebm42sLu7LzaOC4aPpflZHD+2htVl9rQXJOm60+hir9nB7pAiukUUZ9Yxu/oUFpZXsXbqLOpTU6KZQbV0snyCIIDn8jxULDSqhBOE04UpB7ka6SqwmsubPTA+5fx0aVAnflTuRa1x8jxr7+48z5Mw4ZtHvpoeyZ+lUq0/OvmvbCino7P+pT3B5TMJy2V5RXsMyCmGdx+CkZ5vFW3ft9poME/swmch9xlXh6X+k9+NxN90JZxFWeK2J3T0R5qwPh2Eh8P7QfgInJliO0YqHRdw3jsO3vMHGd6920c2aOHk+gqeOlLDvMdMl/JsFWAqQykvzZFqngdzurKph0HKSYuTAacrQwUyjcMePtoLcb0ZoogAp44s4+iih1lSxe/bRw6qc2UinfkZcdF1Gj//WSGVMZjKkwEa8CpApYTfFLjOL4sOjqSRrzK+4LRByH3U26GuAAAgAElEQVRkpQCrGh3VA61ym5ZWqKZKJH0V1eOjKlvsX86vlHgr6i3XyJcnPYqA1mRFijQlpdieF8gBVnoVnUQ9fgSjBFmszfD9rORaGAmRMICyUiQEYryfYfkBEK7P0dDVbXo8Gp5SsYSjw1X2XY/J7wIe9UvR4NU5MK5jcE5qd967Tw9M9X6uLOINNBKzUNMCq/R68iOsyMXtcgUImU3yhtZcyUlM3GmELROEP/I1NuDFOonCg7IVkyCSSnhPQLGdMMDmNeTCw2pTCsNhjzdfNsjpEDq+JC8mehPyITc+8xGgUBUtXtZcgXVyHOm+DsErqidJxgjHPAUH4yHAyrqMIYIUNTIyi8dkgUW08/sBLt/eRjMw8Mo8cOzIChbKBdiB8jimiICAbVb9GVdQKVWGnG6B4L01FLBQSQ79KGQZYtsV3/M37nZx6c4OupmDY+4TEP5Is+tneJOA8NTErXYsIPzBnvCH0tETtpLcT+NWIFw9/zLbaTp63vs9Cb5FbTynmYuyuZro82q1VKknLMrUNimkRnqhBs26Xzz/nASZ+f4nqt7qcc17wsf7kGlKkk3qPATEE4TLoahglL3XwbCPS5cu4o03fowb7/5/CLpNHFlw8fTpeawuVbFY6aFcoHaCD4cCSFT6FvaPktUJbNrUqHDDFssapUei5Cpy+qASQpSkV4ltHymSyEUcUTiI3sCOBHgSWFOw0zbgFQDXY6ovQ9JtjkA4e7vVnK0q1VGcIAxjBKRACq3eRt12lU2h5O5UcpaVdUm4yQ3LVwOVTJPVSKr4ih5P60URJBWZR2pzcM20EEYGWoeHaLYOse97ODhooHnvDv3bMFur4Pj8NJYXFzE3O4NCdQp+nGKn1cbOYRf73Qg3ByVMz65h9cgxHDn2LJbWzqBWn4dbnh65OFBvQqXTE2RaH2bEftDj6HHBYz6+PsPj8zP9kce9jj8riYxPOu8H+3Dzm/9JrQ/CTGE7Re5sMDFa2KPNmJYVa7EHY3uNZYmYIYF5FMcYDgbodrvo9/u4cfEdEYCM+7dRKwXYWK3g7FqCsmciDQ7p/wPKEVuZJwk8gdJ2/tzmIsT6ZynQ5E+RKjKkIjScO02wMqzpkoYSJuYzziiYW/IjC1eubeKD85ex7S/gqUUPLz51DEtOH+0gw/W7u/jBXh2hNYWlM6/jK6//EtaWV9Db3cZOYx+lchkLK6uYmZuH7boYUIxV92gH4RAuqdomcPv2Dbz39ht4+89/D9PuHn7h9RdwYnoPThbBI60yo4uDEo40zI6AcMugvk6e4B+DcEaBo8KY1gdSMtFMOKiaBO8DGbZMYpiWB9ctYpDQnNhFP8ywfRDg1p1NbO020Li3LwW9ubqH46vTOL6xisXZiiQ1Dts9adnbbg3FfjiyZlCZWcCxF38eR44cwfrGBkrlOuKY9mw+ioWKLhLdD8IdafF8DDq6gHCl7ZF/bvL7yW3lQzEH4fcLsyn+Wl6JFuCbQxC1uI8q3qJJoufdOFIti6MKd057n2AqaRUuvW2FixTg133fOeVJ09HV9sfnI8VEIRWr3+V/EzeiJyD8kdajTwXhYUbN7lHhUF9k3iZm7NjczyBJkReDlCDcwnt3YmT9Jo6vLeDMagELLgm8GQqs+kmFWGXNc9A7dGmNpHI/Sq5NpiBQxMYylSgYHyTus9Hv46Nd4EaDfXRDnDwyh405Awuko1OJUahDP7kPnxhmZH6Th6XcpWqUUEGnCkSVpYj2Yh7XHZWvuf5PHaeeNjWtyBwUx0A4B43Sm60p75YS3lCw0oQ7NGERlZYz+EaIgFQXITuboMGZGagKsQDsPANn1JBRxMM0wbZq0ilZzYH0JquMWGqU1RVUBVxVU2ZzsMDIGIZ4a9hAoqndPF0bGJokxzOUYyZOJQO4Bd4B6W2PdNVX+MxK7ZKKubbZ1UCZQaAKBKMR2OT56GCS+5csHyvi3KpamITrQHViuW/cNpM6SgxMCZLECLQgkKpmK5A6lsv4yXFupBls9vW4Juj/2KXIib4WZV4GGYIZG6uVwilF5KR3B3AS1Zeebz+jpYbJ0a70ypnEYNGLlzGeEAOeYHyLX+hIdCVXXZbaVk6FT+Xe5X2VeT84+8CEJaHhE4VZPAoXCAjXisv6wCi0xrtKwtqFRoIrm/siCPf89BBH11awQCHBmPdHfbH5gefA50lxAgy4KRf6AGZKEMfud+4jF/MjbclAZFMaDnhjO8blu230DQ/H0ptPKuGPNL0+/pt476mufVODcPaEk45OOzt6ylIHQXAp+5ZN1YNnJ6RM5z3huQ+4qiSr2U66kUdAO6+Aj6nkHNnjis+ol3wCPD/oEy4AfAJQ3wfcmZDTlexJMJ9fjU8D4QT1ArwNVfEX3pCZijd3q9XAjWuX8NZbb+Gjjz/AdHAeq7Munnt6Aac26B8boma1xDrHoDluXBFWS5ZOw0ANhmVgaN+WxCXnbwoQ5sJHqjuE6wFnipxDYGJQItU7xqCfon3oo0sBtG4GBjh8v+1kKJULqNU9VKsFlIouph1SM1XAH6aZrGWsXlFccuiH6A99DGn1wS2YNopmKJT7UqmIcsmD57kwJahV6sky4Wigq64h1ypvRGcUokuuFcGediZr00wsfSgkSouybe8odg7auHnjHnbvHSAOEpTsIhanaziytIDjyx5qJRNZ2EI43MduUMCPeivSApZkJuaWnsGJ0y/hyPpJrKw/o9YHSd5IylfE7kgQEH/1PIHzBIQ//gTwKZ94AsLvvzifFYSLCjVtdWM+p6r6HXQa8H0fg8FAgJ88ZaaJVqsl7+Hf2AJDNwL+G3W2xP1nacbH0bUi1pZcTLtbsLIQHhlyESvrFGKrw0ir8pwPvIbSksnnHh3dqrlTfam4S5Q9gKwkyUNR8tEgPKOloq7QhqR/GzZ6gYmPL9zAO+9dQCtZx4vrRXzphdM44h2gHWa4fm8H39mZxcHARXX9Nfztr/1bePbpc3A4F1EA2LPgllzYBfEvRQAWXBh/85iECI04CHHr5k2cf/9DvPlnf4mqeQff+NoXcGZ2V0B4hXZjISvIjAEJwg9hGCEs4xBIGZNqLQ0diYn4rC4+UYhYeXdTbJbq6S7SbAEFMhXjCOawC5vtlq4L+CngUvCmgK7viHr6XquPH2xOi3p61t3EaqmP46uzODkHzE3XRUS4ObRx0I2x3Y6x07XRN8qI117Dysoqjh07jpW1I6hPzcB1C4rtpAuFXI/zl2s/Jh1d6Paq8PIgHT1P9Dz4uBOE5+8fVbFH/eBkbmoKvbAh8mGj6OgqrB1T05nwHfuEj4H6pDr6SLCNY0rCBa2SovnoqtY1Lprmx5Z/jiKBkyA8fyZDxidPQPgjzf+fCsKTVKuj5/HJuLahs/Wajk6IR7pKM8M7d4ZIuwc4sbqE06tlLHmkGWYCucaV8LEfcsJKhVQmVDY9B+SssrNKwMlImTgZaPV9fLAX4kojRC31cWp1AUfnHMzZhggtkKqZVwpHIzQzENrhyD9cQKGoU3LyJa1OAbtR1tigdJmqXCjxHGZ6+P9xn4glAZKC0wYBVxwAwWyettRBk66WinKulHYQSPmRn0rhRRZsirG5BEgJYlZ8E9pWGXCY2OA6ILxTeitqmn5cRmomwlqOyGAW+ncmjGkd+WjqMqdOUhbVeYU2gTAFdGIRdhMQnjpIaHcjlXBOs5HQNqlCL4NCytekO7JCQ+Vw9vdQdowBngLQKXsj7Y5sNzYLiETQSFGm6Q0uyt9S4ebvqK6rsmihmcBOizAS9gZpa6I4QexFMskQjFLkh5fZSlL0mUAVJX2eh6YwESyOqD302VWBe2R6IAj3aN4tfbMmhraja0aAS887XtcoREZrEMcRqwqhgsXKe55UT1E8zu+5qfx7pfjN8Zooi4vMKsDndbYUsOVCwXsSh77aB8dNStFARfFm0kKxAtj/SfhMGzD62zswDBeh5YkSMlXlC2jBkHPxkHAxN6n6LrBHL4ys4DMZY+LjVoIrdw+kEn5uKsRxAeGmOA/kCtmjW6rBk1DzRXCKQIRMA03BlyuV06RSEVXh9XlzJ8TlzTZ6hocjT3zCH2ly/SxvEhCeEISHuHfQhG86MEhHj2NJjTF5I2GaVtDlv1aqbR7zXu5cFV03feuOvJGsYJ7MkmlJA21JbWn6ufpeM5T0thzN+lC/z8GXUviWlI5mm0hVXU5c0ZTVvtQCkicCSPUUNViOM8Z9nHMMA3YcwqK9o1gkqrSAiJ5FPjrtJq5e+gDvv/mXuHLpPHqdA3z5RIZTR+o4fnQe8zNFpPEAZtxSNmbcNhXEEwYftExkkokaly3d4sJrOV5vaIfoOHzWqG+iksumZaOV1bF70MZBY0d8uRmUx6GLNKVCuo0gNlGulFCZKqM2XcTa8hyOzwHlchW9fh+dYYJmZyCiaX5siqUgLccGw1Cq6ZbFuclHEoeoFAysLtbF9YNuFUgCxcbJGTcSEClrMzlDsdRUCm+5zgPnvpggIoMkyqhrwbVqaM+iNwixs9/B3e1DbG/vo9UORGl0bnoa507M48jitFD4C6aP2C7jcsvE9XstHDS78J0lLGw8i2OnzuHM81+F45bgemU4pqNovEkEo6IYO2pMjVkYagAI1Ud/TT4ZY12Vyd/+rFRxP8sc8Emf+RsLwkeMRQVPR/8XxgjjOAJGSwoo/D4vuUh1TiYz0sHpZpAgjRIMu230ex0E/RaG/UP4/gDN5oGoa/f6PUSBsry16dgShvLV7bTRaO6jfXiIMAywXvdxZLGMU0ensb42hWrFgBnvSDxYYmgiMg8sEbLYURAmZ2QORvEtY1U1L+d1yxyEq9lSmopEv4bzoAKpBK2pBuEZHYayMuLEQLuX4oMPr+Ctdy6inazgxZNTeOWFU9iodxFnNprtAb51IcWtPR/23LN47evfxBdeeRWVWplwWSr+mcHYS1XAJebm3CQ6Ryw5xfCDDi5efgfv/PiHuPXD76PmNvG1r3wBz6wGooBepLtLrJmrBOJmXx2zOYAl/d/KHSgXPFOtKzq2FgCu5HIzxkPS8lOFayv2qRH5Kt6mRlTIoggZg3TKceBzXo1SnG+UsL17gN07txC1m6gWPazOVLGyOI+pegVu0RVByV7gY7fRwG43xla6DLe4gqXlDayffhXrJ89gdm4BsEYiTTCYCCFzlFZvJZYjlLr9uKKtVM1VQU/1uKv+dw2a9MM8er/+mWPxYa9cb4kbVdVwVbfMVdNl9OvfKdSkXG8kgSNtTupYhPWR25nl79d0dVL85W38WWJUaVQdA/n8wOjgoafsvDI/6v3WlXJ1XIq9pYSX1bZFx0iD8PWZCtbmaoLPHGmnU0XXvNSlErp5cfbznDH/9djWp9PRkzAnPYxosjI5MACkvQpbnqkyRTp6mODjVox3Ng+RdhQIf2ptCislAioCxVyiimOEQEtNQZbQppVgl1IoU6OMGXzDVhVZARCGgWY7wDsHXVxp9zEbhTiztowTs2XMuLnaFCcqvfjrB4IjI7C6IhHBamcZfRhJDIvAOWaPG9W9+VDTBprBVwMwq4qeKyOexxSLSJw8XETA0rpIIE8hnh5AZUhs5Npc6v0qmgO8knogjBQDeyhFltiMUErop057IU1BltPPheLkYJQxrsWANUYUR/DiGjKajFkx4oJ6cPjQFdKKxmbiP6XAnxnCiKmqYaLnKl106RiMUqRhAiMy4E9RKVgB9kI4RDgcIioWlbs474fvIiWd0vXQcUnS9lFAW0lqE7QlNcBsgdlZ35lCoF2vS/Bhp304WV/JcUuVdRaB2HAkiJ0uKnEVFhvfA9Kl1TMZVvqISXdHiiKqQtl3QqAtzKUMUxRoU6bWgKHPWZ7nHZV8sWIMnVmhWnshF66qgODYsuVSSmKX8vZ8Q+KL8qbhsOqufOyHgy6KhRRZ3JPbzGwrF1DRj08tlZUVLaQeMqp7pjV0LSaiuHClKIb0rqetUQQUPKnCRxGTUFSE5/aGSG0bkUXKD3XcQ5TAQLsKAyUM7ILMYfQTrqeXkTlTiLAowkkMMorMDXF1T1R/GG3WYtPGh40Yl27vYN8Hzs2Y0gqyXMqTFjmVRVFXmQhQ4Ig/cVFR7Q959U/Njzrpk0WILVqFWHhja4hLm3vooYAj6d6TSvhPaX5P2dsbm7jd9nGv0cCQauCcQ5IUTso2Fl0hll5+lSTMCRkKCCsqJV+5T7jqPVQvpUxBZhHvuXpvLugmyuhCM1fvVXRwNT97wsbJ6eO5LRmp2Wq+FYong7ZcRVXaH5gYtUYBsiNVEvpeJ4hSph5TpHYGy1GJqkrcRkIWDFN9DH506izoHuDa5Q/x9vf/FDc//AtJBB5breHLJw0sTVni/0qFX552EKi2GXplj3qpJ4zR+Rzr7J0K+PR1IUW8UqkhjDMMBjFs24FpOrjXWsEHH9/C7v5HaHd2kWUDTNWWAaMO3y/gznaC7nAgybxS3cbZU0fwwtoQCyvraLbaaA1N7Db76PsJEruKhcUV1KbmhO3AZ71YKEFEnrY34bfvSFL5mdMbWC33YCQD2Eyeko0jFHMbFH0kFV36zh/y+qTqoCtzhol+6mGrm+Lu9gGu7/vY2d6D74c4tjiFc6eOYnW6gqoVouDaMMMu7jYCHHQGuNCy0UjqqC2s4/QXfhnrG6exvHIURbOMNCKF1EBcYAJFz7MjG7gxI2O0QI7awnKq/U/pYXqy2X+trsAnqqBTx2VU9WMJQzXXSXTGvunMgEt9BPatip2OgTQ24UfUUyGLLcSgN4TfH8Lv9NHf30K33UDc24Lf20K/10LDjzAcshI+RKKTcLZpo1AooN/r4mB/B4eH+8IumZubwctHeji1UsDq6jJqtaruj83b5tjTrECWrLV5VyTP4zFe1O9hux4rxCy+SFsMGYsixsBq8xTCMEWzGeLjj6/h3fcuYbczjadPT+G5Z47j+DItcgtgGH/+uomPb+yhay5i+dWfw/OvvoKFp45hzp1Bkfay6QBJFMFzXRhJVT5jM8HGFp4wRGe4i7c//GP86C//DM6ND7E85+DVLzyHUysOrGSoomvdVyye5Vai9HasBF6sqPWP/srtfH/yEw9Su/Of25mHVmeAmzdbuHathUajD9uaxexsHbOzU1hbSLCyVEKp2IPfv4a9lo/NdhEH3RVk1hTqR76Oo8++gOWNo6ivUOg5gm0yXp4DmAyJygjLA7kHItSZr6nCVlKxlZEUJU7MGNNLbjRBpinsD54J8dOnzd/qvDQIl3GeC7ONBd1kNaddtG5hEpyhGV3ycREC1RZkupouz47etSiu5wCaz0y+MgqYJs4jHV/hA/5HwM2XtEvp5y9XYufv821JPICCgHAnS7A+XcPqfAUWGaqK46H1DdQVyMXdxly8Rx8pPwvv/BsBwkkdznurC/LQkPocYWiVxTf7QN9JMhhPmTEs8YNVNFyGOrSt6mrsJ4VtTkxaK5v1Q063/DdPM6hwVYV6Kpep/uWXssw6RIoyMsNDLyEUU8m2/HNxqmjRdP8qEoeTPhVFmGZigFURK5MeblmEWFVPqw8H4ZEC4b6nFHx5hMW0KFifNeUt9t3oc8w72hv0G9fn42jaNU+A5+dmPrywhQxVpG4BzdQGGUwEmaRG8/hH1mdSxQaqISsySrtI9I2CAXpTBzAxo6pdUVH093h0oaY2KvE2Tmri1oYtWmJ6wCKZ9DzeFNib4KOT7KS6iYCWrrVUaTGm8X05S2TiYcaXxGseay4ByGvI+zLNaSZJxOaMYXwzYCDqCrO84Kh8CFNSEvpyDSRtnRZ3BRV0sornDGM4pDNZJroW0DaAvk5BTAGo7u0iK5URVipMZcgYoqo8Re04JAcpUOA9d4BK1lEe7UZJjpWnK3JRHL8cqJx8n4Dwn4U5+L5zYEIkTgjCA2we7MMnE8WrSFLPTqW9X9WWdZAj3+rFUQHqPMFiaIVtpZcxUkIXsTNWV9QDNKKkS3uEohMrP1qO+TGF3TLZl6iWSfl8rqYuKzrZMqqaPfo9BdH4XBCE51Vw6j9ohgjFEIU6x8mRTCbLRB0RBgOyTAw4xZoc96Dfx/atj/C9v/hTvP3dP0Ih2sZzz5zCc2fXsFEboGRFsG1b5mspQLC6Lf3VuXDlRJlYqgW5+Bsz94pKxxdBOC15ksRARDVdVq6iFG98HOONty+g37mKcjHD4kIJS3MrgDmFzJjCW+ebeOej84icIsxaETP1Ml4/PY9idRrdXh+JXQHsIhyvgoXlo+LbPTu7CNfxxA6nUi7hzsFdXLtxBVfe/Uu40S6++OJZnFkkSyZAyU5gSqVIuScQhHN+ZD/7w16fBMKTcCiJBTg1DDMXnUGAgx77PDdx4cIlBN0enn36DJ49cxpVxwTFTBfLQNs34CcZruwH+OBmA3uHQyw/9fP44pe/gbPPvgLD4sxmolAuib6LGlOTelYPBpvKqmi0QkoF7MnryRVQCcWHvYyHgnDCgnyuk0YxYWQMOn20OxF6/RDdQQN+OEB/2EW72UK33UG31ZFKaTDsIgv2kAQNxGEfCzNT0j5CdkocxkJV589kWLbbhzhs7omR6ZG1VZw5cxIvrBtYrJsibEiQHcchEkmMaTvIzwWEUxeG/eHUDdIuLSap9JwKqI5eR0QL1F6GG9c3BYh/eNXC6oKDZ54+jufPFFAtuQiHPeweuvjo6jZu7APJ7DM49+KreOErv4yjC8dRKtiIjSH8qA3b5RzuIolseE5F5u7GwSGuX34fb7z557j04RvYMG/hzPF5PHfuNOYrQyDso+gYMMk60rZekc2kQYbYjOHG6jwe/fVoIFxi7LwXuajYioeHCa7f6uDKlTu4d28g14rJ1ZWlKo5tLGF5oYJSIUIcDzAc7ODuXhn3trs4zE5j4cTz2Dh1DgtPHUd9ZgrlGpPfdONw4EqBRCVZFAAf9TWq6rfYr5ECYSOlH6wkT5goz6P6+8/+00D4ONEwSSHXImgCzFXl+WEgXLpT9XvE3WcChCuxPbYkauq6OHKo7Sn19ZGKy9iujOBcXJg0A0XYJ2MwLgQA3ROeV8OlTfkJCH/k4f43AoRPqoy7pJJo6su7uwEu3N7B7XQOxrCNWtHFr54oYnluGq5loMc+dB+4creJqzsthHGM2vS0AGlOzMwQWuy7YxwZx2BXN+FuaBfhOgU4dgHxQRMV18apuTpeODGFuZoDN+3BN4pC375xEOLuXgeNXohmYAmVkAHkbBFYnJ3CxpyL5ZoSxiiL05YyeU4NipuRcpLAoyBG/jRoNQ+phEcUYTMRCAhX9E8vK6AbGLi+1cV39ts47PJYjP+fvfcAkiTN7vt+la58VXtvprunzfR4P7M7a27t7e7ZPQsQIHSQghIFEgFRAiCRVChAiZAiFABBSgxAAnikDofDmT2zuFvv/Y73fqa9d9VdXb6yshTvy6yevr2ZxQ6JI7i8qY2+m+mprs7Kyvy+93/vb6jV/ETDUVaxMNMLlNIrRHVoaGmhqbWO7phGzCoQLKVxCLGS13jzapKxqXGULsTwu1rvsjgAl/HrPgKGj3otT1dbEz3NcVXciflZ3kywUghwfXSasSlNaS4LjkNBFzMPmfTZaEWhl/ooF/w01vro6WpjsDlGpqQxNDrBkRmDxdW0YjjUWSkM01JR6/PEFQW+v8HPltYYTTGTOuVfINPnMhcXC1y4Ps5iWjbNHH5To6ejiQMtNSpKr2D5mciWePf4aVKpAppdJhoIMdjbRzAW4OrINCMLiwQ1k2heo2+wkY2dceJiDJiz0XWD1UKZs/MrnJ2dZX4lQZUVYLCpmXtjNr6qOKuRGGM2XJ8osTQ2ip0pKbAvHdmW+gjdHX66anKYhlDslJBDNX6UZYtTpGzbauO/A8I/8jr3sXniehA+ubigQLjujyhna6MkkgePxKUSDVwKmOFFLSrw6U23lcpEpUa4IHyNrqxAupSsN0C4q5ZxzdIER1VAuEsrdrtOmuYa5rhuAh7gln/yqG0VOnoFhJeFBi2AXjCWm9Ol5DaGaeAPSPa8564qa5nXIQgXCuQKNv6AgFY/K4kEoyPDHH/nGc6dOkxy5jI7e2Ls27OdllqLWmsVs5zztJ0lBfBFRlKJf/nZSbhUDJV2qSyZXj9fGmzye/0hz/zQr95WYmmFVw4nuHBplNp4nr6eOjrb6oiHq7CdCHY5wo9fu8Kxs+fpGNxJoKGWxbkZotkFfGaAQDBEbfMGWjp6qKtvpqNrgFg0RjAU9YrSMqZhkCTD9aErvPnst5m9doRtm7rY1xuiOqQRNoUW6k29FQh3PVSESn87INy2826zworh6EGKjo900WJxcZnz5y8xdOU6Ib+fjpYWOpobaagKU2eJOtRCt4IsFC0ujCe4JuaMeiO9m/awZcdBmjq2EYnE0c0gut9rwqhrbB3QVpRFdw27QdOsmGnefCL0sblh7xzo39gZ+CggXFh3rkrZbf7JQya4qWSS2ZkZ5qfnmZtLklhOsZKeJ5VOkkwlSCwsklxOUszkJT+AgKVRFbSJBEv4TR/xgKb2biWFsUvkslnlpZBOL2MXC2i+EjU1Ebp7uuju7qS3rkTYECak1GCiLZfmnztLlIGHT0kPK4aYlcb97U7CRaopIFwYni4Id8QfQ633Bj49ppqG+YLJwnySkZEpjpy3sbOz1FaH2bMlTkdLPZZRJpkPcHVskbPDqwwnY7R3DXDwkS+xY2A/tWLtHhCzyFU0Q5qxpmLw6VpAyReHrg1x7L03OHv6bZIL4+xsWmHHlk42dDRj2jNQzBCydMVc9GwjcUG4O7k3betvEIS75/WD7ZqMk0Y3DJxyhOWkzvTMElPTeaam5kgmU6qpWB0P0d5aR2d7HdVxi4C+xHKmhqHReS5PhSgGGqlt7qRhYDNdfb20dW1At+KK8q9pFqbXZHEbLZ5bfcVQWHWAXR8AxSxUgFbOwe0xltaD8wpAlveqqOUe0+BnQLjXGFBNbV649WQAACAASURBVPkMKidH4ta8dCdpRlR+br0Z29r314HwNZq7S/h1p+FSa3jruALtFSCuhpPunetGqLl/95X9dybhH3Fl/IUA4Ws8C+/uVebgBvzpxXGeefMwJ9NBrNUV+trb+McPDLK9M07I53CtaHB8NMmrJ0Y4dX0cU4eBng5FvZmemWVqMUnS1smXytQHU9j+oJoQr2ghijmbcq5EfDVFYyTAAxvb+ML+PjZ1V2HlMozbJmPJDK+fmeLsyAwTy1mm8prSH/n9floC0NFYy67Oavb0NtBWG6NDgJgyv5E3klU2W1JcG0L39jQ3lagHZeYmdG/HR9F/IydcnILHEg4vHx/lL69NMbe0zELWJpSDWChKKu8Q1DP4DYdYRKO9qVF9fbo7Tl9rjAbTJq/7GVos8AfPneDFq0PkfRphZQDmGgFlRDMuWkcrQJ0/y+bOOh7cXMv9XTFqzAihYoBziz5eP3yKv7qWYWo1zarE9OhZdNPBUL/DoGA75B2dX43keXD3Nvbv6GW2qPH6eyf4zoU0C+kijhUilJlXHWxZF1JmE36/RleHn7tbdfZuauPuWpOAJREVRV4ftXn9xEWOXB4nubpMXVWY7f0dfG1bO51tLUz7DN4YTvOjF99kcmKOuM+htSrGY/fso6OvnbeOXePHR87jZPJUFU0eONDOI/dvZ1e1oUCS3FCXVwr84Pg1nj93nqnEBD31tTy2ext/f3MTtunnrBPl1ckSh8/NMjV0nWIigVFyCAdjtDbG2LSxiYN9QTrqY7SGTFU8S7mhPP5EF686sXfo6B9xjft4PU2SEUoaI0mhowsI1zGEjm7LJFzcdiuGZSXFnpHb3lw3ZVC97wodXQCpR0F3T0JFkefqJ90i0f2+a11RUYt705w1WrpP6c7c16rovz0juHUgfH3uuPhNiCu4smvUdOVnIGZtFRNCD9GrDrsqq8tlIrIoyxpnGKQzKS6eO8GZE+9z7sizKgO8q9Hi0LYmOtsaKGfnCRuOWpNdgyUpUuVX3pBLuZE+qlPgvlflJyG8F69UkOPxmpbC1tZ1iVM0MIwQeTEiGhnn+XemWFjOsntzA7sG22ioDiKGiQU7QK7g51svX+DK2Cz7Hv0iTZu2MzM9zfjJ00q32NbeSXt3Hz29m6hvaCYUjKlmoYq5FE2gR0kshn1Mz03y9vPf4ew7PyZi2jywrZqe1mpCumRQCHfHPd+OGyDu6dp/9tK+1STcVnGN4sYu0xpd/Wq7JFFEBouLMjmaUFPxbCZPe2cPmza20xzIuDpMTSQ9ARbTJSZnFzk/VaBoVNHStYWtdz/Jhp4BMKKEAvL6rgbXu1LWDvBnjsujq69h9Y/XXXrnaH8OZ+CWINwR8OoiC6l5FAj3OYqxKIaNi/NzDF29woXz5xkfHWN6ZoHl5VVSuUUKhSzZ3Cqp5RUKuTxhf4iY3yQa9lMT9VEdM4hGAsTKKSzDVH4Scq2KS3qxkMcuruL3m9TURmlpqaapqYFINESNJeux+DoUlG+OYQg7yJ2SKhBekUXKullZR9X7+OgPlRyjJssC5lwQroCtTF2VLi6s2DrlcoBczmFhKcXZYY3x6xdJJxNsbAvQ39tCY10YfyykKNiXx5Icu+TDdoL0bnmUfQcepXtjL7EWP44lJrCuP5HMMuW10zMJzp8+xcl33mZm6Aphv809W4sM9rcQiwYhP4VRtpH5ikhLXfmorBeehl1o3bZEs32Yle7NzsnNn18BqT/FulJKziXlD2CXA5TKEQrFMqsZP5NTS0xMzjMznSC1miIaidLduYH2xgBdNbP4w22spotcmXCYXBHHqCCpYAcdA1vp3bqLqp4exZASCW0k5+6Bsr75PJ+mSpqFOyGX/cWdirsyv8rA76N/5sK+UDvyOjp6xfHcBbreTu5NwhVR3NOof5COLv5OMt12zdoqpm1y77g98cr3xETUNQV06e9KSFYB70q378qB19PNKxp1l33mHpT7c5UpuasJv0NH/+s/+18MEO5eIWuDEXG1LpjwJ+OL/MWPX+RUKoi5tMqWDV38qyd2MdAexCnneX7U4dn3L/L6+QkSyTS1YZPNrTEaQyiDnomlNHMFPxlb8K7oZw3XWMwzlBD9Q2x6nKZomMe39vPlh+6hb0OIUsbhh5dWefviCCcuX2FmZQVfIEg5KDpI76LOZpTRV0dNFVv7eunv6uSzPUGqIi5l2S9kZkfiNmRNcB2tlWmP6xLhEq7V3Qa2KRuXR03B4PqSw1NvX+HrF0ZIrApdq0w476MuXoUvOaP05kIXTWgmlm4S9If4jW1t3Le1h/1NJoWIxfXlAr/9F6/x1miKoj+EVU4QLxew7DwrpRB5I0LRjKP7csQCNjt7Q/zK3U3sbx5gIG9wbBWeeWuYP726zMJq1jV1S00TNErEzCLFYIl8uURKK/E1zeZTB/ex/8BmRvM+nn/7CN+4mGN+KUnBZ1JbWsHyaVh2iVQphq2VyYccWnxL7B7cyK/s72JzZ4ty21zIw9tX5nn6tSMcHVkkEq+iqqGZ3z3YyIEdGzi65PCXRxd458R58ovz9Ec1Dg1288VDW6lrNDkzkuLrr57j5JkrrNhxDvRofPrBgzzZF6ExEMBy4IWxPN969yqvXLlGMTfB3t5Ofv2RfTzUVsXYaoq/vJLnR2fmGR2boZRPESxlCCm+eYCSUyIWj7F9oIUH+tr4UptFOBJVU3pprovZnaL0lop3JuF//fr28XuGmNIICF916eh5TTThojUTXw0fpuN6lfo0lyIm+76uijV3Su2anriAzRLDMw9wusBNrS6uP74AbrX3SkHnWUl4NOLKa6hX9bKqheVS8RKogHXVGPI2XmVFsW4+4ahJuMRTilmhm3Eh/+8Wqa6hp1DIi2IJaQvFskyIKuVykcukmRi7wNmT73Ht0kmyc6fp3dDInk3iM+LH0h3szJwyRxPzTpcK775BoaPfeHgqtzVBolAGK+IVKSykuK08W4pvN6LM8kdZWVnl3LkLvH5ijrIW5L493Qx2VCuKuL+Up+iIoWOAZ0/Mc+baBB27H2bLvU9QW9fE+OUxFUXWs7GXmvoWautqsPwWdkGmS9KM8KopZapmkwuYynT06snXeP+Fb3L17BEe21PPXTt7CeniwyGeI+5UzdX5VdopP3t53wqEF0KGoiJq4mshDU/5XEoGuh7EcXQWluHytTEuXh3D0cN0tdXT12xSWxXBKblFtnhopFJprswXuTaVIlOO0LD9MbbvuYu6tn4aqqJuA0iZ87lRmkrc4MUuVjZgt/Fxw9Dv43eT3jnin8cZuPUk3PUdqlz3AiqESSPXZDabZuj6VU4ceZ/jR48yMTZCamGKQjZJyUljGGKcalPMyPzPoL4mRjRgqQSFsGUTjYqnRJBgLqnkaqZ4QXhmtAI7amtCLgivCVHfECUckT06jyU1l/TRSiVMy8Q03YaAfLlBJt46rEC4J9NQUpjbeVSAqAu+FQh3V080kZYQIJstoGmub006V2BkucjIpXHGhsYIlAxam6tpbqqitTMKpsVK1ubUxQJDw7PoVhfdWw+xdeceNmzpw18dQSiXGUqqATE3M8P46eNcO3+G2atnCdhputrr2bfNorkxjOPkMZ1lAqZo8Yv41PuT+DSfC8IFtmlFdDv87wHCb36eXBDuMrTWA3HDKOGIiZ4ASqUR1EkXdNJZh+VklpGxZUZGJkmu5PAH4jTXhBhssmhoqiYSi5Au5JheLLCUzHF52qQcbKSufROdew7RM9BPpLaWUF48lDz/KS8qUvZhpctWdbfLrKpMid3N5ebNhFut05X8ehcHrIseW9vJP0BHVwBcWlNetKXSfrvPkWavAtNigSTHpejncrxeJaCM3ATEVxzVpXEgzA4XuK+Be9X89X7Go8KvUdBd+fjPuL9XjNnugPC//n7/BQHhrllHJXxboqLzFvzL4Rm++fTzXMxG8c0n6W1t4/96fDfb+mtI51b4xpE5fvTmSc5PponE4/S3N7JvYx2DTTFlSLdqa6xoMfJlnWfeO8rY3LzSMJpVYQY2drOtq5UthqPi2TZXh9jeGVEF2PVry3z9/au8e3WCiflp/OEQ3f29tHV3YFkWq6spJobHGB8ZRS+WaKlvYuOGDn77kQGaqk3EhFYMvSTb0r03PgyE+7BNWRDd2AUB4+Np+OHhYf7lkcssr2awtSAD1S3s2ryRjTGdsdUlLo1c5+jMMtnVLLpm8aU6ncf2DvJwd5xgey2T6RK/8913eeXqKsVwFZ3xApvqo7RXh3AC9VxfKnJmfJnF5Xl8yQma6wr8+v3tPL53P/tWI7yRgL96+yz/ZiRNKlsEM8hDO3upj+jUWSWcYJG8VmZZL/H48iIH+ntoaQ5yJmHzw5ff4ptXiyzOJyBaxf29jfR3dhC0S4xM5xmenuLCzAiFyQu0tzbw3zy6m0cO7KQlaikd9sX5PN95/j2ePT2pwH+aAL+9v5p77jnIS8MLfOPlc8zPrxDUHQ60xvjy/ft5Yme1iiWby8KfvzXBD55/nWV/Jx3+ce7fM8iv72mnr66WkA/+8IVZfnjiFKcWl6gKpvjE9gH+/kPb2Vwb4uTYOH/0xhivHR8nW4Ca1lraqkNETB+JrM3Y+CSrmSwdHXV8bsdGfntnE1XVtVhCTVexc+4mfweE//WL28fyGetA+JRMwsUJOxDCEbfasobleNNsj8YtBYBWrsTO3cgDVz0dMc1Uj4oDrwfClettxa3cBa8K37k+kJ6uUQCrV0z6UFKTStb4mnu61DuV6Xqlte6BfZ9lYEv0TyZNLpUkk1ohl06q+B9l+KYmR5qauQhglcxtJxsEp0BiaZGxoVOMj1wkl5plU4uPzX0dbOmuosafxClmCOp5Mlk1w1eTc5lEKSJoyaX/uYXvRwfhPp9QGaV40TGtMEtLy5w6eYYT17MY/ij37uqmo8bAV0hSbUlR4sfnj3BsUuONI2dZDbWz5+Ev8dDDj1FYdcjk8ip/VjclRk6iyUoExORDisRSWYHhkkzwS3nyVXGWUwUWR0/z9jP/jlee+R6P76nn8U/sIWIWCChnCW+iplXaKrdX3OVDwkko4yvk1STfkCZN2aQk7AOfhe2rZnYxxZkLw1wZncPyFdjeU0XvhlYM3UdQLxMIBsnniyyXo5wZmufiyBJLwY0MbtvL5r3307ehE38goPYZAeHy+SqtpGaopovLTPDIi3dA+Mdyefp5HvRfD8Jv6Fblzjb1MsnkCpcunuO9t97g6NHDzE9PUu0vEQtIfGCRYFAnENTw2Q7FvBiVWUT8JqahETDFjNEF4c1BMRUUHw3dzcUWYG1oipUnjUG/H6IxQ4Htop3GKMtaJYwSB0tMDDWNfF6kMUV0GcL8jYBwr7Mo4G4NhLuNUwHhZccim5X4Mr9i7xRKJaZzRWZHlxm+Ok5qJoPfKisadlO7n5qGBiLVNYzP+rlwcYSFxQC+eDubd+xmy4H9VLc2KwOf1VKBxMI8F8+f5dqRN1iaGsOfT9DXVMWWwS66WnKEQ2VyuVWCeppAwMLOZdEc0wN4AsLdmFbRs+t25G8UhK81NTwPEpWsUXYbILLTaX4B4RqpnIBTMfo0mV0oMDQ0wfDIDEuJLGHDx6amOA2NIdram5SpZjINi8spLo1rXJ/OkPdV0bLjLnbt309zdxct4Q2u14jqCVXW40p6kgBZ1y6w4hbudo5uRJx9lHtn/STcnah7E2zPyHr9JNz9d9F5e+yQtem2h4zFsV72NM81fY3GXskVF/DuUcuV2Z/XyldblDKC8wD6LUC4HJsya1uXE15pLthlU03CxbuksyZ+w5htjclXYandMWb7hQDhkpPtk2JDRXOVEd8Eifj6F1fGefqNwxyeN4gkMmxu38AfPriVtk0xjl2Z5t++eonT12dYLgUYbI5zcHMXD/ZVs7XBojYeUmZv4nEtQW6/+cMFXnrtbQIhi/Y6H4/ftYPP7axnMOS6jpl2mbzlYzlX5puvDfOto0NMZiGQn6G3JcbnHjnIJ7bVq8J3KV3ktWPDvHPkFNeXYCFn0tzUzD95pJlDmzuo8vtolk/OFpG4uILLQuNGe8n0XBVsip7pdiZlSq+V3aK7VNYZTpZ46t2LfP3ydZYSSUXH+ez2u/gHvzpAbxkuZuGNU1f445PzLEwmwIpzyLfCLz+whycHY1h1IaZW8/zud9/klXM+SmacR+rTfPXgAI/ubVSmb+9cK/PtN67xwuVJdCdDbSjLE7tq+coTd3Mo4vB6oshTr77Jd8dyLE0v4df8/P4nDvKZgxvpUnleOdeZzixRMPxKwyjr2an5DN974VWeW/QzOjGJRHX85kNb+MrDO2kAro9mePrVY/xkKsXC/LKi3e7oaubzBwZ4YncDraIbT+U4e+U6/8+pAscuTTKld/LYhiQtLY2cSTicG54im8rQGS3zxV2dfH5/PwfrxCTNp3K5n7swxTdfPsIz2Q5YOMqGpji/9+Q97OlsVcZZf/CDaZ47doKpQpGdLT5++aG7+fzmGuwAvHb8JN89PM3ZsSVF1394ZwfbBztVQfHChXkOnx9iLlHAF4jyqYEG/ujeJlrb2hQ1LKgYFq429w4I/yhb2sfvOa4Lv8ZEKst0YomcoGJT/BFsrLKmri+1NYuzd0UTLhGAlagxz9FcgeyKK69n1uZGiVVyxG+cGwXAlZa8ElPm0bfXCe8KUugI2BWKudr7pbEplFA311sm3rK2uhm8Nvl8mlQqSWp5kZXEPHOzk0yNXiO1mlTFrSQHCEgTgCZRBCrwsVBNLrOinptcuoavuMK+nb3cu6OBeEinIVoiZmXxlXI4uWVsrYay5nffyNq029MMepMJNT/7qUm4JDWsp6N7bQphGOhC8RRX9ICa+F67NsxbZ2YYnZjj8bu3s3NjC2YpS02oRK5QVGvSrK+R01cnefXcLA299/D5L/4STR39BEIRwuGIoo1KYSiNBktRXYWhZKML/10VJA5ZK8ZS0mbk/DsceelbHHv7RR7dWc1Dd28j5i/iV0kKlWNWb1Y1U2/2WDPG+8A/pkUK7ysjLumWYyuHdbmWHImh9FnkfFWk8zCTyHH07DCjw1fp72xksKtZUXdrrTzhgEkhm8EOVDG1UmZkLs1746AF4my/62F6erawacs2dR5F9iQtmnxOJoWSey4xSJVpvqubdac9N5gb7jtboyZ8/G7eO0f8H3QGbgnC1yZ1MqHzmlBlYZU4aj0ZHb7M4Xdf5/ixo+jlIgO1Bbrr/cTiEnUlnbocmjT6inIPBtQ6JYwUv9/BHyxjWToNta1rzTsxI3NBloAUYaHI2phHk/xvuW5Fl16Kqjxr91FhH37wz94/e6ZWohm+nXu28lw3T3v9w502V/KsVT6GnBefQ8pKkFoMsDCbZmHEYnFukVQyRXWjRnVdlKbWavzhOuYXlhkeXmR4VcOMVNPWs4eezQeJ1bUyv5JlZOiCSqRYHX0bw0kx0Gqys7ee5oYaReHXfFIJyRAo5TZr1Vt3h0GKki3GwYo+L8wbSbK5XTr67V1KivIun5S4x6s4N/EakT8LO1UnXw6QWMkwMbXE2Pg8S/M50kvV1Ndl2TTQQXtrDkv08JQYn7YZGc+ynDLJGB00tLSzeecB2gbvJRKL4w+G1f4nLAifDEdUDIkrkahEb6rPTBhqXk74B9/NrYzZbgbC3Rm7y37yCPHey7mUdwHh683cBAvI3yWFpEIx95ZZ14RNNULlNpB4P3cNlmcqfXhlAu/pvJXGXOaXFeBe+X7lBSUZaJ1WvKIPLzpuTriAcHFHb2mIKsmlyruqSMS8pf6OO/oaTRFbGtdecOFSMiFGzP95RJShr7gLhCyaQs2QyY4Of3x+iqdefpt3Z0yimRI7+vr53z85iNHu53svnef7Lx4hU7Cpqmngyf19PHaon40BqDFzKv7HKcskx1I55r/6o3leefVNQkGT3poSTxzcyhf3tdLpFxqU/Kcza/i5OGHzr146wxsXpkgZYfojae4ZaOHJ+wbZW+8u6gLqj07meeX9Uzxzbo6hhRLRxma+sLHApw/upL81Rr+sdzL1kaJOaPCi4fHpnoN2GZ9kYnqxamJmInRR+RIN4Ei6zA+OXOBfnz7L/MISZdvgy7sO8fe+OshGHww78O65cf71kQWGr89gO34OhZL88oN7+eLWKgLxMOMref67f/cSr18q4YRrebSlwFfvHuCTe5oo6xpHR22++dIVnr8wiVNMUxcp89iuNr7wyE7uj2u8uVTk+6+8yVOjaRZnFrF0i//lgQN89q5eNkpdLdmFpRKlcpG86ccnJ1xA+FyaH7z4Gs/N60xOTqrO5D+8p5svPHwXXX4Nu2Rw+Oosv/fyZU5fmSAQiFAXCfPVu/r4pU+00u/LK7fxbL7An54u8+c/eYtzTgcNvklMUyPh6BRsyVR3eKyvhl/a38fdPTW06pIILuuqzpXFHN8/fJE/uuxjafhd6lrr+Mrdu9jb20/QZ/KXz43w1snj5E2dzwxW85X7DvBAq59VvciF62O8dyXBxPQSkXCEh/duoGtji5puf/34At9//i2mV2ziwRj3bojxfzzRRWNTk+pMii+yJiD8ziT89nboj9OzPwDCJaJMTL5kEi4gXGI+1CYmIFxpmsWYTYCsq4VWoFgArqw4FVDtGWW55mmV2DF3Uryu/70u77uioRbasldmWiaGUOMN3aNTy0IqTv15LNNS1HehMCaWllhanCcxP67Ad3JploR8Lc6wPDeu6KOGUDQl11cTOrQfnwK/Qh+MMzczxvDQJE01Dru2tXBwzyYGOwIEDYeImSekZd1GlJ2jqMVwfF4h/FFBOLK4VADtDTq6TMKlgBS3YaFo2zJVmprjtRNjXLo6wv5Nvezd1ENN2E9UW6HoFDACJku+aq5NLPHG6WlSNLJ99wF23Ptp6hqaqKqpAc1tkMr7rdjWCAAW80hVVpUdsuUIC2KQdvRFjr3ybRYmr/HQjir2bO4k6pd8+JR3zJITXOHd315BnxNHP6HwOiUMYVDJMSiqonwOJgWJXCtCIi1r1BTXrg1hOwZ9bTX0drXTHJYmkMRcliibIVZti5nlPO8MpZlfzhBr6mZwzxNs37mbeFU9msplFwfnkKuBV2unFBuiqankiKzFyt6g7N4B4R+n1epv9FhvDcJdF2fVfBKmkKdd1X0OuWyauekRzp06wulTJ3CKKbbXZxho8VNTI/I8uWbzHvOk7LpcO55XhlFCtwRI+bA9B293jazIewSYuNnQYsTlk/wXNZG2KTsSPXszjfe6zuXa2alobm8ORG/VOFPnw0W3686zex4q56Oi5XWNwGxWy9Po1FMsGixOhZkYm2VudomZhQni1RFa2uqpb25SJmapVJ6ry2VGZxZZTUdpaBmktqGTheVVpsYvk8/M0Rafo6e9jsHOMBvq/QT9pkrjkKaENCR8mmR4V9CU0OK99Uml98i5KuBzBLTeLgi/2Xm89eXmUwlBsuFJcozKG1JTeHdSK4OiEIWiw/KqyBhTzM/bXLkize1p6mpDdLYUaa4P0lAbxS76mJpJMzefY3pB5AcmtQ3dtN33JA3NrTS1tOEPx9THIpF44kIuTB83lLNiGyh1v1x/N/cBuBUI/zA6uryPnwHhXtNbjsUF1rKmuk2BYgWEq1QQd0IvD+Ux4GnEXTM31/RtDeh7Ta9Ka8kNNqo0v25kgivgL8wsD4S7YNw9kKLA7WIB3Sm6EWUNUfQ7IPzmTbgbHpP/OYPwRShL8bUOhGs+/uzcDE+9+BZvzwWI5sr0NLfwm/u7WQ6H+Mk773Ps7FWq43G2bh7k79zdz90DIeqVE3rSczYQ3VtQddq+9MN5XnvlDQXCB6oFLG/mSwc6abGkIyj8FZMrpSBvnpziD187z5XxFUqxOu7vCvDZfX08tqWaHhEUe4/Jsskb52f5V8+d4sxwEr2+mb3B63z1/rv5xJ5uNgkoLRXWQLg0AtaDcE0ArIBwd2yKJsW7ooyajGRKfP/oBf7vU6dZmF9SNKJPdm/lMw8eoNc/zkjB4sSVEb55qcTMYhYjWMuTLWU+s38Tj27QMcJBJlfy/A//32u8fCmPHa7hvpoVHhls4NDmTjQryomRBD9+/zKvXJlTEV8DXc189YHtfGpPFf3AW4suCP/+SEp1a/2Gn/9qczcPbetno2kTLCXJFfNKXx+ob6OuIaqyu2US/sOXXufZ6TJTkxPKQfw3D3Xy6fsO0hsxMPUA1xIFfuvps7x25BKRqnqcbJ5fvaefr316I9tzC/iEW6b7+MlshH/7zBl+PKxRTo0gtWLOtvEHNRqb6vja/lY+v6OT3pCPUHHZdXk2LTJ6hNevz/O7by9w4cTzBKujbG6qYWfXTqpD1bx5bJSzVy4Qbajlv72vl0/t6WZ7AGYLaYpljYW8n2SioFbM/iYfgXiAhUyRPzk8xQtvnWB6tUxbrJb7+mv5x4+0Eq+uVleFLjRW+SzvgPC/0eLvP6kXWwPhGaYTCZUT7jP9CoT7MbyccCk21uWEexu9NKQEhFem4kp7LNDS+566htYcztV2vAbC3UJTgLsUoJV1yAXh8jKS/CAxYuLmrV5P9GUyCbDzaiKQz2RILC6oe3J+bpa5iStkUwlVFEshLO60finIlJtsUTkR62LeqAfQldukzvSKxfmzxzhz6jrb+kN84bP3snVTBy1xKeTymPYqRimlGqDiVlz0RXEqKekfGYQLaPdAuLgOex++YUixBbmcjab7VYTY6mqWF9+/yvHTF+isqeLg1k30dbYR8S2Rt7NYQYNVs5qllMPRS0ucG06jBWJsu+9zDG7dTndPD4Y/okC4bpgUSrbbyBBdeGV6Vi6RtcNMTU3z+jPf5OQbT9EQN3l0Tz1dzVFFRxfBjDvRdyh5+mpXf/mzj1sV9AUZe8veVXZBuGjCXRCuqcm17YtRKPnIlnxMza9y+doo5y5P0Rj1sW/XNnrqTIxSORD+jAAAIABJREFUmnDAICeFZ7CaVFHn6FiWy0PjzK2WaBl4mN17DzIwuJ1IuFZR+w0rhs+U2aJLO1T5ySqfXSbhN+LK1iimd0D4f1LL0X/Mg7k1CHfTTVwQ7mZXy9/FlLGQy7CamGHo6lkFwpOJafojc2xqNmhssDBU5GwRvSSxVA6mITRymdYKSLNVhJRMvHMlN5PbZQvd8NgoS42l7j1hoLkUawXCyyHlhn07j0pC8gd/5pYgXK1pHwSjcuzu+6+4fFReT+6pLDME/M0YRoTVRA0z08vMzyU5ceYkRWmYBjRqG+I0NTcTiUaYKoY4d2WEM2cXyeRChKONaj2w9CyN9RY7ekts2thKRy2EfSml/faLBl1AuGqoiUO8dyyONN7kIdSoCggX2eS/Dwi/vdSEsiNRifLpyeeZV/uMAuGy1snAzAqCZpC3IZW1WVm1OH85xuTYSbLpBHWxFZVy09vdSiTgJ583VNTdxKTGwkKaUilCvu8gbRu6GBjcSlt7N7p4OJVk6uxKBFzDM5Wo7coHlEyswpb46U/9w0C4PHMtgqwCcD9kEi77cOVn1I6uzOE8EK4m2C49vQKSBYSr3f+ncsK9aLMK/b1ChVdtBdf1/mY54RU9uLyeMmvzJuQKhK+bhEtOuHYHhN98z/6FAOGsUNbE+dadSlQ6O986meCHr7zH+8tRckVb6SH3NGlMFnyMr2SIFxbZJtrcQ1t5sKeKmpCfGsnLLeRcQCbOsbrE2Wg8+cwkr7zyKsFgiP64xWf2b+cr+9voEBWyONoaBkeyFs++e44/OTXF3MwiRjjCZ/rq+fJd2zjUHaLFKYjVr7qhl4NBzk7m+WdPvc5bV2ew6hpo98/zd+6/iyf39zAgK4tsEPIVMNQ0viD6SLFdEq2m7SgHeDerVxxERLghi4XJ5VSJbx+/wr++fI2lhQSlnI+tWjUDGzoxq5dJJssMj0xybc5HVTxOT9cG/u5OnT3ddWyKFihYjcylfPzedy/z9NAwmYBFjblKS0yjpSZMzvEpWuP4fIpiOk9nUx139zXzxPYOdrdX012E9xbgh6+c4bvjLtgo+P10NgTobKrFKqVdfY1mEKlr4DfadA4ONKkL+Ox8iR+/8g5Pj5bUJFw09P/okY189oFdtHl74onJFL/94nVOHj9NtKqGUH6VXz60iV97fCubtbSi3drZDJe1Ro5dW+KPnzvJsRkLq7YWJzFEs5Hg0N5t/Pq+Nna21FAlP5BLUy4WIRSiZPoZW8nz528P852j77OYzZLxx+lo7iUWqWFsaIJkYoK+nib+6aPb2N9dT4sNueKSii1SyeRCYhBmmwlDBYdn3zvFvzm5yNT4FHbe5vObWnnsnm08tLkKfyikyKflosQVOcoB+g4d/XbKn4/Pc30lnbKtMZbOMKPo6D58hjsJN326Mv5TJY8Ys+nuNFwvWa7GW5msyaRbU3+ugG+lwVYDAVf87UVqe5YxnnzFHRgogFix/VI1oFcIaqZQ61waermYU+7BEg20Mj/D0sICk6MjTE1NsLK8jF3Ioa2OYjoZomEfsbBJVTRAXZWJJZWzU0TzGarY00Rb7a3Lp8dXuXj+BBNjc+zcEueJR++luS5MVaCIUyxQLmRUOoBrbqZjqymz12n4SCC8ohV3C9v1OeHSEJBJeDYn669JMOA6D791coyjJ8/hrNps3djN7m1baYjb5AvLlAUcWxZlLcTknM2Fy8tMzqco1O9h26497Ni1m+qmduVu7zNMFacoEyhplsjn4xo5lShlU1y/fIFnv/dnjJx7g51bevjErlrqYgYBXTSfWe94wRYTurIPw3OS/6gFvbvr3SjX3eJesnXLqkEg7T2Z/stEJ5MrcG18hReOLVNanWGwr4ttXXFqgmXCAZ18OqFy0B2fycwKjE5Mc31slmvaLvo3beeeex6krX1Axfr4tDCG36OjKzd/AeHiHi18pBuayTsg/OOzRv28jvSWIFyCXwVYCM225IIaqfUNqW+KOXJp2TevcOL4Ecaun6fZGKG/1aK1KUjQcvAbNprkeNtlTF2AojAHyyo+q1iW9qI0tgV8i6xHvFdETiH3mZitCWBxicA37iG5fiuyiQ/KJ34WHFfO1+2DcCkQBHErCol3vwgIvwF21Gy0IukQ6zmRJurKbotM2Sabh7zt4+LlFcbGZpicTOA4Purr66itrWamFGFqYYVrV2aZHJ3C0Ew2baxm86YmerpidLU4NNRUKw21Lmk7pZLKBFfRWyoyTeJvpToR4CcpPXLepEsqa5acpxwocH47k3DZjG4ewXiray+nKOFiUioMH7d5bCgjMlnzNRxNCa4oOlBwhG1qMJ82uXZ+iomxGXIpqIn7aW9toqvToiou9PYiywt5FhdWWUkUOaK1UVXXRG/vZvr6d9Da1okZrHE9mSQCV4FVj+9Ulr/JOn/zRs2H5YRXAPXNNOEfnIS7rmvCGPX2NOVr4k6tZRLusiZ+2lW9rLn0dddN3dV9r7XjlTv6T0+9ldt9xda14oS+zqCtQkG/EZ0GBZ+lJuGi1W+vit7RhH/IovkLoQlHsq11U7m7FhWlw/Vo+86JNN9/+V3eX4mrwK9CPkdtcJE0IQpmmIFIlvu2dPLVuzewNWyppdssF3DyYi6kYRgWrqEPfO65y7zyyptYwQgb49V8Zv9OvryngU0StKgcIzVeW9L40Rvv8Z2RVZJLCeXG+URvC1+5Zzf7OoK0eV1Xp+CQjAeU0+XvfectXrowghGLU+tf5Zfu3scv37uJTaIdsG2Zf4NfqXPII3R0t1g2JLrCdIt0cSVWIdqOaHVMLqUd/vLUMH904TrphQROwaQlYxELhVgyFhU9PbWSVoYagxvb2bd9E393l0NXlY8aVkg4TUwlffzu1y/w6uQQTiRIUEtj+oqE/DppB5WxLQtdVyzMXZt7+eRgE4c6w8R1CJbLHJ23efrVI/xgNMNUYplCIISvsEw0FEArZNTEXm7+6oZ2/tneGj59V786z2cXHJ59/Rjfv15ianpGFY3/4MEuPvfwNpoMSKzavHTiMn9wKsH86BDhaJiBqI8v7O/nC4cG6DRcLWaxWGDZinNtMcefPPUGP7wagXg1evIafaEVHjq4g1/b205PdVwC4KBQVEZTjhhOGQaZQpkLw6t8/ehZ3j59ljGjilCoHssKk04sEPXn2bOtm//pE5voi5nUq88joxoyxYJ06CXnU3LobV4dTvCtl97gxXFbbSJNVTH+0d0b+cT+XjqDZdWMUBHrBWkUlZVR0h0Q/vMqBf92X1eB8JLGWCrtgXBtDYT7JT5L0dEFbEsGq+uObkgOqwLdogP3JuFChlMuvS5h0Y0W80o5zwXdLR8rINydhIvmW3ZtL7DEPRk+CARN8tksyZUVluZmWVpcIL2aZGLoGnOzM0yNjbK8uKCm5fFomA2xInVRnaqYQcgPAbNMJGArs7iyNBslX00VZiZOWUzc4KVTQyQTszQ11rJjczPbBnsI6EXMctrNfpDCRh2byDJ8lJTO+HZBuDddUkPYGznhQlE1TL+iLIrruuUPKLXP8ILDmXNXuHrmGtXBEHt2bGdjRxhdlyJTcnVliB8mX4wwO1tmZGqFM4l6quua6O7tpWfzDhrbOvGHo/j8YQ+E+9QUIp/Pq0jKmeunOXfqGKfeexarOMv+nZvYtsGn3Jv9ukycci7VUIC7AAV8mBLxcZPHraZqqhHrfZjyOu5wREC4uEeLwZTriCyGVNIkmF6Gl8+WGb5wFL9R5q4trQx01uPXShjlDIYVwHYkRSNGKldgeGyKFybaMPwx9h+4ly1b9lNX10QgWIdmmkrG4H7kMiWyQXLnPaCjLrGKg/SdSfjf7gL0t/jbbxuEq36epMSkSC5OcOrEES6ePUowd56eZpOO1jCRoBiwORgliRwrKaYcml8Z60oCjE0BWzwaynI/y72lo5VF+CVUYh2n5IIblxF0gyGk+27EkN3oba0H5uvBudR/P22Puf4033ISru4VYR3dAOE+lUPtAic3J0Ee7r0t95PfqaPgW8EuZ8kHkpQldlH3k1ipYmR4nqtXFllcyLrNhXKZyUKAdAFSyxkyyWVqYlF2b69i62AT7S1+amM5AkYAvahjlCSlRUMnqe5hldauMszF9FEKFKmU3EmsahzKOZIhlIqFvB2vh9sH4Rkrr86VoRqU7v5glLyGgAeQxfVbAWVNVxKEnF5gZlRnaiLB2FBZ7WehYIjuXp3urjqiUR+lvE16tcDi3Cpv5hoVWygUrmZD52YGN2+jtX2AYLha4QCpxtU67eXYK3vK2wThFQDu/v9Pu6PfjI4uG0m55DK6boDtdZPwitnaOjq6ONa7li7ihO7Ry13DDk+PXIkSdX+/Om/Kc+CGC7qirivwfoOCvj7CrKj5VePc8OjoLXVhJaVzhbPyuGPMVlkDfjFAeDGHYxhKI533oi7kIvre8Tzffu4t3k5EKQRMynqZWNUKtlFFZiVHS3mCh7d18Oldneyv9xMNhpSi0C5Lzq4uy7W6oMR058mXT/LKK+9iBONsiLXw6f27+fKuanYH3MVH1rznpws89cqb/GQuT3F1Rem2H+lp5ZfuP8D+DSGaPVpCOQ8rEZhOFflfv/cuz525RNkfwDJyfOXALv7LT+5im6gK7SKG5L9aoga6AcJl6iUgHAGcSghuu8HoJSmETK4U4FunJ/jnJ6/gzC6CHqfFjhL0B1loChK1feSXk1iLGbrqA2ztbuSLW1YZaK2iMZAmbfQyuaLxP37jOi9ePI0TDRIOaWgS+xEJY1sBcums+mq3V9nWVsen+up4aEOUmuoYxXiIE/M5/urVt/jxcIaJRJJiMExVLEgsHJaeArovSipdIBpr5jd7sjx53yZFPji3CM+/eZrvXnWYnV+gUCzx5Z1VfPLeXVT70gyNTPHs+6d4KVdLOTVLIGDySHcVT+zu5ZFt3VTr0rmVXrjJalnjyOVhfvD8G3xvYTsyBPPnrrOnJs2OjU382v4etnX1YrnyWaUlV876sqWIH17a4Y9PjvPNZ17kcqAJuxykVDbQcot0NAW4e3cv//1d3bT6HOptmaLnVUe/VAqha64b8xsXx/i371/gtQtDzFQPsKGxhn297fzOrhhtcYu4XF9i7CfRwvmi0tMaSopwJ6Lsb7Fe/Ln9alVkySQ8lWImkVDGbJVJuIBw06OHC623pLuacNMD4S4QF024G0FWMUcX/W+Foq5CuDytuPsmPBAum6P6GSlCveJunSGQuHiLa/nE2BhDV68yMnSdhfkZFqenWF1ZIb2ypAzHaqqraKyvY0MkQ0NUJx6VBlKBUmEVzUm6NEE7T9n2qSlsSdYkR8cuiQ9GUk1aH37wHjb31RMPG9i5FZy8mLkZ+EWPLvm4QqOzHcriEOdFp3w0YzapM1yHbqWQU8ZB7lmwiw6BYJiSIyZqGoZuUig4OME2Ll0d5Y0X3iO7nGTLpgG29ddSUyMOyqKHlIJWDOtqKRbizC4VeHMkzuziCuFojG0HDrF55x5qG1vQw3EFeOWYZcqezWbV15GX/pKzJ4+QXrrG5q44Ozf30BxaxCCD3xAdqhSYAsB9yqVeCkzrNkG4GLK5lHABH27zQoF6oWtKnqydI5/LEvQbhAIWy4Uobw/XcOSt55iemOLBPR3ctbMP7AwNMUMV8ZlMBitUixUIMjE9xw+G2hmbnGdj71b27L6XTZsk1rFHORXLL5frVUC4fMkETcp5zXMPvgPCf25LysfmhW8XhMu6JmuJuKA7+SUunTnJmZPvkp5+l+Yahw3tEcXCCVllleldyNsYPj+aGVTsD2liCggvlcWsUNYm1xdCKwfciD3EXMql8gr7RNGvPUCuy/X7wWntjbzDD0x+XdghXkQ3e9wahLsGY7InVCbhLgh3DTArYYXu1FgWRR1ttQUnuIjPzJEPS/qLyBSl2dbL0oL4XPiYncoxNTnN9NQ088TIljSscpmWuhD9GzvZ0l+moRaqojniIZuyrWOnTMr5Ggxdw9KX1kB4STUKBIRLR8Sjo8v5kgm4Z2invJh+ziA8FVxR67nh6KpBKWuk2helgSHmYuIlIIxUkUFZfsSsOcMI+WQPy0sOF86YDA9PUiiUiFTPsm17C80tAaIBA91nsrKY5p1cG5OzSySWM9TWdrJjxx42DR6gsbkTwwxS8hgWlRx7QQeGaChv8rjVJLzyVHeq7F4wikbuAeRbTcJv6LIrfgEoZpNMuNVu54Fw9WcPhMs2L4Oltd/l+Y2szxGX50uD/KYgvGLu5tULHwThlUm4aMKba0N3QPgtVuIPBeGl0soHBSlu2fYBR1PZkG3b5kKqzJHJBIWleXpam9m1oZ0mv0Uxl8MvN6lMY9UY2rswhfoQlRluhVJT6dbLFeNl1clFLAWRXSa5muHkisNQFmp1h7baKhrDPtotF6ToijlUOWRv7CMmXAaqeBVvGikiZBopHcI/vV7mG0+/yDuLfsLOKs3VYX5jZ5gJo4HnjpxndCFDyLTYMjDAP3yknx3N0OHk0DKzrq7YkQTXCD7L4te/P8bzr76OFQrTWRPiU2LMtreRwYBQiuTGKPHifJm/evsI3xvLsTxTxk4U+PzBNr583yBbGg02R1M4paKK8Un6W5hcLfNP/vw9Xn5/iNq+QeqsK3xq+xa+8uBmtquJleoAUAxIf0kxnAl7DCZBiqmACxqrnBUQN95SibLVwLUUfPfICH9+eIjFuRnMUo67N7bwwKEDhLU02eQKmdVVnr6ucfLqCkm9kYG2Ir98Tw//9a4AectgNq3z975zjlPnp9DiNeyrWmZ/h8WOrjo0v4/zU6u8f2WWU5N+cskc1WYVn929jycfCvBITZm35+Hbz77Oj6YNFpeWKRZtfm13B3cNdtJICks0r7pBTjfY3moRD1mEQiGOL2R56fAJ/t01H+MTc5Sq6mmI2sowxPCVmEyVKayk0VI2UXuV3vYWvry7jUcGW+iuCRAuLoIvAMEqvnMpxzNvHuWd4VXmbZ9iCeiROjXJjgSD/G9f2crntlRR5ZQJ56YhEAGfn6TPj6nJdG6Ml1dq+c6L7/EXV03FKJAue409w8HGEH//iXt5uCWmrk1fpsRiRFk0ES6WVVMoX4Y/PD7E0+8f4ezoGN16gK899ghfPdhHW0CnkCsQUY0UtziQoqCiEZMNJ1P2KXrqqYTNhaFpVvFz0MrRs6GNxoiG5vnIqP1PmjU+yVeVvoxXVFSqAkU7/uAKIcZ4GQgEsMUocGqZ69Pz5PUAEXsVvyWUXUtlrgrF2NAcTF1irLyOqbqrxbFfutIOmrAIvE6qN39015KSg68k3VyHciZPJBiio61R0Qh/ER8ldASeLKykWFhaVgwXzXKNwlSB6Om7dUSa4BoMiRymUsgJkFb0SQHnHgqvTEwUSPfImGII9lNRL0o77loSGTIp8CaTUizI+p4NOgxfHeGZHz/LtZOn8GVXSc+OEctMYxfzBIwC0YYINQ31aOGw0oxXCo0bzq0eBU7WIa+QXMsudRzM5DRbNjexe/d2OjuqMXSbXHaZcMAzlJNj9gx+5BqWxuP68LX118utCtvbvaaMUD1jE9OcPz/LlevTrCRzDG5pZ+uWNsLBHJFygqAWIFTyQ1o+J40xPcrbp4eZmF2iULOZ3h33sf/+x6lr7MWva2qfksZEZm6Gk6+/zJHjf0bJTtJUHWBTVwMb2pqIGavgiANxkZLKhHfvdQHhgmWD3oTudt/Pz9zla/vlT/+LUM1nUyWOvD/E+XNXiEdb2Lqtk9a2eqLxGUJ+B5+TxSrUY2pRiukAh0fHmJ5PMDFfor5zD488/nmae/eiBUJqDxcDOJ+yDjXUZmVToiARUIZ4A4h53VqKqNrGK7KJCgSp+Lq5C4dXWap8XGkkVNYwL5ZubUooOeW3cJK/LWDwH3qm7/y8ewbkU7y9eD0xYrxBx/7pz1L0sI54TugwPTPNSy8/x+zlv6I+nGJ3dy1dDXHMQhJfLonpDyggVtQENMo+JeukvLaDbgfX1bW6knyJtMcuZd1EAzF3E4d0YVoL8CwFFWNp/aNCxxXQ5Bq8iWzI05eLi7RbPLtrX4VSLt4MwquvXL6ewaYCXx5A+tArZ/39K78w6JoAy7dLjoFdkimmhl22MEyLUsnHwuIq14eGGR2dYGTFRPNHaK2JsKG5mvbmetpjOmFLxxQDTFVV3nioEloaaeu/V9GuC8tpzUxu7SalVPa72eaS4iFNN9mvxD1bajyVJZ5Tf3a0Ao6WV8+xiuGbvu1bgVdhld7OQ3YPSknyThRNCzKXCHH6wgRnzl0lm9fp7GxjY88GGuoNggFd7UWJ2RzLyTTDsytMpaC+qYNN+x+jfeNmmtq6CMVqlZxUJsDqypAmuV8aPfJfiWK5jF8GMJgYkpHskbLE0sWRhpDu4FdMAsUJV19ltY+6LChlMCcNFSWgEDmFuwaqJKQPfEby17wtA6cb11rl+tR8bqKISjKpTNtlVudFjSmOReU6VXus+5+iqVf27crPKY8Sb0KuIild/FUQtxapQZwSDeEATfUxAsocuoLPpAHuuvy7s8eKUPh2PsX/PJ77oSA8W87dHIR/oGZXuLpc5mLC5vhkAntlkQ0tTWxtr6fB1BXlzZTCX1Xhla6MewKFqaJ6NWt0n3Ug2qPMVbo5yVyJk/N5zs+sEHXybOlppafWpM6bVJouR8L7ZG4FwrNqIS7rJn9yucCfP/0i7y8GCGs5ulvr+Z1D9RQb2vnRqyc4fHFCxVrEonH+i3v7+eS+DWwJFAkUFt0oFS1IQQ9T8hn82g/HeeGV1xQI31Ab4lMHXBC+2RIQ5WoxD2csXjh8lj87PcnCgoxSIzy0IcAXDm7iwb4YbaKj8dwcZwlzcnSF//PHR3jnwixGbQOD1Ut88eBePnegmz65+BX3pYRtuV67YiESqpjPFsqkhaauQ6yUdEG45Ala9QqEf+/4ON86OszM1CSmU+DhHf188VMH2FHrUMpDMpnmTw4v8ZOjo0zaVdTYQzyxrZH/+fEeonUNTKfht35wlfdOXsYJBrmrochnd7Tx0K4egkGToeUCb12Y5senFpkcn4Kixv6eHj551wZ+bZPB6Zyfp148zFPXcyQW5HzCbz+8jUf3bWSDX9iKOcriOGnqxHWJWAPTb3BkOsWL7x7nW6MWk/MJCkaAYHEWvVTAkA3ViClzqapwnNawj+0DG/nU5jq2N0epkVWhlKLo6GQI8G8Oz/H0y+9waRn84QCBUJSZVZtcJkN1vIov7qjji3s72N4UoN6XdF0ny7pytRejqLBvnhOlet69OM0fvbfIyOgMZk09jakRHupv4tcf3cO+6pCn0YcFI0lACxBxJJcXlpIO//TFt3j2+ElSPo0He/r4lYcOcU9HhCoVH2FjCgj3nJuFzOP2NV0qbVa2SJ/G2aTNheF5Fgs+9kY1NrTV0xAWOlbFiMv1onF/zi1g5f+USbF3y6xv4lfwuCz3oqWSZsGxqVWujM+QxqTVl7oDwn9O6/+tQHhJmhRK9+0WeMoFwiv0XE2e+1Df8yjoMrVwlYQ3ikI17S67jU95rAfv6pq4GQh3ShSCDqdPnOKb3/gLzr7zFm21UQba62j2rVDMp9CcVfSIn6BiwviVfEM1/dbpFysb9Nqm7W3o8n05xvZqh7bWBrq62qmulsokTyGfJOSvgHBp1rpmXnKcUiL+vEF42Qgqivr0bImjxy9z/sJ1Gltq2b2zl5amEFVmSjV4zbyDVbQoGxazToDRhSIjk3OcWQhgVHXSv+Nutu1+gObGRixNIzc3yrXLFzl39F2SS29SW+Onr6OBDS1xYiELszCvCmCJLnRBuABwDVsxFf4jgHDNZDGvcf7MDKdOXsApBhkYaKG/v4vqmnlCVgmnmMTMxwkYMcqFMMPFDGPT85y7kqBgtrP/rgfp3fMoNU2tGMGQ64Iv2l6pA5T1SVkiyhGnPfcT9lqM4q6rGoRuM8lt57kEBmEQuRfu+iKk4rbukkHXqluvfrgV6LsTh/ZzWsQ+9GV/TiDc1JQs5tXXXmTi3A+oshLs3FBNT3MNISeDYadVs0dWmpuBcF9BcsKlESTXoeEBZQfxwnDRkHS03emuungd0QyLKP2nS2QB3Zrh/nxlnaucjkrmhFpzlQbdvYglftLtB7k161oD8abVtzSuS5SFweI+WR2z+2e5b1y3cpdGrLmu19KwdDQsy49hmhSKZZaXV1hJriq5jcQ81oRN6uNBauJh6oOuap6ivF8v5kodXgVwrY0CbtQUypu9cu/dMExX97Cni5IpvttE1dxMcY+4LfpyqWccT6riel7cnqHZ7YJwiYY0tBx5WwzbAqxkYgyNJRgameba0LQaLFRVRWluDFFdHZX4dCKBJlLZPMMzy1ybTVPyWcTbtrFpxz4GtuykobnjhvGmAGbJLi8XFLj26cI80jDlunF0jIxcO+6aljdLlLQiRS1PUKZmgpW8RCXPx99LxXDZFF7rQu0LSjomzZp191zlz2IE6jZ7vLxvby/WtcANkO1FlK1fOSvAXF5S/uwCcPlfl8KuNOTeL6mIItQ+XzGBuwPCb2th/VAQfkFCrW/yUJ2+dQWc/F2A9kQahpayFNNLNNZU0d1UpYCPbSuvPC/4QS4iAY1uHppQIyraRCkOK/uruOfKayoSnei58ZHM2YwsF7g+myCQT9HX0UxvQ4xWS8MyfIoqvnZ1VASQQE580WQDl2NW4E6npJv82ZUC3/jRi7y3YBHS8vR3tfF7j7TR1FnPm+cW+MGb5xgem1bRLZ/e1c2n7tnBva0m9XoWLZ9XZm+OFSKT9/Grz07y4iuvEQiF6aoJ8KkD2/jS3ka26EUXhBs+hn1+3r00y794/Sxnr49jV9WxmSRf3ruNr92/iVZZ1GVBNgwurBZ48chp/uL8KOcSBTUde6Q9yK88cIhDfXW0K2mz6PnAMUXrIiDcR1ANPMv4hO5oaZS+U2/TAAAgAElEQVQ0n5pcCgBXgN1fy9VVeOrkFN85Ocb42KiKEfjsPXv42uf7uVctiD7yhTy//8YEf/HmJYbsOJHUEPtaLH7/K/vo7u5jMgm/9e0rvHflDCVL595ah797YDOf399H2NCZL8Fbl5f44zcvcfnaNZKFPD1t9RzaMchvHmhjwgzx9KsX+O4ZiS6aIWQa/M59/Tx573b6pAlakGxcKdAsNV0WMxHZA45MpPnJ6+/x1HiAicVlirrFrkYfHU11VFnSTYyqjVI6by0h6G6vZmeNRZXpw1cs4hh+lktwbmKZ//f1YQ6fucgiEXprDTb29nJqeI6ZhaRybt4YyPDk3m4+d6ifwZiDLV4Ason7w9j5EpFSmlFfmIvjDv/8hYscOX0Gs6aWHTUFPrN/gM8f7KYrKC6RZUxZlMkIQQlfzlIXYy5f5g+PXee5Yycxqmr48p6dPDxYQ6cJZiovziIQkpXanYSLE/QaCMdhxXZIZPJcSDqML66yXDLoCOq0NlRTZWmYBSnipS8uTtKiLXcbrMrEqwxWyZ1al2RC7t4d6ktXd50cc4mCytgUGUCB4dklsj4/m1m4A8Jva5n96E/+MBAuN4DSd4sO3KOPu1DFBeEVXbirAZeJjVuYKRBTmcysA+HrJ+Fqgq50hkJJl4m729V2c78dCv4cw9eu8/QPf8Q7z/+I1towj9+7m754AbuQ+f/Ze9MYy87zTOw5+7lr3Vt7VVf1Ur2TzW42lyabWihSlGRLsmTZHscwxpgB/C9BjAQJggyQZJDMj8EECAaYBJiJEWO8wI7lSFZsWbYsiRJFUly6SXaT3ex9r+7ab9Xd7z178LzfOVXVVDfZbZMzcdK3Uajqqlt1zz3Ld97nfZ8FcbCGkC9qGPBMB/mI1EBVdm4G4uLgLnnZmRZNfebLjw67yOdtFAouLJsg3kMU9kSTLFnmUrSou4XO6U7aRb/T3v24JuFhEiJfKKLnD+Dkqet448330GqH2Do9gj27prF93ETe0mH4TThJANO20Q0MdLQKFmpNvHQxwtWVEEluBI8+8wvYt3cPcq6LWxdPCghvrsxhonATO7aOSC73YNFAHPRg9GuSg0z5CQsvTkJII89AuJPu23s/s+78zM2Nkc3PoGyppbmYvdrFyXfex61rTWyZLOOxxw5gfHgVeSdA5K/B7FrI2QMw4xJWBhNZO989s4Yrizls2b4fe4/+CrbtO4BidQhmwZVzi8W30mwmsHm/k4i6FFWzriQ7hlXvushR6VdVrz6lvKYmhHJ+0QdhfeOVD8rtjzvzgB+A8L/v2fN3+f2PEYRzyQoJSXwBy/XVGn768ou4/M434cYLODhdxt6pEVToK4G+MOsIYO8EwskcJEWdsYl+ZEqEac8L0A+VaZtpatANFQ8qCSVSbW4whrL1V9ZgnuOb1k41cUzgkVJ2hweZj5lcKPs7ssbJmn13LbUYPG7+0DS4Ep2i1lON6xKZN4Yu0ZB8H6wX5Z5PM68oQL1PTw4DLqewBmAbGvJGxk5N2WvZnFIzZf21Qxpibmh65V2xryaMAfW4ralvtYXKz+m3AuEa9Nhe71+sK+3XwxLoY3RnJtzd1ivuh/t5yD3UoMEmJ/IWvKSK1WaC1bUO3jl5VlI+Op0uRofyGBkZhG1rKBSnpbGx0vZxZamL5XobXXMYO/cdwoFDj2PHzn0YrFYxUCojb5Pxw/PGQkyCJIeRfFHKiGINhfWMeSC0PYQCwn3YPVftPAHiaXOS+yxjprFZIf9ULnkqQheW4fq+T78gCN+YaG/cbzMQvs5CE1CdMjV4T02bONm9O5u8ZwwOkrB4PqufpzpyAeFZT4oe9Q8m4fd6Pn4oCP+3b6/cGYTzJpkuNsKeoEELD7iRF32J16sj5xioFm2h3dEESzpCXJwI8HRDYr0IxMt+mMr5xJ91vR/uWC78MBTwqZscl+vo9AM1HWVmcq8JOwkwaGt4fOsYttJVW27U6cXLIjIzYdPkryi3wihQUwXdxJ9ci/CHf/FDvLSgwYl62Lt9Cv/Tl2dwaPsglpt9/OGLZ/C3r57AWuhg/44deOrAbnztyAgOlhW9XQCvrglN/jdeXMOLP35R3K9nqi6+cvQQfu2JcRykdojZV1qCuung2mqEf/fjt/Cdd86g7pZQbrfwpccew29/7RHM5KmPBHwf+NmVEN/7yUt4Y34BKzyaYYj/+sgu/Mqzj2PncA6VbpoRzk6txbmYBp+dNs6G6BAZhwh0S7pvTtBZL2J6TklA+LdP3MI3T85idnYWcRzii888jn/8jT14NpVZtsIY/9vrs/j2a2dxKyrCWXwfj45Y+Je/8Rkc2LUb82sR/ts/OIkfzV5F7Fh4pmrhG0cewS8e3YKCRYd54NUzDfz+K8dx+eol9MIudo4X8fTBh/CfP/sYlnJ5/NVPzuFbJ2bF6ClPl/MvPIGvPTMjWeyWmEaoTCV+6ngQg6d3lxJ8+wev4ztXEiyvrMCyHfxnn92Orzy3F9M059SAXg/I5zQUgz5ypgZXjI0shGGCG04Biz7wp6/cxDd//C7a3S5Mx8Evbw3whc8/hxNzfbx04houXJuDk3h47pFt+NUXnsBXZlxojC8jiDEMBHGMXqjheqTh3YsR/uCV0zj9/nvS8fzGExP4+qcP4cj2QQwaMaKQ0UQ8B2hIpQMdE7FpwNd1/NHVFt44fwvu4Ai+sXcIh0aBYUlBYfOGkWjsQSoQTs1RBsLjJMJ8o42L12ZxoaPDN3Pw7BL8OES1VIITxtA6Len/JLGnnLTZsKFzNieJqXEJu6m+wWVW3TTE9ClSFiNa5Ilsw3JdzIV5rPYCRHYBT3qXHoDwe11h7/N5GQhfbbSxXFN0dMPOQSbh4nquADX1iGZqxsbU6c1FoJpopy7oQjHf0ITzecocRU3Hs99TIFzNDMkk+WAhGcQt+F4H77xzHH/znf8dWn8F3/jikzgwRlOjAGbcQsgbsm4gNPMYiGPYabtcFU7K7EUVhWqa+cFpUUfOQ6VvpPERtesSsyaGbJmMIm0W0VtBjNXuXNh+XCAcSReGqSPWylhtarh8ZR7HTyygvtbG9NQMHtk3icmJEmyrBl2bh60lKPlAV6ugHxq41BzGOxeX8fa5m0BpEjt2bUepUsDa8gX0uk1sGSvjsYkEE0MljJQLMJM+Qq+LAqcnAjJCMWMTsp5mINJI6easjrynv//j7iDcRNd20Vq1ceb9S3jnzWtwLQ2PPXoIu2d0DJY0JGEd6PbgWjlYcLBSttHqhrhwzcfb5wK0+gaG9zyL/U8cwcS2bciPlmDnbOkp0gCuEJso9Jj2YAltVzJnWVfyvMnopXKOpkWoUIE3TcgyoCONKSXJkEJwXbTz4TTHByD873/+3P9f+JhBOKfCrBJNDb1OG6/+7CWcO/ZNJL1Z7B91sG96FCO5BK7eRcIJNeV7QkdPY6XFxToB/B4MuwDoNhp9G8trbdQaHhZWe2LS6OSKyBVyksYi6SSp2nbDa0O6oAJuabaYNS8F6FDSkyRoeakBYhAiDAKpmeMoFtNCWYc/MAmnnjizvNi8ny3LhusyVYLrtAL9/JrypCKNOw2WhCYKeaBQoGyM7JM2koQ1Yw964kNnc97gOstoNu6MQIY0nJoKvVnx7qVOlspcfCQIooF8kPlhp4A73ZdS56aPzSA8jtvp/trIYtIlJi79iAk8WZeQKWMJNT00+Tv3/rjf9V4FhUTo+XwvOmIrL3ng9AG5fG0OZ8+ex+zsMlzbQLlUkvtiy7dgWA68hFKdBIu1Opa7OiqjW7Bzz0PYMbMXk+MTGB8fR7VYhKHZKDqDiG1baky4BdiWK/e/vLAuGPsJ+A7ZuRw4RihgKGUyqHlcxCZT1u+QjeYxUh+MyqMUjcamcj/9QPNDacI36Ogx2ZVyf1fZ5bfT0ZX8V77PdVQm5GnDJuEknLKPlI4uLAt1bPi97F4ujOX0b9B76wEd/d7O3w8F4f/zT67escJhQagufnYC04NJ9GiXQPpe5LdVLqzBQrEvUSxBTBCuNAC+IYpGAQQDniqweAplRvjsyVgE4VwwZRDoQqc+OEhgWCacHCnIPQStNQGYT++cxr6dW+HICZB10Fi0ZC6wnBHT+ZIgnEWNovX94cUu/uR7P8FPlwzYfgczU+P4H7+6G4/ODEvMwXeOz4mD99XVALRh2z5SwS88sQe/+NAoZiZyKMpkJkHfC/Cr31/Cj178EdxcDjODOXzl6UP4tScncMiMoVkWEPpoMXs20fHdMyv4g9dO4fStJcQrq9g3NYXPPvYYdg3SXdtAEIY4cfUq3jxxEtfbLViDVYmT+BfPP4Rn9k6goAMVZk+IMREN2CwB4aQmc89KkRYHCDUFwu2AbuPqCu06BVxoAn92/Br+9MQ1LK8sIwgDHNgxhc9/6gk8ne+g0++g3WnjLy+1cez8AmpaGYOd6/jc3lH897/8OLaOjGOlFeOf//FJfPfCFejFAg6VNDy5YxJP7t+NfNnB9bqP189dxssXLmCttiT5jQe3DuHZI4/hnzy5G1dCA9958R1898wyVldqAlJ//dHd+NSBPRhBD3bMaDdFwdTjPuIoxP7d27CQWPjW3x7Ht872sFpblcLrv/r8DH79Fx7BFks5J6vZILuNATQ6n8YdwFA32NOxgbdnI/zed4/jtTOXYDsWxseG8TtPDeLTRw9i1tPxl2/U8L0fvYJ+p4N9oy4+++g+/NbRbZgeKaKks/+doNaJ8Mr5ZZxc7OHyrUW8NVtHs7GCQt7F73z9STx/cAe25hKUSdJi9A87jboHtkk4Ce/EOuZqIf7XE2fx1sVr0AolfHF6C154ZBseGebi7al4eYNdT3UjzEC40gFHmK2t4d2zF3Glb8EsDaJnFdGPAvEx0Pv0LuikbtQeAjFE4tQ7A+HE9zoCPYEnDv4pCKehSRyKdkePPMS6CTdfxJo1iHaoIXbLONw9+wCE39v6et/PWgfh9ds14VxzWV1lOeAKpKZnO4ujTZPujIK+HkW2KSdcUdk3QPhtWvJ0PbuTJpwut3Hs4dr1S/jOn/xrzF97D7/8wuN4fJsm4Cxv9GRKwEYBnDJyvgedkX4fmIRvnvh8cOc0WVTEISJes1oC2zBgEQCn14+ahLPgUJOC/yAgPFYU1CBxoFkV9DwNb7w1h9OnLpF3hK2TFWzfPoKxsRi53IpQ/YdjE62wAD82sarvxKmra/jxG+/hzGwNlcESxrYMo1L0Ua0WsW/3Fjw+ackkig7OetST914Qyw8650QCwqVQ1NhsJW2WbZdPFoRHuoGeZSHyKrh1cwWv/vQc1lZWsHNmBocPDWFyrADb6CNqk2WlQQt1zGk6mp0ANxeAt891ceHqIpLKbuw+dBBTO3eiumUQlkutUQLXdTHgFDCk52CZjnJlN3keKwmFncuLVpaAw3bz6mdkUaybBmYUXMX2WG/o/BwIVyvnnR4PQPh9L08fwy98ciA8Cny8/sYrOPPGN+E1rmKmkohkZrygI2+mXkBxgoByRNGE81RMI8jIPrGLEmM73wCuzS5jdrGJ81eX4Lh55EsV5ItFAeGKZKm05BkQlvOWbJUwhOdxzeAj1X6p2TR6kSPszsxDic8lEJJEinT9ls/y97OK9ecn4eq64P06Y4ek0qIkQZ4AmnIjTrTdBEUa07kGKgOmMGsob2NSheNYsCxNpDF8BUafqj6YatoK9ZhgiwMzTsKlEUgrYkph2PjYeKw3vtY7BtmoIH1OzPsA90BmWJQoKVwKwrWYSmgjnZSzZo0/cRAu9yUyQ8W0jTZVnO5bIjlkI3F+fgnLyzWEnpo2R0GItW4MjUwJ2FjzdKw2OljqAB0/QaFcRbU6hnK5LPFvlUJRnPhLuWH4hgXTcZGrjGJwcATFUhmTg1UYpib1flJgNCSZThFyCfPOFRqKI6Zo0Jtn0zmQgnCVbxsIi4FmwNlj80R8PX5sEx2dMNxkXHOm+abeXNZUtR8EWGcSRZmOiwe+oqMLCCczjt9Lj+i6pFHFnD0A4fe/RH4oCP/j0827gHBSdNS0RLrPaUe6GejoRvSdpj43hq2HYtjDBYGRJDIJp4EYpyW8qDUN5X5qYMHTTowglD7QMG14fiC5fprlQjct+BHQ6nfR9T0MaCHKtoYBI8aeah5bxkekcMliJAg+M8o7XWblAoMJU7o6POF1/Lvjs/jWD1/Bm40c3LCPHZPj+O9+6SE8t2sAFT3Ga/MhfvjWdbz47g2cvraCAdfC9qECfuuzD+EXn9uNCQKygLR0A1/7i1m8+OKPkMu52Fl18OWjh/ErR7bioG3JdBS9LnqmC80xcHbNw3dPruFvX3sXV2t1MR9LcgWUp7bDNE302m30a4tikFbVEhzaPYOnHt2N39zrYuuQC68dYkDzAJsXn8orz+JrqFfKJiVquqmrqWq64LVtGxcbCf70jQv4P9++gEa7ja4foJpzsHNmJ0K3hNWFefCGttQx0Kv3pah+tNzB14/ux28fHUfOdNDoevjnv/cj/MWZJszyCAbzCZycLvoZv1LCaqeLW0tL8BoNuFqCacfAV/fvxhc/ewBPbLHwzmqCb33/J/ib6x0sr3XhxTq2VAaxbXJcMrl1m0WvhYYfYqp3CoN5A1/94udgjY/juz9+F995r4HGyjLge/hnz2/FP/7qpzBlxLBZnvo+XHGSpuMp24ldRAZzbXP4QQf40x9ex/ffuYAgaiJnJnjuyEP4Z0eHMDxQlNiyvz3v44//7xdx7tYa3ICyh3H89vP78OzhPZhwSeNu4Xwnxn/xw/fx1vGT8E1leFLRAzy6fzd+5wuH8ehYBSUEKEmOI63VEzSsPvIGoxoczAcazlxbxr/66XEcP3MR/Qh4fnwMv/nFT+HzByYxlOvIjdgU9a8C4QTjSsTBojPCQrODc1eu43rgInKKWOxGKBRycE0Tpu/BDQMU8znoWgg/odMqTVXYt8no6Dp8I0bX5o2bEzb+jLqlSIpdGyF6PvVMtjRiVnsRfCOHR/zzD0D4/a+19/QbBOHkIdRSEC6ma05OJiaSY5tGkHF9Zc3DookTCkVcU5T0jViyTGqoDAEzwG3KND3ViafT8IyOLrrbO0zC84kN3Q7Rbq3gm3/0L/HWa9/Ds0e24dn9LoqugaLZRxDFcqrrTgU5sPmlNOEZ73AzBV1K1PWsXVWv+jSYTItUAm5S4kUDHKt3p/TgqYmRgHAWg5/sJDzpR3DcHCLDg092jqbhyo0YZ88u4ObNLrx+iPGJAezaW8XohA9bizEemwi0AdTqHcy1BnBlvoETZ65gqdGEYcWY2b0FDz9UxchwGRMTBWxxY4T9LhLfg2MYsE0DSZ/aTlImed/iB4tgUwA513xdZ0bD3/9x10m4lqAvLrpjaLcCvPSTKzh/4RqGhscwOTWA7dvHkC/o6LVr8PseAs/D6loFtVVOEENcXejj+s1FGAMjqIwPojIyiKHJESliPT+EaeRQKJaRK5SRsx24OReOwymjIXUFv2/ZLvKFEtyBCgqFkvx/kPWErgsIIQuKsXJs0CsHdoKFTK+awSBChwcg/O9/pnxcf+ETAuGWJs26t996He+//udo165gutjHnqkqJksaCjrjBJV3Dqe7CulwXVEg3Ig86HZZYlWvLGs4c3EOl2braIQFWE4eTn4Qlp2XNYsgWtN8aYZljNCsFl6fjKeMufU6mWDWGfy55/PnjCrczEpaX6ezIIcP7HqC92zarmjl6oODin5zEUHgIQx8GOjBsQDH0lDNq885RxOPDTY3aTBXcWM4Fq8nQ6brruPI80yT1yGvp431VQzihaVEI7XsOtsISuv5khuTupBsbLSLUZHhETRSfppFl4lskvcb0YobMCJTtOIE4b6VNTJuf/P3O/G+21mr9P/cJoLQWKj0ZDcSiNJcU+MAKyK7Auh2+/C9CL1uW37uJyb6iQ0viNEOLdQaXcEmTPigtIAGwq7tII7IQHCx3EvQD2IYxXEMDk2gUhnEnpltsG1d5FdWyYFdcKG7FqpWVYabuunANNmItMXQUsB4nDYySPtPTfMIwmm6lz3EXC3F7BndXJopwkRTH2RY8Khymr0OxsUIe5OoR+LH1IO/G6YMYwH2IoVS+eNUWAhiWwfw6o7ssXZ9YMx2T4vmh4Lwa727WKeSNCitEF6s6nU8P8bVRowLix3E3Qa2jA1h65iLEUfpE8WEIDWfSHuPciFL/mJmFJW+nLLCUJm3PMjiDKjraLRjXKx1MNtooowAOyZGsLVqY5wdPUOHw8IyPXUIwknl5GY66CACO122gAt5lgb8/rEL+N7Lb+Jn8xEKeoJdW6fwO5/fh2f3DaKs+VgMy3jnRgd/8+Z5/ODYRdRry9gxNY5/+sWn8MXPbMeUyRQwTwyIfusvr+KVV16CZRvYNVLAC0cO40tP7MZBcqj55oNQItLIr2wBuLCa4O0z8/jJ6fM4ceUGlvsBtOFJuQA77TaKQQdFy8BjU6P46qefxJGHK9huAi4ZPGEsWa2ZToTGEsppkNOStENLnVQ6/ZemrUTB6OhYOs6vdPGXx8/jr09fwRyBcqLDZuFt21guVYF2F7Hnw/UdDLlljAwM4x89OomnHh7D4S3UtmiYa/bwv/zZ3+D7Zxrw9bxM1ziZIjLoOZzMJ/CDAIV+B1sGynh2x1b86qOP4OC+kmSFv7fs4Yc/O4bvnJ3FrXpXtPVBzJuD8gLwbVOaG1yKt9dPY+fYIL7+i89jaPsevPT6CfzVqRU0lxdhJxH+y6Nj+E++/JxMnrUgFL1/kriwkq4C4WEPHkrw4eD3Ttbwly8dx3uzy6g4LezdNo5f+8KT+Ed7ytKRbmgVnFwFfvT6GfzgrYuoLcyiUirgSw+N4Rc//Rge3z6EAaOPM40A/+n338exn70m0WzbR4dwcOsoPvXYIfzSnglUjFiAiCOdadUr6ZsxgpjdzgJauoWryx38qx+8jJffeAe6ncfXdu7GLxw9iCO7x1Apc2ouIT7rk3A2kTIQziukFwFtP8DZZoJri00B4bvLtlx7Q7kYts8+jS660kAWZ+b6KlqvGN3xpqEn6FJbkbpOk0FAKQCvQTt14WRb5/3FGFfnVtGBja3arQcg/J6W1/t/EiEDITNv7Mu1NZlAaLYrebUEG2JmlUKybNINcZ1OAXi6ziqAni0RqbFVauQjU4+0uNpMpxQNolDSN27GGUgzOg5yJR39fhcvfv938bOf/DkG7DV8/mAO+/fMIKe1EPa6aqqgO7AtFjJZAZd+VoOb28jCG3soQWIyUzaLWGFhxu3hSJhnJe8Ttxfwoon7hB+mX4ah24isGgKti0gL0A3zWFoOcfr9Bbz37jw8v4/tM5PY+/AURoYGUUwMtLoxbt1axOxcB2vNLnpeiEolh9GRAnbvHMX2rRYcyT5siuadlFUa7JDdIMIp0Y9yHzLKUDVTlWEUO83KUfgTfUg6RRdeUIEXGDh7McTrb53Hhcs3UBybwOjkKEqVEvyIMWtd+KGH4JoDr+fDC3z0Y1/YOnYhhJMjLdaG47hoN3w01/ow4wG4A2XoQ2U4lgnXseQeLmCG9UQEFAeqKJQHoOVKcHNFoQTbpotCoYhiuSjfIziX5xHQ5/IwXUcKwiBUkxlGeIph56amz//XJuB3j/a6s55YCu8PNK+kybW5KfaJnVx3B+F3fcnb3NFv1/4yeccwE6Gj83w7d/YUTr3+Xdy88h4m3RYe2jaIbUMWBpyOgFOahFHSIa1sMXikfI/U3z50tyoSklOzIc5fW0HDzyE3tB/jE1NwCyPo+ZRWBohJEU7IVGMzTHlcZM0jWd3oeM5mmm2rZpFlSTShVR6T79McjT+zLUvYHh4bbut62o29YEUKpH7wEfgB+v2+AHEC+F6/B9/zZR2aW76Efq+DTqeNfqeFgM29wEfJ5iQcsLQEVDDK/YErSlIXaVPOdTBULaFaKaNgJSjkDBRyJlzdFzYd1yjL1JDQ88Owpbbj6zOeV8y/2M6QJmyMbq8v+IDvm8/R+iOwzRxgUHjvoVB04Lq+sGX5wfg4Mu+Yzm5xjdeVpvi2azY9N+/WNLzv01XkqpT3pUnXjIHMrovElMEDOY9R6AotnM1wN2zIdcNGucITZGo66AUx+n6ETs9Hp9OR4ynHJoqx0uri8ryHVjdCKxpCFNOl3sX0+CgqA3kMlAuwcnkxdLbzRYyUXRRLAxidmEapOiHNAN0uSUxYoVhESKlD5Eldx30Hw0EQKlC9mQ2kYs3SLG/RfFMWkV71KfgWg7UUVCvza6XX16hnSOnqwtxIWDemd+7M2T+dlovxXzoBV9sgRw19nfFsyh19JO+su6NL40X99Qfu6OlJ+6EgvC7irJ9/cCfypOAOZ2Qxrw+aTF2oJ3j3Zh1haxU7piawe7qICbLP1D5PC6kN/1J+mzb7QjNM3U9VH00ZSFFiwlqEX/M1as0Y7690cXWthWLiYffUBLYPOxgjtpUFRYgz6hALCFfuuQ7aiOCkIDzFRBrw/csrePXkGbxV01A0NUyNjuA3D43g8JSFPHy0tCEsBMC7N328faWN+bk55C0DX31iDw7uMjDKbQw9mTT/D+94OHHiLaGXbB/O4Ym9O3Fk5wh2MZ9KWkacWKeaeANYjYGVVoKztQhn59ZweXkNs51I9PO5fB67BosYHShiZ8nEQxMupirAcEJn47SpQYq1rPisz2hWQz2mAuGqh8VOKIvXdPxJ3WhCEK7hZjvC61eW8er1BSzVVoW2zmd6cYwrbg6lSJMFcQxlTFVHMT1UxnNbNUwPMxoO8BgH0vbxzVffwrH5BJ7mynRVphA8F0wDIaeplondAwXsHR/DY0M5PFI2UMkDLoBLzQQnz1/GD64vYbEbQMuX0Q2UAzQbCl2LTAm+loEdK2ewdbCMzz19CANbxvH2qVm8fKUHn3IELcFv7Tbx3JFDGGUR7wVI7BwCuLBignBOoXvwtBL8xMbvvrmAE5duYA+ps3wAACAASURBVDXUMVnuY9fUMF44NIVH874sPi29iqshcPpKDy+/fwtLi3Oy4B0etfD0gRkcnq6ganm41I7xry96OHf6fRRyDnZPjuDg9AgOTg1giwYB4C5CoXZnRhs+k3niEE7koGfaWO4D3zp/E+evzMJyi/jc6DgObBvBjkFKIhmBpgpyTsKzInwzCKfTAT9O10Ocu76M5R5wsGJg+9QoxooAdwdJGGyUkRDG/akiylTjS4FwGheqmygfAr7T69HiQs5MYwAnZ31cmF1GFzbG9YUHIPy+7/r39gubQTgjygjCGVHGmyU797KiiblauBGRLSA8M2FL/VQlLzw7plwFN4psgnAB86l5pVjApHRImTnfYdV3/RxozcEowXeO/TleffFbaC6+i+cOuHj80YdRMNqIODbg+aqTWsyb+n2CZJ3eFaoQoHJdQHeaSLA+Cd8UbyQ53/e2W//Oz7KCIeixichZQmjQEdeDjzx6/Rxu3Ozi9Kkabs3NSXFfHc6jMlBGXnfQagdYXWuQACX54+WBCqYnKhgadDEx5mJwgPFjPqJwFZqpjs2G+RzTbUSdL+8/TtgO2/g/jcc+eRBOx+YW+lFFCsfZBRfH3r2Ok6cuYDXQkJg6/CRGj1InnSwoG+OdKWFRWI6BQtnAQKWIUiVEPgfk83R111Ff6aK+3IMeDEDLO+i4qeM/j1DoCZ1Xpnpc80xbmHBNnyZEBkwnByc/IlR2yr5y+RKqg0MYHpvA8Mg4hkdGMTK2BfliQTXauQdpbvcAhN92/t8NtGcA8o413yYQtNnLwUz9He79Avu4Qbgn3q0kiJAdduXyeZx6869x9dzbGDPr2L+1ih0jFiq5Dvq9HgyLLMxM0kJplmpqiurVKKPeDvDWpS5u1fqwB7Zjz+EvYWp6B3LFEfQ8T9Y/Iswo6StZSMrc2PyZX4t0gg0lnUaXbJzpMEpDMmRRU+YNFmm27xSA2QA7tuikFbIRyrBMMukZ5KHX6wuw4vRftL8Rp7ghap1b8LyeAuHtNrxOB6HvIe71ZDrudTvot1rodjsI+h60qCZeH1HoI++aKBVc5I0QhZyO4WoB4wM2KuUCXD1CFHTRD0IsRyY8L0C3y+ZiX4C4pGpxv0QJen1PDggbDXyO4Y/D1FU2t+VGqA6XUa2QLq8+ClYk7D3WcjRrlLecxbZt8i35sPPz3s+/rGxWDLL1UETmuaZuEuQfsuFJ4J3EefUZJkrx2iZsoaym6ZDOaFtKsfwwhu+r5oSwFZIYq70+bq5ZaLQDXLoVi/P66moTlUIOo8MDGBosw3QLMExHBjFjQw5y+QKGx6ZQHt6KfKGMysg2OLkChodHFAsy9gV3JWwcmS4Cxr1lIJznSga+08+ZodoGE03tg4x1xu8LVpIGfsoQyDTjNMcmU2DTeblZ9CvxaalT0WazNoJwi7XnAxD+kafmh4LwJGrdjesn09/UaUfRwDwP79U1vHmrjahVw8yWceybGsK0a6npnbgMZOd5WlzxlCIiywbu0vHcmJqIw0RmyqIB9aaPt5bbOF/voYAMhOcwSvdBdh83/T7Bg1JHs7vWlY4Vu1cSlyzlTYIrXQ9X5lZwLXBQNDTJPH5myETFZYEaITHLMoltRsACY7taATw/wa5RGwMOUKAcO+RinODlVQM3by7AzZkYLJsYGyhhouCiIi1ODi84YkqLUj1GV6PVAbfOhe9HWKu3UVvooN/3US4XMDpZRr7gQOIb2I2EgSLjDdJJt5h8ZUVqxJ2YSiXF3IiuliSEqH+k+MgkPNERGEAnBuY7Hi7X2+j1fdGUJ7EhDQDTXoaTmLA1E2MoYaxUxjDju0R/Tu+OGA1HRz9JcGp5FdeCllCcC76Fgq/DDnXk6fERhsjZBraMFTAyWEKONRUpLayqPBMtNlUaHVxqraETBjBcR4ovRW6JEem+uNxGRgh3rYCilcP+6TJy5RxuLrRwvkUdYgAjTvBM2cPwxLCAbb7B2HHQc0zkxEGaxV0ALzHhJwaO32xgtdWBxe5cIUbR0bF1wEZRoKaGyCyjDR2NHnCx1kOj3ZWubtUGpodLmCpbKKKHth/jRjOP2mID5aKD0QEbAzRByZhBmjKY2rAJiqAxS5jf6gUSkUfmwjUk6PUCaLqFmViHozwIkbhd6bqKziwF4QQm6yA8puO5Lh/vryoQXusBzwz0sWN6EqMFB5qfjkV50md6LHFqSz+kA0Y3fk8Zs0nhbypjFh4rNhBMR2hKb9/MIspslK0HEWUfubL+HZ9A2jFv6KvNruSEJ7oJ3crJhIFNonXnc408H9U0kY5+mi8rEFawdwJDomukPbc+5ZK2HEG4VHcZfT0D7qkf6x1W/aLmrjfZrl1+Dy/94P/Cu6//FT73sI2jTzyC4VwXCFvyt7kBlBzdmQR8tx2TwEmaKWMno52rSMD0XaZ0qgzYE4Arbecn+bCCYVk/I7uGSG8h1voIdarkcuKsu7iUw4WL13Hx0jJWan1lWJPLw5LiW8dw2ZWm2NYtY9g26sC1YuStCIbRUmZIYRc+dYGZAZlQAkUYcltDQt6j/Ey5H9OU55N8aIxkiusI9aJE+Cy18zh7rYVL1xdx+noLS6st3Fyso9Zl09hApVrAjOHCtU1USi7GRx1MTAxhYiTEQDFBMacjl+jotyL0WjGsaBCmYyJkaHrki/wp6LXh9XtyH4JhoxdpaPZ8LLUCmTL5sYZLwU70+n20Oz2hf1JfWR2bwPS2ndi1ey8eefRJ7NixC4ViPnVoTiOlHkzC/86ni2QNb3Lj3wzCLVOZPN374+MF4awzdEbf6CqKae7mVZw+/mNceP9tVMM57N1axsyYhSG3iW6vA9PmupSCcHLN0oZ0bJXR9E3MLtRx7KJq2m/d9zQOf/rrGJ/YIqyLiAZFQqEmCFdSm82yTMkEvxObQCasQCeIBIArYzdO3xOZrGfG3krWqYA2v7a5hqznhmcGbKphlzVYs/2uwgMS9NkojGL5u17fR9DntRXCa/fheT667T7ajSbaBOg9H5G/inZrDfXVVXTbdfR5DbYXAb+NwZKFXZMFTIxUUaB7d28NzW6AW/1JaUb0+55ISwI2AagTZoefw684kUx2yolWV+uo1zoCxoPYg1s0MDw6iOFRA4MDtnxMDsYYGyyhkmP2Af2bErhMTNh8zX7Mk3Cut/So4rHkwyS9ez31SYUiimM4aeky7TVQZMNU1t6Nc1g8UDhVV5yK7G4rX4dkGeoBWsEE6u0Ix081cOzY+4ITBvPAlrGK7FvLzCOODWE8WQXWvSaMXBWRPQI7V8bw1gMYn96FXbv3o1wZgGnw+EPWS4J3GrNtvibVRD/N/RZtf/xzaSTrIFwm4TzvUjctlvnpvuc1H0Y0YYuERSny3swVPa1s+XO5NaVAPvu6p5sPQPg9LoofDsKT3t0HDTxqPCCZFsv38d5agjdvNhE1a5iZmhAQviVnquktC/qsKlunFWoU2G6IuDIQzZEA2znyt7MiTEO91cc7S11cqG0C4SMuRqyUVsTXkItEVaKchrNIM+g4q1Hhakl2stA5kwhdQ0PTi1A3bOTZtUGCsbgn1CFlTUu9RYQwSdBLVKGUmAZc/n0C8CCCrYWieV9LbHT9BKZFSjV1F6TXAE4a0Kx2dGpMoYXwEAgIt0SLSwMGDbFPN8REjHnMvCq2CNUjnSZMBuwkL2mMagLEuCxOFwxoYYr8eLQ41ZTMRV8WZX7LpGaE+idOVdKcwX4co0mNCTtfpGhRuhwmKFpteR4PgYBxQ3qCStcsTpmMIGIXEGhHCWp6XzQ81Iy6viFmX6ZQKWkOQgOQUGhQPBJcnDmKNdhdtJUmpRn7QtHmNog2KAXhjB1RtMsARlgVykTJjGRqFERAnedFihMnCJstUzWGyHgwNfhyDFKlLN37JStTA10bqd8R/ygaW4QBcmYMlx19oesw1k2ZkXTY3WSNyK2KgLwF8R1wSJYivdy3EfUTmK4mcV56HCmjFzsnsTkysUolEjKX8W21fvt0vOT7A7yCs56dmxNDUBHDol/sCTvB0tijV5Nw6mHXFVgxzwtaGeo4tUr63DJWesDRYQ87piYxUrA3QDhN2TLdh0Jtqe0lr69A0cTkbE1vLpmOlzmXBq8bHW/d2gDhw1rrwST8HhfY+33aZhBeW2tIPJ3u5FWDitR0OZ/IcOC5ppzSMxC+EUOmDCNZqKmlMI2UzHTjQqNUW7bZmE3MgNKJ7Ae329JM+IzrMU20mwv46Q/+HH/9rf8DR2eAzx49jOmKD0trwTB4s+baZt+mMfvo/ZDATnobwJMuuetANKVJccWUNVQ1lRLRwt1OT/3o17m/Z9C/gXcXlWUbKIsaLZI1iJTFRB8WF91Tp2Zx6fIq2t0eAtfC6FAZY6PDmBxysGV0AKPDJQy4oRhFarz2yWFJ2QehzjlDxkZJr3CJiFMtlw15gLKr3ZSofX9v5n6eTQ+JsC3XPx2BO1EOC2sRltc6uHC9i8WVJuYX1lDv8pjrYvRkhmxfanBNB+V8DpVyGdWShmqZDsM2So4Jy3BgGTaK9hAch2wHT9ZOOV8lks5HFEfo+wki04Ef61jqJliq1bHS7ODt+QpWVmqYm18UYyReL3augK07duHQ4cfx+S98BYcfP4LK4GCa+cx75QM6+r0c+oyy+nPPlVLsztfZ/VP7P14QLjdimawQaMSoLc/hzNuv4vSJN5HrXca+6RJ2T7gYyjdk+msxtlVqSlXfGTQVTDR0jCEsNnxcvbmMswsGSiPb8cjTv4Atu55AtToEy3KgRQpE01Vb8u5ZJ2W7Je0FkjzKQQXrR7m+lQ23UqQpNzIByKSTd7s9RSfv9dTPM2pw6qjOJh6n6PQJEmq7ba1/7dBrSGL6mJixkTluMIpVhleaXEch5XnCp06BUkjKeCSu21LDtFbRbjewVlvF4tI8rl27isuXT2Ph5lVEXgdTQyZGhwZQzemwDQJuDYvtiqoblXPsOihlyoFIpnRTzOw4FWb6ztUr1zE3P4dWrwe3kEOhVEC16qBatlAt29g1YWDXtnHMTJL9qSIf85RbfoIgnHUw87spzWNpxDTYjJHLFZc/58pBDxChbZPdSLNgBTmVVEpKKRXvJccvjflSpnaM9gAiM0LDG8dSrYe3TrVw4cJVOe4Pbc9j68QAJkcGYOs2fD9BGOhoB8wuB5qejuursfglaZXt2H/oKI48/VlMbt2GQiEPk4lIXheWaSOh9jyl0qvtSGGbGFMrFkWUAnHZfHq18A4q4DsF4SzN2YRInfaVURtTr5TcQMzsU7CtjNvSRhJTW9I5ajYh57Z06cn0YBJ+L8uuKmfS9YNeZWoMqWG1ucb74p1zwtWBVN0ViRahWYWA8BjHBISvpiB8cAOERzQHywaDahYtr2xlHX0WGBmIzkC4IY7AhMd87mqzg3cX+7i42kch8bCLdPQRF6NceDJElukEJQ5NvSE98YRyvQ7CGeGVMC8yQWwYaMKQgTznKnmvCRiuTACzbG3pMdJRkBMecYOnASXNPGJYvJB5gooTedZ9UjcE/p4tej6FgdTe5gLtC3AVzCzOEOnQlEI4Ftv8g64yjSCoDlO3SispIRK6Oel6hEYknJvQA04x030ru5XvyxMKCf8xPkajuVF64fBmy+4WJ9ikTqkMapXPmovqanu4wJLnxc6JuFvyiiLvyxaHXlJvSLkJbF8AZx4u7MhQNEoeRimW1ZQ1064HAQ1EANeqqAEXF0KoZgEfFk2XUnoYEi54XBmpLazKDc/ghCQVunoWdd/qPbuMYCPA5/uz8kr7bLDI5fanChSeUmycELtzwaE8IO5LA0UyI3VbCkHqpzTuE0bhwRB3fvV1Gt8kcJU6c/Lu+bxsOBWqr6MQsNyN9I0UhPMvRF3eRLMTqCcTIN911fHhfuN9h/uFGeK5UNTBPGuziDKC8HVNTRwh3gTCs0n4keG+gHCZhNPZk8fRILV0k/lC5qrCSTiPEfWlGr0Lsglc1nuLEBo2mA1wfK6JCzcX0dFsjEXNByD8npbX+39SBsLXWj2ZIojeW0C4cuJVjryiVksVXDz/yDa6faotjUahgaiLRE3A1bVALeM6HT39vY+io8t0hZpl04IW9/D6T/8af/b7/wa7ikv4/GePYPcYkLPaTEtEROOexBF2zf08LF7zGR19XQet3rNaN3nOK88LaR4ljLa5v9e4n+3hc8XATuouThtSjZ0Wie6Zl5GZG0K3G2PuVg83b/bRaHXguQamJwcxOTGCiusjZwVwzAh6yEm/0n7TZI+mc2K6AzJRyF5SLUhpE6f3LnX/UoUfr+FMKnAnycD9vrcPfT6BBqMN2cgxGKfoouNbIHFqdiFCpxuj0wnhhaRfevD9Htregkzf+q0QYSdGTO8SkNoKcWku5TUUqecuFFDKVZB3TBTZ2HR0MZAsOiZ02xDZltf2ae8qhpXznQTXby1gdmEFx28U0Gi2sVZvoN0LhArrhzqqI2N49LEn8JVf+jU8dfTTGBodF0NUmeDKObPRcLp/4Pix7tmP/Y/dryZ88wZIhZAaNsmEdR1Vfuybmf7BjxeES6Y8ERRrRx1orC3j9PGf4Z03X4XRPIOHtg3g4W0ljBRJwW6LNOtOIPxWt4Abi00srHbQ0KcwtesQDjz1RbjV7eJBIPrxMBDvAnktWXfStWczGSerwzLSyqbdyIECNcPz8/NYWlrC6uqqAHCRX6QAfN1kjWsEr31D3wDhlgLhjkNNNY0MHeRyOWUE5rryMxqCMVGAHxmwz/5+ZqBMqWA2cffaTfS7XbQ7HSzXlnHp8mWcPfcurl0+L/uyZPVQKeUxVslhuEoJSBlwaCrmyuvaTk4aFMxXZ5QbATgnqbaVw1p9Dafffx/Hjr2J8xcuoN7xBYSz/nIdDcUcTeISbB0MsGfHOB7bP4kDu0YxOljCQFK//Zr9mCfhrBED5qGT8s/aM1SpMbLPxTNKuYIr1hPX5gTOejQ6wXt6YMkqMzlcIXWdqlPl+yOeWfS0ivu4uuDi4uV5vHuuj17PE/f0IwcqmBrJYaTigrIDeifHkQVPd9Dph7hF0H5hBecu30DHnsThp1/AZ577IqZn9qBYKsLijTb24VouYl9N89U0Op2CpyyNdRC+ic1CpiM3P0xBuPxeFgmcRU9LE0eBdOHWpue4AHL+tlD0aUbHZnjaFk5/JqwPPADh97qCfigI793FBUEYvpkmXBzJORWMcXYtwjuiCV8RA7M90wMYdwgVxVJmnbCRzlYVlk/dvFXPf92yTb4yoKK3CIa4wq52Ojg/18WNlT7ySYBd0wqED7PlckcQrnSSPOmoAyKtl+t1lqONqI3YySFgTErMCysGurfgS7ZfCa5wNPpA3FUIjpcrc0qNfEqTF2GGAus+XS9ItW4DBbr88qZvICGdL7te02JS00ibzgHUcpjEc6rT5LMYI62e+jdG0dDcggtDWneGOV5kBGWS2rcOwh1f8mxUrZqC8MQKqDiUC4bEbHZ8ZeEQmT8LWBLtOZHhe+CNJZ0q9S15K8SvPWG5M6u9n85J6XFpwSHNucvYM26gkwI9VwmQGYMtQ2puJ4EkFzoDNhyYpCvxhm+xPUDrDQIJbo9y/5WoivR9rHsucVosfYwYjl9TjQxTR1cbUMBYs1FAE9ykRMthhcT9JMB4UkOsl+TdB3BSbRVg99YkV10hcheJYSLgDVUmxDFsj9FobBzQ7pJOnrZ6jwZ1hmp6z/MkQIiu3ge5CRKpJ00XRj9wkl5YJ6KLvjrN3lw1KSpIUJI+F3M7Q/SZIsB9Qzq4R/MSdQyvaWxsRBglLXTTJFwhAemYKA8AasJrG3T0PeOB+DGM5i3YHHKnmvDsXFBNN/XPlvYmVeVkM6gmk8ShpQ0iLuAeTHG6PLbq4dzsgoDwvd2VByD8XlfY+3yeaMITHY1mDzIJNywYKQjnWZNlftNMJ5uEc1q+OfpLDV8yEK6ai5tpkjS8vBMd/cMm4b5ek0akptuSVv/usVfw7T/6XWiLx/Cl557C/imgUujAsth5b8OM8koGcx8PPWXsSBdeznmBTmr6nQLv2FCRYbIoxvl1t/T7eJn7eqpmLSoQF4wDwQAg0h82tnzEeg+hrKM2gshFY81Aq9MF8tRTmigWHOhYgo4uDD1ARBNPXueagyCpCgUxil0URQDDKLI0VlMUTGwiqybq5vuifE1AEG/E0tzXG7rnJ6uGQKj3RGvKFQ/Ml9VMBB0XIc3bQwOubiKKAvi9Ni4bvmjh15Ys1OcdtJshgm4BccxGawy4DWimB53yFzYmLA1DJcp4bAxVBzBcyqNUyMna0vYiLNZ7WFxtYr4DrNRbWGl00Ftj1rIyKTTsvCSorNR7Qhvd//Aj+NKXv4Gnjn4KFYJw0XWyEfwBk6dPWMJwz7v4Y3ri3wWEZ+A7c1CWgUrqK/Fzm8WmNdlq6xPXjYbff1RNOMszss8sxjixea5LTOh7x36GN175KfS103hkpopDuyoYrXTQbzehG7zOFLNMi8kkVJPwd+dMXLm1Ci+2UNj2FHY+9Di27z8CqzQJky7hEZtoXYk0RcRrPq9qA0E/6R5LKeFipZQOqTb2bww/XhMAfvXqVflMQE6ALGZvd4guUwOSDe1uBtTJSsiAeKlUQrFYFEDsWC6q2hDcPD0TXCo6VLxUHMKPmV7hi4dD1+uiTzM334cZ6PB6HhrdPjpegFa3i8VmA81WA2Hkw7FilIsE4AUMVQsol/LYMpIXk8U8zcRsRxy8palo0ZuI7ADmm1u4efMW3nzzGL73ty/j9Klz6PVNFAaG0e2TZWNIqoYe+yihhqmxIp4+uAXPPrkLu7ePYFt+Ua3+n5AmnKwE3/SUIzuDY0NKVZUPiXCNhJ0UIjA8qWMjg3Fgg7JNysxPrSkSq5xuo6zfxCsCSrlGR/AbDZy/oePUmas4d9XHwICD/fv2YGZ8DaNlH9V8gJxgCBOGlkPk7MZau4/L800cu9DA7GID1sRBHHj6BTz9mc9jZMuMsNHkmo9CFBwbCYd36WkoNnPpJFwaA7flhCsALSA8NWUTd3N+LbTzVOpFNgPvOuJ9oJoQonzdREdX75EGmKrBqXTnCqnz69aDSfg9r+4fCsJ9Hpnssa51UX1kagF4rEXfQqDkxzizFuLtm3VEzRXJ3N43XcG4q0A4J88sDNXJouLJZNlPqWjqf+uiccF3pLcQpmUzn9VWF6cWO7i62kM5DrBnahw7hvMYIggneqPGbn1EkGk1uHmhyiXPNED8ivSMyKeFozIm4yLLyZHfRNfIwzddVAjCQl8MY0i7SWisZtlCA+ZfJVSWqYbo4xUFCcyI5JRWaMXCBVfMJ7k8U2KhTG0tgEWYxo84nQwrkxDuB3VhcG9R86HLRRAbKqhGYiKkmcAbiA6TE81MAyKbxr9HipPaTsmmFvCYWnDKUefFk0oBUi2wuKtLJiEp9jF8maXzphXA0NKFFjZMdmAi9TON0yguS3QnFfaBolKkyz8StKVrZiQ5WGkWdWTw99ScXhwesxzsNGpB6EGy25QGyzNIwU9ghZ5Qrzjd9SLlgkt3UVvvpx1AHS3hXcWoCnXVFTdhApusQR0HPVnEKJEg9VY88wJmuXPhUbyaIDW34zlixooSxuNAcCrygMST8zcwLOTiEEkcwEh8JEZOdIp9q6ioSoBklXNpNpIYDd0VjO0mKg2ab0VFPChqVxxamboDaxot0IByagqS0eeya4ggXCbhmo5TNdLRl7DSS/DQSIyZ6UmMFQzYjMUQogqPlNoeGX6nig3R6KfXAjOIVdQEn5A9O4ZPqhR0vLnUx/mbS2jDxoy//ACE3/MSe39PVIFKOuqNvoBwasKZMcqutGTSCqDOJuHqa13olRuRY2qWujHFXdeJp/mzQl5KTdvknE+/r6jrWYsm3e6MZqm1oBkuDDauggRXzr+PH/zVn+H6iT/Hgb1TeObAACYGPFg6W51sWroUU9ypnt9UtW7+MdepjCaaKd/Vz3ntp2evFEdqKswKXLmGf6IPoy069yQqQovd9DU1aEwUYPRf0FMOtrqLILAEFOqOAduKZIqexC3Q2tA0eKGTHUQAQN0/df4kPhlwNF+eKwY36QFRE3HlcJutqHKMZX1T6/4n/2AMHAECZyHMsmWzh+yrvNhFcF23s5if0Efd0tDvh2jWNbRWNXTaPry+LVM2Oia3/TranSZa3QY6/bbcUznJg16A4+QwWJnEULUC17YQh02srCxgfv4Wmh4ZUBbCRMdkzkSxnEehOgG9OI56u493ryyg6cV4/Mmn8dwLX8OBA4dRHhgGaWuJSW8XVaQq5/XNY8u77MFs36obQvqkjVJog3aW/Xzz2DP7+x/1OkIX+4hDmNVL6nU++Gy5KlKzLhp+qYtFOSHz/4HHqFcVNaVYY2y+0US3L5RpgrMwDAQE8kMBwlA++DXXFU5XDTY8aDZGczFxAieDg0BLg2FFyOcIytiMV9uTxdau77rb3uV6ZMPGrs2WmvWc6dt3uSr3f36/Bj7j6gzJW054QmoaGo1VnHv7Zbzx0x8irp3DgR2DOLx7GCMDXQStOu1n4Ws6TNsFrCK6XoR2p4s3b7lYWu0iVxzErkdewJ79h1EdmwGMASHfEYjQJ4EJKmyehzTX4eBAPFYSRBH3mWKFcLrtB31w+/zAl58RQC8v3MCtW7ewsLCAIPRkmskmxuBQRfY/2ZM8Jvw9vhfDYI2jwfN99HtdAe3dHgF0X1iIts2puCtUdR4nUzdRsUcFhKsptZqQcds9v4cg9NHze+h7igbP/9OSQdzWfTpt01TRgWZbyOdzKJWLKOQtlIoFlIsu8jm6uhsoOirCjK9J6abQ34VBYQkzheweTXNw8eIlvPzyq/jRD1/H7I15eJRa5ooIQkJBC3lG7IYBbG8N5XyMh2ZK+Pwze/DEwZ3YP0jJm4rg5frJpjFzvdUaqurajCGrvEFSpu0Hz7WUWaS+vXEFu4TnTgAAIABJREFUUVLkm2QjKvaHzXsVFbNBhLzLIUookW8cQcl8mU1vZ0Rdb6z36Vyfzry4H6VaJQlUARe5LQWBgeXlCKfOzuPCxavoeAamtoxgz+6dcLEAK2khb0cYyudQyDFX3EFf24mFlTrOXFvA+7fo2F/C9KHP4dFnXsDMnofhlipq4k0GCE1+ObkOmGRhSMJGaBgIaKbL2DqpldXVwxhJ3/Pk+iV7V5pnkn+uXNO5qmcrHGczQsXnVJ/7O7vLpiwZYZKm+eJBCtwzEJ79jS5lqaxTkgjDBQdjIwNwBBLxOlL3c/FBkfNTSawyU+1P/r72/65X+AhjNs4X11dIdaKltEbp3JHpJVU+QXiE0ykIj5sr2CnGbBVM5tXhNWSSnNImaN6QgnAj1VaoA7NBTVc0I6ULFKq0pmG14eHtlRYuNDoYCnzsnZrAzqECBhn1IoWaAmtyuaVGZBJ5Y5BOfe+PFhiNpWOUFHoaiREppRTjiAPLlEJtsosWKRqLaXsUmSiUQ543gQwLRre5QUMX8ys+x6UrhzoRTeqHOTFPqaZCM1eTAzYNenDQFVIfoXmEfJLA1TQUaGvNCk2s49dNhBGK0zW/2ZIJuCps7+2hZuSc6vYls12MzrL1ziinVFFOQ9SxJEzX+iXZ136uKzR1TrBcUt9T6WZsc3pNgOeKdl2mK6mbvVpG+V7Vi/TS6Re3w5HhVyTxFS1mRuqcazB2zFYqyfRUyTwyEjZgOG3idF+aDXnopG+nbs9yaHiepgsnl3eH1HEuqKS5W44cg4Ca15QjwNotF6ptMbnymKSa+/DZFZUtL6IYpQwKdBEajrj4LsHM4AQq6IhO3I5DNPWyZDQ6fMcpEOZ759nJbVPsD3VrsdBI3ZFtECCrg8ziO6PHUk6gjNmoCT93fUGM2Q4M6ti1dRITzAWN6RuQ1ZGKTSKnZkqx1WVvUE+0Qa1TeCcFOkkg78nXDLw518M5AeEupuOlByD83i6p+36Wij/RsdrwUVsjHd2QgpFFsRQ96bGjT4NOKlx2LqW1raKUqqxwYfakpcdm+vnmOJ0PbuCdpl18DjNn49iB5eQQegmW5udx/I2f4PUf/lsYSQtff34XHhrTkAQdlA06XjiIszzeD7zIXQhW/4Eiku77kPz/9hfudpzutkNoEpTFg/liOhUhiC30vFjMJ5udEGuNFuqNDpqtLno+UO/pmFu1sFTrAOYUhioV5HMuLP8aHDSReGvIuwkGh0YEqO/MXUJ1ZBTO4A4sRUM4f20Or15Ygl4cxPNf+jKefuZL2D69G3m7jLgHaC5dr9nwTI2tPhL48r6Tsgxk8dwwAtxo8Cup2Wb6WZLKzlShv1Hsq32o/F02zJP4lF56baZsvU1TaHleNlXNplqSdrAphkgmUWoQwvsCtaG86AnO+DBNNjIIGPm9GJ7Xl+knY6wajbqA7zBUsVaMmOPP6WxNmRadrwnECXAd2xXQLewDNgQJ9ugTIKBcg1sIMDQ0hGq1KpRoAkJ+Vo3re38oSqwaPmw+7xTgSL+faVhTfSubKq7D7TOkDuW9vrZaw/ljP8Cxn/4N0LiOgzOjeHTXKIaLXcSdBjTdF9dqy82ja5Zwq97CzYVlnGxNwnEr2Lp1Fw489FlMbdkJwyxD1zjx3vDA3XhH3C7Ifmu1mlirr6LVWpN9TIDt+V30eh35IOClLturt9BoNGS/jU8MY3iYWnMTxEP8PTVfoMwvkP2oGWSR6ALQeYyoaSfA93xPgL3UYJsm6Dx+tlZW55WAeE2aMPRsYFwYf0cddzYMQgH9MWtc8gVJZc85ojcmgK9WKxgaGoTrquPJ7eEh5e+E/U6qwadMU15MznnToMlwKCazfmDgvfdO4ZVXXsOrL76NTqcHj/UE6342w6ycMKoIIpygLt5Kk0Manj26Hc8+fRCHRz1UBnLS2NCSNgwyGCIPEjYkZs28Rt20drQRiYY8gytZ5ziTPqS18qZrkylCPa0pDQ3eL3N8j2T1hCFMnXW6ugbXJf8kN9gluUYos9Fi+qcYsHU2HnzZz4kewQt9aBabrD7W2g7O3XBx4sRxLC7MY2x0ALtmpjAyPITW6gJaazUBqtvGxzExNgbXsbHUmMCNuQWcvzGPlSiP3Q8dwqFnv4ydDz8GJ1+WoZ34Z8geD6H7AQwalDg2YkbGuS76toku2RWGia4fSvOmtriEZr0Oh8fZBcqlMsr5EkWkysdDd9fvv2R58oPZ6T79YyJ6VynvKPHaor8y9wNBv7C1VJNPwWilQae+XYixSYQhAeEV8cmSYez62plOztfNRjc3Ou997fiH/swHIPwOR7DvtRFFPgpcJgxqZRWFkLoINkBNnUBZ4KQykEs01CNSDzd0w+mwHAFd1iWjWRHDhQwcA/mkTWW1xItRT66gF+XXARKvB5MdKNE/s6tGfbhGpzQ1cc8oyekrysSXvysTMlUcsGurnBs/qtu+sQNY0tcigmi1NTZfitRyDVAlw+3rHN9XyQuU67lDl3RTKJVmUE4ndKzelzf2SqCAfGyy28toCx+mFsO0baE0KXqXWtA5KVeVCPVX5FVxFeQUWjEOYjpF00CN0yR2jqMQDnNmLdKp2QshWyDVULKDummaJm+DYFZM8+TgAHZRRcgZQr6Rf6bkbqToWMbupN/H6EmXlJIcRtlFSnsrbvekIjG60ZImBifkep8tQ2WqFubZrU9d4vlEmqREBnSnAM1yJC4sexjiEqo2+wEI/4e+zN779mcgvN701ifhNMbiDU9AeKoJp5urGhypho6y5kidcz8AwoU9kkab8TeyAvpOW3U3EG7RHTdkQeciCjV022s4f+YEvv0H/wJri1fwG19+BEcfqqLfXEHV7iEy8sJAudPjAQi/9/PhP+Yz7xeEszOqzJpISSU7wJBGDCUMXO440GbMU7fvw/dCtDsebs6v4cz1AKfPXMGVOWUWVSgUMOzWMTOew9RoAdPjBYyPjcO1bQw6bTiFKkJ7AscutvHSa29jKapg5sDj+OzzX8DDBx/HyPAEHCsP+vyxg0ofgey8vrdJ+N2o/hnw/vmjcjdKeDYZzoDRxm/eG5Nh4xhwwpw1BNa5LuqWzKKXFCwBQgTHynm73qgJ6KMTdr/fRbNJdsEKGs26AnzyoXTzcRyKXpVmWtl9XrSe6WSbIG7ze8gouKVyQUBbRovOPg8ODq47h292EM+2NwPbGS2WQJNgIft/RuPm8wliM7CZTeyz9VAmvrYtjAp+5nu8eOJ1nDz2MxTjGzi4ZwgHdg5gsrwCr9uGY8bohQX4kYnl7gBmF/q4tbiKG8Y49u55GI8eegJTU4/AsYtq2q0zkSad2OlsBtCY0Ue/3UO71UattozFpUWsrCyj2VwVUE4aN5mEZJBkzQ9OIencwf04MTGBXbt2SeNCJuTLywLkmXPOtZn7QIFwV5l9yQBLGW3KJDPVhrOJwv2RxfqxWdHrq4l5ti8dh/vGRalUSBlEGx4A3LdFNrxS4zdOv3ntcV8SpLMxYFobju8E4DzzchYllupaYF2bBUWS+UQmXb8f4cbNRRw7dhxvHT+B9966oM5Pm+CbqTAaQnpssP7xQ1jBmoC1sQrwmaem8NwzB/CZmR4GynQNZ/xaH5bBBpEvjTjlpERJIYGjEruGWjNtmG2qd9cNoBUI37iWdJEgcmhRX60hDAKh2VcGSsjlHPS7LViWDptMBU6FWXdGHO80pQlBfz0CV15rtmSmR8orRcvJzI71fNePMDvfx1vv93Hl/HvSMD+wbxq7t45LpO3VS2ewsrwqTYvqyATGx7egWKzgas3B/OIKau0AlendOPqZ57D/6ReQKw8qkMtmYjpNljQoMQlU02rKCxLbkeElU5a8jo85muJdn8Xq9Xl06g3kLQvzhQiTk5PYvn0GY2PTKJZKsGzer9W5QfAdpR88J6UZwQHQJhAurulsAHH/CHZWEWeqdibB4XYQzjg2Zev8AIR/8O7xAITfocpJEhJwufBRU0aNppoUipU/IblOqhbPTV+oKXLjsPIbmirFIZQFK9NZkCImlHbVuIYVdlSkmk46Nyf+pIcogzl2i9bp7ZnbG39TXKwzKkfWLaerWG7d0CejnNPBMzM/u9dCjn+5HysSKQt70u1VA0HlTMu1Jt3BdIxLUhEH0Py/3ZSiWwbYPsE2gUECw1he1yDDr6rOpc1M7pRCz8uWphCceosRnIp048IiFzlpV3q6b9kB5/SPLTZDV74E7PhySRRQLZaPaiPZO8kaFqQLiTs/mQnpawgVPXUd59EOVKan6PqppecNkX8rTKmfYlTHpkSEju4LHdSFK1N5aYCIJ4GiKhlmqruJQuiMJUvNBSPHU1No3szWByksWtnkMUTmIA78ssdUo4e63wcg/F7P4H/4z8tkM2sCwpUxG/ORSTWTYlYm4VwtFN1ZzhauG5sn4bqahnMSnlHMpTGX1icfBsI/WGhnxbZlxkIYIfU6isiv8SUO6N//m/8G5069jl//0gF84cgU+u0aBp0+Esau3IUy/QCE/8M4T+8XhDP3XHVfWbgTfDNRRDE7RIHFs1acepUlBxNB+v0E15ZtnDx1ET9+4zrmF5ZRyDt4bG8Zj+wcwY4tFYwPGGLmxrW14FBba6Hul/Gjt+bw8usnMbz3GRx9/kt4/KlPYXJ6G/K5Ikw2z/sJEpvTOlWkrutLP2oaftcb54dMarLhW0a1TLWWAlzURZhKPdJjL/een2Nk33Zi3NY+z8xS1DvZ9KH+ShCQGaNcktfWmlhcXMTc/FXU63V0uh0BEu1WC8srKzJdJMgj4CoWFeii2zKNAikBtG1Lvlb0dAX0Mrq0AuypsRcS1Go1eU2ZSrvuuj55YGBgPQs7y8Tm5w02gCr4N2vSBUQoCsD6RJzPIbD+YPQX/89tIg0+m77zfRB8zl06g6sXzmA0tyIgfN+OPKaqa4i8nmiQ20EJrU6EubUSFtcSNNsBkqkDOHjwMTz80CHkSpOKDZFY6PcitW+YuBL2pYFRb61g8dYCGqtrMgGvN9bkdcOQhpQxLNtAqZxHWcCNogkLXd0PkHNzGB0bxfDQiIAmAvCrV69Lc4RUdosTZ2EgEEzZqpyRxil14LbQzwUoBUp6SUCepzlbgZIOm2mzIkfgQ0zcbFuOpx94MGnyZrGRmho5cdBCWQFd2A1DQKU6D/QUeKokng3jOMoIWQaxMaF4sRw90OiNtZqh23IeLizU8PaJ03jttddx7uxFrMy3oFMjXLBh2LbU0D6NbSXdJobhrYp+eqQCfPrIFjz/qUfw/F7qpwtq4p/mYvO85TnOio8gXDyERIplItSbyndis2whM/nklqbOYur80+BFBmZrEeZuzgozJOfaGBwso1jIo1R05f8E5LZFwzVGdYUwbE7bOQVXfixq2KWJNJe1q6aXEJK5EBlYXm3j7KVlvPFuE521W5iaGMXTh3dj28QgtCjAWm0BcwsrWFpehQdHQLBu5FCLRiR5ozQ8id2Hn8ajjx/BwJY90Nl8kAan8ntR932CcCGOy9rI8wmWLQOiRr2BW5du4MLJ07hy7gJas0voN9twdAOLIyYmJiaxe98+7Np3ANNbt6FYHRIDTuWkHiofEEot+fc5zOK/O4Dwu03CIzbsxY8rlEn4AxB+93v+AxB+h32jMYqAk0xqwxOSdlWUhR7T7Zz5r2pEyY5oHHdFI2TpecTUXvECl24VLxJm36Ydb4nSSB0FZXDKC4hglqBQgXxRjLPLljH3BcUrJ3q5M9GUSNpwpLHTsVEBZMl2FuK5CY1c7/QHiU2Qfx8UD17cYtPI1+UEP586hWe0EYVxtYhgUplSSCuMgFrytRTl2Uc5LbJIna+tL9gIB+WCDuI1mE5RXDSpICUopd5HJw1ewDmXU5oWJbKguZGizMjgn9ICuiQbkTQMaLLi6LbsFpH+9ZSRSVDo4/9h7z2AJLvv+87Pe93vdY6T88zO7M7mnLDAIpEACRJgUpZOOp2lO9tnyWep7DqV7LNdKttyyWf5LMk2JZmkSJEmBYo5gCQAIhEZm/POTs4zPZ3ze9199fu/7t0huOABZcknkTtbUzOzE7r7xf/3902m2wEn1GR/NieGyr/k1JtJCIujNPAoL7zUKxmSHK2ktxaaSlAXgC+JvR4aCvxDUTrY6zb+ho2lRxxpuviKBHTXaxiSgqwC7+Q4aXOOMIkb8JSbkVO1Zhe3Gh3eqvnQRXou4UzOvFAGQYZcDO/I0f92oJa/gmepgtnQSeUcObrmktRZJx3d8bRKQJIaD6rjw7miCOi5xWy15OjNuI4mEL8VztZaFL/56bYWyJvDcG6CcEl6FVuO5lbXAK9HJ5VY5bMf/Ze88sK3efBInwLhHr1K3CxQkzaJt/Br3wHhfwUHyv+AP/FOQbihajHrjhxRgeymqkiOWwXI5VrXVGcJqyf3rJpOyurmyo0FvvDUZWZmF2jviPLAkSF2bYnRGzeJ6CVMCSOybYquKBvpMjcWLJ47nWBuOc3uez7MfY88ys69+/EHfQpEiOexIanB4iu9ySB//0Z7a1a8qZBqBg39wKZ+8y11kwLdSdB3mmMc4N9spWhKZVvAuiEdnYrFvvXX1XJgE/J+q89vt+tVMrMNyWSG6ekZZmfnWFy9osCrgFRhjAVoCaBSIV7NZG0BrvK5fM9j+vB5HWZZQJ+AbZFWCxAX2a4DvgVwOUFi8hpnphcV0656pzcx1m/VK775GtO6DrWsAor9bdkGWkOLJthuMcCqqssw1PMVaba8yXMTACKvTYYCyZVl1pYW6Y4k2TkWYduwh7FeCUfUMKWWthBlfaPESrKNih3HbYbZdve9DA5soau7D90VcNRruqkqvuSYLlUKJDaWmZ+fYWFljkIqo0C1AEPFUrtkO7sU4JWO+mDQTyAowNiR7TsDB/FL62r4IenhUrU3NzfPubOXWFlZVfaNcCii0tgDgRCm5CWoMhVHdr5Zet56vbIdJJgtHA7j83txm2U1VBFFgoBIZ+CKU3FmSHWY+Med/1P7UIXlNoO1JMC4aVNoAXPH2ihLPMfOIcMZsxFSUnc1CKlbVGVIY1vkc0WSqQwTE9O8cfoCFy9eZnlpHSx5TAPdo6OJbFtlSqmzX61/3FYWvVGlI6pxz/EtPHBiJ/eO5QhHZB1ZQ6tV1b5TEnpl/xPqQ5p4zGbOkouqO98E4U2WS931bqlNWqoOh5dpULZNZte9zM/PKRVDvWHhMWUQodPZIZYYk3A4QCjkpM8bphvTnVRqFBk2ag1LecYVUK27VUJ8jZjKBSmWNKZm1jl/ZZ7Ls1XiHosdW0c4sqOX7oiBXSkoll2S+BdWNphcq7CcyJLIVNiot9E3OMyBY3dz8O4HGBgZUypNsayqOjrVU6/Gmg5ZJHk/0vIkTUXSOd/QKUqY5dwi1185zdzF6+TWNggXUbJy0eueCRbQDZNIZyeDO3ex58AB+rZuwxsKqQuQOqaFtBLpuFTZiUVEzkcH+KiBqsjRFUm2SY7uDFodNryuAu+ERKoR80tl5x0m/K1u2XdA+G22jERpVWoayy5HXuzWNPpUGFpD+YOl1kwuTVm9gTSVCj89jIZkZsrnOXU5UPmICAQTHCwAUdRNLWl3694rLbRyO1aC9FbwddOTLD9zK6rOYZwVMa5OBZF2OLDXr7qtmni71mKTDRriYX6HXTZara46/kRFLT3ZcpkTy70hQRMNRS4oybvXJY/boNRsLwu6q8qvUq3XWG5IKJOTT9GuIGodjwrOkCmuvKYqZd1QvnulGGyK8T1VBzjLY0kAmPzprGzFglIyETPA0MpodplytUjNCKB5wxTkstgMUBZdgUjcDbmISNiaJpC6oV6PZUPQbEbSOSS3Gl/IngqJ0tzl7IeW2qDQkPx4x8EiIW4ip1Hd72TVBViOi1UtQlFzUQA6lEsJIoV1kKRQzSTrNslZkLQg4pdeZ+fWoLQPDRBhl6S5O6nHjlpCgI6EBTqqiDsg/H8A3vgb8xBq+NTQVeBUKpVBcxnKvygLTBWMpLzgcgw5zQLO0emAcNULvskTLn6z5vznByrJ3swstTbAm+WzrZ+TIaRgEt3twpJAGMNNNpXgyS98guef+jrbenTu2xejvztMwJ1QohPxkN4WMGxGHpt+4K2e09+YnfNj9kTeKQj3NJlYJVGVBapiaRqOckkG1M2qsFZui+TBSHtiyu7k+vQyf/nkFRLJFLv27OTIjjCj3X4ipo2nmsR0mwpYT9hdzC1scOb8Glfn3XT1jXH0XT/P3iNHGBwZpK4JMKpgyg1D1CPSo/sWtogfLk3/fsn3zdvCzRPl9geD4secPFH1Jn5fWZbK+SsyZQfIisKrqQTb5IG+3bl365xoMm9N/62sLZTsX3l/dcqlKutrCaZnZlQqtTDg68k5xXjJu8jDxbvd2SneUweQCzCS35U/Kc9XhbIK2eAWJY3z/NUxILNnlTXjWOFEJdYaNJRKZQV8hdGVyi35PJVymOFW3dZmubRzHXNk1S1ArXzmzeotAXoCslthY/JzAihbIFy+1wLh8hgCRuVx5TFlECChZ/lclsT6Gh59jfawRlukzlCXjs/jJegPUCoFSWeqVOu9dHZvZ2BwlJ1HjxDwC/AVAK4pWb6Ay1JZ/N4bLC7NKGVBKrVBuZJTgMZrGESiYdricaKxGMGAT3nTHfVDU+q2af3l8mpYVVttd8PtI53OsbqyzvlzV5mbW6BYrBAORQmFwkrNEW2P4vPLkMTxvct2lIFDoVAknc4ohYBsA7H4OWnpJt6gU7kqbLqAbccKoNHVLZkKHvVuGKLqdI5JTcBw87wVkCvbU4YpIrtX9xIXimH3+cQr7sU0PJgNCeh0Av+qtYoK+pMAuomJKWbn5rh6dYKZ2WX1HEulKgYBJwBXon6VmlEuBx5HaSmcklXErVt0tpncc3wb9921h0O9ZSKRoAqqE0JEycJFweG2lcJLlGBuWTepe6GE6Tp3w013vO87QR37g1wSHAWGEDCrBS+J9Q11roj0vlyuqO0r9W6iCvB6PIRCEWLRqBp0hMwGhlvD4xG1g4QEyzaSZhlRFxjY9Rjlsk4qbXHh0iLnr1wna7vZORBl97YRdnQZhFxl6pWisl8WCJIs1Di1VOP81RmuziZYKMU5ePgID7/3/Rw8djcdnV3qIqKAsOozF4WkE1ctRGFV8qt02ZaOCrNWrrA2NcNVqYb75pOUVlK0B8Ls6RgmLAqhhsbr1VnmlpZYLeQJDw9x9wMPsOvuE7T19KjwaTm2hWSSabvbknC6hvJ+vxM5eguEy9+J+0062sJ35OhvsX64A8Jvs2EuzWW5NrPOggR+uOtEYwGOR+t0hONE3T4qmotEFi4k89xYmyRbynJvzyBVEzaKeVLSSy6IVSpc8pJMrqkeQsttKYl40RAmNYiueekP64x0x+mJ+QmZjmyvYMFipsbqRpb1VJl0zpkyR8IuNWWVCaEsdjuDEvIlCdpOXZhixVTNj8A38RS9MxAuvp3p6UXmyjXWCyUytQDehqnCG6qFDLZuU/fUCfrddMTi9ASDtEl3pKkTwCJXsVjbSHIx4yeRzlCx62z15Rno7mAo7sfni6itXamVubZa4MrkHBtVL2GfQTwc4N7xdiTQ064UuZGzmV5aYy6n4a+YdESiHBjy0ROX1EUL3dUgU9VZ3MhzebnKxkZaeXG6Y3EGuuPs6XWrlEgZGiyXbFYTWTK5IhvraVU3Igs6X9hHrC1OtD3MDp+ORxd/eY2NdIql5SWmEmUyFQ23P0p3dxtbeiL0hDTalP9IQqhsXssEuTq3xmLVoNNOEHbZfGBnN0YgQl03WWy4WNioM5uyWF6aVBLioNdLTyxEV3ucLWGdsCE3FFECyNhBFlcubM2jfla85XeY8B8f9KPk6FJRli+RSmeVt9btFW+cLOw0J9hEWTAcu4IC2RLWIjfJN3nCWyDc8YQ7cvTNLPcP26rfx4aLFE0Fe+u4DBdWzcKQOqB0ktPPfJ1nnvwqES3B8R0+9uwcxmSJWkXOsdtXlN1hwv92HM/vFIRLeZ1zQDY7zZtklCykxZbVkKR1CYNqehiFVfPqHtZyQS5cnebrz0+qnt37H7yP4fYqPWHJwsxhlBJ4DA9et8nL2ShTM6ucOb9KSRvhgXc/xuH7fpq23h5C8aDq5a3ZZZUMrZgYl4Dw2w+D3gzCW1Jo59h/s+S7Of3evOuaQPsm6FanWbNzVxbENZv1hCRhC7ARoFLGVmnZ8r0mwFWg1vlDbzUAc55PE9nfZIgFPDsASgBsOp1l8sYk1ydukM9LsrSH8V1b6Ovtp629Q4EKAVLt7R24mn59w/Q008+dBhCVdq78/K1BQgv4OzJYR7blgHD1ZfP1lpp1VwIShZ0WcCjvavDQZOg2e7nlV1tAezOzLYBRXov83+b/b22Xlre8xaDLz8pjyGPlctIDXlSy7mQqwfz8LNmNG5Rzq9ilNcJmWQFZvwRL2gLq/bT37GPf/nvZvecgoc52da3VRHFRb5DP5EhsJFhamVEJ/TOz10lnVhW73NYeoSMaI+wXBjpIKCyss+8mwyzDCmGUW+Fn6rosQyh3jXJJAK6GafiVHzibybMwL5L0GdbWkiqER9YmAurau9uJtcXo7OhqhqTJiN85LmWtplj/ZIpKuXpTQbCRWSGbzagsAFEwtIY0kWjo5qDD7dbV74v8PZcqqKT85shF7S8B4ipgzqqqBHZh9GUwIMywz+NzKlWVrF3HqgsIlyC6CsvLK0xNzTA9M0s2ZzkZJhJyZhtqqFGs5ClbTg2vtEmIpa9mNzBEbu6q0dnm4cSxMU4c2sXu9jKBoJA2cr2oKoJEWOiQX0iaOqKhNCgpEC6BX5bUw36fzeT7zBw37Q0iKlVyfs0gWw9QLAnwrlAqynGbV++VsqX+r1qR1gpDKRdEndAblfBBN8Ggi2Cojs8nDLj4MUVNqWPZEYolWF7Nc+rMNNcmp/DG2jikbPXNAAAgAElEQVS2o5/xkT56vUU8dlYpSQvFKo1AF5YryNl1gzcuTHBhcoW1Wh+HDh/h5L33s23nXto7OvBJT32TejMUCy6DCGGqbSoNNyXNgyGTl3qdSj7P7OUrnD11iqsvvoaVzNEdibOrcwRTc1HJlcj2aFy8doXLc7PoHR3c99BDHH3Pw/Rt2aIylYSIU41PNVF11pAEdCGs1DBVqTokfb0ZwNakG9WAYxMT3qgL7hHVQk2B8LZ4CONOMNttb/x3QPhtNstXJ+r84ePPMUudqM9m50ic/2NfiB3DW/HVNWYqJq9eWecrNzZ44/pZVR32nn0nifW388LrrzOfXVchNI2GF3+9R927vC4fNV00IXWylTViEuFfsTm5NcyHHjzMrkG/SkrMWzbXVlI8ObHB1ekFlkoa+YqN3OhCrjod0TbCgRDv3jfGoeEwfUGNQbk92hJe4VSuyclQ0TyI+6a1UH87y76irfHnl8s8cW2aczNzpBpRYtKbaWmY1TSWUafosXB5TXo7utnW3sMDo0F2DfoYMWA9Z3Hu0nU+dznF5OwSVdzc2+3mPSePc3w0jukTLtlh95++sMYnPvcVVuoxuqM+tg728jOHOtm9rU+x0V+/tsKXn3qei2kXmlVkbKCP33z/Afa1m7itMl7DQ7JqcObGIp8/u8DV6RmSlsXW8S28+8h+frrfT97rYWI1xUvLBc5NJFhLF6mkLSr5rNo2/oBFV3c7o9t6+eBgnJGuqJI9LqWq6nV88ewCl5fSuMIdHNk7yvuODnGoQ2NLLUHd7aVkefnYpSKfe+K7rOBlf7TC7oE4v3BgkPb+IRayZZ7K1LkwmeD01BxGoqLqQGSVM9LbroYT940FONQXpsvnJtDINT3tGrW6+KdkS4jk6E46+ts5fn8UfqZWd+To+UJJJUlL2av46FRlkLAaTRWMLEKaVlPF9N1Wjt4E6W8G4W8G4i3w7gB6Z/Hy5o/SoYrUbMm9Xmw4IlOza0ydO8WT3/wSK9de4vguLydP7MOvzVGr2O84IflHYf/9OL8Gly3hT8oIeNPt3JAai+bXkkisFpNNllBsPnrdw9RKjddOX+T01TW8Xg+PPPIwXcEcQb2EUS8QNnQMt4dcrsg31oNMTi2zkXYzvvu9vOuhx+jo34sn5EU3ZWheUVkkuqT6ShiqBEDdpiqvBXpb+8thyppDrWYDjDoHFGvnRK62vu+wiCIPdjzNltWgKv5z0XhVKxSLeYqljKqCSiZXyeWFtRRvdlYBG9kGDc1Rr7Uet/XRsWNtTkG/pVd3zslNgW5S/SmMndev2Dzpn15ZXlUAtqOjgx17DhEMhohGYng9weZztanKgMwt8mSvSjr3en1Eo3G1roiGI4RCHiWNFqZWQJnsExn+CwBVYXvi/3XpmKb4pIvf1y/e8nm3Uto3X0s2nxu3k523vv8DipjWsKN5Pdu8z1q1c5IpI0SFYsaz6ySSa6wvrZBYXSOxvML6wgqpVJpMKkMhX2Fs61ZOnLyPw0ePMzQ6qjIEZJ/KvpEU8tm5aaamrjM5fRnLKtOol/D6dJVo3t4Royvejs8UCqQVg+CokBzQ2GSRb+5LJdCl5pLjRqS6MlAVoG2qgchGIqfA39rqBhuJtGK6hcSp6bZKLG9vb6ers5uOjk5iMUksl3AyTakfKhUZ6jjWABnmpLNyzCUVCC9XboW0WZazbUSJIW8ysMhkU+TTZSolkfPLeSOsua7qzBxGvKxek7DATh2ah3AoSNirqWNBDR68Tk2bvD4ZhMhxI0FllrQGNRniaqmhGOZsIUVaHjOfo1KsYVXEy6xjqOygGrGowehInJG+HoZ8XlWn5pLBr7umEr3jsRBtsRptEYNYUMfvTitw7jdEeSMhd03bZHPI1zqOblkgbtk9bK1O0ZDqSKdit1ytUy7K87RJJkrksmXSKbFZSKK8SNDdhLU+DLcLn79GNNYgHg8RioLH51FQ1Gr4yORrXLwyw5lz01StAuO7Bji6vYeOqJ9oLYGnXgSrAm4/qXqQfN3L6USQKzOrrOQh0HMfbfF2IpEobR3tbN26lb6+XkyXNAGIR12Cgi3qVkUpAqp4sRpepRSQ89q2iixO3eDMG69z48JFsqsJGhWLTn+bEyJXrFDTk6TyORKlElpHB4fvPsGRhx6if3QMXQIYRfIvQXqSFG/XFBNuiQW2OXlzUtCb1lplP2oqaUTlqo5/qZOTdgYLj1unI+RTPntT9vOddPQfWCLcAeG3WTV97DL8zqefZrXSIOKzObS1i98+4mXvjh147Bpfmfbw377+XV5cr2LXUkr69tD4Dnr62rlw6SxL6QTZYo28ZVDW+7BEkuOPYajObAuruEi45iZi+jm5Lcpj7zrK4a0RClqDly8v8MRrl3hlKUcym8NSF3rn5m5UbUxPWAVgjHcOcnTrIO893MG9HW4MrYbZqKqFsl1vUNH9eJuS1be7MCzUND56Ls+nXj/Ptfl5bG8XoXIDI10i1shQ8cKGp0K1Lv4YHzGzj0f2dnHPwa28u1cY/AbnL8/yR+cSXLw8Qc7WeE+3lw+++24e3BEjEHC6uOVW99ULaf7gE48zXemgN2yyfaiHX7+/lz3bu5Xk+7MX1vj8t5/njawHrbTO2EAX//SDRzg5GCMi0RyaznJF47kLi3zitWluLMyR1+qMbu3i4QN7+Udbupgo13ni+Zf56rVFZlcLuPxRXGVTpbn73VIxlsGiir/Nx08Nhrn3yAH2jHSp2o35lRL/8VuXePrMNQqeKKNjfTx6eBsf2e3lqLdCyda4slbnP55K8u2XXidZKXGs0+YDJw/wPx0dJ9kweeLUDI/fSDC3NEMqu0KgIB2PLqRDMSA3s1CQYwN+PnR4C8e2xdmiN2VgshSwXGhNP+MdEP52j+C//T9Xq8tiXydXLJNWINyNpKMLCFf+vqYEXeR4rWbPhrANzfTcW2y4U1Gmvm56U98KYL8VCN/883pNchFUTCq2VqRea9Cw6qxOzvDtr3+JK69+m4NjDR568DAx/xL1clUlqt55+/HZAlq9CcKb4aHOKxeLTbOatOkvbbGq9YaHsuXnwrU1Xnr5ddKFBkP9HRzYv4ehWAWfXsXVkD5l6VR3kdgo8MkrFdYTOTo6t3PXvR9h3/6jxLuHcXkl1FLW05Vm36zTp67sT2KluI0FYrMnefNeyuXzTg+yCqlyfld80OKVFIazVC4oECPvqnO5bFEp2Vh2WQE4Ad2FQkr9XCq1Sqmco1DMq0W5hDypIYSeu5XY3mS3lbpKDQMEVCkovslbLsy3MwhwwL8sdJ3zy2GE6015ckkFpIn83OvvVYyqfF9Mb/I7UkFWVf3hhgIgAgZN00MkHKU91kZXewfxeJtiSlNJAUxFVVHW0dFFX++AI2f3ipxdBgA6gaAsxp0aMQHnLS+xfL0ZVN9O+n8TbG+Wvt/mdHGGIM2jqem3l+3QShK/+TjN7VerS0J5Bbuqk8+VWZhbY/LqLBPXb3DxwkUKxQzDw4Mcv+sQx08cZmz7uKpzEzWhgNeJG5e5cvkiC4vTJNYXVI93f383fb0dRGMRpbIwNck6dxQCKgSzGW6mjngBIk25t7NdnG3hCUn2jDPAUTJsaQ4QdrLsJMCIp79YKJFMpchksswvLyjyRZhxYWKFjfZ6RPIux6XI8gWUiWpAZOZe3IYHlzui9p0MJaqVEhnFiqcVMJcE9nQ6RTaXJSdqhVyWUq6sGF95zqakrhtuVV0nygWR98uxrO4fuqa80fFYmIi3QSQSoq09TjgWwh/wKXm6VJqp5+Y20d3iR5e8HxelosOu5wobJDcSrK+vkt7Ik8uWKBUFUErAnk44LH76GoZuUE+JIjHpBL4ZDbxmg3DYz/CAydhgG1tH2hloq+I1dXyuKubNa08LaDsqjlvnfUsJ5gQviCWy4pbqMwlUcykPc6UiYX9yjvho1AwqlTrpdJn19Q0y6RyljagadhtGHa/fwh8w8frqhONRPJIor/lIpItcvjbD3GKSaNjFof297ByME/C48JbX0O0iVqVEw4yS06KsZGu8OCsK2gaRvnHGdj+mtpvYK3KZDN3dXYyOjjLQ3084FFBe/IaoLCxh6dVRRUP34nYLtq9RLCXZWF1gdmaai+dOMTMxydSNSaxinVgkrs7tiFGnWqtji52ib4CDR4+x58Q9BKIxZb9VQWySCSWDfzlelRzdsRE4Rtg7IPyv8q5+B4TfZmt+YsrFP//0CyxmbCKeqpKT/ItjBru3biO3keBPzlh89ZlXOJtzEQ03VPLfR/bvYniki3QqScGqUqq5ydc8vDpZ4OKlq1g1k7BZYWzLADuGwnQaIcKmj7FwifEhH/1hODWT5ItPPseLE4vcKBv4o1GGxrcyMthDwO8lMb/E5NQKC4treMtuRmN+PnzvUX71aAfxcB2ftPvVpZpMo+oKIFERrYX62zloijWNP71S5OOvXeLi7CwNd5yBQJw9bb0cGYmyVErxxtoNzs+u0shZBF197IiUeOD4fv7n/T0YATh3aYnffWWBizdmsc0gj3WafOCBu3jXNr+aZjaXZXzhfIb/8LG/YMbuY7gtwL6tg/zvd0XYNdamQPgnzq3x+BPP8WraS8CVZUtvB//0sQM8ONhBSAWfN7i0bvPEq1f5s1OTLKcS1AMeRrd18vDe3fz21j6ulep8+cln+NK1BbKWSc/QNsJaTIXi1StVVtKzJLIb6CGdfcUF3nvvPTx67xHaYh51Mfr3T67y2efPsFqGYMjk/vEefuX+AT7YZbCRrvDcRJ7ff2OZS3MrZKnywe1BfuMXH2S3y8WZNZuPf/UFPjexQN3KYbS5ORg/hO7yMp/Mk84XqFbKbA1U+MiRER49sYejUacCRWQ8WO6meVxqKe4w4W/n+P1R+BnphRUQnt0EwmVx1QLhYlFQC28ZsIncSwbjkh/wJjm6CtJppuQ6QW0t6fotYPx9kvMmA95i4t4M2HVZpLqdUEgHhNdVe2A5keU73/gSz37l0+zoy/Po+07S275Bo2wpWdudtx+jLbBpIXyrX3tzMNnm46Gu7olrGRevvDHBa6+fob2jn0P7ttHZHmW0o4apySCniuYOkC/YzMyv89FTaeoNk7vvfpQHH/5Z4m1d+KLt6KYDBuuaBKVKrZFcRx3gquovb8Muq5To5ttm9rVSlYopJyBU2MB8PqtYbGEWna/TTkp2Oq1Y73QqSyaVVYGhDhMqsnsZqNrU6iUlp1VRo6668uOKlNfwSC+0A2Rb/l35WkC+kqc3e8IFjTuBbQ5L6TDwTSZe8mlUP5CkM0tfsU2xIMk0KPa6akeV5FmktZWy+NAFEAqDKooEnXpNp1KRBGQNvy9AwOslFo7Q3t6lHktelwRt2VaN9rZORoa3MrJlC12dvUSbPtlAiJv1YJvZ/M3Xkc0g+p2cDZtr394cTiZfy7ChJXmXx25J3GuNMlKX55aVggTrlnWW53PMzc5z/tx5pmeuKJ9xf38b+w/sZPeenUTj/ZRLBSauX+PlV55jcvI61WqBocFOuro6GRruo7tLQKZOtVrE1RAg7Bw/LfZ/s5qi9Tpb4FxArG626uCEuW1J/p1+bQHShtuLXauRywoznmVpbZnVtTU2ElJl5YTvyP4sFYW5dvahHBehYJiurh5lNTC9nU1pukjWLUXeyDErA6N0Jq1CyBxfe1mpHIK+kALyArDlXQYG6XSSlRUJoVsgnUkq77f4wkUF0Nfbw7YhYWpbIDyofOtyTKs+cQn88wdwGT5nAGY3sKqOYqRq5cmkN1hbXSWxllbJ83IsloslAgF5Dhr5oqgXNlieSDE1O0OhWFYNvSIK9HmhPaqzdSTAnvFedg0b9HbF6YyZeGxJV3KGIfJ8VclskxFvrTqVsKU5zxEQbrnSyq6i6sVktVyT5g/x7Yv3PYBL91GuaMrqkcsVSC4G1MCiVEpTKK9TLGapWBn84RCBUEgFOW+kC8wvb4DLz5ahNg7sjjPcEcDUa/iqSZVnZFXKlLUg6VqQa/NJnr5exhvr4cgDj7Hv8E+q/Tw3N8fUjQk1GBkaGmLr2CjhcEiFQivwLfY0BYdlAG+q9fDa+horq9NkkivqmnXl8lkW5ua5cvkq6WSe7q4exraOM9oWwxcIEZKBW/8AvYNDRHoHVfaM0oKoSiR1cVH+cLtRuwPC38mF6x3+7B0QfpsN9vHrBf6vP/syy9kOomE/d+/fxW+dCNDf6+fVSxP8u+dXmVxMULRc3NOj8cDBnTyyNchYZxRPzcLVaFBymWRcHv79Cwt8/dtPsVGFAZ/FfUcP8jNHRxjsijuBZzj1X6lSjU+8MMcTL55ipmhS02rsGO3nA0cGeGh7nC6/yXSqxNdevsGzr19kuujDVSuzfbiP33jXdvZtaWfEo6Gr0AeRjsrCoyn/e5sHRclq8PnX1vnstYu8PD2JZH68d2w7v/noCfb3epkrVXlq7gafF+b52gJGrp1YuMz9J4/wD48OE4yYnL+4wG+9Nq/SbmveNj7UZvChB47ynm0GHp9zBRR5y2fOpPn9j/0FC/YIPXEve0f7+efvirJjOK7cPX9yJcXnvvUCr2YidJdSjHa38X9+eC/HhmMKpM8VbL51IcE335jguaksWCU1aT4yFufd+3bx61uj5Dzw+uVpXl+Yolqu0d3Vy1Csl7pmkM7X+NbMBm9cvsSyVaU/v8Y9+/fwv717L3sHInh1+M5kmk+9eIVnr86RrbnYO9DJz5zYwd/b20GiCJ99aYr/8voc6apNIFDhV/fH+PsPH6erDi9MlvnUt0/z9MIsPrPI+KiH9+x/Fw3DxwvXU7x8bZWl1XXC5PjgwWF+4ZHjPNjhVunqLhV1a6iFgu69U1H2Ng/fH4kfa4HwXLFEOpNtMuHS2yoSUkkc3ZyO7ujAJHvgdnL0FhO+WY6+eSO9GYS3GPHbMeYNqfCTdElXHRupPBJLmoar4OaZ73yTv/z4HzDcvsaHP3Afg91JFeiifGV33n5stkBd1XrchB+3AK4s6pxo9E3/B+mKyalpm7NnLrM4P8/uLcOcPLgFn9GgLyINHHL81Ci6e1hKFDl7ZZEXNvrp7Ozl4Ycf4/Cxe9F0N7rI1ZUyuCZu3OYiUoZZUmHkhIopsNRkxjZLwAUctHywLd+yLxRW4EUk5BvJJdaEucusUa5msG3xwGZVYFepLFktRUrFDKViUtVYKdmuV6Ta0hbkIhQxcRl1PB43Pr8AFanUcmPXHKlvC6S1pMDyXN6cLO54oh3A5YBRkTQLsLklW5cwKfk5kSg7dWISmupTfcGFfIliQQCZ7YSvNWRjaZSLAvhksGAptYFcL0T2GgrFFHhKJFKsLGeUjzkYiBOLdNPe3klP9yDDw6P09vQRDkdU73VnZ6cCwS02vPUaWq9rs9pms/dd9ouj1nHk3K23zfuqBehbieytvy3g0QF3IrN2VD/yHFRAlWzHho5hCkNsKLmx+NWXlpa5cO40kxPXqRSz9PV0Mb5tK52DQ6SSG1y8eJ4rl85Sq1Xp7Ihz/Ng+pD9bQte8HunBlpYI6Z2XKjEZfmpKBi/MpbDNElQn+6lVASfDikg4pgYVctxslki3jkNVY9asa9u879O5HHPzCyzML6l9LSBZZOoiXU8kkiwtrrK6uqZY8PFtO9gyOgaukAozEwAuj+XUmomdSfZ/VYHxSkVk3pIR4FPhclJj5kjODeUnFwA4OzvD6uqKslhIn7mE+vX0dNPT3UVnKEAw5Feg0BcyMExDMeXyGLL2FFArAaPCyFtVUUeI6kK87vK8qhQLeQq5ElJjJaoMOWb9QY86hxNJeexFXnntBmfOXGI9kUR3+1U+jrDAPgp0REwGOwPsGfawb9c4e7b102mu49ZlEOOE0TnqFVn/NkPyJNX8puKkqZ8Wf7XmRpdhnFgHpEK4WTkmsy2ZITdUQIIclTrZkqH874WsKFwy6j2bK1NrmCr0N5VvsLKeIpEuEIp3s2drN4e2mHTFfJhuXYUCy7aW42ejbDKfrnFlZp1zqwb9ozu5/30/xfi2vWo/qyHMwjwVFRRnqP0j+ysQjhAMhtV2lmo0S64/GVEXzLKwMMvC4lUy6WXlny8W0hRLZdbW19lI5lXYX2dnDwMDB2hr62BweAuDA2NEIjE0zYtS1Mk1piGB1E1ZuVTUSSOChDHeYcL/Wu7ld0D4bTbrZyfW+J1PPs6N3ChdbR2c2LeHv3fEjz9U5fFvv8jHX12mpBn0xNv4O/vaeeyufXT6bdoNDa9M36waFZebotvkX76wzOe++GWybh8jvhr3Hd7PLx0ZYUe3D0+9gubykbLcvHF1iT95aYXTV+dYI8pAu597D4zz8/tM9rdX8DUkUTzK81MZvvjMq3x3rUEulyYQ8PJz+7t49J5jHO3wEyhXcRkSLqKjomffQUVZ0YJPvpjis9ev8vr8LJV0kYfHtvM7P3ucHXEP6zo8t7bBp19b4OzpCey1CCPdWd518gC/tr8fr9/k3MVpfuv0Ilcml7C8bfxE3M2H7jvMe8Y8mAHL6R1v6Dx+scgffOrL3KiN0h92s2uwi392n49dox14sPnjq1k+963v8WK+jeG1BGMdcf7xzx3gwFiMUrnGs5OrfPGV67wynWatHFJBFX53g3u3RHjo0D5+YcSLGdfJVhukrRyumk3Aa+ATr4ppkC66+PjlKt94/gUup7L02FV2DfXwW+/bzZGBML6axXxd44vnF/mvTzzLRBq2dMQ5MTrEb967F80Pf/DV8/zFuRmqPh/jg17+wYE2fuLgVqJlFxdW6jx1dp2z2QQBd4a9Yy7uP3BCpVl++ewyX3plmsmFVXyUeXhXL7/02AkebDMUcJHhjAS0CHPh8tzxhP+1XPn+hv5RYapuydEdEO4WOW4LhDf9tdI4ICoX1dWqy6Lakdu1JLYqNfYt5Oi3PHK3/N83ZexNH+ObJer1qrYJhOfVolASnv3VAC8//13+7A//LT2hOQeE9yTwqarFO0z439DD7K/ladXc0hWiYJXjE5Z3YaNbfb3yefP7ciNYyel8/Y0EMxNT+EyDPUN9HNneScBsENHXlc9S/qX1PiYXU3zv9BQbkYfZvWcfJ08+qOp7VNUSVXTVBCLpgXJOSKWljLdFeiUVOzLmblYyNb3fLTmzAChJmJZFb6tmS1RKhUKejeQaiY0lxQaWyykZB6DpddxGFbe7gdvQVPq5z+vki2h6Q9VUeX3Ou2FIkZAAnhqGKanf4DaEqaPJZN4mKLHJgLfO0VvsarM2bdP2uwVaneoo+dqRnDu9zTVXULHYZQmaKkloWlWxksLwSbSjACCRa4uPVyqzxGuKLYFaXioVkaNnWV+VbVOgVJAaJEO1Hvi8UXp6+lXq+mD/OH19ffT29qoAK0kyF9Am/mEFXZo+49bH29kCWkBcpXQ3ByUtwC3fE/C4+frU+lwBfhUkd+s6pvarKMfqqCA8qQ5zGTo1reoMJspF5mfmuXb1GpNXrlMpVZUMH7+HfEFS1depVnP09nQytmWIkaFe9fddEpLaGpoI8LZkP4qUWZjStArFu3LlimKu5Vod8AcVMy1+3p6ePqQ33eeVxHInCV6elwq5k9oyCaNtBrmp7m+309W+sLzKxI1JVlbWiEVjDA2P4DUDygeeTKa5evUGly9fwbbqbNu2nfHx7QSj7Y5M39GFOH5+v1+dF1Ld1wKnApyDgYCSOFvVqpLhp1JJlpYWmZmZJpNOq78QjYUZHByiva2NcMTJDAho8vzk+Har7WrXLeyapQCjAm+Sk1BzjkW5nwnDb6j0e5G8S32gVG0ZyjdsV8Gua/j8JrpRJ51bYXF5je88e5rnnn+F+YVlND2oriMyePLYRbyaRcSsMd7t4vD+3RzeO8b+wTQ+jwzBnMR/NVxT9XEyBJBLUQuEO5c+TZQMNZ8TUaEuU/L95pzQEFl6VYXN2Vg3Kw9LLvHdy2miUS1JRZ4MNUwKRY3FxXUuTa4xv7hOrmQTa+9lfDDG9rYy0aAHj+kmFvYRDEXU30iUTC7OJJlbL1AO72DPoRMcu++9dHbEMEXhYVXJZ9KkUylWV1dJZbIqC0BY696+AaU2KJSqlPLrrC9e4cqVU6yuLpLamKWQX1PXm7aoX1keJOU/l5OwPUtZWMyuwwQDIfr7hhgf2clg/xAhv3jqJRRWWoNEbu60rgsZKCBcjtM7IPyv5bbpuLWa80e7mfIvOodkNiV1dNVNqSCtSCBnYqkkUbLQUgXuUKnWuJiyObWQpp5NMNrXzfb+KL1+l1osutSCrOkN0+Si6IgppKZEHfvKBCWTq+bMWsIr3FLk5DTiicQ6malwKpHjeqZAm1VlvL+H0bYAcUEtSm5p06o/Ud3OcvMXX5h0S7+Dty9NLvCvP/lpzibHiflj7NyynZ/c3sAVcPPVF77Ls2tuAm2dnNg2wm8c6uBIX5CKBqG6hVemb6UqVdNDxePld95I84nPfo6sJ8g2X513HTvErx4eYlvMxlPJUneHmcu5+MpzZ/jo6wWWN0rkfX3cvauPn3igj58dhHh9Fnc5R8PoZbIR5PGnXuWPL6yzmk7i8nm4p7POLz72Xh4e6qS9KomwLkWvq57wJgvwdl6++Jz/25kyHz93jXOryxSLVe6LtvHrDx5lR8TNYqPM06vTfPbMKgtT63iqoxwZL/DAXTv5X7e1q2TFcxeu8dsX1rg8sUjFFeZ9gRqPHNvNAwMGBDIqtESSMb9yvcHHvvAkc+YehiMGuwe7+MfHGuzd3odfK/OfLmb5i++8xEuFTvYk8oy1x/mHP7+X8bGISsf99Cvn+ObZBRZrEWreQdx1C185x4MDfh656xA/MebDG9dUtYJOAZedV53b1TWbkjvKfAr+87UUz545zyQmPeiMtIX5Nx/cwbG+AHo2TT0a49mVHL/32S/x4qJNl89Pj2nyj+4/RudIJ//PF1/mqevLuLo6efBQD//kaA9H2wN48hrLFWb4BDsAACAASURBVBfX13UWqBHQ8+ztRXWAliydz7w2zadfuMbMagqvW+OhXX388oePczLsRrNq+GT/iW/JFj/UnXT0t3Ps/qj8jAqXaWhki5WbTLiAcLneOt5OhwmXgBOJcHNAuHg7fzAdvWVFebMn/P8LhN9Opl6vaGhGiwnPKZ+tyFkDlRCnXnmRP/0P/4qOwBQffPQkA12rBCW1eVMH8o/K/rnzOt56C1hmqhnI1gLezjBR7sXqLi/3ZPnMMW8zm6zz59+dJbW8wtaRIca7Y+we8BENuDGK02qNIFx4QhtUjNF3X71GIf5B7r7nXg4eOqqaLUyPSV0rYdcKaHpN1ei4NK961wmju+roLocZVgBEvI7NzyVJWwC4sJjyeataa3F1jVxe/LPy/ST1hq0C3wyPZLIIu60TkaClaJBgyIfpKeM2MioMzuszCQTl3cDjEUZQ5PEVNQiwa/I8hbW1FbOsVjpNBnSzlLv1/62Pzve0po/Yka/L+y05vYAOUZA6tVOORLtGuixbT8CLhDZJ4JiEcNVV6JQqGq0bCpTLz0g9V8jnxS8gRpdmDgPLglJBo1CokEqUyWclkTtFPieg3avqmwy9XbGk8i6s7/DwsAqTko/qeiWJ69JxvLn0/DaH0JtVCi0QLq9dmFl5rU6tWhPE6rpitoUlbPWet9alpubFXXdjaUUlCNRcdSrINUvCIqV9pc7czDyvPP8aVy9OYFWEmcwiqeHCevf1tTO+dQsjw/3NVG4B4a0weKlvalC2xFbgVQBNgPfp06d5+eVXmJycVGxzKBihq6tLSYkHBgZVuNr4ti3q+YpsW4Yxcs1W1omGw1oL06sIWVU12eDaxDQXL11hbW2d3t4+du3aTTgUVwMXCXi7fn2Kc+fOK7+yPMbWbeNs2TbudIaLR7kux73cN5wucRmMyG6oSjAYDfV1sZBV0vOpqSkF9iQ0rVQqqG0tf6e3r5uRkRE1YJH1u+Ey0Ap1lX9QKhXZSK+RymyQL+TUaxPApzrMG7K/nP5syTCS12caNj6fQcDvI+SN4HYJw+1R/nFDanFcNSp2llSuwDOvnONb33meqak5NFeERs2NXW3QyGUwayUCepWhcJ29u8bZt32I9x23CAVc6jXJfnQUEqKmkZDGHwThesOD22pTsmuVwaBVpUhb4YiqFOeKtUR80LoMb5zAvpKnovzjLs2HXo9Qs8TOESGX17l2bZaXz0yxtJKkpnno6BqgL+qmrTaL3+NSQ4hYNEgoKqW9GplakNevLJCtGvTvf4TjJ9/Njv1H8Pmd4YxVLFDMi+JhnatXrzIzv0ggGGJs+062je8gHImp7bQ8f4Vzr3+Ta9dOqwFHLCw99BAJ+/F75JiSOjwJazaVIkZk9adWQ+qYD3hDjA/uYP+e/YwNbsNj+p3kc7G9aA4It3UZqoi9R7CVM2C94wn/q10F/HAQLlfuH/bWurDKjc22uVCwObWexc5sMNDVwa7+Ljo9hsLenlZgarM+sYm1qXmkibk1nXKAvrpJN6e6DUXpSCQ+pAs5bqzkWUyV8Oq2U33VHSHslqqDGqaaADpvqja62SpiSKdzs85CvtfqXNzsCdv8Mv/zbI3f/swT1FbdeAJBfKEQqZg8T51yKkdsrczB0UH+zt4w7znsJeoXL3YvDXUSyyNXsZAebA+/96zNJx//Auu+CCMhm3sP7ObXD3YyNCCnmjRlx7mcgr946gwfu7ZMsSBsgs4vjo7wv3zwIA+IAVr8Q9U62ViBBdvHC+fSfPTpPNenp9C8JoeHczx8Yg8f2NPGqNdQuNtTddMw3hkTXrDhv5xN8bXXr/LGlUmsUIiu7jbisQCxzl5sTCbn1lm/cFZVku2N2vzUtq08cs9x2vtdrOsuTk3P8LtPrnJ9YgPL1clQQJJaI0RjBrWYH0N6W9dsZldXSGbSZJLzDIVcHNk+zC+fGGfnFr8qlPnq2Qxf+MZ3uLxRpKhV2LNzB//k4bvoj7v50hde488vXCbhMsm3d1F3+SCZwCjnuXe4k5966CQf6HcR90C9WsFjuEg0TG4spfjyvMbZhTXmypAop0ksz6PZGQ6F8nzwgZP89I7tDJkGHrlyG25eTRb5zqVJPn0xyex0Ep/Zy5HeQ5jtWV5afw1zYor+aJhfe/8J7j+4RfmXOhtV3FZDdcOLvMeqV7FMjQXdx+uzGT729Eu8PDGNyx9kVyzML911gPt2DLHDtKkZOhXNZkNqQCgTJIOBX7EVwbp0LUqPmup5ox50qV7610tFri0vM1fI80goTm9nB90hL6aEjFi2kkU23I5PqibeQskFknygVgm9nJtuRzEq9bWKuJLDrm4pJlaO/LNLKaYW16nqPiJWGo9p4POahLwmpvgcpTZEglhkuKbOO1UQpBbSyrssMkrVRysX91uXlYaqw6gjHxvFCkGfn8H+LnzmjyeLKtNohwkXD18GWTW6ZDHfBOFqv6mqMuUIVOyMaoS6Tar5Znn55hAqARWOTK/ZK647fcOb2e83X/ZtvYAbqX0SE7qp/OAibZXQnBtXz/PJP/09Cksv88DJQxwcC9HmtXDVSs1hrTM4UAtMlSAs+7+5f5uhXc794PZVUn+1t7w7f+2/dwu8FZvZUL3wzSVaQ9L7nc8VG2Z6qWl+ytUGVt1NoVTn6twGX/neBGYhwT1H9rO/y6A3LHdOYaAK6JEuCpbOmfUopy7O8cKpacK7j7Jjxw4GB4YwTfHSiizYrYCmrB0EQMr/tzyuDhPUUCy1gAS5eGZzCVLpJMnUCun0BtmcJJenlRRXgqtWUxsKYIgPXLzdik0MGfT2tamuZI8PPF636mWWUFaP1H9JaKJeU1Jzf8CDLySAwI0nWMNu5KnVZZFfUNWaIo93yzpfBmeS4q683g3sqgzZ/IqldqoqK7IcBz1PTV035XZiqvCruiIy5PVIIJ1BuaZRKlfJFySdvaRks7WVfapqyklrTysZbEvOLo9Xsxw2UuTCLt1LOJyjs6tOT29U3fd9AZGl5pQ0v1otUSpVyOXyZFJlxaALs1ZJtVEpi7QdPK5BtgzvYOuWQxw+eK8CntKjbRhSUSe+eOlWls5jJ83bkFAslfbu1B4Kq23J/cqQ1HAXuXyOtbU1Ll26SjlXwG96GIh1gF0jsbyqZPc9fb10DfZjRoKYPq/6KPu59VoFgCh5soRLWbaSYbdk2QI6X375ZZ555hk2Fq8rn/Px48fYuWuM7u5Ota+EpmpJxAX8CrBssYvC9NoNWF9P8sap0zz59LOqK1sStqtWHdPjpau7j6GREbq7OhkbaGPLlmGGh4cIBjw0pAO7ZuEzTcVGy7pXFAkysKpWbK5OL3JtYpJkap1QOEBbW5RAwIPHayppuCTbnz59RtWbiex7dGwrd514H3v2OpJmYaadY8sJ9WwF2cnwQth7eZf1z9rqMgsLcyot3efz0tkVo7OzjWgspBhqOaYl10C85fLaMhkJLauoijTZPzJ0kMeRbd6ql2t9Ldta6rNk28v+ku+LUkIFBzZDgmRtLs9XgfhqlY1kmtdev6gGGxMTE+rvCrhuWTdayftyL+nu7mb37t08uj3FSF+c3p4ohl7GqpYIGVVFcqiBtZBjSobpLHCk7KNsSGCcDLUMPEZIrlSK/dZNJ8NBnXENjwrTrTcMLMr4DDdGqYBetvEYXsq0s1JwM7mU4vlTF9lYmWF0oJ1t7XIMigqlSjKfoCohZ34/Dc8gdc1Pwd7KeloC0jwce/Au3v+B99DWFUYnRiFvU7byLK9N8uprLzM9O6VUZ2Oj2ziy7xDDQ334PG6uXj7D+TeeIr96hoZrnWjUy/iOGD19QTXYCYVM3M0BmGXnKZXyVCtFLl7bzvWJGeYXM+ieIUa37mbPgfcyOLJT9d2nCwVq9SKmR5Lys6pKWYwArUGhyNWVb/xmaaFc6VWuYVO9JGe0C6taUY1P8ZBPKS5kzoKyCLTWf83WCfWnbgV4/vfen/62/f4PBeEpuVL/kLcWeFb4ul7nykaZc0spKOUUCN85EKfDdMIrFCHb7JFr5o44f9klc6FW+2ErJtP5qJZqTSAtj5EpWVxZSLOQKBAwYLCng+EuP5FmIa4TpbIJhDe/DlQq6iRuTVflYtSq/Lndy/vjaYt/9plvUliXxYOJ2+OhFCrTkBtlscquSD+P3neYn9zaYHssj8fOgyYgXG6YcpAJCDep4OP3ninxZ5//Amu+qAPCD+7i1w92M9orh2mNRj3E2ZUaf/7EK3xqbh1LgllcOr+yZxu/9P49HPfKgE40OzYVf5mFWpCXLmb4T8/luTp5A8vlYn9XkodP7OUjh3rZGvArT7pRF5/LO+sJFxD+0fM5vn1uhtPXZ0nWwHTXCHhlCl+n4fKRKzao53JsG+rj4T19PDbUwaGxiArOWLBrvHzxEv/3s+tMzmWxXO106FW8IsPTcmQaVbVYChvtZGo2VfFX1YoMhnT2j/bzK3eNsms4qoSEXzyf4i+/+SQXkjKJ1Nk2OspP3r0HHzW+9bVvcWZtA6NnCHdHL6myTX5lEa2Y5q6hDj78wN18oM+gJ+JUN8hzn8/WOD8xy5++NM2FpQ3WGgYVr4nWsAnF/fyDo6PcvWeQw2EPYfHIaRJEBYtoXM9U+a+vLfH086dI5g06wiPo/hqrTNGzkWLnQB9/96EDHN7erYBGl7CVVg3droPLUMC26tb42qLG159+nqcuXiNXg3hXF+/fPcpH9m1he5ufAVeRmqTbY5OXLlfV9i6LWT92Q8CsoaQrdkW8RSCB1dKDfi5TYXptndVShbviUXrao3TKVNhZQ6ggDzmP5F1xI/L/8lGGOyrN1SGpWudba7Ym55MaKTXg/GKeyYU1Sko1kLoDwv+arvTfB8KzGTSXC10WQU0QLsoheZPlugBih1P8/rC1FiD/vnCkTUBbjjCZ7r8zEF7cBMKNJghXhzfTNy7z+c/8EYmpZzi0ZytHZSEQFPXTHRD+13SY/P/6Z98ZCBcJp/QkS5Sgn4ZmUsNgaSXF+esLvHQlQVwrc+LQPnZ2uGjzlTEk1MxdoWJEyNs6z0/pvHxmghvLZZJ+g9GxMRUyJIFW4o3UGk6gkkoLb5gK6DkVXMKKSYKI+CcrSgKsaRYVK0uxlGMjtYBtO6yX4XFUJZZdoSr3eQm1Up3G1WaQmqSQC6uu4TbqarCpQtbcco2VSh9b/Zz4byUt2h801dc1rYzp1fB4DUyvhLPJc6gTUCEOcnW1qCOMpVyTPbj1gAMSxJaCMOhyD8+DWE50D/WGw4KKB9USOa9dJ5OtUCw3VK1hoShNKpLk3iC/IpYmRyosieFyvgvQVZkxcnexBPSgwtmEb/H7C3R1uxgY6GBgsJt4u1+x/4oJE8mxhGxJ/VRVU6ykRD6szVcpFetkkhWyKalZ9RPw9bJn5wmVpj4wMKR6tQXcebzC4DuBYSKXl4G8AuKaW0le5fkJCBdQJgyzsKvS1f29F15hYXqWzEaSiNuLzzCx1UAgp2qchraNMbJznMHhIQLtMZUmLn9PwJrTue3Is1trvlYGgEiwz58/r4D4zNXTiqE9fOQg49u30N4RbwbrVW9afFpp9GrbyXpIRkwNyGRyXJ+Y5PTZC8zMzpNKZdlIZlXCuSwBPF6fApmH9oyyd+9uDuzfR29vp/KYCzNfE+bYlv5nR7otIVvFQoXLN2aZnlugWMri80vauICfqurtHhsbJRqJK4/7wsKi8o2Lp3nnzuOcPHmSwcFBxx8vbKZl3RwkCHgW1YeoC5aWllhfmVc+bdNwEwoHVcJ5vC2sbI6mPD+XI+uXYdX6+hqZbIFc1q2sGwLC5aPsL7EhCLBuhePJvpTtLO+FrNPhLj8rwWYyCBEALu8tdUMwEFShbnJsyPa8cPEG165dY3FxUW3/lr1B4QKVkeAMc4XhF6b+veNVBnpidHeGCXhFqaHREYaAqYs7HUOsn5L6rd6lqF6nFhCgKMMzIRH8SqUp57xuyPCrCQobplocNTApS02daWBUyuhVGZh4yNlxri5kuXBjgfPXp/C5LO46sJ19A0HsWl11uCeyCdK5rFqnruV8pHM2c2ttVAnRMzDOsQfu4vCxA3T0RAl5B8kXyqxtLHLp6ikuXrqg1L2D/SNslVC1gSG19kslVzl7+ntMXXmJmLHK4JYgPT1xunvc+IMNVTPn93lwi3JB1QpKW0BJDSdWkttJbOS4fmOF81ezaC4/+w8/xv7D99PXP0xZWG/ZZqZGpSotDrINZBjhhEQqm8FbgHDHBiFnyB0Q/nZv0j8UhL+wUbgtCJf/VMxGM2rQkabXWcvVmU8UqZfydMRCDHVFiBly8RMg4VSGyK3G1pwuXGHK5ARpgQKVZqrOMg3drauDWA24XY5XIVuusJAusVGo4tXq6jG6ox5CuoBZCVkQNLH5MRzX5G5vVclp5MRtTQVbQR6321B/er3Iv/jMN0hlpI7AUDcQX1gkQy7W19P0+tp56O7DPLrVx119DaLuGpodBlcZBIhTwcJLlSD/9pk0f/b4F1j1R9kSdpjwXzvUy/ZOr/L+Niwfr8+U+fg3vsen11M09AY1j87fPbyDn3vfLvZp4Gmk0WWS7qqzYEV45XKSP3ylwKWJG5QaDfZENnjPXfv4iWMjbIuElPzfLXRmq5f1bR4NeQv+4I0U37m4xMWZFZJl8LstejqCBHRLsfvJotx0inREwxzfPsAHhv3sGYzRH9dJ1jVev3iJP3olxaXpdQqNML2mRTzsIeIuUbKrVCwbM9jGSrXBWiZLtV6jy1tj53AX//jBHewa6FYg/PHLCR5/4mlOJ+sE7Sh9XT1s3RqnkJrn9BsvE/JG2bn/OMF4N9eW1pibvo5dSnJooJ0P3X83Pz0aIR5wK7AgF46NckOByM+8PMG1tTTrNYMNl4ditYI/FuZnO4Mc2znAPWMRujyaktJaVp6iy6BsePjctSyf/tp3ubxWoOxto14tKGZjj2lyz749/OLxEUZ7/Wqu34aFJndfeXf7KFJnuVLk3z2X4rlX32AxlVUeul3bt/GT+7u4u9dDh1vDZ280F2ZiIxCGw8SWFM2qzno6qxL3ZQpv2Q3CAQ+SsZMvV5jNWCQLJXEf0umHtnCQdp8khtrISsmt3AkSWSTnkxSrOGoTQ3xbGlgK+CuaUjHXMjkW9tot9hDdRa2hM52os7Ceoap7GNZX7oDwt3lOvdMfk6m7w4RLMNttmPCmfUdAuGo6koV1y2l7M3imGXa0iR1XC/AmEJfUZllkvJkpV1ziW8hGbb20CYTLeSXhUBouj87izHWefOIzTJ3+Gr0dQe7d381Ih4n7Dgh/p7v/b8XPvxMQrjiOhgNWag0/pjeE3XBz8fIkpy7cYCHrYkvcx+G9OxmNNvCRE7cyDW+DTNVFstzgm2ezvHx2goa/m3Qop6S5EnYlLK4s94RBLgn4rMi7S/mfnc5cASDSHy0KNWHTXPhDulqkygIz1uZGd1dVPZIvKPJc8erKQlNku47KRAbZSq6KAEfRHdUVe+3YP8T6pak+3Fql7EjCVXCaM9BUC1Ktgdt0qzVEIOglEPAroB4Lyt+R8h/x0eabYV4ebEtYfWcq6gzLaqCX0PQQ9UaIYtGmUChTyFuUSsLq1kgmK5RLGqWSAG5hkU0lQ3W55tVQWMCbqtUyZTAhlWXCDotNwIvUlksNmUjUNS1HJOKiozNMZ3eccERqsESW6/SuS1eyrIFkWKBJIwM6+VSRahnSqTLLcw1WllNkkhrxyCidHeIZ30p//yD9/QMqwC0Ulo5rkczLykxvPhf5W02lVs12qhi1hpJFS8XWSy++zvnTZ7h64RKNfJl4JEo0EFIgXIBb35YhDtx1lN379uKLR9RrbIE0ueYpD3bTD73Zay/MrIDRS5cucf3cq0r5tW3bGINDPYoVr1SLanAgvy+/J+y0/I4cc7c87jLEsBR7u7SSYGMjydr6BovL68zMzLK4tEIqnVG/t3v7MEePHOLuu08wMjKgGm8EhIuKVA4YYS3FZy5p9plkjosTU6xvpJSlQthoqbnLF5IK0Avw7OzoVsy89Ipfv36D2Zk5/P5ODh8+zM6dOxVAlTd5bAHf8lHsFwLChcEWEF2t5olGw8o+0N/fRzQaUeeAZCJItZmkbCeTG6wn1kgmE0r9YLjbbr5+AdKieJBgPvG9t0D1TctqTRLQy0rhKXYPyV6QznDZni2W3tmmzrkjz09A+Pz8KsvLywq4O2oXSaUXNt7pO5ev5f/lscfGxtgdzRENmoQCUp9bxuvR6YzWaQt78Jngd1l4DDdeGZzJUEZvUK1LOJzh5FYgajNbYRXTZzU95HIiy7EpMkGTQr2o1j2GLanhwswbrOT8nJ9a5czlKWYXl9jSF+fBE/vZ3eNRAyW7apOrFimUy6zmLSaXayyv5bg+H6BUDzC8bS/j+3cxMNzL4GgvPbHdFEt5JqYu89obL5JMbTC+YzsHDhxR6p+gzyCxOsuF869z5vSzlJI3OLTNw8EjW+jsjOI28zQaJTVMcOsmbpdHDUCd8IwqjbpFttSGZbuYW8jy7EtzzMyt0dl3jMN3vYddew7iDUQV/hJBjoBwOSYbdeccuBkK2awDdATOt5jwW1a3OyD87d7MfygI/9evLd0ehMskSioXVEWDLMYcEG56QtTrHsrZDYQAD/t09FpRyZlk+FrTHX93VZhokSUhwT6OX0w6ZZ0WnebnbkfOIcDBGTdrlKplbK8f2zDRrCKmVscrU+xqTlWSeJSMVsC9gAt5LGfi+8vbQ+oCsVma81YLCfkLn7qU4V/9+deZFtY24KG7I8rd7T68Pj+nz1zg7GqWwYEBTowP80tHxjgwGCQs92dXCVxV0AriBMYmwu8+s8wnPv9FlgMRRsI1Th7Yzd8/NMjutigqusQyODtn8YlvvsQn1xMqCME26vzKoS387CNHOGgInF9TVS1UwszZQV66vMDvn9/g+tQ0/y97bx5k2X1eh5377tv3fq/3fZ2e7ulZMQsGIAACoChKpEiJUhjJTlm240q5FP0RpcpOnIqdqCLHZcsuJaU4tiWXJEqiuImkCJLiCogEgRkMZt96Zrqne3rfu9++3yV1vt+93Y0BBgQYpYpMzat66Mb0W++9v+V831mqho0PJGv48Omj+OXjw+hPxZQlh4dTh6IEvtdb2bDxxxeX8JVLS7g5t4VMPYTxthA+/MQojrVpYKd8NVfHK9ObuHVvGpY/iKe6dJwY7cOnTvVKnubN27P4/XPLuDQ9j6wexpE2/r0fJzqjaNbomGkgr3vw2lIF3zl/GWt1P1pCJo4Od+N/frYHh/v7JFrtjyZ38Llvvopz2RiSlXbJyMx35VHauQsjs4xPdBzAB08+hagWx0t37uHmvVvIWyWc6GrDLz57Gv9gJIJwJIKGoYAmK7rZbB03Zuaxmqsg0/Dg4o4XlyensVjSkMjv4OThg/jUzx3AsyNJRHUgWs5QOQXdF8altSr+4vuv4eX5ZdyiC2y+Cm/Fj5/pacdHnzmLj41G0BKTeQu6kYNXIxdeR83nw2K5jpen7uPffuWB6HJaAkE8PzaEF85Sfw40+dnx5g4uo4pIwgtnB8cD0xPB7Y0ibs3MYpGnMhYFhWqmUUeI7qwmYJQD8MCPkD+GJd+KdAqimg69WoZR44VpSuVXmOxCR1djzE93Uq+Nso+bzD29ZsBiYcyGV1xUSe2MImtEUKA6JRDHiHH7MQh/r4PqfT6OIFycWEsVZJ1OOOnoLB5yc/kwHZ0lR12ck/fMiR4G0/sBuGxOycBhFN470NEf9XENT02kEDLFmvtAeEjH1uo8rr75XVx++U/RKO/gw08P43BvFD6r/JiO/j7P/0/Dwx+5dkqUoqsYdLUuBN+6+Mc0EIIvEEWlZuGNizdx69ZdRGNpjPe1YnSwD21hPoidNQ2NUAgLOxUsZYr4+vV1TC1soPPAYTSN7aCpibrYAGpVqTGiWvJga7OMUrGGYk5DNlOSOynTxXwZ9VJV4o9SzQl0difQ1RNDc0sco4dS8AZq8PkteANlMTPiVqOcZ3SYAl8Eg4wFY4dOddLdaCm1/VTHgnsgE7W6IfN7sUCzN0u6xqYVQqXC32mSlUAqmUY8nkQyXUU4wqiyOgxsCvAJBb1Cj2VxyzYZF6WM7VgEKFWC2Mn6UMozEo3ZzwVUy7VdwM4pnnTpYCAqpmDBQBDJrrtioEX6MosApNWzg0/ncwJxny8oBT+6n5eKVVRKNdHvh6OkB/vh87PKRzaA6uCrzEzFNlCUeTIFy7JBZyc9u21jZXkH6ys1ZDa88Gh03+5GOsmIpTFMjJ9Bf38XItGQchbnXk1i5EiVVnMYgZBKeiA1uIxypYTVlS1cvXgJ5157HZtzSwj6A0jFEwIqq/Uaks1pHDp5HBNHDiMYj0qH1XWT5u+q8EAgpQoju3MlNBRLRSwtLeHahVextbUhNPTunjakUglhT7B4wRuBH495rcrcej8iAcqwVFHctMhMYE68JYZ7fNzq2gampqdx994UHszNI5vJoqOjDadOPYGzTz2Jwf5uRCIhMSnj3C4FCdKKTA8y2xmsrKxjam4RlVod0RhzoDWhi7MrTkM0atfpcN3e3in6c7ql0xiO4D3V1CTg1O0eq6KGhmKxJFnhBLIuiO3qbUdbe5sqbCUSwqJgJBq7+NlsDsvLq1hdXUOpqCjn7Op3dPRJQYVU8P1+AO66o97PHSdstTFarS4Am3dmn7PzzyIKHeUJtNkplxi1LIF/EZWqYjq4YJ1/42PX1takeMB9JD/voUOHpOgQY4eb7C6rDNPMstWHRKgsgNzvNRAPW5J01BQPIxrxwe8BvPUiPNLpZiGE1x8NAC3oHrrYUx7BZgTL3cQoXlTMAnx+doSDaGgJ1A0PpjeAa3fmcXvqAaxKBicO9uIDx0fQH2XXuQHLsNDwB2DpPmxVfZhaNbG4lsPdlSD0cCsGR48i2dkBf8iHju52fjuFxQAAIABJREFUDLaNSuHpxq1ruDV5W47vs8+9iNHRUZEiNGpZ3LvzBs6/8R0sLFxGe7SOn3kijZFDXdB0G43qhsxHlHPYdRbkQiJhUcJ4Vwa2hYbhRakWwNQs8OblO5he1DF29EN45rmfRXvPBPyhiLAvOb6oZ5dIUvHUINZTyQxSOOHcR3q6MBQUS0E1aR+D8Pe6lr87CP/BzLt0wqm/ciZOVkioOwk1wdIjMEoZ6BoNpixoRhFGoy46KGXGBtQ5cTEOQPMgQJfJXXM2J6rC1uD1B8TkoUGaEkE38xlJrQpGYQVC8Bgl6GYDXrMKX6MkBgs+QfHqPQjA6R9MTe6vjyXkYt5PQ9/TJr79UH1msojf+dOXcN+iwUEI4wcG8HfGetCUiuLlVy7gy9fuicZtuD2Nv39qDB89O4h2stD1mnTCNa0o1LsG4vhX31/DH3/xS1iNJNHvgvATvZhoScBPsGOFcG8b+PwrN/EfZhdRYOyJZuCXB9P4ux/9ED7YbCLqy0u+IOoxTBZ9eOX6ffz+5DYWl5cFVH2yL4IXTkzg44c60RalkzKdUT3wae8PhNPH5UuTa/jMqzO4cn8NmXoYZ4da8A8/fgxPdgZBDLbT0PDVWyW89M3vYiFbQpu9gcPDPfgfPvEkhge7ce36DH7v1TlcnnqASqwJZ/oj+NCZY3hxJIXuoF+6EzUv8JVbWfzh57+KhXoEPUkdp8cH8d8fj+HQQK8A0j++lcNffOtVvJZLIFZOySKdbV6HDxtob43itw6ekliz3JqN/3zpBq7cvo6qbuCprm587Onj+LV+IJ5Kw2TkBKdQD1AsGLB1D4oWUNE8eHnRwtdfvoSriznUNhbR09mCTz43hl95ahBdUQ+azCrAboutY9m28N1b6/j0axfxg/VN6LaOmDeBXxkbwieeP4KnWoGgx4RXnE8y8HkjsqCWfX5MZ0v43OsX8Ad/PYNoKILjff34pZPH8MzJMNo8gN/mtUtTHU7+CoR5DMah0JgoiFvredyYvo9FLjTxCNjaLpcKiPrD8Gle2LWQGJz4vVGs+dfkM4QsW2hT7NJQdwYfKxGuRpvGSQqEN3QL1UeAcB/pmJoPoXAUZb0JJWZFB6IYrj8G4e91gn2/j3NBeIE54fmcLJ77NeHvREd/GIQ/3M1+Gwh/qBPudsjf7bOaHvr6O113U5dOOAGQN+RFfnsNCzNX8PKXfx8Ppm/iEy8exukDafjtxyD8/Z7/n4bHv3cQrrZ9ZNIIg0eLoNZgDFERl65OYm52AYP9Azgy3I2WVBwJvSYMo1AkiIrHj3trWdx6sIzXF4swfGEMHj6JtomcgAt2twv5unSCizkT21tl6YDXyqTK1lDIV6S7W69U4bV0pNJhtLSl0dEZQ1dvHOnmOMLxMvxB0sjJPCqI2zm75QThKjLL3bg6NEzRMisrW1KGXQAu207upFhsMNkxpRGaJoylYhHI5UnnLaJW4Z6J4NePpmYbrW1JNKX98PiV+ZvQtSk9atiolHzS7WbuNyOcdvI2tjK2fB92Ei3DEOYfN8ipZAIhf0C67LFIRFyU+e++xH2hzNMxmp1U8cChGRjXEaGlqy6f6NHJGKiY4vzsC9gCPkm/1zxsKij9Or+6bMBNV4PPGLaKJLGwM24bUZRLJvJZGysLLEgYKGT8MGphpJvaMdA3gaGhIQFw6XSbODTrupIPqAIHgb5T3KAvNTOV2aq3fHhwfwZXLl3C1LWb2NnalvwoArNSuQxvMICuoX4MjgwjkowjHouhta0NPT09AkYJxEWa4+5m2RS0CLbIsLQE+F05/wNMT99FKBQQEN7T2yXu9qVSTvahO9s7WFvfEG1zMtmE9pY0YuGw+A9I04OXgKMZJ5DN5opYXFwUIH7//qx0n9PNaYwfGsORI4fR1dEiQJrnh+CYn0W05mVD8rln7j/AZrYgJl6hMIF+QyLzvD5lqMaObUtLG/p6+9De3iX7hqmpKcxOzSJPBpUDilw9tRRcPZocC9LGuzo7pXsdjrMwxmICGSR1bG5uYWN9ExsbW9jZyYhUgbKO1pY2obgT+DelWtDSzJ9N0o2WgpX4LTi3t7CpOFaYOc3rZ884UOQCDQOVahWVsloneCdAr5QrKJC6Xncc7SsVOZZzc3N44403xECOBRi68j/5pKLfnxgdh1GvI7O9is2NWWxtrqBWXITZyMGj1RH210RHHQl6hc4dCXjRHvMj6A2rcW5SCkBPB+KRDDwegnBD8uA9wv7womHloPsC9JxH1W5CvmTg2mwBF6/fw9LaNrrTITx9/AAO9aXRqu+oecK0UfMG6LGO1aIHk4t1zK9ksG1049CJZ3Do+JPwJ5KoGcxD19Aa7RB3+ktXLiFXyOPYsRM4dfos0qkmJX3YnsW1a9/HxUuvQNM2cGwkjacPhhFvDcCqFVGrb4sRn1zvBs0pWTBjE1Pcr9X4ChZgVigvTWGn0IzXz9/Ad15dRHPnMXz4I7+Ig4efQyiWRN2wUXGkvCxwsNGqXOf34hFdEC6A/DEI/7GW73cF4V+bzL8jCHezIN3qpVshWWvoWK97pAMSC/mRDOuIeCwxoBAqhPMRDY2uoaTbOqZCjibcQ9MEuTFqgKYAFuqWDY9Ph+71oGZaWCuYyDc0RLwGIj4Poj4NcS+dgm1ozDvYrffsvcfZSEEmHNeczd2UPmoz8cV7NfzLP/kabtg1RKIBnDxyEP/T8VF0tnjxvR/cwL89dxMZZhvGkvi7Rw7jl184gKeZdqCbEnXgRd6ho0fwL1/dwKe/+CWshRPoTgAfOD6B3zjRjSNtMXjMCnyIY7EGfO31RfwfV6exubONmtnAs0k//t4nfg4fHwojGRR7U9hWBK/v2PjapZv4g6ll5DfXofm8+G8P9eC5I2P4yGAK0YBXFuiGV4dPZ4X1vXfCq4aJv7xyHZ87t4Tbi3lka1G8ONqK/+6/PIUPNIdApUweHnxuqoHP/NVfYzJrorKzgJ7OVvzrTz2D4yM9uHl1Hv/+/Bwu37+PciyGs8NBfPzp0/jYQBoDfi7UNnweDX9xq4B/98dfwC2jDb1R4NRYH/756QjGRnrhsQz8yc0a/vybr+OVQjOCNQ9sq45qywramwycOTGK3x6ZQFPYh5lpE//LpUu4cusWjEAAP9c2jI8/ewy/Ol6CGUhiI1NA3fahOUZHSwupgI2GrYF9vW/MWfjydy7gwkIZS/UtBGMByez+B2dGcKA5gt5GFaAextCQDWu4tW7i//zSa/jy9Umpwramm/GrEyP4+PMDmGAajlURh0rbKknuItmL2WAYc+UGPnPhBm7e2wCqdXxwYBC/duog+ltUJ1s5uDVQoIxATHK84L6Qaxf13EsVCwsbOayygOXTUDUa0pkIewPgmCnkPCgWqdnzQe+ow6dRRQ5EibuFrmygTgqgGLNxzHGh8cBvstNuwdCZqcpFVHXIfSwOwZaAn1JdUdI3zQi2ywZqniDGjTuPO+E/1nT7o5/0VhBOvZYC4W/phO9aNylNuGu+4nYiXBDuauf47y59Us2Pe53w/YZt71aYND2GA8KJqjxipCcgPOhDMb+NzPp9vPRn/wZX3nwVv/KRk3hmogUBm1FmKmf0sTHbjz73Py2PeG8gXLVKJOaGxmyBIAwtju1MCYsrW7g5OYOd9RWcGhvG+Ei35OgGUBXAQ+Om7YYfk6vbOH/jLm5XGugaHsHAxGGk+peEJl4olJHZKQpwyGVrqJTYQVXGZuyuEsjSrMpumIh4CTwiiCciiMQ1JFM+oUVXG2uieab2ulrfEvo3zYhCnpQqZBsE3XQYZqfW53SD+K3Y8XezzwHDbsBEQ4yypJtJJw+D9FZqnIOoVCjhKmF9pYT1tS1kswWk25owMNiJ7t4k/OGsdF0JsBo1OlbXsb2uY225IPTuzE4VdXbk/EEBBsGAjnjMh6aEB9GIH+2tQcRjHiTiEYSDbAJwbNZRtxg35oJvFwApcyy1Z1O0cHee8GgRMWBSdHtqYg1onoaj8lTHgkCcnW8X5PmDpAhz30WNbERc1SkJKBfCqJRMbK7a2FgxBJwHvC1obxvAQN9BHBgZR1dXLyJh+skw3cHZ+RErs6lj18XMjowds07jtwpWlpYwdXMSD2Zmkc9mha7MzirXw0AsguaWZsSakkg0JQUwHj58WGjW4RCBlqK7q89NbTuz0X0iqSyXS1h5MIU3LpwX+nUqHRMQHgyyoKOi69gtX1hYkucycmxseAAt6SYEg7zeHL054yRFb8/30KRIQNo3tdekYvvCMXR1daCzqxPhECUBSiJExqewSm0dxUIF96dnMHn7rmQFMW6WevxikZnUWcQTYaRSTfI8UvwH+gfR0tIOvz+AB7MPkNvakm6x0u6a8hnke3romh0RAM6GFPcvBOTFRgnlalkc1hl7Rvd7Fq9q1YawFRLxFnR39aC/fxB9fQMyNv1iSEiDQB2Wk0lPnwHxDRJmiLoJEJSUF45NTfxNlPf3nq6bjyN45mvJ6wlQJ+2f/kEqyWBnexs3b94U2cDnP/95OR/UoNOQ7bnnnhMQPjQ8Ll3nfG4HO1vLYjaX31lAMb+BWq0As5ZBrVpCrVJAvVaCDwY640A0GJUCCD2rQn4T4ZAXPe1e6FoduqcuYYcE4eyIe+xN2F6fyEzzVjO2slVcmNzCzdt3Uak2cPJAB54+NoS2sIFofUUaiWwCFq0gSjUL81kPbi5WMbeSQeehD+MDL3wMfcOHYLKpqHvQMOrQqxYuX7mCN968gGAohueffwG9vSOIxYKSVrC+eh0XL30bN278AO2dFp45NoiJNgv+BNmTVdgepkTwd+7bwlJcECqoKocqIyBzSQyFbH8LcqU2XLoyhdcvZlExW/H8h34Bx578BGKJFmEsVWomQiEeBWf/6MwZBOIyToUNpIy7hPvknv/HnfD3vJy/KwjP1faNqP0vKVVRGiMomi9v9bqFW3kLV9dLsIrb6O9sw1BHBO0+RdH1kdLkGh479AVO3CW3SOOatznvw+uGkFwSNBznNhobTK1UsbhdQ0RvoK+jGV3NXqS8BBsql3bPLI4uzQqCJmyClh8dk+F+xc/eqeO3/+glTBtVxNpTONDTht99+igGe3yYnt3C716awetXbqCqxfDM4EE8dfgQ/uFBH0JRIBQgeKExm44qvPh3P8zjT7/4JWxGE2iNWzg+Ooj/8ZlRHGv2IsT80kYUWQ9wa8nA//76PVy6dRsVrx8DAD54+iQ+eaYb/a220INJTfvuHPCn33gD59fXYFWLaGlP4Z+dHcOzh3txPEz6P7XjOho2J1GPipB7j7eKaeLT1ybx+TdXcW+1jEwljKf74viNX3oCH+kKg0sttdx/dq+Kr7/yQ9zerMHObyGViOK3P3EaZyf6MHc3g/904QEu3r+PajSCMz02fv7MCfziYBqDwcCu/v/TVzP4nf/7zzAbPoDOsI3T4wP4F08lMTbQCp8F/OHNGj77nfP4fr4ZSXsbua1FNA2a+OSJIXzk7An8QiCKog1cvV/Cb92cxO0rN2Fbfnyy/Rh+5plDeOGMLZXHN67cRLYCHBzowRMjCaGZ04OgDA1fvGHhpe9dwO0NE5XgPGIBD/7Rk8fx9w8NYzDhRcRml9iDuge4pwFXl218/ps3cPnGHCIB4MhwDL/5wpM4ORxGq1zb1O5xomPLwCcGatlwCOuWjZfnNvHm1CaaAkE825XGh/uSSHC9NmqwdFYlbeTAzYhigwSdscL5lMe9wYqqcx5lopNsVHb5gamMidnFHDJVGyOtFnrbm9HsB4IE4eKgzcKDog6p0BrlSUu2odCZZTJVXsayeO5uVoCaRHYAVzdNTK9mUNL8ONBYfAzC3+OYev8PYzdNuaOzS8DCCUH4rtnaO7ijy/l8yOF8fzd8P1XdpaO77uQuJZ2fc//vD39u6kIZIylRkuLXqfLMqybpakBuZwFf/fTv4jtf/zI+8eJRfORUJ+L+mtAGuaHy8kH0JHDyzh+7o7//K+Mn/hkipVAdF27ahKbN2cTjR6lSRSTRhfWtPF47fwXr22Uk/MDR7gRGhjpUgoNVha2Hpdu0kNdxfWEF529Oot6RRO+BAXQM9yDVWhAARaoqNat5MX2qIB6Li1ZW0az9DvjkxtmGl11PL8cIAbUFD4v27Lyyy8v5mr7INIMTs0ILfpoQCZJSKQ9qRiadWc2M7u/OlxUQTufkvUxsHgcF1OsGQZQftaqJQs7C/PwS7t6ZRyQ8gKZUGGMTPUg2q4xz224gt+PB+loG05NlzE5vY3uzDKMehD9eQ1OHB53tabS3pdCcDiPVpCMWCyAYqCHgrcLnY/OiKkCd36NcjjubJ6dmoBA0QhE6cHOfXhPTNlLA1Y0mabwrzbtkK3vYNefm2mEACIIijdyVvxA4SXkXmlSUVXHCtkKgBXW1HMTOloGV5U1srpZh1VuQbhrC+OgJHBo/hvb2PjSneoTpxreQBh69VDyKGkyXeq8nIJ+3Xq1ha2MDy4tLkuc9OzOrOqmUKXJe8fngCwbQ2dWFvv4+DA4OSrc0FAzBMJUz/B5I3qOlcz3dXlnGnbu3xAhL8xjo6GyT9y8Ws9jc3BRgSxBOne/ExBE8cXgcQwP9iEYjKBaKcq34/AqAK9kjmQoKnLhUa184IWZ9nAuJubknVUZ11E2Tfl3G0vI6ZqTIUEI0EUO1VsXG5ipyuYxEbzW3JNDS0ir67f7+AYkRYyHA5w0IQ4LRVkJvd1gc/J03FkoIutlFJ1gmDZ9jaFOSAWiaRjp4XYpPjPeLxZJob+tCb88I+nr7kW5uRcCvvBLIGGF3W1GUlbcIiwiuz5KsN856JCeOLdJ94FvJOJzRI5Io9btk3IspGA2B6ZRPDbMlx58d8HPnzuHNN9+U8U+Ww/PPPy8AnIUWPcq2A2CbpjShCPxto4FCPotCPodyPoON9TWsLC1idXUZjVoOTXE6t/vluspvrCPgKaO9rQk9bSaG+tsQDQFRry4JM7pNjsqqzGdFM47NRhOW1nN47dIDzM3OoKuzHR883IOhzhiagg1ErYywRgzbgwqSKFRt3Fo2cXetIYkPh5//JE4+9UHEU62wPEGV+12qwCwWcPXqVbx56RJ8/hCeffZ5HDp0DJGIX0D44txVvPI3X8KFN7+JicNN+OgHz6IzWIfuL0P32tC9HP8N1cHh3OX6xGg0oKT2nibP/DuBVxK5Sgtu35nHa29uIVdN4olTz+HYmY+jqakdGo0gQWM3yo9pzshOuC3fS1HSbTTkfKm9qLt/5HlgagBZmF6PhlQsiGgkDD9fhx4Xu43Bx+7osly+W054QxxC3n4TjT8lrGImoeZdgvAbORtvrhRg5jcx2NWJ0e4oOv1KPeS3bKk2uYwItf0Hik4UkYCBfW/F15cJat8p2y7XcXelhvnNKsKeOgZ72tDb4kPKpwA7wcQeCFfqNN6cJfU972H+YrKGf/Vn38Qds450exoDbU34ndOjOHwginzBxr+f3MTXXv4B5lbL6I+lMdY3iF8/0IzB4SR6u3yIegw04AEJnP/6bzL4/Ne+gc1YEzriFiYGe/BPPjCCEy0EeQasWkQKEct54PdvZfD9Cxdxf2ML4VwJB3p78MLhMQwOtQmdLL/WwIWVdXz/+g2s2XUEvDa6O1vxL144htPDCYyQNlavcAZTrqqcCEUL8t5uFdPCp+/M4s9/OI/J5QIK1TCONHvxXzx7FMfD26hCx1rVxNcXTVy5PYXVqhd6vYi+jlb8848dw9GhVty7uYk/eGMOV2buoxqJ4gMDOn7+zHF8fIidcL8AYBZY/uxaFv/mDz+L2ego2oMWThzoxT89GcGx0S4Bh//xWgWf/fbreK3YihQnv0YeR0+34FefGMGZgU4cr2nYqANv3tvBP5udxd2b92CaAfxqy1E8dXoI/f0FXLwzh1d+eA7Fho7utmaMDPWjN+lHIBhFuWriu1NFXLk9g61GDHp0Hq0dKfzTD57Gp4a70apiK7FQMjG5so4flHXMrmTw2uUprC2X0N/dhA+d7sR//eQ4Rlq9aBK/FnoCqKxJBcI1ZMIBzBbr+MLFW7g0lwVjIE+noviFkS4cHeqCT1Mg3PKQZaA2R5zOgvsWKZfPIBvA3RGputocH7eyJqbmd7BVsXAkbWKwpwOtQU2OoxN2gwYLZ1ILVQCcdx+xPMcwJ1SnYLX/SrHYMdA11DTgwlod95a2UfT4MVxfeQzC39uQ+jEepUB4sVLZBeF0R3eNhUhHV3Plnju6S0d3F9yHwfTDQFuVYvaM2WQheEhT/vAHl9RIzq+7rlMqpqRiVIXCW8gs4et//nv45kt/iZ99+iA+cqod6bByx30Mwn+My+Cn8SnvAsLLtQZCpFouruNvXn0DpbqOgdYkjnfH0NGZkJ2IYZRheWlApmNqy8K1B4u4Pb+IyFgXeg70ItmVQjSWF8DFSKdqrSz6Vuq1xX1bunPUdas4Jim8czPKTSfhtMia3S6vMhtT0TjcmOzlNXoZOyE3VwfNpysQ7pQtdw1g+f+m1hCukZQ5XY2481hNp/6Z+m4PLCMknfB7d6exuZ5EIGjj0JE+dPSQMmohX8jgwUwW66sZzN83sbZcQaVEC5AmJNtNdAx40dGWQioVRyxKR2obkbAPfl8VulYWDasuJm4UYJnwefv2vobTg1Qmc25erAL/SoNNoE3Xb7pFK+Dtkc23+ze38KbMbxUIV/pwrirCrnHKxNIhM9h9ZfpIHNWyF9tbeWxvVJHZDKKYDSAWacWRwycxcegJ9HaNC5jkjMbiCCUGHi+dzTUpElDXz/hL6Ro3GigXS0JhpmEYqd/UrfKa4F6HneNoPCaZ5ez48nXZ6SQId9lE7zS0rFoVcw8YCfUG1jeWEAxRDmZiY3PF0TIXsbG+JYB6YGAYxyfGcOjgqGSBi9kvGx4eGv/STI+ddqWlDdA/hpnVdKz3BJ1rTUWUqOOujuPmxpbowB/MLWFxaUWitLwBrxiZEYST2dDa2oKh4V7p8jN/vLm5xQHbKhmAY4FIbf98L3FwApjoS9CQz09X+J3MjhQPVjPbqIlclF3vlGjDO9v70dpKyUArUsl2OYYscBA/kTkhZA+5qWtCdtn8D40feHU5Ug251rgHcTydJP9caRucp7vcBPVa/JyKnWGgXMxJkYBSAZrn0cWemnceD3bzqQU/e/YsDh48KF39BgsDqmqmQM3uTxYLTBjVijx3e2sLO9ubKBQ2kcveRylfxvbmFtYezKBaWEEs4sOJiSSOjPejuSmIZID55A14TBtRbU0kroVGDEvlCO7PrePclQco5XZw8MAQnjnYjrakF3FfFSEzC4MASfcjbySwtl3ElbkqlotBhJNtePFT/wjD40fgD9GokuxHP+qGifLOJm7dvoUrV68Cmg+nTp3B2NhxxONhMV5cmr+Gl1/5Ir7/g79CZxfw4tkT6I3qCIRrCIW8CIZNhOgIz8Qovr0UHjV4vTVoOjFBA5rJQR2E5m+GabRj+v4Kzl3cxOKGhkNHzuCJJ38R6XSngHD6ech+gSaSjiZcAXHiPxuGFOCcuWBfSovMQGSb6BqaokHE6H+gsYThzj08549BuAyddwPhpp19ZxCu0j9FT6OLXkJDzaxhckfH5aUyjPwmhro6MN6dRhe7OByJLOO465zQF0i/0YBYfm88y7s5NC+eZaH2OC1xTUM2n8Xkiom5LQMkRw/1dKC3JYqkOLKx++hWdJ3XEX2t9r7jZ//8Zha/94Xv4Wa+gc7mJIa6WvFPzvbiyFgrvA3gexs1fOuH1/Dtm4uwSjWk40k8GwZefPEInjzRibRX6sKyVf5fv7aAl17+G6wEYuhNAMcPDOK3nh7GkRY/wvy8pRAL0PL4r+TqePXGfbxy7z5WFjIymVH3E+5ohpcbjMUsNop5rGcziKWjODbchycPdeMXBprRl9LRzMJFJQ+NohfNgs1yq+Ng/172dCVLw/91dwd/+jf3cGd+CzDjaArUMD6QRr83K8ZsWcOD23ldzDusQBhDPgMnx4bxj58fREsyiEuXZvCHr8/h5tQsjGAEHzoQw0c/cAofGU2hK+iXJlrGA3z+5hZ+748+jwVfF1pjfhwe7sVvnkzj5EiH0KD/4FoOn/vGK7heTqKpPIW+1hj+q48cxycPDqAnFIS3BCxWgfPTi/jf7j/A1OR92HYIn2o7jJOnJxAasHHh+hJ+8Np5bFdZraPOzS+xDeIWCR0bBY+i2zR14IB2GWcODOA3z57AQTqsChcMeDNXxmd/eB6fmV9DlWYWOwyei+OZY0P41PEkfnawC+mQB4EqUW2NiFbR+yxmKevI+TVcX87gP37jr/GNRT9Qq+Bokw9/78kD+JmzT6A/RLofJzIG1fAtbXEz4LVMvX9dosq4mfHAT7kGuwTCijBh+3RYHh0X8wZuL6xgrW7hg6E6hnp7xBtACp/uKBdHLxGu7TN/41ijXosPVHR0NTG6FYA6TL8PhubBufUC7i5toKAF0Gs8jih7L+Ppx3vMPhBeo3OyLRFlbsarSpIQn2JlksaF1jFme9hobc+p1NVbups+VSh6GHg/rCV/y+d3ujoyl8vCq4qcdYubZZpZbeC7X/oDfOOvvoCnDnfjZ08k0RZXQJ/Zq+x0sR7oplM87oT/eFfHT/SzRNLC3rEDbrkvp0GqRpcPDxpaHDduT+P181fhDSel8Hq8I4BwnM7HpFzX0fA2oW568OZUDjcezCFbr6PnqR50D7fBlzThc1poBIrKqZxTGoGHc01LROi+Ti4NCJksIgZgzvwmxQKn7O8Ca8moV5tJls/3bm4R25k3d+dIt9zP6ZQzuOpkE7gxo1d0wsoiCboeEUDq0+OiDX8wu4Drb/pgmEUB4QfG6TZtY3FxDjPTm8hnK8jvhFGv+uDVI4iE0ki1F9DcXUAiztxtxYzx68oh2u/TpSsiHWlT/eS9qSm8m61MLbqMQV1DlaHeGrtmdCJ3gLb/YE1EAAAgAElEQVSHHXF+B0XB2u8jsf+ac+eU3Z9W0tlF8nuXnCqxKr4JK4HeKLZP8pLLRRNrC35M38lhe7OG7s5hHJk4i4mxZyXOrCmpaNXK/Zq57sr4l27h7CrvLzLK/OOk8rDr6UokhRFEmreugxnh7pzmZpM/co4zTWR2tnDt2hXcnrwm2eq6eLkx8q0ugHB1ZV26stTcHxwewaGxMYwcGEIiHlOO2xIFZ8g8xy4gP3NA5m7FGq0ZyriQx9iwTSkc8HNVKlVxN799ewozs4uSihGNNIk8gg7xpOU3peI4cGAIExNj6OrqRIpU+EBYjrO8ds1EPldAMVdS8Nih3POz804GAGncpMXzJwG5dLWpS/f7xdyto6MbAwOD6OsdRiyWEFkcN8+K2s5aFq8tQxgrbna6m929W/Tad57ciEyPsKD2boplwhhAdZ3wzgIC88vZzaeT+tbGujrmq4xgW5LCAR/X0tKCAwcO4OjRo9IBJy3d4/Wi7qmoNALH6ZxFCY9FvwF26dWuhvW4Or0Pqoz0K2F1ex7b6xtYW13B7O2rmJk8j/zOKp473YJTx4bR1RpBa8SHBuUWhomEJysSrM1aFDObNm7dmcXtuwtIh3UcnxjFqcGEmFH7tSo0q4Ia/SE8TBRK4v78Jq4vWLATPRidOI7xp55DS3sHbBZvtCCi4bjUCuvlHB7MPcDdqXvCXBwbGxc6ejQaE4bI1toszr3+bbz88ldh2es4ODiAzkQcXj+Lb4xQpMEkx44XsUhUmD8+rwZ/qAq/35Z4xUAtDo8ehDeQRNlowszsMi7dWEexGsETp57G6ad+Hul0h+Sj83hRTsY5TslElP+BZIITlEu2osOdlEq92j0KCDcaMkcRhEcjQfHsetwJf/sK/q4g3LALjxAUKxDOk6JAOFAz67izreHaUhFGbhOD3R042JNGZ5Ag3IJGcyil3FcbfS5+PGnBqiMSUTQnNYNwFqPg0Bm8jrYkm8vi1mods9t1hLU9EN4UEJ9NBSaURZ8DPlXl2nY58+9xB/O5Gyv4w5deweRiFS2JKMaH+vGPP9iDYwe7ELJNrFleXJvK4IvnJnHl7h1kCwU8FY/j4x97Es+fHUWbrwJTDB1C+O0v38a3XzuH+4YHI0kdZ4+M47eeGkVfewxefuacpphrXg/m/MDN5R388B5dNdcxt7CCXBUohkPyHWKMCzBMBP1+HCL95cwTePpoB7pEx8YoMxtajbQUXbRONkv/e3uFH/nt6Y7+R1fX8IVzdzG1tI2yFkPQyiMZtJDUyijULJRsP4oNL3TbQksijGeHuvDsyWN44WAENcvAm1du4k/OL+POvXlx9v650SaJc3vmQDPSUdJb1Ff+8rUl/P4f/QUWEEdPSwITQ/34b84O4vBAG2sS+PPLK/jLb72CyZIPwdwSJob78Bu/9BSe6+8Agze0GrBeBd6cWsR/uDaJW5N3xXH/hZFxnD19HIcPNWEra+CNi/dx4/59TC+tolhrwEOtS0XFyZD2HgoE0Nnagk+O+3F6fARnOlukH810N9MPXFzP4D+/9C187tpdhCJxRKMpDLd347lT4/i58STGIxE57p6qQcqF0MobdLJmjAvpul5gejOLP/7Wd/H5a2V4jAaOdEfxd54dx3Mnj6BDbyhs7F62WsMhmZeEClT3RKCTEkSzQoJwrgIuCPf6BIRfyhqYXFzBWs3GB6JVAeHt0TA85KDLjoqVTPUmNEPkuOPrSYA5vygPpnQ0SHFRGx/FxWzA8jOp3INzawqEF7UAus3HIPxHDqYf+wEKhDPSpLIPhL+lEy4xckpWIFDiIRDublYfCcKd7pe72X5X8O1+D8e/Q/5XqG4KhBty4Rqol3fw+jc/g69/5QsY64rjxSNB9DQrkFCjjbViKO663T4G4T/2BfIT+0RNIsNY3NnrdhCE26QT636sbNdx4dIN3Lr3AK3tAzh7ZAQH4g3AX0Wdfi5+DQ1PCsWKiW+fn8fdlUVEWpox+sEOtPXFYQZz0Dln8br3sLOtqKx0BVZdaCW4ESApmbaWdLtpuKQo1Dx0wplzurlKh6t2ji4w5wu61Ut1lTuT6L7f33oKRMpjs4PsdpVduRAtQNilDMqY9npSKOQqmJ9fxoUfZFGq7GDiSD+OnewU/fH8wjS2NvPKFd2KIuCPIBJh1zuOYLiEQCiPgD+IhsHYNeql2eFix9kxVzOYc0xGgcr2DuiU4XkF2AYDITFoU1Roup2zQ2nAI0VjgkGakDpRsg4B3y1a7J8fds3onGKIrXE1drvrLEKo32VvSK2t7qR8CHvBQmYzgNXFKlaXyyjmLcTCnThx+CM4fvw0+nvGEI0mhfLNGEVSt3n8mfXNk8cCHjf+ZDuoZB7n5uz55HM+FLEobujOJmh/3/XhQVQvMdapKqZY129cxNraivgD9PX1Cl2buu65B3NYW1uXYx8JhkWTffjwOPr7+hCLRqDTWdvrEdCz2/ETurZb8GQnXFH7G2ZDuuN0VZ+Zm8P16zdx+eotLMyviKt+c3ObuGHTKK69oxn9Az0YHh5ET08HYrEofH4axqpcdXanqeleXlnFyhKNuZQ23e1+E3ATJHPfw6QiriWxOA3s4ugbHEE0nhCTvHBYmfp5vXTVVuCbnguk/DfqCuyLeVppRxkTCrtEk063C8Il0pe56JEwQqEQ/DRV9vG1aOilzNgkJ1665k4sWZlpBhlsbW1LkaDAjvXGpvydnXtez+x+09Cvu7tbwDdlBq63AUG4+DHJM2g6qwpq3H8ZHPqWeNLu0nDJEuW7s1zXqNSQy2Rw+9JrOP/KlzB95yqeOhrFqaOD6G6LoC2iw+BYaxgI+zWUqwaWC17cnsvj2s27yGzlMNrZhCfGRzDRw+/Lt2nA8NioWRqKpo6VTAST00uYXPYiPXAYTz77AvzNKQRCTCDwoSnajHSyBT5PCNVaAZnsDlbXlyRGTZnhtYsPA0F4KbuDyduXcPHNV7G1OSPH108pgFYWE8FyeVvGM49NKBCFzohE+m2E6wiFdAQDQMKfhM8Xgi8YR92KYW1jB/cXcoglunDm7DM4dfp5JBJJOUc874yK5r6RY08BceV5wJ8c7W7xcj8dvUEvAKcTTjo64/geg/B3XrrfnY5uv3NOOCe1t3XCjRru7QDX6GRKOroDwjtcEM5qtOtr74Jwzkg+Amd33+9GYHARegcQns3i5loNs+xG7gPh6QAHHKss+95DOsAOCJfO53u/fetBBl994zruzzWQioQw2t+LXzoZwVBHUijkVT0g5nCvTOfxw9v3MLeyjDNNrTh7egBHRlrRqudh2j54EcV/em0Fb9y6g7sVEwfiHpw4MIhfH2tDupm55QBY5+Ds5vUgFwa2LRszxSoWliuYmVvCzFoBy4y+gI2knkd3IoXBzi4ciERwoDeN7oSGkEMWkHgssy50Zhps2RTKvw8QTnf0v7qbw/enNjC3VURej8Jn5OG3SvA2SijWLVj+BCKhGFKxCAbSYZzqasaRkQg6vfwqJu7OzuIrNwuYYyddi+L5niCeGB/Cke4wIhGa5QEFAH8zk8FnvvpNLNohDLSmMdzTiV8+1I7u5qiA8O/N5vHKhcuYKnsQKWcx0NmGX/vAKI62J+GnxhR+ZE3gzlIGX7q7gKnZWXFvPzrYhyNjBzHeEQGNxFeyNu4u5nF3cR3FhoXZPClZFXG374oGJVO7JxXDzw/60JcKIEZwqtiLkhJ2r9DAty/dwLen5iWqq7OrBwe6OnGgO4bDMRvttg6dmaesSPuphDREvx3kxtPSwBjKrbqB16Yf4LOXigj5vRLf9PxYKwZTESQoXOAiIUUpXqN0o+U9D0sLSPdIZ9+TBkEE4dTvud1IUt00Ly4ThC+sYL0GnI2XMdzbi7ZIGB6D20NeA+wSsRNOKYAC4AqEUyBPZ2AWwhjVwQdww+PmT7wVhN9zQHjXYxD+3ieT9/1IausIwlmtr8oit5+O7iZJqE74HgiX7cdDunC3W/F23bdiRTysFRfI8QgbEE5Wu1IIATnqcrV0GgtVYdfzuPbqV/HSlz6H9oiN58Y9GOqgY3NEHG/3Yo7cbrxzjckK5G6m3988/b4P7eMn/H96BDwOCFf8OnUTI0hvSGicV24v4o1LN7BTqGJg6DDOTAyhS8/A1FlwtOCN+FEyYtjYLuAbP5zFciGDoYlxDDwZRbzVi0ZgG34rJNeS6tqqTSGBN6nAilKtNhPu36QT5FMgXF3fKhZLCpFcafZ3xR0WnuXZD8L3XZ8yABTg338jhdvmxt8pbrGLS+47dbnM7a5VdZTLZAImkc+WMT+/gje+v4EyQfjRAZx8sgfpdBw72VVUKgRJpDHHROtLnTulaF69DK+3JH+r1ZkRXodlk77tFfd506S22EKtoTqMBKzVwoaAVT6GYF2ZtHkQT4QQCPjgD1jSGeP5Mq0KNDHk5HdzCh376PhuV1Md3z0DLpvmT07fXzLNnU6vOLELyFJASwA0u6nVJMx6FMWcF9P3VrC8UEBvx2mcfOIpHBo7ja7OPun08/xKR9m2EPApIznXC0Uyzh2wrUD2fpmW82mcx+929H/ERsg2TIn93GY3/PpF3Ls3Ke7sPT3d0qWlJnx9fcOhc9Mwb12KA8wVHz84iubmNJKJKCKRoJizRsOMFfNIN9AwlMu338uuLQvf1L1TTlFHvWHgztQUrl2/iVu3p7G9lYPm0QWE93S3SWTawGAv+vq7kU4nnRg9Otfrkk9OlgAd9GdnH+D27bvYWC8KfZxUfMa0EYzxxmuCx4LnhbpwdpB5baVbuhAIhtV1ZJpCvS8UaKip3PB5PRII8xio7TtZflWn0PNW1oSbQ8/X5byvrl0/QtGoXCFux5tFAd4F0BHUVypCO2cEGX/Wa3WEfAGRFJBqTgBO8N3Z2SnGcIyeJfNA6Pfk8AUC3EDJ75Jjv8tq2evJuWubYh02BFTaekD4f+ViBdfOv4xz3/siZu5dxzPHYzg61o3mhAdpvyVgUjPZ/AphO1vE7LaJq/fWceP2FOLBMI4PtuPQQDeGWz3iYk+vhYpsI3UUDC9mVnXcmV7G/c0ImgcP4+TZZ1DxkoFiCcNhsHMYna3dCPtjqNtVkZIWyllhQiSSSSnGmZZXogXL2TxWlmexMD+FjfVZicMrlWvIF9YxO3sfs7N3kMtVZD5siifkADAGzx+qSTRbiLHRdVvOeTTegnC8A15/GDUrhJ6+UZw89SQmJk7KNSLnSCLJaANDzOdEkImnlwLlpuMV8bAmXIHwOny7nfCABPTI/vWxJvwt68e7gnC78ShjNrUO8fg7jG+YNRuT2QYur2RQz2+iv6cDI31NaPFzq8hTtnfweXGqgHfx4lRTvaNPlYFEAERgwmxxN7RCA3byBq5vFjGTKe3R0ZtDSLOqC1scD11TKS76rlYh8Ih+/qN2JHfKVdxZ30J1LYRkhEAtjJ6WAtJhHwKNLWhGGpbuRw4+3K5VsFTMY0BLorUJaAppSGIFgr6sKK5lwpjfzGIRPvQHLbSGgzjpbWAtHUdZ19DH4kG9pCjIgbo4dxN86XYE2XwDK1sGFqsWKrBQbt7GcDiOgWgKHZWGKu+xMxrywKDmh07KUuW3xPnaphPenoj4R27AWN0srGVxL29is2wg6/ND1xrQNQO2149SjWbhcfT4NaRDXoyF2bUNwB/2wtY2UKXRnmng1RU/CtkGgt4EjgUstKZ5HJkx7SyZDS9WKiau3rqPvMePlngYyWgIozE/IkElb9iqWZhZXMNa1QJiaXh9AUx0+dAUUnTYgMcn9J18to7t7Qq2Knns0F2324ehRBqnSj7o5LWzwxLQsd3wINsAzi2XJM81mYzjWBJIhWnsV0HJYDxNCEWzCkMoTD7USAPnQlQwsLOaFTOS7o4Umpr84oZbRwVxWxd2AqwATJ8PddIfpUSgQStbqHGQRLzYNBtYWihJFixdbVNRm40fppBLVrx0oF2SiA7U9bo4mPtsHYaIGdWNRkP8Py4kjPnjWLq1beDu/Ba2KxrGWosY6ulGWzDAwy06SG6pSMgXp+KHjNlo/VVgJiaYNU5SuiZyAOkXcWOi60LOvLBaBUF4CQF0WRuPNeE/cjT9uA/YA+H7O+G7dPSHjNneqRPugnHXlOedQLirUnlYP/4oEC6z9O486oIQDaYYC1VhG0XcufAdfPVLn0PczuOZURsHeyOIxmKoMhfWJD11L8/8cSf8x70+fnKfp0C4K3JTFwvnKE8gimrdxHdevYar1+/CH4pjZPw4To4NoBU7aGg5RecO6tjI6Xgwv4bzNzMooYHjZ08hPV6EP1aFJ5KBXwsodptQIp3utu2T3xU3hBRkgjTFtrM1dr0q8lkUkONz1WcjRdvt4uw/qoZoxd9iYOMUMvd047vCUz7RCsJuMBpU+R/UG9SpOxnmVbqd+yRODUYzivkGlhY3MXVrCQ2jgMPH+nD8dBv6+zugB4pomCXpUjM2zesnS4mAgUXwJIJWi4A4RrVWG1VKRqH7dFQZ5YUGDIsF4LrSP7NQsdMi0WOim67WhJbMjXWU62wkhFiC+mmCcVK46+Kpo4uJltO8EFdllvu4HrLI4IJvN6rNhs0mCnddNOoV13Qed4J9aqqV/MQ1fiMwsC3SxfwwqjEszecwdWcL1UIzujoH8MSxF3D40Em0trYrR29h2bPorPyBCL7dMojb9+RnczkM7jlUhRlVZHS74ATzKnbunbsSEgdq1MUI7t7UTVy5egnZ7LbsQdnR5XHjcSSQXJhfEm0/zczCkRDa21oQCvqRjIYFNLe3pdHV2YZ4PCbsTEb0sqjAvZLbpTYspWWv1evIF2u4d28a84sswtA8zo9EvAkDA51obm5Cc0uTaIKp86033IImi58sblgoFsq4ceMWLl68jPWNuoBWpgERxBJM8TuTxs3fXWDMY8TvUiwaSipAI9AK52myOWzHNE4VrkjvJ6VejAcJ5KHYFjwmig6vjjVf240aU9puVSjTvOq87Y1BFzCTybHXRXf/7vV40dbcJvFyzCLn91Gmi9Q8h3eRNUGgnGNx83PnHueNHpYpewjYea3yJ3dDfhh2E7SagbXlJVx57Tu4d+1lVIsbePZYBAf7Uwh7K4hpJVgNZbJnhHqwsp7B9EoJl28v4N7ULA739+LseA+GO9NIRyhbyGGnkMeO6UWhamAxW8H8WggbOzXsmD1oG5rA2JHjMII0nauiq6sNhwfH0ZbuQJDSDebS6xYaRgnVOgsykJSoSonFijoya3nsbG2imKekYwmb2TyKDcYgbuLu3UncuTOJ7E5F5rawv4UkNbnufQEL4YgPwZCORmVB8t7jyRSaO/rQ2dWNdEsHDo4dwtFjxzDQ2yfstgYzwj0E3zoawpB0+j8y/6pxxDQLZYDtGDI6w8vthNNgj3T0SNj/GIQ/Yul+dxBu0OPOvahdyyh1UsXsgeuU0201ahZuZQ1cXs4oOnpPB0Z7kmiT7Euasu254pmsojgnzr+bEc7T6FTWuHibtiw4u1J+gvBcHVe3ipK7nLDqGOnuwEA6hJRPPhF0An0XdIqhgKp4e8V0ZfeLOLPB/snYNYpQf8p5bBRZCaxpCPqY7UlwYsDPxdGuwVP3SSXN9OrIw0YJNlLcbMg72gggr0CV5UNBD4B4ueixkXDMvpLUGAW9YnoVE+ozwaw4ZCnjYXgFxvFWbQAFg26DNqwwEHGio0LyQK5yBuBnVcqCpXkYqCAjhf5gNqlmYsi1f0baM2pT+lJnZLnTpAkULLoea6hy4iWIc+RzdZIWNAsxzeZbIubkY5I2Y1kl2XDRtWOtEYRlsPKriU6dkiCeDVvMHTi+PTB9GnJFFg50BBx3+zBdbOnIyn2NV0OpaqFs2vCGWWGkU6UmLvhKd6iySrnZ4T/Ra6Ji26j6DURtHWmp3qicL9vvQ13jZgXIiVbFFn1Mi65cfH12A7WGBZ8/IPFwFjdxHgJcbkCUCRZN5/mdwkFlWMPOjQEDVGxrws/xib7HIAVS88DLjUDNkI0RY5waUi8hJdFRIwoNnNMbr5N9Om2HUWeyU+k4lctxdUAQry9hAPPdNV302jcFhG9guwIcajYw1NuF9pCOALsJCrHLOOJrGHI+1Wt7pW9vqwQCZ7OlfH0tYZYwKs7Qeew8uLCiQHgRAXQ/BuGPmE7/3/8zZzF2wstVtUET+qWX9Eu3O6XmX4EczoZSyo3OhtPVRApbydV3ChvCcT+XXdUea/O9gnCnzehUsV3vDUXjrdUr8NoNzNw4h+9+62vIrd/HE/1VPHmkG2GfBaNalLlZ9+uwWLAi1dGx4VSsHTXvk7r8k3h7JDtgd2lU6weP5bs9drd751J5XX3zI4DBT+KxUMvFO1e1ORdxPgsIm4abcxOGt46qP4WtQgNf+et7mJuewXBvN04cTGCorwsxnUkiWYniq+tB3J5r4PL1aSxUgXh3AKPHB5DoLSEQpLCTkjYpbzogi+ZqTmHHWffVoVQgjHsU5v3qehlmQwe3M7bJEiMLjhxnBGXsSCmndGVCRm8OzrKK6iHUdqE5Kxq0gBfqYoXqrjqLthVDtRSVfONypSJMq0Kh4mR8QzrhNFUy60FUqyZy2SJ2VrYRjtg4MNaNsYlm9Pa1I5Y0YWkV+QweMpQ0+u6QWl6HZvjhtajxVuNaOlA8JIw2ohbZdaMXOrgiXtvliIA0amAzuSq2NrPIZugczXxqP5rb0ujsjSOeCMIbZDaHD16Dx7YiFH/q7GmMZho0HvMLEKfWWujrjqt6gyboLPhzv2OGlVuFFoTZcCUJNEyj/piHsQ6vh1mu7OppKBUMLC3uYGEGMBt+jA4+jyeOfhijBw6JSZiyBHJN8/ZGg/TiXQDmemP8iMGyH5i//aFsW3pg8pq1LKxvruDWrRuYmmZXcUcM0ZqbktLVZkb14twCihU663uRL+XFubxULiGVimH0wAiGB/twcKgf6aYmMQXUWIDUvahyLneuV0uOrbrr3oCKB9vJo1hSVG12P9OpiICXcDQotHQuAbW6ytSm6ZtidUBA+PT0LO7cvYe5xS34fQTbEeluC8nS60MyQSCflA419z/S2aZu3DBQdfTYBM3sXLOwwC56NBJFKKx+JwWeQJhaY7bESYNXBSdeH0qTz2PMQg+76dRws6vN30sV9Zm58LCDz2IArz++biIRF+qzG5umKOw+ocfzdz6GmnVXQy555Hyth6UHu/HG7qSsfu7OudxvuS09+unILieMeqGI6bu3ceW1r2Bz/k3EQzbOHoqipzUmkYk+s6LMbTUPMloSaxtFTN6t4sbNWWRzeZw5lsJTx/vRngqiUbGwsraDFZoQmjYKZQuzKzWsZT1oWD7Euo6gf/w4unoHEE7FEI+ygNOM7lSzZMbrXp+YuVHSQF+JbG5b8uUZG7e1lUNmJ4vMZg7FAmPzCshmtpBn8YSZ6/UKKNfd3twEsVgoGEa12ECtXBMXe8pdWCjy+Tzo91hoWNxXh5Hs6cXA8Aha+vrRMzyMweEhdHR2C42dDAAviy4a5ziHfs75j7tPMWezwD4tQbiKKnPmTRIqubvcZ8wWjQREfvtYE/4Os8+7GbPZptqeq6vZqY461USV/6oWAW7qanUTtzIGLi9lYeW3MNTVjoPdSXSGuSyzwrpn1iIA1gHhrtuvGP5It9xZRE0Lmte3a/PCE72Tq+HyVgFTuRLSjTpGuzswlI4gxZaiLMKGgE75uGL85oCbt9DL9lHe3e/m5Nzt/i8jozQVr6I+zR5g58t798p6ythKSrW7lpH7jvLuAx0t/L6FhPnp8h5OseCR77EX8aD2rQ7dztls7O90K9Ok3UOodDLO95CChAO95PgQbDn0IqetoJ4oX9kpuLxtU+wOIqeoQZ2Pc4glimbfeygAqdy5pU6mWhf7js2j3oMA0O3ZOlR9d28uBhACQ2WQu0fXLQ+petzee6jPowDoWx9LoM9/dc7d/k3le3wPvp5iabjXyB6AUMBdlY/e8h6mQ7d1Dw7P5v4NuEOZVJewWIlIB4aUcwXCHdmFXAYmDA/Njjy4uUMQviYgfCLlwXBvJzrCQMBiccdl/yifdJGB7wJ8VoW5kIuQwRk3fLzDWqG2SQ9IAePCSkVpwhFEz2MQvu86/tv9VUqJpkc2Ri5l72GauYxQN3pEUiGcHFZhcOzFkuwHSw93w91P/b5A+K7dVE0pwWya3/hQq1aF1rc0fRXnXvsBJm+fw1hbFh9+dgIhMwfU8gjqBrQAq/A1aN4gTMbxSS69JRFSHLu1/fEYf7uH9cd+tR8FwB8+FzLcHkUgcym0/z8F4WR2+aAjViPQ5dxiwQjmsWGnMbNewl++tIryxjKePjyGDxzYkQ6X5CB7ctB9fuRqYZybrODcxTsot8Qw+EQcnaNRJFprCOpRNEoe1Mkaki416cqmGI1Ri617aUpEoEzQp3TpBIsaAaWdgdUIwTK90KwkPKATt09cuMXMiHOiXpLn0iOjIf4YSve4W7ESIoizjrCj61Bp2QmsV+PI52i6lkepVEapWEU+R40mHcvZuWceNX1a2KXn+PSgvLWEpnQEnV1N6OwOI9UcQyjKcVV2giSduC+Z97mXIQ34nYsfbifSvRbdnwTHnA+4V8vmLKyv5bCx5sHGqk/o8ZFEEr1DMbR1JJBsLSDpjUOvMXFjS2jqXn8dDaMsgMvnDUHXg6LzZleXVG3SbnNeC/UaUK/ZaJSVC7xmh2Tjzs8sRRAf47G8CAZILQ/Bo5E5x9e1kM0UsDjjwdZGDWH9MMaGfhbHjp5Bb/cIIlF1rnVxSX37ze1yv5/B/ShduFbziTcP6belaglz8w9w7dplAeLJeBwdzSlYZh1zDx5gZ30dnlAUqZZWbGa2MLcwj1whh1RrEkcmDmGwvwcjXZ1IRGPQaIpm2QIsy7JxVF4FlsMq4CXGriVp6ZlMAStr1EXnpLDh9xpCbW9KJdDa2iyddVWUcZIteF15dJOEunIAACAASURBVNRrBnZ2ctjeyWBtK4tCoYRcNoe1tU3kc0WRNQwPjSKVakYkEpPH87qVaLMQ87sJ1L0SYUaQTvBLoOzeCb5559/5OBXBZr7FWM2VHIgMolp1IgSpUWb8WXG3Y86iFV+H7+HS1tmxJ83cpc+7UX/v57w+iuHwsB+AOzcLN9fwopzZxK0bl3Ht9c+gnrmDnvYojg4E0JqIIMCov0YDfhr82TaWjQCWlvK4drGOB9NL4gNw6pSJwwfTCAXq2N4M4sFyHgvrFWybddSNIDZ2wsjVbMRTzZg48xzGjp1BgqA7nkQiyiJLCCGW/cgS80JYCTx+LGDQlG5xcQkbG5ty5zllc5LnhTdhItC8z2RukWqMFvN5WWNDwSDq5Qp2NrZQLBQQDAQQj8UQCgRxuOJFhTIJvw96WzOSLS2wEnG0DvSis7cXXX39aEmnxHvKr6kMdY0GbcRt3PMThGukqNtgx1uV/ZQZm3t8KfVxQXgyElDyjMfu6O88jz0G4YKE9lEtVYyJajc6AGtffJOC42oylarObuddLdxvvT20aO4HoaLRla2sA14VuJQFdN+LqOLEfl3a299hF3jufzs+zzHjUrQ895MrILg/6urt7+FsPuR56v3U413o6b4RHdjV311wrP6yp+3cLWMIjdr5HvK1H/UebrHG6fTvcWB3C0Hq/biQP/zZ3hmEC9B8y2MVCHfP425opXxRt1jx7u8hR0Je851BOAE430MdW+fuVmv3A2+59NSx2H/e1ddWORuPQfj7WY5/uh/70wPCVSVJt7yoV6tSEttYmMSbF17HpTdexmDTJj764jFEkYdVzSGg1aGT/VOpw6ZGWFPZvyzOPgbhbxn5P/EX8KOKDI2gJYzPcDUoDBzSUMk+nit4cfnuAr713SWE7ApefPIozgxuIhSKw6snYfnKwvRa2Grg9Vs7uDm1gNBIJ0aeaEX7YAx6sIJ6FShlTZSrzLFWjseSZS1TNjvGqtvKTo8/4FWaZz+9NExYjZpIIdhh4nNsJ06M4F0tbO4aq17PpLBKDGcpziGdl93fIGiSrGnUV0eECpzLMfIog1yONFTmcu+5Tqs120YozK6f6v4Fgj75SSDirVOf6UMk5kMkbsBP2Z5eBoQ2666Te4VzMbeVgv/bby4ok2OxrzhH12WvT33nak1DLltFLufDg5kSlpc3kS+aiCY96OpuxcGJFNpSYdiNAgxLUeJ9fnYAQ9Ll9iAGy2BWMU3haPBVRsOoYSPTJsCBGcelQlllVTcaSMQCEqtlWnmEIhZa21Lo7EhIrrkqnjQEQFJzvLUSwPpKGRvLETQnjuHY4dM4cfxZ6UATsAaC71yd+1sF4XWVc8uubsNqIJPbwdz8LN44/xoyO9uolYuw63VkdzKolopob+9Ec7oFm9lt5Eo5+II+tPe04+DoATSnk4iF/AgHyS2w4SEln9TsAItTbwfhHs2PYrGEpeVV3Ln7APPzC8jny6QHIBQMoLunA+PjoxgaGkQk6ldMCBod2x4EAgTGfjHQ4rGsGn7Mzy9KnNedO3dRKdckYee5Z19AKpWW/G8+j0CXHjfxdBiBoF9AsXSh/f63Zak/XKhlV9i9ua7zu+DL2dsQjPM6cH+6IJ3Po9SAd5eaL27/zu5nl4Gyf9/3HmbE9wLCd30FeBYsD2pVH3JbM7h88TXcPv85hLCGY4f60Z9qIBXluWPWuAmv7oNZN7FqRnD9xgwund9BtVDF8GA/Th0z0dXigVcrIZ8NYnmjgqXNGjaoC2+EsV5Mo4EAxiaO4OkPfwwjEycQCMeEXsr8cV4XITJECWXNOtZ2NkTff396Rpz4KRFQuvyKFMNYwGhv70BnR6cULUTh7hThWQzfWt9Eo1YTzX9hJ4vN9XXsbO84lHrFko3U2N33IOQLIRaICXAuFiqIJJNItTSjabAPfQdH0DHQi0A6AT+TeQxG4nJXa8Pi5M6Me68X5XpdWQk5Up//h733apIkS6/EjqvQEam1LK216K5qMd0jGjMLLAYLECAI8oHGB/KJf4K0NRofsLDlkkbbJR/BXewaFruYHWAGM9M901qU1lmVlVWptQgd4Zp2vuuemVVd1VPd0wCme8rbsjMrMyKu+/Xr997zfec7R3atDFBqz0H4MwxbtX49B+ERCH+kx2K56i3J/Udrq6PFXx6BOPOuolNbxxOi1o9kXGN6/tMywhHAjMh1CvR/WmgthvHy6keajGvaouvbBHufpnwSKG4xCGKAvP1920F4vGmJQWLcrMpDyylsm6Q3t5cRGJWr3QThz9hG3KkxcI9A/6cH+eYZRH+KzucxURb12+hrM7gQvyUKDvySNmTbJhcXX+GjG+m4NxQIj/oqjgRsP5/oM9R9fGz4SEc9B+HPOpl9HV73lQPhYQKu3ZTyi/LyQ1y/dhE/+dFfYiAzjd/7rTNoNRsImyWYYRNW2oTb9BAYyU0Qrm8D4c7zTPhXYgg/DYQHGR+e7SPVSMEyktBoHWQAN2ar+MUnN3H5WgU7ewv49vljOD64KLXBptkBz7JRbTRxbWIJF8aLWC010X1iN3Ye7UKu20CpuoTV5QrWlhqgA5PYIgnjIyKes+xGvHANAbypNAUBI1BBdXDDBPEPgblBj1GxM/JgJRQIV7ZccRaHodOqZGt1imuGaRFAC/wkPN8She9ajZnlCtbXNkSVulptwLY9qdlldq+trQXtHS3IZglwFAhW2fYog6kBGa1d7MGYcTYsZr+ZX6ojpCjnJgiPq51VMOFpIPzpmXAGDJRnMMXbXEdD085gfdXA5OQc7k8soVxbRUtrDsdPjmLnjg4kLYpBKnFXLuME3wThtYqBRjVEuVxFpVJGvVEREF4sd8KjWrtjSzCOAJ0Zcvot23YDrldFJqdhZKQPu3YOoKs7K0J59AGn0jtbqG7ksbxYx90bDfjNPuzbcxSvvvw72LN7txKVs55cpvKlgnAyLJjdY40rmfWhh2JpHZcvXcDHH32IG1cvo1osSnawo5X6Px2SIZ1bXpCs9tCOYRw+cRh79+1W7gA+bcEMJBnNoFaA48BIRiJ2AlIUfZtbAjIkNooljI/Tp/wabty4iaWlNTgNWzKY+/btwksvn8PZF06hp6dNVONZK89+pw2baSWk9p/BkOU1F3fv3sXY2Bg21ksYGBjCyZOncfLEacmCp9NZqaLnM0TVfFi+fJ4o0EdHXMYUg22x24vo5rLj2Rbo2V53r3Y5j+57t98jZSG2TRB0244nbiOuMY+zvb/qhLgd3McgXL7TV71hYGHqOj5872e4e+mv0Juv4/zZgxgo2MinLBgUk2b1FEsZGw4eVi189NF1XLu0hvZ8C86eOoGj+5royDmw9DocuwXlhonVMrBg21gpAWPz1CZqwfmXX8XZ199AW+8wQo08SU38x1n+kISDcnEdK4tzuDP1AFOTU5ibnxfWCevi8/kCsrm8JAsZ1Ghra8fuXbuFPcDyRzf0hXkwPzuH2ekZ8aankN3G8irKpRIq5Qoa1ZqozpdLZVQ3lgDXR1pLoJtCy6kMTF9Dw1Zq/V5rFp07hrHz0H507hlFV2sbOrIFGMmUBIBsnxpRhqji120nCjcyaRklMyVDbj3PhD/j4H0OwqWjHstECHU67sEIzMaKr2LztDldbb5MZ8j/8xzbauQfbz5iHm9+WnwqFOr6XMd2vLwJZDfx6SPTZXxNYr/6eY7HGebbulOaj5/LrWZjIctnb+XzntOzf/Kv9sq/9wTWcxD+q92gr967f11BuNThShaRDzxps1EmPEzKBtMMfbiVJdwdu4m/+Hf/Bp3aPfzR75xHV9pH0CxC9+pIpE3ZLPoaVf3VfEkQbkV09Ocg/KsxXp8Gwv10XeoRU04OCbNFSlxWGy4+uj2Ltz++jo1yEqcPDeP88R3Y1zUHxzZh6L2oGy5WiyW8d2Mc95bryLV1o+foMAb3diBM2Jiencbs9BpWl5so1SkapSyYCAAIDuhfvP2IqbWS3UtkkLUKSGVd5AtJqbvOFhwQf/jUbpH6a2JxlfEmVTzEumS8DT2JwMsJ8LabCXheCuVyA/PzJayurKPZpBc0s+5AJqshSz/cfFZEtNrassjm0tAMqpmyXCSAZkS2G6TpVwtR26TENxUFXWOdbixgy4UzFjoTVZJI3PbTY2R7FnK74wFp4uKRzPI6WdgtBCGFrTqwvFTEvfsrmJyakrrdnbsGsfdAO9q7mOQypG6YdexOPSd0843VEOWSj+IGKfcVOA6VcHhOvcIwINg3pRSADD8H+ZwJlwJ1bg2ptCmCZYP9vWhpYz/UpAY/mVB2WHatgNKGi4mxJpbnEujqGMLL534bx46eQmtruxLZe8LxpYJweniz3t7zReeITdKybPz+Pbz505/gnZ+/ibXlJfR2d+PYoSNoT6YR2DbuT02gVC2js6cLh04exsHDB0SoVnRXKCbHcsBAUcgtLRMFfbaBcPIGzYTUhN8ZG8f7H1zExYuXMDu7jEbVFzo6Qfi333gNr732CgYGO0WTxiPLwHcjergpNd7lSg1jYyuYmJgQOnN3Vy9OnTqDs2dflKw922FdPwGobNN0DbZPf2lFR49B95NA+BMT05IT+vQmaLsn+5NA+uNlUps7bQHHSqiIAPTzHE8tM9iWYY8DCcIcgY5G1cPda+/g4w/ewtLEWxjpDHD25D4MtnpIUbyHor7ik66hUq7j6kwDl6/cxszDBvaODOGlF09jd38Jaa0IE3UgbIer5VFqWJiqNDAxX8fFhyF6Bnbgt7732zhw8gWY6RbREqB7rNL3CdEor+LB/XE8vH8PN8bvyFjh3NXX148dO3aIyB7vXa1aw+ListyrI0eOoKunT0pDHN/H4uICbly7gbE7d5DPZrF//34UV9bE+q1eq0swJ5fJSlnEjbkxrM0voTa3iq6ajp5COwbTbaJ5RBu7+aCJRtpEy2Af2g7uxs6REewaHkZrZ5eUDzU9ihKz9Ef5iG/eT44rcakCmrRNjGrCn9PRP3sk/2aAcPp+bs4VWzXhW2A6zpiqzhJHJ0lNxjQ1Fr9HVDBGMKPPUjXBKueZpDLsI/PRo2qBina+dbC+S7UR0a+FPh5tJqSNuPZZSM3yRtFyjevUHgGmMW1+q36dVGkz1qmTt0eBBQq+REBZuWKpz49rmy2ZA+Ms8aObG0Xr3qLNSxvbGPmbkQsRHVPN/CptxNlmEXmPQyVxZlk2K9GxmZFWwGDriM9fWSptvV5krTbVqR75k5x09Jtf1gab2ywxeLxkQLWhBAjjrLm6DiWIp9rYovlHbcb9FgV9OEk/p6N/nuX4q/3aX28QrnyYKV0Vy8MZSAoIIq1cc9fxYOIe/t9/86coOLfwJ7/3CnrzgF/fANwK0hkCGV8EBX3SfCM6ukU6HUnCIj7363U8rwn/9P14qjBbYl02cimtDQmrH3YzxP15B+98chMXrt5Gb083Xjq9G/tGWzBSWETT5v3uxEaoY3ZlFT+9fgfrnoODx4+iMJRC/3AXbK+Gew8WsLhYQqWiwQH9oxWdlSJgHE+u4wvttmm7Uu9KAElAzdckzASSzMobDlJpCy1tSXR0ppAr0MuYIki06dKEek3bI9G48dfEHUNUvO0U6nUHtaqOtbW61OuurFaEJkpqKLNSHe0EjgYKLbRkIgHZEzDKrLwSfFN2W7pJX2VFo7ebaSWgJiVtzH5z/ueGNl4AWFMdgXAhj1Kh+cm10U+jo4dBQmXYQxu+5oqKtKYn4Ps5OA6wtq5j/N48HkzMIJVsxeiebvQOFsTjudnwsLJcwtpSiHrdQ71iolHzhRoLAugU3UQMtLeX5LnO5TPI50i7t2BYrP1WInZUmqVSOn3Ks6kcEikGGmrw/OYmJdmzs2jWQywvhHhwl37laRw79B2cOfUqRoZ3IZkoPHFS+DJBOFwDGoEX11sCDF0T7/patYwLn3yCj95/DzMPHiKXzeDEkSMYzbegkEhgZmEOYxN3sVbaQKGnBYeOHsbAcD/yXTnJNtcdsi4oBJuAaTPwGNHRRaRWQUe6srAe/N69B/jw40u4dOkyZqYXBYQbmoWdu4bxrW9/A6+9/jJ6+1oloBOEpPormy+WAKytrWFlZR3j40UpkyCAO336LA4eOCg/W5YKesbjS7QJuJ8ztukobVOT/1Vm4U126BMA+vbP3e7h/qu0p3a3T87UbM+EK6V+xUDg/ru4tITLH/4tbt24AL16B7v7LRzeN4TOLD1niMEZbM7BCzSsF2v4+WV6xc/Asz0c3z+M0yePYDBbhOkVYQR0YMjDQRYrFeDOUgP35moYr3Ti8InT+Ke/+3voG9kJN9BgpdJwHAbmIJnqibu3cfP6NUxPPUDNrWP37j04dOgg+vsHxaKNnu50N1heWsLNG7dF/O7MmbMiqEbRRNcP5P5znH780ceyA96zew9KxSIqpZJMLSMjIziwb7/4q0/WFjF29QbufHgRzv1ZZHQLg1YLetu6BKhXfWBmYx1Fu4FUdxd6dw5h+Mhe7Nq3H22dHXB0FvSE0AxD2pbKXRGDVjam7Nuq+RyEP+uY/s0B4RHwjO03iKQ317sIEm1LcCtb5UdAeAxeCZDVK2NhLplIqQj7OD058tZTtDkFuwS3RVZTklQSNfBItGwT6CvFQb5alOSj96qq88jj+SkgPAbs2wGyOtsY5MUAmWrlsZTZoyB882w3AWYM4A0Eck2KCrjZxnYuARde2SyoiOb2NngtPJcnA33VO5Jhk026OmsG10QYIlJy36R3bwJk/iGG6I+D8JgKEIPw6A7EHvIxQN5OKt8GkDcFyqTbn9CG3MxtbcT9LK9VInJKgFBdR/wJYsf3NBAejVOq0CuQ/msEwmeWUUESw+HKc4uyZ51hP+frBISzXo0esqy3ihR1Y5/eJwmsUeU+zoA9SZhte3ZMDeWtaOGzCrMpRWrOfU8A4R7rujlHVDD7cBz/57/635CuXMZ//19/B335EB5BuFNBOmuJ8i+NJLeDcDMC4e5XGIRv79ffVGE2R1+WDHLa6IBu9qFatnFzooZ3PrqOO+OTOHhgFC+f2YvBTgP9mSXYDlWAW7Hk6piYm8cvxh7Czeg4de4M0l0BOroLcNwaZhYrqFRcOG5SbC5Jg6Q6tEbKoxcICGfWnXXazYYr1NHY2MWjE0mpJPRpz3ORTJmRRVcKO3b1IZ3RBUQmUwTj9NRmkJQeGlTpsuA0EygVa1hbszE5tSiK56FGEask2trb0NHehkJeQyHnIZuj37IG22nC921ZMgyLK5qq+dwMuINqxZ2SxfJFaZ3PeaxREousEIBH4rIE4RqfmieD8MfrcePn2zToL8yMaRM+gT5PSDdRq5F+nIbrteLhgzVcvzaGZt1AZ18BvUOsG85LjffC3AoWZpto0OM8yMP3WEtsiK1ZW1sGuXwKXZ1lZLJJyf5nc5oEOiwrhOfWVcCZQXvuGfwAoafBshgMcOH5tniWi8iXm4Zr66iWEgLCixs2dgycwwtnvon9+46gpdCj5qx4AxXVnW6vTX7WafZpYC10dOimofYs/E8L4bgOUpaJ6elpXLt8GbeuXUWlVMZQXy8O9/Vj98AAGo6NG2O3cPPOTVSCOkZ3jmL3/l3o39kPK5lApVGVzUsqnQYqFMlTZYgaHX3I5AhDEUijmNqDBzP45OI1AeHTU/OoV5Td6cjoAF7/5st47bWX0dVDPx2yCahO7aBRr4uH+cPJSSwvMfNpolBowekzZ/Dii+fQ3d0jYNtiPYb031byQW1EY293ZteV3RiZELKObMsib6+n5t/if2+nqScsVa/O3/HexGuWT3s26jg8xmiI6emPMzm+zODK9msg1V327bRPc2zMP7iPT979AaYmbqM7s4rDO/LYMdiBvFVH4HmSyQ20gliELS4X8XcfPsTK8ho6Wgs4eWgIe3cNozdRhBnWYDHRF2RQcxOYW3NwZaqMhysO6i1HcfrFl/HGd7+LZL4NjhsgkaS+BOephnh7X/jwA9y4fhWNehV7D+3DmTOncfLkKbmPrKvnfMfnhzXi167eEOr5sWPHsHv3XlEp96jEXq3gypWrePvnv8DG2hr6evvgiMWYIbXje/fuxb69+9Db0wO9M43rH1/ApV+8h6Wrt2GXa8g1QvR39GDnyA7kCh0SFJ1eWECNau1tWXQdGMGx02cwumcX9EwKgWnATCbQdJSjAO8h7XSFcEOrY2HTuGJx1ppTwmwW2SHbGcDK4yXCYfH8+KxP8tfndb9ZIFx2Slsq71yUojGj5qd4bxrhKhlQ4i/JSYSWFAIL5YUqbk2ArPzIxYt8U/1rqw2XG1TLEOsx4jUG2iPGjfyb6sD8Xeg50Ahe5R/MvKuMsx/pbPNnazMnzmz9VkZfhqNYlwAOI+5iEaBU3B/PvCoFerlqAbvSRlSjwo9R74mztHxttDngBZgJUcS3wUVcBSEUoI60tePAQEBxGUGa8hcGFNgGlxS+9qltSGBEDO3EFisOpMb5Maq5RzBdKXhvblyi2jnKfD6iNr49ox1dB78ZFGFR3pX8J69SHC+iNUn1PJXmyaCIL0qpi39qEdus+VaWMir4EDMGDNhC4436Kpo3eD3SB1HUcHM6icT6SB2M9xv/qCCcNipUboVSR78zs4RKmMQIVp+D8L+nNWA7COcCLI82/Vm3AdTHgbgVl8o8Vq/3tFP8VE3fs1hkMY4lFKEAvmTCOYqZoWPtF6mWfIAamJscx5/96f+CcOk9/M//w++hNxfCq63BCOpIJjWEhgnHZz6dmUzlmmGJh26IX0cQ/vd0m7+WH2t7i0il6WfcAifowup6A59cKePm7XGsrG7g5NEuvHB8B7oLPtqtithCekhirKjhyth93C7VkR/KYOf+negfjeZfAlUtj9BIIdDTCMxi1HeRanjkS+25pP0qq0iCcbvpSiCr2SyjUllCpRQKmHTtFBo1Zg/pp9yKnt4c+ge70Nrpw0pw3bWp6xvVzSbh2AZmZxYwPj6DYqmGbC6H3v4u9PZ1Si21yqBzs1vbFKIi6JS6dYP09thQUIGuGCAHWlOFbEXQSH2pZ13R7HkdUpwcra6/LBP+pAHFGnBJJIi4p6vApdCw0tAonOS3Y3Hew7Wr9zA3ZYsXcL6tC/lCSvyy6/Uamg0NNr09g5RkrtPpFPItBlpakxJUa8sThCeQTOrQjQqshIZ0VkPCciQgYTL7H6lpB6Su+mrOYJ266osAgW+IGrhrJ7Eyb2J6agVZ6wBOHf82jhw6g56uHSDAI5iTHYVuCJAS1sITji8C4sRSNjrEMTQ2egtC1GtVTE8+xNj1G5h8OIlmtY7dbS3YPzyMzu4OrG2s4dbYbTyYn4RmahjaPYQdB3ejvbMdtuhXexK8sJeaaDRqQidu7+pAOpOBS6BipsSDfHZuERcu3cAHH3yEe3fvY321gWQyi127RvDNb72CN37rm+jqLkitPa3K6o2qALPx8XEsLCxJacTw4HEcP34cBw8elGAK674FgMuxySfcvFbaxj4mJvSF56bP2+9PC4h81gk8rY1flglncIAgnDX07PPi6hImbnyCi+/+AMvzD3FoCDh/YhgZy0N7nvZ5dQkoBlYXFpfXcefeNC5eY431Bs6e3oXjB7qQTeroTXnQmjXQDxtGButVYHK5gctTLmaLPnpO/DZOnzmLY8dPIpHLiy0i2TsMVMzNzODjjz/GtSuXMTs7g527duD02ZPYvXs3RkdHRcSR50zQzjKuaqWKUomlII7Q1VkTns0X0LR9zM/P4+7YGN555x3RAyDzorerW+jszKYfOnQII8MjyGbI1tFw69o1TE7cx/LUFErr61ibmUN9uYhdwztwuG8v8mZOCDprc2sYKy+g1GlhaN9enDx7Gr07R5BoY4lPBlXbkVIIHlk6H4SAZzuo89xd1sprmz7hzy3Knjyyf6NBuDKZ34SZCliHIWwOJILeUCy4QVKXCdZtxerbajKjn7Syv9Jg0ZP6kWypgotOoME0GPFX7fAljhfAoTUldKQ0IE1sF/gwCdnkM1RkX+jMMJT/trTId6hpSEC4FFxT4MEX5WG+iyCcH9FghEws5DRpg1l0MaIKuYGOLcAU3U21oSIQCrRHet3xa+k9yv23lZTX8tzZV3YAMAlBP880qenxWfu2AsiyAVBtEFz4Ylqtjie1oQA7UxFmpF8LuRdcewn6eR0xQU8AMtuQE4t+y6DCNiV7tiEHr0MAe6A8uU0FwkkCZGyhGdHd2Qb7acueNAomSMBiqw1SzOUeSOAlitgwKBCXFjDgwAmcgh68J1FfWUEIy9BARz2Lp+6FMEnnYQ2aZClUn3GjxNyJxAl5/f9YFmXPQfgX3pB80Tf+MhC+Pasd/xyD8CdlyZ+4Sf2MTPhTz3sThNORmGErBcIZGvS9KKikNTD9cBx/9i/+V+iL7+F//G+/h8FWA5pbhubRKofMGAMOPUYjEK4syhQdPZ7nvmjfPX/fP24PhEFFFHPDRAqu0Y+F5Qp+9vM5TNybkPny/MkWnDw0gvaMjxQtcrgxNoH3J3VcuHkP466BgYMFHDy+B52dKxJ01kMPdpiCp2vwTBOGUdp2kdEaSG9qYWdxPFK0CgLEqSascU016nDrOTQbIVaXdExNlDA/tyq1sa0dFnbs7MeufTm0tieFKs0FJ2GlEIYWShsO5ueXsLpaQSLFmu88WtrSKLSmRLWbdd4GKfJwZGNNpocSvlJgmtT4Ld6ToDv5MlK1TeAdU4QlKK/zGqJyqc3SKv5GWV4+6VAezJ8+xIItoh0LE0uYaSFYQi9WYlo3ShtJXL96H7evrWNltQrDyKLQaiKbS6K1jTXbmigz202uSCrAb1gurARF5YCM0QsrwZpwxuhryGRM5Fo0tHdoSKUMpLMEEcoyLvCb0Pw0dZmlHplrJxkArG9WdWsWVhctzEytAvZuHNjzDRw+eBajwwcFdEiggn3HLBvF+J7CnPm8YFB6TkC4yoBTsLfWQwAAIABJREFUBTo+qDjtufRbbmBtaRn3793D+J27sOoV9He0YWh4CLlcBiurK7g1dh1La8to7WrHzsM70d3bA1vz0fCa4qlcmlyTTHihUFCU9UJBfMJ57byFyyvruHT5Jt59733cvnVP6vZzuQIOHNyL115/Ba9/k4rxrXBcG6urK6J+/vDBQymRYNZ0ZGQnzr3wbQwNDUkdsfQP9yqkd8S5BLUhii5Pw9cdhKs9LRNUKkNPAbpGs4Gl2Ye48/FPcPPCjxE4FZzek8Gpg70SLM5YPprMv5hpOFoXHk4v4OqtB7h7cw265uLcuX4c2d+KpBmgjZ9ue0joBlwrg4VyiFvTRVyZNNHQMjj53T/BiRMnMDREQTbOB9RN0LG2uopbt27hrbfekrptsmpGhoeRy+fQ09Mj4Jl09FQmre4VjSdcT4KHVFSndzq9wJm0q9ZYJrOB8Xv38OMf/xhXr16VuaersxMHDx3Crp27cO7ci+jp7UWz0UTx4RTujd9FuVEGGHjUgIWZady/fBNuvYlD6REc7tuNDrOAYKmJaW8Dt51lFAMXR0+fxNGXX0TbjkGYqRRcyxAxNx4pI6n2q477HIR/jqX4NxqEE0wpj7uI+gyg3rSxVHFQc4GcGUoUpy1tIRHXbQkNOsp0S3Y3BuF8ardTlp8AwiMueqnGNhpo+AHasxa6WnIgvKWNj3yEUDaUNzThPxcFniMr4p4EwgWHJpg1B5oE90GIpWIZxaoNK5FGZyGF9oyFJMGfZLEi8PpIG1t0+UcAcgxeuUjSqgEKWLo+sLTRxHq5jGwui762DAoJbj/oPx7VuG0HyBEIj6f/J7ahW0JdC3WGI4BKPcRquSETRy6bRXdLEjlmHiSATmDNBezTADke/8wiy50VEB5FfCOQTxYAa1+KZRfFWlMm6Hw+i868iQw1WiSBECnVxm3I4mxInTcPxZTYDsKjNqJ+Yshkww1RrDRQbjjI6C4K2SxaM2mkuDgGQEJS3lGvPAbChWHwHIR/junsq//SzwLhTwLZ/F1MR3+cdv603vgsOvoXAeEMkukBg0ZNTE3ex7/8s38OLLyDP/ndV7CrJ420YSNwysik1BxF9/pHQTh/w83vlkLvV/9O/uZdgUlhMU2DK6rofZiaXcN//sFdLM7OYbB/AC+dyuLQrl7kLQdazUWgh7B1Fz+64eCDK3cwqWcxcrSAfUd3YLi/iFyS6tIa6h7XHB+eyQxrdatjRahU8bC48sQe3GLJyXVElJhJw65CD7qhhSnUSjnMT9tYmF/F2J37sFIORnf048iJTnR0ZmF7RaGhEvzQnozZSHow+x7BZQFJeiUnyW7juuMiQB16yAC6ytJK3lunH3gk8ib4OKqPlu9qydATW8GETT9yAblx9ju+tjg4zoDEk8H2U4XyGGEWpgCZWWR+McBLkTZS99k3XaiWsrh65R4ufDCHxfkiLCuP3oEsRncMYHikU65xdXUVjYYKMij6cUOpuGsewmZ/JBJmQzeqSKV1pHMBenotZLMJFFoCZPO0jTNgaA4sowUJIycggeft+57Uh/PemUYSGytJzM8WUV7uRX/3CRw++AIOHTiDlkKLCmoEShGcoGr7PLb9afuiIFw5xDwKwpmJpJUUwzysdZ2ZmsblTy5g4d5tGJ6DgYFB7NmzSxgHFy5/hJt3biGZT2PnwR3o7OlGLbCxVt5AtVZFY74iZQyDgwPYvW83Wtva5HoYDOLsubKyIXT0X/zibVy/dgdr61X0dPfgxXNn8PIr53D8+BFR219ZWRbxtbGxe0JNpuja8eOncPz4SQwN7JUMOLOoMi5EB0DVum8d8TjSv/YgXMq5aK0lCRvFKlvfWMfkvZu49s5fY2b8I/R25vHigQL2DucR2kXofh2BloKeyKLstOLW3Qe4cPUulh7a6Okp4IUXu7B/VwY6bOScUDLGRqijaaYwte7i8vgSbi8UkO0cxLf/+H8SETW6JrB2X5JchiEAnFnwd999F11dXXj11VcFfM/NzUUK6G3Yt+8ARkZHoVO5Pr594pAUfbGsy6dOQx21Wh1jY3fw13/910JLp14F68p37dol9eBnz55FS2srNtbXMXftFmbmppHMp9A50inAf3Z6Cp/87B3cuHwVfZUMXt1/Brs7hlCoJ7FsNPDJ2n3cXZhD92A/Dpw7hd1nT6B3aBB1maYU88cMDXlGQp5T4nkm/Fl3AL+RIFzIxgLAFQiPqm+lPmejXMbVuQ0sN3x0ZAyM9nZiqCWLgk6KmorMK3NsPk7MkUeLpFbfRveJCM2aLplw2qnEFV9sY2mlhIuzSyj7IYa7C9jR24nWhIU2qqhKGz7AGnNVQb3Jcvd0EoMfy4QzsxslBBjMpTxEueFhfGYad5fWhQKzq78Do53taDF0ZIUgHbWxKfxCMRl1HR6x9mYmPMpo8+wJkGHADU0FXisOxqcXcX9tQbwFD4z0or+QlYx4nhA6zlJva0OCCtpnt8FMu8c2AmBxuYIHc8vYKJfQ3dWJPUPd6MqnkJSMNdtQVfkMWMgmQzNlgx8fQn8RBWZC+hiEM7+ichdLtQBziytYWCsJxaevpxs7+tskYGEJe+DpbcS0epVt55fk1SMaPkMdJmo+MFt1pI2ljTK60hp6u7ow2NGBQsJQzIGYDcaP4D+iTDgNawTyPwfhzzqXfS1e91kg/El14bxoZsI/q+77szrm8Zrwp75WEjYcn3EmnJt6k07hwlQRnQPNwdzsJP6v/+N/hzP1Jv7Jq0dwcKSAtqwBr7GBbEaHw5pwjVoJnMlC8Qg3g+cg/OsweC1fR2jqqFku1twc7j2Yx9/8cBKN4jpOHT2Il48Cg10tyJg+wnIOgR5gtb6GH93K4tLYDCaMTrSN1tE7lMfZow568mkUUhaqoY0GGvCSHtKfcgiJBFAfo3UL9BUbM9bO2vC9DEw9BQPtcJqm2IrdvnUXQdgQO7GRna1Cw7adKhy/ilyuFaaeQ61soFq1RSXdDxSjLdQpiEXRJopaNSUwbmrKCoy2VKRhU9yZe2X6lms6Aa/SmIlLcgN/a7+wBSZ5vvH6Fe8YFJ2cgqz6lpLsI8PlqRoEBNyBJf7enp8SwOcTvNKyzCdTLou1FVMy4Xdv1OA6VfT2tGPXvjx27u5DV28Ctfoy5hcWRCFe15SCPGnyzGDzq95MSw0+Bdt8l6BaUW2Z9U4mTLS0mujoTKOjswWtLSlRkjcMZrHJFAhFDd4PKyJcxwx3ZSOD1eUG5idakUvsx+GD53DyxHmxaiKNm58f0/yfGmTctgd45ueKQZvoxXEmXIUwSB/2JGBOHYJ6qYKH9+7j4ofvYnryAbKpJI4cPIjuzk6M3b2Fa9evINQ8jO7fic7uLpTsKibnprG8sgK95qO1rQX79u3F/kN70dbeLtRo+oTzfiwsruDjT67i7bffxa1bd1GrN7F7zzBeeuk8jhw5LL7p1WpVgNr8/CIcO0BPTx/27D6Aw4eOYdeu3chks5s0fSqNSzmClDg+CYRzLD85sPPM/bbthZ83+PEPQUePT08poqsgDmv8x65/grsf/Wf45Skc2j+KoyMmelqpOVhB6DXg6xkEBjPbOVy9cRefXB2HWczg4MFhHDkZYrjfR+jWkainYSILzwaKuomJFRufjC9jxtmP0T378e3v/yH279kjz3/gOggDH9VqRcD3tWvXsLCwgKPHTuA7b7yBbD6HyfszQi1nKdrOnTulrCBXaBXVeOlfKbmMK0pV0UTTUcJ8ly5dwg9/+EPMzc8JeP/e974nAJ/Py8iOUQkEcPyUZ+ewsr6CXHsOnUNtyOTSWJ6fw/V3P8a7b70N59Yajvfvx7GRgxhN9qCuOZgszmOmUkSxWQO6W7DvtRdx5uXzqBiAmUqKarrkxJjpZ1msSdu853T0Z3mOfuNBOClxMrwjkYz5lRVcnC9hoeGjJ2th71AvRlozaGVPhczfKPqQQsZKKk0OPVpUJVK1BcLdUIfOCG48wQcBJmeX8cHMIsrQsae/A3v6e9CWNNAm0I3AiyBctNBVXVhE/3YNBcIlBBDT0QnC+UwailHFLHXZ9nBz4gGuzC0iUWjBodF+7OnqREHXkOcrQk9ApgL6igYWV4K7hgLh0ka4DYQzmm6wWk7MGLBacnDz3iyuL02ha6AXp/aMYDCfATU4C2gquvlmMIGfFrXBTD0f3KcAfdno6Ja0MbtYw52JaSytr2FosB+Hdg+gJ5eUTHhKcuVbmXCCcJ4bwxjxoSre2VYMpkl/MxAYlgD9xUaA6dklzCzRbqaBkaEh7BvpRDtphgDSYUNlqaNMuCo/UG2o/IvqKxFaCSMQzo2FBAMs1EMN0xUHU7MLmF3ZQH9Wx1D/AEZ5L3gDfFVTH1MUt4NwVvDFtePP6ejPMpV9PV7zNBC+WV8al41sqy99Eh2dvfG0TNHjFjFPe90jPcoI92ZNONlACoQL/dePimd0D6vLi/jX//efojL2Q5w/OoQTe7vR256GXV1FLqvD9nz4rOmMQLghdHQFwvlsPT++wj1Q12Fl06iYVUyse7h1dxLvv7sB023i1XNncGZvHS0pCzkyjWrdqAcu7s9O4OOF3Zhad/DQ6kGQn4aWrOOVE02MdLeiK59BTWugqdfgZ1xknFzUQdtBhfqZ2S5mVmPxKypc09qHJRMEkazxtMwMyABmHSNrLIPQFRXzTM6U7yyUcLUSDIOAPQevWUCp1ERxnWridZDizf8YjCJVm7RsBtlN3UAiqYs6OKnZsR1ZMhUrsOsw6clsUoFdg+bFgDsqRRJNEs740XXxWYvF3DQfGunj0Vr/rCOE58MMvmubaDSSIgbl+j5K1Q2hRzteEotzASbGF2BXu9HVoWF0tAU79qTR0ZVGJt+E7dELvQTP02DqebFtE+90bodYjpaaFZo/hdV8u4Ba1UWlGGBtqarKAULatyXR1dmO7q5WtLQ3kczU5b7Q1owgMdTLEYnQR7PSIlZoD26mAXcYRw+9jNOnXkJfX59kd0WoKhIO+zJB+GZJgOjpRHuqiNlACjGDjFTPD10fpdUNXLt6AVevXBLwMtjbh8H+fqwuz4mlGS3Edh3cjb7BfpSdKsYnH2JmdgZ+qSFA+tDhgzh45AAKLS2SHbWsFBzXw/z8Mq5cvY2LFy9jcnIageZhx85R7N2zB61trXLd1Woda2vronnQ1zeKUydPY++eQ+jq7BMBLo1jRbZASkpTfqJVGmuWN48t4P11B+FxYEAYB7QDazRw584d3Lz0HhZv/wzdOQdnTx5Cf7aInFFDyvQQek24SKPpW3i4YuHKjbu4fHMSA/oAzpzZjx37NtBeKMF3q0g0WpCyOlCveFj0Aoyv2Lj8cAON1tdx4tQZvPiNb2Kwr0fmJe6Ha+US7t8fxy9+/hZmZufQ39+Pc+dfxvETJ6REslqsY25uXhgOHR2dksXO52hrFl/JtvsY+cxXaxXRBfj5z3+ON998UwQBX3nlFfzu97+Pnt4eEYCjMCBdJRiMaNbKoieQo5tDBkiYBurFdczeGscn732I2z++jJyTwum9x3Ggc4/MdZ5fx5JvY3x2Cg/rG+g7fQjnv/kaCqODSOYzMBMJuNR84LPCwlnjOQh/1nn6OQgPVfWtUJ3CENPz87hedLHiGehK6dgz0I3BnIVWcIG3kRbVszgTTvGUqKsN+gRGdPTHQLgA/Ohlnh/g/uQcLq6VUU+ksKe3Dbu725HXgULYRIK0LK5umyB8W32S6UTVb4+CcLfhwExZCJKaZMJt38fNyVlcWlhCsrUVR4b7MFrII0PxhLAuVO4064S2g/AoEuywtusJIJz1y2BNuJ6QNupOiBv3V3BxYUIoKqd3DqKb6rIE4WE9Aqi8jm1AnxQ01sRHIPxTQD9gnb2JwExKG+sVDzfH57Gwuozh4SEc2sFghQoEpmkJEQNk3VR17U8B4Vac0Q6p2hpAS6ThaRaKITA9X8Ls0oZMzjtGhrB7IIdsJNKW9GpSAyftPNbGdhAuhQcE4bJxCuGGGnw9Cd6tOSfA9PyKgPDeVIiRgX4MtrXIvWD0NM0ILSPV8oFbmXDxYYyE756D8Gedzr76r/ssEL49E74dZH/emvAvG4SzJIwxJV33US6t4//513+Gtet/hZN7OnF6fx8Gu/NoVFaQz+mwXQ++wRIblQknxdYSEB4gkEDd8+Or2gN+UUOqLY+yWca1mQ3cuD2BG9c95HQf33rlJRwd2UAKAfKmDssexrpdx7Vb13DPfQl1vYDZzDCKuIFyYwFn9q9gd38n+jsKqOs1AeFhwUO61hqJXz6a2bMsFcChtzNV0DkPiy0Y/ehDClPRMswSINO0GyI6lsmk1Lrvc5NJPRaC6ARccwOuAwReGqHTgZWVMiYflLG4WIbjcJwS3GtIpixkspbUmTJLSio2QTjF2uj9LR7kZlOAOunYyXSARMIUX+20Th91BsrU3mMrEBaDcGqMxECcmVhSPT+fd/Li0gxcx0CzrqNaSaLRbMrzV2uWYZgWvCCJ+RkPS4sVdLeexJ7dWYyOJNEzyDWpDitdQSYn9VJw7BCG1qq80900+Myz3t3suyOZdi3MQnMHUC65WFsEGmULG+tlLC9sSPaNfd/emsPI7hCdvZ7U3NPOjewB3arI/SIt3Wu2o1HTMXbFglvrw7HDrwgIHxwcFIotGWu8h+zzXybG9XmeIylfiOL320F4vdGEZZhI0UdbsiEhnIqNtfUlXLj4MT557z0Erov2llZUSytYW1sVwb/9x/ZjdOcONOFgfPIBpqamsDo9j96+HslqHzxyENlsFrV6HYlECrbtYnFpFbfvTODevftYWVmDldJF+I318AwaMSPP8+TrOzt6MDK8F0ePHkdHWy8addYLN2Horohysa84vvkz141EelvCaJu2wG8SCOdzzrF45coVXL/wNqpTH2L/cBYvnT2GtDMJ01tDPss9vQPHT6LSAO4tAFdvjuPa2CwOt+7H+fOH0TM0i0xyER4dP5wuZJI9KBcdTDcd3Fu2cWO+hsTw7+OlV17B4WPHRU3d81mc6GN5YR4ffvAB3nvnbanlfu3113H+pVfQ198vz2Y2VZCgV73elPvOwAoF95hpFiFCPo4EE7Euc6hU0+Ms+AcffICR0RH8s9//fXzj9dcwPDy8iVFEQorlYEFTlMvJVAlZTsP9q2ejPL2AG5eu4u3/7ydYm1jBmQOncHTwMNKmhqypYdap4e7UA9xcm4Mx2oNjZ0/j+HdeQ7olL8Cftmss3TA0Hd5zEP7M089ng3D7EQ7L1oeqeVkNBP7MhKQP3Kw5+GhuGfXVBewa6seJHb3oTBqwGz4K5BDH6eA4+8dP3J782P77rYSmtEOh4LWSjXsr65gr15A2fAz3dWO0twUtlhK2sLZ0T2ScxoSuJNPD8fkq/Y2twSxqacqSkz+OzZVxZ34BVT/AcC6NnX09GGxPwRQ0pkSzFOVZxa1jD2tJzD7eBq+P18wvSWtC7ATGZjdw88EcQjOFQ/2tGO1pQyHLE+MLH6OcbN9riPVXpNC9va8qFSCRAFf/0NLQcEJcmVjD+IMpZHN5nBjtxFBfO5LsawrICfU5tlR7QmJBBVK3+knSDFRIJe+USnUWVtbruPlwHrPLZbS3d+LYSDt62rKwmKb2WR/PHVBEnYlHzvasb9wGv8fXyBpsBiBMA55lYXaphKsT06hVQ/R19+LwUAs6CkkYPDdpgyJuWyrq0syT2pCsf3QSzSqNOeXc6r6GhzMbmJgvwrXXsWN4AAdHupDiNdBIldxD+msyYBGPx7hftj9i8d/i67Ab6n4AWKsBD+dWMblSRlsqgdHBPoz2JNQ1NLhRo/pfYquvNmt/IqE/g9T5SINvU64vQvAmLZ803F1pYHxmAQvFOk50t2BkoBe9rQmlE7elobUljho/GPG4tKDE9qJJevPSPB+Gyew/cHO6gtsTM6i6OtoKnMAtpFMJ5FMJJCwDJn1xDSVGpD5ny6KNQEsnRVH2MMqHdXNIUMiI9jX8qtvIpTMYHuxBmoIhv4EHM8tCFfU8+Yo9gNmv3HyqjbsacPF3Vfuq6rLiDX1ccxl34faNPrN9Ww/Eo538NEohyyPiAaSLarP6F4Wo5LRoM6aHWF5cwF/8xZ9j6pM3sWegEy8xo9llIBmsw2ikYFj0R07CSbC2l5ZnAbQgLVQeCk8+6XgWr+7H3/dM2f2v4fj6vH31RfrpaW0kLQOVRoCqNoDLYyv40Y/fQiGp44UD3cIw2tnB4klTapKbeismV1384OI6XPTg/KvfQs+OY7g9cwt/9+aPkOqexfGTvRgZzcNpTiGTTEhw2rDW5flwPR1hkIKuEcgpT2aZVXQbPkVUpWa5CdfLwPY65E5TPV0s8lylRp5MZEVBnb8jCOLYp+93Ll9WWZ1ACasREE0+nMfKck1+Z5kJJBJpAZL0X2adLgH41jPIenBVOMZnVlTbBbhbAooISLPZjPIPNwiamuIcYFo2XLsia6BlWDDItKNoF5XDDRuOSXFY0uCV0BmvnRwUt0lBpHYEvoVaMSdictWKi5pXQbVaE9/oWpUbFB2GnhAaM8+PgQZaY/Hc+noHcGC/hx07HLQUCuKTzewdD5l3YtHRrZlb7Ye4jxBHkHjHpTZBnptArWJjecHF6rKNcqkOp5Fk2g0t7W0YHE2gozuJRLoO6FVVtx4koXl9WF+t4/a1CkytHSeOv4hzB/8r9Pb2yj1OJiieFxUQPsXV4fPSoj9rGqBt15OOZq2B2elZfPLJR7h48WPMzU3L/i2RMDA02Ivz584IGN8ormJ2ZkYo5CtrayKYdvjwYYyM7BB6MMEyLcrK5QqKGyWhFc/MzMpXw0ui3nBRLBZlHaAaNjOnFF4jM4D0fI45sgMIwAnU+TOF36iIze+k8Xd0dEhbT1ojvsy++oeYTp8aeKHCI8O6Bt0UlNIT9Yu4S/cDuhcxS1vHw3s3cOXjn2Jx5jo6jFs4MjSE3o52dHE7bDrw7Rq0Qgpr9QDrNR/3JhK4c3sGq0sBXjpo4cDuQYx26rC8RWhBQ1wHmskOlBwdl1cLuDq+jNmyjjOv/DN897u/g5Y87fVCZLIZyT5fv34Zly5dxMWLF9HfN4jvfOe3kMu2yByUzebQ0tIm94vjQoTkuDfkucfWdtw4RoKEtAZzGg2sLC7gb3/8E7z5s7ewuLiKvXv34w//6I/w4kvnJaiYTDFzxQAORRCpEJ8S3QvatHGPS6tAgnzHbmDszh28+Zc/wNhHF9GdzuPVPUcwXOhHvk5sYaBUr+LKw3u47xTRNtiLY3/wWzj08llFU09aSBgmvKYtY5OChqZmoCWbQYaZ+GifojYPXPsVnT6CYJsylP8Q4+jXqY3PBOHLzTBm6Twy9co/4mQwp+CAUVFgouzgzlIJfrWEga527BtsQWfKEPwmtNvIrnkTJ4WAvy35IUJXUeKRqVSOO4lOEr8HQLHm4+FSGYvFKtJGgMHuDgz1ZNEiNU6RTVZ0pmKuFYGKBC38ttVNy5pBfKUDIszJa0gqvDK94eDh/Cqqtof+dALDne3oa7WQ5KJEAKEHm+qZrNOS5GWkpRaz1P0Is7ENWlERLwrrO6nUxKdWG7g3tyaU5Z1tCQy0U6yLA1hR4wMuvBGwE9eqGBPTZkQEVlS0QZY7XgfPXNfhhRocCtm4IW7PVDAzv4RkKoN9PRkMdLYgl9JhhNzYEyiREhr1d9Tnm7h7G6iM29ApbiZAQIev6yJed+PhAqYXNtDZ2Y3jo+3obUsJVTzkw81zpEDZtjY2768oLW/hZZUR5/ocwIvAWsM0sbhWw925Fayu1MXf8MhQAV15S8V+bIrDmNCepQ3OW9E91/0mC/WEcrZqA3NLJcytN4CggoHeLuzqLSDLGj7PU9F29hMz2/FNiMdndE/i+8QxJG1ECvQBKbeej4UaMLdSxELJFhDe39OBoQ4DSdYH+r4o55PAQ6KBVDJEn69U7HWpufXiCH3smS7kfg+hYaBh+xhfczC3WsR6I8D+vhx62gvozOrQqUfnirOcVFDINoltRHsmqUePhHjZhlipsa+iZ4ib3pDjygduz1UwOb8GW0uiQ3tuUfb3NYl/1UH42vIy/uNf/XtMfPgTDLRl8eopG7v6Ukh4azCbKegCwhPPQfjf0wD6xwThpGXbnoF1twPvX5nGz958B/0debx8dAC7B1ox1GKLMwWFN8teFvcXG/jxjRKS2V147Vvfw8DeM5hem8Z7H7+HB8s/RU9/iMNH+pDLFGGxTEpo4BUFprmG0JeWYFdPChimsjg3dtxoUkGaft2OS6pvm4AT2kAxG0YgzaNWbcBhdJ81jMzg6Dra29pR6FhBOp1BKpmViVOAbLEmZVusZWY22DCYAbeg0+6SyuhobHohbwrEkZVmu0LLdmwHrse21YJumQWhr6czJtJpZoZZR96QTKbw5kLWVjL3qiZol9aAJgNebJ8ZLAOhl5A9Ur2mo1rWsLFeRXE1QLViw7Z9LG3MRbRkrttxACCBbCYvgQAqyFdrNQkWdHZ2YXjQRU9XQzK0KnigACgBebDp77sZJY5AOIPN2z3Q1ebQI6UuNOE5WbGHW10uYmW5gVKlKWy31g6gb6AVPf1pJDPUqdGg6Sb8ZgfWVmoYu9GAiW6cPH4e5478joBwHv/QIDymMT/+uHJlZjnDjWus4X4Lly9fRKm0ho6ONpw9cwKHD+2FaZlYXJjFw4cTmJ6ZwUapjHy+gKNHj+H48RMCtiwrIYrXxY0ilpeXsbS4LDW9i4tLmJxZR4PK24kE2tvbhZos9OR8flPYjsC7VqsJfZlAnMAtzqAS8LOumNlQAnd1Lx8N1H69QDhjudyf+5HWE+3wuH8JYXo2GpV1jN24gCsf/wzV9Qns7V3Fgf4+tOfzaKfmk84gWB3IJ1FxTCwWG7h6vYkH9xfhOy04f8jA7pFeDLYCpr8k5ZqE+iWtgOWqi4tLedyfr6FpduGlb/0RXn30J+igAAAgAElEQVT1dSQTeQG/VsJEsbiGS5c/wcWLF6QWfGR4B44dO4H1tRLW1zdkbBw4cEhYHwy4SJCFbhORewiBFp9DCu3xy3Mc2I0GZqYe4j/+px/g5z//heCwF144jz/64z/GvgP7QYZQIklqzhYIZyCOCut8sWi5MMjGcoXAk4DR+z/8O1z46S8Qlms4t+MADvbuRlszDd/Q0PBd3F2Yxo3SIoK0hb3/5BUcf/0lmKSkp1MizMZzonr7cxD+bIv8Z4Lwn86sCgjfnoxV0WZOmPSujX226cEXYKOmY6MGaE4D+XQCXYUE2lNiHiIRm3h7TyowKV0EnLal6gHZCusD1W9lZEh0iGBGT6Qks1ppuFgvOajUXCRCDx0tWWkjCxc+xTNEDExBCE8somJVcX4OVS8pCha1EVL93JJFkvVOHFAENWtugFLJlmhxG3x0ZlNSr20FNjzWlZis+Y0+NzBgsFYrZA0EgT7/Brh6ZFwWAlnDhG17ClinE1JPvNJwsFIDXM1Cp9lAixWikKBVGaNDFC8i6FPRCdZWy+aDdE1RY40WYJjSX/wiy4Dwve46qBppURmeK7nYqDSEdtabdNGW0kGmDcGbULdDE67GejnV90KBF4sO0u1UFpPbHtansw0qt6sEugE7mcVGw8HUahXLGw3kCy3Y1ZFEW5K+v658BaGihz/aBsXtlDc66ajK8I0UdtZcBcgnQzRcB24YoJbIotL0sFh1UCw6aC20YEebhdaED3gOdJ8bH9LQn9wGgWZ8n3g9zCezjRRFdZgFoCWIn5AxtdFk3X4dLbmMiKdlAhu67yFNb1Kaz/i0fuP9UH3Ez5JtXKgEplQP6jwTUJGddUUE7rYXYNVNoNhwUXINZHWgNZ9BRzpAKmDdvI90MommH8pruTkRKxqh6NqiuGn6irqrngo+S8rOKan7CA0LdcfDbF1HxabScBotOQf5dBI5xkCazOYHyKS4iaM1DZ8BJfDDMZvwI+sbuR98XgjCuWypjWBSp/SQLlZ306UA61UXWroFfY2HzzPhzza/fu5XfdVAOAGROOCQUq6HKG+s429/9F9w5+2/QRo2vvmCj4MjLbDcVSQcWqpQzPLLAeFfJIv7uW/I1+QNTxXvehaP+Mf64GmfRd4cfb/nSyn89P07+PCjqzi8ewCvnxzBcHcG3cx6mgmZa5YqOm5PF/H2hI3egZN447vfx8DeF1HyKrhz7w5+8PN/hYYzgVOnRzA6wjnJh8H1L3CUrzZNHBnIjKncmlIkh0ZPXQ3Nhod6w0OjYaBaSQlQ4RfpzIw28n31en1T6Et8p3VdNr+9o0vo7OiUrJRkoV36PJswzaSyQotcRTapb7I2KhCuvhTQYX8w0+7YLhqN5ma2kgwX12G2Wdl8pVI+stkk0ukAORbMczUPqN3CvYrKRFOPJZT20wh8DfVqiFpZE+/zUpHZ5iqWllZRq7J/NAWyQcp9RjKihUIeqXRK6rAzGVqPKZBNaj5XL/69Nd9EJlmV2msG25X4mlrdFAjfzk6Kfq9TBSbKggt9Xh2kqCeTGSRMCuElsLpSxNJCBVPTa5hfKMIPqxga7sK+A0Po7FWCdrQ6a1QozFbF/dshksYQThx7CeeOf0sEpggwN1W/P0Pz4ssElrE3+ePTQEDl+RBCL37v/Xfx7rtvY35uEp0d7XjxhdPYvWdE9sdrq0uYnpnEzMwMxh9My5527959olbd1dUtY2V2Zg7lcllA+MrKqgAyguqV9QY03VJjsrdXwBn7gVnS2Iee35U1nq8CTKTLO44EnRhMod80v6iSzeORbPgXEbD7R54PPzsTzj04M+EUTGSGlSCci5OGoF7G8vwkrl98D3euvQcjWMMLB4GdHR3IJizk+bxpfFbrCLNJ1P0kJhc28MGHy1hcKKOrfTdePKgJo7Q748LwV4S5RVbGepDD7FodH86kZF5rHzyKl779hwKwDSOJwGfwz8P8wiw++uh9XLx0QZ7PgwePYHBgCHfH7mN+fkECYXv27MPevXvlXtOJgck1gnAZbAHLZiJNBAHnAexGDeNjd/Dn//Y/4L333kdPdx++88b38P3v/x46uinKRi0KpvkVCOd45t5c59zJslNqvQiHI4BrN1EsbuDWBxfw3n/5ERbuTuD00B68sOs4er0CbGavDR1zlXVcXJ7EPINOLxzCmTdex65D+5HMZ+HaDpr1utDTn4PwZ3tYPhOE//OPxjbx92bmUlQ+I+ojJ2rWO0eTgB4WgDAH3atDD1wBCinLE6EI264JAOCy4kQ1gTE4ksEgWUQFMOTLMFXkmMAkmRGZfprSO2EKbpiA4TeQMhRwTfp1qXFQQFKBcAVcCFjFhFsoKj6z2MxySi1iiIyegOt4cEn/TKbF8Lquk3KeEZCaadalPjjLRcbegOu70BIEXiptaASWAuEMJhi6APyAIJZtiPBYiKxOMRGCcA1uMoVA11EOPXjJDgRmGhl7Awm/hkTQkMACz9eT2miCPvU5zF6LhQ+BVwTCBbwKCA+R1FSWmrXgDSsPM53FhqcUwAk4c34ZCb+ORGAjQYAsvuAmPNbLxcThzUg3+1xl2wlwY6BP8GpHANlOtUJLJFHTU7A9ereayAVVmHYZht8U5W8CyqZLJWRuHOI+VzXTBPZsX/3WFNAprYVNEY7xtRCNTJuAzEpoQtOzQnXO+BUYzSJ0r4k8SxA0E7YXfqoNKeEmA4HBEvEN18FMPttIGgxC8L0GymarBGuaVML0q7CMEDm/CbNZRujaSDHjwKihZsKhmmukpy+sgEiajUCfP8tYDiPwys1iJD5VNlok2NJAEgmviRTrAdGERRVO35FMOO+TyrYbqi/CEInQhh4QKOtyjhKwEICsxgK3WLwHZD+shnl4RhLItMBrzIhnZYre6s2GuuYEXWx9eKEvnyGZcAHhvCYPBmypkVdtaJvjzaIgB/vOSmAtzKMe6DDzHThevvMchD/b/Pq5X/VVBeEBQbgWolmr4O133sKln/4n1NcW8N2XDJzY1wW9uYS0nwU4zkKCcNaBKjq67ouBeFQD++ku+zIB5Oe+IV+TN3yZffi0zwqQRNPVcG+uiTffu4X7E9M4d3QXXjkxgp5WEwW9gtBIw9WSGF/2cePBEm6tW9hz4DV869v/FL3Dp+GbBpZWV/Dnf/0vMP7wHezZ14b9+zVkMlyeG3A9rgdUGXcR6jZCUjWFmp1BGOio1/KolIFy0Ue1ZIKiRaXSupR2EKRwjCaSBNQ6Gg1VEmFaDPhz/GpobW3FvkOuZB4JYuKyEII/AZdi0RXKBpgbcLFAMjzoZlxKISZlm4CHGWihwBN4SzbeE4ZUsdIpQKtWqQohs6WlgI420ojTsChYZjIrTvDPLDPV2VvhuW3wnBRqVQ+l9RDFtQCVSh3zs6uo1YtoNGtIpBy0tKZRaEmjrz+HbDaNltY8srkErATrRlyh7DMAQGq755HiHiCVNmFRoFWqoBTjTRSdI1uyp9HRfdDHOKJWiY2rRKdhGqxFZjacQREDjbqNRj3A5EMKYy1hYa6ItrYWHDx0ADv3ZpBvSYhgW3nDw9pqFTPjrciah3Hq+Ddx+vh+oVWz/5gVjstvnhaE+zJBeEx9f3waaDZsJCyKUdm4c/smPvrwA9yfGBNNgMOHDmLPLqpRp1CtlrEwPycg/NrNe1K/ywz4/v0H0VJolbHBrCgz2pVKVb4YsOFYbe3sQS7PAIqilzMDzuvnz8xyM+PNv3Gc8mcJ1oQhSqWS2MoRjHM887UE8jweyYR/3UA493y6J1/Kbo6JEe6ZNNRXZzF5/yZuXn4XK7M30JoDTu9LYKAlJzTppEtbskAxaBIZVG0d4w8X8OGHD9GseTi49xRO73fQ2Z5F3mjCcCsK1yCBdS+PyaUK3p2w0NRasO/k6zh7/rcxODQAK2ki8FzUGzXcv38X7733Ni5dvijMhNOnziKbzePa1ZtSftDb2ycgnJZmDJxYnHMEa6h9Mz+HwTDDspTtHC2JaxWM3bqKf/fv/xI3btzEsaOn8O3vfBfnzp1HMp1V1ZryP2ILZTHoxOLOxG2OKmWoOw1sbKyLVsbKxDQu/OQt3P74Ek70juL1Ay9gBzoRsiTXMrDhNXF5eQp3px/CHm7DqTe+gde++wZSbQXUqzU4tg3Wvj4H4c+2efhMEP4vPx7fLAqPRStU/DOqQeRDL6ritKQg0M3D9tOAXZX6Y5V5bShlQHgCXrnRd0k7EqVpDUkKU0WAVay5YmhmJYUqRpEr3UwJLcNxQ9SQgqOlYAYUMfORhI9UUJcsuALhijesPl/ViVgcbIyM6cFmJpxAh5YqUkcCXUnqa0CVdDYzCzswBIQzo5gjDdgvSxRKs/jZMQg3YVAwRZZy0rRVO76hron5ZIsqqMIasGAz8x4EKAceGmYrAiONlqCCNAXZwoZQZlR2mFlJVSxPUCZq6RSGY6Zc/sbJliCcWVkGCGoq8hSGqBoZGMkMSoGFBq9PM1AIK8iEtgA7iiCR/szP98BMeNQDpLlITMyTv6nzsDZBeEKzBSBLltrMITQtNM0sHAZEdBP5sCoA2fBt5BNs14LN4MYT2qDN2xYIJ71cZX81r6Zo+IaOSiIvALDK9xsE4RayQQVGYwO6b0dA35As9fY2GLDgwVp9qjCr6yC0UUwJi1kLgmvNQMlshRMaqCOFMKjC0kPkgibSfgOa58AksYIZCM3aBsLJDIjrxJTKswLhURsMcZDyTg64aaFitKLha6iGFtK+Lb63Wd1B0q8h9BwEVPPVWROungmOS/aHFdoClI1AewQgMyMkI5aZ8lRG6p6W/SyaZB4k80ja8wLCM9CQErqRMuIjnZGLjGS6gzgTzufXQ6g34WvKbi8G4Ry7rPN2WKKfTGENBZScAH4ihzPNB89B+LPNr5/7VV91EO7ZTVy4+CE+/Jv/gNnxW/id11J44cgAUF9ADgWEZASFCbibINyHzjXjC4Lwp23EPy8t+3PfqF/TNzytP7j5etLxRdgET+tbPVHA6kYNl+8s46PLE6jVHbxych/OHOhBa8pHwttAaHGuSuD6ZB23p1dRzozg8LE3cP7lbyHTshehZaLWbOLH7/5bXL72N9DNDQyP1jA41C6101zjmGHURYyFwe1AbLd0ZNBoUGQsxNJCFRvrNpr1pNhueUFZajJbCnnkC1lR6xaaJtcpcp0sE67bkA0qgU5rW1mooGR9yW5HGHYE2wqYSu4osuiSmsbQQUAHDhGXYS9H3zUNyURKrf/iVRyqfZIfoNrsFgry6sq62KVReTuTSiOfz0imOt9Cmjr3Fh4cr4qQINxpxfpaE4sLq1iar2JjrYmm7SBhppBIhcjm0mjrMNHWkUU+l0JnJ+vPqdrOoIOqwyR1PtTsyDaNHhxSuKfU3sMkQpce4gT/ugQqVIbVE0X3R0Vi1E7QF4lRvp9AnCA84oXJHoUg3kLom/Lck86/tmri3t0V3L4xK0JxpEofPt6BgcEOWJmSXNPGWgMrM31oz5zB6ZPfxpEDowIiCSqZQZQefkTM7tGR/Q8BwjkkmHwgm2BleRHXr13D9euXUK2UMTIyhH17dwq7oFGvYWrqIe7fv49PLt7A0tKSjK3u7j7kc/TzZu0vmQgE2y3I5fICqvm9s7dPLMcIsJn9JgDndbMP+G9+Z3AolVSZ8fjgOK436iI2y9fksrlNTZtNEP4VBOAqvLOdl7vtvrMmnL7zOvdTCoTL/oklmo0m1mbuYuzmBTwYu4REuIbhvjx29TjozqYQ0krLrcu+k6UsdSONhZUqbt+bwo3rC0hbWZw6dg6Hd1ZRyFpI+FVoblWe2XqQwmIjhftzRXw4lUK2Ywde/s4f4Mjx15BMJ5GQclwHpVIRt+/clAD1lSuXcebMGZw4cVqSgAThk5NTokfxjW+8LiC8f3AwYlsyIamAuFDIeV0Gg4Y+apUKVlcWcW/sBt76xbsoFsv41jffwLnzr2BgYAhmFDiUfqOelDCIQlDqi0+zZ9uoVyqitr9W5jykShqc1SLufnQJ19//CHvyXfjm/hdwOD0EK5WEE/ioaT7uVldwb3YK91HB4dfO4w/+u/8G6fYW1KrUdwjhkEX5vCb8mXYJnwnC33pQU2SkuEY4mmJJy94UCmKtdBQtXXZNzFd9hM0yOlpy6G1PIhm4cOwma/YjwyiCCtKIVZayYKvJXYjJm57LoQgK2E6AJn3nDBX5IW13qgGs+wZylo+MpYndSYG1Uho9ZxUdSpWfE6wqWNneULWuzFC7BmutIgsu2xOxFMNkNlRH0wtR/P/ZexPvOK77TPTrqq7egW6gse8ECRDcwUUSJVGrN9ly4nE2eyY5k0wyyZz3/pf3zpnztpk3L3nnZOZNloljxYk37TIta+O+gAQJEACxA73vSy3vfL9bBUAyKZGOHFs2WgcCCTa6uqtu3Xu/3+9bLAcrTQc500Gr2UAyHERnREfEzwWfOZsEkEqTrRMIu3T0SJOO2KRAf+QYNaXp8Qf8qOkaynUbmYaF5YKDBoLoCzXRHubnsBG0CcIJfzxwpyKwvE44O+2kRxOEc9OqqOoOdLOOUDiIpm0jY+poQkeq4cNmgYutHz0hE8mQDzEDCDLn1/FJB5WvpYC+ikUTLZoANa8Tzu6uG1lmKYqJFtCQsf3iXL5RsZArm1KtHY4DrboJ3SRVpy6gkmD3w8fwmA7bx1BdatYsSbFmlZ69XiDl+IWOnm1qyBYaaG1pwWCrg1Zq5hhTwmNQj+ceQ/YAEkfmgnDphLsgXDThCrwKHd+nCOWbVhD5ioVsQ4PhbyBs6EgGbCQDkCxyv+0oaYCjoSEREW7v3uuEb9HRCV75GdQxfGYNPn9APn/KDiBTMpGqOkgaQDToRzLiIG5YYlZGqqK8T3bOpWbrFm+cuitt2NkJJ5Xck2w0RKbRtH24W9aRLjVQsg0cipoIGX7xSYgJJ58VVFNAOCuZQke3eV19MCwfmv4mqtzcCvNCReJ54y3gByoUX+oGlpsBrGYrKJgaHmku7oLwB5peH/5JnzUQzimbXTXbaogXo2U2cO3qRbz10n/HzUsf4Gufj+DM8RE45WW0IC5+FCzumeKIrICUT0A4qcTbdNadZ+7juri7IPwjAOQ+9PJ/CRDuj/VgYXEd71yYx/XpJYTDUZw5vg9H9yQQoVt4Iw/LIKMmhA9mKphZzaJl3yOYPPFFTJ54HNB6xbvFtB2cv/ou3rvwj1hYuoS2zkUcProHwVAVll5SFEvqJV0Tw6alCyU7nS5gZbkhmuJ6zQdDTyAcqSPeVpR8Zup1Yy0h+N1cSBqqOY4Jv6GhVmekVkPciEM6dboKlHNd5fHI5GMHngUAGqpJdrfsi1Q3XJ1fN9qKN8XWpknbitSiFt3ryNvGACqVOvLZMjKpujiJM+YoHI4J4OzuaZduNt9fuZpBPgVkN3zI5UrI5wqSy83jsovf2RlHWzKAzq52tHX4EI7o4rsaoxmOa33kkKUlG3hTXMiFAce9ENl13ODb5GPFAYtmdeyUawLgudlnljVd3e9FRzcdgnDX8McD4T5bOsTU6NPJmxp6UuSpV2022rC0WMYHP1nC/PwS2uKdOPFYF8b298Mf3kQ6VUQ+V0dhbQxdrU/h0ZMvYGxvp3R0VZyXK9Nztc33LCx9igDzvqCPbuqCB2nqV8PdhQVcPP8ebt2aloLFkcMH0N3VJRTfO3OzuHnzJq5NzSGbzcremVIHsi3YpR4aGkF3Vzf6+vrl2rMQ1NISRygWlsKPRLKRwUb5p9sW2yo0bHnucOdAhgblQco4UzLbWaAipdk1xdqSTHyK5+jhV7mf/Tfudz1sk3tiNtooN1QgnPtKp95APp3G6swlTF1+B2uL19Df4WB8tB+dkRKSYUMMyugVpPmD4jVRQgS376zg6o07WJrbREdbBx49/gjGh/MIBXzwNUrie8SxWLTimEk5mL6bwaW1VgztncRv/s6fYM/+I8KW8bEoYJvIZDK4eu0S3nzrNVy+fAkvvvgijh6ZlMi5W9Ozkl3O+ZJGbRMHDqC9o0PM0/gaxA5ivCVxykp6QLM+mv0tLc5h/s4NTN2ckcLNb//WN3B08pR4J3APqgCR/JbyfCZbjT+yLNSrFWQ2U1haXsLq5rrE2PFed3JlLF27iYs/ehu9WgTP7j2Jx+JjiLa2oMTiDiys+KpY2FzDOxtz2Pv4CfzBn/0xwh0JkfzwvJStxi4If8Bh/rEgvNbwFEHbrya0dHaVae6lpNsqdqoOTBVtXFjLwCpksKe/B2N9Leih4QjpHmJY5aZK7UD1spC5AEoVudRffHx96qwlC0+B6WzRxpXNOuZyVUS0Bkb6O9Df4Ue7381s3mGa5Zmy8fciO9zRxTRNQB9LQcq1lH83DeVNvpBt4vJaEamaif6wgX19beiJAWH+nmDv7WmAkMlNlYLuuVBTV/vRY7Bqy2P4gaYDzKxXcXO1hrKpYTShYXygBUnS7cRFlQ8v4dEtYHo/5/nYUnEr8CxmZ7ZXLQOqOkAj1BvLFcwuZaAHQjg0EMVYT1gKFrLPdSduFiY88CoDwUPk7jFkW+FdG8uBj65rPqCsA+mCgyvzOaymiuLu+dhEO4YSGjSJK2L3QOVT3vMY/Hd3syhXwD2GyyCSt1HQgM2cjavzadGdc0E7MhxCX0yZ/NFRW67d/Y7hDdkdJnNyZt1jczrbaPqwuGZhdp1OrFX0dLZjvCeAJJ1qZXxsp87J59jiWSg9mOekxuEsINw7V94Y0XxYqDiYWShjJVdD0m9i73APhjogJD4VLsAJUr34Dp80MbiQ19X5NpTj+DbPQ90nLAlw2N1MWbi9mEe6ZuNkwsbIQBe6ooCf1EJvPyiDXl0PYTgqIRAs3UHD2Lm94mdXlVIe0NTYOwEurjdwe3lDOvoj1uYuCH/ACfZhnya52zzvrju6GrNqEP+s373f3QasinH0MA8Fj9UdQIKf9zd+J03Ur3PMcNPniDby9Zf+Gv/0rb/BN19sw+ce3w+tuopgndnAzBj2wwzkt0A4O+E0oSJTY/fxy38GtoDAR8ZlVe/A8moKL33vfWRzZRw7egRHBlox3KEhgArsZhVNfxtyjRBev1LEnfUsjn/5d/HsM19DW3s3fFoSTRqs+oH1VB7nLr2MN89+B5b/Mg4fHUZXj45o17JkfjtmGD67HfWag3TaQTpVwdpaGsura9K57u7pwsBADzq7DCQSFRVXJgCaLD5FzSQI5ewqW1S7DlsKuNyr9MlrcL0nnlHeNxzbnAlV19iLo1Rus5xAGYO2465wvWmECurudwhEPTo7wmE06yxeGbDqCawsb+L2zQ2UioxSC6G9vUcAGo+9urqE7GYJ1ZKFQmkNut9Ee6eBrj4/kslW7BlLQtMb0HQWCVynWIm35MbH6xq7MkJKtKSLr96tFBD4d5vF3zA0usfK76gvb6UhUL8XCLcQ3fJKYUHNOz+k96vXIQvQ08izMNImRquXPtjE4t11RMIdGD/YisGhDkQTRWxuFLB4NwWjcRrDPV/EyWNfwJ49vVvAkq9FQLrz4e3Ido5LVTLnnKSYmgI+3Y3PloyA78v92cPGnakV0idAg+OnXCri8qVLuHjhHDbWV5FItAjl2K9pW0Zr66midDO5Z0kk2rBnz6h8nThxUpmpRWmYF5B/ZxfXkWt573n6Z2Gw3Gtm+TRZA7/ImYsFHhqMkWzNe1nXfZJZbVVKuDt7G1d+/F2sLFxDIlzDxGgU/V3tiLNI1Swp/xs/m4MhNEwgVY3g1q27uHr9FirZHMZHR3Dy6CH0JTdhs8HCgrMvKM2yVK0VMykN1+5sYtUcxoGjp/GlF7+B3sEBSWHgvcrlcn1lBe++9zbeePNVrK2tCgh//PEzSG2msba6Kf4ULMwcP35SijPhKO8r2h+pOUenMyWlMC4IJwBnLNnU9Uso5NeEJZxMdooj+5EjJxCOtrhZOu49LGurAmAUIDqWiWJBmQGurq9hI5dGOMoxGEW46eD2uUs4+/2XESk08cTAITzZNiEyiEqjDsvvw5pWx9zaMt5amsbgyUP4w//5z9DS1wXTslCpVcUjy2w0Ja6sle7oZG7s9HHYdUfful0+FoTbLEl/pBMu2yR2fBkBLV0QtTdrMDc6b+P8agZmLoW9g73Y3x9HX0B1UwOuCYAytNqa3SUa7MMgXE37gjj8rvGbO1GmCyaurtcwm6kg4qtjdLAbQ10BAeHKQ1RVv/hQrtzqOEHXrJv/KBHfXs3a24syioQg3AfMpWu4spJHqmZhIBzA+EASPTEfQtxkuiDcO3sSQeICGs2zlSYd3U3NkkN5zR1WwRlRBmYPlnBjpYqSqWNvQsfEcBwdHwLhHmuA9wxRlPuhdJU37lrXbYNwQbzqXdV1H4p1FSk1s5SGboRwdLgF431RMQajEYP3XGX7oszftvbkgojVz6lj94CnutjqlJZ1H9JFB5fupLG6URQDiccPdmG4TYduOeI6L68n4FRR8z50DNGjqWPIMrlVhNl+b0Xdh42cjcsz61jPVtHT042jIxH0x3wMblGfw73E9zyGe/ztncT285W/gQ8bTWBh1cTt1RxISu/v7sT+vhA6gqQxicuQOld0h/U2JkJF9HYwHjJXnXAlq3AnPRnmCoTfmi+IAztB+Phon2xKQxyr27eBPNerj8hYFsMM+hNwXHr2eR4lUJ05BXt8uJGyML2QRrpqY7LNwt7hXnRFNQXC5RxtXzsB+m4xjAOeHgmm4RYC3I+lRBwsvHIs037Ehw9Wq7i1tIYyAui3M7sgfGsK/XT/sBOEe0Y7Pyv43rlR+zB989MG4Yw9YReG3hTA+toS3viHv8Xf/dVf4ptfacMXnpiAXl9HoOqHEaCx1C4I/3RHzb/sq90PhBecdiwsruEff3BONMCPPnISh/tj6G21BITTYIiaydWihtevlrGULePxr/0+nnnqRURjbdD0dpiWT0B4qdLEtZtv49U3XsJa/ue9OzQAACAASURBVHWM7u3A0EgULT3zov2GFYPdbEc+X8PGmoX5+TUUChVohoaOzgT6+7uElh0JWwiFCjuAomJfiIBM0khoWMRuMMGU6gr77V4FQqXz7Zq/0e+FpnAeCJfOktsBthk/wbLq9s7AM4glYJT1WtZY/lkVqBsazdkA3ReG39eDfLaCpbslLMxnUCmRERdCKBiWrtfGxjoKuRJCRgTtnQF0dbeiuz+Irl4fWuJBhGOMY+Mmh+/fK2RxndyO/PNWcgGnW7X+bRDKD6w5zPv26N7u6ixrD9/z/UC41wnnouIaSJFttwXCdxYP2bEJo1Q0sbakIZ+rQffFkOhoItEWQixRxepyFvNz64j6nsLY0Ffw6IkvybX05i8B9B/p4v4UCCc4JoXep7rInrnaTsr2Vmf4nwvCaQhMim+jhptTU3jvvXdx7eol1GoVtLe1SRQdgbrJuM+AYjnQXI2mbL29fejq6kZrSysCgSACO2jlYvzGjsYuCH+gya1WN4U9a9kNmHZNpBRN0tCXFzF99QpuX3gFVmUD+wajODAaQTwagmGWYDWKUmgLBeiRFEatCawXw7hy5SauX5+BYTdweGIMh8dH0J1IwTLr8NGtXAvLXLVebcHUiombCxlUY8dw/NRTOPP8V9HR1SkgnBGEZEasLi8LCH/9jVewvr6Gr3/96/jc574g82SxUBEDR8oROju7RY4genDPa4v7fonK4+v5hBFCZsVrr72GmZkpBI0mqnVKaVrx+c99GcePP4pksgMG0x28/egOEE6JL7vqVrOBWrWKYrmEfK0M3a9JnJmvUMXFN3+MH37rJQSyVTzRfxhnkhNIxBOoEoQbGtZ8ddxZW8KPlm+h//hB/OH/9KdoGeiSBKkyDS/9PjQbDbHG240o+/gh/PE54Xbjp0C4UvwQlCiRv85WOI3JzDpuZC1cXM7BzG9i70AvDg50oj9gKNdyrjhE7rJukV7hGlqxYOOZse2IwXCk8+qaRQnpWkO6WMatlTIWNyvivEugP9QZQyLI13Jz0nYuhK5eV3aGbP8RcJBG5gJ2n4fIhZZLMjGwkMtheiErcWiD4RDGB3rR08JYEFa0uNBsG7BIm9JruRuMXlGIfOcxqL8V9G770NA00VTf3thQILzpx2ibgQNDXUiGNNraeO9MtN9y07E6z82tm8lJejcrcKojpcAtoxLkGIye9hkoNR1cu7uB20tpiQQ6OpzAeG+7csx26OKqaNoWDNekjhp2bwEllYcLMSvmvHYusGQXgLQmH1CEgXTNwqXZZQXCgyE8fqAXw21h6LaFECk4guVJsf7oMXgdaDDHayvqZ6WDloFFOroCnAWfgc18A5dnFyUqoqe7B0dG4uiPGsKq8DMLVjK9eN12HsO9PgLC3exIxth4mwhxf1fU7w1Tw93VIm6tZqH7Kujr6cREdxxd0gknn50jgrQGGs1x1LCiTjmDp/+jplodQ/TcAomVBptabV7D+aqNW/PrWMlW0eGvY3zPMIaTETobqKxwea4bheZuL0SPzWPwJDIfzL0e6vO4AIrXSxzb/bi52cD0woqA8NHeBkaHhtAdiSBAOpR02Xm+aYLF31bu6LKVEcoGgROdeF06Ou9NoVayENYADJpm+fD+agHTS+so+QJo85V3QfgDbQ0e/kmfRRDOrj01p/Q44KDOptfxykt/i7/+r/8vfveLLfjimYMImJsIVpXDtG3rsIzdTvjDj45fjt+4HwhfrcZxa2YBP3r7ihQRH3vkJI4OR5EM1BCw6YweQrYZw/RyDW9MO6gggDNf+wM8fvoJhEMx+PUWWDSLZHXS5+Du8h288aMf4OLU3yLaamN0rA3dIzcl31tzEijmo2JKtrzYRC5bECDTM9iK/uE2xNsM+PwFmUOZXbsNZtxONlcfFoNdiqcC4qrTZCC83QkWB3auZewecx7lwrITHHFPww2zB8K3ytZujdj1ndlqaCoQ3PRlpaPvQwjBQK8Upkp5HTO309IVX16uoJCvoVppIF8ow+9vYmS4CweP9GJwuAPxZBOtyaroxquNje3OPIE01wlHQ9DtxssOy2Uucl3nHKMefJ7HsiFA9nxhvDq8KkCoz+zlgG9t62WNoJfI9sNdN0Qn7/mm8DW2u7lNGqkybsNqlzXHalKaWJIufjBsYWE2h/m5NSSjz+Lw+It4/NEX0J5o3+E8v93R3n4n6vW9ccl9qZqTKFnwiT6axQzqp/kzg5b0W2Vsrxlwn47zRwD/9jHVPkVc9YlpHFsoxcx/PvvWW5i9PS3vmXneQ0MD6O7uRmuiU1yvvQgqxuAReJsNSySRO4sElmnD59EsP3Lbf1pdcL7sr0onvEpvhECA7jdwbFqPOSjnMrgzdRVTF88jPfMTtMdsHNvfjpEe7v4caA2mLZTEH0L0zoih0gAWUxG885PzmJ1ZwEhnAJOHx7CnrwXtsZICw2KiGxPgu1CK4tJcGXNrFST2PYsnnvocjp14Ai0tMVhNzhdNAbdrK8t4/4N38frrr2B5ZQnf/OY38eKLvykxhxbxR6OJYCjsRiB6pohuAdCvia6cLArLNkXScO3aNbz55ptYX19AV2cY+QKNHA08/fTnceLkY+ju7kUkFt+ictK80nvQYJlpBGRp8NEwG6g0KSGljZEfjXQeP/ney/iH//43CoQPHsETyQm0uSDc8WtYh+qEn129hd7JA/iD//AniA12S0pTuVqFo/u2OuECwkMhaWxtjd3dTvg2UvUorpLqpYq2XBkyhSwZsXUFwndMAh8C4dSbMKuZHVirgemMhcuLBZj5lIDw/QNJ9IX9Cshxg+aVYAle3R5rI7QdSyYmY66xB6uXHFQEMwRNfGPpEkF4BXc3q9IJJwgf7IyhPejqdQlWtyrBbgCygBBN9OCSIeoZWwnQUYuROJeLWzgwn8tg+m4O+bKN/ghBeA96YoZEW0lLX6rLXrvd5eKTOsTsaTG/ItBxtcGEmsz6FPM6DXVqkR0HtzbXcH2lvgXCDw52oSNIyl5NJkV1EZQ+mEuUT2hwjrhsb0eUkRSqNOEEbGKQBx+qCKBoOri+uIFpF4QfIwjvaReDOT8qsggrEM5rp8zdJJZKOuoMK1AAmf0LGRLSSKWhi4KZBOGphoXLs8tYcUH4kxO9GEqEBd6GORHKmVUxZd4xJPuaTAEJRPBAeEC9G2rPeW7lGEABBjaKDVyZXcSKC8KPDcXR54Jwg50Vl//w4WO4Dq1Cw/Ycv2lwozQ1GjXvYtOmY81WIHxmhTqtiuSET3TF0RnwqXdnU19E4EuNvhDbxJ2cbuJKP02nfHUMvuaWJlw+Ia+cgYW6jen5dSxnq+j01zG2ZwgjyShCTl18DBTRkc9VhQEVDscQJ4JwmtURhDPnkeNYGQXJFzeEmhoPU6kGpudXJCd8by8ZIkPoDkcRdGhtx1+ly7nAcHdcKUqxn34G0r3g52E3x+W/b4FwC5CYNg3vrha3QHiXU9gF4T8nPPRZA+HKfMmCrtN7oA7Nr6NUyOCVl/4Of/kX/wVfez6ILz91CBFkEagwScGQTuY2CKe/Qwg+Ggvep+vzczrVuy/7M56B+4HwqTUd127cxvTtRSQiMTxy4jgO9/kR42zuVAEjhpViAO/fyuLCagKxjgGc/srvY/L4IQRolGYEYdLIFBqMgIFiuYBz59/HK2f/H2TzS+gfjuHQ0azQdumGvrZCx+F5rK7kkWhXLtCdfWEk2kMwAhaayMGxfPD7GHH64V2MQGUpXBOIeyIz9We/603g0bFVF9Z7nrcj2vF6AmRdmpic0x1AfAcQ9jTjAn8DrlM6O/96DMzuNc0AshkTy0sbmJ7ewMpKRjK/m00N7R0GJg70YM9oH9qSzBi3EQzbotWuVFnQUnV4lo+lPO/jfkKBTW/NUKwousGrAr/SgqtmitDvJZvcFZ64n9n7OApI/3REmSV0+498Zum2e8/lqrP9HugMzznDrzOiTRm2EXDy6ZapYfZWAUt3M+hPPovjR17A4499HuGwR5H/aQCuXvnDIJzPYidcOY4XRY/L60pdOb8Y28YuOfeYkvQjG9+HA+GehTBBuE43eU1DNpPFjRtTeOON1/D2j38sJlX79u7D6ccexeEjh9Hd1y9UY2q+uZ7TpI9jgi7rirG3TY2zKDFkdvXPeU78rIHw+10nEgdUwcgUEF6rlrFxdwE3LryHOzeuQc/fxOhgDMfG29AZy6FRa0A3ue8qS4a3FgqgYreiVANuzvvw3rvnsb6axqnxNpw4shedrSZagoz/4zUzBLDny8Q8IZybyWG94GDizG/huee/hKGRMemsiwmjacFPVufGOi5cPIdXXvkBFu7OCwj/0pe+IiCcMWZkHQbDEfFwEtq5m8LA9dSlJQqFvFwpiZv+5cuX8e677yKdXkZvTxT1po2AEcKZM8/jxInT6O7pg8bEHJmbKGf0xrejYhnZ7KIuvFZDrpBDplSAETLQ0toCX6mOd3/4Gr7zV3+LSKmJJ4aP4rG2cbTHE6jV6yAI33BB+E/WZ9F1dBz/5s/+GJGBLvEdqtRrUkjdoqNHwojQvX8HU5TzEN+TkmO6hNOfcT36rP/ax9PRPwLC3e2/nDLphAuocTvhVh230g6uuCB8dKAXE4Pt6PVAOOlJnvGagF81OOqBbcDqgXABJrTi99FGSwEUAeHlEqZXKljcrCHsgnB2wqnhFaBPsOq5wMoC6y6MBOHUsX8EhBtuRZj6dkZQkVg0n1cgPPcREE4N+nYnXNqstN9Wg9wF4eKMrlQbWyZehLF8HwT6dQJ9gvCUAuHFph972QkfUCCcnfBtEK7+pCzsCPxt1AUaqk64ytdWfzKgDN24MFQQRMliJ3wdt5Yz0gk/NqRAOOPWDJRdEC7Jq9sAWUjHUtuVzrJ6vaAC4dKRJ+WNMFmB8HTDwqU72yD8zH4FwvlbEQJ2ub4EltvHYI42bzoewTsGFXge8FT/rqBsHgY2Sy4Ipya8pwcE4f0RQ+joQm/ccQz1GoSk2yBcxbwpgOwR+fmOOKZoXrfmbINw5oT3dSsQ3hVQnXC/o+Lc+LmVaRr/z992Qbi8VwXCCc15fGWsxg2gAuF3XRC+lKuiU69hfHQYw+1RiSnzfNW3QThfQ30OgnAfQbg4YgoB39V+uJMpN1BSpFIg/Na86oTv660pEB6KIchYNjGMY32Yd6wHwhWlLyAbREYIskDGjY64F+5grFhwAgExpnuHIHxZdcJ77PwuCP85zfyfNRAu5CbO1boDq1mT+JR6rYRXXvof+PP/9H/ixWd0vPjMEbRoBQQqNBhSyQ4KhHNsE4QrTbiSEO0+ftnPwP1A+FvX87h2fRrFioXBrh5MHj6Efe1NBK0sDKsMS49idtPB2avruGuOYfTACUw+9zvYf2BYMAijFAnEuM/109gSNhbuLuD7b/zfuDr1HsItDZw8WUOyvQO6HsLyUhZzcwsoFmroH+xDV08nYgkfgiEHmt+EFqiJqYbZuPfAklzxezx0MDv7YR7ezminVtk1aZO4D4+SrQryfIQj7H7RJM2BRfYRVw3LgOZrQT5PR+0iNjdLqNcsoXDH233o6NERi4YQiTKOit3mppjJFfI5AXF8aTZFCMB5HD+ZbBI3pr6Uq7yDUJjxYXwXzEZXkioxbSPNdguEb2vChUgoz78XCHcB+IcKEW53WfZ7Xtb49u+LDl0c0/medOga00k0lAoOFmZrSG2Usaf3C5g88jk8cvJpoRZ/3ONemnDmbjMWjN1pxnUR+DL2iV1oAnHS1OllIQZ0wrh8WBCu9q+MreVqyghVRjPNzd3B62+8hpd/8ENsrG9gz/AwnnjycUweP47Dx44K1dgv8bumUNQ5H7KDKz1pl83o9apYPL+fd8d9DeMeZth+Bjvh94uMY4NImBl2E9VKAanNdcxcvYzrH7yDUnodI60lHB7vxP6RMKKBDdjVBqwqd4VlMWa0DB2FRgyFio0PrlZw4/ptNGoWnjrWjSMTg2gxCghpan8OLYCaE8Nmtoyra35cnC+gYAZx+sV/h+c/90W0xpMIcsyyudcgI0NDJp3C5SsX8cOXv4c7d2bxwgsv4MknnpLIwlAwikgkivb2JCItcQHHxEp0QedNTYZZo1GXr1w+i/n5eVy6dEm+crlVDA7E0RJPiib8ySeexcGDk4i2JiBa3y0Qvl0Ik2IFXeCLRdGELyzexdLGKvwhAz29PUgGorj+9nv4wbdeQkvNwZMjx3Aqvg/JHSB80wXh72zOoePIPnzzT/5IQDj8GmpNauY/SkcPQd/yvFLFwF0Qrm7Wj6ejkzvkPXauYypAUlVP3YHCAXIjo+HiUhmNwiZGBnswNtyKTulSb/mGyqt5cI8vHneBuQDAHXR0sLQltCHVf2SnN02twmYFt7O1bTp6RxhJnXBPOV8TxKjpXgF3/n6Ii7Cy4Jb4AvmprA9u9dHiTag0ufOZPM6t5bFet106ehd6Y5p0kQlmpNKmrLQEdvld3TRF5Y7rzGXS8df9zGSoqwPraOg0ZnNwe2MT11caKDYN7G3z48BgEh1hICSdYhfUu7ZdsigKHd2G42dX0s0+d7W9St+rOsh8VDUdpQZBeBrTyxn4jDAmh+IY721FVIdoXHyM7hJ9mqsUE72aGy8inVGXjk6a91YBzRSXGn7ygg9iAnZ5dh3LW53wbgy3B4X1H2FONs+LS3tX59s9BkfcT9HRXYM5flaXjqGM2Uxcnl2RTriA8OEW9MdY4afHQNOlo6vrvH0MAmR3vyB0bXYFROHsjnh24QmTNaybwN3V2ofo6Pu7Y+gKaspEwnTd9iRvXL2oGiXbdHQFkFW0l2enJ51nmvD4dCxUSEfPgCC8myB8zxCGO4IIEbbLtXad4l0GgDdu/FsmQKZEsKn3rAoaqvbPQoZywp/KmZhe2BAQfipRwd6hQXRHwgh4Hj2M7OB/nvkbnfW5dbBoRmKjpnO8qrg6jiKDl0gYIg4a1CABeGe9gRvLGyhqQUzU1nZB+ENudh706Z81EG5RNkQnWiY3NGrQAwaajQpe/c7f4T//H/8bvnJGx1efPYq4v4RAhfcIZS7bIJyOA5q9C8IfdHz8MjzvfiD8pbfv4vrUbYTCbZgYHcbB8TH0B/MwzIxEMlYRxtRSE29d3kAx8SQmTz+HidNfxd69SfETYEKFFAGpBDKj0AM+lCtVvHb2/8NbP/4Bys0NHNlniT9IKOJHJreCTGYTeqiJlkQIrfEoYi1MUvEJxZL7E405kyygu2aC8t2Vwilatluod38mMi83ZUWdaxcA7vh3xYLa0bmk87tWcS+N92/q99hlJrgSgCVrovrSrKDqcvpMWE5Dmg78zvJr07RRKeuo1TQxMaRu2giX4PhTgN2KUDABqx7DymIdy5QIFdgx1V3jOa7vPCZPIpknZBXoCDAiLkDXdAuBEDvoOkIRW/LDGW1Gp3gxO6UznhQNtkG4vF+pV9wLhHtOJvzc2wkbXldXWAbuHk8y1cWkjXsPVSyXf7eisJoGSrkIVuYNFAs29g0+iyOHHsfksUnlRv8xj4+C8FKphIWFBekW3rhxQ7rhe/fuxbFjx+Q7M8dJS/dc4CPhyEODcI+/SRBumxZCATprW9hYX8d7776H7333u7hz544A/gP7xzHOe2G4H319A0JRZzeeYJxmYs2G6sjLaNMULV39fReEf/Sy3w+Ei2OBbaFUySGX3sQCgerbP8La3DSSsSBOjRgYH25FV2uF/ETqQaDRVwIlIRjWdSBTiSJbtPDGOxlsrqURCcbw1FHOZZ2I6in4mmxYEGyEULZjWE8VcGEVuLZcRV1rxbNf/xM88+xz8DM6TrMkWtlq8N7RUMhlcO36FXz/B9/F7dvTOHXqFA4fOop8vohEPIn+/gGMjOxBLNYqcwbHhWArx0GtUpIM7+XlJVy7fhW3bt0Sd3SO4VhMx97RJLp7h9GWaMf4/iNoS3RB0w1oupISqk643G1K+svCebOJciGPpZVlzN65g7nVRZTrFQwODWJfdz9mL1zBD7/9HbRWbDy+5xhOtI8h2ao64QTaHgh/P72A9kN78Y0//rcIDXbB59cFhJOP8+FO+C4Iv98U9vEgnM4C3mPLzVotIorCxCahciFjRed6xsaFpQLMwibYCd8/GEd3WFNLndA4PICsQAt/EhIQyy626sJ6A0VpwhXglAnP50MmX8OFVAm3chXErQbGBvuwJxlG0lCvIeFWHmqUbrta+HRqWznxa6rb4sVAsdPoATaT2gz4MJcp4+JKHht1B8NhH/YPdKEnpqPF1Ybx/clvCShXn0uAETVXwgdjpJSC/8q9nO9ppyYcuL1WwLWVMoqmhvGEgYMDSXSFmUVOna+rISNdhN17MVtRRjJc4kiPVppw6pw9cEsttQKjZU1DkZrwhSxurGbgC4RxcrAVEz0taKXmg9p819JeHMplseV5Vy6fCuR5511RydX9y8+h4tHYw0rXHFyeTeFuKo9AKIyn93diNBGA3wJCostRmnB1DG7UWcBQWh0BkVtdav8W5Z0FB+Z3EyDnfD5s5kl5X8NmriyaqqPDMfTHdNGECwjfUvcr6r66Di4I52FcEO5VSWUCommMS/1eM2nMVhVjNp9dEzr6/p4oukOko7NW4GrtyaTY4ihwlLBzzLNCLbfaeKhCwPY4Zowdz9UcQfjCJpbzNSQ1G+N7BjHS4UfEaQoliN0Hfma+R9VNV68m1H1Xi+dleLNw4n1Odh9Nyht8Gq5lTaG8MwZtst3CvqF+dEf8CNKJVeoPrDqqV5bxL5edm03GtSmHddcPfmtMy83tWGjqftR9pKPXcJMgHCGMmuu7IPznhIbuB8I/bKz24YN7kTRq86zm548+/rnGbDursTspjApkqDHFKBb+wTQbePM7/wP/6T/+r/jKky348jMHEDfyCJlllRfM+89z0GR5ySN3bGlVH/zk3iu+7NPUTD74O/nsPvOeEXDcGfgaYtRFp2Z2VbxRZXlFX3ZbAzGZ50rFKv7u9duYmrqJiT17cGJsAAM9nUgG8tCcKqxGGeVgDz64lcZ3z95Gx8F/ha987Xcwcvg0ksmY2hy6M5HQiU0Nut+HRqOJm7cv4K2zr+PSlQ/Q1T+NfftG0Nndgqa9CcuuQQ+WYQQdNw+bwJW/z/lLxYFYTs0FwnRH19WfOf+52d2kgsr87VKTmXQiwI4MN++yblGuFTBXtxhfRz1X/bNrderKjNRPXdbcRzrFToN0Y76O8hURWQdL/LbSnbP0ulXw12zoOk3TNDQbLFgFUcr7MDeTw8L8smSiK1or1yNqR5swraYAW2qNjUBAaOsE5MQQLEyEwwG0xA20xEOIJ1rQnmxB2CjB0EoSb8QHddVSlOD7FBC+bby2vVdzCxySA+4ythwlO+HcIFRz152cOlRLpyCQvKy6UG7lLDpJ2M0ANpcNLN/xI+BP4NDYF3Fw4hRGR/fdl5LNTjJf03OcJ9hpNk0srizi/KUL+MkbP8LCnTnEQmEcOz6Jo8cnMTK2F519PeJjw9xxzkbMZ/fmoC0TzPtowb3hwCaDrKdcWy1bMqN53UrFkuh1f/jDH2Lq+pTojYeGBgV4a37lYD02Nib56MwGp05dTNsIulTQjWIxSMzYvbvzn92Z5sHfuZJjqods6V1jMbUXdkl7cnupu6wJA7WGhcLmMpZmLuPqpXNYu/EOonoN+4d7cGw0ho54AJrFvV4GPj0AaDHoyLqO/kFs5FqxuFrGax+solbLYqC/E6fHghjuTaJFmJcNiQ2z/AEUnRgWV9O4uGhgbtOPaPsonv/6n+LEo5Owua/TaTrIe0CDX/OhVMxjdvY63nz9e/jgg3dlDtu7d0LM2zqS+zEyPIaxsXGhhJOdwuI2PziBdjaTxszMbZw/fw5v/+RtrKwsi+nfE08+iUcemcTwcA8irrN+NNoinhA09jOCBOHuyXJPJme0omz3TVilMrIba8LeuLM4h3Qxh9a2BPb1DmFjeh4vf+s76LdCeProYxht7UNcD4qRG1kfG3YVs6tLeDe/iL5Th/Cv//Tfwehuk4gzTo5U7hKEc65tCYcQpuGbzKnq2hH9efOj+yOvbvfgg+RX5JkfD8ItZcymBr0HD7ZBOAunnPh4UusNS8DA+aUc7EIKe/t7MDGQQB8zKwkqZMJVk65oi0W/wYu1o4spk7w8QyY2ZcxGAKScpjP5Os6niriVLyPZbGD/QC/2JqNoD7hZW1y4XBBOjaFUvMW8q7Kl7SVwUSCcmz/3eLaFpsbepIb5TA2XlwvYrNkYiVjYP9CJ3hYDLSwQuHEjyqRLzQ40NFODi0BH6YdN6Yp6IJwFAO5QGWBvgM6Et1cruLqSR9H0YSJh4HC/AuEqn0V1boVJQh04XVlVSBVCpPQL6OME7eq9BCwpEM4tQEnTUGg6uEoQvpaDLxjGqYEYDvW0IO4D9LoyWJPzwu8i+OZ5U6BPRVq59DiXxq3ApTIII1AsUBogIDyLuUwORiiEZ8c6sS9uSPeV2fDqZnMp1F73+wGOQVBrOhoyPg2pgo1LM+vI5kvo6e7CocEoBlv8CoQT6HtVPrdDLGUdD4TL6q464WRFbPnKiyacBH8daxY74VXcXskBVkMZs/WG0eOCcJrYCdCXLvXOceN1VliUcL3EOY69ggyp3y4IvyMgfAPLhRraNA1jewawJ6kh6jRZUIRPdOcq/84UgznP5X/b2fbDx/CKIhZMGv35NFzN0J1zDekqcLhdw76hPvRG1HXYKoC6XR9Gjgn1UI6jYgPYmVRjyl3wPJM+pwlTD6Lh0/HeShU3lzZQQgiD9sYuCP85LQA/Kwi/l4P6TnD1zwXh9/u4O+N/RN/lmiL95Hvfwn/+j/8LvvhoG75wZhSJYB4RX1ruWRYRTdBV2e3+uHIb1Ul78Mf98sNlHN+jEPHgr/zr88z7nkMyorSKdGyl4GsHt1Ismoy+EgacBiOchGlrWFnN4Dtn5zBz6xYePzyODmJl8QAAIABJREFUR/Z1oyMeRmugKIalNMfKR4bxzrVV/NPZm5g4/fv4+u9+E72j4wJGBBBz7IgLMCRr1htLpBZfuHABr776KkratzDIVJQ9ScSTjOVqwtZS0uFlB5i5po7th+ajECwKR0C4yr3e6bAtywOL8jQ7sljoVl1aMceq7uju3mMobLmLe7sVjluHunPVBCArZAukuhmR6jz7XcsammJyE+qt47wXyLYiiOZabMPSc3C0krieO3oJPqsNaLbDaobh2AYqRQ0bqw1k0nnUazoMP03HDKGoN5o1NBo1NBuMUfJJ9jH3xgSdDdNEqVKUNUA3mgiGNSQ72zA03IverjraWoviyi7hIKRLa37ofu7gWJRRjDxl5qkaA7pNnhT3WvziWOHegrR6F4QTTLjnmpR4K9CAqVE+V3Oz1bnv6YBZD2B5FlidC6CjfQjHD7+IA/uPo6ur7773Mj8PqdySh20z2s1APp/HxanLeOPsm3j/9R+hmMmhK9GOvWP7sHdiHAdOTmJw3yja2tvkmhMsBI2AuN/snDc+SSst89iOqF1vmLC7zk7lG2+8IWCcIHvfvn3o7+9HuZIXZ2s6pA8PDws1vqenR94/PwfHpyp8UI6hTOV+HR/KE0k1JLb2JNIo4n3FCpny95ESkVsBbiCCfLGJtdlrmD73Cq5feg/R2h2M9kYxNtSBvb0hhAIazHoZmmZCM7ivCcDvpGRv67ejWE4lcPtOFq9dXBRTx4OH+vHosA89bQnEJMqAtPAaGgE/cnYEM/OruLwQRrrSgeF9j+GpF/8Iew+MSKyr6S9AZ+HS0SUtqFwpYGlxGu/++GX8+OwbGNs/hMljj6Krsx/x1sMIhzrQkUzCiChZCc0LLdsWucnt27fx9ttn8c4778jYCoWCOHbsKL72ta/hscceRTjixSN+eLRwDN3rkWOfmnr1fBHZpbu4M3Mbi2uLKDXrCIRDGOjoRfrmAl779ndxMNSFZx89g45QK1ptHfVKFSQXLdeLuL1yFxfNNEafOolv/Ps/gj/Zikq5LGbdhk+T+YbXJxoKIRQi03JnKV90bDsYqtuhWb9uY34XhPOK/wJA+KX1PPICwv043N+BnhCgNxWYFhDOnEOSjmVBVxVogxsUF+h/CIQT9LpUcXbCC4yLW8hiaiMDCAhvwaHuVgHhfuYOeiBc58LPrjRfX4FwVoSVoZmUKbZ0zgL0BYQbJPAICL84m8FcNisg/BkB4UEB4aGdIFyOwQKF6rZ/0jEUCPcj59OwWbBxcWYN2QJBeCcOD7Rg4JNAuHSQvdlbAeT7gfB1AeEVoaPDakpE2YHeMLpCio5OEK7KdqpLvV282QXhwYCBcCiAllAAAYNOm7ZUSEVvJBFwSt3OYhvZIhoNgMRFVhnEeQ8ptnFDyq9KHbFwBEMD3QgHdlIff32m5Y+jo+90z915RqSL4oLOnd9/kSD8/Gvfx1/8X/87Hpvw4ZlHB9ETryHmSyntK0HBT4Fwt3P5EJf6/iBcbWR2H598Bj4ZhHODRxDOTqwqm5iow1bB2zDCnSiXm5idW8WbF1eQWl/Dowf2YHJPB9paQojpBOHKrGfJTOLcdArnb2UxdvqbeOHF30CyfwihUEhAhweCvHHOTRwf/Pvs7Ky4AV+f/Ts0miWMjiUxcSQuQBL+dfgNMqNUYVbzhaD5grDNkIw1KXLueOz8zB4I33nsgFbfAdiVlpofXpkyKXo1qa9b5mM210nS4N0AUdLBhUK9Y56TYjllYHIkpbzjv+/QWlPOxpxd8cf0sZDA+VQVOxxUYdklAeDsdDmWgWrZcjWlrXL+2AlXhQtGYplo1Blx5ogutVxtolKpisY8l6+gUCginSmiUq4hGo2hu7cfe4ba0dcdRaxVAxOSdD+jnqqiJ9+SYAmDikUHT8eucsLZtYdWVsUH0v991DuzqEFw7pf3Qalrvd6GZrMFtq8g50iy2s0I6lVgdaGB7FoMg33jODX5AsbHjghVd6eh3c7r6Dmg8xp644Q68PNvncV7P/oR5qemEdINtEVb0PA5iCRacfzMaRw4NYk9o6Nq3JEDxuJF0C1Ce/PoJwDg+4Fwvhfq0M+ePStUeGrAJycnMT4+jmxuE3Nzc+JuHYvFsGfPHkxMTMhzCNYlTs0tCP26g3DV9FAPdWW2WbKk/7NYRxYuxzy7rU1Hx/LKGq5/8Dqm3vsnrC/N4HA/cGBPJ3rbw+iMsqRhiW8JC1Z6IIiaQwPcnEhhbDOCheUQbtzawFuX7yLR5uCRR8cw2WcjwU5uvQZba4qnk2kEsFY1MDWzgEt3Q9Aj4zh66gs49fRvo3cwKSC8jhz8mmKGBHw6avUK1pcWcf7cWbz7ztsYGenCM898HgcOHoFm9KFRseA3AhAvNZFwkFnmCAX9xz8+K8yK6elp+bcjRw7jc597Hs8//zy6u7vEMf1ej50MuZ3/XnUM2GYT2ZVVzExdw+2ZW0gVM2htb0M8kUCbFsbShRs49+pZnGobxpPHHkG7FkFMD6DeaKBYLWO6tIk7a8tYanFw6HNP4sVv/DZCiRgq5Sps05Si0i4I/+T1V1aDj3NHd3Y74T+3TviF9RxyltcJVyA8QAd5WbQ0AeFCfd8BwnUx6VLddokXkXWcd6sHwoGKRoMJBcKvb6RdEN6Kgy4IN1jR81gN7LrzGALCFdBnZVhR3lUHWRGxRUQiIJya9CLj4qoOLs1mcIcgPBzEM2NdAsKpJw7vAOHOh46hOrMK6P/0Mahtp5ma6ejI+3QFwm+vIVssoqerE4cHCcJVRJlxz064ywrYGvukI3pO8+4Gye2EE1QThC+slnGbINw0FQjvIwhX5GzdrrqWs8qOTb0SGRQE+oqOvtsJ3wXhDzbVPtizfhZN+LaGcLsDLMWQHS27f+lO+NQ7b+G//fl/wb7ONE4f7cJor4YWPSP3DQ3/ad/oPZTx5MOD8Ac7o7vP+rgzcH8QTjDFTjhBuKZAuMuUMUl5JpDkJjjYiXS6gCtXZ3HlTkEkLCfGB3FwoAXxiIGgU4DjN8AIoSvrGq7O5ZExE9j/+O/h9JmnEWxtF80uO4jhcFi6QQSF1NcyZ5aUbQIUOlyzG3723b/C7Znr6OoN4OTpXkRbNBiRTRjBJiyrpsRUegRgt7jsoFqnBwg/w05ArM4IgbRl0R18uxPODX0spAy7uIn1+wnSdMnnVTFlyt6SwNMmknbzv3WuGKSjC7OMkiVlyKEwnZcT/hEQ7hWnXYYYi9VMUSHAs5yo6q477J6TOlsAtLzSfrums4wdU+DTgO5qidXm3ZbPZck1c2VIjgazacE0SXU1JPZsZTmHtZU08vkSmk0d8XgYfT1J9A/E0NObQEsrP09GQIquce325H3qfbGo0PDxPlbUeYJwoQv7VDYyz58qhvhRqzVRrZooFxLI5wKo1NdgBBy0JSNIxDrRqPtw+3oKzWIH9o9P4tETX8bI8H6JrrsfT1W0sy6bgfMbASx14FffOIv5azdgl6sYGRhESyiKO8uL2Mim0b1vGI889xSOTk4inohL146FAjuyXQRSV+zjq3hKVnPv59AIjs7VV65cke78yZMnpXPJc8RiEoE4O/bxeFyA+IEDB2Tse+wP6dALPf3Xs5Ko0mbU+VWkfyXR86SqzF0n7ZmGetROc6yXyjXcvHENF3/yPdy9/iY0u4JnJ5M4ONqFWNARI1zSoxkxxohDfyCAum3D78tJ0apWMXBrDrh6bRkXZzcwPNyCJ88cwkRHDRHNh0C1hqbWFElrQw9gPuvgyo07uLnegu7hJ/D0538bY0efQzQekFujYubcKDyCcEM62vlUBtevncf5c++hXs/i9OkncfrxJxGO9aNRI5MjJNv6er0mY7lareL69et4443XMTU1Jfc1ZQzsfj/yyCn09fXDMHTPDupD07wnrRGI4M593lxfN3U0azUpCkxdv4z5u/OoWFX09fdL1ri1XsSddy9j/cYdPNk7gWN7JxC3DIT8AdTMJlZyKVzJLGOtmIW1rxsnXngOjzzzJEKtUdQrNdSrNQTDSu6x2wn/5P3HLgiX1fhfno5+bjOLrAVMJAI43N+J7hAQMalBdqldrL6LdpoLoavFYlnfBeGKyuYZzJEqoyzpypqOYgO4upDG9Y0MHOmExwWEt/oI9JkHqKLVbPkdZfLlgXC/AGSVy06vcQ+E++yGRGKxQlmCLiD88kwGs7kM/ALCu7HXBeERmooJHV3/qWMovbMHwglrP3wMcfx2qAn3I5W3cUlAeAHd3Z04NNCKwVYvJ/yjdPQd+nhv3LtUcWWatg3CvaAxasLvrpYwIyDcQl93Byb6vU44JRRVlypO+uy9QDjzw3fp6Lud8E+eaB/0GR8HwuV+dzXfO797P//o918kCJ+5+D7+9r/9JdqcGzg+kcDhvS2I+zOiySUIt0H9jZrjflYQfj/K+cfR1B/0Ovy6PO9jQbivBo0AcAuEKxmL6WvCIh2X+upAB5aWNvDuu1ewlLbQ2dGOI3t7sK87iGhIg7+ZB4wIqk0Lb1zL49ZKFfGhSUw88VsYmziEQtUSYEKXXgIRUnQZNcYvyXQ2DOmq0Ml6fX0dL7/6HZw7/zYa9jrGDobQ09eK1o4cQhF2xyqyUdW1sNCv06kKNlIlFCuKiu4Vq7xOOzupCrB+mI7endQFBHGDGwzxu6HAuOFmhmsEf9R0u/4aIkXiX1SklOqCc60mNV20dG4HnFR5BfFEnUd2mI/Rn+wgK/+XUCguxd16NYFGLYxmXYdZj8B0VqAZGwhHDHFz5p6AX1IcEEWga/4mV8hd30Vxpij2wkqy6EpODXUUjYaDUsFANt3A6koaS4sFlMpVhCMtGBwMY8+eTnR28/NvSuQTmUm6UM590M0YfNR/OzoqBA6i8ebnKLl7CRYxFPW+2dBRLVMTy8xzILPeivVlH/KlOURb/Bje04HB/gHYpo7ZmykYTj8mjz6GR068gN6eYRj+e1NtVf9B5Q5LVremCWghW+Lmyz9CdXkdfYkkDh84iKDfwJXpG5i5O49ARxyPfeFZnDh1Colku0gehUVI19odMpZPBsBews9PzxQsKrEYcP78eSkuHT58GMePH0dnZxty+ZxETNG0rVKpSGQZQTo74yw2qeKQKi588nv41ZyllDuUl26kPuO2PtxBo9mQcxTwB2Ve4PleXpjBtSsXcGfqLHyVOfR2RHH6YBSD3TEYvjr0JkG4JS78ASMm4N2UVI8S6o06Cnkfrt2s4/zFO9gs2hjfn8RTTx3CQDQLw7QQrDfR1JlI40fJ1nFzpY5r0/NYqfZj76Hn8MJv/j66ho/A5/fRPB3lRk5Fz1E6yUKU5aBarOHOzA1cvXIZH3zwJg4dPoSv/sZvoGdgHDbNemwDWhAol8vymVZWVmQMUdbA+Yju/hxL+/fvl/mRP2s06wgG70073zl+ZJ/vmiTqTgC1SgXp1AaWN5ZlTFadmnhBMLJs5dw0ls9NoaWp40zfQYy0d6OlwZhnH6pWE7dSK7iSX0FFs9Hz1HGc+sIz6NkzhHAkDLthCmVdDwd3QfgD3p67IPwXBMLfT6WRsW0B4Yf6u9EV0BCza1KV5YK+DbKJWD1DFK7cqhPuKoNdl3cCa9XVruiG2wlPYWpd0dFPDMQx0ZMQEB6kZlrc0emMrcxEVHCV0p37eeytwHgv+9oGQTi4sEJDiRFlFRuXZjcxK53wEJ4a68FoIgS/YyMquh0F5nceg1BWgfCPPwZNT3K+ADZzFi7NLCObLwsd/dAgQXgAQWEHet1oRTf3JmpqrL2Hw8xFt4aqUtQ5vbOToUoLa+Z2RJljNVROeF8UXWGVE059udJr851Tr+15CWy7te6C8N1O+APOtQ/0tE8C4d5GcUu/6r7qLxsd/c61y/j7v/lr6PkPcGgkiEcOdQoI1+nzISZUHgjn5p5dNnpf3Hszcb8T93G6710g/kDD7UNsiZ2/IfOlrwmfG5+l6Meqm2xpJprcNOoGYHRjZnYRb7zxLqp1B/vH9uDAaBID7T6EDB+cBvPB21Bv6vj228uYTzVw8LEvYeLMi+jpHcRGuiTdHnYHuaGmazTBOM2raMZJcEK6LiOmeL3PfXAd5869jalbZxFq3cD+AwPoGaojGmfcV0mAOPXglXIDS4ubuLuURSqrurIeqKfpFTvsPN5OOrp3TyXbgjD8uhi9Mc6LekYjwOgzdsU16Aa7ViwQ0G1c+ahQUsNOuWdC6tHRFeD3OuHscquVynLXdBHnSDfdpzredlQKCKViEIU8UCo0US1RwpFHS4uFrp4YWuNh+AN1aP6KmNfp/u01jykXHo3ddNJS0ydNXkylLBtN0cDz3jOg2R2wmq3IZqtYWijj7moGmUIdul5FV2crRgbb0NOlIRo2EAvbYGKHrIGUF0nhwYdcS1HAuG1p4nLu2LrIABrVECqVBvJZG7l0FYVCGfWag2KugVymjIa1ho7OVgyNdCHZxvehI7thIxYYxSOnzuDU5BfQ3tYln0U5s9/7wXMnuce6LsDlH//xH3Hju68jWKzhwPAoJsb3w2o0cfHWFJY21hDt68SJ586ISRvptzqBkt8PO6Rg3oMasyk24r071SwGULtLAEUXa47lyclj6Ovvls57rV4TEO5Fp9G0jb4I4VBYmR67Rna/3iDcyyDiVdleF3iv0U3er2kI6D4Uc3msrizj+vvfx83rF1HLz2L/SAD79/VjoC2PaMCC36m7UnKuPfS2iKpimc+CYzRQbTRA0ujly1m8/8E0orE4Dh5I4vHTY2jTUmJiFmK6kcF2lY5MRcfFuQqm76yiFBzHxOSzePFf/RvEO/vQtGwBxdVaDoEg04xsBHxktfhg1hysLizixtQUXnv9O4jEgvjqb3wZh48fRzAUA9WmTBfJZDNIp9NSnJyeviW/y+IkGRPDw3ukKClyBaHZbHttfdyMzzHlgXB/oYliqYCqVYcT0eDzayjUyyilclicW8DVf3gL2RsLmBwcw+neCSS0EKJ1IKObKFp1XEkv4XotDSMRw6mvfREnn3ocluZDNBgSEUGzVocd9O+C8Adbgnfp6HKePq1OOCvFzBtn1V1e14FG0Cs3iw9N15jt1koZ59MZZB0H43EDE71JdBo+tDgNcTnlRvzeIFyZuyjrLnfREJYOc7lZGbZR8wdRMklHVyCc7ujH+luxvychDu9Bqw6frl7DA8iqG+UBZBWt5aaDu6ndBOE0EFN55xUtiIyA8A3MZDKItLTgiX1dGG4NwBAQzs6C0lI3RY+nqETseEmd3o3vuucxuB13NBT0IDayTVy5s4pcoeIas7WgN6rLMfyiPVMO+CwhbIPwbX2MAtAKeisQzoep6H7wYd30Y3GtiNnVHByrrnLC+6LoCAJ+R2WCS8FiBwhXRQR1DJnUxPyNGyjvqjhw6Hiu8x1quF00cWc5haV8De26/tk2ZlukO3oQQ87mrjHbA06wD/u0hwHhO4H3LxqEe5/T6ywu3JzCP33771FaeAUTQwYeP9aL9lBeaLPqbmSHS20iPm0QvgvAH27U3dNhXpIkPBCu3NG36KAaY7UY1UN7zA7cnL6DV189J56ik0cPYGK0DR3RJgJ+B06jAcffjlpDx1+9dgfLeRtPvvANHDjzFSQ7e1CpObLZ5Bc73QQt7BAyRoobz2QyKQCls7NT4p7Sm2VM3byEn7z3XWSKlzG2vw8j4xraOrne1GDaZZFzlUtVLN5dx3qqAtNObHXUuYFlZ1s6qLYy9LLpRyFRLwqEVUsZFe1laALE6SzOhmk4ooA3cZsR8H7OO1aD5qa7KJ8oFcPppQaQPq4yoGk+pxjsTSk8qRWJ3Wm6JFtNv3SmS6UaclkH2XQNhXwV1bIDw2iguzuG4dFO9PQkEY7Z0I2KmMA5vtpWMWUbhGtoWnlZIqVQoFMzz2xxFguicGgaZbcBdgK1moNMysbiagYLKymkNpdl7evvbcf4aCc6OxKIx4CQn51EOorXYVAuZ9vIRqpihMfcb7PeAqupiXlcPmML8GbmN83jyuUKLJsmTTFEQlGEYw0kO+Lo6GyBzzaQSZWR2/ShPXYApx99BocPPIXWWFKaEpJUe4+HSmZQST0sdjCa7Nvf/jauf/91RGoWDgyNYmhgAOVCEdfmbiNTKqJz3xBOPf80Dhw+iGi8VRUFuR9iZf9TAOEcR+x+MyKNIJwyClLO2Qnv6EgIgOJzUumUjHMWmfh3Txcu87jrkP5wd/GvzrNVq4T/eYHD2yCcSQZWw5RkGQM2UusbmKVz+Ft/g5XFWSTCFTx6tAvj+/oR9S3CZ5bgRwOazb0g2Rsh2HZYbkJds8UksN40sbxh4sLFFC5emEVPdw+OHe3GscO9iOspOE0LAd6jQQ1NW8NazsG5mRLmljPwd5/CoZPP45nP/wYiiaTMJYwEbDZK8AfIHLVh+CLKA8L0IbOewu1b03j11ZeQzm3g1CPHcfLRRzEyOoZAMIp8qYhUOo1ioShFmlwuj96ePgwODsl8yNQBjhuOeWaLK78G1RTamsfd9Bve60q6QihC2Y36qtxdRzqXFRCeGOhAe2cS+XIBmaV1XPrgPC5963XoqQrOHDyBI23DiNg6Ig1g1a6gYNVxOb2EOZSRHOrD07/3m9h/9CCqTROGpiNAVolpSRzzLh39we7J3U74pwTCrQYdP3XogbDAWbLJG7W65AWSgskVuakbaNo+TC+XcCmVEifzsbYA9nUl0K4DrbT/8hOEe7pvl2ItxguOYpl5INw1yVFm8KRmqxusYYRQs4ErdzcxtZwCjBCODiYw3tOGKKtyXET5fjSVMe3pbej/rarcgOXS0fnKmoBRZQ6n9GY+AfrFOnDu1jpurK6iu68Xj4x2iBN+AA7CDh1eVaFg5zHYT1avyWOwq+5q2nYcg7Qdlu/LehBrmQam7m5iM5NHf28vDg+1ojNEmrgFP6l/YnxBSvh2QUJF3amHxKMpNqBE4Km/1QWEc4LfMA0sruUxs5oTp/zBvm6Md0cQN0z4LBOG4AUF9JviSq/66n4XhFNLyPfAV65UaggHDbVsWE04gRCaNnA9XcNKpiA54XRHHx8d/Oy4ozPvXDPQgHJHv7G4jqITxDBSuyD8webXh37WZ00TvlNv5m0C+H11bg6vv/wKZj/4rxjv1/DUqUH0x2sSIaSKjIp6yUQBVZx7+E74Q5/c3V94iDPgJn9IcgKBAdcwJempO01ogQgcLYBcKYIrV2/h7Nmr6IzpePz0cewbjsLvZGBQ20RHXbsdxbKGv3p1AamaH1/55r/Hkae+JB2nQCgm4IkUXRpa8YvAhV1qD2QRqJC2SxAeDiVQLKYxNf0epm6/CiNoYexgGMOjrYjENBghunU7qNUqksFbqjD2q1WAN+m+/O7R0b3OkDJaU+sn/2zW3c6ymLGptZVu4IEgdeKkf9N4zaWaM7XECCASDLnpoq47uhiRKjhhGOxcuUkdliPOx0w9IYywTB3VQhC5TEm6xplUFaVSFcViFbVKGbZQrYFoNIzuriT6hxLo6+9ErJXmbTlYVh264e4PhH5G0zQF+P0sEItjexOOTsq753BOnhdp3FExpCKIZi57tlzHajqLtaU0VpfX4TR96OvoQW93J4YG2tDVqcM0y/D7U4hEHTTNMnKMCDODqFf9KGXaUcg3Uc4Hkd6sCT28Wq3ARhWhkCH6/Xirjp6eOBJtYZedoCG9bmJxYRNaswcjfafx+GPPYaDnCIKBMMJh7lXuPWx3uqPzmvLvL7/8Mt7/7suobKTQHoqirTWORqWKpcwmLN2HfSeP4syXv4DRsb3C4JOAVEoYQoo6/M/thHtjiSD83LlzMpbpjP7YY48hkYgpaYXZlPHtOaJz3Mm+yHXw94DTQ9ysv2JPVexMBcKVZNHb1XHvSG2302zALGdxe/omrl26iLtXXkI8ZmBsJI69AyEkE2GEsQ4fqhIpSzNBh7DdCcFyIiB2pcdSyarKzvfWUhUXzq1jfi6FvmQcTz8xir5uH7pa69ysolZswImEULc03N108M6NAjZyDQxPfhWnn/sy+kbGEG2Nw6/7xPTM75orc850rCCadRNBLYByoYA7M7P4+7//cyyv3cXAUC+eeOopnDz1GCxbw8LKqkhz/HoAHR2d4o/R3qZ8Mri1rVbrwvjgIx5vQ2srgbhreKu0Lgp4S41MgXDxh6FtJbX0zSaqC8tYXF3G3Y0VxPqSGNs/DpOFo0s38Pr3X0b2g1kc6d2L46MH0a21IKIZ0GpNzNslbFaKuJhZRK0rhpNPnsaJzz+NlngrgqGQgG82Hg1dR8Ux5X7kIxoOIRRkAUQVzdQ+etcd3btpd0E4z8Sn0Al3yCHTg9IptmlIwiWY+ZFC/1Y0NBo61Ewfbq8UMLW2gbrmw0RPDGO9ScRZjLUZpaIAOA3QPBMzVUZTTqrsJ6vurwKzAsJNGtKobnPDCKPUdHDhzjJmV+lcHsXkSBvGetoRoTs69douyObkIzftVqdYTXXe5OfdLHI00grdan7VCCFTtnH+5jLmNlMCwk/sSaI35odumvBbpMoFoPsDUpCQz7H1rn/6GFvmb/WK2vAZQZS0AJY3KpiaX8dGJoOBvj4cG0miO+aHn+CXdHRmPQqYVw/5NNsYfIstpjrh7qNZVsBa82PT0nF3NYdby2nw+g329WB/fwvagw40s6k64X6a4vhFE+4dg2Fw3JhZZgOaaNZ8aDYtGH665Kp8bZYuWMyYr9mY5aam1ETMsj5bnfBdEP4vvrn5VQHh64srePPV13HjJ3+BPV0mnntsBENtDTSZHSqxeO6mV5gldVmUWZjbffySnAFGdkkUkEe7ZeqBAuENapGNKEzHwPKmhmtXZ3D56jyG4sAjJw9jZJCBTykpYtpWCFWzC6msg7//URpFJ4QXfu8PcezZ5xEOx2AYKiOceeAEbQTkjHFiLA+drklTZ0QZAQsp6Z2dHWg2ayhVNjA7fwHLK3PoHwng8LFB9PVhcBqoAAAgAElEQVS3IdFBx23mZJeh+U3Yjo5aQ+Xteh1wWSZcGrOsdy74VvVblrmVDlkM2FwdJTfTtk0NObXnDTFaIpiyLBN+PYhouBWBgAZ/wC/daZvsNMdGwCAQdovBNjvhBPyAFupArWKhkK1hY7WJ9bUUcqk6UpvMLQbCYSDWoqMlFkQ4CrS1RdDV1YJYawDRaBB+w4bllGHbNEFT10W9aW+19cFv9bpu5SYcjUkfFhxNsebU56Y+nBRdMrkMWNRVN01srjawML+O9aUKGqUAopEIDh0cR0+fgWhUR7hlE/5AFZVaFg3zMKplG7lsFel1B6lUHsU8Y9KqwiSIxS20dUI63glKFEI+hII6AoGgaPcbdQ0z16qYm11HZ+tR/P/svWmQHdl5JXZyffurfV9QqAKqsHY3Go3eV1ItcmgushZqJ0XZskRqsUSNtY0cnvF4PLbDMRqFFCE5wvYPBW2JkkLSyCFpJJEUSTXZK9DYUUABqH1fXr39Zb5cHOe7mYXqJtDsbjakZrOSrAAKXZX5Xr6b997znfOdc2z8fXjkoSfR0zWqCh6xM9dtHouYASewoByd35N9fv4rX8blC+exNbeMhGkin8zASCfQ1t2FE088gmMPn0Rn1FNrG4ThmgAHWd/fpDv6neTocWFnYWFBQDjZTLZVPPDAA8L8JxNJcfaOQXg8FuNrfyf3gr/mI+ZzJwSIUi3Gtmy+U4elh2jWyli+eRlnXn4RV86/ilb/IvYNdmJ8P6MRNZi6j5RehsEiFA1/aaIbGen6sEWNmfA0VAzACYBzN0p45YV5zM5s4N793Xj8oWH0dHjoyDmiVKlVATdhgaZmU4shnrtQQqlh4L73/ygeeur9aO/pRSprCxussT2CpokG+6hD+I5S2zC2a315DpcunsdXnvsLvHLmJbS0ZPHsBz+CU6ceQbXqYmp2RfbyPT29GBkZleJjPtcuY3tlZRU3b8ygXK4IAGdxp7OzHdkcC4CR70XEfN9uFSEbztaN9cuTmF6YxdTiLPSMhf7+Ppiuj2tffgXXzl1CW0HD8X0TGB8aRYudl/FarpQxG1Yxt7mGqfoW9p26Bx/62EfQ3teNdFKZCjZ9tgSx6KexbiGKEGXMlkAisRdRdqeVfQ+Ey2r0rRuzubUqzFQW9boLM5WRSpsATwG9SmLkaKbkhM9turi6sg5uPSd6UhjpamGiKUyJxOJiwolHMa+GZFkSykKiD7hFIOPOCiElcIZITiibFg0KHN1Cwwtxbm4dc2slWMks7hnKYV97Fglmg/qOgGyan90C+jxb3HcuAtEI7ItoXXIUpZ9bFioDdd1GxQ3x6tQ6FrYK6OrpxvHBPHoiJhwuq9+MsFFu6qqYoHjxGMny32NovHMNSvQoDdNN1DQLq9tNXJ3fRKFUQl9vN44O5NFGqbh8Zi7oDst7oc6lDt6PeEMixYRoUd1h+v26AtaGKQZzS1serq9sodmoo6+7Ewd6UmixKJFl5jgnbyWP97SIuZM7oDZfXtNBMp1XygIeHv/NhWnxNXECNrEchjh/bRUrlSZoufNtlRO+B8LvNG/etX9/r4DwzeV1PPeVr+LVL/0e+nIVfPfjBzHWHaBRb0h1nr15svEUOfoeCL9rA+ptnliUQ3cA4U2qu8wMHE/D5M0aLly4jtW1Bsa7DBw/dgD9PfxcN5BI6PC8JIrVDiws1/HF8yHCdDve/z0/jONPPQmdKqLAFBdhZlGT8RW5dhBiZXUVW1ubWFpcAgENwUylWkGlWoLj1ARoz8xfxPnzZ9AzkMZ9J/txcHwYY4dySKYCuF4JdlKx0I2mJ3O0MOC7WG/2bN4CQZKfKJv9hJGOpJ0qKkgx4SwUOBL95XkKhNMgilnalJJTBp7O2JLZS/m6pqv1VKdGP8bHlMRG2rPtagobawXMz65hdamOaqUB+Lb0BeeyGbR3JtHVlUZrSwqJdCCgPJmMTFql95xpJSq3m9ngt4645KzBag6K+ZvEg+pUCAQICMKVfE6tn+znlkxJU2LnuHlu8LWtVrEwU8LiTBX1egPdXR3oH0xieLgHHb01hHoZ1domVhdHsLVVwdrKNkoFFqc1mEYS7Z1ZZLIJtHTQAT1AriWBRLqBZJKQl7J2ZptnUS4GOP9iEbPT6xgbfAKPnPwITt7/MFrzndFbItNwByo8KqbEIJyfr4Dfl17AV778JZz72ktiAjs+OoaJo0cwPDaKA/ceQd+BEXHH5oebMG3pL44Dsd4JEM4XztYKFgRWVlZEwcGe8N6+LvE8UDFyngAXqdlHA2THbPM71BX9tSBcdnNKQbrTCEObnpqQTmsLM7hy5mu4fOEcCmtLONqzgYmxAYwO9yCh19CoFZE2GhKdSjULC7ySbaOxTdAUEJ70dNQSFsqNJl64tI7TL85jebGIp+8bxcMn+9Ger6ElxTx7E/W6jooOVOohJmd9fP1SDaHVgqd/4Odw8tHHkczmKDqFzXmGbajkzXT6LgUIXO7RNVSLRZw9/XW8/NLXcfHKc7h67YoYPj74yNM4efIhpNNtaIS25MgPDw+hr28AqVRalLHVal0i757/+oui8BkeHsGRI0cwONQvhn9iHiltplGbpCCE17ZYxPfXWVnGwsoSri1MY217XbK9nY0ill6+DNSaOJ4dwljvCLpy7TBDE/Wmi5XNDVyurKHA+z/YjlMffB+e/q73QbdMmGTbubsPfQXESZLRNC5yR08nE0gmONZvMWR7TPit0b4HwgXQfesgfGl+DkurGwLYHHEh9WGbhoBewzLhNT1UwoRMBmsVH7MLK3CbPsY6ExjqakHKINh1oVm2gGCPrBCdSAXAqgVderKj/GXxQxW2IoTmVGQTE2gBGokcGj4wtVrAwhIjTSyM9+Uw0pOHzfN7DWiGrbLAo8WNGy6dMnDeCrIXUeVRXUPFcqGxLTmGNDurW3lUnRCTi9tYWFlHLp/HeG8OA21JpE3CYk/6vzyf7InahIjU/ZtcI6wXYNoJ6HYSFS2N9UIdc1t1bG0X0dqSx8HeLLrZE85R6zflXvNexcZsfP3C3kSHkqnfkr+IlJwurrJP0VHQMlgrVDG7XoapAe0tOQy1mmhLBDB8F6HHPNwEQvY+Riydgv1Rj7vOzR4/a/bs2dApkzd07B8eRGtPrzDhi16Is5OL0hPelUhgfP/gnhx9l1xhLyf8tSjpvQLCixslPP+1F/DCX/8HtJpr+PD7jmJi0EC1XIEhCRAE4SqMZg+Ev02kfBd/TczGAs7/Ud8ycZq4eQfS76ebWVQbAV48s4oLF29AMzpw/wCN2QbR1s6WnzWRIDe9PBbXMrg+U8allV609I3g0Q98DOOP3C8g0NSSO47/CvAq4MtsbrI2zLampJcgnIz4uQsvYWtzUzals3MzuHTpAtIZA919CQzt68bR+3Lo6DZFlp7OKdAXgr3TkUt4xIDHLGp8C18T4aep1ivl9RGx2PQR8aOMcK5rUY4vX2+15qNcJdsOYXySKVNc1VVOL+OmmOGtzMvI+PNr8nIGa+urWFlZRr1eEllpZ2cWQ4MdyOXSyOWBbNaALUQ63car0PWyMkCjKRqBhJFQve2eKhKog0yUWp9MP69Wql3+YSKQl10ff4IAPc4/l9VTjNDg58XJfGW5jhs3i1hd20Cl4qCtI4vxiQPoHcqiGVRQqhQwdzqPYmkLpfIWrEQDvX0d6OnLo7PbEvl+Iu3RG1bABp3g6eXX9Brw3QxMvRUbqz4mz4TY3nJxZPS78PTjH8bBAxNIpmiep/LG+XN3OnYbs/Fe0Fn6wtRl/MNzX8arX/k6AqeJY+OH8Mgjj2B0/CBaejvR0tGu/AD8ACmu2/yco3v0ToFwZoG/+uqrUhRgHvnRo0cxvK9fesD56ZExpDqDBSe5Znz9PQCuBqx/y41PsgYor6adoEbFxQzO05zxpS+gVNhALqHhodEK9g12o7u9HXqzgXqlgoTO1hGlTPT0AL6uiCxPD2EGBrJuEkWbBsAVfOXcKi6fXUat7OMDD4zhgXvakU8UkE468AMLDddGMdSxtlnDxZtNXJxPoqVrP575wZ/F8VMnoLHwptWRoGEcB2tT9bNLmcxz4DbquHH1PL761b/EhQsvY2PzOgyL7R0ekuk+7Ns3jsOHTqB33wSGh/dhaHAYuUxeihCM91tb28D58xfw1a88h62tIg4cOIiHHnwEBw+OoqtHeV7Q9I/qHCqJyEJzzqGCiOOP/y1mwi3dR2V7C9NLc7h8+RIunj2L8s1laLNbGGjtxIM9h9HV1o2knUK5GWCtXsLUxhIulVbQ2tuFiScexMlHH5K4tGwiSYMLkaH7JtAIPNQDDwlDGbPxyCSTysF9D4TfdhrbA+HvAAhnr8P/9j/9W/zJn/8lEukcKswm9T205rJo1lRUgcf+EzozWkmUPItEriyerWYNOZsGNmWEfgNGMoXQSqAp/c5Kcq6YcFb0mEsdsdShivYyQh+mVxbJe9Nvom7noCeSWK/5cFxb+kw6bRctiQBBvYTQq8OyUzDMJHzNkvWa17CivvOGGQH9iL0npyvXb5ah02ws1FC32xEYNtZKHpoBHWIttBp1ZHQHtOohUyy966w67rqGTcMy9uu97hoUe7P3XF3DEja8pLeg5vooNlUMmG2ZaDMcZNjj4zUA1xFGW7eS8MRpOdp4iHRfHaq3XW0uDNDZ1YfmVtEk3WKYaCS75NVuuTrCpgPb1NCiO8jpDXbriRldoNlyfUdP7CyPvOfMQ6VJjdNUm8Z0OgunWpZiw//+v/zPeOyZ98M3LMw3dVybW8PcVhWdlrXHhJOJ2gPhd9xUvldAeGW7jpdffAVf+fN/j6Q3j+/9wH04PGKjWizBkMKcAuHKc2KPCb+LePptnVrFXd+KSQoI1naBcM3KolT18IWvTOPipRvo6Z3AoyM6RvZ1I5MtIQjXhBl23FZcndZw5VoBmziBoYl7cP9Tz6L/+EG4ThOZRG7n9e3aowkrLgZmzWDHxZyAq7C9IhvShXlKM+dw7doU1taXEeolZLIm2rqLaOsK0dFtoKsvRC7PjWhFmHAFihWzLf4pbI2Q6DLKnvlFSSeXi1rEhLNfOHI0D5l5HfmYhLGEW71G1zNRrtMXpAzXZcJJiGRK9aCzlzuRUP3P5XIV62sb2CoUcflCHzyu91xvWh309beju9dEZ6cFy6ILuwNDAISSxOt6A6ZRB8KUsMganx/+PdShsQ88AtYxO87vDW07MnGN2z94U1m0jpxg4pxyqZJT7UaZroUwSMMPTJRKPhaWK1haXsfN2WXZe+wfHRMjp1KljGJpG84sI75cJNMhOnoa6BtoR2ePjVSG4FK5vvNZZ765xtxzqwbH24bvtoqD+uyNChancrDNVpw48kE8/cQH0NPTiVCvihmdrvnQtd47juHYNyA2aOP3S9urePXSeVx96SwKq+voyOZx7733YuLIYSWfzeUEkMCnOZcBjX4ALBK8Q3J0nodtFWfPnhWDNhaAJibGMTq2T0wGeU0WAQQYRaZyb+shfa/+EsdMMwLh4h/ERgoaEIYobs5i6vIZnHnhH7A+cwZt+QxGB7pwaqSIXMpAykgK2ROKJDzysQgDNA0PPo3YDB+ewZZJAxknjS3DwtzKBr706grmr5dgall84P5hnDicR8pYRcKqwUcCjWYKJc3A9ZlVXLgRYKU2iKED9+HRj/0kDh49iNCkQWAJCc2AzcnLVRNYI2AiwDoWF2bxyktfwKVL/4h6fRttHZrkcm9tFTA9XZK2jPHxEzjxyNMSQdbfP4iExQKljmKpjIWFFVy7OoUzp89iY2NLpOpPP/U+HD4yjrb2rIwlzo9UC7Foyb5xfk9WnSaXnIuoGCFAZ4b65tYGZpbmce70abz60itIrFcwHGRxoHcIR3MjsBNp2e+vVGu4vrWCOaeIcouN8eNHcM8zj2F0bBSWaaKF9H/DExDuJQ00tBBV30XGsF4jRxd1UMTSy3O21xO+8/TugfB3AISHgY8f+/jH8dd/9yV87w98HOmWDpSL2/CbLhJaUypRfhCiGiZhJtOo6xmkzTRCL0TKLyCpNwWE6wZ7kC2UXR+uzh4KVdRW7sFc0BQIF6n3LhCeQl3Abd11hAlP5lpQBR/gnEjlMsE20ryGQ8bXg0bJustUUprAAWwpExCuhajHADmCnGS1CTqtsC4Gc07TFxCeyLSg5Jmwk3mp5hq1VRhuCRaaYKVNGOqQEF4BfcrCeA1OpDsgPLoGjc4oF7fB3nbVIV42WsHM8KaVExDMe5xuFpHwGZDmwfA9JS0S5/I7gfDYRf4WCM8ndFRZKfR8OMkuhFZS7lXSIhB3YbnbSPpl2FoAU1P3yKO6gQGO8efBJcFnH1qAZIaLqpILnX7xecxM38S//s3fwCd/6qelt33eS2C5UMbsZmWvJ1wUn3sg/I32Tu8VEF4ruTj98hl88U/+LczGTXz/h07i6GgK1e3tPRD+bbB5ZvyUwd1v5IpF9jQG4U0CFjOD7bKLv/77a7h4aRajB+7Bk2MWhgbakUxtwQ9XRY7ccNtw7koTF69swG95BuMnHsKxh59E+/gQysUKbD0tAJisoEnlWNQH7LHDih1NkRI5Bug0RSMw39woY2uTWbdbuHz5ItY2bqBQXMNq4QVo5iZ6BmwM7rfQ1mYik6GZGM8fx/rcyph+fX44v7cS9V1MONdaMt8mDCmM62KmRlacUvTApzUJLVUzWF1bwvr6GlyXhW4DmUwaAwN9SCSScr5VcXKexvx8AYtzE+joyGBouA1D+3V0dmWRbakikaBnCc3gamrdpFRaI+vtwDQcaGFWelT9po2mY8P3AcvI7LDfSqbOQrQPw5yLMsNNBCEdofleaE6l3NqFEZefDRDqLLQbCFmQRhKWlUaopbBdAVbXNvHq+WvYLNbR0zuAVLZV2PFCoYh+vRedPWkMDLWiZ6gu5niGXUI2b8D3fDTqQLPBnGT65LTAzjYQ6BU06y0obAS4cmEdWwu96O0awSMnP4anHn8K2awNNyjBMh3VaoeB2z4xsQlaXFyhcoJHNXQwu7KAmXOXcePKVdS2iuIsfezeezBx7AjS+ZysQ6xxyPjm52i/syCc/gbMCqenAYH2gQMHMD4xipZ8i1JFRM7VeyD8Nh8tQTjlNlIxE1Nx0GWHO4d/+MKf4fqVVzFz9Swy4QYOj4/h6MFhHGqfg9+oIHAYCWbBYsshqVk+oAjQNJvwdQXAPcOFGZjINNJYCw3cWFjGl86sYmOpiXymC+8/3ot7J7JIYhmGUUKgpeD4GZR1C+cvT+PCjRB16zjGjz2Ee5/9IYwcHCJFD88rIqEb8iUgnE7kfoiFmWs4d+40Xnzhb1As3sTwcDdOnhqTvu+Z2Tm89OI0Jq/MIp/rx9ixE5Ibf/DgBDo7utHW1i5+QxfOX8aNG9O4OjklRciBgSG8/33P4vg9R5BOq9ZVjiXGm7EFgikTBN2Mv+PYZxsEATiLQ6uLU1haWcbNhTlcOnsW05PXsN/I4fGBIzjYN4zeZg7VBgkmH9c3NnBpdQ6NjhQGTh3Dkfvvw8iJo+jp7JR9f6oJBHUHGpnwbAKOAVQIwrXXMuG2rRo+YvPWPRB+a9y/IQgPGnVFJMr8pOy7pIYR5xhGUVaBSLwCzFSAV+c3UFiZw77+HpyY6Ed7ig6gTKWMqqKRoT7lJTx5SpwhpfNWVX0jB2oylSJNY9+SbnCeRLnuYnK9hPntGtK6j8HeLuzrySFnMm4kCvWKVFmeLmeUa+QbjJJSduKByL6jNcvxVHSIlZBKaK3hY2ZrE7MbRVSbAbqSafR3dqK3PYVkQgqnIovhn9Ld5QZIErQ2fHz/j3xcXvtv/dZvYf/okMjoWGFXgy76iqvVMrkoq7J316Eq4nf9kLibb++DY8jUTHFRZ5wNn4w//vyf4pd/+V/i53/jX+NTn/6v4NoWVkPg5pyLhY0iJrQShno6sb83i7QV91ySSVfqBsrn4zxzRtvJiA6TUhTmuOO8vtNg6DMCyJKxOLPmYmZxHevbDg73W+jp6EB/a0bJovh8eU2EdCrmukDjzCjjVfPYt67BZ/9O1LrIffdOAB7N6QxGtOm4utbAtZklbFd9tGacPXf0uzR8NRaufGYYeyLH5UHwQDYl/v71cWQh3cWF0VPmLPHX7uip18htJdJkt4Ph238zd3JHrzs+Ll2exJ/93q8h3VzC93/gAYx31mAaNKmp7rq6aqvh8xMnELz9V7P3m+/UHWDvsGttI1nvg+HbMD0boVkCdAf1hAE3bMXSmov//DevYm5uAQ89eC+eOBQgR9OwkNFfGuxEEqWwHefmavjLL7yIzqMfxEe+/xPoHjyEjq6haCfAtA4lFZevqEUqHlevfz+hz3gxtRXh80DmmSZgy8sLAnguXjqL6ekbaDh1ZLNp5FoD5DvKaOvU0daeRjJbRahvwQ8aMCxKNi1xLtfCtBS2JW5Lp5O4OmKVt+RpcM1mv6cYmalHiM+YCikzEZhJLK+u48zFa9iuA0Mjo+jqHkXCaEW17GDu+jKW5ldQqzho7Z7Hvn392L9/AG0dOnSDsmvuGSjhJIvNHG6yRwaMkAkcnJVjiW7EZO+8SNX3LfdMQLjaU8W+C292TBCkBDwPDeRodEwVgJ+A43hYXS6i2bBRrzdRqwBOw4fnhRjrbUe+DaI8SLevi3lf068L4CZj73tpBFS7GDp0AdWUz/uAO4K56Spe/voC7HACjz7yFE6eeAr7R8ZEOUCGn0ybzFvSX3/nY/ccJJ8ZY+bqdRkPFy5cEOd9gpCxsTHcc889aGlpQcJOCBvNQ1jEO8yHd87qvnNOeNzzvbi4iBdffFFaKYaGhsQhnSZtu03Z4ozz27+7d26efrNj4O783J3vVXy92CFefX4hNL8Ol8kABtMVgNXlFczPzeH0V/8OazPnodWXcGqsjOOHh9HXxraFFtlT6wEVopRmm2Kw6AVsjfThmVQ1+gh0H77ehMZnym3BVsnElcmbeOX0DYROBaP7hvDEvZ3o60whYzbhUXWpGXA9DTcbrbhycxFnZ4sweu7BMx/4GI6cehat+TaZtwzxKaJCku0sTFkANpYqmLz0RTz3j3+L4sbLOHq4HQ89eI8YFfpaGksrBTz38hJefPkipue20No/iuPHj8vXyPB+DPT3i08E2W+O49mb09guFCVG7cEHH8TYwVGYCR1O0xUsU3cczMzNYWZ2BuXtMkYGhnDk0GFk7TTWV9dQ3CrgH5evY+byNSyeu4rWFReDLZ04muzBSHsvWlJZUXCu1kpY3FrHar2MQg5I3juEx558AocmDonqU9M1+Wx8EeqoAhZnIFWwDGH7GzKPMAHC0tPQmevIimrcGsP9pk51FX+PJsjcd+7qm7k7A/FdedY3BOHThUZ8fyNorFwKRU7KTZ/EUKl9vh8EmKt4mFovwqsW0dvZigOD7WhPWvBdH3rQVE6r7K2KwTt7PKJ+Z5W/fAvz6+yXaAbw+E/sd6bEp+5julDBSqmKlO6ht7MNA105ZA22CDej3+eZaIhA6Zh6fXm6ExKA01XRCHaYWTNQIF/cr20djaaP5WoDi5tbqLkO2q0Eetra0N2SgW1p8LnymvTfopRIBxoO2rNJVLcb+LlP/rBM/r/927+N0bFhkboRnKk4lBiI3+pXjv3C312jgq/znwCE7zJSe3e9/zf/alh4Cni7OBb4OWvA5//oT/DLn/1l/NRnfxWf/PRPoeybWA1MzK+WsVauYSSTQldbCr15CxmDCw3HYii58jTH8cXgQnX9WzS34P/IwrNyLjnznKmUP4CoAUwbjtPE3GYTq5tlFOvAaG8ObfkkOlMWkhzbHjNUufAoBpo9UTQlYU3K9DQB5Z5BAESwzeeGBSaVGc9r8DVxop3aaGB+pYCab2LY2N4D4W9+qLylnyQI5+bXdV8LwmO5ZbzJ3P3nuxGEU2kzee06Pv87/x0StVn84IcexKFumrJxk0LjxgjkRN4WeyD8LQ2Tu/7DAsLNIpKNXuiBDatpCQinu7aTtFB1sphdrOIf/uECNtbX8MAD9+KxiQC5NEE45d6azE+bzTyen9zAF75+HsOnvg/f8wOfRPfQBPItPaqlh21CUQHpzYBwBIr1UfsO5TLd9OqycWcc1uLSLK5fn8L1G1NYXJxHrbGORLqK1g4DXd0taOsKkM43xF3ctGuqL5qspE72zIJh2PCYaCL7QRZK42hLeitHkZ4isY5YBFnaVcSZr2dRqbqYvL6CmaUKdCOBjq4RZFKtWGc+8JVraDouuru6cPQ+HR3trZIdnUzTcI3KKxq/NUT1JSA8iiMViTiVCDtPDV/brgI+zaciua7qCVcVgjiB4M0Olgi6K7d06XlnOy3JEA1Nh0wf8499uA2mgYTwvRD7ersUuLYagLmlfk9SOjPiR6PrKRg21yp2p5VhGUk0ai62V/OYuVHC1JUyOvMn8dijT+KeYw8Lw8fPgfVH9tILSBb39zsfrwfhUhhhL229gfWNdZHn8nuCb0pzM+mM7MtIJgkjHkU63e4KbweEx33q7Ad//vnnJXIqjinjnwTeYsoWsZdxZN43Xv+9D8Ljz+o175377GYdnvgVAKubBVy4cB6XLl7Cma9+ATmzivHBHJ65T8e+gTYktVXoGotoBOG6FMvU3knJ/flssCecLTWB/MndlI2mm8HiahMXL13DhYvzSJkBjowfwAPjWfS0JZA0HPg+i1pUgAJT1TacvzqNS0s1dIw/jg985AcwfOgRpFNpKeQwFSiUVkVfyBGn1sTl8zfwlS99HlevvIru9hruO9aH/SN94o+wXfGwtLqFqzMNTM+sYHmtikQmL4Wa9o529HT2YHT/KHq6u6Wdhvng25sF6bXuau/E+MQ4+gcHkEgn4NE8WTfhek1hwjn2Ji9eQX93D0YGh9GsNnBt8ioW5+Zx9twU/JqDtGdgPNuDA4P7MNbSK7Mb499WnAqWagWUQ5d0sc8AACAASURBVAdhSxptI33Yd/IwJg4dRkdnlzKJ9jlnUqqkTKIlSyIC4AIPg4rMkZzD6PtBXyyNJpXxIQKjyIeKccM7gcVvdrZ67/zcG4Lwv7i6tbtNKzL54OSlqo0cGGoxpPV9gA3Pw5ZHWbGHbMJEa1JHhvJn9r0E/FOx6T77bKPbrnKv1ZrH3mO1vHBa1dD0KQc2YLD5X9NRc3xsuQ2UPRdW0EBLOoHWjI1k4CCg26R8qDEItyLDLg0pJw1fHsAQnoBwnj1EWrMU40Sy0E5ItNi2H6BU34bj1ZELgdZUGvkE+4FdqaoZCWWmQBAeOg76WlqxvbmN3/rFz8ig/N3f/V0cODgi9yPuNbs9CP/m1cF/nmH2xlXnb/01ySf9rZ/mn/kM3BaIJy3N2MRdNcQfff5P8NnP/kt8+Ed+HD/+0z+LkgtsGhkUKjWUvBC5ZAcyKQs5w4dNNtBzYbK9wGCbAZ8LM8pNDmAzi1faAFw0dEv+uyeVRFZ9AySYM6tZcFwPa1UDVZdeIGnkUwmkbRMZFrhcyoQCcSluaixoqWIUmRx+WT4nQmbI1oWFFJssslHSP6+uwVx7PqsLFQ2FahNItuCQs7gHwu/S+NsNwjnP8IiZ8Jgt+HZgwh0PuH5zGv/Pf/gswsJV/PjHHsORvibCgJLauvT5yVwvY3GPCb9Lw+ltnzYG4QmnV5hwq2kiNMsCwt10EhvbBqZuFvDyyzfgOnWcuO8oHjrgI5u0xKCSTCYVNAslG//w6gLOTC7g0NOfwPd8/BPoHjiIZDIvYCQAYzlvKTi+GRPO/mcxcGO5mC1JwnS5sCwDpkHFXEMkmdeuXcWVyUuYX7iBzcI8vLAgwDvf5qGjO0S+NYnuPrqye9AN7jfI3qsvm05ispOM1EpRD6NJ52NhqCOzUVEUcT/EYkAdHlqgG2ksrTZx9sIS5uZX0No+JL+zXdhGtbyFvt4uHJo4iNFxRpup3HGZ00Oy3/RHUBtTBcLFllUcTUBDUf5ctFuKSwOydxJGie8hKqJHxmwhe8XfwrHjlB47LEtLutrn2ZSn870yYs2nyZwC6ik7IYUUz6+h4ZRRq7mggNJrZmCaNhKpDJIZF4mkBt0uIJNoQ7Xk4Oakh7npEqrFLA6Nvh8PP/w4Do4dR1truxA8NDvldbmPYo/8Gx2vB+EEKZR8KzDvo+E0BGyLeZXBcRK5SBM4RPF0saT99dd5OyA8nqfJhD/33HMCiAisHn30UYyMjOy8lm/+0by3QXgc5/YNRQip5DRRd5Qp49XrN/HSSy/h4sWL2F64ib5WA8cPdOHJ4xp6O9Oww1WkEhnFRvOZFFEt87lvFW+43igiLtKAaTbqTgJXbxRw7sIV3JzeRE9bBifvO44j/TrasuJJrpSsmoW6E+ByMY8zl6ZwcyvA+MMfxUe/70eQ7zuqrktDNjLhBOGM2ww1VCt1vPT8q/jbv/ocrk9dwlAvcGSiB92deaxvLGGr1ECjCZjpEViJHJpBQmJuOWb5vhvVhsQyZtMZZDIZGb+WYUlkYGd7h4ypXGseRoKKyFDMmfm7xcI2Njc2MD11E34kFa9sbWN9ZQ1u3UF6LYFcKoPe1k4MtXQjn8khqRvYqpawXSlh1tlCgV4VA50YuGcCh48exsHxA0iT8WfxyuXz7kPjXtEgzooc/jnnR5GOnBPVVKbD1O1oD3PLgJCAbyelISoaKor3O+94QxD+v744t3NXlOJgV72CrB0l47IYcvGia2oCvpVCAq5I0iy/AbtZFSBgi34rBuEq6oqTetm21L/KRkxFcTEaRUCHFwiQNpJpuVa90URoWQiZ7ehWYWshEpoPq0lTMw+2kM7xNQhslLA2DHLCBBKIU3IlnW5hgIyRhOu4cL0AfiIJzbJQETlnEPUgu0jruqSG+m5ZjM/slAUvaMqCTxvyrtZ2lLYK+ON/81mZ4GMQLs8uH3qR2+/J0V/zaL0H5OhcHhvcPApzzW1SgD/60z/GZ3/5l/Hwd30In/iZn0M10FBNtaPqehJPV/TbkLBMZLQ6dKeIwHORMC0EhtjASVe8hJsJ+HaEDU95Ljyd5nAE2dwSqB4n+gQYVkIm+4JHCVFCAHLNKUs2apJsSp19hSHSSQMu48YCMuIK+FCSbvvc5vFZrcHTKHnkQqVJMYxPDrM2PRrqmBbWvQyqvg4r34F7Spf3QPhdWisIwjkvuq4vLJ9syA0Vr7TTTxVn2cb5w+9COXozMDE3v4j/69//DBorF/CT3/8M7hni5rwGDXUZz/GhszVVjBS//dtU7tKw+Cc/baA14ZkV2E4H9NCC6ZkIjQpCvQk3ncfCkoMLlxYxdXUFmYyJY0dHcGJfiCQNeGh0FdpoeiGurWr48tkFLBZcHH/2U/jQR38AnX37hXnmhpXxWruLSt8UhLOxLXImJ2BW8WEEwQp4JRJkv3yUykWRAdPQaPLyDSwuM0ZtCaFeFCCeb02hrdMVmXp7ZxrJTA2eX0fDKcG0WMJUzv08t/o7QTPVf9w9ct4nb6T2GjTobDYr8DwaILWiWsvj9KvLOH36IpqehWqtAMvWMX6oA4cPj2FgoBOdvWtoup4oXgKyzXwbVA+wECsqw8jYTP7kxp6qgTiKLGLio1HxjUyqerioBHwrB7PCJR4l3lZH0WzK4Z1nUg8q90eyG9Q0OE32yifhezo2NwzMTq9hecFF00lLL3yuLYWO3gAdnRnkOivIaF0orNYxeaGIjTUHHS0H8fCpf4F77zmBnu5+JBLsWVcMtUFPGJIr5hsXE14PwnfM2kjkeE3Zg+2OcNp9T0Q2HDmV3+5evVUQHoMQ3pulpSV8+ctfxszMjOQ9P/7442K6Jb4DERP+xp/PexuEx+1Vry+AyDrn+lhYnMOVySu4Oj2NhflFbG5uoc3WYXhFZK0Gxrq2sX+4CwNdGnKmK8+nrVNRy2Kvh9DjWqOe2RAsFnGXRn+EhMTHbjZ8XLyyiAvnr2B1tYoDwz146NQJDLXWkE0E0H0qthgFkUC5FuDMahaXrs1ipZHAyfd9HB/93h+GketD6IeCB0yJClRpA1QQ0qn/8uQVvPL8V3HmzMtwKmvoac+it6dL2GwWqrMtbdh38DiGR0aRyVM5HErf9szMNGZuzmBzc1NM1FhXS9Dp3E5Ia0UqlZK9IzELbDvCGTR79lAvVyV2jCTLxuIyyttF+KWahAW351rwkDaBLMF9SytC2xLV75ZXx8z2Gqqeg0LeR6Inj9HjEzj62AkcGtiPTjvHjQjBHvwmAbYuoJ/qybgoSsVMDMibQRTzSIWP7ovfh2kqAlQdah4VTEhwScwluW7feccbgvD/+/xuEP7aiV16qaOKIqXorFjWkELVs6A3q0jRadrWkQoaCAleBYSrxUOMtqTfVUOF2ZcRM01zLilAE9iYlsi+yYRrdsSEsx+JpiSaLUA/oYdI8UtMTEIY4vCt+qWYBchKvJKk08ArYsJ3QHiIVMSESw50gg+mgW2PfSCMkAByvoe8ZSJrGoBXkQndShrCiJOdYrNKd2s7ilvb+P1/pZjw3/md38HYgX0yMLlex2yWWsB2yaoozX839kDIpuNuHhwD7wEmnPmVsjPhNM0tWYg//OPP45c++1m87yPfh0/97C+gFhooJ1tRqjVQ9YG6l0A2lUSLtYsJN5jNyuxKlQ1PAC52dqEDMwBSzRBNbli5DRTQH+XPhk2YdkraNdadFGq+Bs+kQU8R6YSNrKbDchvC1CcsDU2CcMqkIhCumHCykL4sHgqEqyJbLEc3Nf68KSB82Umi0PARpvI4XL+6B8Lv0iNCEM6FyXFeC8JjoBJvfnf/+W6UozMVYXFpDb//P/7XKM6+gp/+4WdxYkSD0yhD15xdsUmqNYLzPk0n9453xx0INC8C4e3QQ1PchAOjJsoZL9uOqRsFvHJ6GiuL2+jvb8eRQ4OY6GHChK5MesIE6g0f52YdnL5RhGe34fAzP4qnnvkXaO2iJFeTPV2ccb3jZRCtiXfu0Y1BOCXvvlKbUeFG3wvxqlFxXQoMBWi6AbYLdSwsTGPq+hXMLkxio8Ce8TIS6SLau030DbQIO55KG2KOKm1nov8hCI9SijU6dcci8N0gnGPWlz2O42SFCQ/DDly9VsDLr5zF0nIBfuBJdNe9J0YwMsLsXwMdPWviDk+/HEq2pbzqkmWOvMtplCZu9GScVI+p2r8qtZ8ijZTsOi5c7GxulRg3ckF/C+OJNKGoFeONsvLREbk9E1Ji8M2qWXSEJqW4KQkrWV4McO3qPGZulFEt08fCQCJtor1bx8BgF3oGddh+GzaXKpi9zlz0DI4deRxPPv4R7B/Zj6S4yDPCjPeaJn1Md1Ey2zc6btcTzvcv+obYV2MX+81/2936QBD+TjHhuwul7OH94he/iKmpKZHCP/nkkzh27JjsHXm93XP67d/fexuEx4qBuIjE76W9xHFRWi/g4uRFAeEVp4GWlja0t7WjLWmjsDqNjcVrMBuX0duVxehgGu1JFwlLR8oGEgYVJT7gVVU0rhTOaI7IrHBbvBJILrD19MKleVy5MoVyycehsX488uBJdCcLsHUXYZNFxwRgJFGs+Pj6tIWZxQ1UzDbc//T34wMf/l5oqQ4poJEJj0E4P0uCcNdzsVnYxMrCLK5cuoilueuCUVryOTFMs1NZ5Fvb0dpDX4gupDN5Af8kFAtbm1hf3xBGfGF+HitLSyiXShLxybYbeh5Uy2U4JEANKnqbcGjMXKvDqdbQdBxkjQTYctuRb0FXOo9cOoPOljbs9/LifM4o5c1qDaVqDVUW+1oyaOnqQOvBfvSM0f19H/oPDKE1kYXpsRAYV84557I4wfQIyv1VH/huEO4H9HVQaiJdb0pEockWTOkbl/DjCAdE8gS21OyBcHgRccxVYKtUgPby2sYOEy6Zy5G8QAoXBASc2CQ/k/KLAKslC/MbPsJaEZ0tWezrSaPNChE0AxgBwfatxSH+QKup+o4xm+oJV1+sojY9Hy7XVNOWfoNyzcXShodyw0RLUkc+ZaM1paM9yX4qSCakYut5Bj5wsebR3QHhjCqQ+BUAiUAZukG34dsW3CDEeqOB1XUPtYaOTl1DTz6D7qyBJFlBTt7MuQwCkTSFzRDdLTaKBRe/+NM/KBN73BMey9FvTa5xlmd0S/dA+FvYHbz7flTk6FJhFa96MR78f//wj/CLv/RZfPLTP49P/ezPouob2NBSWNkoYLNaR1s6ifZ8Fj05E2lIRp1slRiTxmWDcF5FNgUKhPsmks0k3Cgah+xhrEXRGetmW2g0Q8wUNayVaih7BgZ6G2jNZtBmm0j6gbRpGLqPJnuhKJMiCOeiISCc8Tbso2JhK4rfkbYQ9XSyqsz3SF78einA/EYZdS2B/drMHgi/S0PydiA8Nq2KL/ntIEdnsgH73X7vf/hJrF9/Hp/5sQ/i5JiBeq0osUw7ubzs4YvemHqS9o53wx0QEG7UYLtt0lvJgqBvNBBqHoJMN65MruOFF6dQ2Cji4Fg/Jg52Y6SzLq05mk//lDQqtSZeulHDtTUf2a79OPDo9+GBhx5Hvq1b3MVNi6oPVfTdGdNvCoQrcCX9vGwFoqRbjMhCAbwxOOc+MfB0NF2auQXY3i7i5vRVXLl2WkD56uYVcfJOZ4G2blfMkvItCaSz6nwCwCOjNGiNaJ/CVxuBcInaoxGU+r7h0BGYsud2rKzUcOHCZaytb6OzuwODQwPo6s6LY7xp0Wz2iiSXGHoCqWSLxJ+5dQ+mRR8Z7q8caAZNoTz5M/RtBL6K9Yt71VnUl+YuvtGIfGCBO95nxS0fb3Y8afQhickSxSHu4Ppb9ziAJptltY8hv8YIMsfRUNxIYnW1hM11YHPdQ6VSRbVWBYw62tpz6OxOIWf2oLEdYnMVaMn14vFHP4innvggOjs7pCVA0zw4bgOWmYBpkL2MNuxv8CZux4TLp7TL6E9M2KL6BQFLLFfnz8VGw7e7xNtlwnlt9ub+/d//PSYnJ0VW/NRTT+G+++4TFvz1c/p3KgjfbRhKdpjgsrRdwpVXL2FqZgorq8to7ezAvffehyNHjiJt29hcvInrl17BwrUvwakXkE+7OL4vg2zaQi6tIUMPAp1MdlFanVg803ymAxCAE4yn4Goa5spVXLw8j6nr02jUAxw5MICHHrgPXfYmtKABz60gNLLQzBS2yj6+fFnDRqkBP92DY499GE8/+yFY2Q7GkEv7CBl49Riqtj6Oq2bgwKnVUNzeRnmziEa1Dq/pob9vEC0dHUimUow3EKzCvmnDr4vHkJrHAiEitzc3sba6IskLS/MLWFtbRaGwJQ7ohVIZhUpd4sAYS1YultCsVuG7TYkJy1sJDHT3oCfXipRlI5/KIGNURP1bqDawUaVhnYFEawdGDh/FgUOHcOS+YxjcP4R0Ng3L1CLZOHePqm1I9YKruYG+EDuNMHFPuDxUCQXMCdEtRjFynhJdgRw0sgQj5MTskoA+QGjsMeHfAMI9P3JHj27bzowsRlIE3gD7pDjyGs0mrm4EOD9fhlfawshgL8aH8+hJqY4m8da4jeQ/MMgBxlajt4Aqi8Ah5Q4ROOHHtlWu4MpyHbObDpKah9HBXgx1JdGeUKD69deIJY8aX6i4o5MNV3J0aZuKf4CFBJpfacB0YRuX5qvYrGkYSls4ONCF3qyGjCKolAFBJAMVGSUZHD/Aj37yEygWi/i93/s97BsZkN4pPkzqiIsLuw1G7j4Tvtsd+fWT/J2qsGTV+PDHuYNk/+MFQybMqMIcO4BKVVfGgOoLiRctVQXj/6kq4KSoKr9y233lXsqDshqenwvjm5NovbktxTevMr+589zxp+RzV2oHzVPMyR997nP49V/5FfzCr/8mPvWZT0NLmlhoANdnt7BSKKHHdHBgZAj7OtNIhU7k8stKolKGkANnBVdC2qR3lhscqkCiEcRrRc+QjDsKNELg8oaPa7Nr2GwEONbVwOjQILrpUiz7W34OpFvUYFV6FCVHFxe2yFwjnv7kMYnkwTLJ8hoB8MpyA1fnV1EOLfQZm3sg/FscPnf69d094XwmRJYZydHj33m9E7rPsXIbd/Q7vsTIPfmtbDrvxEzG54hlmDLiyJzpFjaKVfzHX/sxzJ7/An7hJz6MR49kUa8wosxRhJvMwzTSUWBiD4TfpUH1Nk5LIzBPd2F4WTaEwWQri0n/iACVsANT1zbx53/2jxjsacHJEwfQ0ephbDCD4uamyq22O1FzAvzN84uYKVm499FnMfHIx3Do8DHAtBUrwqp/nIgSt1h8E3UY+5a/8di1ru5Wm8Vrrxh1Mf8aKJcbkiu+ubmB577299gozGGrsAwjUUBnVyu6ulrQ3ldBKm2LzN6wXTS9BhrOloBn13XElCibbUEykUal7KBS9uG7SQSog3m4ts0M8hrKlTIaDVdM6HL5NvheEtuFGorFGoyQvfBkRNmXnoLBBATuq9BAOp1ANh8iNJREXjfrsMw0NDDqi6kZdI325R4SYDRdupGrlhWTkaA6z2WgGRU4Xn+/XutEfasvJPBLCIOqyMvZLoDABiXqYq9kJlTbodxL5XfDr2aC7D1l3wzhMMSwzfNMFAoe3IaPzbUm5ue3sblZgqG1wPYyMLwkOtvGcM/xk3jw1BMYH58QJ3ulOqDsPt5HkAFngeOdLc7d1gzsLT8jd96/xQWiQqEgxmzsZeYc/sQTT+DEiRM7veky/0Xj/vaX//Ziwu+sXuHnePu+fipFGZ1l24zb86V//sbUDVw9dwWFSgEdne048eB9OHL4OFpb28R0zauVsTA9hUuv/h1uTF1CtbyM3nQFg/2dGB5oQz5JubSDrFWDETQRNB1oHvdStFZkcScHVzMwU3EweXUek5PXJJP7vsPDGN3Xh/4cmWQ+BwFCuxOVmo+l9Tr+8bqFpfUS9h19CA88/VFMHLkX2bbOiNnlwkdTRPVWqcSlesQPG9DY4iE24ASeaktmMxIvNraW/Z0yzvWloBgFRUk6VCAbTcdhCoQDt0EGvIJSsYhSaRtb22UsrxdQqZZEur5BB/SNDdRrVWiOC7pZ6X4At1CCpekY6utHKf0V6GYCoZnBypYvfekTxx/HRz78gzh18mG0plslUpjGwTSf1lI6HJMFBjqiR/4dkTqF5tni7xUlR6kXH8IrVJDN59BoNpDI2fL5BkLnKFUL56kdEM5NprEHwnlfvgGEh4GzCzZHo0vNHOKGThJZZDUA6q6PyU0PZ+e34ZU2sX+oDweHWtGb4hIOcUy9BcJ3NwRGld3d4e1EGEQXpmLnlExRw2aphksrVUxv1pDUmhgb6sdwVwrttrL60sm2R7NZJHyQ35MCS0R/E4Tzdci0HoNwVvlpagAN01tFnF8sYZMRIykLE4Pd6M3qyBDhy8lVv3q8gVQmECF+9BOfBCfd3//93/+2AOGvXwB2otTYfxY5hu70Sxkm3KjnLgbT8qxFH+hrWAma9QkjoSRf0jfmMOPUjIwjqCJQmdvxEbuJ3kkS9pbXx2+6uL2dM77ud6iq4ZzLoRCB8M9/7nP4jV/5Ffy3v/7f4yc+8zMw0hbm6yGuz2xhuVBEt+FifHRYQHgyZDSPGk8E4KGm2HACcAXCadbDIhRtZWN1hypxyOjjPWa8GDRc2mji6uwaNuoB7u1oYmx4ED1ZG4ydVyPVBzjuWXSURyEqlXiscnIuvCVdVEZZkQqRiwI3WiHw8lIdk/MrYEp7v7bnjv4OjKDbnuKfBoTfeXN3J+bn7YDwrXIdv/ubP4Gbr/4tfuZHvhuPHs7CbZR3gXBVDCJboeaT22/U7ta93jvvne+AAuFNmH5GNr5smPENT9yFK0EHLl9axX/6869h/0ArHjw1ge52D4OdphiQWWYGodWJYsXFX/7jLJYaGTz0zEcx/vCHMXZwQuY6y1RS6m/wOfiWQfhrK/00bqPk3dSTMr7cRoBqrYZGo46V1TmsrN7EzNwUltcuo1orSnTZ0JgH5tqmMyYyeSCdsWEllTy82XTEyNVmK5AXYm11GxtrZbgNC9m8jq6uNrS2cs52ZONMkJFItsEwkiiVdKyu0DSpjOW5VYlGI5C3aV6WZDa3KQZniaSJVJbu7S4MK0AiFSCZzCJhZ5BMMPrNgGGStaYRlAffawhQlS0OY80k5o1tTrd3Fd/dt7x7BOhaXbLIDSMlMU90Vw98S6XfENdI86eKMZXiMwsAVlNUinTDD6ioImZgtFmYhu9pKG4ZWJyvY252BesrPgpLFWSsVjxw4hk8/dSzOHn/w+ju7o7WQUdAuDo4F7AXXDldv/uON44o470iKcOIMoJwjnUas32ng3AWgHbL0OPoTQJx9tBfunQJc9OzqG/X0NqZx8GJgzh45AC6unrFLd8I2LLXRL28jZXZM7g6eQFLC5OorlxALmOLPL233UJrPoX2tIskSVZ63IgzG58RgkC2zYaYXCvi6tV5TE3dREsuj/uPDGPfYA96MmU0nRoMJsrYXSiWm1hYreGFOTLiDo6cegYPPPURDI+Ow0plxQCOGMDg8yiXiUx2RQrPHRoNd6Me6FgIK1mw0TeCeBVOZxxbfMR7PSWpj58Ktv56cBp1mcMajodKvYlqrSxse2FrC9XtIhr1GtYXFlDe3MTi7BxWb84il07j3qPHsO/UkqguK46GqdkillcL6Og7jAdPPYNjR+9F2swidJsqvYfkWNqUiLdYvRav1XGCAnGgkGvRKs6/d5lp6KaBmttA12AvOjo6RY2szCZ5RwjCJadM/SlM+BunILz75oB35hW9YU946O3KDIuuJ8NGDMfUlxREOHicEBe3G3hlaRVeeQP7B/swPtiFXtsSns+OHJfVaVR8mABk0nmxmGpn/QzF7EAzowi0aIBuFj2c29jCje1tpEKCjT4MdbSg01CxTjSZ2i1tVLmaGpIOM+oUk82IJo7nmPGLMUrTYh8HMLvVwOmVDaw6TQynTBwa6EF/1kJWb0Su7U2p5yg+0ZbKDh/AT/7IT/yzgfA3Yrzf8jCh/C1a9OgqSgDNnEIqH+Thi+I/YnacoJyAm1IiVrsIpMly83uy3GS3+Xep0pumSHHIZvDfd8cu3Tmm4y2/AzWe3rDC/PbO+Zrf4liNfXLEhTPAn3zuc/hXv/Ir+MVf+0186tOfhplVIHxqZh0rWyW0mQYO7h/Cvi4TSSl0SMOd0kmIO/qtsUlgQumnrzekqqoyA1jJVbkCVCzQyI1S9gtFF5OzS8KEP5hJYmzfALqzGqxIHRVP8FKhjeToMv/7/L4J12xQAB8JEDk9qmtwQ+QgAW6NXlotYXJhBWVYGGvW95jwd2AI3e4U7xUQ7usWStUm/s9/99OYOv2f8UP/xcN47BDZvOZre8IjJvwu3c69077NO0DnWpqYmn5S5gU6d3sGc6QDbNfbcfbMPP7+716RQvujDx9Cf7eLXDIQCXIq1Qbf6MHaRgV/+uVpbGvdeP9HfhgHTj2LgcFBMUxNmCz27tpwviUmPFaWfXOGlM7dQUiXYxW1pSLOaFFE0EigtCUGUNdvXsCNm1NYW1uGp00imTSRb02gvcdCR2cLsq0kHhrixs7dhudr2NoqYnFhDctLG/BcAwNDKYyO9qO3x4BtV+H7KskCyMFraljbsLC0uI2N9SqWr6dUBjbft9pOqJ5rg/3JGjQCcDNAMmUinTORb8mgtTWLtrYEWlrSsG0fflBEELhI2RE45m44uJVhLh5rdzjiPcPuvYNOAG4ys5fSXVPk736TDCXjyJRMXkgXnf2hqpDnG6WdK4SitlK5IdzxcX/kuZ0obXTg5vU1XDpbw/L0Bvo6hvDsd30EzzzzLEZHxmCYdF1vyrXjrbxkwYa2GPhKb/y77rgzCI/vaalUEldvAkt+zqdOnfqOBOHx88aPMAbhJG54TzieqPian5+X+3T16lVUShUMdPTh+IlDOHrsCLJtGVF30KhZC2zpv6bKtNnYwMrCNG5ev4CZy89jkUCfqgAAIABJREFUe2sdvltEd4suYHqwTUcuybkmRCJksgCZZfo3hKg4wJVlMuGzmJ9bQH9XJ04e24eBnja0JxkDRgk1fX96sVl0MLNcxZcmXQR6Eo++/6N44KkPoat3CKaVZI6foq7FT0lVpzzupxh9SJ8qcQ3nj/FPhaZpaiZeEqEqEsbRZhU/Sn+IEC6VQuL5ErXqxp5AkuQgUcmGuI/XnBpqtap8uSz+NZtYX17A4uwszp05g2vnLqAlm8UjDz6ID36vC9NOo+oauDi1hVfPTWJ9W0dP3wEcnDgiud6+4wjAo0lvLm0jwZhb8f5SJtyEhpw/d9p/SQpFveF8f1mnCcfzpF/95BPvx/ET90O3s6onX0qGUdtMHPVIH4+4KPGue9bv7gt6QxDuU3skAOGWlDy+ZzLfc82I1GFsx75UcHB6kSB8U0D4xGAHeiIQbkkge8xUx9lykg6+w+7FDByvKTmRJkTyHvc2bZY9nF/fxvVCEWmQCe/DcEcWHVQziO+hCn2Xh11Ai6olJZv2TtGFClwB4VyKI2kI34fLawGYKRCEF7DmeNiXMnBooBv9GQOtOqvNvB0OmgKK+J0C4SwBffJH/vmY8LcDwm8PUmnAotxqOTGyMsmFJJvN7jDarOwTTNNoJJ/PS0YiISH/nb/Hiubq6qqA966uLnR0dOwAYhrI0O3UdVROZgzCY4D+Tg71uw7CozEq442Lg8jR/0Dk6L9EEP6Zz8BK25irB7hOEF4ootWwIibcQFJaOdQ7Fr9z7g9vdfbBkn4a5nQTIKuJi1VEjnNlnePDBZ8qA+dKZMKXsF4P8GDWFhDekwFsqtCj8U7wLYqoqAAl7Rv0LtGacNh7KJsmNTkqEK40UY5mgSP/xbWyMOElzcK4W9kD4e/kYN11rvcKCPd0C5VGiD/8j5/F1Zf+Ch94ZAIPT9jIpFnsaeyIoihHVy0Wt7RLd+nW7p32LdwBmSt0rpFML6ERjwOPPdZ6iMW1DF558SZOv3QDR/cThB9Eb1cVptYU+XU63YVG0IHF1W386Zfn4GRG8LEf+insv/9ptLW3SkE3abLnkQyQmgRf3xN+Z/C4mxW9HQh/PWuqHM5F1UVzIbLFkl+tooB4kLFeW1/C7Nws1lZX8fLpv4HbpDNyDem8i+7ednT1JZHJJxiLi4bTxPrGNuYXlrG8tIl6o4R8q4X9+9qwb7gPHW0abPZxC7BkMTUhMu2tkoaNzRK2i3XotUExeuU6WXWqsm4y45dbLpHour547Rgm88sTSCRt5PM5dPWk0dNLkyoTqTT7R0OkEgQBdIQmSCHQUPu1NwLh8sRFcULx3ylBF9f6wAbTEenr6TrRfQsCJNMGUsyBtygZ5+dHsF1SLLxGIzYNGtsMdHrqODDNJPSwF5VCF25OreHi6Qb8RgKHD57Ak48/i+PH7xHDrVAAkg/LVsVstUMjuLGUE71+t81i38KDsfOjbwzCOZ7Zo/vyyy/j8uXLMt7YD/6dyISzXYHqjN1Ei7QsMVHJdUEDu/Pnz+PatWviDN7e2oaH7juJ8cOj6OjplAg/4gAqLrQgBa9J8GnBSgRw62VsrC9gbWkaU5OXce3SqwjrW+jrasdwp47uVsYYm8gl6rAtUn8OPK+GSt3AtTkdl65clxz3gyPDOHVsCJ2tabRYWwLCWR9rGP1Y2azj+kIZf3uhgExLJz74PT+Mk49/ELlW7m3Zr+fSfEKKT2ovp8HRLRghjak5hhVjSXk6JdliIKkH8D1XAHOjUZE2F7/ZRDLVKvMS0x743/gnlS4KpNO0zVWxjOKJwb73EJobwPGZ8qRilMUrgt2GvoOttVXcmLqGqStXpKhweGICjz0WoH9gH7ItvVhYruNrX38Zz319EpWqg9GxA0ilbGiMyGUPt+aiNZVCOlK3cg6VL3k/UUuRJETQjFOpozn3+HUXNcdDItuO7/4vfxJPvP+D0LJ9CDTlUq+AuNo3ayxi8BzRWvB2nsZv59/5JiBcofDXg3DeMObScWzpUQ+D2wxxqeDizOI6mqUNjA6RCe9Ar032LozgQlz6jqI9ooCnWHZBVYYsyLtAOId2zMsJCF8r4gZBuOZhbKhXQHgne6OEJ4yZ8Fheq5j0pKdAeKCF0gYbg3ArUj9wkohB+PR2A2eWt7Hm+NiX0neBcPZdERg5DCuJtoyMlFLxIv+cIHx3j9fuwfhGQDSWAr4+JoL9pTzYX3Lu3DkB4gThZLe5qPBPfn/gwAGMjY1J9AaldATm/O+M47h+/bpMrqOjozh8+LCYksTsuttsihiF8Q28Nn83wRz22PDhHXqa/ilAOFXoUoOKQPgffu4P8GsRCP/Jz3wGZsrGfIMgfA3LhRLaDRMH91OObiLFqSgaizLGBYTHcvMQtoBwPwLhlO+rURuPPHH+pZkPDJwvesKEr5MJz1kYG+5Hd0YD92bypJHVinIyd4NwU0C4B1dAuLoGBfHixR4lFjBajRqQF1bLuEImXLMx7pb2QPg7NE5ff5r3Cgh3mWHvGfiL/+Nf4coL/x8ePNSFBw9a6OzgXMDCkprpVVxePO9/Z8rR7tJQ+pZOG8sqCcJlfTZiEA5cmfJx+qVpzN4s4t6DHXjg/n3oaNlEwgLq9SZsqxVFJ4fFlSL+09eXoXccxg9+6ucxfO8TsBMqmowgXNiwqLfw7oFwbkgV2Ob1aK4aiboEhMbqLZqBUT7MNezs2a9gemYKV6+fxVZ5Gu3tWQyMtGB4pA+mrWNjq4CZmUUsLq3CbWho70piZKwD/T0ZtLVmYJt1GGFVNpeGpYxfuUOpN23U6h7qjo8MRkRBJq7GviN/MkKyUm2gWq1JH6rT4H8P4DQCVKpV+Zl8q4G+3jYM72vF4FAK+VwKYUAgTIVJbH2jdlR+vKF63UiI73UMhGIwbpoZaFoSTVdHveaiUnZRrTpwHXpOhGhpS6KtrQVJhnBQpeW7MPRqJBlXxATBBXRmt/swjARq1SwWpy1cv7aKtdk8+rsn8OD9T+LEfQ9jYGAQlmVLfjt3bCGU+Z1a69LCxn87gvCY5SWgPH36NK5cuSIA9J577vmOBOEqAUB5Fuwu/nCPuL6+LnJ9fvF+sTVh/MABPPrAg0i3pECMG4Y1MMFI3PL9BFyHLRg0duQY42hxELh1TN+8jktnXsTy9CS8RhUtVgk9LTa621LoavXRkmfEF/u0ayiVNZy74uHCxUkxODt+6CDuP9yPXEpH3toS8Es0WdX6sLhaxtXZEp6fa6Kjd1BA+OH7Hodhp6DTr4WKFzLEfgMu+7eDADW28HhAsq7BCz3xRfJDFhOozOF8xHjChsjG69WSOJ6TvdZDFsA86f926jU4jYaAcD5rPIfXrEtLTCDzmOTpwA50uEFTpTqYmsQh0vSSJKbnNgTMb62vibt6KpHAkcNVHDp0HPtHjyDUWnHu3GX81V9/DYsLKxifOITe3jakMxZsi/vRBlpsG6mABB0NMVUSlgLcBOFsP0XUnqzYccX6Q7LVYefw0Hf9EI4/9CSQ6kWgMfBZwW/6HykQTqm70ELf0pr17frLbyxHD0pqe7Qj7Y3hMp3/VCWLxiLyGDQdTG7oODtbi+TovRgfyqM/rdxvZR3cnREX3bHQ5sQbW9fHvYr8VFVPuPrAlHx9s1zBpWUPMxtNpODgwFAf9nUl0GErXlqcPSWXm4fqpVVPPV1OuTjQVE1BemG1Iyk8EYpv2jIkZgqbODfvYb1uYSSl4fBAOwbIKrIaK3IJnivSj4UJVXGmMdtP/PMx4W8VhMc92KzCc2HnokwQLVl+FvPZPczOzuJLX/qSAGrKyvk7BORkuQmajx49KosKcy+HhoaEFaekiEYkFy5ckHMcP34cjz32GAYHB+X8nHQJvjfWt8U5lFIkAvmenp7XVEnfiYfpboNwjlRay3H0c+Lh6Pnc5/4Av/qrsRz9M7BsG4vNAFMzK2LMNhQ2ML5/H4Y780iiLhsb1RPOsaqM2aT/RyYmR0U4BJTkqWcsNvVQY1rNWQTv5wo+Jmc3sN4A7uvYxNjwMHoyWRg+Cx78VVUd3TFmi1IKhOoSOSTPzetEe6BdJookI/gofm3FxRUas8HGkLa2B8LfiUF6m3O8V0C4w7JrYOBv/+Df4eLX/gJHh9J4YNREf1+nAuG7CMs4J1wZdO4d74Y7IPmvhgHD11XOrlEX0yB+bi+9Wsa5V+ZQKui4/1Ab7jneg2xyEblMBtUqHb1z2ChnsbRaxF+fLiLRexQ/9t98FsPHT0WxUSHSFqNAPeiyf3gnmPBdA2qXzD3ecqgeZuWeToaIbJJK2YkYupCSaLXJrJYczM3fxLkLL+La9AvYLq4hMIrItLCtLcR2qYL19aKwv8NDBzA0aqNrqIa2TAamriF0HRhUjNEThfsG5uMyekt3xSytGXhIGI6KUhOjVzq7sz/egOel0Kj7qNfS8Jr8e4hCIcDmuovCRoB6fRmG4aG7N4H9+9Po7mpBNsued3qwcJ9Cia+KB3N3+qtfO6L4nmPgzb1D/Pd6Pf//s/emwZGd15XgeWuu2Pe1ANS+saq47zJlyqRkU/LaYVlte2x32JLdjumRo2VPzPJnYuaHYzq6HdPjcYyjJ8a7Wt0he9SWW5YsiZJIiWSxWFWsfUVhR2FJIJH7WyfO/d4DsqoAqlBEiaSEx0gChXyZ+fK9933fPfeeew7KpTQqZRcrVF1eyktiwvdddHQ1oL0ria6uVjQ0s0JPoF1DlhoypNAGCQRBWgBGAAq4OdLzvrjg4cLZAqYmlpDSD2LvyON46OiHcOSBh5HNNsCloptGzRheIAIfuRsAZFaFmzSKm7zvtvUr4TyXcUzFWOett94SdXTGOoyHfhQr4aLYH1U5OebFXqtUEgB+/fp1sXBj8qu3txcPPvggRoaH0dbaqiIskR7nfcF5woDjUMxQuSXVavw7WzZ0FApUHXewsjCHictnce3SeVTmriCozEmbzGC3h66uDBoafehaEaWSjbMXDJw+fVYUxY8e2odj+7qQMGhLTBBOZqeOlbAb49N5XBzN43QOaO3qxTMf+Th6hg6gVGEFnKwXZYnmuWVUXBdlx0Uh0GG7BpqdFHxU4fkOakERHkrwA/YJEkgTVDvwqzVp0ySOsCqserPAqZJcBNoUH9J1RaXn3MWecIkTdSBtWKB0Zi0gwA+gJQzYaQuWbckp87waMhQ9DD3Mz91EfmkJ+XABu3fuxq6hfehsGMDywjJe/+brmB0fw5FDh3BwVye6OrPIpNhqugTbJONXV2t2nRWZ/M61QWBXVAknWA9COHoWtcBE2U+i/9CLaB45CBi9CMyUinWlCycC4ZJ8I9Z7ZyvC990UsEUH9M4gnOroq2tblMWKZOqlt4NJXq5k7Al3PZxfDHBiYgX+ygJ29ndj30ATeiJhNoqmxcpsAoEjsSn2QcW2S6J0FSEMoVYZrMnx4qs9citVnJor4+pSBc2+g939PRhppzAb6S4q/RILCIkAgJTw+WBgoEd9t0rfW8jqsVgcJ049IcJYN3JFnJ4qY76iYygdYF9fG3qojq4TfMc9vLHaI6mUzBAF+NQv/8paT/iOgShBUZ/ZuVUwZk0x/e6v5O3vEL+S10L1F6tuYWbJ5G9mlC/gJCjXTQkhsIrKrNjY2GVRWGxs5OSUFmsXO5GSt52YmMS3Xn4Z165fQyaTQSqVxtTUJEavj0pWfnBgAPsP7McDhx7Cgf2HMDDQj8tXLuPLX/572Y90dYLvgwcO4MDBA2hta0E+v4LJySmcv3RVADv3+chHfgK7du5S6onU4/M8obZwIVOV8hQSJqlpUfd01EfHr8LBzmQQae7y1Vjt4H0WhpCWm/VAzt2f7nfck/ejG302PW9NLcBf/cVf4A8+9/v417//r/Ebn/kdmMkkxqsBLo8tYGq5hE7dw57hQQy126KOTvF8LSS1j2OI7ty0u1EJIoqPyL3L6yULkKKkxNRdzny+eIxreDvHSjiF2UI80Opi545+dKdN2AThcssSgKvEkfSdRxV4fra6ZzhW2CcZDVEZF2o8+aYJV9Px2nQVFyfnUEACA+E2CN+i2+iOt6kH4UxaiUhiBBRWq4VxL2kMXqjjEI+LuLe2ThOhPiElv6uM6Abj43Y6b3TrUUBlvfEU5zmFuREt0kq+ElW3gq994U9x6jtfxkCrhaf2JrBjoB1muAyE5Ujoifcds6h8/1hk4X6d3Y3fd6OWnvudzPvBf9O7+0TR/qBShGkq6qNhIjAb4fg6vv3GDN5+6zySdhZHhpM4tL8XKX0O2STg+joqQQuu3Ezgytg8zuca0LHzCH7y5z6FHfseWJ3DDOl1VOCU272Jb61/r9bf2qtaYlG+UdxN2BcaedjK56pM5eox8H4sl8tYzN3E1MxVnDl7GmfOncDs3CQKxTzKtXlkGnXs3NWHfQf70NGjI9GwAJPq5qJiFoplqjiMcMKO5lwB22KJxecj//GYaRjN77pOMMvCGmms7IMNUauRdgsszVdw/cYMZmbnESCBltZ2tLa1or+/Hc3NQDptwdTnhS6eSurwa6w6KX6oGFRG1SvxS2adw6e/MOA4pJhqyOct5JY0rOSXsLScQ6mYh+sWkLB17NrVjc6uJHp62tDUzDZEBbQDZmgpzMYfFGSTKUAXtXjX1TEzHuDyuTJKxRBDfU/hwaOPY/++B9DXNyAgndeCs4UpJc36JFykKM2rElNl7u7W/QHttTEIl+SSrktltx6Es2jB4gWLGixK8F5Z1QVY96jfW3X09cU4I4GxdY6X11K+D5NPde0OxAiqQhoK+J6amhIATho6f2crBgsx9FA/cOAAsg1ZeASUUjGmjZ9y0ZD4xeHnh0LfrlQrAm51g7R20seVjUw5n8cowf350xgfPY9ifgFZu4Curgb0dNHKLES1GGD0UlGYm4w1h3cMYKCvFbYJJC0CXSanApQ9Hcv5IhaWSphastDU0o6du/ehuaUd1ZpSK2fft8EEn1tRXt3VKsq1miiMN5lkwbDvmyOQVXDGexRapLYC5whNknWxiHGTVobGRBp7vemtzcKYqSOZtOR3g5Vu04BlmzJmOM+Yvi8AXFwFDB26qYuKOcE6v0MySaapYrey3eY7V3JijdbS3I329mGh91++eA1zU2PYs3snnnywDzv6GpCi1Zu/INxI3yV+WhOQ4+9iVc37QHQomCRYa4WxUyHcIImy14DGfZ+A3b8HQC9CgzQacqN57yues1r3t0E4T+Wd6ui+sxapRUG89KZGiw31qHixBYQ7Ps4ueTgxuYyAILyvG/v6m9GbZh9rKD7hq/p5mgIPopUXKTUr4YE6EE5lPjMC4ZFwVS5fw4mFAi7nS2hzHezt78HOtoyAcIVOvMjTjv+MPOjkTikj1HiRDXjaWrWRqomykRamJ0Vw7UauitNTRcxXQwylPeztb0dPg4EGrcYvqxacqCdcLd1URvTxqX9eD8J3rAPCb5+1Nj/BbqRQfLvC7CrNTFeCD2KRIFVWWmDxOwSYnprEa298E+PjN4RC19qelWNublZVaQ5YLiDsl2lpaZEH+8P5b6rAsxrOfu+2pl4MDAyhr68Po6PX8O3vfBvJpC0VbtLWm5ub0NfXi4bGrGTVp2dmcf7Kdamq8z1/+Zd/FceOHlNCFaEuExjFfRYWFuR4urt70dbcLkB7LSEU4dNIlTHGjpLmkfsogMXy2nqg4ZY3eTfrtRL2IR2HIj3MSv71nysQ/t9/7rP49c/8Nux0CqOVEJfGcphcrqDVDLF7uB/DbToyotjLuINUHAYgdP5W1E+GMgqER7en3LtKnVDRxPlFfXi0dtN0nBEQPiuK/odadewa7EVPGkgEUSVcRrHy2BNhQlGp5L/YesCkjJgIqmBYoiiOC55cF56REDuP16mOPjmHIpIYCLZB+Lu5c97ptTEIr9VcCQ4kmbYOCJdrFVslGiqYq//b7cD7lufvCYSvn9Wqp7bKbRlreWo1FKt5vPylL+DEt76ClkSADx1MYddQBxKgD+uyZP5pgQSDNFiuEqoV5r3YtkH4rWeda5oe+qISTh0P+uX6RjvKjo6vv3odZ98+ja6ODhzZYWD/7j4ksYS0UUZoJFHwO3By3MSZS5OYt4cwfPgRPPv8xzC480CkbKErchqjVPGcfm+3232myQqiGBkD5nJ5BZcuXcSbJ47j7LlTuH79GpYKl9E/lMbDj+7B8J4k0o01WKnF1YqyrLORM8iq6lq87kSFgfr5vf7bb5T0MUILTtnH5LSLsfEFzMyFWC4qJfSBwT4MDKTQ09uChuxNGGYJul6BXmldtcFkAiBmL7JH3Q+o32JiZcXB0lJBbNbmFgLkC8xms5+b9qEGGrNAJmOjrYU6MCGamzPIpFnJcxRFVmOArxTThdXFgDw04VZakFso4/pFD3NTVKvuxdFDLwjQ6unpEeYcgehqklHsmjaXGHxv75qNe8JjEE7ASTo6K+G8H44cOSLMQbbnsTL+wQXh668F9e0NEnFQxC9KDjOhzLiRoFsU0MfH5TkWYhg77t69W4o2TFBIqspmrKoSv6JKEfUah06Icom+24vIF5fEU57ihPmVRQHmoDaBZgmLgxX28bEruDk7hWLuBtIpDT1djWhvshC6GvKTZeSWFkXkraOjDY2NWQWMTbJKlB82RdE8jwUhD6ViVtgbLc3NyKQpXhjCq5WQTthIUZRYlNBDhNzfY6tGiHQiTiKpLxDVytDc3AhNV9XstfUdyAQLq+eMx8Bjo3ChZSkxOoJw+RnZHzOGNOsZZPWCxExsiQiGOo/VQkGo9/90RZPEwkrJgxOmUS7XMLeQQ0PawL69O/HEsU4MdiVgaSXY/pzYumn0V2c1ntfGoE4X+9rVOdIjEK5Lz68KHU1/GpUgg3LQhuzhX0JixwEAfQi1dIRFlFaHiNNJJ/02COc12gbhH1AQzhw+e7A4CSrLOBWQewEJ04rqppISys/PdRzcGL2Ob3z9H3Dh4jk0NqXQ39cJ2yIlnVXXUAA3KemkrHPRJFUoFrPh4sIHQcLyMqtwpAgZGJ8Ykyq46n06KhNFraaoR6QgkarmB6FkFefm5mUR/vSnP42nnnxa+uDyK3mUyxVMT83g8uWrUh0nPenAngOweFyrJVzFZYgneEm/MGgSig7pk3x2fQrbvVVc1lvut0F4KmmjIWnDtqjQGcAyGBQq2zPFNVHJNvpAkwlDOpMs1HXBFu09aIUhNh/lGrKpNAb7u5ASkZ4fve2HBYSTbld1S3j1H/4Or3/jv8D2VvD0gTQO7+tHEgsKhItdDX2Nt0H4++1OF9Ef+jKYpEj7gJWBgxbkSz6+/LUzuHr5EnaNjODBkSR2DnUgrS/B9ksI9ATyfgfevA6cPH8DTvsR7HvoKTzxY8+jq3+nrEySln8fg3DPVdKXDHwJMOcXFnDt6nWceOtNnDt3FhPTb6Oxxcee/b3oHTSQbfKRbiyLd7eiuDPAjJS+67mGUs1TD10qwHduGzIv2BZAy7CwCfkVB9fG8rh4ZRZzcwswbQt9vc3Yu3cYg4MJJClYVStACwvK1klnmK6sxujh7TqW9O7nljzMzxeQW8yr/m+nIGqdLa0N6OpqR1dHC9pbklEVjsytMnQRfWIfeFTFMhtXQUToU4COfagWKoUsxkbncOOKAz3owaEDD+PRB1/A4OCA0GMJtphYZ4UwdlzZ6Ltv3Zq9laNsG4SvdzZj9fM4ucJryviPRRfGk2RA8sFiC0E3K9979uxBd3e3xINk3ZDNqNlkBaqKukgbxIJfjoebU+O4cuUCxsYvYGlpETWnDLeiwamxL5qxaAKO42FxcQlLizcxPzeLpfkxmLqH7vYs2lsysAwNfiWParUM27ZE9NCymHBUlXXaBSYSttgB8rgYVza0FaUCnUhYSFpknXBMesikk0ilkkjbBpK2jYRlRvMAq9ZqLhHRQklIKGvGmI3GeVaq45FIYoveKWEu/85N/s5GRdHeYjuNSsyrhwdL15GM1bGjCxKPJ9OyhBXLjZ/J5BBj9iszHhaX8hifuonxmRwKRVbpdewcasWunQM4MNyK9gYDmluA7uWgh1noYbNSL+exiUCnqgvx3ESdjpEFXETtqc6ihCwKYQeaHvhFpIYOAugXMWtlO8j3YisKQTjnEjGy3soB+oF5r+9DR9+uhH8QKuFcpET4wfdhW7YMOFFY9EpC8eIizOy89G74AVynhrGxG/jmN7+CixfPoaUli107dyCTSWNpcU56t0nHW1rKyUgjVYjVbAL0OINLUE2fwrl5KsvmMD01jWvXr6JUKuK55z4knpgcoIu5eZl86V+YzqTQ0tIGzW6Q/Rdzi/jkL34SDz/8CKanZzBLVfVqTSwjLly4hPb2Nrz40Y/iwQceQsJOwOCAV0ockljgdyH1iboEnLgpbMPJUxHzt0H4diX8AzMPrx7oDwsID7QaXL+Gt775Fbz61b9Fae4Gnj6QwmMP7b0FhLMSThCueMnblfD3zx3LNh/18PwAut2AkpfFwlIF//lLxzE9MYlHHz6Gh3el0NOZQdZYge4V4YU28kEnXr1QwRunrqBx34dx7Onncezxp9Hc0aeqJKIorGg3Gi0a3uPt9ko4lcHZeSZWYZoGx3UwP5fDlStXhUI7MX0OMzcvwA3yaG6voaM7hbZODck0xNrMtMluYruFB41tbKtV8LU2Nl1khO8ehHs1ts9ZSGW6EIQW5haquD6+iJmZm7g+Oga2gPb0dGH/vl50d7aID7tuz8LQ6EJiwfNtcSWpVXXMzKxI9Xt+oYyVPBP1BlLJLBrbDDS2mWgWO7RGZDMJJCxSxYFUkl7hRekx1cKK9KgSWDgBRVlt6JoJr5ZGqeiiXNQxNeZhbjaParEJg71H8cjDT2Pf7kfR1tYi4GZVpEvaAxQQZ2yxfrp7g7aD9/S+2Qbht5/+2DknTqawz5uPuPeb1G8WdxgXsvq9b98+DA0NCaOS156vZ+FF2gpVmUUq4Irm1vFiAAAgAElEQVTyrD7Nq5Rx+cLbeOP17+Ds2dewsDgH36sgk2wA2WNVh7R3ZUfIf/tOTeLd0F1BNmUJAG/MWEhYBtKUdAp9JAick7boRVQrFbEGZAHJtEwB5nTyYTXaTFSV5gH1JJikMwwkBGQzxtYEhPO9SBdn8Znnge8jsjsE7KSKR4UksSNcrYxHwFzkCJNRpZvvoaj31Fjg70rLiSCcST41R7HwkWDbS307WMRGi4tmwrigRTA1PgwDhYoh7SNLhSKm5haFVp/OZNGUTaKluRG9rUmkDR9hrQTNWVFsNSgXJNLdmUsMDeUVxWMRcVVxm4oKY4LOq6gEaRT9FjQd/AXYA/uAsBehxveKQTi/B0syIhccPd7TQf2efPg2CJcB/sGmo3MI0O6EAzH25Sb1e6VAakuIhJWIKtwaQk/ZH8zOTOGN46/i+vUrsugODfULCPdrBclSMmNGIM73bG5ulkespB7bi/G5pZUA4+PTYi9x+fJFmXQff+JRPP3000I5KxTymJ2dEXDO3nKCcFiNGB0dxbVr1/DQQw9hcHCHVMZtOwnf87GwsIjJyUns2LEDH//4x3Fg3xE5ftJfZCKmoqzD4+OEaYnNCZ+j8i0nGdUfvw3Ct0H4ezKnvqsP/WEB4b7mih3L+de+iW99+QuYunQKT+1P4MPPPoiktgDNV5VwWeCjSvg2CH9Xt86Wv1hYjBJ0hjASjchXk5i+uYzPf/EN5OZz+MiHn8Ije1JoTIUCwkGV79DEStCFb5xawivHz2PkqZ/Hkz/xEg4eexTJDO2oQlhMClNvSIK69x8IVycyEs0MNTiOK2JlhUJZEtmLS+M4ffYVnL/4Jmr+FJpaTLR1mmhq0dHckkEy4wFGXqy3dLMusUTf66i3lRTOzYBw9oezEg4jDWqQlKsh8qUAK4USLl64isUFJSY10NuFnSND6O7qQLp1TJxIfM9AqWQiv1xCcSXA2NiCfJdyBTANG21tHejq7kFHb4iGlhqSNpWRCQKohFyV+Mimr3tAeyQfhubBjCixxaoG0yA110almMbifBHLi8CFt5eg6ykM9h7Dg0c+hKNHHkZH25CAGsYkrIBLZTDWsYnabrZBeP0Z2HzL4lZOAhv3hK+fLGG8yDZFgr+495sVcFa+KcTLv5GKTyFftiXE9HO+Rryno156aeXgI85T1VXCnWIOF86/hTff+A7GRk9LoiubtdCQycKpOShVPNE3CKQtQkdA4b8gRMoKkE5aSLCJ2leMjmyaFW5Wc1Vhh6rjZH5qOuc8ZQGmBB2VC5R0L9M6zK0h5LFqZM2zuMXYO1CiiJFu1KruRNSWElfTFSjn2CcwZqJP9YPH1H0jqEoMz3PC41JikgThSkyRCQC+nM/JPlSdl++qeu7jB+8Dsk2EmRj9ncfAJIdbqiCZTiHQNRQqVFv3YCctWDqkct9IZiOBvuvCdGuizWXaSTkRvC7so+RrufF8ieKUpqm2gfiEGQ7KQRoFrxlNB34eyYG9QNilQDg1nHhNY7HgyL3i/cl42coRtf57bYPwHyIQrjJvBnK5nFSfR0cviJdnmnSZZBIGB1DgSwV7YXEB4zeuYn5+Di3NDVLp5n6NSeVdGguHEHjHEyv/zsmSAznOsvl6k1TCJycVzYifvWfPLhw+fEhoZ4o2E3kaSm+riapjCginMmZrazvSadJRdcmIUhCD1fBisYzh4WE8//zzGBwYiQa8g5VCEbncEpaXV2QwM3joHxiEbSeUmIYI4qjs5P1d0Lfp6Nt09K2foH9oQHikz3H11HfxjS99HuePfwvPHkriox95AgkswPBzka0JA6G0tLRA/ILfm227J/zW8y4AydBFwVdcUBINWC7ZGJ9axOe/+DoK+SJ++qUfx8M7EzDDIjL6EqAl4PgE4e346ol5vPy9t/HgR38dH37p57D74BFoVlLEe2zDUhpcrNi8D0E4q/+sP3m+EgcVUSk/ActMCqOMglCzc6O4eOk0zl54BfMLk0ikAnT22ujqaUJDcwVGYhEBajBtstFUxQdSUVI8Tt1/Z42F20eBppGKbkp/PhPu7O8OQfCiYWYmj8nxHMZuTANBAwb7d2J4eDe6RnJc7lEpe1jKVXFzdh6LC0WxH6M1aFNrA9ramsS7PZtNIpkqwEqsQNdU0E+QwFYiXjMmvg2NwNyQyldsRSSyonoGgZdEfr4J05PLuDnlo7ySRU/3Djxw8CkcPnQU/f1coykUFwilNq6aUoBKQrAIlN/fNXsr55btSvjtZ5PsSMaILACRMcJCCqvgfPB+Ivgm9ZxVcNLPY/Bdz4LgfcFHUu6VaKsjjdSWJnHl8ilcOH8c5fxVdHa2YnCgHS3NRVEUd2k3zASfVGeTcGuugHON8xjFfh32S9TgeiEcl65LSsRY7As5rqhATr9tKpfLv5XoKY+/sNgKzwuUnaBDTQRfxOOkOZKxtwjIUXKJ9zjHaQjHVzF5/YPvxRhaEn2ca6LKNX+msjUB4XxwP0UhV4m8OFERF9s4hknZ991bAXjslkQQzn14/Dzm+HV6rah605lkM9yo6k+VdzJaaK1mwAgMmKEBK7BhJKuwsmUEOsXkpGkeWjxuRVxQxdwWkwPsE+fBejlUkUFR60DP0Z9HG9XR9b6IFRQlIKMsSyD6TZFj1VYO0Q/Ie20pCD9HYbapPPz8PHb292B/f6yOvi3Mduf9sPksZ5yZrLckkwmCol60LYhEMGgjRvGLEydeEYVTUsCaGhtVf7hPi4gylpaXUMznZNLp6uqQSZGgKqEVFa09BtoMwCgA5tGbkUsus+dKVIQTrp3tEqsGqqznl/Moloro6uxAZ1dnRMmJPAt1RZFn77br2ZiemsLM7KxUuG0rgaamZqGbu6w6yGTuSqb00UcfQ3dXn1DPC4Ui5hYWMTt7U3rhMtlGHD12DPv2H4RlJeos6VSWLaa8xXQ31S++vsrz5sfrjwAIhwdPt9eE2SaUOvpgOL9tUbb5G+auXnGvIJxvfrs42+1/i+eHe1NH39jD83ZxNlmD6XEf+pg8fwL/9P/9NU585yt49mASP/Xi00jpi9CDJeV1SjFCLa0W9WAbhN/VTfKD2ElxKBH4rsSKeiKLXMHEjfE5/N0/nES1VMUnfup5HO6HAuHGsih2+2w2qDbhH4/fxHdPXMBjH/9NvPCzv4i+kd3QTGXpKZXw9yEIj6UqSBUVPXHaBImgrA5DS6uA11cK6LrlYn5+Gq8d/yrePnsCy/lZpBqqIo7W1avBziwjCKtIN1ARmdU1glV6pLM3k/6+kSVknZhhfFlv742Wfk6fbDeqkKu4QRSUafcDAysrPhZuVnHp0iimJstozLZjx+BuDB9QYKRYKGN2ZlHWTAJwtnm1tbWiu7cVre0NSCRMeD5p6XnoWiFikUWfIQrIGkIqvhu2amnzlOEGnzGTFjzHRqWsYW4yKSA8v2hj547HMDK8D/v2PITurl5xVxGWGusA9E2mhZvJfvUfLhAei5PxmsXq6JcuXZK5+YMizLaakFyXrME2wDURUH6vGByyEk7AzQIQATiF2BgjUk+oo6NDxHoHB5mMsW9x/WD7YwxSeVcxTmTCZ10QvjyJK5dO4tLFN+GURjHY34PdO3vQkF2CjFvNIjlcyOy6loRpmHKvetUa3FqN4kECFtn+VHNJ4yZg9kV4Tam70y2gJn9T6xP/pqrVgdMWORf4CJgscOnk4672XYvLXqQRzXFKEF5xFEAXKnqdwCpjWQX4XYmtOR4kricojqrn/LfjuqL8zs9ixVqJxCkWiVTKYcB3A4mPpZ9eeupVYoFxeiKRVG0jjqsq6pqOtBmKirsfujASbKFJwLR0SY4y4Wa4JozAhKmZsMIkNKsELbUCzaSLCZE212xS2qPsCFkAlgVbh/TD84SnjRWU3ARKRid2PfHLGH7gUcDsjxyroisbgXBfV04ciuD+o7dtKQg/v+zfCcKTXLq2QfhWgHDJhoWKthMLX3DyqqehxMrmVOV87Xv/hKnJG9ixYxC9PV2SUaO3J3tkatUqapWyZMqoUk6QTgpaUq/UCT+sVZPrPy+muAioNjJwfdqoVGQCUFk+0mlsofDEmU3SahTthoFIAisrRaGuS/YvlUY6lZZMOXuGlIXFolDgR0ZG0N83JJOJZFlXSsivFDA3v4hMOotnnvkQHjj6sARLIkJjWNLDR7YMF3kBBFE1hxNyTGm//XpsngrzIwDCNSqwW3Cg1NHFJzxMYAcWtkH4fVor7gWEkz63HgivFzxaU2smgaTOCP5uv0e4vmjKeqJKSnwPqLg1LI6ex9e/9Nd45at/i2cOJvDSR59Gg7UMLWACkGBHgXBW2ELvvesJv9vT8KOyH3sGGRYpyiBj1jQWljWMjs3i5e9ehRH6eO7ZZzDcVEA2FaDRXEHRsWHYjbg+B3zz1BIujd7Ewy/9Oj76c7+IbGsHdDshAJy6x9IGyKTwBpXwzc/HW3llFNBVgkHKdgsBbTI1eK5ywqBOKNeZ8cnzuHT5PN4+8xbGJk8imQKGdmfQ3u3DsDy0djDgJWvLQyKpesIJOlJm+pYKWD2NtD6ZFifOfNp+id9ybG2m+iiFcuunUS2nce3aJM6cWUSlBDQ1dqJ7ICVrLpPaS8sLYnXU2dGM/oE2pDM2UllfKvicP/ygBI3rt1i3KXeMOCjmtTA0GxqU4JXraLDNJDKpLDzNw8qyh9npAq5fDFAqhOhuP4RHHnwRO4f3YHBgt7ilUG3eMAnsFc3/fm4/mHtnY4uyeC5mRfjUqVOi0s046OjRo6vq6O/WomyzSvLv5KwjTQGRqrb0HUeigXFsKUYpEaWZIIzq43EhiBVWxmwE3HS0Ie2cAJz3HOPKzs5O+c4SYzY1IZ0m6ymy8uMdHCl333E/1N8iQl1Wezgr07hy8QQunnsNTvEqBvo6sXu4C+0tKwLCfQGHquc5BIVilT2vEVBEjcyOqFotorGJuo+tj3XrWmTq7PHY2hGfB6XWrkTTlMuHer06TAUmRR6YdoCR5kGcoOFzyvkklIScVNZZ5GI8HWSFIBSLr4k9ZBiiVmXlXQmyxe8jyRKKLfsqzua8wkfsqsLYPj7e+mOgGJ0y26FFpKOq4tLjTj0lDZqbADzqdugIPQu+kYeZKcCyU6g5HgKD118Xq2IyXzX4aGlpRspgLJ8QfNFh5zGX91DR2/Dwi7+Dx599AUgOrKqnq5OlGv7FsUek4e7vvHA/55x3897bIFwW2A9OT3g8mGKKDAcNs1rxJMrJneD27NmzOH3yFVy+fA6tLQ3YsaNfxCcQVoViSJDK7Bgz0QKYJfMYImko9UXSz4QKE2XoOHlywmR2jZQUTjqyn55QXu6RD7wKypV1HT8jVn5UWUAGEdzXlImCD/6bx6z6zHUB55MTU2JhwQmoubkFw0O7pFJuJ+k9GqJSrqLm+ujrH8Tjjz+Jzu5++B6zgwZ0gz1wnlTV4+32/rP1BszmF+5tEL5NR383U+/6r/1hAOEyL2gaqq6P/PhFAeEv/8N/xrMHLQXCE3logbIgRMie8CQ0Vkfd964SvvVX8oP9jtL/KP3LZBQReKYxu+ji0pVxHD85jXTCxNOPP4ahJgoe+cjqyyLC42tJXJ708L3LZUwvlvHQR38Fz33s48i2UgvEgqVRG519maovMjTud9vQvV4HJoiUrogC4QShhoDwqBgkAWS5uiDKz7SheuvUtzA9ewPZRheDI2l0dDWKarpmlOCHVYQoSsWJlee4J7y+DaL+99tZLT4DelbkUBNwzMBXeq+oNa83oVbLitL51atVTIwvYnm5CttoQRCwtSxAU2uIgcEu9PVnkMm6MO0QdrICy+J39KQSrvlp6AEthKhazOtCGr1CQKrjMwmKLbPybegJSZovLwdYWa5h/MYCrl2soqmhC08//hKeePRFdHR0SYub6rflmhyz0+5vxWvza/m93CObB+GshFOMjH3RsT1bDNjXP4KN2ZJbBcIZ43GLe5LrgWJ9P/HavalAuHhhl8sCwMm8ZAWcxROCb+7Lyvf+/fuxa9euVUu2+kSwiIVFzM07vzvBJb/7nee4ujKDqxcUCPcKVzDY14E9w51obWAMqxKHiiCuQDBjSoJwhfc0MrDFczykKrdRXfe0x8rkdzypc/81+rgkJ6QdQ/Ww37m/om4LqpZEBgG0Ug9nn7WSnVD6CBJPMwHCY2cSW/q/1d/JZqH4oXxG1P+tXsNYm8kFFX/XV8KFvUQRtfhzI592Hu/sclHNIUyu6hGdntwfOgz5ATxHh+vwJxMESpFdN/nRNkrlKhwPKFU90W4iy4O99iPDQ8gmFSW/WinCqk2gUNXhW1145Cd+E08+8xHYDcNKWl2GPw+QF4OxghJqi9Kd9zIYP9Cv2QbhHyAQHmco48krXmzq1V35HLNh7Lk+8ebLOPHma0gmdOzcNYSWliaYuvI9tOzYZ0CNh8BToNrSajIBEIRTNZEVc1Ji2tvbbwHhctoYbHNx1g2lXM5JUCjnrNTHohbxZKtUIhk+1GqsWivrB04iMiSZFWSmT2jnJcmsEqRzoU+nGmAnErDsJFyH7x+gp2cAu/bsxY4dw0gkG1CtVOF5nGkVdV7qGBHljX7l7D+6neZXP3I3v3Bvg/BtEL71c/8HHYRLJYXODFIFCFGevY6v/d1f4Z++9Dd4er+Bj3/sGTTWg3BYCDVS5rZB+NbfTff+jgxmeQ3ZZykBup7C+HQRb5+9gsvXS2hvbsTDx45gqGkZGdtDCjlU9W6UasDpqwWcnTHgGVkcef6X8MizP4ZkYxM0yxYA/v4H4VGCQEB4tLpGIJw92D511yzl8RuEJVRrFWmROnX6VZw4+RoWlq4j21RFe2cjuvoMtHfaSKUNON4CAriioA6uVZvYfLacaToMMFGl7OMo8saziTAL122A6xqYnNJw6tRlnDl7DW4xCTsB9PS24sDhLgwP9yDT4CCdVcBct0rQNUcotV5Qg+ZnYITZVfuxUCyECMa5cCsQrirvKQQ+7w0dC3PAjeszmJ7MIXS6cWD/g3j2qY/j0IEnkEqqSiMFUzknWMJmvf9K55tfyzdxIVZ33TwIP3z48CoIjynZ7zUIF4eZqOe5/iwQ5N3y76jSy2rsUm5FKt4E3wThLPqQes9CDXV92EZICjqr34y7bmdrrsavG94LRI5kfCjmCGPGeKuuzOLqxRO4dPY1+IXLGIhAeFuWFXYVXyrHevW7ut8ilfWQdqmshhOEs6Jbvu3Cf597UyNT69Zxy3/VJxfq31CUJYRBoEAnK9/yfegQYSgXIzm2umSEH7FQpIIdW5SFtDqjDhNF4CKhNZUBkHiX7kcqiK47tgh8qz/HPeNqtwILVrE6hbDimO5gzM+qPo9Th++Fggn8SECS8T2r+pWqA9c3sFKsYmZmFm+feRttLY149JGH0Jgx4bs1AeFpLKDomCg4GQw+8HHs2ncEMLtBgcnoYG8D4auco3sZjB/o12yDcF6+D0glnOC2nr6z2uusKeVEgm8Cdf6kMMabb3wdJ978HpIpHSPDA2htbQTXRQq7CD08si0LudZGXt9iDkEQ7nlC/2a2k+9HEB4D51ipUQ1uNYncmklVIFwsaOroPHG2ju/HRUj1ndMbMhRVdAWaKV6j+ub4/tJHZqYEeDObvrCwhHKlKmqre/buh2EmEIS60OScmicVcmZpV4pFOVfMyFJlndR2vh8r7uttm1+4t0H4Ngjf+rn/gw7C4zFe49pumHAWJ/G1v/0LfOWLf4HH9wCf+Mln0ZjMw4gq4SFBhNDRt0H41t9N9/6OCoSbCHxHVe30BK6M5vDGm2ewsGRgR18PDuzZjZGmPFKmg4Q/Dze1E/PLVbxxbh7jxWa09ozg4Id+HnuPPQgrnWXkSYKoqnhIJTxEKCbAd26bn4/v/bve+UoGinElXOmgMHgkHZVH7zgMbJXHbQD2UFP4yMPk5BjOnjuNC5dOYnb+Eny/gsGRLAaHs+jubYJmz4ltaIgarE1qk3i6Bpd94LQ9Y9dr6It4Etdfp5aAHzZA05KYntfwxvGzeOP4VSyO+ujpy+DYg3vx2FP96O5pQhDOwk4UxQtZ0xxoXMNZjZPlOgU9TCmPc1YKo58xWRQB1ZYZaCdRKXkol2tYmOrDhfNXhSFweP+H8OCDj2Fkx2G0t/UrRxOhHjPeAGw7BlT3F4j/YO6dzYNwKoKzEk7XmPcLCL/9XAlwZJWadzqFwURDqCJxIOOqarWG6ambUcvgvMwNLHKQ+sw4i3FiT0+PVL+FRk317Mh6ToTMolgxbhVcf9QSRlekVYnQjAoK8VZZWcS1Cydw5exrCAoXMdDLSngX2tKNcsysrqr/Qvix4JfoGihSBwE4gbgC4dRBqN8UKL5lEzaQ2rSgnr4eJ5TYJqIo4rIJO0VjwVpRrMWiMHpKAG1UdIr2kyo9K8FRQiKwZyJ6uNJzUPV76imxSCaQf/UzpHMksj+rB/Kr7xUlTuoZNjwSRzqM+Mnqv/j3MPYUN5hYYOuIMnNgwg2eCZ+aH/wOehLLhRomJiZx8uRJdLY34fkffw6NjRa8SgGeW0WywUTFs5ErmmjqewINHYNA2KzeUL6Xv9obwGSvMii7v/PCVq4QW/le2yCcZ/MDAsIJsOMBplQTFWWckyR/sgcpnizZnzN67SSuXb2IlpYU+vu7kckk0NBAGgypKxSUCFGt1OA7IWybSopKICkG2aS5l0tlVGtVNDU2rYLweFJVg5sUltjSQYFm9p4p1UdFZVTCHRSYoMUJ1dXZu62UVoXyRFYq4zLJynJCUn+PN9OmLUsolfmrV0cxOnoDhw8/jAMHD8P1+N4qG8h+FaqqF4pFzC0uykJw4MABsUFjbxLPFzOz622bX7i3Qfg2CN/KqTha6NnPFugiTBj3dtULukgwEI2N1Z/vo55wpTLroeIDZiKBMH8TX/3in+Pvv/D/4LHdIT7xU8+iKbkCPYzp6FzxVXCvu2sBy9af2e133MwZYK21JlVPqvXaEniduzSLV757AjWvCft2jmDnjkEMNy0jaVRhu7PwsgcxdTOPV05OYiHoxZ5Dj2D3059A/569MGRtYdo3qnis0tHXP6rNz8eb+XbfZ19Wa0QhXVG1pSYl/diWhK5smQ1Cqg1TfpDUTqV4Xqs54jZy+cp5vH3uNUxMXIOZzKO1M0BPbxPaeqqwk4QHVRGHWi9wjinAEs/Hfbg8CsbBtAWjGjOT0yGBuKpGu46NUGsU0DI55+PkqQs4ffY65i8H2Lm7A488dgBHHqQKegqBdhNhsCT+yBrX51CJLGkh1agjr15W/GIQThAhdFEmy9kTa8Cp2lheZj/oCibO7xKdloH+YXzoqY9h756DyGY6YBpsMeG6TH9kBehoC8XU/x1AZwsvncyPP5BgfvMg/ODBg6sgnHFIDI42Zgfcfzp6/X3Gqjh1DqSYQzaTq0RyWe3mgxZjpVIZkxMzAq6pvk3gTRcbVsD5nWJl71jdW8LrCAzeXjHemI7OcVcUoUcmaf06EcNKIReB8DcQ5C9isK8Te4c60ZYlq5Io20PAe5faSYZiskgxiMxMPs3Ryj7qiAC9hpDjeJNFpXpqeR0IX80XRlZdIpahKZcPAciq+q5+EsgGsEyuaVKiX3VGkGq40MOjsSA/o4q5UY3uXzEaV7+zz92LgX48fqSpe/X73TGEhBQaHUt9hZzwV9q+pFMeeuTYsDpm5OM8ZR3JBKnuImTPu1TJyVpjUSyL3HIFo6NjonnQ1prFiy9+BJkWG2F5RQC2w2Ka1YiVagKpzoeRbe0B0AIEEQgXlo06NQqESzpii2eCD8bb3TMIVzee6jvguas5Pm4VZuvG/v5m9GyBMJvIJGgacvkaTiwUcDlfQpvrYG9/D3a2ZdBqR5KEkS2O7C69B/EFLyOkBQ57ukSoQbqYoTObLSMmgKNR2VXHjVwVp6eKmK+GGEp72Nvfhp4GEw1cmKjkSXuOiCajJnz2Zvj41D//FaFQ/8mf/IlMTJx4YrC6/q2weXX0uLdZVBMdRzKTnAzZi8N/Ly4uyjFw4lxcXECldBPLSzfR092Cru42mKaG5uYEbIt905xga6JoXi27SCWzyGYbxQ9QAWRm/B15L34OM53MXoqiaZTZJHLm9yfA5j5CZ7csEWeg/6GSZ0JUVVf2FZwcqcxaH2AoSg7tGHgueamVb2I8aZcqaiLzA+Ds2fN4/fU3MDCwC8cefFh6SQPfFJsz3oNLS3nk2ae0sCBV8CeffBI/9qEfExBOcGDQE3KdbfML98Yg/A8+91n8xmd+G1Y6hdFKiMtjOUwuV9Bqhtg93I/hNh2Z0KXdIjR6TLIfn9+fIlVRkKoLHUttgdy7atJlAKZ0NCiapsPVdJzJebh0YxYLlRCH2wzsHOxFTxp41z7h28JsP/BZ/AdTCb8HcaS7EGaL+wk5zsoeYJN2U1zEV7/4Z/jS3/wpHt0V4Kdf+tAtIFyjcI2u6Og67WO2t/fFGSAIr0Yg3LYI8hJ4+8I0vvXtNwCjAw/s24sdfb1CR0/qZVjOLPymIxibWsS3jt/AirkDxx79MYw8+VPoHBqBJu1AHyAQzqBYqKFrIDwMaKcnZHplO6bkByUI96kqLOrCAWZmp3Dy9Hdx7vwpjE4cR6DPobU9iZG9tDBrhJXwyTGQ6xwz224HJGsUUkUl9SlyarASrsCEgHAJaAnE04DZBM/XMTZdwbmLo7h2fRzuXCOGRrqwZ18f+ne4SGU0mPYytFAFyjwEA7QutWBoWYSSeGD0rkA4SFXXlW4L+4BJdycdv1oxMTeXx/x8Dme/24+uzl48+uiTePyR59Dd1Y90kr3oKmYThly8jgmVXjUk3M9t82v5vRzN3YHw06dP4/LlyxJ7sCDASjgFyt4vIDxW5Y6FvWKbMRZx2OdNVW4WYxi7qaKPD88N5fgZUw0NDYmzDqnofEhoEiWPNgbZSpiMz69fEee4W0GAlBI3w1rhpL4qJ6kAACAASURBVCog/C1cPvs6wvxlqYTvG+5EWwNvNwISKpq7Ugv3DCaQVKFIQDjHm2ByAlmySNYcChSgVRuTUmtbHSCPi2CxX3YEwlfRZAS+V4F46CDwVxQOkU1pIsm4J7AWajnhhypUSVImQmR8fq1CTi0mpZkUWxyqz1SaHUyorc0XawmBOE6/PckjrSzyegPw6SoUlbwlF8DzRYZATSxDA1TEqlJjzO8qTBXqadGfuH79hogONjen8NGPvQCzxQbKedpfYDlfhp1uQ9HLINF+DE0E4Vpr1BNOvLYeCN8q56J7Gc/v3WveEYSXnVodVyw+QTH44I0UUS8C9gGGGMvXcH56HsX8TfR2kybSi6aEJcIDdOSjKqpaQPgzyg6JMAAHCEFx3IfCfitDFrca1wpSoIIQhXINVxeKmFwqI6G5GOrrxlBnE7IG4R61ENc0PT3C7KhHJE3JfpreUw8GpHOp29dghod9IlSA1nWUfB+T+TympvOoVAJ0pDX0dbaipzUL2zDgC4uO9JOoW8XzkaWQYLWCX/3VTwto/cM//EPpvxaLgFXApyaCd6sKqr4hM5Q1LMxPY3JiFAtzM8gvT0t1uVRaQn5xLvI3rSFhc2LMCF2IWUsOyli8IR607OVh9ZzBAIE2qVJqIrqtVyVSPq8f0HEml9+b7yF9X5Ylk3FcTY9/EqQzk8p9YjpWvBDFVX2+B1+/RlVXNB2nVhN19FLBxcULVyQDZ6d0NDRl0NbRita2dji1AOWSj2rZRqVag5ltkAo4s8/sUaL6OrOVaoK9k3akSVB195vqPWJfvbJw4/37N3/zBfx3n/09/Nrv/h5+63c/gyCdwlwIXBmvYfxmDkdSIXraWjDQlkCTLRKYkqhwea8LCFdUTSaJTLgSZFm+AcfguwOOZDbVGLFCLmIGaoGP0dkqJmdzWCy42DXSivbmJnRlLGR4/zNzwU9R+SOZflUuVYMVzcW8M13SBuV5hkjqNQY8GZmuH+DSbBnXxm9ipRaiIxNsq6Pf/a2yqT2lqhZCeq8qNQcuWSIEqBRDDFXy0GDwwpShyn8KDXW9rX4Rrq+e64YSZVlvu706E7+Ogc1G+8tcIXetojJKW4meQHmlhtBfxivf+BL++s//GA/v8PAzLz6N3nQZVpCX5CcrAo5mww8p6rK5MbipE7u98+bOACcFL0TRXIFmWSgHjTj9xiK+8bXj6La68eFnD6Cvy0RT65yyzaLnrLUL18bn8NXXryNoOYznXvgZ7Dj8HNrbu2GaCWisquiBPBgqq1rMVrUHbe7r3cveG4lhcUYNPK6tbHdS1NHZuUlMTIzi+Ilv4q3T30DNXcGeAy0YYkzUnIKWPgvbTkicQ50TmdPZKsVqsQTCBMFxop7Am+sFWWftUa9sAqFWEcp4YC3ASjLCCrF408b4jQJuzpRgOTr6BlrR0ZVCQyvbCiyssJq5wqq2BsvKIpM1kUyZcLVFme9TNkWmQllzqQuTtNOwrRTKRSCopYWWvzDj4cYo444SzOAFPPzww/IgGKv3OL6DsRNX9jY4+RuKjUmsKE2ucg5W23LjSh+/uSxqqjKpkz7LP8STnBQMGUiyukc67XoHsNkq3PcH4Yytrl27hvPnz4t4H1XCSUmnXzbjoNVrvtH5EJHbO48rjt1uryzHc+/tr4mTo7FeB+M1gmo+4piMc3Yco8VsSj7Pffk6xmSMI7PZDPoHeqS9r7W1VWLGuH1x61r9eL2kQiFnRoEQBUAr+RyuXjiFy2eOwy+eQ39fG3bvbEZ7Az2z1VZf4NmQZaCAyL1MA1vympgd8G7f7J0SHRu9d3zv3f78hr3tUhizpDouNmmBhqWVGiYnZ3DyxEW0t7TiJz/2MSSSLhCU4DgFJFgkMhrg6q3wmo6ioWMAodYBJt1VQUm1qyqmQsQEqGtdfbfn5YP0+ncE4cfny2t36Wo2h0p8kXdelNVh1pMLz0zJw1S+Aq+2gpamLLraGpFNhOJNnSAdScA3YJACIVU9Da7lrGoZst8pGkZSGaHAlitKgrYs2cWqh6nlGnKVACndR3M2hbZsElmDkDtEQqqvlBjQBNSI85ymIU1vPbqi6OwTUXQu7mn7FCBgzsyAa5twwxBzlRpySzVUayEaTRdtjSm0ZhIS+Ar4thO0GoTJlJrjoLPRwsryCv6HT/+6DP4/+qM/wsjOuBK+Oi1sCQin9YLv15DPL2N87CouXzqPqYlRZDMaGhspqOLAKa8IBZw2RAzVufDG4hgc+HEGkhMmjzeudHMwqyo2vUff2XO4PlCP6aeqyq16rvkeMa0u/snnOclzss9kMquLNT8rtjHj87FSulJLVwsQ/2+ZFpyahqVcXhTUzYSGRMqClTBgWgnkl4sYu3ETtYqF3v5BHHroEVHnZDVcCcCpvr1UMnNfQfhnP/t7+Ge/8Wn8+r/8XVRgIacnMJurIFeqoctIoqUhgbaMgTR7kjxXyBW+Ycn9yqq2AuEBrLCmQLhnokZfdh6/BBqqAhO6ZemHZy/8dB5YLjooeyY62ww0ZZJotk0kPJq6BrBNqtgzmaUSUaRj8T/b4/hQ0kNMBHCs8HkSwET8J2AmlEekY2w5wOxSCY5uo9+b2Abh92mWXwPhbgTCGWCq+1eFIqHEkQy5pW9LVE7ffyDcgA2nQuZJFd/8r/8J/+FP/g0e3wn8wkvPoStZRCJYlqCYMTVBeLANwu/THXWPb8vYyAeqiQo028RyNYnjr8zia185jr3tw3jumX3o7tDR2DwvSXaWmHx7N67cmME/vnYdWtsD+MhP/QKGH/gwmprboRsWdI0gnBXmQOYi1ZW4vvXdD6aaublz844g3Cf4JlhRVbRarYzc0iKu33gbx098HRcvn4EbzqCruwXDw/1o6ZtEKkV2mQHPr0kFncrppLhHkky3JO2FqhmGUo32fFbHKZanknNMnnKq5/pWLlkol324Nfr91tDR2YBsow4jUZb2s6XlEmamHBQKBFjs502ivaMNDc0abAtI2DqSKZUEoM+5ENENG56TQDFnYmmxgslRH4tzVRh6Cgf3/axUePlghZfzFL2I64W9bqHdvwPldGMQfocelsTuPpvzhSDGRUsBcHFuoegde38jv2VVbVRJRMNSAf+dWcitAeH11GuC2Rs3bggIp20XQTjF2Shaxo2xU71K+kZ34+1Akq+LmZZxfFVvQcXnGUsxtuODMR//xhis/m98TQzGeaz8PX5fFlLi4g2LJgTdvL4E3am0KpQI5XwVA9Dqbv1zeE9jeRuE39XktA3C7+o0va93ekcQ/v+ema0D4XH1MPb4YwWZ1CK1+HDw5n0TpdCGqTlImBqSZgA7stQg8YMgXCZCnyBc1eOqNi03uLHPac2fUmgoNKBntjyh+slKNR/5mgFPTyGpkY7lwPCryGgObNOErTMkVRlKTzMRULAMBOFOBMAjEM4Alv7UILBz4VKZ207SWBorYYCaZ8HzDST9EjIWkDaUZRe/ZyLdIMdlcoJ3yuhqTmM5t4g/+f3fkonpj//4jzGyczCqusZgdmsq4ZIscKrI5RZw+dJZvH3qBK5fu4Tenib09tIOxAK8GgyTtl+QDHssnMYzzGvEh/LytgU0x33lUmUTH+9bqWLxAhD7WsZZVVlsKdwR+RvGohtxJVuuaJTJjT8nXgz42fycesGOuAcpFn+r7zu3THotMgtOaxRLEguB5kG32AZRll7wxcUVnD55UURjHn38STzz/AsY2jEk35N0KnU8DDKYZLg/lfDPR5XwF3/hk/ilf/EZLPN+tRpR8QIBr7qXQdo2kTZcGG4RoedI4CUgnBVnjQq0ymTDDmvQVyvh/L6aVMIpl0SAHEQgnAmwnJOEw94+Ows9WEaKiRA2TdRqwi5J2hp82j5SC0CPQHgISUIJAVEjCLcU/Od1havYKREIZwA95yRQcDUYmSx2Fc9ug/D7NK0LFyIIUal6dSBcaSTImBMQzvQax/H7F4SHpK4FGsyEi5e//AX8+3/3v+KJXRo++TPPoyNRQNJfkgSCzzlIUzaHutB/t7f3xRkQBxkNXsZDaOq4mdfwvZcn8NX/egaP7d6DDz25B51tQKZhTuYQzdDgmDtx6doUvvrGKOzuh/Cxn/kkhg8/h1SmSa6vQRBOyrMe1oHwrWoPuv9n7Z1AOCmlbKdS65piLJGxtrg8gSvXTuL4m6/i7fMvQ9M97Nk7jP7dOWSzaWndCulIQhV6k+A6EjW95etEwk1BCNerido4WVCWRZ2WJGrVJBYWilhcXEa56gk4IljqaU2isTkJ0yKjqQDXDbC0VMaFc4u4eXMJSzkfyWQC/f196O0nyMognbaRbaR9mSbK755TEQqpqTVi4loVN67N4uZkCtlUL3YOH8Ljj31MmGbdXWQ7rCVU6vVrYqbM97tCG3pZRwret/TqkvLMarIoU6lkssQ3grg5l6j7imxNxdJRrIKoWK4O5ZYq89aBcMY7vA8IhAm+z5w5g7GxMYyMjOCBBx7A4ODgKrNJHcb6nx1rgsRFj/hnHKfFsRj3i/2hqVTOz+VP9nGzGh9XvONKN/fle8T3CY+VcRKBN3V0CL5ZKFGV76wwF1lYUX3ejPvqYIHSII8i+C0UWdwG4d9vuES38JrH+129oK5H//b9NwL0qkV0uxJ+t+d3s/u9Iwj/wxMz64wqBbolyyg9DrHwloeakYajpwltwYRw0vCRCKpic6Kz6hdEQgP0hhUQrmMl6UWVaYHOgpSkm1h6hKnQaUInCOekVvNQZQ+DkUHK8KF5VeheBenQgUlf6oCvV6ILgWZJFY9UhySl9lkF5OJPymP0GQThNRGhALxEUmh3efZ36Sl4sJH0C8iaoapaOjU4rgcrmYLrKW/AsFZBV0sW+aVFfP5//u37DsJJUuYivbycw8ULb+PN46/h8sWzaGtNYmRkCG1tDQjdqlI+N0LUql6kqrjWfxaDX8mgR16NMUCPgXT9TRRP/Jyk44p1nC2N3yMG27cLSMULTEwPirO1t1Pd4+RAnCCIldZXkwYa1doJUxNI2qyiJ+DSUsUMBYQ7ro+VfBnnz11H6Kdx4NADGNi1VzLOXECYwW1uaoZh8PytJZPqv+e7pqOHAT7/N/8Rn/3sZ/Hhl34On/yN30Ku6qJgN6FK9XcriYLfgBRpXboLw1lB4NVgmQThtlDbPSa1KJZDiZ2gKhVrMzDgaKZk+9kDzh5FXl+hq1tJofEueGl4VO5NJOGXFhQID0OY1Sq00JfqhsdKFcG7aOYpFooC4fwbvRpZW+W4ofiPUuBlJdzXTGimhTkvhaKnw8xm8WBlG4RvdqK92/2lJ9wPBYBXHNqBEA0pOxNVZSIdnZXwQHxR5W7W63rb6j7ovaSjk57LOd62XXz7H7+IP/rf/xc8uiPAL/708+hOl5EMFiQ0ZkMGE0C861UbxPb2vjgDUduYl1Fd0VOLIV779g1842vn8NzRg3j68RG0NXtIp3NKG8a0seT3SSX82yen0DTyFH7yZz+Jnt2Pw05kZN4lCBfBM85Fos2ysSLuPVXP7vOJ2xiEq3FIMCTfiHMpHUZ8ztUOiqUFXLp8Hi9/5+9x/fplpDMJDB9cQmsbxdLSsJJUTHegm6SXKwsy5adLj2H+ZMKcAJN06uWo4qvBCAalQj1xPYWZ6QpuzuYQ6otobA3R1GZh56CObANbwzjOGPeYKBY0TIzWMDOdw/SUK3ah6TSBVxrZphQaWxrQ3mmgtS2DFBMwQUXsikp5DVfOVTE5nkPCPypK6E889uPoH4IAN4K2uCobxwPx+n+313Kj88u4RAm7KSdhAnzGIsKWI58iArH8u1wDtj4Y5qoEnFJ/Js2f80tkXsX5VCyeYgC8NSC8vkjBY6FeDxWk2RdO5XC2x+3Zs0cAb1w1j2Os22/f+L1itmHcShi378X0cn5OTB1nH3csqMbqdlwJJxiP4zeey7iHm0rmFFXr6uqSHm9ey7hAw+tJFmXcCqWKKB4SSRZFVEFH4knS+ZS02Loj8G6v/y0v3gbhdzWb3UslfCMq/DYIv6tTvuU7vSMI/0+jOZbJbvvQuCc8zjYqEM4JYiWwsFgN4ZXzaMom0dmcQYPhwXNIrVU9roo/JGRKCdJKCdXvpMTSVJ8MgQjd4cVfkhR2Vqk1HeWqi6VyiLKrI6E5aEzZaE5byIT0uvRgEISLD18EwiMhg6SnADiB+BoIByyhkHFSNuEnE1JjXKhWsVzVUAt0NGoVtKUttCQVMKESN4MNxwsF9BOEd7Y0CAj/95/73ftOR497wvP5JZw98xa+9+q3cfbMSaSSAQ4e3I++vg5oPnt4Asmq08+U4JUTdLyQMVutrMFUjykXMk6k8cR+q/K5qmZz435xxpXvVW9XFoNv7hcvFBzQ9Znx2/vDYmC+luVV0/gahUz5DauHIxO9aaTZySyJFvb266bIb8idU636mJvNo1IyYCWSWKn54lPJ/qtjx45heHgkEom5Tz3hYYD/GIHwlz75K/jVz/xLFFxgmUqShRKKLpXfk2hqyKAtpSMZVBB6NQFSCoTr8IVZQpZGAItJBgHhOlyKzwlVnAGeooqbmg/TTsH1gamygXzZQSWw0GyV0JhKo8m2kHAdhBSjMwKphIt1h4Bw1RZCEE5aKNVEPY39iMqBVoFwHgcZJJZYTY2XWA2rwDXTOBLc2K6Eb/lUrN5wFYTHPeFip6IqEEogyV+rhAsIp5XI+w+E67DhuXRC8PDq1/8L/s9/97/hUHsJP/uTz2JHi49UsCiJHt5/CoSzuv/e9ejdp8v5wX1b0T0xUEv6KDsuphZCnHx9Gt979QKeO/YAnnhkB5obakgmcmIRaRgpTBRacGNqASeuLKH7wIfx0U/8MzT1HZa2GYJTQ8R4VP+uzGWRrvh6J+meAvf7fLY3BuGK6ca4Q9qWmdRnm1vgI5WiJk4VK4UlHH/r23j11W9jYnIM7QMT6O5pQ09vCzJNFeiGD8MuAno9COdaRxBOayB20QcwbfqjAdWqi1K+CSvLHi6eq6G4QrFWHw3NHrr702jvyqCtKYd0hpZjpF/TIS6JasWAU2lEYaUqHt/5fAXL+SKWl5ZR86uwUzbaOlgd70JnVwMStinJ/LFrOcxNGrDMJuzpfxEPHnkOhw4chJVcWRVrra/o1jPq7vZabgjCyd5jLMdEdMDeZVLpa6IZZJsWUpEqtxSEPF/WUabslXAsq+G6EkEVNpyqiMcVcjXp3smM+/630vo94RLFhIoZyniJlfDjx4/j3LlzUhCgkjjFzFhhjmOdjXp0Wblm1bpeIDeO5fiauBc7ppRzv1wuJ8CZ7x9XtRnv8W9xyyF/Z2VbqOWplCRQGCvVtxHGx1TfJ6yAN9sUlKhaHPep5MjGc/fdXv9tEP7977rb97gXEL5R0mcjRsZ2JXzz12Uzr3hHEH6ZjdG3jC0FyFdZQEQQSl9KquMzlRBXbi6juDiL7vYW7NnRgbaECbdWQ9pU9Db+R1p1rCBYNWVqlGAy1kkQAEDlZy+Ey883mMcECpUAE4slzCwVYQc19He1Y0dXFlk9hOc4SFKpPdr4GXFPeNJTtqQEIPQOVH6BFP9kdpQsdBN+QkfFCzFVqOH63AoKtRCdVg29rVn0NKWQMpWXpkEQzoQ010bHRUs6gVKpiN/7zd+578Js8p18F4uL83jrxGt4+Zv/hFNvvSEg/KGHjmJkZACWRrAHWDaVSW24jifUJGZE40pzPAFzMHJC5iQdZ1P5e7yQ1AtccFGNF4QYhMfU81jJvF61PQb7ao2rm7Aj8B9nUuPrtV51PKa6u05FMrepZBM8T4Pn+jDEQtJnrgaGZYMagk5Vw+J8DeOT0xidnpPEAbPOL7zwAg4dPCRUtXSKvfNbR0fXImE2Ck18IQLh/82//Ff4F7/zO6gZSSxqOiZmC7iZL6DN0tDV1oy+FhsNTCBQIVQo4hYCEWejfYbq+zVDergCZkAauqpSKyq5Gjm+V4GZSKHmBri25GNyPo/Fso+DfSm0NTagM2MhzWoMTSFJcbS0KPhVlXBW2ZmECtifqUcgPLoYBgXsZOC7EVVex6Wci+szC1hxdezE8jYI38wsu4l9CcI5l1YqLqqOC4fifZpKlN1SCRf7v4iO/j4E4aaRgENqrO3htZf/AX/6x/8Gw+lFvPSRJ7C7U0MmWBLhHd57AsKpSXGblcomTtv2rlt8BmTu0UyUTBcr5QqmFoALpxZx8sRlPPPAfjz28ACaMmXYVh5BSMeMLC7PpTE5t4zzk2UMHv0JvPDSz8NqHYHBVhzdgCGK25FApDDpNtDIioQjt/grveu32whokErOBnpDY7JBfatYJ0eBRQfJpI2Z2TG88up3cPLkCeQq30D/QCcGh9rR0lmFZQcwEnloBlunGO1QxMOOquEp+PIZTJpzHQ6wOF/A9Dh/FrEwT30XAwk7iY5uA30DTWjvzCCTGkMimYRHAM+ErpmEU2M8RhVrC3rYipqjY24uhxujU5icnUSpVkY6Y6Gzsx0d7S2wzDQqZRcTo8uA04ED+47hsWM/h5Ed+9Hc2IB0RiX469vZ6oP5zQCwDc9vZIjMFanmOSImxnhmdnYW6WQKbc0taGpsFFBJ8d+y66HquqrSzPvYMJCwmMSn4wpPowpqbwEwm/RtF2XpDfrb4wo146WJiQm89tprUg1nZZrVZurU8FhjWrliUNy51fdrs5LNRxzHMbYh0CbLj2Cb8VGsp8P4jj3cBNZ8PqaSx/TzuB2wvjASq/TfWRxR4nBrhZZQgXBxtFF4gP3/cX/7et9jM/fA6uu3K+F3NV9tg/C7Ok3v652+j0VZ5bb0VgRemPmSVYaecrRX0uDXaji7XMGJqXkEKzkM93djz0AXulOkBRFgu2uqlhG9VjSaWaJbVQ5XVCFlGs3Zk9U5fiZFoyh7X8SZuWWM5gpIoYaRgV4MdLagzYpAvFhgxBtBuJoodddSqJtgXZMcqaIqKfl06V10TSVHdWN5GecmlpAr+xjI+tjT34HurC19vPTrUxBJKbqKZnXoyWT/qU/97ppF2VCf9DDTpkttm+sJ3zgjrGMlv4TLVy7i5W98FSfefB2VUh4d7WkMDPSK4EtbU1boyvQ4ZWacwnMxDSn2f4z7f+IqOI8wXkjj6nXcx13/Gj7HhYF+5Pydi0lMSY+BOBcaLo48J1TP5CIQV9rj6jh/xiIgPBb+O7bIiOny/Nsa/aoKU2cPXFYSC/QEDzQXmkGA4ot1ma7ZqFU1LC24mF9cxsXRSSwvL+Pxxx/Hiy++iD179sqiFWsR3L6A3gsd3QvYK6dECUkP/su//Ev8wec+h//2D/4n/NpvfxpG0sKEE+LqjSXMLOXRp69gz/AgdrQ1IoEKTOHDsT6t7PNISVcyaEwUMRiL1SOZGFFcEaVfzjFCP0z2kus4v+jg0tg0FioBDrZp2Dk4iM50FlbAxZKbJ2JIDOKUOnrkyUg6OgNj3aGs4WpyghR2BcJ9+JolbrnHp1dwaWIWpdBCJx08bQvbPuFbP7cThNP7t1Suraqj65bSUJBAN7oLqI7OcS7JS1PpO9RvcV9iHGze+lPdC6sU91UBI2WHtN5rNlJHX+0HZPWHaueRPY1ORwufjCEPZ45/B//h//q3yFau4mPPPYJDOzJo0BbheVXYGQsl1xP3i8Qt1jBr32ajDP3Wn/3td4zPgATZPlBLGKj5Id44NYOzJ6fgVA08dqAfB/c1ozlbhhYWYZhZ+F4aZ6ZtXKWDgtaMrv3P4pkf/xiae/dK0p4gnPcs13Ou5aFQWJXHxJYF7u/Z5WOVes13QqILjmMKz7pK54Ze66VSARcvXsTZs2fxyvE/k17tzp40egZDNDZZaGqvItAKsKlQzqKBz3aOFBAkxKHCC0LUSs0olwKMX1/BxMSUCMCl0w66ejNSvW5pbRTVdX52Mjm+aoEk7EARFqfVJ+cMJvZSCDwKuTkoFjwsFcu4MTmFyfFlWEYD0nYX4HXAd3U45QT2jBzEo48+jsOHjqGjvUNa8qwNxuxGl+JuAFkc/9TPRYwPqAvEZN3NhTlcuzGKyYkJONUaBrt70dXShs6ODqR0C7Wah4mpKdycvYmGxgY0NDaipbUJHZ0dSGWolqJAYzxHGqaJUFq97tw2Pt7vD8JjOjor4fRTplI6q+EEzXFSlT9jEB4nMmIrWAJu/o0/GXPRfpagnnENQTaF3ugAs3PnTlGmJ8An5Z2fQZBfH9NtOK9vOvEZKTZu6lzdw8D8IQfh93BG3rOXbFgJn5jBWycurKqjJ1MeEJThekXYvrutjn6XV+z7gPB6izIFO+XBFYIKnYzlxCecINzBmeUq3pxegL+Sw0h/N/YOdKA7SVJbJLoWxYn0RWaPKxcEg+W9epAq+yiAD1p8RSBc+YSXcWYuj2u5AtKao0B4RyPaiLFFki3OKEbZ6KgryHAN6UPjPz1WiqNvYkgLoibfwzVIhtdwYzmPsxN5LFYCDGY97OnrQE+DhbT4ZaoK/hoI56rGydzHp37pt+87CGfCdJYepCdP4Btf/womxq+LCv3OkW40N1PBMo2kSUpcAN0ghYsZciVYEitqxn3gCuyygqEWn7gyHYNw7h9XvrlIxBQm7seMLDdO9qvgIArklUf5onweFwoCX2EaRJYc3J/vQaoVt5gaHx9fvThcfExh6Ap9TNcoqqZ6Zj2CVPb363ITRv1uHmbp8b64BCQaRLH16NGj6Ovrk2OlXZvyKN2aSngMwgNf8S7+6i//Er//uc/hX/3+/4hf+53PKBBeC3F1LCcgvFsvY/fIIIZas0iiBiMCUYoZwvtPqaOrpJVKKInXuqbcAZSecJyoYoe3CU/TcU5A+Izcs4faEIHwFCxqMcgtzn2VAJuqsSgQrvkMiH0EtA6CAvpCERVPTQXCSVPnqDo+XRAQXoSFntDZBuF3OcFudrd6EF6u1uCRtWDa0KNxymvDsSAgnMka6hIJLeTOLa5uyC0Q9ZTLMPJS1wAAIABJREFUXsKWWQPhcaWjnvlyR/vIBhZlcZBaD8BVTyj7Ypkcc3HuxKv4s//7/0CyeAnPP3UER4Yb0GwuwSUIT5sKhJOVs4F/8DYI3+xd9O73j0G4k7RQcXx878QUzp2eFkD46P4eHNjbiKZMCVpYhmE0wPcyePOGhtGpBfjZXvQdfg6PPfPjSHcMCwiXdiKZy5j4Uw9JBP1QgHDOrjEI57lXIJwbaekcB7QQ5Ro3NzeHsbFxvPzdP8f10Qtw/RwGd1oYHOr8/9l70yA5zvNM8MmsrLv6vi80Gt24iBsgCYIUJUqUSB2jsR27K1+Sz/HMSuv1aLwztidifu7+mdiNsCcm7JnZjfCstJZs+bZkUgdJ8SYI4r6vvu+ruquq68pz43m/zO5CoxtEgwBhSp1kR6OrsrKqMvP7vvd53+d9HtQ3WzCiRQHhtluGZboC3j0nIurnTLqWc3UYGZ7BjSszKJULaGquRWOji/omA00tNUgl2QMegeuwejmkNHLo7csfriaeB5NtUBRh5bwC9ibTJSaKgulhPpPHwpyLTLqM6YkyltIJxKPV6NmyDwf3HcHBg4fQ1tqKWISxBdui1nZmWO8OvCcQLuK/jsyBnPXS2QWMjI/h0oULGBkaRjwURldLG7Z0dkEzGQNMY3x0HLNz8whHw6iprUXX1k709fWhfUsnaupqoBshWLYlwD4cpTDk2tsHAeFMHLAn/OTJkyLOxhiKOjUEyyyABL25rOxXgmTGS4yTuA//zcLG9PS0iLsRzFNxnc9R6I2WZ6S3E4jzbxY+gj5uvn+QaAjWgrXaAjc2W2yC8I2dr4/+3psg/MFew/cB4cydEgms6gtX4p8+CFcf0C57OJu18O7EApzcHLZ1tGJXZy06YiEJrcIVs5zy61bQO1aZCA/2Cfwg2cgTvL0GzC/aODu7hJuLeamE93a1oaspjkZS3aWzOyC5BwR39R5R0tHJ7iIIr4BgUd9ykkECxXz53FCmhHNjS5grauhOWtjZ2Yj2VAjVmik9mTweRbAUIFLgn6yAr/zSrz1wEG5aHuZmpwWEv/zSi5gYH0FLUx36ettQXU01y6j085K6pusuSAkVYBVYfQX0IR+UV/b7LFewfLp4AMIJlgnCmVkNADWr2HwsANCVQTyfI/2dGylSQhHzq3jBQhPQrPj+wfMBnakSLASfKUQRPun3CsO2IYr2ZTsP3fCU5YgWgm0BM9MZ3Lw2jbl0BgePfgxf/OIXZWHi+8eicb8P/v4JswkI51AgCNdcfMuvhBOE/9rXvgpjuRI+i6mFLGoMTUB4d72vXu6DaoJvZUwWuGECEb93jRVsR5gX6nlDtffJ4KO3N38uLti4OjyDuZKLA7Ueerd0oCWhI0qGgPTEkVguhI9b3oM+4Y5Gn3L21as2BO7PsRronZpkLQA4MVnE1dEp5BBGj7uwCcIf0LwcgPClfAmFkkmrZuiGEsfhxvuM10aBcN8a139u9ThfH4QHSsG+2JufQJPbaoOV8OA03EZjFIEqih9ZuHzmXXz7//2/YSxcxJOHtuNIbw0a4lmphIdjGpZsqmZriNDMfo1tE4Q/oJvtDodVLVs67Hgc2UIZrx8fwbVLk4iGq/HY7jrs3pFCVSIHzyrDMGrh2nV47VoZI5NpJNt3ovexz2Df4ScQrulQ82PI8Hv+1XytQDhB+U9CJVw8JirOJhl2QXJbteuRRs5dqNGSyxVw8uwP8cabL+PKtVNIVC+id3sntval0NCsIxrTYNoZlMpFsTCj8nqxbGCpqGN+PIqhgQlMjudR3xDCjl1d6OguIllTEs/vsB6F68TgWBT5nJKkNTV4aG/KtYRK7EaEq4EDm1o6FLqlUC6qYDlxFMoGcnNx9N+YwcD1LMJ2N3q37cKjhz6B/fupO9OGcKgADyVJoGho2dDNeS8gnHl2KR6QrahpKJhFzM7PYXRoGBfOncfo9X6gZCKVSAIlC9ZCAQ41UmwTtusiGo+hbWsHevp6sX3PTmzbuR2J2hpJRnBxjMbi9x2E8/MSBE9OTgoIZ084VeRpm7p9+3aJewK3GP6ujL8CvR3OewTUPA4r4aykv/XWWwLo+RgBPQXVSDcnK5FgnMrrLDgEBZLK+Zn/3gTh/hl5yD7hGxo0D3nnTRD+YC/AHUG4tayadeuHEKoUJ0YqqPqCF2XLw7lFFyfGs0BmHr0E4V0pdEQZMFIEbaWFhp7FBOJctggqZHIQC7OV96G4Cft9lQyV2mE+a+PCdAn96aIPwluwpTmMBvYFS2C6coyAAM6XCtgQn2T1vgEdPeyL8ZLObNKvGcDgYglnx0zMFkPoTpawu7Me7SkN1bTEEoDKavoKdYmfmRnhr/zSrz5wEE5mG3vCR0eHBYSfPnUCVjmP6qqQLI5btrSKR7RtW7AdqtIrIbzKnp7lPh72mlZQkSoD3UBYpLISTsBNAY+A5hQsHALcfGuzwGaMz/ExZnGD53j8QEiEmV/uw8Um6FfiolXZjx7cCXxdmBeKHQq26ocrlUyUzDyicQOxRFjo6PklUyoEly4MYSGzhGc/93N45plnZJFiMoC0eFbQ4/H75xN+Gwj/5jfw71kJ/4P/gF//6tcQikcwVnZxc4ggPINUOIrtPV3obtDBmr4ioa8kpHg78m9qI7A/Vjy8SbcPvHRFsTgQmIH4hlsacH7BwdXhecyWPBypcdG7pQ0tSSBiL9unwg56MSvGmhoXHkwyCqiu7r+3AH0/QWXqQFkD3pkycXV0BkuIoNeZ3gThD2heVsJspKObUJVwYpboMmNFWhUosuQ50KWdgcJsaj6qTGAFY75yHAVjXFXteBzV6xe8LhijawZr61TCK4F75XzCipvMl66FaxdO4e++8y044yexb3sbju5qQlt1QfyRtYiFvG1CZ+WHiuqbIPwB3VkbPKwvzOYkqjC/uISXXr+JgRszqKtpwZFdCezsTSARW4BbdhAON8Czm/CD8zmMTM2jefthPPL0F7D9kQNAqkkWcFbCVc//TyIIV2KwK+1DtwJytoRxC/mMFQLxqelxnD79Lt565xXcGDwuAHr/oXb07qxDqioCL7QAy8mJqCYZIwsLEfT3F3HzxpDYpdbW1KCjM4n29ka0dUQQjpSE/QaXCtYEgA5i0mbEinUUmheXtYTq64lqKq1bKFsFmCVWZA1oTh0ssx7p+RBGBrPovz6OfC6M/Ts/haee/Dh29R1Ae0cLwmEDprkgQnJhJghQtaEb655AuOkvSOGQ0NHZ475UzENzXAz2D+DNl36Mk6+9iZnJKdTHUuhNtaCjugGxmioULRN5swQrqiFVW41te3Ziz+OH0LGlCy4tfEJMesTuOwgP+sLZmheAcPZoHz16FAcOHFiuhAfMxACEV87JjJFEAd53IKLyOfvLz507J+18pJ6zMEIrMsZUjHN4bFLTKUjLmIfHZRwXxFabIHwThG9owKp6z9oWZZt09I2eyrXjGy4Pfp2b2FIV5BTjRzM9Nmav3tQ0Kv1FXFz9uIng6NyihxPjOWiL8+jtbMNuLhIE4Qwag0NpAEG4Ek1bEZqSRYrvJoGlUhjVQ1SEXjaVwHzWwsXpMgbmC4hrJnq7VoNwKjqrz1tpdmM4fhXQB/8BCDd8Zi8TCqahKo2DC0WcGTcxUzSwlSC8gyAcqNJJieaiQ9Dkg3D5/DwPHr78yx8OCKdS+OJCGifefROv/fglDA/dBLw8+vq2YffuXjQ31MBzHZgWrUVUe/1awXYwsQeUqMqqeBCMBwqfgbI6J3IC68rXVtqVBb3nQSY3WIgCQB5U11kpDxYYAntmewPaVKVgW/C5QyHfP9iLyHcyTRumXRIQHo5SwM9FsWhjamIR169NYGY2jYa2HhFl6+7ulgw0F6W6unpUV9XeXzp6UAkHK+G3gnCDILzk4ubwjFTCU0YE27cRhIfA3LuAcCYXhO2h7j/+zbuMQFjqKzqp5KxmqFEqgoK+bIKt07YMOJd2cHVkHrNFD48ShHe3ojmpgQUPsbESez5fEMkfYsIckUq4Byt0KwhnLBeAcIv+vxrw9mQZV8dmkEN0E4Tfl6l37YOIMJutesJX6OgrlXCCcF7TSjq6TJs+3bzy93qV8EoQXjk3VH6i24K1dUB4JfCu/DeVi8NGGI5Txs3L5/D9f/hrFAbexrb2ajy5pwVdjQ5cpwQ3VEKe7gfhMMLM+GyC8Ad4d23g0D4I16rqMDmbxgsvXcHIYBrtrd04vDOG7duiiIXn4ZQIwhuhuS347sk0BsZm0LH3KA596mfRs3MPtFSzEoLU9J9wEM571486pLSxshEUMwGseEaKEs75fGpqDGfOvYvX3vpbTEwMor07hq3baBFWhVStKRXrkOGgUFzA6IiLCxcyGB0bQkd7C3bt2oaWlhjiiTCqqnhs9g+zosrfbJFzEZNWLepFxKB5FGMjNcqCa2SFgUC7U8eOw3FCcK065BZTGLyZx83r0ygVNXS07sLHHv8ijhx6HM2NXaIBQnVs08rIuqtAONPJd7/dEwhXzm/M9itxUc+F6diI6CEsptN45R9/gJf+/nsYGRzCjo6tONjSg+7aFlQ11qPkWFjI5zCSnsJCPoum7nbsenQ/Htm3FzWtzTCiETmmsU5Lz73S0SUGdV3Rxzl16pRUwhk/Pf300zh8+PCtnup+f3plLBa07QWxFudytvpRT4A/rIwT1BNwM5ZixZ1gnBsLD6y2kwVI+zHGbMGxN0G4f69uVsLvetBugvC7PlX3tOMdK+Gut7gKhCsqr+pMpV2BynDzkbJVxuV5DadGl4DMHHo72vBIRz2a46ywEWlQ2MxfnCjKwnIOgUeI4lGBGnNAUvdA/E+vRyVTpX7PLy3h6kQRw3PlZTr6luYUGsM+P94tq8yAbMaK9QTLgLIgEeFUiL8F9EciffZeaRpG5udxatzCdNFAT8LErs56dFTRGKsgi4ACQ6p/lv1tRLkizPar//KBV8KLJRtjo8OYnBzH4MA1nD97SvrCb6mEp2LKf9ezEKZfJhMHFRXvQPyDk3GgPs6zFQirVfYQrYBt2oUpILy6qs4FIADm/DfPBavlzODy+MzYVoJw/s3FgoCc+1CkhPsH1fegf31ZNEWo7PQ+1xDS48rIyGM23ISnUXDMhkvRGSckgjUzU3mho2d8TUF+NmaLDx8+IgJtNdV1DwCEU4/Awbf9Svi/+QPS0b8GgvDxkosbQ1MCwhtDLnb0dGNrYwIxr6zkDjiI5F6VGri6f0lFZ887x4v42vN+471G31g+76NwIwxPM3A+beLK8ARmyy4er2YlvAuNqajioHPTlXqvsgXweem8j0kNYYLDKIkNjtzbjuF/Jn/oG7TY0fH2VBZXxhQdvR35zUr4PU237/8iAeGWjnxxBYRrFCP0s52qEs4kTZAKVL3+ayXa1gXhnlJarhzPlVX04PHK3+sJs1V6jlayaSzHhsH70zExcPU8Xn7xu8hcewMdDRE8vb8d3S2eAuF6USrhDIYNUi7W2CqP+/5ncHOP+3IGKN6lGQhVN2Bsag7f/f4ljI+ksbV7Ow7tNNC7NYJIaFZAeCTcDM3twN+9N49rg2PYsu8JHPnM/4Du7bsRrWsT/QnOWWFZOxVnTdjaPyl0dL/n2u8TAmjF5uvccN1kGxtjJuGt+GtxCDFkc0WMTwzi7IU3cPLU20hnBpCsKaCjswHt3SFU19L5w8ZidhzXrzm4ecOAERvFtr5WdPVQFTyJBJldVgIenS7oaqGnETLy0KmyTmsZAeD0aa/y539Ww7PQQopAT6X0fN5GPpPA1GgM1y8VhFW295F9OPbEx7Cjdx/q6hoQCacQEUYO1yDGU36oFV5b2Xu9e/DeQLhPX+TypLOKzzSiJ5Xw2ekZvPbCD3Hp+EksLSyir30LHm/uw5ZkA8LJOEw4KHkOrs6M4PpQP8yohs4923Hk6GPo3rMLkVQCpXIJiRiTFLdvHwSE81qzl/v06dNCIeffAQhnzCNLs9/+t1qPo1KtnOA7ENFlNZyAnv3hXBNYaGBFnKCc73Xz5k2JuxjzEITTEo3PM85ac17fFGa7L9PlT/JBNkH4g726d+4JdyvV0RVUDujNUrFkhtsXDCpbNi6lHZwazcLNEoS3YndnHVrj7An3oLO07WeKqUQp4ixKFs0/quq2VtsqEO6X6NPZIs7OLOHmQgG1joUdna3oaUyiIeL3lzET7BOLRIBLrfT0EvMFYWjJpLLRSoFa0ZwZINihqHgkD80v4ex4ATMlDT0J9oQ3oK0qhKRW8oFSIMymAkbxuiUI/wp7whfxX/7Ln6C7e4s8VumVuSINH1xQPxlwh+u7WiU0PZ/B2TPv4czpU5iaGoTnmojHDbQ110rPGQVdyDoQ5XpmwhNxGGF6DCvKqZxZnybKf5PCRFDM57goBErllV7dnNADa7MggFj2h5TjKoo+M+QBUOeCQV9jepu6viCbKHP7NDnH1OV5I2zAYK8ckwauAyNKpVD6YtLWhf7W9J8l6KYdkw4jRKsbJnV0OZa8n6eUXnmteYt5rgHb1TGetjA+NomhoWFYloNnPvEpfOUrv4rm5ib/jPuJG/9+u/36vN/A4/dTHqQORXA0D9/6xjfwB7/3+/j93/93+I2vfg1GIo7hoosbw3MYW8ijwfCwo6cLWxtpH2YixNiCgEjU/yntphJWtFDR5J7lZ1AWVeo+pr+3zxP3HDghQ/x2z6ctXB2ewlzRw4E6qqN3oCWpI+IEKudqpIkycaCDKDEwwVjQvsi6fOAY4CfD+B5GBDZCOD6R9yvhEXR66U0Q/n63xz0+TwElx9WRK1JbYUlUpHVDJamEweO7O/BukTmMc1korCT1dFVxXK6G+zZQ6tIr0T35X+4vBdx5T6hfK6BcKO4VGpwyS6/BiVr9FSshdMHNwQjpMJwYxm7cxPFXX8Pomb9HKprHc091oacTcPJL0C0PjhWBZkRhhTMVY1PNrjJnrePjq7v+uOAk7lPzpcInIoScX/05Vv6tvkCIPbAf+Y3f99Zq6/t+JV8o7H33C3bwlfjdZBfGJhfw1y+cxuz4FPbv2Ysj23R0tdAxJA/T06AZVbDcavzNaQcXrw+jZ/8xPPXZL6G7bxfCqXqpWIZ4b3K9dRV122HSUeO8vpLcVVd87UTMXX/uh7Sj0NGVWMfyvabWNSbNVtbf4OMp1xJWlcuYm2ff8AmcPP0GZuavI5bQ0bHFQE9fI2pqo5hN92NgYBK5nIOGphja2ptRVx9DImEIPZxrLKvaLl0ttAKglaHpNtxiszxmGDrCMbaHeLCcgiTHLDqnWEmU8klMTWYwM+FiejQs3uNdXVtx7NgxHDpwCA0NzarsEgrL3EKV++AKSb1Dqdvetn2Q67g67tFdFmHUubXY1+6fZjIZb165ijde/BGGzl5GVA9hT3cvjjT0oElPwHRteCENoWgYo7lZXB3sx+jiLOJdTXjsyaPYfvQgko11KhdtqPXv9jltvftxbXX0Sk0NFhrI+iMd/dVXX5VDP/nkk9ImFxQeAr2ctd9czVu2pVohOb87tqME2s6dE5X0bdt6RIA2EU9IcaN/YAATE+OYmJhE2DDQvbUbPVt7sLVnq+zDooS0ElIFhoWneyDibzRWupOH+Jrfm3OKzFeq986VuV0tSPn0HIZvXMD1iydRzpxFZ0c9du9sQgOLT9JiqeJx7ssYU8W9t19DJq4DQutDmjIe3tuKI1UwVy1P+BWf59bFnteP955meHLvUCx2YdHE2NgkTp+85qujfw63qqM7m+rod3mF30eYjc04/ibgVUHmoEIqIMRvCi+bjghEnRpbXAbhFGZrTygQHpKBoSZsAnAKbIg6OgecUGRXg3AKcYR9uKwCsXSmjFNzOVzP5NFgmdjZ2YbehiTqIxJZ+lZMfjDJQUzEIYtjQSqGBDu2xkVEgXBdAJDivlt6DNSSHkqXcI4K2yUPWxO2CLMRhFdpFPFQtGBlKbUCwkn//uUv/8pKJby7ew0QvvqKBFX/9a+UBJN+9MvfE2OTOHP6BE68exzp9BgaG2rQ2dmMxvoqOI4FxyrDLJVQLpXhWBaqaqtElCSw/ZKvKkEBs+busn84/w5E1BSAJrBWAUSlvRmPU0lJV8fhZ1TfwY/p/eCejweq7JVCUFTAiyFkEGAzGcNJ0xZATbtjgvByuQTHUz3j6vPQ39P/YUWBoF8AN68jAwNDGBlCuHBcarRgLO1gYnwa2WwOjY0tOPbE0/jkJ59FdTV9woMtCM7vAmHcdpn8ygNF4USJFvjWN74pIPzf/97vCgiPJOIYLHq4NpzG2GIR9YaH7T2d6GnQkfQsUHdQcylKxYBUhw2CKSX2p9PSz99cuXdVU7eAJxlEDmxdh6XpuJCmMNsU5ovAnnodfVva0ZIA4q6l1hn5espejzIBSvmcQ4aSa7wGfhU+6AaRcUGwT5uJKEwthHcnigLClxBDlzuzCcLvcoLd6G5kHRBaUwxrMZuDRgATJmVUiROKPrC0wdDQToFw+v/eiY6+usot3KVgzEqgwj/UvOBPiOp4fm+PtKdsUDQt7y3A0OlFX43pgRGcfvMdXHv329DtKXzm6Q48slWHuZRHxApDt6vhhaMoxaaXgy3VfaHueY/8e3XH3hIyElBrvpWNAt0M2pQdn1jviSUWAbnfA0+vZHvtitdGr9PD3X99heJ1PxdZNBvaWAl3YcV6MDa5iO/840mkJ8fw6MEDeLQbaK+PImmYKHGGCSdQdCP41jsE4SPoO/gUnvniL6Fv115Ek3VUI5N5y/BoM0W/e7o6UC+E99xPCAhfF8ysfdKp26LYXgRFJm7238C5c+/h3ZM/QnphGvGqHHq3N6FzSxNsbx5L+QygKYHUeCKGeDyCWJwq2hwTZE2VRaGdgmm0J5WmOWsHbIcMvjIi8byMZ9PKwdCTKBQsFLIJpGdCGBqYxvw0dSa2or3pCA4dOiS9xW1tbbLeB6w0tcYHcY+fIFvne99XEO4xDvQr90GfFN0UXA3XL13GiZdfx9CZS4jqBvb19GFvsg21ThiW60AzdEQTMUwVFzEwNoLB+SlYdTEcefIodn3sCFItDfBCuqilr7VttBJeCcIZO1HYliD8xRdflHNHy9TPfOYzoq8jiVVfK2ftN1dxU2WVnP9Op9Oikn7lyhWpePN6Ufmd9wZB/9jYGK5duyaVcYJu0tZ5PUlTr62pleII15Og6LLetPBBrmHlMe8JhLtkB6pFyiWL1QfhS/OzGOm/iBsXT6K0eBodHfXYs6sZ9T4IZ0IqiHFV4mLtFid/adnQjPgTszMtm29JFgaBX/ANb02s0VNHMzSxBKblInVqFjIWxtgTvgzCP78Jwu/xBtkE4TLKPxogfHpyBtevXcali+exsDCOZCKMuroUUgl6frLR3kKpUEAhn4dtWkgRhMdIIaMdmVpkOEEFAmmkOQWVcPZlc1LmRB4stAEI54RNqw0CdWX1lZBj8PGlpYKAdgqsRSIUEVGe48F70UaFf6+IsEVESZ/Jm4BFQbDOH/Z5EYwHAYr4ZYZZAedxGbzdmhyQWratFhQuanyPmalZTEynsVBKiEVbX9927Nt3ED1b+wSMi0rt8rYJwjdB+D3OnA/oZVQxZo07WyjeBQhXsJSCT2uB8EomTiUQV26NfjDtd9UECVI19pX4W+AlLl91HRC3HlW86OXFR9iwY5gfm8DZd97B+Tf/FGZhCM8+3Yz9vTqsYgExlzaVCejhKMprVHdVgXFlzFYadWhuWEC4euzWqrdUOpZ7dIN/a9Ad5QLw0d4ePAiX5E4IMCNbMTq5gL984RQWpsbx+OFDONTpoK0usgzCvVAMBTeCP3/Xw4VrQ+jZd0xA+I7d+5GoaYRjmvBsphi5DoSlquqGqC3Ca/bTCcK5znENVWubhqV8DpNTo3jzrR/i2vXLmJy9iHjSQXdPK5pbk6ht0BBLFkXMkAl3TWc7F61ICTRWgmYF2JTqbSweQbFYgG2XZR2VIoTJBFwdsoslTI/pGB0qYmoig3i4E33bDuDAvmMC6thrbEg7oF+DXu2aELBUHiIIj3gaBq/fxMkfv4GbJ89Ddz3s7t6GR6rbUQ9fbE0q4QamC4sYmhjDjZlxlJI6HnvqGA588hiqWxtheyuisKvnhQ8Cwlk15A/p6D/4wQ/k348++iiee+45iaOCrbJd8Jb3l+Th7SCcwJ60c/qPM4YjJX3//v0CslmMKBQLAsS5D3+zQk7VdKqnk6JOUM7vxWtb2bJ09999Y7PnJgjf2Pl64HtTSGjNrZLFs7LDMginEDBFnz0PCxnHB+Hr+YRvVsLv9jpugvCPCAjnxzRLFtLzMxgZHsTIyFVMT40il0ujKhlBTXUVUsmYotZTnZyFTBGi1W4D4cHNESwS/DvwpmTgHgTsQX82QS4ndC4cnMCDLC5fz6wss/lVVdWIx2NCASLNLgDpxaJSQg9HwpK1jUaisC32pQmn4haqHr2CSUsXOhFbHXQfqAsryadTe4rGR6DOfUvFovybn4vU9oH+fly9PoScVYd9+w7hs89/Fo/s3odwJC5WL5sgfLMSfreT48PY73YQbiAUjlVUwn1vcKmEKy0NadHwhdlWq51Xgu8AMAcgXNHRfeq5D1jVPuqxoBKuRt86dM3l6vmtZ8sE2yk0hO0wsjNzOHfiON59+U9QXBrA55/txv7tGqwiK+G2+EOG9LB40q+1Mfm2HLBW7iCJgUoaMJ+sDPkqGS4B+2OjFeGHcRe833t+CCCcMikhoGRswfBEGn/1wilkpidx9NHDAsJbCcJDZRTJDNOjAsL/8mQIZy/fxJZHHhcQvmvvQVTXtQhNlJVw2mdK+ofsIUmq/vRWwrlOU7yQ4433PpPQxVIeo+M3cPnyebx35mVMTvUjmQqjraMG7V0R1Lc4iMSYdOPyWILtLAkgD1ETx7dEo36IUHk9HdFUEaViWbzKDT0FzzNgFSNIzzFZncHUqIbFOR2xaC256b6GAAAgAElEQVT27n4ae/fux7aePhEyJfWcAbeoc7PpztfaediVcJppKjq6J5XvkRs38c6PXsWFt0/AKVvYs60Ph1p60RKrYSMXTIegwcZ4dk5A+MDMJLz6OJ78xMdw6JNPobalUfgDpG6vOfes2x5xZzo6jxVo7lDN/Ec/+pG0/7EizUo4/bzvWAXnAdYB4YzHJiYmpMJO4Tfak9EvnCK0LIYwhqMiOp8LgDiF2wjESV0nEK+uUkmAOwHkzUr4+83DH83nqR+xPghf4xkyNgwm+3w6OgjCqU/FSvgmCP+gd8EmCP8IgXBdY/+XifTcDC5deg+nTh7H9esX0dRQjdbWZrQ2N6rFhAuUEUaBVWhP9aZXVsI5+QeKmZXCSnIq/MAgoKRzwucPJ3RO8KkUhdSiy1T1hYUFWUySSfU4fU2luupXykslZuJVT5PqOye1TFXjJQPsqb7vgG4eqKML3VxWWyUgJ1RcPxbn53E9WxaaQiEvarD19T4IH+jHlWsDmMkk8Phjx/CFL/wz7Nq1B2GDKq46IpHKxXazEr5ZCf+gU+j9ff0KCC/5lXCC8OgqEM7+Wnbq3w7CKyviQZXjTnR0Js0U7e/OdHRKU64NkNde0BksMwim7Vgxk8HF0yfx6gv/FzLz1/DF57fj4C4NTrmAiFUWDUJxnhAF59u39artbEbxmzNWvcj341vzaOtVAe7vdXywR/twQLiheyjonRgam8NfvXgaublpPPHoERzZ4gkIj+slFBxPQHjeCeO/v17C6Ys3sGX3Y3j2Z76C/YcfR2NrF3Syr1w2cbGyJzLXknAhHf0npid8g3R04ZtIuxZbShQ9lNVxx2MVcxgnz7yG8xdOYGZ2ArpRRkOLjfZuD00tCdQ3VCMctUSl3LRKoFYamSqSrHKT0MT3O4RQfBy2RaIf/VfrUFhykEmHcO1SBjNTWdjFFjTU9mJH3z4cfewz2NbbiarqGGLRGEzLlOQ513wC8n9KIFxhcAXCp0ZGceq1t/Deq29iYXYePW0dONjWi46qRmljKZSLyJcKGMvMYHx2GhmrhIbeDhz7xNPYfmQvkrU1QkXX10km3mslPIh/+JtCai+//LIULAiCP/3pT6O5uVlioiDeWnviW7sSzn1nZmbwzjvvyLF5jVhh37dvnxRK6ErBOZPx0dj4mAB2Vs25H73FA9eYuPijr9+KtwnCH+ws/rCOTt3fjW4ai3O649PRPSxkAzr6Jgjf6Llcvf8mCP8IgXBSLy2zgLnZGVy5cgqnTx3HjRuX0dHWiI72NjQ31Uuww+qwdL5Lq/HalXAFalVAWqlMzr8D4bVgIQno5cHjQQaXC8jS0pIsJAT1zJqrnvHIct85e0gENIsmgP95olRG9nt3EBahGAJxzfF92G0Pdpn9J/Q8ZQ8ss/8hqXTTtk76eTxHFPkZLIQjunhisj9uamYaQ8NTuHozh0gkjiePPYVPf/p59PRsRywaVzTb5W0ThG+C8A86hd7f198CwjNL0PQwQpHICgiXPkJeNUtI2sIaX8eebD11dJ0sE/9jq4q3TIJqfC7T0fnECjDXtbVp3OsBZH5I9h5qTkgq3hfPnsYLf/ufMTFyHs8+vQ2P7akhORZVui3aTgbLe1Z+WWAt6FnnZ7qlW9OnrPN5CvYI7TwQ4KQYj3DT1Y/0i69q/qO68kd/+xBAuKQ3HOS1DgyOzuKvXjyD/PwMjj3+KB7v0dFCEK4VBYTbWgR528CfvlrA8TOX0dyzD08+9z/ikf2HUNfciRjbitiyZGiIRJmIjUOLJMQD+6e1J1zRjKlrQm0Rte5xVOoh+jqXMTk1gkuXz+HChbOioO7oU6iqK6CpNYzm1mpU1zkIx9knbgN6UYl2UgDOS0ETNw0DWmgJjm2I8GF+sRbjo2mMDJQxMeygXAa2tB/AsaOfxN49h9DetgXJqpCyRfPZcEEsUDleHnYl3JdlUzFL2YJZLGHw8jUcf/1NXL54CYblojPZiLbaRhixKMq2iYJZxFRuHvlSEY0dbWJRRnX06pZ6eOwZj8ZunWMqvvC9gvCgmMDzxd7tV155RXq0d+7ciWeffVb67SttyDYCwnlMqqGfP39ePMMZI5GOzh9akkkPPzVyAKGmU8CNYJ3Ane2HZDrs3r1bWg4Ys623bYLwj/5KsdY38CjmtbxVJKWX185bRryKCwSEBz3hBOFlVQk/RRBehy98nsJsJuAWYNlLiHBdCFXB0uth1xxEVVMXPK0JWsBeE8l1n/7ui2WrFrKfvu2+gvBLFGYbz8DJzPo+4TVo89XRN4XZVt9c6wuziRqh37MTVIw5qZcKZSykZ4WO3t9/AZOTI1jKpdHSVIvW1hYk4xHkl5ZQLBTgmBbCsTDC0ciymBo/wS2A2EekwYIRCLBUgvDguaAPvNJCTPWWK1uywI+cYDwSUfYbCtxD+paKhaKIuOmGhnCclXhS8KiCT4p4VLK05byJconCbBYcU4Fw07SQSKgKOgE4Byo/XyQaFqo9h61ukE5P4TYN+UIBs3NZnD4/ianJWezduw9f+tIv4tDBR+V9pPK3vH0wEE5hOFqLBcJs3/4mhdn+AL//b7+O3/pffhtGPI6BgosbowsYSedRbwA7tn2EhNlgw9YjK8Jso8onfIs3uynM9oDWCscTLwklzJahMBtBeEUlXEA49/Ar4b5w7FoV8EpXhMpqOBN0yz3hbFlZ7qlWX2pZKV33FdQFyqpgbTXoXh+Ec/y7gBOCUy7iysWL+Lvv/GdcvXQch/e24OjeRlQno6iLAMlIBIl4DLBnZHyKoKNtK+FFqmqLSKBPJ/fp85wfHeknDpRz+Y0UCA8c/AjCfdlPgeVS7w+tLPSVvZjrfo8HdJ0/2GHvBYSvTZ9d93OIc4iNQqgTA8Mz+MsXzqCQnsXHjj0uILy5xhAQTjo6q9rZso5vHXfx1olziDZ045Gjn8bW3l1I1jYhEYmgKplEXSqO6upapKpqEK+uEzcPgnBWWiVXIiKfSomXj8n64TuYyP17y9z9T0tJfaN9r2ylklEoDBAlKqrGl2KjOW4Z8+kZXLt2BVevXcTY5EVklgZhxHJobq1CQ4uGmoaS0NVd5GRNDJGF5saUiKIcMwyzrKGYB8aHXFy9PITpCbYFNKOluRNHH/0MnnzyE9jStVWdb402sqZKqNNxxF/DyUSTY3/IwmzL50QsatVGZp9MB6SaLxVg6CFk59K4cOoMTrxzHOODwwgXXNQnahClRZlrwWbbWshBPJXEIwf3Y89jB7F953Z4ER2W54B6OMF8uHo83CsIDwoYvC7Xr1/Hj3/8Y/Hy7u3tlUo4AfCt7jlrjMQKOnpwLYK92BdOUM+ebwJr9oMTXLMYEYh4Bj39jKNYDb969SpGR0cl1tq1a5dUxNkiWFmMWZ1k+WDzlHr1RseGCNCuI8y2oo7+HszsWXR1NmDXjkbUJyjSqZTRA8G71Qywyu8ieHPVfHI/vutH4Rgu2Tdim6ji5+V5V0SrVVZeMXWCRCG1J1gAYwuN4wuzlTAyOoEzmyD8A1/y+wrCLy86t4PwGPWrN9XRb79Sa4PwFYs1BRYVZY090DamJqbRf/MqLl+6KOroyUQE9fUphEMuGhvqYVslLGWzMqnaZVMWoEg04oumqUpWpeVYZc93UO3mghR4hsv704rOdZczpkHgGvxW6qysbFdS2RXlm73buWweU1PTSKcXRDAmFo+iqiGO+voGJJMpUTcPaVRdj2JhLoPZ6Vmk59MibEzgz8p6MsVec11AecksibVZbX0damprxYbNdi1lt2aaoka6mClgeLwgwmz79x/wK+F98Fzdp8sHV8O/Bn5/+sZGExWjFQh3XEWV//Y3/z8B4f/23/yv+Oq//jr0WBQ3cx4GJxcxOJtFQ1j7aIFwjQrsYZhQ6uhXRqeR86LoxtwmCN/YzXLXezuuD8KLpg/CV3rCJTnmC5ARhOu+1VggoLZeX3gQPAcBlkGrId/lYkWArVKA6daecHmdL8xWGdjcqacxcEog9Y3iicODg/iHv/kGjr/1MmoTLvZ016C1sQ51UQ1NtVVoqKuG51xWATFpmo4ttlbxWBRhuigIpdkWD/tg7nE8UxSh5fupbyTJdQHjamZZPu+BljMtjoKtEoTfSaDori/efd5xXcEmUYHfGKdQ9fSvYdWznvecR5q0g1K4GzeHpvAX3z2FUmYen/r4Uzjc5aIhCaGjW6GwuDqkCy7+7G0Hb753Dm68CVseOYrWrh5oYdpg5RELh9FSX4OGhia0tnWgbcs21NfXIB7XfIaScuyoBOHB2sfTWpkYDu5ndd3X62+8zxfjPh9O0buDtgm/RUqsPukQQjBMdpkuTLPBwX4MDF7G1etnMTp5FtG4g+r6Elq6LPEUN6J5hCPK5UDTwnBdDbblopztwNxMFlOTWdy4nMP42Cyqk1uxrZtV08M4+tjHsaW7C9EorT/ZGhC0plRYGvrfez06+n0+LescbqWFjCBc1l22u5VNEX+0yxZmxiZw6eJFXL98BenRGYQ4VYQ0FM0SQhEDjV2t6O7Zih2P7EZXXzdq6mph0ZmE/vXse79PdPTgCwRxE2Mp9mXToowtfezbZiWcdPTKOGutL07bOTb1rLXxHikUChLvBK1+nDv5w2253S9IpFg2rl2/JgkBthDy/QPFdFqXMYZjbEjgfr8TkvcThJcyC+i/cgbXL74Ht3BRQPj23jrUxahdsIFKKq83WZU/hRtjdQHhOhOAASvV81vCGLcHRTW2ioZk7eVaHIpAdCyooZBeJAgf3wTh9+H+2QThPIn/hNTR1wPh7O95563jOHf2FAb6byCZ1NCztRMtLXUoFTKoSiXh2GWhoktfuOMKDYvqqYGtGL8qwfZyEOuDe/H+s5VKLQXOgoAn2D9QSefkHCwcy/uQEirq5moQc3AzCCANfXEhg5GRCczOzooYm6idR8JI1tchlUqio6MdjXUNKBeLmJmeweT4GHKZrFDM+H3a29vQ0NCISJSBSRnZbB65pSWYFJ4Lx1BTW4eW1nYkq2sxN5/G8Mg4FhcWxQIvlqxHd/c2PHbkcezevRfxeJJOOUpFfnnbBOF3pKNvgvD7MMVu7BDLILxgYzGThUa9BCMmIoQcW7QoY22BFmX8EaNHqWYr68j36wmXMRxAVt8jXIH4ygDGp6FX0NFXV8LfL1ALrPQkyw4gvbCAd995E2+9/hrGhweQcvMIay5qYy5a65JoqEshkhiQxFsiHkcsbCCRiCMRjyIiNmoEYp7YnrF/k5A7ZPBzMiB3JDBX1n3Kli8w1GQAwQoJf8t85sddd13R39jlu697P1QQzsS55qIY6sL1wUl853unYC9l8OwzT+NAu4X6hIeYVoSpG3D0KBaLHv7sHQcnzlyBXt2G7r3H0NDcgbIbwszEBIr5vFiUxWIJmbO39O5ER0crWlvr0NjY6LcTqaCQ15JCngGQ4UklvZaV8OCcPIiK3X29eO9zMP929Pe6VacgWIsDqnA+X0B6Pov+m8M4/t4LuDFwAaY7ia4eHX3bu1DT4KKq2kChtISQQcV1Q4BWenQ3rl3tx9DgJPKZMOrrm7Gz7yCOHfsEtvVsQ/fWTiSSYTguRRTLCGlksKlkvcwjFQmOhwnCPVLr/TMV3B8E4QFzj/8uF4qYm53F7OwcpgfHUcwsoWhbKFolxKsS2NK7FR2dHahrbEBVNau/TFSYIDWX55l+4mttG62EB8d4kCBcCdoqsbygeMK/JSYjo6FC0T4YL3x8bn5OqPG0L+PjrIazR11E4qCJEJ/oB/lU9vs1Hu43CL9JEH7hhA/CG7G9txb1cWXvetfbTzEId1xlO6gYA8rGmbExrY2X8nlkMzlYliMxc21tHZKJKOLREPQIfeotmI6DdLaAifEpnDp5GY11NT4dvQR4Ph3d1jbp6Hd5M26C8I8QCH/rjbfx7vG3MDTYj+bmFLq3tCGZjMAqLyESNsRShr2VBOFhPYSyXRZxpGCCXn1PcLEPFNL5m/uRzlRJYw2E2ZiR5+NcsMLhCMJ8P8OQ3mxSVLiFDS7gGopFUyrfHKTz8xlEIxG0tLSpyV7XMZFeQDabkSC7rbkZVrmMifFxEZxrbW7Gtq1b0dPdhfq6eqnkJ5L0UlUgfHZ2HkPDI+gfGoPleOjZ1oe2zm7cuDmAkyfPIp5IYP+Bg9i2fRe29+1C77Y+JBJV0lkq1i23bJsgfBOE3+VM+SHtJj3hno5M3roFhAc2f6xOiiJ6BQhfXQkPxvvqqnUAXCpBeKCOXgnCK+noQUC+XiV8vdOi+aCYLSik/XGOGB8bQf+N67hx6SLOvvFD3Lx2CVFvCa11cdRWx1HbtIh4LIaqqirUVqVQXZWUSnhVPCauBjGyethiY4Slx1jTOGcx+ef5FXC+lU1+Hcvv0AJwzooSAw4mHyp6IJeB3DpVsA/pkq/7Ng8ThPOUUJhtCe241j8uPeFuMY/nn30Ge1tKqIu7iHh5AeFuKIpMSRNhtks3RtCybT+OPPNF9PTtFg/x3MICsouLWJiZxMzMHJbyRZRdHVVVCWzb1iGqzfxhAjjokyVNNrg+AbWXwIbinsv35Ee4Eu4FaubL7RTqNlAWn64ArMqqpGNrmJ/L4fzFN/De6bcwNHIGbmgC1TUxdPWk0N5RL/Zl7BFnT/nQ8BAmrm/B1OQcigUH7a27RKh0/97HsWPHI+IXHY2RKWLCdk0ZS7qA8LV7hB9m8iMA4cvjIWhbCMatcPhZ0bNhWzby81nYeRMWHJSpHh81UNtUhyragglQZaLHhW2VVTKPXujr9KM+VBC+3G5z+xSx+nMJG1Eqlor9sxqIcywxhhsaGhKPcSZpWJU/fPgwWltaJZajvk7gkiNkm/s0L95PEF5cTC9Xwp38BXR1NmJHX90mCN/AYuU4UdgO10kyz0OwTAtLSyUMD49IEmthPgPTtJGqqhbl/baWRnR1NCNZHQMdjMqWhcVcEROTMzj13sUVEJ4orfSEb4Lwu74imyD8IwLCCZhHhkZx/txpjI4MIRp1oGv06U6jXMwibITQUF+Dxvp6JWLGirSuejiCPvDVleygwh1YaXCRC+igMpH7Cud8Pb0meVyCcO7D3yLgotMyzJLaE0E4KegLC1mMj00inV5ELJpEW1s7WlvbJLNm2g5Gp7O4eeM6ZmdnkIyHUVOVhBHS0NHagJ6tXdi5oxedbfT0Zi+Yi5DBIJpCbjqW8iauXb+JN986hYGhcVRV16O5tRujoxO4cXMY+w4cxM/87M9gax9BfBPisQRc6RNVGd5b2ZebIHwThN/1XPmh7LgahEOn9oGqCgoLJaCjez4d3acmr0dFXw3E+SWk88sPsirp6CtBF3uxlU/4+4HwdWmctqrWkCXjai70sI6CWcLC3BwunT2Dv/3mf8WFsyfRWOVgW3sSVckoSl5BADSTiATc4RA/p4u66iQSsRiqU0lUpajeHJVe0IhO+qQmgo3xSAjRCPUoyDIklZo98+w3ZhLSlso4v41VVknJyp8P5cLew5s8bBDO85hxWnDlxij+5gfnEbLL+MLzn8YjTQVUR22EnZyAcAHapo7/55UlXB+axLZ9x/CJf/aL2HfwMUSTtbBKJWE7LS3MCQgnjXFgdBKZTBqaZkq7FHtae3p6BIzX1tZKr2og9CkWWX5bFJldPxkgPKBYB60FSqQooNRKkMyWCqlsAo4VgmOHkF2aQ//ANVy5ehqXrryNsYlhNLXE0dpOdlkcppXD7Bx7hUcw0d+I+vpGdHZ0Y/++x/D4Y0exZUuvf24J1kh3ttQaK5EgnUtutepafQ8+DAaCKzOWGsBCfPEX8aB9QX6LgynpMhpCjoYQkxwh8oZc9Z+hvNOZ3BAteseB7jriykK2kVehFVE5VB8mCGdP3lp09MqESPD5GOfxcSZugu0Wj3cPKJtlYSVevHgR4+PjUnAhCKdiOpNb0vvPNUZXegyi1XAftvsJwgsL82vS0RsSkc1K+F1eK8ui5anqC+dQYsGMImsXL15BZpEAnMwx6iyFhbnU1lqHfXt70dndjlg8DtOxMb+Qx8TkFE6furQJwu/yvK+32yYI/4iAcKlIWy5mZyaRWUwjl5vGyHA/+vuvYGjgmgSt2/t6pIosIkRUQDQUxYjCHYHNVxDYBKIgwYRe+TuohAcgnb/Zc83HlfAaFdANX7GcVBaqmHsyaCmsNjk5g8nJaUTCMfT17kRTUzNKJQtTUzNYWMxhyY5KIuHG9evw7AJ27tiGA/v34uknj6CxoRYN9dWIsajOvkRZO2lzRj9UVsRSmJmZx7vvXcY7x0/j5sAINL0KDY0taGhsx+NPfAzPfPLjqKrhYsLlllU4HkpR5W/t/dwE4Zsg/APOoPf55Ssg3MbCYlZaK3QjUgHCVbAulXBWxUXIStHH75aOHviEB5W3gI6+Atj943FHf1uPjr5eL7Vm+SBcByzXhB7W4MLGxMQYXv7R9/Hjf/wzmIUFPHGgA3t2NCIiIL0e2UwGuWwWhXwWS7kMlrKLKGQXRbitJpVAKh6XhCPBSiIMxKNhpFIx1FYnUVudQirFZBvbY0qI6A7CVOSmcCOdIjQd5cKtILxyrrvPl/IDH+6hgnBfHT1tNeLytRH87Q/JWrDxxc9/Bnuai6iKWDDsrPSEawThVkgq4VdujmHLI4/h41/4BRw4fFSE2ZxyWUBPGEwIe6J1MDwxg+HhAVy9ek6sm7jGkJZOwSqCg61bt8pvqj2L7ZLvVx1E2g8DDH7gC3rLASrBLgE3QTB5a4EtlUKdShzJg23pCOlRWQ+XlrKYmprEO8dfw1vvvIl0ekoE1erqa1AsLWJmdkqOlYr24bHHj2L/vgPo2bodW7q6EY1SlV71/SqfdiWE50ucLusGEDhVxgSrWSMfZi++gPBAuK6ia0Za6/yaL8+czIyahogWAtOV/F8SGBrTDYpdwAp4RMg5BOoMDHyHmHVEwh82CF9W7Ft188m18dUmJdmp1Opuq15XAmDR1CmVRCCOIJzH4DijUjsTYcK2YlLCP979usb3G4STjn7j4nsIKuGkozcmo5sg/C4nqHKZ1nTMUZH94KL/Zj/Onj2HifEZEVWuqalDJBxFoVDCwkIGYcPGnt3dOHRkP5pbmmUszcxlMTo2gXNnqY7u09GlEp5X6ui2vklHv8vrcUcQ7jpmRRQWdNn5/Sii4AnpOebdb1oOLi84OD2+CJvq6LSC6KpF2y3CbCuS9I4MdKVmK4Yykt1UfclCpiGdkRnKoPajaUhnyjg9l8ONxTzqbRM7O9uwrSGJ+ghVs5WQTMA4Fnsa+eHnLcKjCilrI6IAqI7KQFZJbbqwtCjrJhhKl3B+PIe5kofuhI0dnY1oSxmo0k2hMvF4dDwNRG54HE7sv/zlr4gVxJ/8yZ8IzYeZJuWZvd62MWE2EUcLKQEVz7ExOzOMM2dO4Pz5k3j91R9JD/WB/Xuwe9dOoWY57POGK9lPqpNTZZx9UIF4B4G0gFJfQUktsmrhrQxMAzo6gbwosPqe4wEIj0RDQmNybNqIGSjkCxgaGkVmMYeurm489ugTSCWr0D8wiDOnzmFkbAIFN4n8Ug4jI8MSiD/++CF8/nPP4eiRfairrUKqKg7NK8Kkjwoz1zEX5VIBjqsjnqyHVbZx6coYXn7lDXz3ez/EYtbBc5/9Aj79mc9j7/4jaO9oBELsT6H/p/ItV33qrqisr2y+uJHcOxvqKJLrr7R19FuE2X6fwmy/+zv4n3/nX4swW/+Sh8EJCrPl0BQBtvd0YmuDjiQshEWC0pZjEGxR4EhEOwVkkV2g7jJXY4VCIgwFuuTfFE2j366OC/M2ro1MYa7gYU9DCNu2tKM1AcRd1R+rXuyfBzVcVdWFBs3cwx8b8n4yRH3VaekJj4BHeXeigKtUR/ci2IL5TWG2u5xgN7rbrSA8I/MWQTjHIcccZx9FR1fzlwTPvH+lb1r1S1dWxZdBtP+4uhNWKuGr6ejqtX4FvEIdnUrLK+xP3wJM+rTXrpZopvioyW1HmyCEHHi6g8uXLuDP/+ybGLz8Bvq2tuFnnjuER3Y0wLXLKFqdWMrlUCwWYJlFFAo55HNZzIwPC9XUKhZQyOWQTs9jcWEBZsGBoQM11QZamuvR0sTe4jDicQPxKBA1bMSiYcSjOqLhkMxdUT2p1LeFlrpyrkTJfXmr7I9ff15YTwZITt+6L1vrVWvvrALrdd7lAQuzSVjvWpg3G3HxyhD+/qUriGkOfuYLz2Ffawkpw0TIzsLU2SuYEosy9oRfujGM1r6D+Nhnv4SDjz6B6vpWERCUPv3laENHvmhjZmYCw8M3RLhzbm4Wi4sZLCykkclksXv3LhGP4lra0dGB6uoaYUaxVUHk2Hw9g43P2xsdkQ9q/0oQzrle4CJsx1S2olKFDGZqUo05asOSTA+YbefOn8ZLL/0I7xx/HePjQ9LrXCgtIJfLonvrFjzzsZ/Fpz71LPbu3YtknBaehiRBODCDca7cQvy4rOKmDUD4bTR0fxL4MM+74ykhyeX1Sf6hic2pzD86Z8WVb6FTlK1soehYYmMYioZFYyAYZVxN5d9szOf5cGx4sVsZAMvz5roD+c5uA/ejJ1zUad9HbCxw0lnvLg0AMMG3VMoNQxJepKMzpmNyi20gIs4mPcIbjYPef3zcTxBOdfSbl08vC7Nt6WqSnvBNEP7+1yHYo1SmeB8LahGUipZY3b3xxptwHV1i9u4tWxGPJzA/N4/+/kGk05Po6mjA0594Ej3btgnDdmp2ESMjYzh/7uomCL/7U7/mnncE4dPl8m0RgFoqfHjgD1gOXmZsJxbKuDEyh1xuVvoIdmxtQ11MDXpCn8AwhlQhFedpKPu+rVz0QxUBh8tJln0+ouJHKwkP6ZyJidks5hbyCGkm2tua0NlSg1jIg+VYiFPEyEfh+rI9DWCQVs22IcJ8AVxqeeNkzbekWJcZ0lF0PYznihifnES+WEBTJIHWhlpQOtcAACAASURBVAa01lchwkoOj0PqFhMPnNBcD6mQIUrkv/nr/wIUT/uP//E/ordvq++dHYDwYJF7f4/aygz06ismVCybip4u5mdHce7cKVy/fhnnzr6L9o5WdHa1SG+lrEsMfoue9GdTRVOULw1DBhd/ohGlOM4zQQq5qpZbiMaU+FoAsgNAHiz8gd93AMjLNrPRQDgUlkWNVY3R4TE4loPDBw/jsUcfhUMK+sgYrl2+givX+nFtJCsB3o4dfYgbFrb3bcEnn3kaHR0NKJeLYmMG3ZNr4GpA2AsjGokKJZ30MX7e905cx3e/9ype/P7raO/dg9/4rd/Ek898DK0dTSiU8qiN1qi7NAgaKu7VtUaCtsGgVt1BIbnO6jy6+LO/+A6+/rv/G37z67+Hf/G1fwUrHEXa1TAwUsTY3CJ2Jk1RhO6oi6GaA4K9bRrvqZBAK1OsIQiwSAx0YHhAzANKHAvs3pOEiQo3NM+EQfswx8bIrIWx6QWk8zbaOqrRWFuD1lQEKb/3TXrgFBsPtjq1EhRHZKxQKtOGiYiEJq6oSvvDnj21fI3non8uh4HxKeRMD81hfROEf8CJd72Xs+rDNupMtoD5xQwQokVZXFRJeY/w2sjcRYq3JBOZQ1EBpLrXFXtE5lPfakT28ava3Id7r/iEK0CzGqyvBvJiexQINlWMqfViNkvLw9VsRPSY6m9lArScwcs/+B7++3/7T4hhBr/y5f8J2zoTqKtif3BSrJPcqAEtHEI5bMJxmHjLw8uMID09g+z0NAqLFmZm0xgaXsSJwRoMThaQy1jo6tyKQ4ceRSqpYSnHSmAG8fACGupq0FqXQioSkVHWHC4iHosgmUwgFnalpQeuhVRM+WJzXIFCVUyOeTacSCM8PRCyUb2WUrOkKBKrlJXQneDe1VBdjqx4oMKUBLEkiQ2unEwUO3D1IMAm2E0tXxHOB+qY6jVqvKt1Y7lvlclFJ/mA7kD/sNJKoGEyl8Kp89fxg9duoCam4blPfRxHOsqoipownBwctiSFE8jbIfzVCRsXrg2hufcgjj3/8zj02JOoru+CS9Ufz0WISSNR4NbgkMbuAZZpS6sTQQHtk6jePDIysuzIwUp4UK2jaB8BQzKZlJ/KpHBwMirZA0FiOYhYHuwJuz9HXw+wBACJ6w3XaibRaTn1/e9/H2+//TaGh4cl/uA6zXN25MgRPP2xT4rwFin+AXhnEiM4VqU6txJqUmrcKpmnBL6W3VF8y7L78y03dhSxcFtjW5cp4lt7rb3Ob1SAbb3PujYIr/xMwXkOLMrm5+flWnziE59AV1eXnOdA62Ptd3l/EL76dXe6fzZy1gPxt9tfo+KejVyP28ekenUQS1YyuII4M0wWo4TZHhzPkiIfK/npyXFcPncc/ZdPIxkaxu5d3WJRVst1Y42Exer3Xl7rGA/9lFqUcT5kUYprenahjDOnz+KN195GKh7F5z77PNrbamBaWeTzC+gfvIjRsSKyS9U4euwIjj31JEpWCbPzGUxMTuPM6ctorK/GFz7/WcQShc1K+EYGWbDU+kYZ/JNFNRWHa0hnF6C9ODAXkICC3WUHW8R2FDgWv1bHk8mElLT5vAO7nEN1Koam+hSShiOKerprQ3cJvjWE3IhPA9JQNiyl8CvgQ1XCOczDkQgs24HlatDCUakWFko20ksW8mUXhm4jlYyiKmkgyio1wRAhBN+DcN8LL1fCDZdBD+CwR1r3FYU9D3HJLDPQCcGORqU7aq5cQnapgLJtowoa6lMp1Mbj1I4UMQOLFcxoWOh1huWiLp7EUiaL//Pf/Sv57H/0R3+Ebb3dPn00CHXvDwh3igTKJgr5Jdy8eQnnz5/B7MwEEqkQamurUFOTELsyyzLhusyY6yJUwkWblXlWEtjjQWE10o5U7w9ZDJaoqvN1HqhgGxOVYiW8phZi7htYpfHvZeoqAQADe92QKm0mk8HE2CSssoU9u/fgyWPHxI6skC9iYmwMV6/fwIuvvoWqRBRPPHEUTXUptDbRZqJnWeSN71ssm5iZnUWhZCKsu2ior0WCXpCahmw2h1dfPYvvvfAarl0fwyc/+3P4td/4dfTs6oMR1WDaJmJa/BYAHky+6y3c9xOE/+yXfx2//rXfRsExsKjFkc4UkSk7iGtAbSqBhqSBOINzh+wEHSbvQ0+Dyf5fVjjhIeyWJckTdTyUKX6kaZIoYg8lg/KwxspoFJbtYjqnYzFvoeRFkKpyUZ1IoDYcRoTX07YRNjxYmi0eqw6Bgqd+Ig7vTwvQSzA1UpQ4giLK+goeIiFHkiCk+I0u2ZhZzMEOxdDnzmyC8HuYbO/mJWTrsDizkC0gTRCuG9CjpApynuLcpsYeAaWarjkX+/RSAckKpEuo5AcZMreK2rGiOgQgfIV+fnuyKki+BftUgnA5jI++VSXt9s3WSkI/j4Qi4vnN+WZxbhwvff8f8Ld/8adoqi7g177y8+huj6Eq4Qio0NAHT0B4GKbBFpc8XCePhLeIcmYBbm4BrhNCuVDCzNwS3rxh48T5Ady4No3Wlh4cOfKkWBZNTg4hl52BXZ5ELBJGY20StcmUKK43Vak+8mgkjOpUWCju1KWIGhSmcmFwXLGHXFTYyToKaJ7qpPptp8o3Vb67coYQhwifEhqyVpgCAsAVicX3uVYwfkUjkuse1yp1DtXjfiitaCk+Tbmyuu776N7NDXWv+/ggfIIg/OxV/OD1m6iN6Xju2fVB+HfeNXHx2jBa+g4JCD/w6BOoqd8ia6VKsos3jpzHAIS7jmJfcU0hY4tAhYlc2joRWNLWifcGaeoEl6yOU+CT1HX2jZNGS3aXYnatdS/6Cvr3eh4+5NetB6KCdjKxH7VtOV+sYL300kuids3HeW74HKueTFbs23tIzhV77HmOuK7znPHf4lTit5QJ/VjaWlgpVS1biqDuKyj7zIMP+VQsv91HGYTzSxCEv/LKK9KPTd2DZ555RtgdTIIQWAYq+Lef358MEB6My1t6+CsYlzLjVfxNFmwpXxLrWTI5l4pLoENAuWzi5qULGB+6ioWpQbTWpnFg/3Y8sqt5E4RvYHAyoSEeKVoE+YwtVPQ3X3tHdFeeeuoptDZXw7JyKJayGJ8cwOTkEkpmEkePHcbhxx9D2bYwPZ3G+MSkoqMLCP+cD8Kpjp7bpKNv4HrcsRL+n9684YcGft+MHFgXs3YJzqQirCrWBGiWkYIdTiHkWTAkoDERdovwKICxGoT7JjICwoWuJvDeFycBorG48n22XGjsBY5Q0U8TYENLlEiINPCy9BQThFMtF44FTUA46ZYrQJ8gnABchMpYkfDfLxmKoWzSnsuDE49K8JdhxUljiAtEbRtJigQx0WAXhHbNCkY4GhUqlGHZqEuksLSYwbf/j9+RQOCP//iPsa13i5wTxfSupHu9fyW8IgRbI7J1YZYKGB0dwXsn3sTQ4E1EoyE0tVQhQlGiMANvCnTwh+eHNGzl/8iNi26YCY3lSU9ZwjCDzoW7XOZPURZqZsy5OMh1tSz5bsG/+XcAZqMJ0juV1zfvElbdZ6ZmMTczh/raejz15JN45JE9SFXXil/sxOQEfvj6q4iGdTz26BE01lYjFg4hEgpJgoBV7lKpjMGRcZw/fwFT03PYtbMLe/fsRkdnsyQVbly/gb/865fxwouvszMUv/Yvv45f/PIvobG9BY5uoVgqIhkmbfF2cLHe2LifIPzjn//n+OXf/CqyZReFaB1MZh0jceQKnoCCVMhGyFwSEM5rYiEM6xYQ7iLilqEThLseyvR+1TRYBOGgki3Hlo2QEZWM5oIVJ9yBFq2BpmcRDRmI2g70Yl5AeDSq+SDcgcMWhDVBeGwVCAdiYaZkPOhGCLN2GHnbg5GswZ7SjU0QvoFJdiO7BiA8nc0jvaBAuOaDcPH29EG24k4QXHMKZtuFoqKrSriimwdufAIcg4YL3jsE6LdUs++uEr6aVVIJ4ld/R1c3pYIRNSIyf3C+HB+6hh+9+Pd485XvYkd3FL/ylS+hsykEI1zySZ97IWIQ0Qg8w4FtLcGxcoiWJmEXlxC28hCzUo6Vgo3zMxpeffcczp4eRV/fQXz2+Z9DIl6DsbEhLKSnkVscQamYh+aU4VkOzHIR+cwgHKss57GuOo7mxjo01FahKqGJEByp6wn+xGMi9KabeVFZD1EAzlDtOPQtp2WcCFL6LU0KhKv5nb12Kg2ihKIkLSL04pV1lImtYAsxv6Jm5eXHmPxa2YJK+Moj64g5b+RWu+O+ItoDDWOZBE6euYIfvN6PukQIn/vMMzjUVlyzEv4Xx8u4dH0ErdsP48nP/jz2H34CyZp2xdjg/SnnSmgccDQKjTlSCQ9AIZ9ioM71aGxsTPpWWR1nmxcBOn8IENkjTpBJcEn1Xoq68e9ALDRIIKnAHgiRWeVvHyaN+l4uxp1AeFBZlR5x28bAwAAuXLggazeTEgR2uVwO/f39cs54ezIBzzWG54n7MLlOMM71PGAU8G/uQ/Yc4wgmNsQf2PPuu13VPZ2TdSrh6x7rDpXwddf/Dbej3bkSrhJzajyTsUAQPjMzg+3bt+NTn/qU9GF/mCD8Xs772mNl45Xw1ckxqW77rQRBOxP/5rjn/WqWTWTTGeQKOaQX0phNz4p4WKFQxMzoMIqZacDMoLejjEMHd2HfntZNEL6BC5wvMMlMN6UYzIKGy5eu4Pjbp7CQXsCunTvRu60doRAZSvMYGbuBTNZCQ+NWHH50P3bu2S2s5MmJGekJv3D+Khrrg55wVsI3Lco2cClk1zuC8P96cno5KlBBgUR8QsuWSrj026qF03IdFPQkinoCIbcs1cuoZgmYoA93TCOJxe/RdlUthou8FWIlXNEnCcLl36SuhcIolU0UbSrrUpArIkAlaxkw9RiiIaoDs8JekqoixXoMCnn576EsdRTdOsJKvQBwD3aIgkbqPSJeSAa87QB2NCbqPRnXg6WH5ZMkLYJwHQmdjMW8VML1iI5wxJA+cN3yUBtPYSmzhG/8h688cBBOFsFSJoOLF87j9TdewkJ6Fp0dbWhrq4NFOzK3jJDuyULKwIO94wwWJbzzFwROiEFGUtTNfUqUTH6mCbNsyyJcWQnngl8JyPl3cLx4MqWqGwR2BIqmiYV0BhPjEyLStnvHThw6dAitre0CDErlPAYmz0FzXWzv60VDFXv9YnBNB3o4BbtoYmZ6Hifeu4iXX3kV/YMjeP7Th/HMMx/DI3t2yP1x7epV/OVf/xCvv3EKsUQDnv/iL+L5z38OXdu2IlrFoN9GOLRicXMnsLAcnN0rHd3x6eiai2/9+V/g67/7u3jmCz+HL//WV5E1XZQidSjz/jOimCvHEY9GUBWyYVg5eA7vWwOuERNKuq0ZUovmvRl2LVCw1aCViu6DcBHQ4fV04VkFGRcskM6bcVjsG48mEEEBMSOEKBNfxaL0u0XZSsEfUt+Fjq5osxH5g/RYk/wHqXgTohmkjbIy4tmwCegMA9N2GDnLQyiVwsH8pU0QvtGZ9i73VyBcRzq7hPmFDFzNQEhAuKoiqj5mUTmg6Z4KHQX0qaTfCrhmYlPtK3OrnxAkK52WuDIH3gUQXwY08vYr1PWVSvh6Crq0LlTzBunItlnG9csn8YMX/gaXzr2Bx/Y24Oe/9M/RWGMCkTJoVOqEPoVQPAXEEoqyXcrCLmWgZ27AKecQsuYlsUuwa7o2BksO3jh5GufPZXHw4HP4hV/4KpJ1u5FfzKJcJrsnIwAlv5TB3Mws5uamMTR+WfQolnJZuE5JgDcTgokI6fseohENqWRMNDboj7oluohEyEGEFmm+AnuMfSLsN7VNhKiYIFhbsRKoBL8UKvprI68AWQohn5XFBKjwIAEmif2VL+zlheGgtuVmqaAsXtE8IBcbEDp7/i7vqHvbLQDho4sxnDh1GT98YwANyTA+//wncbC1sCYI/867Fi7fGEH7zkcFhO899DgSVW0yl5CVwWRGgHUIwl1RzFTtT7zPuC6J2Ja/VgUWmqSqDw4OSmWcVcUg5iB4p7JzoKrOxLH4zCcSy5VxcdXw7Fvv9Q0Drns7h/fyqjv1z/K8cJ0WcBwKyb1NKj/PHQE1k+e0oWLiglXXd95+T5gFfA1F7gIqOl9HEM7HAiV6AvFYLIKGxjo5p0x0BHT/h524WK8Svj4IX2nhuNtrsPHv+P4gPKBbX758ebkSzvaAZ599VlgLAauBCZC1t/tXCb/b87AcD607RjYOwgMmZSUYD4B4EIvynuS9yvt2cWERi3MLKJQLyC3lkM1nUSyWRNcoQi2cQhq6nUNnY1ZUu/fsbkFdjD3/t+tnbNLRb7/yeTMEz9UQ1mNw7DBGh8dx6cJNDN4cRCQSRWNjnWhPmWYJxWIORljDzl296NvRg+bWVri6hvGJGUxMTOHc2U0QvtGxtXr/O4LwtyZLFSA8yCaTfk4hIAYDBOIE4R4s18VMCRjPWnCLOdRWJdBWn0AVmXa2hbhUZwIRNgqu+bA7FHSYK8VfeVR67UgrtmGzt9uICkDIlyxM5mxkyh6imo3aqhjqUgQ1jvScRSTg9Jtfod5jGYRrrIQDdkhVwqWKZKqMHNMDpKObrofZUhnz+TIKtot6DWhIJVAfj7BWCYefz/BgREhHd6WnvCYeRS5Txv/+278oi+Mf/uEfLveES++4gsDLtMIPcsE820VmIY3LVy7jnXdex9zsFJqa/3/23jQ6rvM8E3zuVhuqsC8kAO7iIlGUZGuXLMuyZcdWlk4mk07n2M7WcRKnT6ZtJ22nT8/8njOTczonP+J4cjrTp2MntnsmcTqJk4xjZ7ET7aREiru4gQRAEltVAbXfuvfOed7v+6ouQRQIyKAWC1enBBB169Zdvu15n+d93n7092VkYdnwy0ilPPT0dCNDZj9WZ1I5nfsCtMnacBI3LudqQFSGLzR/ieeDGqDO814uR5dJOkE2NgRlhaxRzuBEuVTF5YkruHJlEr09Pbjn0D3Ytm27mH+kUi58K49UwsXoli1I2XQz9tCo1pBK5SSXfH6uiMOvnsKzzz0vTPj99+3BY48+iP37d8NxbTFlOnrsAk6fmURh0YedHMKBuw/i/kcfxtbtWyWX0YKSrq/E3q30DN4wE74MhH/2c5/DT/3cp/ALv/bvUAldLFppzOVLKNbIemfExXkw4yBj1QUgEzSFZLSZEkGWWtIyKEdXChGu95vChAPNFghn2moFTiKFRjPEZMlGvlRHOXQxnKUcPYWehIsU8/XpSuxEAsK59m+BcJGj09CQhlk08VM54QSB9GaQPtisocmybpaNi+UQ1wol1J0kDjQmNkH499ORV/lsG4SXMbuQR0Q5ugRbGOzhwk+xinEmXCgs5VV0A/A2EnTlgqzHXoGFOpd8lf6xXI4uDXBZTrhAwg7GbBxjCMKTyYQElVim6tiR7+Fv//rPcOXCq3jsvSP40R/+EHrTZdjpBuA30Ug+DS/TDSvNfOcIYbUAv1pAonoJUWMJVv06ECwh5ELMCnCm4ONfDh/DqZNVHDr0Efz0T38a3UMHEfhq/hC3BYdjm4/SYgmLxQKWKvPCjheLBczPXUN+fhaVElNoLiAUYF0T13kaOHKM2tPXQC5pI5100ZXykEknkPaoErGRdC0kxYHdERd2jk0Ma5fDBZH7KVkvA51ihQdIXr0KWFotds+Gg6qeH0TDpcG3BuPi3twOdEiQmS7jTuU2tUB1WJnfYWNiPoEXDp8QED6US+KHP/pB3DtSXhGE/+nLAU6dn8L4gQdFjn7w3geQ6hqRoKEEhwwTLklPXDsoBZXMkJrd5e9mzjELaM47lKjPzc1J7jiB5/T0tLg8cz4jAN2zZ48AG7K9fLUc1SXHXq0xWm36HQzCqSqRnG0hQVTuNv0JjKSc/+Y9KVfKuHKZddln5MV7xnt4/fp1Ycm5tcqMajn68PAg7j50F+677z7JWWaQQ1Jf9PhyWxvcamNiByZ85fQDWal0NDTrFOTYKBBuLsMElPjvEydO4Dvf+Y7c/3vvvRdPP/20pAlwa3vKrHQDNg6Er//6Oj2Q9YNww3qbNsrgmhA+mvlmCiPbJZUv0j7zBSzMzCORTkg/7h3sRV9fPzKZLnhhE6X8VZTmJyUnfOeOERzYN9CxTvgmCL/5OTbtJBp1X3LCXTuLpWIZU1dmce7sBVm30xi1Vq+IGmx8fBQjI/04ePAODAz1SBoWycqrM3kpNyl1wg0TnmaJ0U0mfL3j5KogfM6n8FxtlMO2BxjRo2uWxRKDGu45UQxxciqPWnEWYyODuHv7APqSKsKtjNkMHjVZ4ATFms3h5Kudn1UNW1Wwg9w2zdn4HQvlAOdnypguVJCCj+2jQ9g5lEaOIIPR4VjaHIGYqbqZpPeOAJAITXGHVt+ZMObYzLe1bdSjCJNLDZy/lsdirYmRpIvxgT6M9SbQxe9AhAZZSkbtdXnPjMeIdBO/+vM/tyHGbKs+wNBCvVbF1ekpHDn8otQLZXmiiYtnJU+c+b2MYm3bPo6B/j5hdcjQyLQUKJk2JX0cmBj1Nk7pXPQYxjyVzLUGSH6OQJ2TtUhKda1Ws1CSz1HNwBw1DcK58K9W6sjnC7h48ZJM+MPDI8hmcwIQmNfdP+Rhx/gY9u3di5RtI5VIwqf7OgEgc0gD4OKVa7hw4aLkPI/0d2HP7p3o7cuIeywXyLWqg7mFOk6cvIR/fPY4cr29+ODHPooDh+4U18dMpleueznb12nifkMgPFJsjqoQEOKrX/s6CMJ/7Td+C//207+CZiKBPI3ZJkqYml3AeE8GI0N9GO91kHPobq3AEN3HaZhG9YVa+kZIMJ1BpfBCKgnwfZVOKRtVHwyCNaIIr+dDXLlexFypib0jSQz1dWOky0GXpQA9mTryhwTgbPJKH0IQrsyemKahxM3qxX4oxtZRKEw4vXtPzvt4fWoWBd/Cjii/CcLXO9KucX8xZoON+WJFQDjHPoJwBjptuqOL2odhQ7Lb+onFjNnYXhQzq/PDBXzziG0QTRBurHU6BarigTg9AazInHcC4QzUcvGVTifkXJr1Oo688B387V//KWavnsZj7x3G0089iu7kEhLZpjDh1fRHkOrqgS0g3EZYzsOv5JGsTwD+ItC4hijIC6hiXd9Xp6t44ehpnD8X4sCBD+HH/9UvYWjbe+D7QCOgK3sTiYSNJCt0UAXSpF+GL+XKON4VC/O4Nj2JhflZ5OevoVJewmJxAZVSQRQ9TKNqzJ0UtVUm6SGX8ZDNJNGVALpSLjJJB11OKOqWTNIV0E5/SitTEXtDAiIDlCRVQJypVZ82xqQq0Zw+D9q1WgKIOqfcVPho2+iBhqMMnDUdAvfbt4lfCKuFzHkahF/EUHcSP7IKCP/GEeDMRYLwhwSE33XP/UikhwSEy/UThAvLrUA4x07OG0ZlxfbC38kMcoFu6hZzDhK1HR8sIOUyCcBff/11MXEj+8v3yYBTks0XAbkw411pdHWl2oFl/Uxu3537/o68GhPekvBatpQeNfnEnIeNaiCVTLVkzradUEqQclmCFyZwYdhx/p3zM8EhZezpTBKHDh2UnOU777xTghvcVCWBToqX7+961/LpTkz42x2EG8UgQTjl6LzXrMv94Q9/WLv83+rqfzBAuPEQMqaCbGt8GeabwJsMuEmdSCWTyKVzSKaT6O7txsDwAAYHh2QNSRA+f/UiJi+cQL34CkaGc9izq6ejO/omCF+hjWUyqJbK8BtMj+wVVnwpX8fMzALOnD6LQoHKgwpyuSwOHDiAgf4sxrYNIpm2UWWpYs+VEmXz8wW88PzRGAhnRSKWKGNOuLVZouxW3Vu/f4s64Yt61WAcY7QzjaK/pUSTxcgIQWzdx5mFGl69Mo/m0hx2j2/FvvEt2JLRroV0nDWQntFviYAbt2ctH9ITtOzIBYvIdDj40/zLxvziIk5eW8Kl+QrSqOOObaPYPtSHfhZ+FFMcLmbMlfH4+js4d4slNF+6DJr43WhIQ0bQSwgQubQwj+OT85ivBtiWSWDf+FZszaaR4KJH5iGWlJKlFEBZfUggBnz8535ZJrovfelL2LFzTBbNG82EU2Lv+3VUKmXUqyVcuPA6XnrxORx55SWcPXsajhVix/ZRvOc992F8fEzq+zGvkQw4J2M5+yYXNz5cjw7otpi1GXMlLv7I1hqwHR/AhCXXzJlZeKucO5Y9oYRQ5ZzzPZqpURJOMw0a68zNsaRQEQuFPBq1BnZs3Y17Dh3Ahz/8IYwN9yKVdNBsVMVAjCyX41mwkyk5bqlcRgbd4vQc2TVxM7aop7UyKFeAa1eL+K9//E0cOfYa7nngQTzwyEO4//4HMDQ82pLnmcWEcYhfqW+8ERBOkyjpCsKGh/jyV76Cz3/h8/j3//F/wy9++lelLMp0PcK5Swu4vrCIMauEfbu2Y8dQFglQsqrK46n2TcaZ7ZVKDUaNWD7MtGUtXeVCqFVWrwlQpg4bJ+caODMxjflqiDsHLezevh0jXVk49EiQpso2Symoylo1y3wVkQqlfBT92GWThb8uUca2bidF8v7S9CLOXLmOUpTAgM125YnLdC6VEKmua7OEnjIIU07sahHPAIKU0xKvBcV4Kasq/XVU1QQ0wAoRVerIpjPYPj6CdGJt/glrHOfeMbtJWgJBeKGEuYUCQiqBkmndxthOFOtFzw0Ftvk/VUdXuU+o+8Z/k5iV3xmMMSDcVlUo4qC8xappdk19pg3a+W9PlzVa/l6nhTDHP/pV+L4KFniujWMv/yP+8s+/hlOvPYsPPLINP/rMB9GbKSORbKBUzMMZfBCRk4TFvG+O3mENTlBBuHAansfRuYhGIy/BxAYCnJoawLf+4SgWi714/ImfxFMf+p8wvG23BIR9Vh8SlScnKU4AqgxhqqmOzY1FAZWEMZLxlIFKYcnzeczNzqKYL+DwicOYnZ9FrbwoYxTvaS5pIeFEYFWjga4EcrkM0knWJlaGiaOZplR4ugAAIABJREFUBtJkzTNM67FFiUKTNzLeHL8cMX4jyA8lVStK58TstEl3a+ZGUY/EsZThE86zTZVfyjFQTJw437JTmj4UqyrSKSjSqQN0Nqpk2pnKCX/pyCl863vn0d/l4od/6IPijp626cVSlTm6CRfVKIk//ucKzl++jgMPfhCPf+xnMLbzDmHCyYKrSlgm6s2plxL9lhPdmvunmYN4X7iQ5wKeTC9zo8mUE5CSPSMQHx8fx8BAH7I5mpF6Kp/f80CgKuOUdv+OM70SpPHWW65qzaf/hndcrWpKp4M26iuPoQQ/nFsJegh+aILH/HLXs7F37x4cOnRIHOmpXHt7bJ3k2p3Obv3gdb3XGYlC5QbjBjmEkaCzrXHjfX7llVfwV3/1V/I75ejMCaePwa23238d8XNYXhs+vuZr1Q8X1STXieqZKIWlSveQEpp63jDKFgPATcCHfZbrZPZZY8LIIBC/i4Gz3bt3Y8f2HThwx364SVeIIidBvEAT4QiV/Dwunz+Os6+9hGr+MMbHBnDXgSEMZOncJJKaVlnHeF6+mbda89W72B29gSXddplny/lQpUeRGff9ALVGoEosO56QcLz9SalwGwjh5ocR8ks1TE1dxSuHWSe8TxmzpVknXDPhAVN/c/DtfjR77kNuaBsiawiWpAnz5nNe1rhNAnyqUtC7cbsFCC8LHdf225WmLIsALiDY3i1Klci0NQKcEhC+gObSrIDw/ePD2JpWIJzGbK1Fg5i+EACoZaMqwaKM2dU3KFdayyHI4Pep7Mf5pTJOXivh4jyBWQN7tm3FjqEeDHiaEdLu6jI4aCMcYfZYIUXXZQoJ4uJsBBnzkJJghwVqcCmfx2uTeQE02zIe9o9twdZsAmmHdcKlYJMGGZQUsiyXLef68Z/9pdsOwqOQbuVNlY9uRyJHP3H8KP7u7/4GJ04eR1cmhZ3bRzE6NoqhwQG4tg+ZC8R9VuWUNiV3PIDDHHrXyEnbDrX8jviAZRY9zMdRNcPbJm/G6E2VlVCMBr+jWmOpFDJhIcosj0apaaOJUrmE+fk8Th29gH137MSP/MgzuPeuPRjoz6FRL0t931q1hEazDjeZQCLJNATA9bsklQFWRQClwLgoiQhduHZtEb/zxT/Bt7799xgYHcP+g3fhsccex9NPf0Ry28io8LyWg4rlnf37AeGSmmCF+KM//gq+8HmC8P8Vv/jpT4uL/nSNIHxeQPiIU1MgfDCDJOpqYSqQVAWMKPsW92uynVLDW/WGyCJAll6k35dadQjpmg4bx+cJwq9Km71rwMKeHdswkknD1a7ElCOz3SsQ3pYl2yJHj6R+Mz2z1SRGDk+VFJJSFnZCnNtfnC7hzOXrKCGJEauyCcJv02zRBuFlzJEJp5yZJcoYrCArrj2+CPgkt1sSwQ2gYTPRJRjFmE2Nr8vd0WU+lZqwul6wOIGb2ssqxUiUTjqnnJdKEH7TQmY1ObrIXW3U6005ZwYDz58+jG//f3+Bv//Wn2L7kC8lynaNJpDuUv0nSO1Qxms2ufoIVrMCO6jArk4iopFhs4DIVS5m1TDAP7wU4a/+9iVsHX0QT//Qz+DuQ4+hZ3gr/EClXQQc+GViN74juAGEm5rrMgcpoxBp92GjLkxBvVrBTKmIpXIZi4V5FPNzKC0WJT+9XFxAfu4aKvlZ1Gpl8V3o7c6iJ5PEoL2EbDaF3p5udHVRtq4MM3uzfH4BHJsVC8jIO7Adlib01Fyq3dV5n6VMIMdtBjibHF+1AoKsJFNEWMInthkwvWEgXHu+XMmn8OIrp/Ct755Hf8bBDz39JB7a3lwRhH/1X6p4feIa9j/wFB7/2L/B+M59SGVH4EoazcaAcBX4VW2RgJmLe5qBUm7NhT1zxwnMOSeRCR8cGsDo6IjIf+mwzhxok4vLspcBgyDagIw/ab7Khf9K28ZJetc/eLwREB5QOrXCZuZ03iPeP4IhBjAY4O/pzUkAg/eJwMsw82/ltUuQel3b7Qevq4FwY6Bn2hmZ8O9+97vSPilHp9KAKRMErybvfuXLu/3XccMYot3w1apDzQem4kO7/dGkWKUycIsbrBmliumb7JckfwzTTSUGATeVK3zRh8B4EtA4kGZ1BOLd2Ry6u7phu7YKiLGaIdfpUYRqYWEThK+rL9y8sx8ttkE4MYyAPE/WgFxn1BuBEIucZ1ilir6WSZFohgqERxHyiwaEs074Jgj/fh7JqiA8DMUHXfKxZQ5teZdLiWMlkeRKEEDdD3Ey38DhyTyCRcWEHxjvw1iKDAHg8QN6o7Td1O1WHV69CIPNorEZkEl2QRs1BdGB+ZKP49dKuLBQQYZM+PhWkaMP0hWczA/zWPW8QxmtGcLSTSVHl5zw1ncx31btTPmz76j3LhVLODa5hLlqhO1pFwfGhzCatZDj4tbm8Zk/awS9nuBygrBPfOLnbjsIDwLRUUpOt+2EWFos4NzrZ/FXf/kNnDx1AmNjW3HH7h0i12YdXM+mTLwhAz0Zb4Lvhl8Rhl7yvaRWLQ+p8sHFmbyqHLvNy7BkjJpzQOVLydlTujyMMo0Srz4dHa3VmJPGkmdNyZ+njCiZTMmiaXZmAd/65ksY7OvGxz76ETzx6HswvLUf1aUFRGEJxcWi5KM4KVuYbI9Sz6hfZJhwKKUng+SjGXmoNzxcnJjB7/+Xb+BvvvVthLaHkfFtUhbtl3/5l0RSJ+1WAIeK1HZmfjRLs+beZEm5JGlB4pEQ4itf+Qq+QCb8t2IgXJjwWQHhPa6Dvbu3YceAizRrJxP8SCGnVrGplhzdFRCu+l4gLLXi7NjOFXanYRtdzy28ttDE6YkZzNdCHOoPsGfbGEYyLpKhwhZcs/pgnWmCcF09gKkGJOJE5q5yaHlc0Z3QyEj39oblMlyAF6drOH1lBktIYme0WaJszc1knTsShDM9YaFQESacbcPxVJ1wtgUB0Lp8lvwuEf123dZ2ibK2MZu0Lh1llhxPnfO/PO/b5JrKmBzLF+e/WUBseWrHapdmubYoVjgWsE1lUgnMX5vA88/+A/7s6/83mouv46d/6sdw/6FR9GTJrjSQZA1jAnAJ0tItswIrqCAVFVErFREFVbjZbmGBp+aL+Mtv1fD3/3Qaz/zoz+PHfuKT6BsYR6YviwYHcg6VDs3L2GsYXlVl+ZJBmwlXggw1LzXrVUkrEYAnlTaI5AM0Ujl5Bn69hlJpEcViHtXFBZSXilgsLKA4dxVzczMolwoIqTBCgL7GgjDrBDXpZIiBvrT4l6S8CrrSLnpyCXRnbVEiSW3yZBq242qwqvw5wiZ7nTKL43gnQVSO+5L/68Ky23XCbxVgXO05dRoPpQSb42FizsNLr5zCt//lAnrTjtQJ7wTCv/ZcXUD4vvc+KXL0bbv2IZ3b0hmESxWTlYHies7ZXAMX/VReUaLO/FIlu67KvE12nM7U+/fvF0DOe8Y50BhDuUbFI6W6OoDXtzCXfDWZeqd7ZcoKrvS+YQlVYF29pPQlK5UkEq1AB/PNub2VcvS3MwiP9584+FZTdCig8+jRozhy5Ij8/tBDD+GJJ56QcnumykynoM9que3rnFbWtHs80GNAuPmgOCtIG7HgOipIZSoZmD5Elpu/c41I6T1VFmS9+Tv7JlMh+b5JcWRFAwbGGPQhAJf1HsG9mIcqko4/aHbJ9SXxRq2Y3wTha3qanXeKBIRLr9azH8c7zrtMS40kBZTEJFWulkuPIBseJ1Sb75EJD5BfrGNq6hpeOXxmGQivwm+WkSCe2GTC1/SkVgXhQaiGmPg82bIYk06hSBhudT/Ca4UQL00VEBXnsGdsK+4az2EspRaOXkwZRRVs3L/SgPC2wCdCQDk3a2K2eHKCcJalqeH8QhXZiCB8BLuGPAyTaRAQrs5VuA/JKVevLq6ntCmVqYvO70yqErAS9WkYEF6o4ZWpMmZrFnakLRwY68PWLNArazPCmGYLNInfu5AnIX7u47cfhIeBKyYsYs4SBVhcLOLy5Yv4u2/9NS5cOI9t46NipCD5dI0agkYFtUoJ2VwXRkaG4ZLtp4O6w1I7HODIgHMCZpm2phyXZSBEsqfLlphSJaaMmRlIjYN6WpdPYs4+F268n6zxff36jOSFp7NZmXCyuW7J26dz+rPfPS6Lyfe973F84PGHMD42gvIiS6rUMHFlAtNXr0qaw+jYGAZZHzbVBc9x4CbI7BMgciBQOeGHXzmDP/76d/Ddf3kOfuRh1759eP/734df+OTP4O677xYJopFV3X4Q/kcCwj8jIPzXJIBwtRbi/KVZXFsoIpNIKxDeD6kZLqWiYjYyKitUvTwGG3ilAkjUfeXGNi6EnW7jDQt4LR/g9MQCZqsR3tPvCwgfzkBAuCj3Jd9c9QWTE87vIAhnMIzH4KYCYfxu46YQom45qMPCc9caOH0lj0WksC+4vMmEr2l4Xf9OBoTPF2qSE074aGsmnIhb2oeAcY6PajQWuK0DpapUmZpeJbTCf8eM2HhGzPVXwFwB65XAuLSHGBD3TFnKZTL1jleYVCMlo+qu5SDlJdGoFPH6qWP45je+ivPHv4tdO7biQ+87iAN7t6LpVzHcVVd11RwGaRtAWIMVVOGhAb/OYGICfmIIU9cW8PLxy/jWPxdwebqCX/6V38DHfvQnYTsppLJpNKM6IluNEwLyQg+OifjTg2Ql1Rs9GAR83QjAKnWVckNWn4EMysVrNRrQUI1Eb8UGSsxvnJvF7Ox1FAsLmJ26gGvXJnF1elpMSrsyLnqyKfTnHHg2kEnY6GGN8u4ccl0pZBym4rB2uYtkwpZbYFvKII5zjm3VZbyncakUDZSOfKO6p3N+7OptsDMId2E5Li7NODh89Az+6cXL6Es7+OCT78MD440VmfD/98Umzlycxp77nsAjH/kpbN99AJnurVI+VLH8y+TobwCECzunTdz406RAmXxSvs/xngCcrPilSzTwPClAgECccwIlwZQDC9urK4TEQebGmXetv/+v9on1AnGarK56PF2f3SgLVKBO1bs3MmIZA97C4IOe9dZ5I28/g2yYcNN/jAzdBDfYLrlWotT/8OHDUjaOf2Md5gceeEDa3q2DZ7f/OuI3Ng7CTUoi+4dJ11BAPETTV2oUXquRmVOJYtaINFojAGdAjIEH/pt9b/v27ZLmwDQRBsK4xmQAwoBv07fZf11W/NBDMVV8RmW+yYSvsyussLtkZ8mmja1ECq4i+jICkJyRBYD2guA6kqtVYcIDMeHOLzY0CKccvR8//MwzSKVZCYsgvLQJwtfxmFYH4QE14e1UbpMgLusass4SLVHrloYf4VghxItTBaAwJyz1nePdGEsqEM5SS2alH9hKeB5fCykWTn+DpISr0k9chBqR+nypgaMzNZxbqCEX1bF3fAQ7hxIYdhR4cIQtUudDhtB8h2HCCThMQIHNjanklLnw1Hwu/ABczFfwynTlBhBOJrzHVmwnF0Fk55VEn0ZJSpr/poDwkDk3KgLJPLtGo4bZues4+srLmJm5jlSSDLYjUcepKxO4dO4MCvk5jI5txT2H7kZvb4/kW3OyrVbLKoBCiXLYFBDOAbZWq7YGR5P3I3m82hiHAy03yRXhy02qzxK46YhMuUozGDosNhDZNGPrkrrv3K+QX8Sz3zsmUs977jmEB+87hJ3bxqR2L8sGHXnlFbx69CgazQh3HTyIAwcPYrSvB5lkAl05lmJhiTgboZXA7FwNz7/wGv7HN5/H8VNn4WV68PATT+BDH3wKTz/5mAz6xn00LmNcqX+8YTk6D9Ziwm8G4ddqIc5dmsF1AeEpAeE7+20WBBOZD1uSScYwQJh/c8OGYsHpfmtstFjOp2XqxFJ6lLJqJvzyvALhfU3s2T6KkYwt5m4iX+YpCtt9ozEbA2PsE0a12GbCVQUBDsUNm0y4heeu+jg1uYAlpLA3uLIJwtcxyK5nVwPC5wo1kaNzrLETyh+B7cGUFnOZ5y0vjsVq0FMMuQLhav1i8sN1iSh9IgTwilG1BXgKEBfArf9tcsK1o7r0d5NTvsxRvROICxKUrfmgqZIrpfc4SVSxVJjF0Re/h+/93dcxefk87j80jqeeeC+2DPehJ5qF5bHigovII//cgE1AXa+olKHIxUwphdPnJvDCsUmcm85idPtB/MRPfhKH7n0AQeTATtClnO2cDDzbsQ0rTMDWIDxgdQy9/og/F7Ug1oovrZzh+/QC432hyKcFzyWljeW1QvGwCFjFw6dRVh31eg1Xr02gWl4SB/bF2WtYKs5JMLRWvI7C/CwK89dhBTUMDw5gy8gQ+hJlyRtnHnlOZOw59OSosiHgbiDh+ZJT70gZRTLiQOTrVIIVfDrW095WY8IZ3Dl/3cZrJy/g2VeuSomyp97/OA4NLa0Iwv/scIjT56ew657H8fCHfwo79hyQOuGdQLiCd2/M8EulQLUj+zInEjDEcnE5D87Pz+L1c2fExI3sOAPMO3bsEPdvAnIxb0tnBHgaI623oxx9Pc+0ve/qMm4DGNtgUDnJGwd2ow54Y9+9kZ96+8rRzdrI9CPeS+NXwFr3L730krijM0jEUq0PP/yw5D0bkmP1u/TWgXDTvzzXkznCsN5USzbqKo2BwJtpDJSZG9AtSivHEXBNosaAbMrNyXjzJ0E3r599cXn6TOs+Svoh1+cha0GINJpjRWlhdpMJ/z67ltVg2qheH+g0RQm+6YmxbdKr0hIol5QqFi0mnHL0lUA4A+cmJ3yTCV/rY1o9J9xfMrhbGTbpfHC18uMKnjiUqxMLQb2Oo4UAL0wXYAkTvgV3jg1hLKWN2YKarkpOtKw+017WGDMFY5qmaXaX0hTKUrQxW7GEV2creD1fQy6si2narsEsBolmuOCkmZVckaqdy0WrLFxJ9ZE1EqpPQ3PRt2hULsZsqhYzjdkOT1UwU7OxM+3gzrFBjGddJK2SPkZDm8rRzCApLIsyZvv52y9HD2l8RvZFsTBR2MTiYkEALd0My+VFlEuLsqg+ceI4/v5vv4krE5dkwfHAA+9FT2+3yNgpOWv4ZMTJXvO5hiJ3VNFPlhVKyiApQRAtVYsPloYhU4t3R9ihJvPUNRNeqdVR5ataw1KlLLJ0ZiNU63UslUo4efwcSsUCxkZHsWNsXEqVcZFeXCjj9OlzeP31i2j4Dsa3bcfY2Hbs3dGFnu40+geT6OtPI9OVhOOmUVwMcObsFF6/XEbNj5DtHcZ7H3kED97/HuwZH5LoKyc/Bgs4uEuEtUNNznWDcAZvtDEbTQQp7f/KV/4Iv/WFz+OzX9BMeEox4ecuXRM5ep8bYe/uHdg5kEEqoskcGyrbvCr3pzhwLrJpzMb+wnYrnLV6j/n6pMF0WDiiZ4Ll4tV8A6cnpjFbD3F/TwN7aMyWzcBuKv8DMWajIaEG4gQmcjylLgMrwKi/MTLGfqSMrKRdOBlRfjw33cApkaOnsA1zmyB8rSPsOve7EYQXloFwU4KMk6LKCZeRj47adErXYJpgXOqC6xQgVSfcsOIq8COjbwcmXJrMMrCdipl/xd/rBOLqXh0+GnDdJDyL1Q+agF8Tk5f56Qk8950/w5GXn0VQuYrd2wdxz8H9uCOTh510pTSNnW7CtWli5qO2VEIzsFFYjHB62sLZ81O4cC1E7/gh/OhP/Bvcdc+D6OrqFnOzRkDJdwohRf0Rg6QurGZGeXew7GWqHfrVWe7yhCj3l5QPM33oPGYvIJtuwJ4u2yE5AKobUplEQC4sDherloVF5m0zzaTpo0Ignl9AtVTC1QvnsJTPY/7adSwt5MWIjd17OJqAFZQl1SaViASED/TRid2TChfpVENKT9K4kjnl/PoEy5618vjbaoY4MF1L0+uYnkMVWjMUEH7y7GW8fGJe3NE/8L7HsL9nfkUQ/o0jkZQo23n3oy0QnusdFzm6umE3MuFvBIQvL+lkQJCZnwyDZxQelPZXqksCEmjexjrjBJlGns5ALcEBAYO5nx3niLecEV7LE23vs1p9bfPc4+BRjRERmoHKVTbqALbxTTn6jfc+zoQbObYxKWNbY017suCnTp0Shpjt7MEHHxTTO9ZnZxuMy/5XfrJvHQhvzQFMmAkDYfWZx03wPTV5XVhu42jOa+GLay22G1YpINjmNVNuzjxvmuOaKge8T8t9egwLbsYvMuFmTcpKGA6l0dYmCF/fCLDy3la1r82CS2CXuaQ+Qnpq6fIqZpaUaZEqYwY3bwDhRo7OnHDDhG+C8DfyfFYH4c1au36YzoOW3FEuNlhehM9O3NFpzNbEa/kmXp4sIFpUIPzAeD9G08wJN8ZsWj5p6yq3kp+oTlsxb8a8LZI8a8ulWQCXM1JXDAvFGo7MlXC2UEZf08f+8a3YM5BBf0K7PNO0zOQ+kj1kORc5NsG5nAUCLY1TLIkGNHSmdZKy4L24UMarUyXM1oCdmRAHxgexNesga9U0IGK0WDv8ETpKvCDExz/5s20QvkMxsCYqr9HNsuezXAtw68cnZdF0XXazCuTgR3m5MGUCogPUG3WcPXMGf/kXf4pjrx1Fdy6HA3ceQDrF3ENLcsY5MQhzpiUohtlJOiwrlEYqrdwmObDypdgBxQWZanUqVSGQQVokLMKYU7IJ1Gp1lEoVFApLKC4uoVqtw29Qnupjdr4ghkPJVBIsR5HWbrUsV8Nc8mqlCoowPI/l0RJIJiD1hru7u9DX34O+vh50ZbvhNyiPCTEwNIqdO3dhbNsOjG/bhu7uHDxH1TfluRmDGS44Otc8XUmjutozYR9Q9XRpgEOjvD/58pfFmO0Ln/8PIkdPZNKYqIY4OzGHqXxFQPi+3duwa8BFJmooECUDH8sOUfWhTQwlZ1c7/UsgSZtnhEbWqQykAttB07ZxbMHH6UvXMFeLcE8fsGf7mJQoSxl3dOkFKseKcSfD6FkE23J8yS7W/ZAPVYvXoyaaTgq+5eCF6SpOX5mVnPBt0ewmCL91d31De8jCObIxvejjWr4I5uRbXlJqWLtWAJeyZEkxcCQAw/FY7CsFVbfzwE2IU/3ZOJHqOKQ2dFOgQ/VncVAX+RnzdFuDsunx8GSfuIGb+p3zgIwJWiZvFm++TQZDqZn4H8t9IWyKUoej8uzVK/jn7/4jnvuXf0KtsoTxsS3Yki0jkXLQP9CLVEbpNhgzm52ZhWUlMDdXxtlzc1hcqqKvfwee/Oi/xv2PPIHhka0ga8dAIKs/0FlcmrtWCEhNbknhsKS02c2bkjjLJhOGFuDq/tkG4fqTJoCs3f75V1mIa/+JKFY7nUHNUBurNRt1GfdqlSry8/OYvjqtXNivncPM9WnMz16FYzfEbb0ryfrjITIpB305Cz3dXchlk0jSmd0O0BXNI5ng2JiUkpk8x4hBRisS0Cumb2EoLH3Q9GFbver6rSZCmlvSrJHGnfwspaUS4LMQiVkL88E5z9UwcT3EayfP46Wj0xgayOHDH3oS23OLSKCMhFWFJ+MHM+ET+POXEzh76SrG7nwI933wx7HnwCGkekbFIFDaLNuA3mTMWUmSYG5xB8Br8m6XP8MWqBRzKd2mDWkQcR5roFAs4PLEBE6cPInLE5fRlWWa1gj27d2HPXt2I5vL6ZKT9KNxpE29UZn/G+r8G/whqvw6bbGKs8t20Wkssfvf6Z5v8OmucrjO17Hyh9Y7l3f+alMmj3uwLBzvRcJLiC+D5M/qsnn8yZQHmq9dunSpVT6PAZ2DBw9K7fU77rhDWGCT4mdSITp/+/qvo2NQrcMDjz9bjmGylhMTUBXY49+MeR/VlvPzCzhzhmWsCgLMGcyiAS5B965duwRcE4QTdBu2m677YiAqCiLVvm4w/YstKM35U7lkKn2EVKEKSWGJMduF06/i7PGX4C8dFXf0/Xv7MZjLyjwmn9djuVF6mPtr1E7q63S1pDevEb9tvinytS+KcSfXE5+53/Gh1xSskrbqMBW2KUa9+WIdVyaNO7oB4X6MCefacdMdfS0P/Rbu6I32KKA7gYBwLbnh+kvVSIbk/h3PN3F4soCwBcJ7MZpRIJxScSOPFMAhzosE4dqteVUQzvWBhYViHYfnlnC2WMaA39AgvAv9CVktaedyI2lXi1nRWFgVWShQtN4kg2CgvXFTDwP4dkoYv0sLNRwVEB5hZ6aJ/QThOQc5qy6lgHi8sAXCeelkQgJ8/BNxEL5jBRC+/HGsP8ppcsLiUWwBlrpOKAc2Dpy1eg1XrlzBq0dfwrFjR1EulyQHyeR5cZDkfgTWsn+tJuVeWGu8tjgjIJz7GAdMfo4D6kobF3K0/Gr6oYDshs9FH90zk0iw/ndDLYpch/L1FFxRHKjzlIWOLmvGNsXvVAZxzZbUkPsxYMD3GUnluXGA5778PP/G/CK6jTLCbBj8To1/4yL6lGiROXDQDFRaxp/80ZfxW5//Av7j5z/XAuEXqxHOTCxgslBFP5nwXePYNWCjK/Kl3BGBsFqQ0v/AU2BG5MKtxB0BW2oGUwBJzSGBAHDfsrUx2zXMV4GD/TbuEDk6kA5p8WXyPhTQpjmhyvzRwSl+m4BwZe6gxmVdoizyJTjVMCB8cgYlMuHhpjHbWgbXN7KPAMbQxuRSU0B4zU7AYvnEZgMJuwk31E7fXATaLKtog+FDPjgRTkjrUL+bpSul5yYRms+3BYpMHrm0CbXwoiEOndNVY2jLfcVEMAbCBayzJRkQbt7TFy0pR/oE2hXoNWDn/NFsyhh1/NgxnDlzCrMz1zFz5bAoSrp7skhnOK5ZonopFhdZRhxLxQbqVQc7d+7BIw89ibse+AAGhsek3xvvB5N2smHgyTAFHR7m8rH4Vs9cFjOwJFDKMVfYpeIc5mauY252GvXaIny/isX8FOZmplCrFJB0akgnXXTnkqII6sk4GMstCRiQIKbnSZCE4wanQs9hWTQHHgN1DM4GPmx7WPf/BkKLY3aAwKlrU00uXJlwwFJ3zJ9PiGIqssq4MhPi1WOn8fyRyxjsy+EjH/kAdvRV72DIAAAgAElEQVTVkEAFHqskCNDl+OThGy8lcfbSdWzZfz/u+cC/wt6D9yLVN6Zz3C3YMRCuSpR2Lkuz3jxkWXDfkOCmmzDHvFDlibNNUEJLaTpZSspouRFI7NmzB/v27RPmjqX1ZNhkUJnBDd0fTJmmWz3jzfd/MO9AvKQd25QZYQlGyQyzTdGHgL+zzXB9RZUF0x4IwLlmWa4+2ug7dSsQHn+f58K1n1lbxcdMw24bs0PmtLOMHXO8jVKSxmo0VOOLazBen5Ghx9eOosRbYes4RnOdw6CgJtQIwtW9tsSY7dypV3D2tRcRlF8TEL53Ty8Gu3MyP8WB90ogvPWdMl/GjKo2+kG8jY8X0iBrPZsmWy2HqSpNNENLjNkmr1zFESlRZkA4HbCNHJ1rx00QvpbbvAnCeZfeISBc4Sm1QI4PMFwcUELGvzGHh9FMmmFUKksyKTA6a8Asf5p8JDMpcCHI3J5CfgFz1ydaxzdAmT87SfSCqCFKaoJsutlLno+VEEf0XK4bjp0QZ3TKRRkFTmcy6O7ra0VaCYpNXqrIxsmka2m8Yt5UNDZuGmLMQlhmjd9HxoLBICM5589O57sJwjdB+FoGxrdqHwHhgY3JUhNXFwptEB748CwfCXGuJ9PnImBpK8uR2tRKRSZ0Y6sOPHPGTU0L8XATYK3ywwVQt1QtmkHXTvrGrUM+o4+hJMWqpKGq+6xBuAYoAu5jEvYbQbheQklVB5X+0qjVpI/WKhWcOXNG8ibPHDuMfGEOjUYVQVQSEN7d0yX1SxlQTaVyGB3Zi3vvfS/uOXQ/csODcBIcd5zWeGjYpU6L0XU/1zWCcDMmr3Z8McCTENiNDBe9Z/0Ga5Qvwa9XUFiYw9SVs7h+9TKKCzMoLc6iUloSx/SEZ0m5mK6oLkG8RMKVWuS5NOtfu8imIiRcloSzkE5EcMWEE0hETE0hRUzljXLC5k86r7PsJUMDfH5S9k6ccFOoR924PNPEq8dO4Z9fuoC+7hSe/uD7cecYAz8VJFCFKy7GXDB7+PPDwOkLUxjccx/u+cCPYd/B+5AZ3K7OgW3udoLwWHml+DMggxaFSinGucLk63K+o1SYgIm54nw2BOE0bRsa7pPgrjGOihtTrTc4sO72tvmBt9UdkOCN9s2I9/F6jbWxWYKxLtLz48ePC0ilGziB6IEDB6Q9EYTTmJbkQbzudjylZyMveC3jnjDe2lOBfcIoNvlZgm8GFRggJOBmoIrBUhod8u/cn9fGYBW9FQjE2U94DPO+qRcuQSym6giIvpnV3wThG/nk136sTRC+9nv1Zuy5CcLfYSDcNIo4KDVAleBVBkDm8ZABQYSlJbpW1uFKfr32Uha5pKoTzIGSTDP3adTrKBVmRX60VFqSKKkMoly+xXJC4w2zzrJBroNsthu9vX3o7elFpiuHZCIteTyUxPF7HMeTc+D5JTNJFREWFkWbP+gAgxm4jUxqeW5aS65EqZSkRGjJq5aAmpyi5YYf5pw3bhG1yYSnUwnkUgkkPAeuHcIzZX4kZVZ5clPxQiaW0lixYODEHJuQJe0koJQ2RFSpI5vOYPv4CNK0bn8XbgThEUH4ko/pBTLhnmLCAx8Jy4dHx28NwkPEQLjwBFpeLu8zpUEz4tLHYjnhpi54q0CJSm8wTDgBmoLc7Wwk47JvZIqEk5Icob/DFL5T5LqF0KFMWeN+lW0tkmkFkoFGnSDcEcaWbAuDhsW5RUxPX8bc/CzKlQXJUevuziCZIMOSweDAFoxu2Y2+gT4knSycLg+Wq8Y6o/KJLyg3pPncAoSv5ztknI4omVdKH7nf4j6clHFSPYMQgd9ApbiARq0shpWVpQUszM9hgdL1AmuVL2Fh6ir8RgW+34Bj15H0AiRcC0MDSbhOiFQS6GYaVVdGDN+63EWRhBO488UAh2czaEtlRASLfiqRL8ocpshEVhbVcAyTsxqEv3AW3RkXH3rqfbh3V0qY8ARqYrom5W2QwF8cjXDy3BX07jiIu9//Izhwz3uRG94l44MEfW4zCF/5WVANp0B4PEAj5TJn6Wg/i9OnT0uwmvtQMbZv/25h9gzDx8D28nmmNX+tpwFs7vu2vQOdnOe5FuKaxZiIsY0IUK00UCqVpd3Qa4Bl8bhRlm1K4TEn2igI4+mJtwuArxYINLJ6sy4y6yyTz87rMopIAnAGpxhcMHnf7A90Nif4Zr+geoSkilHF8vjxPG9zLlJHnBUp1pNRsMmE39Z+EjLlaD2bMOGslrHJhK/ntq11300Q/g4F4WqJTKm3yuWM/24evtR1lPzPdgkjmWyE4dJ5jNoJuHWMZg1+vS4LY4JzA4Y5yK60EYST3Uqnu9DVlUUm3aXqCwrAbxedkyRNydGn8UtNDmUioeYnGW1zHea6+B6DC2TITc1SLqZkMokFVzdMfrrWnkOgsSlH3wTha24va9uRIJyT5OSij6v5IqoxOXrSbsIhUNIgPLISEujwtKyOCx2pXK+l6QS9xoDNpCkL4+ko0XoLbGsnfAPCTT0KAeHaz5Ksulk8GoXKjb27XUdcDu0yzUF7SKhsZAHhqtYskE4xEMc0cV+BUS+BoO6gWChICbCGXxKn5mw2jVSS6TM0KeuCm6BXhaUyJhLKI9McM77AXNvdXsNeq4BwMzbGx7LVjmhYcPncDTnPKh+bGVuSOy1iARUY4UvqhDebqC8WUZibwWJxCYXZJSwt5jE/P4Nifhrl0gz8RhnlpWkgosS0gUwqEBDelUniwC5K11kqLoFMwkM6mUDatZH0AJfqiXBJjE2jqC5l4QKrB+XwDlydD3Hs+Bk8+/xJAeFPPUkQnhQWnCCcOeVkwiMk8TcnLbx25hJy4wdw1/uewV33PYDerXfAc3UK2G0E4Z3vO9ugKlNpUhXiAIF/JytOKTFf/L3hVyRXnBJ1OlkTWBnjNvOsjaphDS1oc5d3wB0wa4vlp2qCZeZ5V2tVCRjOXJ/H1NS0qCnIFJP9puSc7Dd/mhJcRrF4O4F3/Jw7kSVcyzGYEA9SmrK0ZLDJerPt80UQzmskKGfqH9s/zX1ZWoxBKqpEDPiOKzKNBD1+PoYJXwn2dSy5twnCb2uPiQ/Da/oiAeHeJghf081a/06bIFzWou+MnPDljzc+iK3E8NLkiYMlB0o63bqkQFj4hq7ZLWdkxZ4pAwYuxvybSset1qwCKXGgyxu1aoryO2W5InmIBiDL33Tu/k3XooMJq32Xyc97eyyANkH4JhO+/gH3Vp9gn+UkObXUxPS8kqODaRqGCddydAE+lKODtafbudZGli7magRXgsmVb4QqQ0bDQgX2ZMGm3MSkDrUy4+dIYkqbtc+WbuytMUP7gsixWtZtbUd1qWMvbqpKem6AvPhniNM4ZdJkgLWhmDZ0bDS7dHUGllAJ0AwaUsmBvgs8fxo3+g010iUSUgBD0nC4GZbTSC1vNMW81V1f5f01gvC1pLksd502C2aKwTlWKom/zjTVFio3eJfxb36IJitWwEG1VpYyaAszVzE/fxWlUgEXz72GSrmI0tI8GvWSPE+WdMxm5gWE51IZ9Ge60J3NotdzkE1aSHlA2inCdVkKjaopVgDpQrU5jJl8iBMnXscLL51Cb9rGB598DHeNOwqEs5a51POlz0cS3zmTwdFTF5DZuhd3Pv4xHHzPQxgY2yftTbQxbwEIV+ZkKgfS3G/z07Rn/pugg4ZafD3/wj8Lq0fAQTZz//79Ir0lIImD8LU88++j5W1+9E28A51AOJ8x+y1BLImJ69evg6XHJi5NYnZ2TlSD9KQg+GY7YfCG/ybgNelxtzZg27gL7QTChZHWkVgy+Txvgm9RIBWLcl0E4Pw79yXTTcabzDeN19gXDNMtYzFTBLU6UtZjMao73r/Ula3sf7QJwjfuua/nSJsgfD136/bvu6Eg/ASN2aaKCIqz2CN1wnuxNc0Ms01jtpsf5fqN2VZqDisx4GrJQ7ZFGXpxwKShAuXglCGqMi7Mm1YGNNzE1ZzuupQmSp6fiV0a5ryDhEVakKbWTQaqMagUl1o1QKvFkMpRtTVo6NS8zYTYaZGjrs0IZpUaQBZHy+Ttt7f7sJwRL7BtzPbVL9OY7bfwhd/8DD71734dbjqFC5UQ567kMbFQRr8L7Nv9DjJmQxNNO9E2ZpMSZUls33RHv31NiyA8tHB5saFAuJWAnUwKCGdOuBcpsz1WaBAm3GIdbiMf10yq7h1itqal6cb5nH8wIFz53ijjRCngJaoZZdIm/Um/L2oaLWc3wFvyJLUkXZjxZf0vEsNObRKnYZAYYuryaX6D1eeBJPXQEhhsIrCywgJ7UgwgEidxsuFkiD2PaTY0aVTDiOepsmwE9UYib9iZmytTfB+Paw1y9Jai5wZ2++bvpLuypNfEUmfEiFI7ETMoIRJ/EuCBUjjRKE+KhsjQKQ8CkR2haSnjRu5Xr1RQq5bQqFdRKs6jUl5EIT+H/MKssFr1RhXnLr2I/MIceGu7bAfdGVVVpDtjY6C3C4PdATJpC4mkj3Sa9zeDRpDGUtnD8RNn8MKLJzGYdfH0B96HA6MRPA3CLQPCkcK3T2Vw8vUrsPu2CRNO53rK0Xm5bFc3gXBJW1k57WSj0oaUWXK7prp5KnEGT81/odwr5vSePHVMfFSYK07AQgaQIIsyY8mBTaZElSXzpdNmF+NPXOS+TL+gmevm9ra4A52eSVx9Z07UGMQSfBuZNtsE5ecM1CwsFOE6nuR833nnndI+yH6TETclUY3k24Dw9ar1bgazt76Ny0F4XG7O35nDTg8gupvTpJDXwzbPAAPPk9dgJOfMZWfgiS/Dcq/G6C//7vb1rqyifCMgvL5YwLmTR8QdvVk6hm3jNGbrwwDd0VcItMXP6YZzfxcbs7Uqbt66Oak5husDpsVtytHXeMfWt9uGgvCThWAZCO/B1pQUqNl0R7/puWwMCF/9cSuGZV3beqtirOgwuZr7oio99M7f2iA8CJU7+le//BUB4b/52V/Hp//9Z2Cnkji3FOHi1QIuzi5iwLPeWSCcbKTtoQFVouzUletYipLYsVkn/LY1X3LLYWjjUrGOqdkFYcKdZApR2IRn+/DoeC+rDeWOTjm65Nwb4C1BNLros6yn+p2MuLwvoJg1f3UJesaQTE1xbeymzNxiIFwbs5FNN4wH2W/DqitViq5fLkE3HRxj6UM99CgTOMWwm/IwBui3DONY28JlBQYVqDM1i9sO7ZojNvXsYcMVg7ibH8Vqi91O73VikDqZCm1kA2iC6qNYIJH3N2IpN/1UxUyB2n1Vn5zqo6pdap2CetZ85srdnl4Z9WoNS4uLIjMVpqtyTVzoizOzmLl0ETPT08gGNaRcHyODOWzfkkI26yLdBQwOdaG/vxeZpI1qPYlXXz2Ol144idH+DD781GPYO1SHZ5EJr6uqIxZd+tP47pleXJicRT01JDnhjz75IXjdW+W5sw04UtPR1MRT7ugrGTZt5L0VN4JWm7nxyCaNYfn3lStFYTuZ60sndQJxghOWYGJeLKW5mXRGnhlLxEmQ2QSGdXuMA7CVrmejggwbe6/eWUfrBOI63VsTeJHSW9r13vzNGNqafxN4E6wa3wBKzq9epdqkJAGbgf5hjI6OSWCG7YLstwmuGaPI5Xczzh7H31tJtWNYdJPyEgeQZhyOB5LM73FDWv6NQQS2X4Jsgm4y3rwOjguG9eZneP6s582gAn/y36os7Y2bBGGpclrHFrWiiGv80Cpy9MZSUUD4Ge2OThB+x+5e9Ge7Wivd5QE2862bIHyN93/ZblJcxdoE4W/s7t36U5sgnPfoHSpHv/Xjvf0gfJVSpB1Ojyz2Jgh/R5Qo2wTht+5iG74H81ctBcLn8wLC3WRK1dhGA64xZoOLULujuzJJKhCncsKNMZtJCCHYVu+LoZrGQfy3wUTCdGtwbbfYyTZLKUAqJkMXUMVyZkaO3nJbN25sphCeZkFFaq1Ya/leHY5X4Tr1PU2vLWs019NWORLhtwME3N+NmB9+84JwI/Mv3wwQHqDeYoS1XaXWGOisew2+ReZPhtVqouYstgOskQtVC91GwlaGmHJfIqDR4EK8iXrGweTUHOanLuN7f/sX+NP//lU41evo7XKRTTvo7rGRSLpIZ5IY3jqA8a392DHsoO4n8PrZCzj92jmM9SXx/kcfwL3bqLGqwbNZ7iyJyE6gaaXw4pkuXJqaRz01KHL0h9/3FBK9o+q5y/PS7UkkF1RAvLUg3Jh4Lu/CjsP0rSauXruKkydPtlzUmRdOlpA5vwReZApNScx2ypUKfJlyZusFihs+nPwAH3Aj7y19ZwhK+SLQphs45dkE3wzI8CeDNiY94eBd92BoaFiUEab2N2+18R5YKdgXr+LAfVcCzut9XErV2H4ZAzZ+P1lvgm+T802zNbL4BOI8T4JspllQds7gEmXnvBYZkaWk8MrbWwnChQlfoUTZJghfT8tZn+ltFDKAn9hkwtdzi9ex7yYI/4EH4etoDVwqrZMJF1Pfm76i80FUzeD1DQLruYI3b99NJnwzJ/x2tLY2CJ+cU0y4m0orOboG4Yr9JQhXTLgC4QqTOeyQArJ1LraA43bdcCVP17JzA4gt5WWvZOUaLMultfuxrSXvTC9p1Qs3cnR9Gww7LkR9LEdQpMgxEK6YejUG6GxdYRIDVzO/sq9m8Q1Qk2vWidL6+xypUr0+EL5eSeibA8J9bcphquHyApXPhnLQbFWK0yA8QMMpaxDOAZj1vbmvjUa1KeUiPTcpcna12Adqro1GECJ/7Rr+7n98DV/+r/8Fg6ka9u4eQzblwHbrWCqVkC8uoFKvIJ2wMDZI8XoWi4tllBequGO0B48+eB/uHg3hWTW4VhyEp/G9YwEmr+WFCd/3yEfw4ONPIjPAEmUEpWynNzLhqrJ3LDCzXtXWmrpfZya8E9CwWPKPhqA0bZufA2sk0/2a0l2CNIJxgjGWMyN4yeVyUrNdPqPLa1KmbhjylU5zkwlf08Nbdae1gPB4SVfpC6FS9Ei3Cuiv0JTnTGaYL7LEBNxUQPCZE5Az0EJzMhr18ZnTrG98bAfS6czNK58V8qQN2G4FIJdZhS9vhyuNUXGljvnd+F9IKo+uEEHWm78TgFNyzmACGXCWTzPmugTaDCaR8ea1UG5OCT1fK7Hs8Ys0qT/reXobyYQbOfpyJtzI0dV4105RXH7urXv7Lpajm6D3Wp/hJghf6516Y/ttgvAfaBDesvlZR+tYTUp+82FWrgAZB9k3Au62Tc46TultuesmCN8E4RvfMGm01gyAiUIdU3N51JwELMoCwyYSIBCnOzpRtgspUUYQHpOjKICszNjaLuk8atu9XDmdx9zOCd+YW22k6eJk3i5PJmBZA5MWUDfGjto93YAKYy7G5G7h1vk98nkC70i+Q9bAGt+3WXdiSbKjqurBDSUGWdtaNqJRM+KQXU20YHzHxVbsjdUY8k7g/M0A4VzkmK39WxucilO6RtOywLQiBOKroWTq8U9zoW1CKVKNQi9IfS+FRr2Bi2eO4Nlv/xlefO6fsH9bCvffdyf6ervgeC6KSyVcvDyF1yemUFoswPZrmJ2polgoo8tO4pF7d+ODTzyCrclZeBYl6Q007ZRmwjN44bU8rs0vodk1okD4Y09KTjgilXrlxZhwehkIBBdDQNU25bXhQLwzCO9oYhXWWz4DBDoEYpT0E5ixbBOZUQIdytKZD8yc8cGBwZZxm8n9N9U+NkH4xo+T0h06MAbL/WJMH4iDYYJVglOCVHoB0BnfeAKQMWbAxbDflGgfOnQI9957r6ggqIDIZnskJ5xbHFwbkBqvvx03izTvG7DLn5S+m+PE+4K5awZgG8ab587P8EWmm+2TbDel52ynMlKGqhSiKYdonM4HBweF+TaS80wmI/Ly+D0y59KpzGunv3d6yhsJwmvF/E1ydMkJl3JpZpjcBOGr97j1kWCbIPz2jF+tOV9P5fx3U6+buLpZWMzTMLfRpkJ0VF4trJS5V8CSKmLAA9QbATZzwvP40pe+JBKfW5sDvRk54ettPBzF1pfvw5rPN0+G8U5+Iytu8kfXe2Zvv/03QfgmCN/4VhkaEJ6viRydJcqclJKje1FMjh5zR3dCyri13Fw7bBPlEuCqMFy7fviNcnSVq6sWkUpurkC0kQnzGGqTcmcxsESDNdlXd3W1nwFSmm7Xn1VMuAoMmMVnyzSupYrhDu28PsPsy7pK/qel6MYozaJpW7xIWvtZrAa217uwfDNAuNVk8KHDJrKC2PULIBeLuxs/YFagcig6uzURBQ1ExsXYdqWk2be/+VUcffFvkHB8vPdgPw7eeQf6e7NIdvWgGbmYK1QxdX0JCwtLmJoo4uSJCUxcvAKrEeLgzgHcf88BjKfm4WomPBAQnkQTXTh24RrmixVYvePY+/CH8fATT2FgbL924g+QUMmFct6RTffoEEEMhN+eqhedQXjne95sgRLKyiW31m+0QM7Z18/i1MlTki9MEEMwfuDAAZn3yTJy7ue1kB2/FVDc+BHk3XPE1e5t3GwtnotNoEqGmECbL7LfBLBUO3CTfPEwFDBr3qNTOF3P+aJLOJnxwYFhZDJZMSxjTrWoHrQHh2GVjZmZAcP8HgJe/p37GKBu5N1xgM5zIZttPmuM4nhuBN4MGBBYGwk9j81/T09Py7GpziDQNrXuGSii/JztlS/jdM7v4DXzGvgzDsY7jZXrVRNtJAivFhZWlKMP5nKbIHzNXX996aCRrC825ehrvr3r3HFVJjwM/BgIV8u5G0C4YSwsoOGHOJlv4pWpIvziDPaMbcWBbb3YkhK/V7iSY6IOR6liIGYmlrA4cmSR8bSBKRcPltSNtmVfbguLDbwyt4izhRL6mz72jW3F7sEu9Hm6Ni4CYQnUolHVpSZTYFtVcREWlsnSNUu56GSEXtXmQsNKIICNSwt1HJtaxFwtxM5MiH3jg9iSc5CzGoikNjWXtirXWgFK1nEN8fFP/CwK+Ty++PtfFInaOxOE886tsiBcoXGFvP6b/v4uAeFy4Tbaxmx/jC98/gv4zc99Br/yv/y6GLNdKEW4MF3EpbklDCeAO3aOYdeAjS74cMQzqyltk8whs35Vm4pgSyFkhT8Cmh+JzIqGTYYVCxDYNnzLxvF5H2cmrmGuGuHuwQR2b9uCkQyQCcmKaT2q1CiwEaqYmXKpjxqIJLgm1oltrMN+KKArFGM2+nG/OFXBaTFmS2CbtYAkaw2nEpt1wtc54N5q9zYIr2NS54SzHUWBYsJd1gkXubknTDjd+R3pbtrdPJYTblhmk7ctYPiGnHAjU+cYGWOsdfuQNqJPWJjyOAiXqgdsv8YITgN9A7I0QxSXvxujOLW4UwGCNhPOf5kSUOpLDRBX/1Il11pMuIBxNYcs39R33vx3ket3cKvuyO5IabZ15ujIOa39MwLCVzLXMEKmOAgXu28lQW9tMcFT5PD9phj5haG2kmeJuoSH2WvT+Mof/mecfe0fcN89e/Hoe7Zi+/iI1BF30z2wUj2AlUatmURpqYaL5+Zw7uwkzp+7iGuXJhGVr6Mn7WIkMQ8HdTiUozsZRFYSjTCF6+UAi1UfycEduPPRj+Chx5/E8PY70dNNubYLQlIl0eYlsI48RL6tHPPpGr/xTDjHTL6WtwcDmFZiwznuMUCgwh1q43kS5DiOi3K5hNOnz4hxG4F4KpXErp27cOddd2FsdBSJZFJATZJ19G5qhuoPK7TOWw0Nm+8vuwM39jBdxUUPHApMqiowYRggaAZYKpHxPo9Lly4K6J6fX5B1GgEp12xMM+jt7UFXVxa+38DSUklYZgOwCYgJduv1GmZnF+A3fAWkXTU/s5oDN4LgZDIFL+HJMKCAtC9th/sTDBPI8yfbCZl1A8D507ip07WcbY4A3MjM43XLl7ddHouBAnNN/f19IjvvHxhAd647JtNmMJRlH02lhpVao6qasdL2ZoBwhCxNqV0jjOoHFqqFOQHhSo5+HOPjg9i7px+D2Yxekat2sDxAo4K5ao5SvY+qLAYr9RXqLzPjQvu6YzehdZviN+bGe9d6h3OVjNOqlomp3NM6bueb26GfrzafrPTeaiOMUZYt26fDVwgItwnCVZWlZmgjv1jD5JWrOHL4JAb7+vDMM88gnea8U0WzWUYibKDp5OBb/Qh67kN2aBsia0gMZeVeSEBWB/tlDaoUXu/GbVUQPrVY0ncl9rDarazVoNme6DY5XYpwbrqIxcUZbBkZwJ7tg8gkmePYVEyK5mVUw1SdISV/p/yRHKxZUoltr6qzyEnbckSRV6g2cTlfwvWlRVm8jY4MYXSgG0mWbAlCeFxsGGff2NPMNQnkCWZY2kUvNsn5NtXDt10HvuOgHkWYLtUxMTmDSq2BLdkExkcGMJRjfl0kzH+DDrSMHNoWnKCJtAOEvo9Pf+rTEp387d/+bdx1cN8K04Vmct6NrewH8JqVvRwfvir5xPb71a/9P/js534Dn/rMF/DJT/0iglQSs7Bx/koN8+UG9tgljPT3YKzXRZbIiYsEWPAjHstCU/yQeeRITIzYHzwE4k4eWpb8VFsE12LtZ+Z5Rrg8V8HUzBwWynXsGx/HQE8GQxkXac4wZMLsEA2QdWL71+WkIholKedsBr8CCVKpa+I6nufghREcT7GNJ6cKuDR9DYGTRMZtbILw29SmFQi3cbHoY5Lu6FYCSKcQBr6YsrFdCANteyIDFhDeLMQYbx0cZM4jgzAiT4/ERK0t+VXycLMc4bM29b4Vg66Btaxb1ICf1ME5I0dXaxp+iRlP9fE0E8+xli1LQD/BlQ24EjxQhm7SYciMt1ZBqt2b48Ylnp1yd6O4w1zsecTLgC1/TGzbK223kljG2XWzKO8kZ17JHbnTvq37uMJJrfaZjvdEqw0Mu2YkrHAqOH32GP7b//XbmD7/Ep549D147D3bMT46hmymC2FiCHaiF5Hbh5o9AAc12MFVFGcKmPL2VzkAACAASURBVJy4gonTZ3D54hnMz12H7fhohBHqfhNWYhjNwMH09UW8fp3y2DrGx3fggfsfwv79B7B71wEBOAQaZOcYAwkCBpI44bsIGVjUdYZv9QxW63LxxbOR/5pazYaZjgNvKS/mugKqCHAMC0imlL/Hpbz8N++nyb0171Oa/vzzz4t0mcCLbCMly6wXTdmvAHGWF4zlqLaUIBJEunnrWLapFfa/TQPPBh+2M0vNOezWKW+m7S8HRfE+Ee+TYliozcT4dz5fPksyvQSzZIhNvjcDJ2TDCYQJWvms+Nz4k7nf/LtxFDcO4gTDlK/TrI2fvXLlEvIFxaLzO/j9bCN85gTaPIZhwnmsJnOMWPFAs86GQee/jbGbYcl5DP7O71SfVcoMXhffMyw6/83AAZl6upnzOCNbBuR9fn+coe/0eN+MWvertemV+4Ci45Tfh6XWIzqlpbY0iTOnX8HJEy+gXLqAbdu2YM8dY9jm2XBMqVpNrMlcpuc9mW8UI6FAuPweIqxTzuvC9tIIQht+vQHPoyu8Wp8BDZ2aFSJMKU8SrsQkxUaATwIImZZAgs9CZAeInCZCpww7SMFt9LYC5BZLUOpzCP2GQUM3Bmzlu+ObSiuToKBc141S8sgKENrLS8DF+1ccaKv0JS9g+oOO3LbmQ5UGJtuygLCE4nleLFfrB2iGDgqLFUxOTuHIkSMY6O/BDz/zUWRSlqivmo06PLuE0M7Bj/qB3H1IDW8D7CEhlJRfDElQEkG8h6xhGUnpzXfjtioI/8OTl1sZf+rmqAencgTU5Ml/q0kvRBilUat5qNXySCVd9OQS8BwfrAnr2DQK0gNwxMi/6mA1z9eNXHhq/S0hHDchURcCFMtNSeS8UmdEkVFpWzplynORSbhwJfIfyDLRkc56Y7umi3Bgqzy6QAyGVM5jKnLV4Gg5CFJpNCNgzq/Cjwh9HKSbZWSTNroSFqJmgGbAoAAHSA8ea2zXy8glbfjVCr78Hz4j9+N3f/d3sXuPkaObzqAjPj8QhmTvxm6y0mJpZRD+uc9+Dh/76U/gZ37xl1G3Uyh4WcwWllC3XFRDH7muNPqSQCKsIvTrEp0NnBRCy4FPyY/IgkO4oS9tmRLkhs0SQA58gi7dhuxmDR4ZUgvI12yU/VA+7/k15NIpdLsePL8uDKrthvBtAm3+ZEkrxTi5AcFQE7DqCJDUqpOEqFbY092gTn0evEQC876NfLmOwEvjruqVTRB+m7rBWkE4c8INCHcDOmW3Tb3U4pSTm8q3bZUk0zm3rRCoBszKFV0DYGkFCljHF7lJqjVMbnccEAgIVwxD3CmdIJxHVHJ3NiMVHHCMjL1VkkuNxer8dWm0lkRenUMnMLqRILwTuxP/+3KZe6fzWv4Z01TWsv8Ny69ObIk2H1qpCRoFlgG0Ledkq4lXX30Jf/QH/ydK10/gh55+Hx64exhDA/3IsjB4agROsh+RN4TQGYRlV2FjEkG5jKVCHouzkyjOX0alXEClehW1ZlMC1QF6sVjycf7SLF48kxAZu+elsXXLGMZGx7Fjx17Jp6WRGQFOLtcFL0EWzoLtsuyNp4LtgWqr63Vejt9bc98NIDOAl/sQyBhW0TxHgicCKwbPCdgM8OZ+BsgbAB+X6hLc8EXJMhnVEydOiOs0ARFzhh944AHcc889wkISHEnb1tfWrhm9CcKXt9+bWUi9lIv1A/Nszb5xIzHz/Myz5vMhaGawhMZkxhWcYJvt0TiDMzjE52SAM58VnzsBcLxNmeNK+bJyURhxA5R5PvE2QiBsyoWZ4I0Fr3XcuMyc7ZDtwoB48zvPicfhZgA6wTtf/C7jxG6CPSIxt4PWvvHz6TS+vX1BOOcVNVM5YjyplLS1pas4feoIjh19HoX8OQwP92PHjmHc0ZdrURStwK4onxRpJiowzfxTgQg7QBgtguIFm/c+mRH1LBUTauxkkFgoEg0mItQJuGV+bIC6RZkjBYAntUcL2VwfgeUjtCuwIw+JKKfdC0yQWWMBrrFa7ToGrC1t9tdihdX+BOE3VJPQ2FqpijR4FfC8nAFf/jfOp7wmreWN06x6XXijiEupBuBSmZCETxAeOcgX2yB8sL8bzzzzUaQFhPsI/Bpcu7IJwte4RlwVhP+n50+vCMLFDEbkY6qTCACnrAc9cMFGVwUomwxrQFCSBpRwZdmvJRoCl+X3YppGQ2ohZho2gYbrJVGvN1BrhrC8FFwvITIIO3CRsJPCBDLiEjZqItEkKFbxKMWwxLeK2wbhoXH55TmFNhp1X4HrVBpwXSwiQLq7H5GdApZmYQc1MUOK/CYCrmsFhLvwXBcRQXjCgV+r4Dv/6XOSL/TFL34R49u2oNHwkUh4ehB/d4Lw9UZAN96UZ4294A3sthIT/rWv/ndhwh/5yDP4n3/236ISuqhkBlBu+HCy3bgcsB84SEc1oFZE0KhJH7JTWcBJtEA4wQjrQVPV4YZ1NGyCbUrP2cJVW2pWlwSEcwKpIIPIS8HJ9KAyew0p10GSs0ulrGTMSQtIUooeCQgX0CQR0WUg3LIRwINrIpSNKqr1GlKZDILsoHhzE4Q/WjyzCcLfQJtZy0fWAsKVoi4OwpfaOeF6EibZTAm5Aed6qG7XE2/JxbU+SSuEVLbxjYw0vy9hOTpfXINzPYlHQVumzkC2WeyZ0tYK8KiccFlQcVHUyjtXf2ufZxuEG+CyGghXEpSbZXftAPHNd3wjmPA48FvpmcZZfHMd/PlmgHADBtpzc6BMmoImXnzxWfy3P/g/YFUm8BM/9hHcu78XvbmspJXY6a2wU4NAYhhwhxCFSwhqp2EFdZlnUc8j8ucRBhVU69PCgtfoxIw+XJ8p4ujxS3j+9BBy3QMYGR6F56aEMSzkK8LQ0dxq37592L1nF4aG+pFMUsbrwU2mW0x4/L4aFjF+/5bf6/j9vFX6F0GPMVgjOOPvZEf5O5lSMp6GcSSwirPX8bZI4ENAZMARATzBHfOLmavLeuLMDz948KBcM920CfLIVsbrLkeyuFdbfN77QWfClQqyMxPeCSzGn715Nub585mQkeazZFCFP2dmZlrluBhg4b1nO2SeNAE4XcH5OwMn3MzzjB87HoBZfl5RRE+KoKWOMP3O9HPDZpuggbD0EX0QlGmYAdD8nedrgjRGdcF/m/J3RtnDdrdcLWKOZ8ZZ5l/H25Oph94xv/tNSIxY7zqQsw/vrrkOR0owqnWPX57FmdOv4tVXn8XVqeNIplz096cxlvGQ0Pn2TAPh2ltUCa4jc44oV7VSweXc6AZwvCVRILIH2mKyZ4t7vglic85yoqYyEkWEutUv041jNeHYVJnxlBL6xSA1r5SByQYCu4IosGA1VZBRgkZsM5yTo0i1O8PYx8i5KCQIN+U4TatX6TEtqrrF6KvR4wZ/kJbKuD26LAfmytSzbY6q5mD+uw3Y28p7xVqDlUssEqOGCa/GmPBuYcJTKcqNG2j69U0QvtLCoMPfVgXhf/Dy1DIQrqQKJseqHW3noBJiKUqhhLSU0kklHaQTAZLMpQ6Yk9OALS6whBiqpikbPdlvldlHaYLJCY/guh7qjaaAcNtLCAj3QwsLDQtVy0PGAzw7gmc10WVF0skIam5MK1Dfl/ZtzYRHaJKRl0YXIedRdqQY7mYygchxUAxD1KwkagT7tQK63Ai5BDOlGTkD/MCGw2gkF4CNugbhVfz+Zz8pE+3v/d7vYdv2re96EL7egXf5YmQdbfgt2bUNwiMZ5NnuvvbVr+Nzn/scPvzj/xo//QufQgUOysk+FKs1RMk06mFO+kXWasCqLyHw6/AcBwHr7EY2mlLflxFSBoiaAk7ciOWIyIRb8G0TEQaSbihMUjME5hoeaqGDMJFGLqoi7TlIkVniYpL1QBMWGszvjkI0mX7OIFoEJASE00fBlwCAGtCZY0zJM5DxLJSqDfmeoptFqQFh5Q/5JzdB+G1qdWsD4exdlHUlJDjjhKVW2TAll9Osc2smVRJ2BSZUTjH/UzXFY7nkOsAjzLmWkptc8wTbnjZuk0nbGMBp525ZuJiEI0khUqN6i2HXJcr4OVfysk2AoB0wbYHx1rmac74ZaMu1vCEQvrIz7GqL/ziojjNjt2oChnG91Wc6fXcn0L7a9xowYI7Jxb6YOtU9vPzCc/jyH/7viGrn8RM/9iG8565u9GbTSCUc2MktAEG4NwjYI4jCCpq1S7CCRQR+BW5zGlZ0HZZVQa12SRgkKTbpbMXly7N4/vlTeHn6ATz48PvxyMOPI5POYmLiMk6eOCcyYAJcVeppAOPbRrF16wgyXVmkunISvCbrZ+TjZCANixhXH8TvUxwkx0GNASyGySRIpsEWQTfBNl8EagTalCUbAEc2kr/z8zxPaeMmcqUDKMZxOq424HXxfI2JlpEHE/Tx9fDDD4vkmYCc18hr4GeSKaUsueH6ZPztLMl8ZwWpOyWYrg2Ex9u+edZG1WGALZ8hAbap683nyedranzzJ58NmW8qFFhijC+CcZblYqDHKB7M76ZvGcWCYcPjfVj6mKPGzbjpW7y/L2eYpRJA0E4JivdhI6OPKzf4vvl7HLibtmeCBnEJvjrHtjR5LWuwN6NNreU8bgiyqPBGTI7OdY9aywe1Eq5MnMPp00cxOXES1WpJcpWziVCprJg6ol8S2JAUKJUyaMYGzoGuF6ErG8J1mULA9NIICccW0M41Gj8nL+IFXdGjEgzJvOc6PjwnFDVPMnLluRJwU1EbWfT4oSS9LJMoUwEl5CQB6jZByNSs9hyod+CY02RQyJB25q5oUN5Gxm1AzsAOmfh1bDX15Wr80d00rgQ3yn2zF4MHVLKBvll+gCB0kV+KMeF9So6e4LAZNEThaTm1TSZ8jc9kVRB+ZoEC7ZslDgqEa3ZD6i1SIg5cXPTx+nwZVqOMwf4cxrd0oSfpiHGZZJxS+69tCkwzS1ENbpb/poQJZSCui4DgWOToKluwVItwdq6Eq+U6Ml6Ewd4chnuT6CbLHnFZ2o75xLLLkauptAO+mrbOYYwAL6CMXglMmgkL9TDCbLWBy/M1LNYiDHo+tvR1YaQ7gSTTf8MIjSajaA48nlMjQCZho1mt47Of+oQMmr/zO7+DPXcoYzZlOKPlHMbdd40P5p2+m3EnXc91vBnSqPWcz6qL3VZOuAoAMar5dQ3CP/mrv46f/ZVfge+lkbcTmJjKo1BvYtjLoL87heEuFxk7gBUGwgqGjoeQxmwG/LBtUkosgan/n703Da7kus4Ev9zegn0pFJZCAbUXq1jcxEUUSVu0JFtj93gc44meibFkS1Zb7qHdaktuhyx1e5Y/HTGOcDjmh8PhiI6YibFkS14k9XiRZFnqtixRC8VFZJHF2gsFoDbswAPwltwmvnPvzZd4eInCA6tESkIyQKDey+Vm5l3Od853vkPgTBEuK/mefd1hySjXwXolwJXFEDPLaygFFo4O5NHdXkBvjkBcOzEdBb7pAwu0w4CTrhcSLDFnPEAgPBI17aocrBh25FM+DkEc48JiFdfmS6hYHkZxfReE36mO1HCebBAeiMPRiQItPEOdAFWizCPzSANjldOt3SlJ3nd9UVdzrflPGZKSd7eBjq7nZJ3DzT3yUj5MHWso5jKzaTq6XNOUmJLjdJQ6xUqSVAuhByoF9jodTz0E5YRtACYpanrjI2f/bwZg08Cm8RjHrDENX2QB4fTnjefNAsmGKmv2N2DuTkbCtwLu5roGnEqJo6qD0y+/hE/93/8n1hZewX/zM0/i8Yf6sKenAwXPhu31A7kewO4FsEfSVOJ4FfAX4VdKsINpWJiBjXVUylOIROHRQxiP4dz5KXztqy9g0nkn3v3T/wJPPfVO9Pb0o1KpYm52RejAzJsmdXtlZQmdXe0YGtqLnt4+dHT3SvSYQFWVfuqQqKQRoOK91POo68ZjGpjxbwPaCcr4w6g0ARkdAKSKE6Dxh4DNABlej9fmDxWjCb75QyBtcnd5fQP+TKko/k5vpo38jN+RAcB7ZoScYI/XoYK6oT/TWc/nuwG0aYbSjzoIj7VY7qaxnBrnBhino7ymLBffqynHRZDN90nKOd8tnS1kNHBjPyL4NgrhzNc3/ctEqVuZws3YrUfKCXZV1FSlGNcdhtkOPRUJFxtYR0f5u5mGROM8aBwPpu+ZfO/N1wpUvRpTr1xEr97cbScgPBKmiMkJZyRcB/BqFayuLGJu9gbmZq5icXEe5TLTSUqiPVXl+K+oPH2K4YWBL/XgyfGrO+6UIzafc5DPKaq6FZWRd2L5bGSwT9ZD1+FapVIB+JrD/F7YjoWc6yPnKlZjjq7smIxXDzZ/PKbZMH26Ju8hiH3F/mIU3jgHbAt+tVLXQEnponixKnuXAHEd9a4TvvRanlDQGdA0x5jj9CkyhM6ClDhpHWiblLA6MDcaLbRtLYfRmxwiA8JX1jE1fQ0vvfQi+ndB+BsaYFuro1N9RZlFGy9itA30xyLYGgJnVwK8eH0eleVZjA4P4OT4HgHhCjQYuoPqXkJX5GTp18+eGGU0lPjSRTFPTXLcd2E5xKvzJVxZXkXB8jE+MojxgTZ0iKZADGbUms2YnfzdSRtVO2Al+Kc9QFT2TbIRXcCPgKmlCs5MzmGpHOFAt4eDw30Y7vFEVEhoMkyhZT6bFiVipCcKAnzww/+LLPq///u/nwizGWOs7tlqrT7fG3qzb/LBPy4gnH2Ikyzzh/5Sg/B/++//N/zKhz8k6ujzUYzTl0uYnFnAqZyLkYE+HBgooCNngIiqFkDXEEG4dFNWHaBnSzaCZOVeorM18aqSUkQBoTDCuZkAV27MYna1hvtHuzDQ143BDhd5M19zdKhCAQLC1fklLUr+oJiIKG3rOVyoSTyGbXDp3QWenyzhwvRNVJ0C2uzlXRB+l8ZXFghnWoFrBbApcimznZuAcDcuJ2C0XpdbibFxU/RyI+zCf+uUBAO8RayPtHLlfDEibcZ+o6GXI0tDWwJCJzdWQRNhtqTsWUM+t4BwnR9uot7px0gNhGaRz0wq5Q8AhMvqlxGZzwLVBkAa8PhWAOFx1caFc2fwqf/n93Fr8lt4+icfxk8+vhfDAz3Iu9RI6wacDgBdiMJeWSQjrm3VeQHhVjANBzNw7DIcdxWhbyOKXVSr4/j+S+fxt3/7HHDPL+A97/05PPLw29HZ0Q0vT0FBR1Skb964gTNnzmB6ehJr6yURDSxXqlir1HSEfAAHDx6USCUBOaPIjQC8WWTaGNYEaQRgQoFfWhIAzHre/M3PaQTznATYBNz8mwCNEWpej+Db5OIa0ax0fnoicJeKkJv13bSBwIggieCQ98o8ZNLUTWTfUPJJhx4eGUj6ejMnQ7Pp5QcRtbxT01oW8LodCDeOIyNIxufOZ8h3SPuKgNuAbQIt7scfviu+V4JvOjmoP0CnB4E437l5vzyfcdjwXo3yuOlvsgRSwDQI5DsjrLfZAUewa8SG608tiZingHDinGyoPGPmj0YgbT5nG/hdur1iEeiyg+k2mc8cVwnUGSp9VjWIO/Wet3Oe1kE4BWvTINxLQLhfZoUCOsZC+OVFLC0uYGV5ETVUJeWGfaJSJluHgotVVCtVBL4vJT4FlIesGhEh8CPUKox2+1hfK2F98QaC6pJEvjvyBN8MrgCeo0q38WfNYfqfAuEFL0LOcyRNK+e1I+cW4TpFeHkXbt6Bm4/gePztwHFtpYpPnR7S4xlx9+rVaOoVQoCCyduShaeexlp/10ZVXD/5mPpY6bLC6fzy5ngjlrRGtdURExmY6c/0tQ2hhXR9Mu+Eju5iMSXMtkcLs3m7kfDtDIdN+2wJwmvxXNOccGWycQqiyagk56thFZdnK3htYh5BaQGHRodxfHQQfe26s0X1HCgpg6XBdVUi0+qnLszGzBaemwJpIlMlEZ/58iouTZdwfWYNRVRxeP8wxvb2oiuvaezJNdi12Gl0HVkxKFQxLZ7X5D16WsqBud6+xVqnFiZKMzg9VcJ8Ocb+9hjHRgcw3O6inZFHrd+uJODop9MetijCL//Sx2SRkDrhB/ZJ1JyDLUE2PySR8DtV11RoUtpDzMmRC4vn1oVJDOWP38lCkfIm76gn/4APEtAcOeKc4cTOHvHpT38an/j4x/Fbn/w9/Oozz8AteJiqxbgwsYAbiysYdBdx7NAYxno7UUBZ92oSr9i/2Zsc6e0qM7tqkjTA/qZgFOGTipCTdsa9qKh+ZjnAuavXMV+OcLI/xuH949ib70BeBEREt1P6vRqzWrEalIkhPIuE+mX6NK/g6GtQwCNk+SEA37u1inPTt7CGHEZ8eox3S5TdjS53Ozq6oxkSaRBuU3tD08qFSqa9554o0Oi13NQRlxm9bs4L0NFqpUJB53l0OTIF4DW1ndGAhhvmKV0D9LWhYgB4GqCKYymtxi755yqXXM2jaqVn1CIdPTZ/m+hPI0BPg5csoLyxyWR3NCrJasOjSW65PLvU542GeKvvP9OZoK/RSMHd6npZDgATVTORMwMQyWq5eOEM/vbz/wmvn/4H3HtiHD/91Bj2DXWhmAcK1JTwmI/ImvQFZeQGNSBcE6EdO1oQarpNbgyNYHShWstjaXE/vv/yZXzxyy+i7+3vwvs/8KsYGd4vdHTmWdZqjCgxWqPAzdpaCTOzN3H9+jRm5uYxOX1d1k1GrxmppJI6wWpvb68AJ1PT2FDBDW3Y0MANWGJ0lODbqFfzb4I1Q0dmJHpkZCSJfBOo8dzpfpNmELT6brl/OjrP9vKevvWtbwkgP3v2rBjydDKQGn3o8FiiaM110fVcFPIFKYVmnA9khjGnV2jyTDtxOFJUPnFCQ+Y87qUjYTtpubFS3jgVnu0zs4tpaxpsGhCejgSnn5sROjOq5uwbjHIbEG7y9/lsuTHfnu+V/YbODYJuMhsMXTv9NPhcdyr8t/mp1svpbv+Jt1b+dfvnTe/ZfH7b2bnuzFGtg3BaJbRsdClgEWbTkXBGytRgEyahCr9FqLoM2KkAhkGTXJ9om3FdISCvVaqoVauocT6DByvqwOz1Czh/9lWce+W/orw0jb7uNrTZa8J0rVXLohlFVhc1nmbWWaUpRKk0A8+pYf/+fcg5FLQtwLZzcNwe9O7Zg87eHpZekgCJm2tTDkCWrfNyUraOuIBRdOOQllJx1NiChfY89V2U40Wo8gTypMtrxXxVrUSHDsXJ7SMOlRNeOQskNqPSXsKaLmfK6iT1Y8JFfs7PuL8e8xSK8xx1MCOqjL8yukqmZOQAXhssrg9kPYcOZueXMTk1LaKUA/09+On3vAv57hywtoKIqcdFpunkUIt64fU/ihxLlEW9CG1PXWNXHT0ZXLcB4ctG11/7TAyZkVCBauiMtqhcwWrg48JcFa9MziNcmRcQfs/+AQwUGUGJYTGEbDapi6ygRE2LHmwC4SzRRLqbwBJVPml+fR3nr61iapZSVFUcERDeiZ6cNuoEhCvDTvIlBdmpyJ949SnmtgGEG3V3CzWbBYCAiZV5vDK9ivl1C/vbIxxnnfAO1gkn+JF4kTgFuEk9Z10n/Jd/6Td/7EG4GH5JKYW6Ii0NBnqjOZHQaCpSBI/v3q8l3uYfJiq69K8UCCcTgvSlPzMg/BO/h1/9jWfgFHKYqsa4eHUeNxaWsdddx9FDYxjva0cBVQ3CudyoGvYKZKdBuKrfLaXQRKyEbiC18LCgGStHc6l6bYkgnHXCI5zqD3Fo/xgGC0XkmcvD8lSypDHabUC4mvC9WINwlrnQ11C5wgroc4IPBITbeO7WGs5N3cKqlcd+v7wLwu+MfbLpLG8IhCc52aqHkk6nWD/18iz1fC8jyGZ+q2NMiTw5Tpez4zfGeK3T11TT06XPCLSTKLiu1Sog3qRZ6NQcA/Z5vKQ1qRkbUUBalDlHPX+SgFBcBwk93iiuaxeBceAZtfdMCjvTO1oD4aqN26Ga3r5DZIHwrCMbI2Tp/W4Hwk1kzACcXC7GwuwNfOvr/xnPPfsFxNEa3vnoCO6/9wC6OlyV5iCzAtdzlr6LYbkUV6Wmiw87KgFkXMQ+/ICrfzdW1x28dsbDq69NYW7eQd/bnsIv/Pf/Awb2DCGXK4rx6tfYd+ioVyrEzPas1agqvY71cgWz86p81NTUlESQCb64EUgxh9pQxfkZ1w4+Q6NSbajJRuWcoJvg29RLHh4elogoQRoBPoG3qc9sKO+N7/f2bzF7jzSYNE4Q5qQzIn/+/Hn5zX8TRI+NjwhFneCRwNGUlDKAOk3HN5HUrfrDG2m3OXYrsJTV39gm+U6XqTX7CV26wW2nnolUzVTRSKmfXf/hszHUcv4mi4Hv1NgPfH/8IcWf74+OGtoVBOL8m9oCJpWgWXtNRPNOPCtVRCvbadH8GrsgfHvPnnZKXR2dquUy/7OPMUPWpDil2II11xYQLhjVMLyITwRosicqQTRV6iuSFNq1Ug3zNy7g5Re/i1ef/xJQmcGh8WEcHGpDzrUR1Fijnc5ilour4dLNGPMLc5idm0Rbm4MDB8ZgxS7mFyuYXyihtO6hp78fg/tGkWvzsLpWxvLKumKeURyOa5t2jBdzBO2MorPknIccda/I5vDU/KXKzOWRL+SRy6mSdUq0jwCd0XWlpu85MXIeZewa1NctwJPysio1gfOu+bu3bUC9BlPyjA9DgLcWfzOefEWNQ+gTiNtw3DZJOw5C3vMqJqemcPr0qxjo78bP/PS70d6TR1ReZc1mWPYqKn4etbgXhYG3Iz84LiCcqZfUsdkF4fWRcBsQXkvNMjqqrOMoAsKlRrIqTFOthTizWMOL0wsIV+ZweN8wToz2YbjoCsSw5QVrL5auFceT+9pA2wTCQwofGBCuYMf8ahWv3VzHxHwFbXEZR/YP4cBAEXtySmjNjukd1cDaYp6tmiY99i/mhJOOm0TdGUtSO1BYoeYoSYuJ5RJenl7HbNnGeHsgIHy400GXVU1AuIoaqgIKNFpJ2/3lX/rQjzQIdoDQmAAAIABJREFUz5w8U4rI9OJL/VUaXZYleXmTU5MSjSA1rKuzC5VqRSLfhjrUVlTUQFk0G0Ntt5mx30x63mYQHuHPNQj/6Cd+Dx985jfgEoTXIlycmMHNxRX0OQ6OHhzDeL+HIuPfmgasQLgiDRvHjhszEs6FRY0BbiqKbYQMQ/ii2+/itcUAZ6/OYq4MnOqv4PD+UQwWPeQ5PrXAiIqF67JRsizYcCUnXJXuMwqbfAVUBOV4jOIAvp1HFQ6+c7OMc9MzWLUKOOjP7ILw7VkTLe+1ExBuxUqQsg4WVTqBUnXljxKjNDajyd/mR0ZgLQHXSZ1wU3JMed5tSYlQW1rEhSJrCiRo0C59ul5WzIBwNlDiGunIu65hnoAAHQmXa2hRrMTIb5Irni6JlgZT2UrAvKc0Iyu1EGZEws15GyPtLb/YBqGv9PHNaKm3A1xZoChNfU8LOzluBbXqGqauvIJ//tpf4/svfhsPHevBOx47gYG+Itq9GnIen2iIiJTNuILYXhSmg7zbiGVAfVnr1msOLG9AjM4vf20OZ85M49DhJ3D4He/C448/ia6uXlgspxjFCHwLLksn6ZiVUHgJ8CU9hoA6krxeQx9nDjfVognIaIya+zFgjYDLUJaN6Bzv0wijEcQS1HK9YUSdIJwAnEatcSQZsHwn3mnjezTnNp/zHhi1pYOB9HSCcTod1ssrSd4yS5nRUUB6PEHmhnrROn9T8qQjJRyX9G/t6NrA1mh1EU3dQDaFfGMN7sRhrieN9DqsDP6U2ajBucnzJpiplFXOPt8xf/g3I91UNOffpkSccWQQWPMd8hnRsWJKdxF4m+dhUgnSEfbGMWqihTsZu5uP2QXh232OrUbC1VK1MZc9SYGWx650ndJjzRe6tFnFNAuTLJIgQMSKBiYNSlJJ6eBln65h6cYFfPvZ/4qXnv1rdLklPPbQCRwaKYL4VQTGGGS0HKyuVXBxugOXqS8xN4mBoV4cOnwIvm9j+kYJN2eWsRZ2YXT8EA4fO4FCdydWS+tYWiqDKYtqrmJ+OlmhkZQ8Vu2nQ8CXv8me7cgvbXDuKLtY7ScOa52jrgA5I+xAZzvTiRgtZ9UGqsKrOYIVGJS2hYMcafKMvtsW9ro9iUq72JuMnlvEW8pgsCTdQQFyVgFgoAcu508FwsPYw+KKUkd/+eWXMdDXhfe8513o6C0CtXWlbR9RFDGPatSD/J63I7dXRcJ3QfjmUbMlCI+r6QKNqYPZ15VjiYKACiBUgRdWYzx7awnR8hyO7BvGyX0d2MfKXyI0VT8+0ICYHxUUq2izU5F0CO01MjnhyysBnpuL8PpyDZ1Yx5H9Azg4wE6lxKRYWoneMA5RgnutS4UO9gtxxStR9sQgradciLYBj52cq+DFaz5mKw7G2qo4MdqLkQ4gxyRasRw2p8hzgXnfBz/wYwnCDegWEQpOeFGEfE6B6lszt/Dd735Xngtrp544cUJeNRda5nlxARbjY2CvGvxbGMLNJvy3Dgj34VgR/vxTn8YnP/5xfPSTn8SvPvNv4BYKmKpGuDRxQ0D4UNiJY4dGMc5KQAltuH5nSdeSfqlZHRZTNxruXmwc5nIrFepX5iKcvVrCXNnCA/3rODw+hL2sepbSWzDnSLzFInBQHxcbriDXVwR4rkaMiz973cfZa8sooYB91pVdEL5dC6TF/XYGwtUkqsaPzu0mh0I8zsa9U5+ApU48f7RIpUSf9SSsnKE68puisG0w9FM2ds4ItqWcADpukQBzcyxZGYaanlZNV21nqFPR5MzWCJLS9Gz5O9WOTd81nUvqKU+Nr+V2Uer0+evPurWXmzW/pQF12vmw1dkNwG7cx1wjfU7+HcTrol2xvrKIb3zt7/C3/9/nMVCs4YGTo9g/0oOD+x3sGWhHzisjqMyhVuX+ZTjIw7GVAnBNoiAxalY7FtZsXL25ii9+/TqWSiHe+7Pvx8OP/AT2j40jn29XSQYBAb0Lx1NzWFQLEDBKQoeMWMXUm6iXXSJYZSSboPzixYsSBSU452emNBhBuJQe8jwB1iZ/myCNkVDzm1RzQ+FspCAbQJguS9Xam2y+t3nm6d9sN9vIz4yIGO/nH7/6JXE2EHwSZDIqTvEw5qeb+yAgZ3+gE5u/6aw2AFgcEcbpzahzmq2xQyC+E1G4ak3VuKbj3Ww8D+/R5CYb9XhhLCyvYmVlNVE0p21gnC50VDDKTfYD7QKTPkBnCj/n8+CzMk4Yvj/jpDPXMqJ7zcZz4xh+Y+98F4Rv9/m1DsLpxE2xBnT6ktI1IfBQ9kl9nAGhw4RkvW5pJ1A611rqjCfAUgvqxRHmp1/Bt77+j3j123+Foa4q3vnkgxhsrwh7MAprcJ08otjC/MIyLkx2YeLqJKrhKg4dO4DR/aNYrlo4f2URq2Wgd/+jeOCRd+DIvQ/AznUIBZ4AiyCbeek+dQZ8OjIjobpTK0OcTuurWC+vi7NuZfGWjHcyhZhio0QIKxK0UmXtyCDxZexTcK4t76C/syg10D2PQFtFygWkuzEc11Llm/OsL8+Iuo1uSd6mI5T57WpeKeaY8qgi6mR1itK8pG8QoIcoEMQ5RcVSt/JYWavg2vUbeP7559HX3YF3/9TT6O0tIqiVhc1ZaC8h8HPwg254fY/A3TOKKOwREM55fzcSXh89W4LwMBFm2zjcxAtlmAsaKIfVGC8RhN9cQpwG4QWpDg6Xidd6oziaqiNrwfWNjrn+MhGFEq5jIpzG8bW04uP5uRBnF310Wus4OjqAAwM29noxHFJPKLSmF6OAtDWN7dtYtjwB4To3wpTiY6fi+PSEsILJ+TJevO5jpuxivL2CewjC2ymYwFytjeruyaITxXj/B360QXhW5MUsepwgTOkXI4RCStk///M/SwSAIPyJJ56QR8aF99VXXxUj67777hNw3iyH63aTvKHp3W6/u/H9xki4qun955/+lAbh/z4B4dNVRsKvCwjfG3fi2EGCcAs5MjcSb1C9nyeq0QLCWdt7I4VN6SdwDSIIV+T1lxdCnJsoYbZCEL6Gw2PDGGy34FJEUIMr48gSZ4fp+xqEJ7oeCWtZj9U4ROS5UqHgWzd9vD69iJJVxFg8sQvC70ankqWJLBEbV5Z9TM8uoMLScUUKXJHzQHV0nSqQEmazhAG0GYSbSLEyRuq5ZALCGa82eeQCaPW8qGMQEv1Ml+E2JcnqbD+5ZjMQzs957XTEXUXAVd+lSmzS41PON2uDbkj9AZNtRZQufdmUQtOOYOMVrVPVN6qrN74mits127ZyAG4AOC06CtPXygL6nDsTRwWfjabTZ825POdW3zW7P/JmCjkP1fIaXnvxO/inr30Fc1dfRXu+gpGBdhw77GFsfx96uhjFWAKFANsLLhyLqUMOwsBGuRZK2dBSmMNrl27i1Ys3cHW+G4eOPoD3/tz7cezwceRzBdgOS+YoEA7KpRpKhqGKiveETDqybVSergFTNEQJ1viZyfGmocpnZ0AX9zWRT0PTJDgnUBOgqlkUafDN55V+x43/3skzbfacG9+LAdBphgL3uXDxdXEwkIZPhzQBKNdPAnBGxElTZzSfkXxS1XnvXFfJIpNzSUGOjRFq02926pzeDgg30UeTdsZ/s03SljgSAMF3SAc736OhmJPhwHu8cZ1CeWV5T3SU8EfuSwvn8f4Jwhnl5r0z6m1Ku5n3l9YHSL+D242JXRB+lxat25z2zoBw4/RIgXARmlArQGQXtGVUj1mo5FHt4JWUCeorqMg4+4JfCXDj8gv43ne+jqunv4jRXh9PPHYKQx0sp+SLFobrFlCrhbh5cw4vvBZgcXkZfXs7ceSeQ8jl87ixXMXrF+fhFftx3zt+Efc98ji6BvYhoFJ6ondi7CmVi8F+KomAUYjAD6SuNkF6GEVYWVxQOhCSx+4rgcDIFxDOdsv4Yn57rSZgHGSPEaQHvlKG95UgHRkA/FuODdS+CrwHaGO1HYIeK5ZSy8UCBSsZ6VYMtJxnIU8hOTo5WWXHjdBZsBDbeUSRBcspYK3iY3Z2Tijp3R1F/ORPPImezrywrfjc8/Yt1MICAmsPinsfR/vIIcRx325OeJOxsiUIr8TVdKwhOTwRZpNgdT0nnLTYF6aXAAPCR3oxWuD3VEgwkFg4kCqEblmoSN3udC6iym0IJJ+VVFyVK8tPF9fW8OqNAJfnfXTG6zg2uhcHB/IY8PS5w1pdjM0uINR553TihJITzuAfqbaK9quGCYUGWINZEX0nlpfx/DUftyouDrRXhFK/r91Gj0UPj2qHEtJSrRZbMIrwoR9xOnrWAiciT6Sel9dx7do1WWjp+ecPjQp6ykhZOXr0KB588EGZRGhckXpGw+npp5/G0SNHZZJpVWDmrQbCP/PpPxUQ/rFP/Ad88DdUJPxaNcKFiWsCwtu9PI4eGsd4n6ajSwamrzUPFBFdZYCTAFQV7QEfXFzUptQIjDp2iBoKqMHDy8ukoy9ICsWD/cuKjs46tbrIB49RGeFqweKIpC/SDm01JjTzS42LSOfNKjp61W4D/cLfnK3i7PQcVq02nKhc2wXhd8me2QkIj1ETx0oisKajxCbarCT9zEYVVEVS31wnXKCIEspkGoP22EghiJQqiDkTr0nF12TTuaECwvW6QK/6hki41G5VrRF6XUqhnXlpzeaZJB89lest52S+nh4c242Eu1ZzOvp2IuGqzSll+Bb7QBbQNyBcHBXbBOFZkfAsB8O6H6KjvSglQJZn5jA1cRWnn/saLr/+HJx4FSN7lzE8VMDegRh9PT5yThsKUQ9sUKzNQbnioFT2Ua76OD+ziAvX53FrpYo9h9+Jdzz1bowfeRuODPchpqKznZOZTMrX2RR5U+9J1XVXpVRIzSQdneJtaQCcppgKpVIDzcZn18iSkD6nn52hqXM9MfulwbCJpDauN7cDcS2+7tSwUJ10I+MhwuraqqyDBOEs4cYfRsbZZgJTkxNvIuOM8tPRYMq4mQuY+zR9c6f6KrfLCTfgl8/SPGO214jQmVrsBN5c+827I72c/+b3a2sVmRuMs4EOB4Ju3pPJ2zepA7wvjn2jb/BGx585fqfvceNxu5Hw7T7HHYHwKMUAFOet4rWq30qOzZxX5gy0axCu1joV31ApsLKfERozJSojG6uLDibPP4fXXv4ulq9+HSPdFTx06gBGOlnruoKgRjZQAeVKDZPTN/Hd07dE1+LwPWPYd2g/5hcXcOHaMhbLBew/dAqnnvqfMHzgOCKvEzWHyumsOUOnuU7XSqVpqBx1k6duQDrvs5hiBdefnKj5kLoeEZQzSs85NEBMdlGpimpNRc3X19dQqa7B92tYWVkUcbZqlSXbGFFXCvKRE2tnWUUYlxxjuTzzy9Uzi2MyWin+yPU4RD5aRZdVYt01hDFLsBVRqcWYn1+Q+au9LYcnn3gcnW0OKuU1sK54d34WkdUBtziK/gPvxuDhk4A7iFCnIu9GwuujZ+tIeJjKCU/qDSojRDoCX4j2ytb8EK8uKBAerczqnPAejBSdTTnhXHwjAmQNkpVJyJxuIzpF+yqC7UjsR2eSW1goVfD92TVcWFxHX1DD8dEhHOpvQ39Oh2eoFKjCJUrJXNdlsqyK0N6kHrjkuClBNVUzljndMXx2MNi4slDG96+vYbYCHGjzcXy0H8MdOiecNIqY00C9IrkSsArx/velIuHjY0kt0o0TVcqnkUSntjuV/aD2S5c7qOfdyDunSquOMtDrJlEtJyc5KOvlMi5dvojJqxOYm5+VQU6a2csvn8bC/ALGDxxAf98eLC4uwK8toa3YKRHw97z7vThw6LBQczyHURMtEpAIadDTw5BuDF/qPqrC8vS+u44HW6gt6fwh3ZtEzGPzlh3x2lj79fZPm2UyVD1klo1lVPEzn/oUPvHx38Xvfvx38KFnfhNeWxET5QgXrs5hemkdPa6FYwf340C/jXZmc0tUmioFNE7pBFJ65QoIKzq6OKAk50PpF4gbSAttBJYD33LwygKF2WYwW45xf3+MI/v3YajNQj6SbB5NLed5bFXmTEckeQ3l/lLqBmLIShdlLWoayz58p4Ca5eDbN5gTPit09APhrV0QfvsOsqM9BITHFiaWqpicXUSZIlmFvOSSsYe4zA0TU6ReoiwXqzrhYoSnaOEmdy6dzaAi3moeEtBu+oIRPhOcpICz9Aj9vYxLvaVzwlVOuaGzG2ODvYnRTc61WgVdBNhUJFyi5DoKr9ptzmyi3TqXXTNFZL5OIuBKfVnYIATharpPqO/mfDLOZXVTm5IkJBDU9c4NnV1fm9lGyTMUoK3wokT80sZTE7q8OS65ViqLK90Jsuae9OfbA/lKtbbZlpxL5ghN29TLozjD2X/iWEr43Lw5iW8/+0949fRLKJVuoq0th5ERqkt3IG9bKPg1UfflHLtejrBUKktu5NnL0yi092Ls0DG87bGncez4SeSLXejqLGhhPgoRmTJ4Ckgnm6Lx6JxDpdBrvk8/ByPCZj5rBMjZ87h+34bZod9XoiaeUqJvdLwk17BaXQt0/ccmLySr/ZILmhInI627Vq1JZGlqchLnL1yQ3HEa26RhM8+dPwSvewYGJFLc3tYmEXJGlXP5nFDVDTMtzQhQbVB9mhufrfp3/TPj/FCARjsMDOWXB8axRLYJugmmTa1ust0YlePnXO/pYF9jvvfKirRJHAm9feju6Qb1X9ju7u4eccDzx0TB2RalCL2RWq/GFsFAqgslYzBtT6VnuaZDQ0O35t+1zh5IXzvreo2fb6eN2z1X9j2+0TO8NY5vfFbqeVOdvPnEV7db60fWKet6MqwfGgZYnZ3BxJmv49XvfwfRwos4PJDHySOj6MpZCKs1sfV918PM3CzOX7mMq5M1Kbt4+NRJdA7vw8S16zh7bQkdfeN48p0/g5MPvRe23SZq6bTnwiBCTio3SS9O2F9qWq6vwxvv53Z2qxZaS8TpFH4x84lyWKkfRV/X3/EzKckco1JdkTmAoJxjl7Y6ATf/5mcE8nSkrZZKMs6Dyhri6pqI1FEl3g+4r49ypSLjvK2tiKHBQRRZZkNrQuSLdIrmkC904oGHnsRDjz6OKGLePse34ggkRFB5PGR2/viUcE6/861zwjeBcEWG5YSphEJI71fUKAqzvaoj4ZEIsw3hntEejLQpEO6khNkUGNDnSnmJ6sq1FDKIYLt1YTZeZKFUxYuzJVxYWkO/TxA+jMP97ejLGVnEQISm5J2SY2uKI1vriJlbSwNXIjQG6GhqIsux2AWJP04sVPDytVXMVmIcaKsLs3VaVZXLEBt1dDXU+S+K1bzv/b9SzwkfH88A4elHvxNP6t2fHrk+G0MwbRAq+ot6XvRsc0HmAkt6SntbUQb3ysoSJiev4pXT38erp1/FzOwMurt6cfToMezbNyoiPDMzN3H2zPdQrQQYGxvHz/3sz+Pe+x6Al8snun0KCWrakbAi1sUiJvCum/nq6dd/zLNRftB4Q+3EZgt447NstbQHxwDBCunDdEYBf/6nCoR/8uO/jQ898xvItRVxpRzj3NUFTC+V0efGOHpwFAcJwmNf6lCSgisgW4Nww9JQIFxtkfRdyd9QAElm8RBMufAtG6cXGAm/iXkKs/XZODI2guE2IM/8S9mX/1POCuoxJLWkQSViGsH8Ti1iqgKGZpZQHd3JCwj/7vUyzlKYDQXsj3aF2e7WSDQg/MpSBVOzi1jfAMLDDSA8tDyZyfLRej3arOdnaZ9eqNOgWQKRusxJUjZMRNMUkhWfqgbhCZVPxFvqxsGG8+kHIRR3TS1XUXk1VlVJFfUdo+KmjyV/b9CCqIMC1TYVkTfCckrkTTsQOMa5phiacQqIq3aohV09Bj2f8BhHRUcbHRYUz+GWqLtrZwGNvqxITjoamwaFmayhLajsWedq3s8IwpsboyZ6bO7btEWy8OgtpGq+a4nhtbq6jFszN3D5yiWcP38GMzO3UK6sY3V1BWFlHb1eiDDSCTBWHpbLUjwuOnsGsW/0IE7c+wCOHT+Fnt4+URJwcwbYbT+inzWOWon03/GxmJGykH0dLTbTQkPSonnmHfE3jV6yySYmJnD16lVRCxdDOFA1kLkOM0LMCDLzyBk9ZhSZYNZE9g113fy7kWHBzxsF/EzU2pR8M/W3lbFe21AmzJSBY7vYJqGk6zrddBIQXLNdpNEzcp8G3CZVTRwHOqfblFwzTAaZIzawXlp1imS/iMyxvMM8+hZe+e6ud+AJCI26yZbllGucixOmTVDDyswUrpz+Gs6cfg7e6ms4NtSO4+MjaHdtRCyFZjlYjy1MXp/GucsXsLjgoau3H8OHDqNW6MDE9A3M1ByMHjyFx596Fw4dfQJ+zYZrt4lDjFUk3ASEb2x0q6ybxvUlPWe0+lgdR9dKD1lGjDR1JaisKOsE2FUZ16yxzgpGEeus+7T/SYcn5Z057izBFmB9bV3KK9I2Z2RepRPVsFZblzmLr+uBB96Gdz79U8JsFvAtINzVOcK69QLC79w4b/WZvJn774JwPv1dEJ70QVLzm21cZE3eN40D5ukxZ62npxeelxPjnaCUke7nnnsO3/zmN8Uz/sQTT+HJJ55CGMaYmZmTSMzE5bNgjhi348dOSF44RWlI9RHDWbydEmZWkTjm+0hk23gPWeohLeS2MedVGaAbI/rmnrIjKLsg3ACkXRD+5k3JG0D4zALWLRZxzssCx1QFRsJlyhKimysOnDzrhKcMVx33UhS8Bp6IujPNONpQ0ktHqU3k25xP/06Fq+uuLxMM0loCKsKt5g8DZsWY1hFwRwNrEYvTYDoRgSPlXUffFXhX7CgTkVZCMvVoujiCqTMikX8N7qX2qYz+dHOT78UZwDqljc+Kx+lntVFlXhKjEubAVsafAQ1pOnXj/neO8p4Nwhsjr6Y9gtlJKnKYT63qT1era3BzLqqVdVy8dBZXr07g+vVrmJqaxOryEoqxop9z3m/v6EFP/150dffg+PH7MHbgMPaNHUBbR7cizeg64Ob626XVZ420Vo3UOzpiWwXhQr9rvt5ktSvtZEj/zUgwN0PhJt2TueNcLxkZN7nj3MfkVBPkGpE6oZbmcvLDz9Pq4em/DSXfCJqZfsJ/m7xuEyVTQlEVMbC57pvScPycIJtt5rWoXH7o0KFExTwtjJdWum8EFDyPAfLNnFGMhN+JbTs573fiOrvnuHtPoFUQrmzBejpI0s+DALPXpnHupS/i4rmX0INLODbSjgMj/ejgysPqSpGDhbUAFycmcH7iKtw4h7EDB1Hs2YvJhTKuzcyjc98JnHzwSRy/9yH0DxxCtcLqQEWpCCFpOE7zvtvq/NZot261ztzu6Sv1K71x3dV56unj1KptnObMZVfAnWWp6fw2x/i1msrJD0MB7pwb+LtSY/UDCjCuSQDu/vsfgOPkVSLkLgjf8Ip2QTgfxy4IT3WKlMppavIS0z0MJQeEompclE+dOiVAnOCb9BSqMtI7/txzz+Pc2XPiCT916n709fXj+edfxMULF7F3YA/2DnQjn/dksC4tLWBoaBBvf/tj6OxuF2p/JAJNkVAVWVLBr7XDslSJGRqQSqeJBjWNfmV0p7kteupoOhftgvDdSPjtFqk383sB4RFwuYVIeC4mCNe1sxOuiGbq6KGRdq0JNVuUyuv0b5OikABfwzExqsspOnqSh60NHAP6GSE340vqh6dqexuGhxqnvEsVujZUcz2KN5Q7U8eoSLgCzoqWrv62hI5ej4QrJ4JcX88JaXCuaPUM9bNclo76p1gDGrsn8TAzrcSyQjannprzKEdDnVdP2l+zLU3p32jwpJwIqfvL7ocmsr95DxFBM4JFKUo6y4AzOsNSNnyVQkwk24ap9YxolFdQrbJ+dxml0grWS6sIVtckLYyRi3yxDW0dXSi2taGzu0+i36Rmlv2a0C7z+QLsVApQGkztZDy1aqTu5BrZx7QK+kxPbb0VjQDBlB4yDps01dvkVc/OzgogJzAn/dvkXyfjQq/bBOkmCm6cIkZlndc1UW/+zf1UNIwllDaCFh5DsM0f0snTCvS8BgE/fzMiTzDOdT8dhU9HtROnUCrSbWizG6PfKe2FVp0irb8GMxPu4MjdQ36QT6D1/HLVOsP0ML+jIMTU5at45bufw/TEGYz33MTx0XYM9bWhKOtCEdVqjMnZCi5NTGLqxiz6uttw5Pg9WPNdnJ8uYa0W4djb3o2H3v5TGBjcDyfXJRFillb2coz0qmpNd2LbUAZQr0c7nSM5z6edpWbe2ChyanRbBKULRqrbznXGmqacqYQvgnMKyVH4zqUCfFVwQrHYgfaOTknbFIbcLgjf0CV2QbjYhLt0dDVRQZQg0wt3mrbGAUWa3Isvvih5YcePH8f999+v87pUCQR6vr717HcwPT2NgYG9GBoawdTkFD73uS/gpZdeQnd3Fx44dQynTp1Esa2I55//joj0PPUTT6K9I48goHhETcC4qpfqorP9CPr7h4R+t2egR3LQGRCkrZtiydY7tljjGYZwJiV0NxIuk/EuHf1OrJk7PgfhqR/GCQgvW3nE+ZzOCW9OR/dYJ1z3ayGBN+SGCz081SLS0aUUiYacCtyqqLLKA1d53IaWLh8x7UhvaRAu3n5N3U5HkTNBuDjMGq+tLBUhrqdrjifJJrcH4er2jQicypuTEmyJ2JmixTMtyRj7aaeBqZdu2APSIJlgsnM/m0XtjMHXrANkOQCTvPkGGu7Wnag5LTOLjh4FdUVxI7rDEjaKghjAdqKkhI0YqtTeqIZwmKPr6bIyJo/RpjBpLGq8a9WK5IwTeOVtlr7ZuKWBVSuD4k2lo6cjRdtqtEmL2tbOslOjWrrpN+nPzdnSNG0auATeBOKkhZNtRmE3UyfdiKQZ8G7OkQbWBMgmH93kkJt8bCk35rpJNN2UgmPqmQHhJjfdUOBNlJvvmn2JdoLJ7TbRd3MPRvHZqNqb79nOdJWADcAdzcUUt/+0U6Z4/Y1IAAAgAElEQVRBxvrfek74Tq6+e8zdegK3A+cmcmuYH9Qgunz2Mp7/xp9h7tYlnNq/ihPjnehus1CImaKXx/JyFecmS5i+fgvL6z5GhtoxduAQpm6t4uaKg+6+Idz79p/Fyfsfh+21I4hJy1ZMI1vWDa43GTnebzD9IS1K1+ozlTXbpGQlzvB65Ns8q8RhxnUwVcEjve7ZmrljVN+TYx2VCum4Hiyp8EPmGv+vqn/s0tFTc5JRvaVeh6WUc2hVLawsUuSuUZhtNyf8Rz0nPIooNKaoJYaCxoWTXm6WFJucnMS5c+eEdsIyKocOHURnZwc8j2VGPFTKFbz++nkxElhihIv4s89+E3//93+HS5cuwnFiDA66uO++ezE+PoYLl17BwuIMjh8/gq6enJRX8IOKgHACcC/nYXDvKXR19mFP/wCGh/ZjcHAYPd3D6OrsRT7XDsTUAd/AVleF45tsu5Hw3Uh4q4vWD3L/DSB8ZhHrLFGWCLM1B+FuXNUUcQ3ANR3clChj+zf6pHTkNVUHnLodKoJKKUCtvKBBrAytBuPVwA6JRmsQLtfR+7lUvm6I6irCrirNV49ub1QbrzsTUtHh5JiU0jphoJS9NJFxFfKnQ8EADgmKky1jmDPygZsIuxnAr8qpaUcAwXsqEqiMqeytGRDPApBZdPRmzyJ7ntq6N5rjGqOZpFbmCKaBBLDl8hTCooAphXyY+66i/uK4sFw4UV47MZS8ishS8D8rVLmClI2ksAUAP6iiaJPIuTn0s5N72WmU5wc5Vt/ItZqBcBkdWgzN9KFGEMt9jDJ5Aig0XdwIpxr6uFEuN/sTIBvwbT7j+RjJNmXQDABnzrb5jN8TgDfbDH2e35n28HdasT09LzRSXw04N/T4ZuMp3gXhb6Sr/Vgcux0Qnu6fYaWCy6dP4zv/9KdYmr+Kx06EOHGgE0WPauDM587j5q1VvHppFXOLJUROGwb3d6Gndw9evzQLp30cJ089gvETT2PkwBFUfQthHKFYIFszBKJ1qm8ATRyTMh7uEAjfycu14G0QOqwzvdJCjekUIyXfq5bvJuthSszRMMKiuCxCcAaExwTxAsaNUyLlnCBdYDcnXB7vGwbhry2GeOHaEsLlWRweHcaJ0R4MF6VYya4w26bR8tYUZqOHigsiQTap56xjypw0LsikvZFuTi+2UWwV402UU1lflh5+B3NzC1haXkJXZwdcz8a3v/0tfOnLf4fr12+ho8NBsW0NR46M4J4Tx+G4VURxFXsGetE/wIWe0RmKvVBZMidGYGklxupqGeV1H22FHoyPH8SRg2/D2P6j2NM3gmJhLxzbQxRSrEnlhdq5uw/ChXZqOSJeRPv+M5/6tFJH/52P4sO/+RG4xQIurcW4NL2Aqwtr6HOBY4d+iITZECCwc3VhtqkZlJDHWDy7q46+k9VvG8ewQB3LgFycXxNhNkbCQ4/AkQthHYRHLN+ohdmciAJ7CRxNcrYJhNMLfh0eKcBtnPQCujQIt0R93SiW1yneaamIeskVYnal1m5AeUJz0/nh9ci2DiprtnhCf9c544bWpnC7ao9hlgv+09R1AdpG+bouEZFQ241uhKLYKuFQBcKNB57imkYZXrU7DcKNonwdBDJqoF+cYbqnCOrG6Eio6SIKuTUdXbsNdJuVyGIauqaBSBrAbKP7bNgl3Y44Yn1pqUGjaciRMIpIm+T1VBqQEqETYESeRKTWAnmWfI6Omuf8qCYqxYz48N88xg9ryMWFFGWxnou5ExDe6r2+FfffypHQ+EzMvgTH5p2nI+DmPaTVw9P3bI4zJb2M2JkBHgZ0NzpneA6ek6DZUHV53XRkPN2OxufczGnQ7H3XHWPNS/yZa6ePTRxKuyD8rdi933Jt2gqIi5C0jubyd2VlCVdfeRHf/adPYXX5Oh4/ZePEwR4UnABezLRKBxNX5/Hy+UWs1yJ09g2jb38/SmsVTFwrYeTgo3j7Ez+FgfGH0d7dD58FZawYuZwNR9InysI1g7WZHXQnQLjg4Yw0qdu+mFiNdbPdbmzWeWqbz6zWf7NAp1exmtpZa4XQVlblKM0+DSDcDqFSv378tjtKRz+zRBC+nALh3RguqOrau+rojZ3rzQXhmQM4VkYZvebMOTt9+jTOnj0roixc4Cm+Qhr64OCgDORaTQm2LC6WsLi4hIX5RZw7dx4LC3MYHNqLsfEhTExcxt/87edw7foUDh4cwoFDLoZH+rB37x7kiyFcLwLLDY+MUlE1r8vXKA89vfql0hpWVkqYn13D+loEzy2is3gAA/3jOHTgFI4feQf6egcQh6TtAuJw8wyFtZ5DuvXwbp2OngbhNPQVCP8EfudjH8Ezv/VR2IU8LpZiXLmxhCuzK+j3rB8uEG5Rgd1DDUod/fWpWyjFeYxjbheE36W1ImTI0XJwdraE6dlFVJwiKojheY6UcDQlygjCIzsn0NwOFQhPb4x8E4QLCNa52nWjtj73mNJf9ERLhFrU9+uLoRzL6KkpNUaKWUpdXBkUKtKeXoKT83J/VUAj1Q6llK6Ae13xnNS9BNDrEmZ0Ppj8cXEcpNRxubIo8JtevOsijXLvEgk3hj8F2AwYT1WB0KX5NKN9w3OM0yJ2DZH92xkvm95Jw/GJw4IJ200MqjQlN/232DYZQD+rW8asu7tp04BbPByNBhD7TUofJJXiE1EoS/Y3P8oAdcNUzfi7ND5+2E7b6nvKuj9xlDXNvaof0dhfDDDP6oemHzVrY2N/y7p2q/e3I4dMRk54q9dWWGEzU2OrPvVGI5Y/bP31R629tHP5DsNI6R3QucRA0uKNaUx//9s489LfAMEyHrvXw+HhdthRGW7sorRq4dLlW3j54hJiO4eh/UcQ93bg+s1Z+HEnTjz0Hjz6+DvR3n8MsaTnsCwj17MQthXAsqnTwvlTszTfUg+22VpwmwZuTQhrsrQ0SyFJU/MbaPqMhO+C8DceCd8F4Yv4kz/5Ey1WFglozd7eiiCc01V9gDLnjCJsZ86cERo6wfdjjz2Ge+65RxYz5oUzekIjd3W1IhR0AvavfOXLora7Z6AbB4/0o1Zbw9nzL8HNBXjooZO452QRXd0sqWKjtD6D5ZU5Ueod2bcHnZ1dcJlHAg+OwwmzinxelSsrr8dYmg9w6+Yi5m/ZWF4I0de7H48/8t/hvnsfxkD/AeS8dlWZTtPRG6NK2e9jF4SLkZLOCd8F4T/wpTMThLuO1JRnUTKOUgHhjISzvF0KhKeXNpWXrSK96Qg1FzsxThJwbujqKl/b1kC37gGP4QsoVp8Y6raKoKstTXcng9uUKEvyy8UZoPPH08elKO8cuCKmxnJm0nIVzTbp6OoayhqQ6PgGw8CExdU+Ksqvct9UJE+1044pDLP5PpJIfuqcUic8RdFOzyVpANAIfm7XadLnkfZJKcGtmTuN14hbVPyJMvZvBFum7co5wj6nPpHDkwdunrVpM/tkq1ba7Z7Sm/l98zzO7Bal+97GvXYCFJtdJ+s9ydjLcO5kpUWkgaiJZMs7bqit3mq/vmtv7A4Ks+2C8Lv2lt6SJzYpGnzvBOLs49RUmL50Fue/82XMTr2E7g4Hj53owGB3HtW1ZaDmYrHk4/LkLZy7vgo7V8DAyH7M16iN4WFo7DgeevzdOHzPfYidHrCamciHyLoUwRFNFUaCicp3AHjv+pNstU3Z81tmU6PtOLvMeaVW7y4IvxN09F0Q/qMFwgmyX3nlFfnh5PXggw9KOTE6F6jOeu3aNVHWpSJqX9+AUNZJYf/q176Mr3/9HzFx9Tzy7T4OHR7G4HAnRsf6ceDAMArFeXR3twlVfal0HfMLt7C+voKBvawx2g3PzcESD6KFtbUKXCdSJVicDgS1PErLFSzNu5ibKWNhroK8uw/3nXoYjzz0kxgaHBOvpFOolyJKGyrZ89suCE/AlKkTvgvC7/py2HiBrUA4Il+BcJbnQh2Es9Z8HTylCV9pxXSd7yX6awpsG9p5gq90TrUByxp+CagVEJ4ScUmi2KlIeNIGAeEqTk1hMwXoxHWQ0NZ1inHyvcLcG0G4ornFKpKeYDwTQa87A9LtNH8LLqExZECKocHr6G7iQDBCcPr8G7CmnIxK8huBDo9tBOHNwNBWnScNcJw42BYIr19DuVZa2bLMqC1BeOJuSV1J3lMdfCsugzr7j04ko7VyY8oxdHeplFuB8GTcbaitbUmOdhagN583A+HN+vLtovCt9MWW990F4S0/st0D1BPwA1/sVa5H5t8MLk1cOINz3/sq5qZfRmebi4ePdmKktw1hrYzaaoyb86uYmJ7BxEIFbqGAnoFBzK3aGBoZxf0PP4FTDz+FYs8ehHERvqypNpxYpVEJCGdpSyVK8hZ8FTuZ31p0skbbue9UPhm1XHYj4buR8AC2DLqXr61ithLjQFuA46N7MNzpoNOqMsFQQgKRRIs1zRkR4ijE+97/K1hc/NEA4SqfkgB4DS+//DKef/55jI2NSUkyKqOeP38e3/mOUkAnUO/pYe3YEzh16l709HTjzOsv4ctf+c/4xrP/CCdfwjuffgQnT40iskool1fg2CsYHOpDb28X/HBZyuPU/DL6+npRLLQjiiyEPoE4c3MCLC8uSRm0OPIQ+h4CHwhrnUBUwLXpeVw8N4ex/Yfx0+/5eTz80BPo6uqFneuWyW83Em6Ch5x4bQSSH6trQoM0ZiqB8js1Me9Gwt/cNfN2INzVuc6xlUtywkmBS0eF0/Rw0/+Narq6Owpx1dXD1Xs3OdiMhJtnUDfi/ZRAmQEEErQ2JdAa1mhXwK0G3yZSp0E4xSOcBmCbBhL8W3LGE5E3M9vqFBPuENPYSYqspVD6Rmq6AuOqcdLuyFVR9EQdVlPiU+3foMWmC2w3iwo2o6NvJ9LWOCex4ntWGbSmAEvWntaiGVFGvVpVLmZz1IKfJOr58rzlrajmxHUNAKXYpnuVw5qxLRprb+5wa371FA1/W82T/tW8rNl2+sO2rrENKvVmtsTW7Ao1jOpChum/G8+VdR+t3t+OmAEZILzVa6ftgW0/8zcooLXd6+zud3eeQBAGcGzFfmKNcTqmKDB8+eLreO7Zf8DVc99DWFvDiX2dGO3vESd3eTXGtVuLmLoxj9kwQLGzA+293dg3cBJHjh7HfW97GCOHj8P2cqhEjlrVLAcO1dE5b5rULClL0mq5w7vzHDaedTsAOX3EDpyMzVKTNlUsSrmGBYT/CKwdO3h9uznhYpP++JUoa24sUWXHkYmK3sNSqYQXXngB3/72t3Hy5MkkCv6Vr3wFX/jCF3D16lVxPLBG6LFjx/Dkk09IybKV1Zt46eVncfHyaQztj/HOp9+Orr4Q5y++iOvXp9BRzGNsfBgjI4NCUQ/DKkJSMnXpgtWVKirrrqit+1ULczfWUKv48P0Yga9KHSAuwkYOa2s+Zm6WYFkuTt7zAJ5++t04ee9DaO88mhje21t8dyPh8pxkXtQ5qruR8B1MqW/skK1AeBzWmtLRCcITsNYAik0kOFE8lyi6oqNLiS5xyjSInZkIcir/upqijUtOuM7nTl83DV7TdHQRPtORcCOcpqjwCv8ZsCciqUbkTUCyFHmBmyRrK+eR2QjCN24GbJuO3ADI2Y6oTkc3ue2m3yeXSUf3Fbe+yVxC8KKurgCL/LWtnNM0COdhOWRHwpsDfT7RVkF4LeWoaBDFSZ6qIeWLaw6uOCA0dZ8vR5x1TCtQxEsR0EvRDmsenXo/AoZUqyBc2BK3jzq/sZkh++gsOnrWEVl0dKNcvqF/NlDdG8/ZaoQ8DfS3/TwyQHir196eHbCxVbs54dt+S2/JHU1ASaoChIGkJlF0eGJqAs9+75u4ePo5LC3MYqTNQl+hDVYYIqjlMD2zgLnlNYRdeewZGkDHnm6898GfwaGDhzB06AC8jjb4zDOXXClKT1twYw9ObMOhUC+nQa4dGc7Pt+TDymzUTkB4Ri78BqC9C8JlTtqqRJkfkmihN20xGTIgVfEkD8JRuro1P8LrCwG+T2G20hwO7hvC8f3dGCrQYKAwW+pFWsycUCS2urIujUKjEhsjkkiNgyC2EemFYHG1hu/PrODi4ir6wgBH9g3h4J529HpiRcISwRhtiNFgEMOBFJGK5E5S4icQ5Vdeiz+UNKTdEMF3cnKticUqTl9fwXw5wv62CEdH9mCIkXDHF4tVZb9RrVht9IPxWbz/fb8sNTv/+I//GAcOjCdAtpmRqD4zAkJvznDMilhEIWtwM6fFxtLSsoDwZ5/9Fu677xQeffRREUr77Gc/iz/90/8XV65cQbFYEMBOSvqJE8dw5OhhVP1ZhPEy+gdyOHKiA/ecPCSfTUyexUppGVbsY9/oIIaHB5HLWVInnLnlN67dRK0aYmG+hPUShdkKsOIcCl4nXMdDzs0j5xWFru7YeTEKi4VORFER585extxsCceP3YfHHn8njt7zU6o8gjKTxeIX4yJtI24IALUOwqVLSyTZqKP/GX7347+Lf/fbH8W//shHpLTUlbUYl68tY2KuhMFcjCPj+zDeb6MDAVjdx6K6vPQrG4GUT+LcrfqmCeKFojTHqIWmfgrQihBaNphN+tp8gAtTM5gvx7h3j4tDo4MYbANyXHR4ErIImDts6Ui4AAdeQ+UtiYonjeqEZaoic2ybCLPFNl64Uca5aQqz5TBqze8Ks92lYUs2DmcVCrNRHb1qF1GxAM9l7ndNCbMJkHYR2p544DlvJtN0M3q4zsE2cy0huMr91qJoZI2baV4mZbU4GhVyfpVEwhvOlRjsOipu2qFAt8r1UnCNQFydl4ZRcj1WMtC56VwTVPkyUy9crTZZIFyusUFoKQ3C9Ry7gTrNKIVmfJj7MCDDRC9SAnMyPYiomzSo7gAw84Y8q3pZOLND+rmpz+oTjXIsbAT1HvQ4behTzXJ0VTv4XzalMHW15IyRo9VqzXy4qceYdmrQ3QDCBXjrOmUKhCvAzj5kNp+R8M1B9duMlLcgaNd9ZNtDXJhFrYHwO3nX4gQyy5xZ67bZeNPHDDjOYndkRsJvIxanmiF8Xb2GSZG7bbbO7NY8muhkXXuLPpgdPW9+UMvdOfPOdnqmVp9Vi4/2jre31eu3en9Zz3Hr8xCAMz+cwmwUaFteXcbM4gwmL76GxbkZtEVlOLUAldU1xFEBs4srWPcjtA31YvTAfnTv7cPJgXuwZ2Av7M52idqS6g5WFdBYxok92AaEy3j8cQDhGe8jzDXvCBkgXKLgu5HwzXT01+cWGjRvFRWNqUaczCjIJXAgihGGMW6uAFOzFfi1Fezp78G+kS50FmIELLsRkTKplXrNIhdTfqsmXVj6a0JXjOF4DvyApU+obeDKElcqh5haXMPcWhWeY6O/pwd7ettQIEaJaZayyq46V7qeXacfIbRjsMxO4CgDkIaSF7ImtgrJBDkX1TDGrXIV15fWsOaH6PFyGOjuwp7OPDw3FmGHakzwZMEjmA8idDgO/KqP3/n1Dwnw/sM//EMcPnJAg3BjahqPz93NG2vs9VstdsYQlCUxVRc3rFAEjQB8BVOT13H69Gt46aWXRZTt53/+v0W5vI6/+ZvP468/91eieu44EfJ5T2rPFttt5PM2BoZX8NgTYzj5QD+G97tob+uE7wPVtSKC2EdQnEHObZeyYsFaAWtLPsolH+WFEH4lQFCLkbddKYPW3dmF3r2+nLejmENnu4f2tjwKRV9U1FlLHNYALl6YweuvzWN5uQu9/aN49Cd/ESPjBxEHdOzkwPrnjrfRO5cYjILRWwPhnHhZTood0+Ssfuazf4WP/fa/wwd+42P4lX/9YQS5Ambg4NLkKhbWKzjqVbCnqx1DXTm0OxwPrJ3ooBZb8GNLBqC4eeJYwJYbA3nfQtVxxBHlS/RLARPPiaXEULUaYXoxxNzSKtYCYKgXGOjrRIcDuLUQnsPRRY9tjMiOUXOU4cwxkmNJNytGZHEPKnyqe+J12QZOo3Q08GdysYrrc4tgLLYtt7gLwlu1Nba5v6+dImdmSpi8tYCq246a5crzRlDVzhnOZRZCS6my5iMFsBojYlmRIqHLaeBrjrsdtTOLKpZ1DUUn13OxvncB2w202g3R8w1RcJMyYcEld10b7ob+rtrNhWiz8ZWm0m587KxR3lAOTLepUWwueR4J4Nz8AptFDNnOpGRcQ45utr1br8+dFYXc8G7p/FYewOxTtpAf3OzdK6DfGm1ROZCyn9Pmb7j63Bm65u367zaHn96ttbWgzh/YfJWs8ZFlCWTlcW/VfjrBG+nj3D+rj6SvkRWZbjaGmlHU/RRbplkbG8F9XVV/+2/Eaarsj0zhW+rhNhNBT9s6jVenJXq3t1b76I6o+3fwJlptb6uX3sn9Zbep+Zg1NnCjs0nsqChEFIZS3YfRcaZf0o6lcBvHCMcug0sDAwPo7umB7bYlbKfGtbb5vatARktbi+r9cu4WK2W0msqUroKx6V4y2qsCO61s2WyiVs7yw7jvlpHw/+ulC8Zsqt8bI8u2Jx1ULTBKAETqUsbtCII8omANec9GMWfBsSoI6TEKaprGxk6Tg0WV2tjCaoGfq8ge6+BKfJwAOZcX8E5QYHsFieStV3yEIa/rSU4hATfNUObUyXGBL8q+yi6rGymM5oU2I4cRIluL9cQxOr0iAj+QOs9BviCRxSUqDUvbbLQFIdo9F22MyAdl1IIa/NgXQTGXM301QKeXh1+p4tP/+7+VReGP/uiPcOjwmDgmJOohnfSHA4TLSw4DLM4v4fz5C7hw/jLOn7+Is2cv4KGH3ob3vvdn0N/fh9fOvIzPf/5z+MY3vo6F+SUUCkWEURWWU0Znt4dHn+jAU0+fwL4DLjp7avDcPPED/KqaxLx2B3Foo1yuYGlmHTM35rE8X0Jnrh29Pb0YGRzEyOAeyTUv5j3Edln6B+PEjq2iRo5dgSMhshi1sB2Bn8f1azW88MI1zM6X8a5/8QyOn7wPhQKvmUcYxBIZTwtl1IEF31VrDpKmIPwzf4Xf/u3fxjt//hfxvl97Br7bhtViDxZK6/DdHNYRor2QF1aF468iqFWEcRBYjIU58C1G7lUZJi+uCXskH/mo2QVxL9VsjhujMF1FzssLsXihZqMW2Yi8IuzyEno6O5Enm6G8jpzrwHEjrEdVBATjdB5xDMcQJ1RsBYjsKgKrIIAuQg6SdxwDReYz2XReuJir2SjVQjht3ThRurQLwu/SbE8gw3d99lYJV2cWUHHbxflCEB6HdRBOp4wB4bkWQXiSx52imhqWSJbjLkv9OqsCxE5BOB+riuyxZJpyFsk4lzUina/OodycTZQNwhnYVsaa8d8btom6pnJNkqZu2mGiv1mvezP42QjCk/Ns0V/U5ZQzWOXRqxYmEfgk0mlaWE8f2AQmksCEycdX51JGaDPg3pxCL8+hZRCeEU1sYAOkjAnEd0jQLDNSm4rCbnvICg2/yZZh7G7lDmmZMs0c7W03VPVjuYZJEVFGh+rfGY6azYBkY8m75s6leqPSfZ6V5ZttpicoU0wxG9VWL2u33du0M9IDMp2MivSV8Qqz2rsLwjfPJTuN3m/vzb6pIJyaIlJFg//nUFH54iw7G9SqYr9zc10HXi4ntmMQqk7VzOGV0dt2Qfj2uoIWQG3NBt/2qd/iO24Jwv/Dc+caQLiid7N0iYBwrf4nIDxgfbx2eHYnHFQRRz5ifx1xsCrGU96hQaUHdQLCbSy0KQDNyJstuXFqorZs0kZCRBQ8yLfBYrmqSiDiBwWvAM+24FfK8MtrAsJznguHgj9NFEHX3byKhNsRIsl3VNcjCK9VfQRBjKBQhOV5KFkh8oR7YYx8tYY846hRhGq1hCAKYOdsMQo9x0Vc9dHpFQSEf+7/+DfI5/NSouzgof0/vCA8qmF5cRlXrlzF9Wu3cPPGDCYnp9HW1iGU9MOHD6FSXcWXvvRFfP4Lf42pqzdRrdYQxVX09Ds4fs8Y3v2zo7jvbcModKzAyS0r6mToIA46hfZc8UPcujmLWzdvIarYaC90oLO9G0N9e9DX24OhgQGJ5kr0j5ESKxCKPNgfwioCceisy0LLXPIw7kB7+yCWlx08++wFnD1/Dfc+/C/xwEOPYHh0TIFw1pGILThenSajQLim3rZIhWkGwj/7mb+USPij734v/scPfBhleCi370EljOB2dmMqjOG5NopxBSgvIazRkeAi9oqILBe+RTE69s8IXuTDjUMQYCkQbgsIJ1WdbQ5rJbg5FdlfoZK8W4Db1g1/aQ5dbe1walVgfQ35nAsvZ6EcVeALvdzWkXBLgXDbR2SvIxQQ7iCEBzfiWIxh1cqIHRtePoelKIcqXBR69uDRudd3QfhdmtgJwvkeXs8A4VTS5vt/oyDcGBONRkWWYaSSjjZvWSCcTi3DcDJHGdq5rBt6S0fC09F5AfG6HBr1MKWdkqZRb0PrkfA6CJfzacagic4Lu0vHf99oJLwxUrJ1VMnQ6DcC4mbnSD67Tf9rNBS3UspuHgkndb81I5zsjJa3FufdVs9v1vqWjstwyGaNjSz3Bq+ZyRTJaNBOgIkqwVd3HCXv8zYgnE1oFGbbDgBPN307XWTjPbUOwtP16tPXzny21K9ojcQhJVHv9tZqZHknfeFO3kOr7W312ju5vzsVCWcEPKhWJXBGijrtMAYcZFNUX/VDB1KgqOyWW9iNhDe+5N1IeKvdftP+W4Lwz5yZ3xwJp/i+r5Rr63R0RsIjLMDFIoFOVEEx76CraKEIX6jiBMjJekvPpio8qqLiOquintsYC4j1g4jZcnByeVgUVKhGWAhqqDgWCraFvGuj4JISTqVccs1VVD1lpsk1itU2DcJjBDoSTjDjRTb8WoiQdPpCHpFtYzEIsRTVUEGIzjBATzGP7hxpxzWEcQi2yKJ3TCLhITpyOdTKNfynj3xIBjMj4YePMCf8hy8STnp3WFuWPNPyehnldR9zcwuYmpyWWuFDQ4N49LFHMSQLz4EAACAASURBVDDQh+ee+w7+4i8/g1fPXMDVqWl4uRD3PTiIdzz5IO5/JIeuHj6rWcCiE4bvu4C41gG/EmH+Wg1LC4tC/+np6MDY6DCGh/bi8IFBWJYP2/LhWOsKCErkql0UvO2A59FBI9QQEIBHPpxcGxyvHSurMa5eWcLktTWsxw/ggQffhhP3PSB9jKwgRsPdPCdStdVLItDgb23VroNwllBSEbvPfuYvJBL+C7/0QfzLD/wrrEYWVtwuLJTWEObyqMadQqnvyRFcV8RLykh1lf2QPgbb05Fufh+KU8pDGb7FiLeFgCqf+gHkHcB2XdSCCLfKFtZ8wHeKyFeq6O0sosj0j0pFR8J5btZhZG6vzsGNLeRCW6LgkbsG31ILDAEgHVlCeWfknAfZNq5VgKX1ACh04lTlyi4If8NTb/MTpEG4oaNXNR2dkXBTzipNR281Ei5SGQ30dc7nW4kmeRkGPee8Zps4k5rR0bluZIBwRu4S8CggXkX0qJ1AY2gTxBPK++arZ0fCuU5wPdqoBy7X0Fa7AeI8qzL4mquHm6tuAi10FES1FqIlYvUl99Gs7c2AEVMKsrZm+29l8GaC8BaRDB3crW+tzbutnp/MIdoerW3N25TlyKA2XVZZ3Cyg6LbapC1uoNn75mdZUepk/WtQRm/Wp+vjoN6AdCTdjJvG5jXqGSTfSx9p7eZVNZrm47zZ57bNtJPmDyyTMUHNlLu8tQpqdwJS7+QttNreVq+9k/u7UyBcwLUJ2OlqQArTMMWvqoC5zmsgYCcId3YCwlvitSiNkZa3VunoqYoW27vWFvnaWSB8O965DRffpaPzcTAlVSmMWFhYWYQ1vd6cGyXq1OwvpmIJg4whcHGthtfmFlEtzWNoTy+OjO5Bb95FFAUCmpNIuBaz4jk8VYZVnS8xLEjJUrnntP1Y757T9up6jLMLy5haWQZjg8N7+7FvTwc6XSpmByhuEOpQN8OtraI0ZVi6jj9JBKSmnF60s6gjQCB0YzXA2fk5LNQq2Os5GOntxXB3G4riKJXsWqGwCPAKYhSYr+vH+Ogv/c8i+PAHf/AHOHzkoOQrO6KcqI77QdQSbRxQreeEE4SvI5cryqnCAFhZXsG1a9fxX/7LV+H7NTz8yNtw4t5jWFlewgsvPId/+Prf48Kl8xgaKuCBh8Zx8t5xDIysIQiXRJwt8PnwXQQVF6tLwMriKko3VtHf24Ph4WHsG96LvXt60N5WQLEQSaQ7DstAvCZGvGPHCIIcYgpexHmQmibxKosgP0QU+QhIv3PyqNQczM3XcP1mFRM3x3Hi5Ck88vbHgTiPOCLIIHA1eeHpuoTsKUr5d7tbGoRTI4COpr/4zF8KCP/1j30c7/+1X0PNy2MudnB5cgEL5RqGvTbs7evASLeDDo/lkiIR1YpcR8TZpHwY26jz+VSKRiAU8ZggKelOMaywBtvzUKmFuLTg48b8MpbKEY4O9GCIYoU5wAnqzl0jaExGldHAoHBnbIeIXZ9ckrrYkgCuGKiRpq6SRM4tVHD15jxWQwf77eVdEL7djtLifnS9JJHwWwuoue3CQEjo6FpJm5O0oaMzdUHmzwYl48x81BQIV0xhI1qYMkwa2p0Fwj2veQRJKbY3yQm3mFJSBznpyHZiuHOE6y8UDE7kQOut0sruzSjWmSBcUpgM28o489QpXR1NTKLiiXxaFgdAzxYbhNmUcKLDibOBtriVcSWComYN3CA2ZxbEjerriiqeiTL0tbUAnKYmi4OlSV9MC8Wlv+bnmdfI6NOcS5o1K9vY5vNqTeU9azhlXUNAeKt55xnCbEY9vLENYlc0fR0mULG51W4G430nwCd9TLrvZ1LF9TzRGAVP98FN/Vd/2XhMFghvdi71mZB/W5oVyYZsZRN2fkZfz5oTVam+u7u1+m53AlLv5B202t5Wr72T+7tTIJznYeky6ZGkomsnL+uJU8QtSe8wjF9mu1JUqiU6uunv238yO3nmrT/H7du59ZZnpHFkgvDt37PacxeE8ylsAuFxRVTLdNQ69VBNhZJ0HwuB85UAz127ifkbV3FwdAQPHhpFT455rjQtKcCmot8qaV/J+hdZOSWhBurJmZ5rRlhMsFyxQrCyFuP0/BLOzc3CDSo4dnAMB/f2oN0CwthHLjFm1DUUqRboWrNVGWQGy/UELdRI2kpKjBiRo0D4lbk1nJ6fxULoY6SQw/jeAYx2FVEU8egIFaoo2qw1y3NHKBAgRTE+/IEPi7jDf/yP/xGHDh8Qm4v5JPWFp/XFp9Vu3Lh/qyBcHjKBoeMp7wRTAmo+FuYX8M1v/hO++c1vSKn0vYO96OzsQLmyiquzr2G9uoJ77x3B6FgH2jssFDvnEUXrACrwqwFqlQirSxFuTa+itFTC4YFRjO8fxcGDB9Df1wnHjhDUygiCFVBnjSx0y6mqNoSsPcsorQMrygMUaRGLh6plpLhXsbK+gmJ7F2y3HZPTi7g8sYIbC6zpeA8ef8cTgEXgTZOSYWADGgwI13R0oaNtf3IyINyKVCScIPwvdST8I5/8X/GBX/9XcAp5UNrw1avrmJpZwAOFPEYH+7G/30ZewLDM7Ijo/ZLccA3AmQcbsXNyPFCVPy+LQsg0kATcUJkzLyyOc7NVXJq6gZtLZdw/ugfj+waxt53lg+r+H+kLFGAT8TcNxHkJJ0DsVEmA11CH9S61xgJviy/csnFmvozXr1zD3HqAnnywC8Lf6ODMOJ4zJfvqmVspYTa4yJmccA3Cpf9pYTb3DYDwtFHBxTwr2pfLiITfSRDOaxsjJF0n3OggpPPSxZG0RZA6K7rrpuq2pllTrrBMSFevG1qqjsbt54Q08JG3Z7zUjUA8q89QLE5fJu1IaYwm1p+Nos1nnq7BGWNYDs32z4wMCjvg9veePmfMCiJNtmwjkXdxZ2jAmSCcCguSwtHClpGDnAnCaX9kYLis5+tlgPCWc8j1bTU64PjvIIMBwGs0ywtPP6F0nzbnbjyG/94OCN/oFNuKvN/8HXF9bGWTCgsZDJlsEN5aX2+lPWbfVgFW6+BqJ63KPqbV9rZ69Z3c350G4QTcZlwz8m1SOxj5ZlCNbTSUdVYOSq+X5u9W73ur/XfyzHfyHO9Um7Pa23qbdkE438kmEB7Gc5tzwrVqKgWhKGbgSFklC9WgiguzIV65uoSIJcpGh3FsdAgDbcqUQaRogKoX0/utLKiqV0no6IxSyNeIJf7nCCGWQkVKBXi+vIpLU+u4PlNBETUc3j+Msb3d6MrpiZ3GqKG5W0aEi8imKrngbDPPKwI/IuimQDJdDaT8MkYyUZrBhSsloTbvb8vhGKnSHUU4Tlk3mV4y1UoFCB1EYYz3ffDDUjObOeHjB/YJHf2tHAnnHWxaiJnv7+fh6OAE0w6oCM+I9PMvfgNf/NLf4Ktf+3uUVmelvFhffxcGDi/h6D3DOH5iBMVihHJ5CY4VwI4dhKRIrxYxc2sBS3MVuGiXqPfTj45IDn/O80TAz4g4Ecia1ISkr/DV2lWFGqM2IPJUvVqxwumsYf2mHPwAWFhax9XpBVy7UUaAd+D+B9+G4ydOIgwcoaLnRKSt7hhRdPSdg/AgcuTyYRhIPOfTn/40PvHxj+O3Pvl7+NVnnoFb8DBVi3FhYgE3Flcw6C7i2KExjPV2ooCy7tXkVrB/szYAQbYSKPTAmrtsK6sIKw8S91G6CWw3ZdZy8Jk/vFDDuavXpazeiQGOi3EMFjqQR02PMu6rakPT9lM1o1nXUjmp6ODlFbkRojtS+Iyq+b7kitN99r2bKzg3PYM15DESVHZB+J1axRrO44exCE9emCvj0vUZBIVuhHZOnDx0SMkcKZFsC5FNxwlz/NlXWthopTbkkZr5gIZHs43ilFlbMwAgmiAx+3IK1ErJ7Xres2EkJYZN4rRkyoRyyKqjtXp4KoebnxpV6O3euTpXvVSXUWtPzqUy/pKSao0RxqSdmrpvrpu+f4lS04nVJEc3EyiaspoZaurNzpUFGWg8ptvZ+Hcrz8ptNV+bVP8m8fZMZoKURXRbfFbqzrOiuI33p2QO1TNpXO+M08e0zzznKGwtOi9VVzJwYtZ4ahcbaPtb9jPk+tP8nWe1qbEfmn+nc8u327JWafVkuLTo24GfEQlPO6nSY0RV2WkeuctybGU6o7ZobKtAYycAa7vv4cd+PwnANXnnmWk7JvTXypO7vTMoPcfwzDt1qrXSqrfivpVKJXFepJ9B9pjZBeF8j5tAeBCv6C6c7rBKukbUBOkJFePMQtX3cXY+xPcnVxCtzOHQ6DCOj/ZjsMi9VTmAOgg3IQyCcBr8BmKkQLgAfAPCVR3l+f+fvTcNsiS7zsO+zLfX1rV1Vy9V1Ut198xgVqyCICyiSIlmaAmGJFoSQQoEZFoCJEokSIOArR+WfzkYoVCEFCHrnyNEmBAlOyxRDtGyqMUmCJLAAIOZ6enpmemteql9r3r1tlwc3zn3Zt73KrO63kw3CCAqyUbV1MuXy817T57vnO98Z38fbz9o4f5qGwNoYW5mCudP1TBKvM36QMkempc0gY0xoFTEZRsm/gts/bmAcF1UUeShzawvgLvbG7gxX8dm3cfMQBFPnTuJM0MlVBnlFz+UmUtxbeBFvvwj4P70Zz73gw/CScoO2X87TQq3203s7+/ijbe+id/+7X+D3/lP/xat9iaef/59eOqZOZy9WsfIOPuE+ygWGWhpo0hhu7iM3c0WVu7tY2e7juGBcZyfvoizpydwdmxX1OXln9BOCfhCFExqS/XSjNPPoEph34DwKhAThEuRqNTo++UiOpGP/UYIFIdx8/YKvvvaPC5c/kt44cUP4OSpKcRRGZ7pqUzBP93eOx3dgnAKdxS8GP+bBeFf/vv47Bc+j0K1jPutGDfn17C4sYOTxYaA8PPjA6gKyZiglyoDytogZNH/ZV5aVfoVhOt64T7qUCqrgp0DOpKl7uDG/CrWGjGeO7mPuZkZTNUGUI55XRw6dgYgOVG1iHkW6TRMij5nNOmUnNzSh5wEUT0Hn4n0CYeHby7W8daDdeyhgplw4xiEP6E3H2v8C4Uy3l7dx80Hy2iVBtGknSEfpMTnH6hejOeLmB+7RpRZV5Cx5QEAbcadguNETflA3209KPekQGXW1ul0skWhpDWL6oBYAHGgRZkpvbDHpdZG8rv9rlpocx3deWnSCfujkbJWNA0G2yCAAGfW/5lrldXW0xdcTb6pUjdEHDs47mcKwrXGW5hfjrJ5tjo5QRQDFq6GSEo/N6dNj2Uz5jnOpVuj35vN7AsEMAjiZPSPMt09eYNmXJg7ll0HUtZHZhAnp87Rzcr2OrxZ12gD7va6RKXbHNtSUOVJJZ1MeNuPdrbdc9EfyM+EZx+rGPRHyX4kCHfV0c38zb2mZFWbu3gPSeBCf7ch7BUG3fvZghwQrqwVWWimq4D+7jNxkDEPXQDQG9hSfaODW19rpp+bcvbt9xxuAKr3lO/mWO/ysp/o1/q9D7ekx72ww9igLHHMthl5t3a4XThgj0yNeV8D1W99d18H/97t3CvYall2+UGJYxDOp3MAhHfitmMtU+AsDWRE0p/Oi+Y6Wu0Q1zZivPxgD/HOBubOncbT5wZwrqbY1WEBdjHc2wnrnHk+B4SHdEYtCNfMz/peC28shLi7FmIATVyemcSFkx4my7aONp1kIpZiXALm+GzdlgXh2t5MiyP50m0XmFskCN/Fa/dbWN8vYLbm46npEzg7BAyTPszAPV+4xl6T7stkahxG+PRnPvNDAcKLUcWINmnbhpXlh5i/dxP/3+/9Fu4/vIn1zXsYmyji6aevYHr2JEbPrSOIdxAEu6B+XblUQNgoob4dYXVhD5tLAQZqg7hy6SqeunIJ46M1FIObIuon79BYRS+YlSgXmPHjINMhNjXK/O/ijg50xM9lNsmDDkmdL5fQjsrY3G6h3izj9p1N3Jlfx8c++TlcfeY5qT+N4gpK5QG0Gy2Ua8yG6/Zehdm6QXiE3zAg/Be//Pfxc5//AooE4e0IN++uYGlzB+OFAq5cnMX5iRJqzH+LGnMKwiXpb+B4UbKbBcRxpauiMWHgksnuk8EBXFsLcWN+B2tND89PbmJuZhpTAyVUWFFgKO7Mt1MNXs4RE4b78KRPuDqQCUmFVHjDfyEDuUP9QQ/4g4UO3nqwjT1UcTE6FmZ7Uq8zmwm/ud4UEM6a8P1Ia40HygXtEy5CUB4iryRgHNRQyNhyX3gGhPc6onxR2qyaezguUyrm550jO1Orwmy9mXBdeOmx3JpwFN0qZAPgxc22nn43CPeFQt6P80wQHnSJd9p2bRoAVPDtUtLlzWOBrxO46HXo7Rjwfm2Hjl5wmackH4RNA8Kz1dHtdbnH6xo358EcBsL7m7NUou8PYaXP6ahn4v2mju1hQLP3iL1AJJ9l0D0/entk27F1j09mWz8bbWhWTTjvJ++Zx+3+KPKPAuGZzIsccO3aBfd7eXT7w8aiTzwtPhTtQj9bXs/hg/3RTWyRzICMLjldNq2HdVIU9ccnux11jj7qKg4D4Y8r82pB06Ou5b18/m6YF/nnO7xP+MHv5Zca5b5Tjije2/Wc+6V9vJcB/T76LrsZuXR+Pmvbez07wHIMwvn4DtaEt/LC0SY5wWSHqbUmZvhmHfjd5W1gex2Xz53GM+cGMFsFiuxJ7LR0tS8tvrhKtozMtcu2fJqpQpuV9YDt7QB/uB7jze0OhuJ9XBEQDkyVFDjwPLbiiOCEYJmnHao7Irdumbb1MfiTZdAA7q238I2VJh62PZyveXh6elhA+AllcBpKbxpn5fuEE+6zn/4hAeFSf6yjuL11D69d+wO8/sY38c3v/BZOnh7GpcsTmL00iMEh1iPXBeS12y34XguDBLhRjM3FEAvz69jZCDA+OIWrVy/g8twUhkbaiKMAQ4UBlejmaEZNEWOLwg60vlQKkZV2buiKUYEUUp0IFPeTIJAXIWZWmz3ccQpLy/t45dVFrK+VcfbcRXz4j/8YJk9PIwoI8osoVQfR2NtHbXAoMVXvtUVZCsKp5h7hN379q/jKl76EX/zKV/DZz/8dFKtVPGgRhC8KCD8TjuDqxXM4f9IIErpOkv3dTuCYC4Mei0MDlqCFWSjMNIrwn49raxHenN/DSsvD+8frmJs9jSnepl1b9tiW0GLXl6OJkGCZrtbLXLielGt8YzHAjQc72PVqOOvfPM6EP6EXnsLWAt5ebeDt+QWE1RPoFMoIgw5ajV1hQoj18X2Eho5eKWU7te12O6HgupcrlHCHJm5finRqc1uO5QAyniMLAPhUNxcWRioYJxDbUWS2mejk2noy4fbvDFQJWHJeR/JdEXg7iDQOAywstbBbV024p+GCrnHhjolAnMm4OU6VZq9TRoGcl0GsIK1td68ld2xFvEFvhcJAyfU55zqQ1c7BMdJKJ6MmvN/pStNSJo2mjy0VXu3rS9lMikcc4qh0dKI+W1P8qMx5+nlOwXbeNRmhw6yPs4Ja3E8ZhEffDssM2sBC73PPC9QcmLMZQm1HvbI8VfjcoepvSslh/BylZQaceteFfCHIB+GZAUMGS+g8ZmyPC9Ty0Ie1CTzqeNv9Hhegz5tXf9QgvF+qP/Lo6E4ZijvGqkCdvQZz+88/InbUW+7CADmZat9/W38BQJPi7Os2BitFkJJO+1er1cS3P/yZHoNwMV296ugh0zLJ1m09xR/iuElWheWKMb69G+IbS1vA9hounzuD950bxkzVAOQwjaorCNcsnG/ScHp0CzC0fssrUNGa++mn2zttvMys31YbwwaEXzxZwKkSo/ax0ABtrkRUnfkCpjp6wyhLC77Tc0gczLxB6F/GVFgHML/RwB8u17HYMiD8HDPhPkb8wIBw0oDtWPjwYqWj/9ynf+6HIBMOFMIiWu06VtdWcOvOK7h5+1Usr95BobqKk1NDOH2uhuHRJiKwPdguOk1mrX1UyirSsre7h+X5BrZWGxiunMTTl9+HK5dnMTYKtIKHaDWaGKueUfVjGcYmoqglKufKqjBCgKSdy+9FRInCmHGRyV5gq7lCGa0gxE59BPP3tvDKd5cwNPg0/sQn/iTOzF5BZXBE5mgUFOAXy9IrvOCoOSsI13knPYf72DjPukA4mAn/dQXhX/7v8dkvuCB8QUD4yXgIVy/O4PxJDxXbwk7COrqGNMigdEmP+gZcI26LJGn5ZFA6VdXZqx4FvL4e4c1721htenhprIm52TOYGvThq8in1ncL19ZgFmZWeZjArAdyCq3Dz+syoSz5VqEosOUbSx3ceLAtIHw2nj8G4X3Mlf52VcHKP7jxEK9cfwft0hBQHUSx4ENalFl1b4Jwkwn3+qwJt9lfdcAMFdfOkpy4a17LH3tvB5xb08+8l46uszxZdt25BQeEC5Xd7CZWPKNFGTPheSA8j17qi95Bev7kHLI8jHSoS8s3AcleZz8vE87jEYT3UpztWGfNhaRONqMmXM2CsXuOEnteMpHZhyxg0q9Ty+ddpuBFH5uCpYPfyT+3ikXmAaOsU/c6umK9D6Fwuo6wAHf9gh5a6jr0d/ezSEop+tyyhorMkpyMrFVmPupZ8gNLZK+YIJXMD/MeoW+VA16pYWKPJ3NeWGnGA+svSZ3bmi3vvvrNgvM4hVyw1B0A00fqwQ/Josm+kay5Jt/romqmV/84hdzy5um7AfqP61iHBXf6tRlHncu974zD1vlRj8lC06xSmDzWwGEgPO+cAqcPWR+9gUEpGTti9vyo9/l49nvyIHyoWkKj0ZCa+ImJCYyMjMjazJ9TxyCcz/YACN+PW5kgXEm0FGYDCp5SAlthB29s7ePlh6vwtjYkE/7suVOYqRhhtoDZTBvxF06SvK+bfi0RSrOiXCLMxnpfqQmnzIY2qdms13FtaR+3N5oYjvZxdeYULp4cxMkS62eJtijgZaTbvao6qfBRjAoIpSacFd3aokaF2QytOfTQ8VXy6u72Nl57uIW1ZoTzVR/PnDuJ6aEyBvwdkxUxGUr5LuunS8J8+vSnfwiE2Qi6Ok2sri3g9Wuv4tqbX0ejtYqR0QJm5jwMDMYo1XYR+UsgwqvUAviNOfgx065N1Lf3sLK8gs2FDgbL47hy4TnMXTiL8fEK/MIaQtxTIZ69KyL+Jq1ECvuI4iaiuAW/oABQX6CkQWhWPAIp8hzvVEhNWmsVytjbb+HOPHDz1gb29sbw1JU/g/d/8EOonRjQOnAqwQY+KBdQKNn2ZGrKEh9F6gH7M0xZIPxrX/3nAsJ/6cv/A37OgPCHrQjv3H0oIHywVMGVS+dxftzQ0SXn2ZGIrEoFas03gZaPlmFd0HE0VFnZkyCCqy9EW+QJS3htx8eb80tYbXl46USMy6SjVyuoyPrkSFphNn2HqKoDuwMwSxQgFKaBOvp6FZzj1HwI0PIG0UQBX19v4caDNex5NTyzv3kMwh/P2zDjKAW0OwH+r6+/iv/yB9/GHhkh1UGUy0XpBFAUu8ggFNXRlY7eLwhn/EtiYD1ZXGZq8rI1/hHomi5QyBJms+Rx1+nspaMnAyJ1Pgrp8kC4x3dPhnLyYYDFM2KFiSNoHCtLhLfZ7HRs0qbivcfNyoRLsCAnE57ngIRhKhZ3WBY7BU5Jgv7A/HEpnu6x+nWoKaoXR+l1HWW6F9hiJGM7DIR7Nih+xOx9bzb7kdltr4DIZ4tLB2yb31PgqZ/ZuR87bImj3Ledp1n75pYg9Ftvn6PX4GYse9dzXiac7BULWAW02vZ8Oec4bAz6zYRr5qY/pF/MUdC3z7Q36FSUhEw+CM8C4pHpMNF7r48ThD/OY+U9k8NAddZ38mxlvg090oo40k65ANlhSx3pQIKN++vMcBgIz2OvkG2bt2XZF4aR+wXh/T6/o45P9379+br6Fu4vo08cwYDw2NgYnn76aVy6dAkDA2kp6MHrPgbhHJODmXCmtxNvxdLkVGyG2V+CcDEsHtDqhHhjs4OXH2wiYiZ8+jSemR7D2RrrGGPTtkUj3yJCJZlwzfRp/JzZbNNb1tb7FigRRRCuNeGbu028srqHdzbrGA/aeGr6NOYmBzEuSVNVjJYLFhpkUQAcv+cR0HgKdHiTth06M+daFB6j7ZdFif3ORgOvLmxjrRnjQi3EU9MqzDZMkCatqAjeDB2dLzCpjQ/x6Z9xhNnOz8oL/eAL2F3FXbzfd7eWHvUtqa82WVYjlKSEeqXQK6XTiIIFITqdFnb35vHKd7+OP/zW72G7eQMz50dx+epplIf3pDd37LXATAGj57y/keIU6ttNBM0A22s7uHvzLiYHJ/Ch978fs9PTqJQ68Nmw2tsD/LrAv7jNqJiggC5gbcOMJr7tTL0zQDtAHK0AxbaI6weoYXd/APv7NXzzlX1sbLXw3EufwNzTz2JidAqebxe8eWYmSp7/8uo3+6FrgECA7DdOja/9+q+LOvqvfulX8Dc+/7dRHKjhbiPC2/NreLi1j9GiJ5nwCxM+BtERZXUv5pxVwYFAwkIGjhunQJ6VKOnqfaRBihAdryjz+bUN1oQvYa0JvDDmYW72HM4MMNuuAScGNew5WKJhs+N+3DEyhWpkdV8xBRrUQoCOX0HbK+APFpu48WBFasLPh6vHIPxRa+9df17A/k4dv/nvv4Hf/s+/i52giMrQCKrVMtqNHRRZE24CSLSNBOGFYrY6ujgTGY5DFBdBURqtfVZmha2Q6/2bvY0oh5osQNQwObqcW5KoEvKFZtpkfpH6aUnfNiFp8qex6+V0MVNsJtyNCTOIyvVyMAV5mAPJdpnZ+d20ErA7mMCA16M3t/TP1kbreNjsZP4xesEg9zyUbioXlCMqlFWDaEXiMi5B3gYZNygijjlZ3DwnVctjzOGcrPNh4xc7PeO7Li/nS75oE+g1S78HC67Nl11QKK8+zvNIu0Co008Wnh6c7y/7d/4twW1G/0D3st6JMvd0oyYOszr2P10mVXdLVw0SOTPOsAXyKlF7sAAAIABJREFUQIMIx+XMOMsI7B6ndAzS06TNYIvs+Uk/TZ6Nh52dbezX91Gv1zE6NoqhIS3PUjAfo1jMahnnjI09uXm+ecAyf/7mzQYzD51MfmJXclrGHZzOOs5+oQOWw9inZ4fTPgX3p40HuKUUbvAiAfrSEtGMK5+9KJ6mVyC/JvZMg9xyLVY8jp6O4BhjC637I0kHDUyoVId+ThuppUeWoeeyTHJ+p06MtHk0PjADtD6PS1/dKOjLJVidC/LotLvRga379ro/zqlzzmN3UFsoa7PPV0qUxCd1AmUyJw07g19OhoHMS7tfamsCX31//kvsKdt4mnmtnhMDben8k9/4LK1PbM4nnrlMR857ywtkCaGWRSprxhwvsa1JXx8zDUxSw2dXJtcm6j3J7Rgboh139bryqlTy1hNvx72nngeVOe55gFpatGU8W2sbMp9hzlxogf5KHWPDA/ipP/uj+MRHX0LNt/2ukidlkB8XBtdAvz54zu39gP1ZTJVZggdrwg+AcJ1onOR8QZMFJcadIJzCbJsBvv1gS9TRRZhtehRnB0gmIgjnmXQl0XEMBcgqATAF4TZCoxQrv5gKs/EkG7stfGd1F+9s1THRIQg/g7mJQYyXTfGhEZ9SO6M0aQWh+wbIFEClTYX+kYgc6YoI0fGrkn+8u9HEqw93sNqMcGHAgPDhEoYpjyVF4axHNiMm9GCCQ4Lwz6Z09PPnc0C4OztyWio8zgkkY+CAcGPsBc9FMYJO27T5KaCx38Tm1hq+/cpv49btV7G9u46p8yHOzYxgYChCXNpMAh2sU9boeRF+q4agGaK128by/RVsrG7g+cvP4P0vPo/R4UH4HpXNO4DPFm9kLHjwwlpfd+m3x4F2iLi4Ab9GFfQYzU4Na+sl3LvfxFu3yhg/dQ4f+uiPYeLsKRFvqxTG+jpHnrpm/kFcEM5sAvAb/5wg/FfxlS99EZ/7/BdQHqjhTiPGW/MbeLDVwHgxxpWL07hIEB53wOSix1ZOrBsyIJwzS4C41ISb6ZmAcKWr6wufyuW+qKO/vhEICF9vAM+N+7g8exZnBoBKZKi3Yt9V0I5ibtJJQP6L4I09Y/mZRjqVfWuoXXEHQUFB+B8uNBIQPhOtHIPwvmbX0XcWuwUfX3/tDv7glWvYJ9umXEGJdjZqCgi3gbTQdIDw/WbmCfI0YcKIDCGb+7UgXINyCmpti58UhkR9ZsL5PrVxNmvlNfijPa7dZJi1/13B9l4QnrhY5la9GOW4KE37erfDQfjhZSeKAboF0o7+9OyeTsuoIxzPpenlZYcOXkN/mYm8DEt+NsrOsoNnzgPnDNRkZYTyxk8c2RwQnncO2xLL0sft+bQBo8Nu4iw2lGw/osClznNxWo2bLP2yTccIF9DbuakzxXam0OilddxlhRhHXf6azNcMgNRFC7ez/ZDMXRZOza075z1lA1vqrLBuWgRMfQ9RGGFjYwPLKyvY3d3F2TNncOrUKVQqFdkvoM+VWcPqgvBuvem+QXgCXw7OioRZ4qjp67ztr50bg/5CL89osNvFWnC6M+SBcLGH9ji2HITPnXPdsjesD52SZkz/EafLguclCvrCPrBmTFxX9QW1cyT9KgPCY2W96ebOKwZQXbtngl9xjA6p+DymKTHQsj+Bn3oUOYxqVnDe5oLwQ4xeni05zMZkHc7dv5fKTX8oAeESPLMLIA1+aeWezv2OA8L1Pvl8fJnTuj4o0OsE7XqAvAYB9CqpIZEAc+kgo11lSmTaCgi3YWsbCDTBAmMfDJyWZ+xbEJ7YH2M3TKREgoI2QMjnkWPWhZmUscz5N6fSt2uY87Pq2espDEJpK9q7cU5mrXNeTtDJtmOd4hDajT0wtfljH30RLz13SUowKTPMTkIalrC29RiEH4PwH1oQbg239KAyYUJGnLjMYnTae8Leb7f38XDhHu7Ov4NXXv8/0GxvYPLkKK48ewK1wQjbuwso19qqbEq8iJLSQOMiWhsVhC0Pmysb2Fpdw+ToOD78wgs4d3pKCeVeUyJcMYG4UL7Z2q2/l2pYVwNcqHZQqJUQBm2sbVRw/0Ebb7y5Ar/yLD76Jz6F81eeR6lSxn6zhYHKeF++8zEIPwbhfU2YJ7RzHDGgU8St9TZu3l9CUBmRFnHMlhS9wGTCTWkNW5SxpZyXTRvOU58NY2W/6JbE9BMQnjp+hi3DvUyWM++2eymentRlWvdRFcflles4sgJxHMeiq477AAgX9yj1R6WcqP9MuLKfsjf3Hqwj1z8t0wCyjJZReeftVaXOA6Dp9414ZR9zsG8QLs04c8BdTobcBeEysx5JKxW0kHkXuSJW5pIkO2Ouz/5+AIRLUJFsNbVt9nrUBdQ1JL/3OOeus5tqcjBgYLJYNptNB1iCogRQ7rzqAUhyzV35VxbcZd53blDEiMxmfSkvS0bVfWa32EaQ40l66NraGm7fuoXdvT1cuHABMzMzOHHihIgndTohaH8OO0fvPOoXhJM5+CgVfXfNvRsQ7pF55zPJ0rVinCCj+kLunYqn5P7N/E6dG2sL3K4JMkwWhPccS4QvewUpTQlRYldiBjw0AcVWoGIffeWj6T3bmXdwDdL3ymzNSEDnaEIISdUsMRvr0v82wVU5v9HheQy2JG/N5s3P3lO6+wlDMwHKyi4RwBpZMGrArNknYHmitQfG1ZWa7IjivyzeMxlt1ybZDLwB+YldMO9GAduSsNJEtecp40yvy1wPdR9oiwwwT++Jz0gTHmmg0GT3hY2jv6v9MVl1dmyyIp09g3NYJjzIWbP5IDzb5ub5C9Z29D4vCRblRA06TB6EbXTqO3hmZgLTp0cFhNd88o2PQbg7lseZcPHtfkgz4daJohMiq16Nu+UdR9GOAPCllTu4dv1buHX7TRQG3sHwSAljEyMYPMEa+ybawS4KpbZEw6QtSMwaOw9hWEBnfRibK7tYWXqIscFBfOSD78fF6dNC0xeHV2aYRmJtQiBPNCX3PdAJJPLrlcmgKGNnexe354H5ew0sr0Z44YM/iQ9/7OMolgZAwXRhaHiH1Z8cPNMxCD8G4X34IU9s104QwTd9wu8srAEDYwiLBJsRvKiFgtDR2eOeIElBuPaOP7gVqB6c8XdVi7afHMyEuyDcwofuzEu3c6teqma55cUvvXpTp9ZmfjT7QsfETxxkEw+UQxTcbPuhmXC1YSUUpdVe1pblgEimP48amQyUoYua/35XbXRMpsk63O7PrGu1INzNIqfOXubdKcurjy2PFaFUxoOOvljsbDyWn3lNdM5MtugQarXcX1IEcfBG8pxO6yjzki11m38LRZS1OxMurjKZVww6GWddsmHmfkXXphec83OXsmrWimUASimeAQQ2fMWVmPJlecDeLGUP3BOnu78aVrnOjOeh2cAcui+pyL4P1oCzhIA/V1dXcevWLexlgnCijYMnsRlHBRUa2LfrSzKtWTYmr6WhKbfq/YocJaPbgO6Xp2LtZoedI/rsEJBqSsj6M8KL0ho1CQ6m3/H5DN2/WxBubKiFqtbGSfmCMCH1GHbURG/F1dpImJ424KRUcLFFVjSVINx8T8G4Hi2r1EbPpWJ6BzZZCEx2KA1e28FpOUxByomMCKeJNqhdzu4w0YdpSXZ9dPCw+6h5ASe5ZrJUnICbzYSHRitaP1PmjWSDC8qFcRkyXKd2GgoId0C3dulQQK9A2FLGuZItTLRZb7MPg929NHURX1Q2SiolqiGUNE6TAnblIOp1WcsrdkRQfspS7B1/sXUZqXCes8+OirmlTPlBU6fk5cDEyH5J+IUaqkUfYXMPFyYHMDU5hEFR0VL/5TgTng7kMQjnWPzQgnADgKk0bkG4RBMDBGEHnZDUtAd459YruH33dWzvLuPiM02MTw6iVPLQaC+iUAoxPFLBXn1dADgViaOghHY7QLsFdNZOYPH+KqJOAx94/n348AdeQqkQoLNfl5pnd9PYLk1Of7UfrJPRheuh0SpgaXkdb98Msb5ZxMTkU/jIx38KY1Nn0GmH8EsRCmzdFFf7eo8cg/BjEN7XhHlCO1uRvjdX9vDO/AK8gXHElaoI7MVBowuE232lpjBjc3tGd63DLmqrvhAF5BtHMDmeA4SLOUrL4gplqHpLr3njRIljmVA3TVbczVKZ3wsltx2fe082kNf9pX5BuLjzOcrXWVlwe2/9Puo8sbG847iAs9cRygaj3XXH/V5f11zIy1Y7mbve4+cBZNcZPEAvzbhIcT5zogO5lHfzTnGPLzKV5j4OTlPtYNIFwm2GzQyjpXNLRp3HcW6E2TRxEehUm3muq8XpFsk55dLRuy6iF+ToScMc0bvc4MMhmfBc6n5JaaTMhLsg/N69ewLCmQU/c+YMhoeHUS6XEQQa0svaeF0Ji8WyWeRntu3Juw/alqMol7trj7orWVu+0Fkq/maDfId2aRBYcrB1Ib8rSYdEzFQnH8chZItUKRtznGlTA15ws+dOGJSyq+L/2ACfAeEsLaN95PdsoEPGOsfmHsbO8cKOlpsldHSTVTegXYOkaQtFlh9k1oQfYlRy52hOWUReRraXAeTeVwKMHdq4eIG2o5GhmNtrIQi369geN0yCZQyT6aCndoMaCKRf69+Vqm72MSBcS1QsWCZzRueIgvk0s271sbpAuNPy0j2HLfRSvSoNB9oVpGsse+DzALIGS3O+lPsM+2Mf5YPz/EmyX+9goFKEH7TwzMwkpk8NgUWoJZNEOAbhjt04rgn/YQbhRpGegDQifVwanaPdbqC+v42N3eu49sbLuH3vWyhW6pg6cwLDE6sgnUuoUcUABbavQsg4BQp+UbIKnVYJ+/stNOoBNubb2N9p4qkr0/jIB5/DieEa/HBPQQOjsiKqwkxEmWQb8xJq9OU3+uV9CZS02wPY3R/B8mod79wsoVSdwvs/9KM4O/2sUAX54mk26/ALRZRK/dWdH4PwYxDe16R8QjtLPwqviJubLdxeWEVIOjqzeYhQLkQpHV1evkWBzn5OyjKXKkrH2by3k44UBshrdsTUDybuAVB+ROa1F4hTnVgzz90UdKWlp06D6z50Bw0yQHiXqnKMErUpMnL9hzmpeSDcPs7e+8hzOI/y+HuvI88ZtX8/CnA9ynnzQFTe37PuUWiYfTp3kZkjR70PSdxlcjXyeyqbjqZJ1ov3RAAumXAHXCf3ajPhkqXXjI5dLtpnXv9uqffyu1tkKfekwQLVv2HmSbNZNkOsxHgbWO7Jzprvd0M1ssj6y4QfykzIE9CLVPOFNHSXjn737t0EhJ89e1bE2VgXHgasNS5nTjF+X2yDqVm2tsXz+7sP2rG8oGFWME/BaD59Nutiddp2Z+itHcojXxdEH6XnKUl3EZvRTLP/vCZ95mkmnN+05yiYeSXj5dg/YQclYm1auy3YWOq4TcY6yV7zHEaQVWdpck8pI8G9YOVMFwKCcMPm8dMac7s20mCjZdNrcKmfLTfAknOcw0C4nVc8fxLkclr76ZpNr46lWkqwcfUnWG9v9KaMLZDAlHTWMTxMC7DtWpdgm5aE2PVvs9RKDzfZa2M3uF/HzHXh3DiiapZOrnbCZtSlIjzJOttrttoTKu6cZuqTRHcOsyQXhEv9er9dKbKf9mGlJVlinNYeZB2t02hBAkJBEy/OncXp0TKKUSw14sc14d0jdngmPOqk09/QkKwqq0aNDacGRxBmk1loa/pI/rHCbHpB+qpLe/1RRMQTdXTN0XDb3GvjO6s7eHuzW5htrEQARmvnip0ZCrZwPAj6mE5lsyZtmSYK6Vb8ysmE31lv4tWFHWlRlinMZqJkqRPLF1yIT7t9wr8HwmxdqrZ50bOQgk2sPSIgpUFnq6426vUtPFy8jXfu/r+Yv/8WQm8JJ0+XMDE5jOLAOoKgKdHUEgXvBPy2UKsMKhD3KgjbZayubmBzfQ/N1RYmRsfxoQ88i0sXphC06/DDOkrlEjwxhCr6xeUXS+9vRvuyQXiecfcrLezv7SGIJrC3P4a78xtotC/gwtxLuHj5/fCLI/IM/EIBYcCe4zFKlexMeP4Lp/+2DUJb9AoI2Xdb1NG/KsJsv/orv4if/zu/gGK1ilv1GLcebGB+o46Jkoerl6ZxYdzDkFFHR0T6GOcmG5MpfVjXQurcuC9j1bTgS+BdCLNREFF1FM0/Oh78L50bid9C8S85x7EwWz/OyePYtxkSJPi4vR3g3soGWv4AOuzsEAWoFjkTUmG2CAaEm5rXpJ+0cWjyrkcAgwG0Lgi3TpBYXJulMQepHIH+7DrRpH3LPHadUPO7rZkUx8u5yG5l5hSEa29hJ7VunFIlo2cbvzy3UnttuIrlB/dUXzLNnLyb5+oe41EuLu2WboZOadf4uzhxt2zWow+Qm9XSAqJHH8DZg2r9dnOPm/W7/I3UbjvO6g0nTrECHTssaX/vbhCuY6ZUUCPMZr9jB128Yj719F4sCHfvLnDYJF1qw8YhN9xeI9KkVNmELsusqM0I9/RKV3zszgCTCTe9upPLNQDGOrsuM4O/22z/wQeS/8SpncLDBmEo4JkiSktLS7g7P4+d7W3MzM5iljXho6MolUoIOgy0HwThep/KRLNgMVlDh7b2PDh/BIBnZEy7gaWlTeu4sd+5+952xyZrguaC8IQanipoy9MRIbR8EC7X4FLMpd+xsaHWvll9C8P60XdsqoPBY5SlQ4/OBtpzgyZRLVcMNZpjY3Q4BPwVRTNBKPRyfs5129VGn4nKq9FuqO87VGTL3FAVs70YVCxn8Ijzykogp2Mm7Y2S/3zUuOoSzbcJh/U7z/K7eE29wQF7MWEUdFHE7WmTbgM2yy0fkJlgKdOGzWI6wmiGW6VG7SxW88qx1vNbc2sBu4rV6ujabDh3avmqvaJ14no8re3WfQ2f3FR9WmG5NNDH75j4gWbenXIcvT+KPmePb34mXAXosrZ+ywPySpPsuu/nHBW/iKjdRCFq4+npCZweq6AYRqh4BOH2SRwLs8lTPzQT3gXCLa0qfaFIwNg8/8PV0UkD5M7ZIDwFBak6ukTI+CCTFmUWhKs6+ni7Jerol8ZVHT0ThGs4X0G4KExrB+Z3D8LpZLitSjRw8L0G4YkAhbFMucCSba5ozKIS/AJ7mnuo721hZe0+Xn/jD/HO3f+E4ZEixqdCDAy3URsoIixsK13cad8mL5BCTcqNin4Njd0YDx4sYmuzjsnaEObOn8fTV85jZIgguAEvqKNYJHVdHaAUhPMFnw/Cc41GqYH9/Saa7UksLlVwd34T05f+DJ59/qOoVMcF4Ke+l4mIZtVMHQpO3hsI57tMQfiX8Su/9Av4/N/7RfjVCm7uxrizuIU7qzs4WfFx9dIMzo8BQxTZEltEsG3V0Y8IwsX6B/nq6DNncGaQLcp61NEzQTgXsCpyp28pE8yK2sfq6Jmvtyf3xw4166MId7YD3F/eRMOrIqaTFgUo8QXm1ISndPRiV89v61jmXqUEK22227gCdO5MBkVBuGbfrW2p5oBw14lynTg/ChPaqYDunqxQ2hoovcpi0QUAKQjXti1pJshOVFLk8yqj82yirQnvBTlP7ok++siu89qbRe43S5Xb5z1HhfxwmmO+Q5h1Vy4Idz/vBeFJxloc2tRJdZ18AeEOKLefsbuD/d1+7gLwgwxefQe5f7cgnKrh9ljqTDtBEHsDNrvPjJNxfSzNNalJJQBIBJW6SwW0htUB4QakCyjKKOOwwMRmmew+vMegz97iIq0nmf1Q1M9JS3/w4AHu37+Pra0tTE9Pizjb+Pi4Cri1qaKenQnPtyX9vTeFjp4T3OkFgfa/pbTFAcGPsm8K6Luv2CYYaXd6ATX3zAPhRdMzytowe+7YdhAxAL1XjC3JgDtByLIRG+MzEXjHFqcx6/YVYEtA1NQc0z4XCjUR6ZSmPGZuEpzSXhSLBHn6nlZlAw1iFQP9PNHvMQOha0U97a71aAvUe8qKHm21Du5xGAjPOl4vHT1ZchJsUGaJXKuUk+jvahds/CItM3GZLOL2GxBuM+m2zjtZijKegQJq0YFQqKDg2IBDK8zGnxHQdEC4GgOCZulwbOJKKchWXQheq2PfJDOvNlXKZ7o0MfR4bCHb31jll/TktpJ8Nw+3z+8UCCGCtoDuiycHMX1qGGWqo3vHwmy9Q9knCOfXzaSyPfcM2HnsINxkwl0QzhZlr6wRhO/3D8IJeSTb2AvCSUsJ0SHIZJ/wQzPhP1gg3K7noNVCoeSh027g4eJbeOfWq3j9+jdQb7+J9z03h9HJALG/jROjw9jZ1XZHNEx+7MNjlpfObsS61DKidgFLD7awtLiMYrGKF65MYubsSUydHEPJB4J2EyUqIEp2R5prGuNPA2To6Dk14XkOZLNDHlcJDxZKeOPtJrzCGF766F/C7MUrYM9jmZWigkvldT1dV89hZ9Y/qUz4UUD4ZJkg3M2E80IfLwh/dsyTFmVnCcJJB0pi7wr0D2bC80B4BGbpj1uU9fn2eY+70z4JCN9iJlxBOEoGhPthDx1dVc5lnfbjpKadSxNw21sTLsdzagcPA+FZgJZBV+tsuxT0tO48HSgLpP0cEK411gdBOOFCvyC8u4f3Qef+PT4+4wznXVX20V2b5ALPQwF4Ti3u4wLhvNK81ld52bDQy+oxnWbP3HsTx9e0EUqcbSfTZu+9NyhhR9BtNyQg3NU5cH5XzlvqrLthBRVms5kwR9QppyY8BQlsd5QSh9gJuAuEO6BbcXNPJpzOtgHh8qmDGF3H2VK/+Tnp9uwB3d+mFP0jg3AKoOY1Ku7vxLl769M4fOsNTviGCu+OlbvPAadWym30SdukWxL0c4OBztgXnIy+q5IugNaonQuV3T4r2V8V2O21pMkkk8HPKb3h/qqCrlfeoc9UKkrbT+ldz7URMHOtdHSbddfggtpBsplE2ycIxE6Xy0WUiiV0Gpqt1SAOAbxpL5WURXTPRTfz6oLofoN/vfP4KNMlD4RLxp/thh0KuRJV7Ahbm+KsaxNZE430RB9C+K7mUlJNbrE3iBCG2qJVbB2/Z5aXtChLMuRG0M0D2rwmczQ3+2xBuLYtNGwe6R5k2T3p8TTbrrXtNqjnlv1QtixrOyxY2m9JjwZvnuzmh8VjEH7EIX7Xwmxi3GnrVOIRzVaANzZDfPvh4+kTTmqE0NEZPZJ5qX3CDwXh/fYJJxVYqEEpCL+91sRri9tYa8bft33Cj5oJF2EPtmjwQnh+gI31JXz7lf+I62+9jL39BYye2sXM7CmMn2IkfwedThuRETTrBuFE12UUUML+bgfzNxexs7OHc2dn8fEPnsfk+BAqxQLioIOoE6Doe/CpdCyUQzMTxeEykDCH0ZTnQHaiKja39vGd725geWMQL7z/k7j64p9BbXBEGA5aZ+ajwBeNDQozfJ6x/dGCcNLRZ4SOPmjo6I+7T/izox7mZs/i3BBBOJtbGfwiQajjPuFHtIt/ZLsxECggfDPAvdVNNFCVPuGsX2Nwi33CpSJRhJqY4aPwlHXoDF1UPaLce9CMS+JOyASx2W+tmbRZcRVr41Y+xHXOCgCQAGx72ttWPFZZ2FLIEwfZ+Fe+74K4R2fCuXeWyFOeg25yF4mT6jqO78bpzB3gI1D3HzXBDFs7f7e+QXjqwLoHze0/m+bXDlxDrmgaskG4PUAvCBc6uohuHezfK88jUSJOaer6wlYYojRQ/T/ro/dafZnZ4hA7YNtcUJpBT9XcxW921dGTpEOaCRd1dIn0qvNOEB65mXD70jMZtCwQTjxtbrFrfLWWVan68sTMOhY6eo7ieP5CZ8sxA8JLRXTaTiZ828mEj5lMeKdjguePmp3O533Odd/TsEj2ZuyY3Lv6lRwD39RM2/VqSz26Whq6B/Rpvw6qoxszY5pyGcq7OUmBAcdkoqZPTGvC9Vm44pIeQTi/Y2yvAnSloGedR7KcZAcZujqPK/krgrtWE+USdWyKcg6WDXTabVDIjcCw02GJHUsKPBSZ6SCAFN81Qoc1BAhRq1UxODiIIkpJP2xR3zDtzAho1f4q6LS07pArJ1G97w4I9TELumzqUb/3KBCuAQg9ms1+s0tH+rfuuvBkPbI8ha3MjJiiUu7TWafYODQg3NR+J8E4fRvqPiZbbWxHx4jx6RVpXR/3syDcxu5sFl4NlTIQLKin7ZAMuvzZhKktW4EBmUNAeJ46el5orqusxl2ywuJ4spsXlo5B+BGH+HAQHohMkC4Cp1UHI2ac5NIKSsRKLAgP8O2H24h21jB37jSenh7F2YECKNJTkJCwRvH4UtR/dKI0My0U8WRycBHF8IslAeH8Jo3X+k4T313bwzvbWZlwRn1pGE31Eo9LKrTQ0euIpaduAQHFxeRcIQqsy/FiRGGIoMhMeAG3Vht4fXEHa60MEG4MAMdCo1gkufBFF+LTP/NZbG5u4p/9s3+G80+4JvyoIDxqawsKr9RGq72JW7fewDe++W/wYPEtnDlXw9kLNMBtnBgHCuUGVlaWMTQ8Iy8W2g7NhKu6rBeU0WmG2Frfw+K9Nak1eu7ZF/HB58YxWGW/JA9xOxRlWdaN6xuGzoSOMV9Ysa99whHli79kzdtWOIEbN+bxrW+vYXjyefxXf/avYHDyitDziqWStGjinTJIYNuvfj9mwpOa8AkfQ3FHBCo458XoEyB7hDqGomb1CmTtlYzTx7tUw06gFFD51vPx+kaAG/NLWG8A7xuFZsKHfFRZE6geqzAJRANWhF/MepM6OL7U6AibdlYSN2G9Gk17cJwJP6IhfVy70aK0w5xMeA8dPZQaQ2M/+8iES/YmtewmY62Au9BFQ0972VrF3977zMqCa6ZHaWc2U6Rui6Gl2wABbYxzwC5RKAdkKpPazYRrcK9oxN+yrimbGhkn6uj9MAf6erYyrsrOOermgtre68o+htU/Ofhpbn9th/rsfisWZ/XgJrm2nDhOHs0xjiu5t6w00m6w3ZsJdzPsdn958s73hK5rvPDuPuG5sJ2CAAAgAElEQVSGAdVzBWIpuU6sKBvv11JQ/VTh2D2PW/aa1HpauUKJa1twwAw1/ZkIoZR4cOsOdmhrpYOZcLW76cgn9+Rku3sZEnnMhPxBZzaxn0y4tiHtaxOdl6NvBOGazT245a3JIrPCGfYt91opoJXRJ5wTXXh55lhJMJD2ioJzbr9v87tqo/dku8VGBsl9WLE3l7Iuds9WYRt+fGAqk/W8as84A2lbwzBAu9NCu7GP/f19tFotFGMf7VYb29ub2NvblXICX1pxkaoOVKsl+R473VSrZQwNDWNocAxjY+OYnJyU3u8sh2i3AmipDztTFJwyCKvybmZujo04+tPtb8/DQDgTR+ma1GcgiSEpK3X0GGQN+ZpZtpT9WJXSrcCa2BKnblpAqwg5mhpv0+s7aTlogmy2Rjw5btfS0HXOsxN8p2BcAwC6vtMS3IT5Y6KFUv6S2AoD+iXbnr3lsY+k3j1HRT/vO5FJPvb3tPrbO44qxyD8iEP22EB4o9nB9S1mwg8D4RqzIQAPTWY0D4RTobRQKneB8LXtBr67XsfNQ0A4ezeK0YzZz/pRIJxRRF00Lgh/bXEH64eAcO2zy5MwEsqa6xA/87Of+74D4QgK0m+x3d7Gg4fXcf3Gy3hn/r8gwjYuXjmByTMhGo1tFCsNFIod7O7toVo7nbR08TmGQkf3UYiq2FjbwsbyFurbTZycPIkPf/DDmJmU3B28sAw/KiuFKqqYUDLlP9lrPJCfMWtqJFvNjoEHtzwHcml5BNeu3cXdh8Dcsz+CT/2pP4+oMopO2JbIMNuL+CiiyNpwQZnfn3T08SIkE35xwscg2tLCzY86iOkkGhCuASL+S4XZqIKtN0VHwVYS5YDwEzHmzp/DOQHhLZMp5AtDyzEOA+G6bvhP18UxCD+iFX2MuxGEs1f4XUNH33fo6GVfA4c2E25BuCh+u5kz83veZWnrG1tPbZ3BFISLjI1pP2QzO4eB8CwgXvKSKryk9Zl1ZoWe7vjhCVXUrUd1QHgizObCRU/lCrMgw2FUVUp92utwfz6+R2h1MI5+RNfuJarTTk30wSPlg/A8xysv05/r3LEGOSdjmWen2QGjO+trXpNOXWpXNryHjn4YCLdOeFETnOKFHwDhErBMRyt1dBWEi4BbJORx+V16EdsaTScbT686DfnY8rs0Ey7ZdXsdkocMu0F4l1Nsy7HsdVlQbjJzSR16T7bf7J6Ac2G+5GWQ8+aapaMThJWE6fbgwcMDNeFj42Mosia800LfbPRDAi9ZV0VRJgtsc+1TT628F7QPMAMk0JcIGvYcyacgnWb7xNK5tsaho1sbKG9Hh4XT23ZM7EmPwKRve5Hb9mU2SGABu1PHbkF6XKKyt7bGknnIFln8PeyIUN7q8gpWV5exvb0tILyxs4vd7R2sr69ge3tLst7FYoyBgRomJscwPnFC3gWtdkPGYmBgCCMjkxgbm8DU1BQmJ09iaJDt5yoYHByWKyWI1ey4BkQZGLBr4L3S0fNsSe7sZEAsS+hNerAzEZCCbytcloLwNMMsx6fug7TfZXKQ9fYRApOIlrXcK14m7xeTFLI12jJPjGp5khnv6S9u16VtXSgBPcuKISDnczXtzmImh0Ij3maZOMZASaG/yYo7NquV0+kkdwxjyH32s+W1R+znGI/aN4pqxyD8UYNkPj8UhNfbbSdfYl9GSmlhlIeUClm4JhN+YzPEaws7COsbuHh2ClemR3CqymxqjGJSI6iZcI1Qm2xrkv0zDpJ0bYik1VSnh45+bX0Xd3cbGAtDXDx9ErNjAxirsP6FK86lWWgGlxPdQ0OADiPioU9wrvRLP6CbwVqQCEGpamrCW3hrZQebrQjnKhHmzk7g9HAJwz6NFSlFtGX6AuUx6GwGnRCf++t/HfW9Ov7p//JPMTs7k9RhdT8Hd7WkWoxHfFaJg9ObCZeYmlFpVMfSvH5YlxF62Nq5j2vXfxfX3vx9tPA2Jk9WMDFVxMBwEzE66AQ7Qlcvlkj/H1Tqnil680K+gAooxYO4f/chNpa3UfMHMHdpDi8+/yIGS+uIwwYKqEgGXEB4WNIoMS9ExCxCA8LZsozeBEG4myEwDAkCDL5YxWEytTqxh+s3fLxzcxHtaAJPv/AjeO7Fj8KvjSFkf00qhwojgYwLZsItCM8m6eTTTvutk2EWhOOsKphM/P/GV38Dv/rffQlf/OIv4b/9hb+DsFTG3X1gfmkH9zb2MOrFuDR7FueZCfc6ohnPjCGvPqJ6rVcSAC7RcTHg6kBIJsd2E5C3kQJ1ZsIZzLq+EeDm/VVstICrJ3xcOHcSZwZ9VJgJt1POVzq6xig0G6FAX87W1eZCGClyHSFCvyzZ9leWmnjn4Rr2UMZMtCz1a7VqGcPVMsqlAop+hFJBBcL0naTVf7w+Ucqm02EyUK4zGZNqGEbgz3i/haHaAGanp1Ar91v/ePRV9P28p2TCg1hA+P2VTeyTVWKE2RSEa18J9gYlc4djrEwQXfOy9g2NU+9Tsy7duThDTRTnxQHhpoYxoaM7Tn9RMmT2LOoAyey3/WeN4dH1RYCsIFycPaf+ke+ORMQovTxDP03VtdV+WI/H0bY1f+MPOvS5IDxHmFHWVR+sgf7nitrLfjbJLBubfVgAIT2mrs2sLS9bKmVjGduhtYY5GUt2Lsk+d15W1MxLh0auRHI+QKeuU/nl+kmXoJQVaNI2UDptLVDW76RQwoD0BJAbGVYLwm0vcGFpGZEneUPpOhAmuLD2EvUA83s3CLeZL92PNtz6HvpeM6kAJ9tlx18XqMicCBNQ1yD9qa7SCjIFzSDzVayhg54QR8IoyfPCCXJY+6qMMaGjP3yA+/fuGWG2GRFmIwgXYTYB4Tn0h5wJ7bmZ8ENLYPQASgx2FnHXPXVT8JN1GtKH6FZMFxCembVncIXsu9SXTIJ8xjdyAbU1MyUGui0+coazi4JuAbbYPdoRVSfXJ5rS0cXtSS2y2ijawSKz0JA6bv5j15lGvY63blzHwsJD3J+/h4WHD7CxuYF2u432fgPN/Qb29nbQaO7L/Q6fGMDc3EV84AMv4ezZUyhXSmi29uUZsya83eqIiC2TWCcnp3Dh4iVMn53B+PgpsN96sVBBsVCW58wxbEsSgOtNM+SytsyztrbcrDjZzyYDcoxJzizJnp8akMh5z9PflsoM811zbQyWSPDCMPyE6SGgm418dK6zGwDZrVxj3KSPtzwCX+Z5kX6KSOGY50dmrwB4ZeDaskmzNA01PR0XGaOkTMTwGcw5qF5v+4ar0r3DvLG0elkIpmWwUVi3k6/tDEf2qKXr0wYKu8yxq41h69N7noqWMjzurftqCcIRtFH2QlyaHMTM1DAq7FpElGW7nRgBPJbVSflIzjvtcV/p99vxDgXhX39YT0fWRIn0BWiFH1R8gOuIi2m57mFhq42gs4fxsWGcOllFuRCi0w5RoY2zGRjbsxoeSqz9FrBBUGDaLwhvqCAZoYCee1Fb8ew1Qizs7WAvamOgXMZArYLBahGDZQ9FGhXWzYjvpiqTdroWwhJCX+so2U+Qf5dsY+AjCmmAfISVIhhyWGkE2Knvo9VpYSj2MTY4gInhCiqlGJ0wxH4QolLxhXZdCoGxWlkyw//TF/6q0H/+8T/+xzg3PYV2OxCxjNSQyWv7PT1/pQ27mwGvJvig9BfzbPgSbxSxv+thYeNlfPf6v8abN/8zzlxcw9zlaXgFCrDx+hiUKMOTl5CHSISyFTjHUQtxh/fqI94bxNtv3EZjI8Bzl57FSy+8iIkTJ1AorAulXa23QQByDXwZ2owNr5OOJl+MzCJUwJc3KUQFzgVpxxWiE++hNKBBgFbAlmYF1BsefvflGLfvrGD2/Bw+/Mc+jtnzlxDFFQmIlIo1eIzGC/LzdR3z4fPhPMGNs6gt/c8VDHDYvvYv/hV+6Yu/jJ/+m7+An/1bfxM7QQFrXhVr203scA00IoyPDOHUkI+hQiDt3whiOj4bT3kITE9Szk1m7Bi4qpCmJl0CfLQlTaFLssAelwTUvo/l3QjLG3vo+BWMVT2cGKxgtFJAJQgRB5FcXFTSVvFyDvOcyvI4QsSFFtpSrsFXRgEFsyZLIh6kL68HuwGWN3fR8cuYCR8cg/AnNLcIrNuRj9tbIR6sbKDhleFVyqk6OkWKhCrMqmuWKfgoekFq70wG2dZja22lAuJUFVhtrsQtzYu6G6RbRoTeJG2YVQmWuec4nzyxOp0u1VNb7WhwsLu/Lv/bzfa6gFgVh3UTWrxxdMIOV0e3gy7CRqSS9IEZuGvRMqV6gHhuBrlParkd136mh2Zsj76Jle2zPjgqZL978jPhzLDkA/esq6U97jcblnfXec455728aqyD2fPTftZ1HZYKb2rHLX2TVF3b49dVV7ZK2Zoo0DBPKKBYdU0YALNBUWbYfLYAc/p+cx/uz2caCKdf+4uL424SELvUyYwiFPiPdb1RhGKoyta06VGBPosvWS5mxzwCadpl22nA9OuWa2MQJ2vzlI7OsWQLMtKZHz58CPYJz1JHb3c68Fhe2MeWqI73rPNeVkMaVEn9RwteeTor3tiVtTbXYQMcYjuc9asNv9JwiRxHapw5uGnA0PqDejjaQfM9CTqq/aqZ5dEboJPjZ6jYixCfJJG66e28Dzc4kNwPwWK7hcHBAbRaTTQaWv735vXruPbqd/H2229jZXkZ9fquZMIVLJZRKpVFKbxe35OAyslTY3jqqSt46aUXMXf5PE6fnkK5UhSRNnbQqG89wOrqOtZW10FK8MjwGE6cmMDk+CxGRycwdfIcxsfOoFwuiO9bj/YEjJaKFRQKrCeHlEOJDaZInBGgo+8WSTkhmYxseXv0jUH9g4r4WtKqGgi9doYGkT6pCYxJcEwDSvSpO2RG0CPyIYyBer2Ove0N7O/XsbOzg92dPTSbrKNXO8GAB3+vVmuYGJ/EyZMnMThyAsXBIekawLUhos1BqPt2UcVt0YC2U0yYKW5pjbHfzILboCZbHurKN4ENobwbN9VS6J3SlZTfmLZtk3C7DIGR+5f4nk1eaRJTsVP6LOTazXBKpwVb+OAMMZkXj3PrYjfZoIlfo+IgmNq8bEB4jaWqpjk1L9qWOAdeQZOixyBc/HP1wz1s7GzC+7VX7jkg3BpnPk0FrpYaIhEo1nAXKuLEh509FP0Y1TJQ8lqI2BOToMGIQ/hEBNKX2MdulQ6krQm3VRkxSqWKRLR4UYVSTV5e9VZHgBsVPNkCh9pf9MOKzOhx0rM9g5n8YjzN1RctCPeZPTTTPWZPxRqCTiBgLqxWJRu5xRqb2EMnjFFtt1ErFjFYYna3JXSgwI9QqTDDzJdnjLGBQdS3d/Eb/+OvoFwu45/8k3+CCxenZUGzTdf3AoSrUmbq9FpHJGxG2NzYwas3fgvX3/4PCLxlzFwKcfLUKEplYkDWFMWIgoIYKf6+14xQLEZC8+ZP1lmTUbB2bwdba5uoeVU8d/kCrl6ew1CVDtGeE8FKV7qCNweEJz3cKUpRhBeVxAEqUK5bQHiEVlhHpVaTSdiJhtHuxFjbaOHf/j8beLi4g0/9qT+NT/3Ij2NgYJgQVfpoMnjgxyU1dZJlNw+ePRKe4MZFEhgQLrRyC8J/6Yv42I//efzcF/4u9qICdqtj2G930GKH5yjAQLWE4UKAQntXlOQ5l8NCWY7FTLiyNMgcaUlbv0rURtvnumL9dzmZ1D57wPseSuUytjsl7LUC+AMn4Dc3JUA1SBGXFlvURdLvvcVcDRV2pfZNVf7LgSclAlGhjoCtsMQUluW8EggIW+IQFktlrHY87LVDFAZP4Onm4jEIf0Jzy4LwO1sdPJBMeAlexW1Rpllv7RiuIJyzx6TUkquSeWQMoABk5yWsILoblCXZIhO87HWLirwO47BaMK/HTV8RIrpknV+b2RMHVl3lLgCh3m0iZqQhStWGVWfbOtGeiD1aZ9hSO2Uf6V109AfBXQs2c39kEN4fKBHntR9ELQDv6Pdg9/T7BeG9rGhzoLxMOD92pKq6LjAPIAePaGOXdZf5tY7Zg8g3khVZ0wzywT7ZckybKRenVL1f209cwvQx2XaadZe5Jz189fdC3FF4x9dJwtozYmwSLOX3FUKKI8xgaqjtjnTcrCoz+Qq6r/rSxiHnTgNVhJ0OwlYLfqsla4urmdfIuR/6JVDRoxPFwkRi0ImqHT/4IDx9rrZTgpEKS5kBvcBCZqIJwtF/E/DL1l6qh2FhUsr4MVbCLWkx4ECF4UyRjRxLf88D4S5zroulIsdOwbx8xoC87yf15V3zXSZcgFqtgr29PQmGvHXjBl5//TW89sp3pJSRk7Jc1kwvfclyqYZKpSpBVIJwgveBwTJGRoYxOTmOmdkzOHPmNE6cGEFtoCribtWSlvy1Wm1sru9ieXkdmxvbqFRGcPbMOVy6eBVnTs9iYGBQfA8SrYplBfx+gTbeFwZq0q7L+m38KYCcfns122BlUcuTIEnvelYQnqx/J8nHdcWAgLwDuAYpnEzRX1P/HgQdEVYjGCdNf319DSsLCxK8WFpawuLCMjY2NtDphFJfz/NUKjUMDgzh1KkpzM3NYfbiRcxcvoqRkREB4dyHavL0p9oCXnV9203SSJIwMqwbJ8vstkjUTLjh+vWMh9gfMwyiK5VxDvpo1n+3dkPLyPV6XCV1bYPWJfDS9VanZpLF8HJMa/Nz2AfvNoB6DML7f3+73zg0E/4Pvj3vrJzUGRHRLnGgVCRB6jDCKI2mBXuIWa+LANUio7ueNG5PM+EpCN8aUBDOKUIBNzupSDsJCO4JAioDAvr3O4RepOxSibuFEkEIg56dJkLWy1AAzvYZsEsoBgjCIz+WbLgLwodLNRG+6AQxwmoFXqmEXakUKSCIYlRbCsKrcv376LDlU9kTFUsB4WGE0doQ9rZ38K/+wZflpcBM+NWn5mRMCklU2cajnkwmnGBXVTLjpMUFI4TtRhNLi0v4+je/ivtL38KlKydw7gKfWCgRzr2dDjbWt7C2to3trV3sN1potnwUihEq1TLGxocwOXYSo8OjWLi1gqHqAC6cmcazc9OYOjkuvTXjqJGZ4VcQzodgBPm6QDiz7zYTTieFzneEZmcPpUpFVfExhp3dBm7dXsF//EYLDxe28RN/7ifxY3/6z8qzKZQGUCoNKB3XtCmT+cWh5tvQ/96AcFo9BoMYEf/av/iXkgn/Yz/2E/jM5/8u9kIf9do4GkEomeaOH6JSKmAATXjNHYSdlgRqQr8ic65DOropzVAQHqISMRNeFseOwm02slREWwxuoVjAdlBBMwTKw+PA/poo1VdJ8242xVmpVItoexE6LLsQx0VLNUoCwluICvsIDQgPUZYMPO+nHPMcHgrFItbCAhqhh/LIOJ7ee3gMwt+b3c39tgXhd7c6uL+ygX3JhCsIL/tRUqagXImSzIsSg5AJxUsPbUG40Db1tZ7SsKXUIe0Bbh1I/V42xbsAKvemYF6dV4oKmfNJIMo9h1FHz8iEZ2XHxSrFnS4AbrMIUZDWcbtCSQThhzBgM8f4SYNwyX70CcK/F5lwvvuytsMcr+4ihvTbh4HwzLNkAOXEuc1x3HPrzu1szsiAu8dMHEMB0qYPcOJA66R1QbgIO5nPC5ZZZkC47Js4zfQPDACXUiHqerDcxvQcTmVm9RwOCBeZJuMAbzbrUr5TLvgoBwE67RbCZhOdgAy6Mkq1IQQsxyPNtUjxUdVR6AXhQsf9gcqEO8DV0LhdsTQ3GJg8TwkaGsq3SaJoANCCJCnoSiao1DwL+8D5mxFxpK+U2BADwvnFR4Hw3gw5Ex/29PaZiO10RN561xu5Znzfb25u4Nq1a3j55W8JEGfiqFqt4uQks7QTonJeqVRQKlZRrjBD7UmWl+JsLB8kKA0CdrJpSyaYnzVbDcmGnzk5hNnZi5idOS/AemN9G6urG9ivtxEEEaLQw0BtFBcvXsTc3GUMTwyjVC5J0kvFzYASy59Im2eJWAYI93JAeD6bKMsXM2273PVvolg6ngTpGmST0rkCk28e1tdXsb6+jqWlRayuLevP1WVJhPF7ZBiwfe79+w+wsbEl40OQXS5XJfTC2vjZ2VlcunIFz3/ow7h69SmcOXNGMuKeX5BseaOt5Q+99i80TFQB3ea6pfyH7BgDcQnCSY+XN65zb+n+phe5I3TtzhOrw6HBUWOnbOnOuwHhPSwrQSLHIPwJeW/v7rCHgvD/eG/bvFOdUL0og+qCsMZHs6ghllsRlvfbiDp7GKgUMTFSxkiFkUGgEHW0RltmZ1Gpw8Lnsb2MqaCuVEupeSToCCl5UoBfptq2j/1WiJX9FjabHXFGR4cGMD5cAyFMFASoEJB3eQFqukm7pRMSejGCgp6D4KQcFdBpMxPuIaiWJRO+GQRY322j0Ykw7hcxMTSIsVoRftQWNW4UY6mdZvbfDyKMVgewu13H//y3f17G4B/9o3+EZ953RTLLacnS9wKEt2XR0+DwOhht3dy6hvl71/HK6/8BnWgVT79vBsOjHrY2t6VuaG8nxMbGJtbXt4TG02rRVR+S2jCqbrLmd2xkHCNDJxDUm7hyaRYvPXsZT12qoVb1EIeriDukghuafDL4VtiJ428ixuYziSiSHhtRwE0F9CCgIEY7bMIvlOERdPqTWFxcw7e+9Rb+3X/aw/pmG3/5r/w0fvIv/VUUyxV4xRoKIqZiM2aGGmYj4zktfN7dMjn4LUvd9kJG5NXS/cuv/Sa++MUv4r/+3N/CZz7/BewEHjb9Gta297HD8oRSgOHBKsZqHmoRg1Kh0gRJR4+ZNbHK/eyo3pY5WgpjoYDLejB6BryacoGlGqrMuViPsbazj7g8iMlqE4OVCoYYvGq3hPJO4B+VSJHksUxf6ZjrgiCcdd9thKCysdLRGcwS8F4A2qRzxcCDvRCruw2E5QFcrC8dg/DHNZF6jkN714l8MBNOEE46OhwQLsJiUgab0tELzJklds84uVrRYyhx3VR0rjep+TcZZ8kyddEqzapybKn2tdW1ZrpSquCaSjB0Uzx5MNNqKQtwuw6tm2mig5mcw65rOjgsizBCcgr+TcsgRgD6yCJLBs3JgLvXkQf6CizX6eNZy759gnCeoN+vMAjcz3YYCM90nk3mJesceWOVdobv/lZutt1Mk6xz5Dn0lh7uHpO/MwCeRVG3wNoqoktG3GScrXqyCDrJolIQ4j5vTdDRdgqRWZ6ThrA0a63+jNTj6e/ikNsjKP2cNlrrTVW1mf867TpqlQoqnofW3i4WHz7E8sIimq0WJk+exKnZWVSHRwG/iLii5VZk18maNVR0O3+lV3TW9n1IR5fEnbnWJKDgJEy6/Te7o9633LuRmhELaNzJLgDu2LF0SEz5jS2bkRIa4zeYBUuIpo8v/dmbBbef8+9MHJAe7SqiWxvpili6c6nEEstOG6urK/jud7+L62+8gZ2dbVy+eEGE1E5PTWF8nOrmowIKmQWnqBr9C9aINxr7CMKmgHCCzfUNBaGLiwtYWVnB7u6OBNBZFjk6OioK6aRfUzWdc2R9fQMLCwvY3d0V4PnMM89g+vxljI6OY2hoBFFESnYEv6j9xWW+Wkq4kwn3kU1Hz7ML7ESUZ0Oz1rm0HIwoJshyv0h8U4JvllAsLi5iZZUCditSK0+QzX8U5uVGv3fh4SKWlpalJDR9/6jSPJcpgxyj4+O48txz+NjHPoaPfOQjODV1RlmJYSS4w9aFK05RkqUG7XRzgbi2GtNyV2uXBIj3BApZBiPecJINN9ltnXnyL5AAoA3yqUaFlL9oOtywbXQ0LfPGEH2S6W7fDIJX7PW6EC4n8HkYKyrbwOhfjzPhh43Ooz87FIRvNBo6XXpabMiLynpfUiMSS2b4na0I1xZ20K5v4MypcVw9P46JWgFBJ0bFp2NvJk8iXGKoe7Yu0dYRckoXCogCCi6Qb64Ca6wJv7G2jfs7dVT9EGdPTmB6agjDRQ9xEKNMh9BOcDOvaX4FhLMVGUuGpSZcQUaBLHZJ6xfRKftodmIs7tVxZ2kHu60IZ6tVTJ8cw5kTBQEkQluPIxTKWktOdDJQ8tHaDfE3/5ufEcP4D//hP8RTT8/1jPyTB+HtDkF4hDIV5aMQG5ubeOudf4e33/4O1rZuYvJUBVNnRtBsb2NxYRGbm1sol4ZQG6iJ2ma1VhQF1Tg+IfdBcL60sIalhVVsr9dxZfo8PvSB5/GxjzyP8+dYWtBAFCzBC0c0qOJm4lijajNgydwxBsdjMKQDP9J6arZAs26NTiXWIbEO6iRu3ryH3/mdb+H//L8XUW/4+Is/9dfw137ms5idvaRZQA6rCLNZs2WrKeguPemNL2JOCta+0/pG+Ff/4jfxy7/0y/jCr3wFn/3Cz6PpV7AaA/ML+1jc3MHpMjA1MYpz4xWcKMfsoiJ188yCq46mBU1AiewATs2IDiBFBZW2KvcqtDctf+ecvLnWwZ2FVewGPp4+U8YE6WqDJVSlySgBGGvC1YB32MNd2s95UjZPhgh73GpDKc0GUYGY48dlx1cCszE31lq4vbiGnY6P0976MQh/QtOLQRAB4Ztt3GcGQ+joVcmEVwpk+ui8EIkTaV3HzgXUd9AtcWKpHi5rw5TfmPUoT5gvZ9LFGZCxzq0F2QTnrqMs9l9rtPUEliqu+5VYi6HyhDI5FSRrvWuisi4fWAfXqe02fXWts2trwruAOw9udUO6AgGko3cxBh/5RCRYYCKjBzJbOY5JQUqovr82ecXlXG/elQaZ6Ka7/Vfvd10Q4n6WJ/5GG5K15Tl3FP/M02XKB+E6H+0YWDq6pa7qZ+q8ym9kAdtu4uY1bGs7lXKrT1d+WlE4h1ZvyVW2DpwTmcezYFrvLYXdJgSW0NltRk/KvpjBFCAeoRJ30Gm1sLO5icX5u3jnrbfx4N497DebuDR3GS985I/h9OwFlGsDiMpViajR1vdmwnntrPXO3L4PQQYeO7MAACAASURBVHj6rjaZbanLNptTYuGuOb4j7X+rvdI8ZUFELSyotyNvj5uOiNozQ2NnQkjpcqZPt67vskMtlyPYnt+J2XNBOt/9fPsq3JFrsoFBlg44gnH2fc39SsWi0KeXl5fw5ptvYmNjHZMTE3j+fc/g7JkzGBoaFJYlmRBZ9knnmooJMxPO+vF9aWlWlzZmO9s72FhhlnhBwCrnJUH9xMQ4zpydkoB/o1EX4K515z7m5p7HhQtzmJ65gGp1CGHA1sBlYVRynkqBBtvLWuEsKUPNAeE5jAwRm5Uhzwg1dv3NwI0oQrvTQCdoCfC+d+8ebt++JVRz/s6Nfuv4+ChGhodRIGOkrfXh3Gd+/r6MxfDwCQwMDMj6aLU66HQCNBstufdGq4XTszP4wAc+iD/1oz+K559/QSj6jSa7+bg9xU01u4Bwm0QkDyIVhBQsJDCJInG0DZoXZ8bZIz3dFk0kbdPSAgr9Xmo3bRZdwboVn9S+4rIKiJ0e8UKyNsvS0dUSplsXpd35e37LuMPff8cg/L35B4e3KOvUWT3f4+moGFuS5rWfBwHe2Sng5bub2Ft/iLnz03j+8gRGKwDFLaV82JkJ9teEpWzvwzoXtohR7aV8t7Ef49WVbdze2sOAH2L27ClcOF3DCINgpAX3HF+j2MpMlssUEG6omuIoWvqydrYi4Li7toe37m9ipxVjZmgAF6bGcW7MF4AvL3TaJCbyuSg6QInAcT/CZ/7235Ao3K/92q/hytWLPU/lewPC+ZKvlClYFmJtbQ1f//3/Fa+/8Xso15q4cvUsCqUAS8v3Ua/vywIfHBjBidETGBsbwfBwRephms0SarVBidzfvb2MV7/zBt5+8w5mJk7j4x/7ED75x1/E6ak6wvYWonAJfjRBeT0HhHOAXBBuixH1AUj/WZ+tszhw2ideMnPMwVbKLJsSwakoOoVr197Gv/2t38XXv9PG9m6Ij/zxT+Iv/uWfxic+9SOAXxV6NenY3SBcyYL95a/ezSIyrYg4IQwI/9+/9pv45S9+EZ//4q/i53/hbyGuVbEWA+/MN3B3aQ1XqgVMT03iwqkyBgqG9kv6khHtcUE4s9HKj1QAIxkYQ3uX5SBcdJ3XN1YC3Li9jNV6B++/OIQzk2M4NVxAxZYL8VDmMVA8XkG4qRRw9OyssSYIFztPvGbO8fpKB9fvLGF1r4OpofoxCH83U+YI3yEID0IKs7kgXOnoAsJFHf1RIFwfPMt11ElMMz9cFzyWAAeTVZMeuRY8d5eYJYBc1pibJTKEvRIFMeWz9BxyzqQbRrewkZjknnrsFIR3K5cn52RphVFud78vmf4+EbLNIvZeR14WR+pwv89g+LvJWPQLwt1ASO+0fZRoWtb+mRkviQdlOOY9VE73eNYBzcqEa4ayuxc53WH28hZz5vQO5n8rOLc9v1N6rFW3l7e2mV/SOUi6wuj3rMPalRFzHV3zu4CZiKApVOXmKBS6an35IVZXVnDn1k3cevNNzN+9i821NeztN/Hc88/jkz/+E7jy7HMYGDkhINwvsUxL1efdbDj/+wcKhJtAskutT+L3TmDJDecoxklLTywIZ5BYxsMEXOzwW1tm3D9jw2hDKDZGJphh6jm2iCA8zy7ZMe9izsQU0ErtkrVV3IeZcNcs2XvlXCB1mkCR4ni0uy+88DzOnZ7CxPionJ/PkmBZ2Q06n8lK5Ma/k5rOsQiNDecxpFmfiLfVsbOxKyB7fv4uHjy4h42NNVFWr1QLeOqpq5idnZZ+5AsLD4QWH4cDuHDhMt737IuYnJiSuuhiqSZ+lQbbCMAJA2zQgUGGbBCeVxZhNOy6ygN0TLugoQMQYjSau7h95xbefPO6AG8CZ44JGQLM9I+NjWF4eFCAN4H65kZdqOT8nNn8WrWGc+dmhA3QbDaxtbWDdput4HZx48YN3Ll7F+04wvTseXzyU5/CJz7xCZw8NSWCbh47yZiNwTe7WRDOZ5KAZBt4NpR0aVFmbZCkscnm1WOk9qdbb6MXhJtRT79DybIk8Jh2aei1s/a/rc3qmJrwA/Y456V5DMLzRvTJ/v1QEN6MN5xVkppFxi6FjiWkSCHhoBV1cGvFw7U7ewh3NnBp+gyuzozh1ICBQ10v23RiN4kUTLbGKucx9sS6X9+noL02oOLLcr3ewK0He1hY2UcNbczNnMHsqUGMVgxKj5w2IdIX2Qwe+bRiCZnSMTXKskAMjZp/IsXcA+6tb+Ha/R2s78eYrVVwdXoKp4eVUq+pS7bbMm9nUqplnUX49Oc+k/YJv3BOXrzfq5rwKFZVVftSoDG+desWfu/3v4aXv/1f8NT7pnD5qTO4c/c6FpdvYWRkCHOXL+LU1BgGBioI47r8o1EkDYhGtt0OETSHsbsZYunBNjYe7OLc6Un8xI99AtMzHjp7a2i3HqBaOYsopJhHjCJVOimgEbWcTLh281VZmbLQm9rxPoTmKYIzHL8WWs19DIwMoN1ifTuz4Wdx585D/M7vfAc352N4hQH4pWF88kd+An/uL/xFFMqjWhte1GeY6tWqyet+DT6JRUSarAkAmJfk1776VXzlS1/C3/vK38fPff7zKNRKuN+KcfPuBpY2dzAbt3H14izOn6yhyDYRFulyFBgNFeNIa0t6Y8uIoKhyp7nJ9EXF70uf1AJurAa4Mb+E9QbwzGRHAmBTQyXVu5PB4byViIeuAxt8koiUgvmkpEDeFvYNxCgTlVc9vLxQx9v3V1BHBSeKx5nwJzGjeEwLwue3W5IJb/isCa8iDjuigm5BOANVNhNels4DqZMqdHFpM6j2UGap+3nCeUjvQgIzVEEnFdE8/y4gRoVmS0UX8E5nk9MnpUUz42E3aR+WA7bdsXPPEfsaQLPzz2aRXGX2Xue8XxCOQupg9V5H1jN1hT57P++lq6bBBCMYllG3TEfcUqfpVNLpZj2o/Zt1hPIywfYa8rLUefPSjOyBj/MAvY794ZT3XsBrlcsPWxtd3xHGZj5nKZNefkirtazzKoDQ+ko6xwTAtsc3laeZmWbQ2tZfCp2ckUrJjqvP4D4L62CzPaaKnmsI2OZq5f4kZa3rUWnE1E3R1lTLS0vSiqq+soD5O3dw6523sbW2ioJfQK1aRW34BIqlCuZeegkf+fincHpmFsWhEdHFaRt2adeaeRc14fQNmDA4f/48zp07J+JUnIPs/pIXb3J7SLvjnKd/kNfDWxtXpnbCZd3wuFY0TX6axU2eVhoEJAXclMQkdirNdKu90w4g0p3FBi0EMOt+Sfsw4x/yPBaE9wLxvPtWHlp6fAv8bVa8d1xoPVlrvbW1Ib4ZM9UUWLt08SKmz5yWGnD2aqf/xWOJYrfZ7JrRn2lJgq15d9dJpxmJYBkTMpuba3jt9Vfw2muvYH1jSdqZnT8/I+WSfN7Ly4u4e3NRasfPnZvF3NxTmJ25gIHBMfFHZK6zdFBKT/XtpAwClq4d3PJAeH1vX5JDPCeV3imsZgMr/J3Pie8dfp+U+p2dLSwu3RPF+OvXrwsdnaD71KlTUsfO7DbvmYkmCtxR1G5nu4mJiUlcvnwZVy4/henpaYyMjMq+HFtmwsnuXF1Zk/G/fuMG3r59SzL+pOV//OMfx/mLl+CzVR8ZuElqJ71P6dRkqOjymiIYF+E4k/l22ia6z8zua0eQWW0CfWmL1vOOiI3Iinzfnk8YOzKTuwA9MyvSEckJZnRnvI0au/OopNbfHLfXvva+v9zrPsymZ9vdKrygg0ocYG5iADOnhlA9VkfPHMZDQfh+vO880xQ406BoTRRpimrSWmGEt9ZDfPfeFqKddQHhT02P40yVJpE14amapPYlVhPWKibNPoSUawF5QLq4pyDcUmU39ht4a6GO+6sNDKCFuZnTOH9yAOMlGgkVR5GJY7RGlUIGlKX3nwYNIvZ3NOJXFHjTiQaEBbaBAu5ubuH1B7sCaGZrJTx1bgqnh3zU2OJFJru2MND0JNWsmVmK8LN//Y8WhDMiSmeCBoFGiXSnl7/9r3Hv/g1cuDyMkTEP8/feRKnawtmzU5iYPIGhkQqKpPJjH/Cp1A10giaKfg1BECNqj6Kx42F5YRfvvHJPxNh+/E9+Ek9fGYIXN+H5GwiaFM0roVThUw7QatHhCMS4iYo9QQRrt6MS2BlB6m3KpFMTlFN0vo4oaqMsBf1thBGVOSuI4jN4+515/Pt//y002iMYHpnE2mYTMxeexV/4yb+MyTNXRRiQIm76NDR+aNsc+E+ckO4hDAtaHytR6xgE4V/+0pfwiwaEF2tlA8LXsLi5jVN+hKuXZnF+oopy3NEuiR4jp7x37QWuFYUU4FIQHscl0yZH119ihuMAobQuK0qf8Bt3l7HWiPHsZIDLs9OYGihKvEmdF8kHaRc3jxQpUtI9obpLrZNk8i1jwbR5YZYoCqRVTgAf31zcx1sPVrCHCs7Ga8eZ8H7fSkfcn7axE/qwILxpQDjbihCEF02dF5+7tCjzfOm9yfmnlFxbiqFReH3+dh4YOnlS9pNelIBwKvty3VoBKEsjF+9B6ZuS6TElIIqHUiquJqyMYyrCb0oN1f83TrX9myQWnSyzlM8a0OcqtBvFYQvOFfLoJnT0fjYpCs/+Uh6opVjowfY6xv4n42quyvy361i5jg7H1/7j+eh0iipvQkd01L4PoZvLu7NPOjqFxfK2rGPpo320uKULqq2SePZ5TA9wcVRtP3DqiqR+Re/3NMHpZLYlVpi9P9/BmWNi1NEl5p70CtdpShVo0kf53tSfLH/j83BARqItYqihJuuqNF2d6/xeSIEOwyahhkHQaWkv6E4HaysrAhiYlbw3Py+ZvY3799BqNrG7vSkK6VRs/vCHP4xWCCyvraE2eQrPfuAjmJ27jOLwCMrVIXhFVaX+QQbh+pYzNsKCaPPgbfBcV5PRHDJdE+zYKqvH2DOnPlxtk/7dj/n2N4FHC8LTMIl57+pJLXguJ4Bc13YCxnOCPv8/e+/9JFmWVgke1yq01joiI3VWZpbKUl2tmwbMFphh6J5poJld6F40A9Ozu//A/gaYYcNvmMEOmM1iGEv3Dtuw1V1VXSq1lqG1Dg/h2v09Xzvfvff5Cw/3rMyGarZ3083CQj1//sS9933nO+c7n5bx6eMsHa96imp1kBsRyfH5xeF8fn4OMzMzknQZHBzAQG+PlAQGxaXbksScAf8c0+77LedoSv20YZ2KflT0QBtO06o2n89gjcmeuWlMTNwTZjmVTmJ0dEDAqj/gQ3x9D2tr68hlLWHET5w4jeaWTgRDYXEot4ps76WSvD4/ySg/iiSfKryqMuFFldzles9zI/AmQUVWn4x+JpOSG5dKJjE5NYGJRw9x/+Ft7O7synUZHBqSGnaWWpLNZr333Ny8xLmsnyfgHhs7gaamZgHqzc2tqJH2Y0FZY9X18qKQV9d2d3cfc/PzuH77FiYmJ8Vd/rXXXsfRY8fFCC9FSfohYzbT6UCVuwj5JkkKfufao30ldAmMKonRa5duBaoiVC0r10aPIng04J2/+PTskL8RW6jvBj2ZFJZh1RWKKg00d9rUUQ25PEeegfCnCRh+NNs+FoQnqjzpuV5JxZ/ukSwgvADc2cnhyvIGinubGOruxHh3E3qCfjaTIgfqsCYFCSDVYMuZmkVh1V0gXH4vY8IzadxdTWF2K4NoMY2R3g4MtETRQpmmNO3h3tQyyM8geOfn1CgIIl8F3aeO2digTgbwU/Pi5Q7M7u/g5mICm2kP+iN+HOluQ1eNF3XC0nBC5AWUqKXWz4YOMlF+6Sv/ciDcsvOSRS1YXNAyWFxcxLVr13D33lvY319Hc4eFUDSDbH4b3X0x9PRykWXQS4dNMrIZeP05eL1F5PJJ+L1RMCnus1uQT4WwtZbGlbfvoS4Ww6dfeRUnxpsRjfoRCqeR3vciFIzCG2RbwAQKhSx8Pt0+REyNWN8UQDZtYyeeQCKZQl0bHdfrxCCEJn51dSGRS6VzO/D5I/D6osgVWnHv3hS++91LCEeaMTwyjvnFOPJ2FJ/53JcxPP4yItE6MXFTSxCXKt5xJep2VZp9QjOJDxCVYKKGnsvkX2om/Le/9b/gl7/xTSgQbmNidl2Y8NqgR8zt+htDiMiIU6Ba2q3JWFQaE55DkM7z8hvngK45kiy/6blpIY8g8gjgzi6ZcIJw4ERzASO93egI+RHUvZs52zjupRRAuFY+qj0IiBmcB3lJVqnPUMS4+gwqLPKeELLw4aP1tALhnjBGs+vPQPgnNKo4DihHn93NYpFMuCcILxkEgnAmtwRY01eBY0b3CWdiUTPZqg5bhxC6xtLUVBo2yamPLEuxGpmrMRhym7WZn7kNZaBOoKmajesV0VwUJY90AHmZQ3q5sZQJeLn+mJebSVLs0sGSQjkeSuGrY7gKd4i9xSsHkNVupzILrfyqJl91S5TdIJUJjnIpMfdcyLHlTolV+7ihxW3dpjsftz3/bz8mY1ExAaGllI/btzvBIOf5BFmRg+w5g8yPTw4ceE+V21dNSmlGlNmHUvApCbrwAqYPuJaYcz9+X9gF6NU7+HxxJOgE7QTahQIKrLWTYNmjTaIySCeT2NnekucbZbRrq8tYXVlBfHtTwDjdnXO7u7qDAdDZ2oZPvfkpfPFLX0Iil8fNO3exuL2HzsFhjB0/iWBDAwKhGgTDdT/+IFy34DTjyswtM79LLLXynpBYU1pj6QSgTnwIsNJzxl1uwycm1ZmGSTcaBaXKUYDFMZbUHR74n4ADwnWyu0zFUz4PpEZatztzwLxeg90qPPfaYRW98Pu8WFxcEIY3n8tJi7HhgX5heuvrWN9cat1VYuG5ppeS5O6w/NDcFY9AxV4zm2pZWTEwW16ex5Wrl3Hr1g0pFxwdHZUEQH2sDkuLi5ienkcgEMH4+DGMHjmB1pZ2aetFFQLN5DgHAqEAgv4QClopcuiaVEkMBvW6R18EJbOnubFPhHysbWeLMUroZ+dm8PDhA6ysLInze1NTEwYGBuTa7O2ptm6J/aQu7bCF5WbyiucyOnoMEbLeQbrJq8iKdAI/T10jVU/K68tDWN/cwO17d/HRRx/BHwgICCfLzrIRX5DP1VK6V60hpS7WB0CzdPVQicVy13S5Ty6m2xizqQeKKm1R5TDagE39WUWzAvD1/zRZokevep8RNNIvxXXdyzttHCin0Tcs73hz6ci57NlzcI12Z5Ke5Emjj9/zjAl/0qv1+Jrw7GPS7cp3R0lZmWnJAh+lC3hnYwPY3cRIdyeOdTailz0IUQQ7HRvpIkGskZiHTbJdRlYp3yMo0H9QihvfzeKj7TTu7WVRU0xitLcdA00RtLPvsguEMyQkQDEMekzXf3HvBCEKchCEqyWaiyOBiIDwvV1cX0phPePBQMSL8e5WdNd4UO9RvTwVCDeOQNyDAuFf/xcH4X5ZLOM7cTx8+BDvvfcepma/j2IxgXDNLtq7A+jpr0drhwcNjXUKcOdyUm/E9d3Lwnlm9Qq2uI5zwfR762HngohvpHHt3QcIen14+ezzOHWkC7WxEMJB9k4PIhiKIJdPIZvbR6wmDF+ILeQKqt6vGIFlebC9mcT05CJWVjfQ2X8E/X3dWF9bRV2dFwOjXShkd2DZu/AHoyj6QsikG3D37iTeeusqYtEiXnrpRcT3gaUV1refwvHTX0Rrex883igtxPQDVqVT1AL8dMH2k04Ysx3HTd72ycPbEpbSxl/+hWbCv/Wf8Evf/HX4w2EsCQhfERAeDYYEhA80+BEVDpujh/CYo1eJ9JRcz0YIaeWILgkrw96JbZeeRzbyCIONAG/t2Xgwt4GNDHC60cJwbzfaQx7xO+c7eSUUCKdJiGrRwr8HpL7Rg5x5SMmVI+xXIJxOnTlPGBn48cFmBg8WN7HvieB4evkZCH/aAfPE29OhFZjZoRw9LnJ0bzhUAuHaBKpY9Jfk6B5Vd2BYHRU/8uGspYv6s83/pU+4CWbVpirM0PWM7kDYAHfDlBsWRkhl3a/XaI/cp+ihKknLmd1MTjUArsDpQbhrfnNaCpXFA0/foowmn0xNPfkroJMe1d5RDsSZFXD3enUCqqKSXJrf3e+zcyVjrUo16+WfzSAp9wQstft96pl1+OW+Nwf+y3HmlHcdfl+5lFECN1/1a1sO2NV1eHIQ7lw3KtIqvAiKK3EGwlTpgaSC4pIBZTafh4/tv1iCQfNLabVqIWeR/aNs3ULBYnlVgYs8cvmMfIa0XOX/8jlh1nKZHPZ39qU2lTLv5P6+AO7trU2RnO/Et7G3u4N8LiNO/1bBAp2ymTBvamzAaxdewU/+1E/h7Pnzosi7ev0G3r15B95YDY6ffg517V3w+aMIBP8/AMLlqUY1VukmOuUveg3jf9zdGCSxaKq1zDonChVVk63KbUotF/1UeRkmXQN5pb1UmTzTofmAs7lW4bjnJX+urjgp1ZC7pfPSHE1/pjlDc34s1wgEfFITfvv2bayvrwn7fezIGJqbm8WkLRSiOa7adyQS1g7hGqTpll2yVouPB5N6B30xWAYpoNlZbwh82fe+IC7qbIt27foVGecEuKfGByQWXFxaxcL8CoLBCM6eexmjY0cQjdWKSRxjxAJbZAYDCAXDAmKf5kUajssV5wyPl67nNHDa240jRXO5VAJ37tzGteuXBWjzc06dOoGuri5ZM+fnFzE1NS3JK0rnjxwZx5kzz2FwcFiAOsE4Va+Ukvt9fklY0OWcfcJ5nVQfcCYkigj4fchmC9jc3MDd+3fx0eXL4kL/+uuvY3BoWGJiHxkq/Tpg8cvEt4ZEQmm4GGz+rGgOxZQbAC4KHdc4qiQrlxFpWHOfigPdQNiw5wqwa2Du2qZ8jDrrnfJxO/TKOgrgZyD8acbxJ7Xtxxiz5cq4EtdhsJ6LyUApDPTAytm4krDwg7U4sLuB0a5OHO9qRJcG4QEJyNQDlLI1LsUM+SUs0RIv0y9chjHNePyUJusKIg8Q383hymYaD3ayqAUdu9sw2BxBC3uRS59xZqUVjLHosK2X2xCPlQ9jaSNQkr9zsRbYUWT7J1XlM7uzh2vLKWxkyIR7cbS7FV0xoJZmYhqEq9o3vjcoxmIE4b/4b/+lmXA/crks1tbXhAX/7ne/i+XV99Hb34jG1hy6+kIYGGpGMLoPv98rdTiUIMlDzEfn1bwEB35vWBuE8OcaFPNB7G6lcevDCfB6vXT2PM6M9yIWDcDnSaBgh6V+fG19kQ3bMTw6CG/Uj0IiKePD64mhaPuwvrqLWzcfYmJiBnagHv29nfKQGRvtQP9IO3KZOLz+NDy+oNS+7e3V4OHDGXzwwT20NQdw4cJLKKAW9x5uIJf34YULP4ejx88D4tRpQDjH148OhOeKCoSzDp4g/L/8xV8oOfq3/if8sgbhi1kbk7PL4o7e4I9idLAXA00+ROiyr+XnimtThhvS35kJpWJaFm9hyU1NOEc0eykrHQoKnrCA9Ju7GoSnPTjTaItXQnvEg6B2ORd3dOMRzCBEekF7wHiWC3bBlWVXTcpUtlqYcK8C+h9sZHFfg/Aj2Wd9wj+pBZnhpxuEixz9EAjnQ94NwktMkWK5jSu6GlklBlwFbGrJNrJxtf6abaS8yNWP2DzD/fy7cVLXDsWm9lxtUwJHitXSZT8uRqmctTkAAHlcVUA4SyfKYwlh/n1l/aQ+7qbwuP2V6xmrBdsBnkeFXLT7XMqB7MFer6VAx9Q9ErgZczNRFojjvLq+brm6YIYKVL8w4W6X0487b1GqqQCx/OUG/Qf+x8Wb9UOPeZUDcbDsqIpsQF1CBSZK7/s4EG7e4woWnxaES7xhzl1HpbpMLc+WXxK0e5DLF5DNqHZHeZb6FArI5uhVkkYuS2l5VlpEWYW8Upylktjb30Vifx+JvSS21rewtrqGdIqmpzZymZTIa7kd/U64DxqQsvabpWNBPw1QIzhx/Bi+/KUv4bXX30B7V5eU/9y+dw//5w8+xFYqg6MnT6FzeBTBYJ0oxMyYMONCgv+n7BP+L1kTzsaKHwfC1dPQJQkXgK0WMifRqBPGmuM0ggb5P+MUB8Tr8hcB4U5NuOY2XQod3w8BwtW9OCxFL2fClTM4DX1DMjZY97ywsIAFliVsb8HO5wSEt7W2itkYxwWBZSTCckG/xGf0L2D3mlIij0CcbDJL/g4qgjgmuL6oJAJVSbZU4dC7aGFxHpcufYT7Dx6IV0F/Vx36e7sQDMUwP78ivbV7eocxMjKGzq5uNDW3iO8O68zJIovxL71kKrwqKmq4XYH+OaqMgPvg8dB4LR7fwtLyIh4+vI9Hjx4gnUlKq7aurk65DlSSEHzT7Zzn3dbWjmNHT2BoiOz3mLRfI53OMSDKIB3LCjEm6wyTZbZcI+fYikAqlRM1wo1bN/Dw0QRq6+pw4ZVXhAmn03kmp/S5avVxnStLBvU6ppTAahyJLN1tAOm0LxTNeglUm8SjkaUb7129MKscofncEhBnHGi6OBgjSScBoNseum+HG4TLOZStyc9A+BM8MH+EmzwehBd33PlKfVhqNeREopyLdSP8nQDwVtyLS0tJYcJHuzpwvKtBasJFeC5N9nSgJu3NtGxcP7dlMZVBrb6YtWKGWrHXaiBt7+VxZzWDma0saosJjBGEt4bRGFCgAbYC4fJFfbQBF+bP/BAGblLTUW7MpgDJ/FYCVw0THvXgaHcLumN0Qc8qUyuCPBcIZ98zLjBf/eV/eRCeyaalD+SHH36Ib3/729iIf4DPfu4FDI/T8CWN2nrWxG9JoEf21soHpQ8l5Xestclk8oiF2qQNBu+n3xNEMe/DznYSNz68j4DHh9dffBnnTw4jGmWd9x6SSWBjYwuPJu4hHPHi5ZdfgD/mR2pnVx4aAV8DfIEo4hsJ3Lh2Dzdv38f9yS001Ibx6qsXcO78MBoafAiFi/CEkrLYJFJZbMXDmJ5exJUrUzh9rAnPnT2Fgl2Hi5dn8GhiEW9+/ldw4fUvmmXc0wAAIABJREFUslkFOV09bjhaTJ/FT5YJJ7zhYiYg3MojICD8zwWE/863/mf88jcUE76QIwhfEia8y6rDGEF4K30KjA+bydDrgjaVBgXstBq/YgEtToBq6ZY+knouUTZJEL5NEL6FjbQXZxqKGO5vQ3sN4M3pmFihIo20iLxdwgEu+u46S85R+QzOkYI48xLof7Ccw/0lMuFR9NkLz5jwT2yRLoHwRTLhniA8kXImnA/2Up/wgKfcuMj0/daBJxM7TsBJpYtuz2NWdONb6bQxMyZs6umtgKIuV5CacMWaq2BTrafuumlJ5Ljqpd3skjtAdINMSQa6pmw1psxc9h9Kjv7DgPCnYMIl6OUKpJ9zbjaDx81gkACcDKgB4nxPjK6+2rDN1OVXZajNSlAF7FYblqkcHfEP/9eA/kP/+RgQXonZptlQ1UC8jN1R14YJ7McX9pd/TpGtGyq8KDutyITr2MEJROl9YYqHmay3gWwuh529XezEd7C/n8DW7qY2VEsitZ9AKkWVV0qUH2TxJIlNTRxBejaNna1dzE3NY2ZqGvt7e8rEVWp7cwiH6BtD5pfKMr6frUD9iNXW4/ixY3j9tddw4aUXhYWL1jdiL5PBo8kpfPvtH2B6ZR0jx05g+OQp1MSa4RXV1495Tbgknw/eQzcTbozZ3OPfqxMv8jenD7hS8ygQrt3O9f+5VpXWKwWlHDUNfz7QJ1xNCtNz3P25/LlaJ4BS2U/pfoiXhmbCzRAtldV44AmQRWbpiS0AmCB8ZmYa6yvLCIcoo1bGbHyRgSZgZcuympoaMRmrr1ctt+rq6uWL20tSx8e+3mpY09/AnINZfxz21rJkvK6treHq1au4dOkScukljAz3YXjoiJTXbbAEKmOhq6sHx4+dQO/AoJAluYJqgctkgLSkrfCqZmLHNrSsTlKsfVFc3Nc3lrGwMId79+9icvKBfMbo2Ag6OtolqURn9wcPHkmyor6+AadPncHRo8dw9vwL4nweCkfE14bycSYjwFaZos4ysn01MrguGBAuKoFcAWtrG5icmsSDh/fl/zQoPHH6jNSUMxGnvHN0IYOrTziVB2YJ1c3blDlbOQjXteIk54ynhUE2TktEzZCr1mNGte5B0WvaKyojSfM+06VKMfA67a3Zc2HbXfejHISXA/FnIPwTC95+qB0/HoRb2dK91UGYeEvqxYkPMC9XL3EBtXAnXsCVxV3Ye5sY7u7A0Z4GdEZYocPWOiUmnOy203fT1PtJ726jcymB8EJRbcvX9n4W1zcSmIgn0VzIYay7A8MtUTTRVYOrM3so6uBEBLfS/op/YO8/OQoxoTJ4RH2eylblaUIBD2Y3s7ixsofNjI3+qIXxnlZ01PhRS1d0fQ2ctgUix6S5joWv/ttfLrmj9/c5Gbjqd6Xkrvmkd46CF42kSkZamonnhGUm8eHUD/D9t/8Bd+6/h2jtGi68chL9w1FkC7sIR7hIRZBJFVEsRJDPM4NagD+cQTCcEOOMXL4JVjElmX9KkPIpL3JJ4N6HG2wYjZ/89Bdx7lgrbCuFYGAHq+kANuMJPLyziGzGxnPPncfwcD1s7KKIHViFDGBHYGXqsThp4+bte/i7f/gemptq8Wu/+nV0dUUQCO4jGrVgeTek9m0nnsbMdBR3bs9gez2C02dSeO2189hPRvHODx7hytUH+Mmf+V28/NoXgWJUXQsTtWtprpMaf9KL+9TbsSacgYACTXwI/uWfkwn/j/jWH/wevv6N/xGBaBiz6SIezW1hcSeFZp9HmPDBFg+iRbLnPGxyWgpos87X9DQl460iLj7uTY2TSVRx2FooeH3CYt/aKuCh1IQXcbLJi5G+LnTGgKDUqpsVXn0GFR9OnRx0PaNIVTlfNGjnvBAgUUDBF0Le48NHy2k8WNxAAmH02mvPQPhTj5cne4OsUbYHcztZLG4qd3RfWLmj++ws/OwTLjdKOW1wLfWLJEnXTZtqNs2Gq8S6Yce1Tki8GlS465inkaESObqLJddAW8IZDzM6rh7fLpZWAa+DLX7c7PEBvGiAvpshVxQVgnp5c5u4qVqnShyuag5QzW+sOhishl4rf4Z0w6jCOrtN5wxLx+cNuwmoaedicHVgzQCUxlyUpLJemHLK+toaCbBraurkvXxfrIZSUN5jPmQJMoyjQx52oQgrqa63BOL6SxjdXO5AEC7mb5aFtE0gmXUSAAI8fF5JlIbCIYTpwF+klJWmST4EAyEE/RGRcnIbBuA0NmLQGw5HkUql9c8hAQx8Za1KFnZM6pkr6AJf4jrOhIX7WpWul6qBrWBU59Xmq6qgUovomBhSPVALlpKUSwDM//qCKHpp6JSW5HOQLS2LBZGSW7mUMNWUw+7Ht7C8wtrtZczP3xHWO5lISHJaJK3BAOrr2MqzVtp6NtQ3IBaLCqBOJG3cf8iE8RVMTk7KPaATNK/b/l5CEt2UHfM6NTQ0yNfwkaN46YXncfb0SXS3NUvHkmDQh43dJG7fuYcf3HyA2fUd9A6N4ciZlxCriQogU7NZp72coayq1s3/zEojnUe0xJ73kfeWfjFsj0XpPA2tTM0tz4PyfI9PxXfy6HExxdWUIn5XmYM7ceanXFrmbmndU/RNSVmi2G3GfWodUjLxkqzcSK3N88rxodASbNO5wLRH1EetTF+FKFFrmjof9bM6qhLZY3hOvwvou8+92nmrczm8lpgkmtpHaRseg5Xnc7V0QTiXCMpv3bolCgy6gMe3t+XesP83kxVUZFAOzvZbiiXukrZbZM4JTsPhkIBQ01+ciUyO/1AoKIBU2uElE2JqZtYozu/FxSV88MH7+Oj970miaHhkGL293eLlsbC4iAxZ8oEBied6enrFYJdxFhNtfO5Ueinm/eCaJ7/Tr6hAPTrjDYLgFdy8eRm3bl6Xko22piYcOXIE7W3tMl9m5xdw68GsJLRa29pw4cIFnDlzRs6bSQi17pq7re4vOyk5AZNee0umbCVVBRNtVAHcu38fSytrGBkdxZkzp9Hb2yd3lCoF40xv2Ga1znBsUl2r55oG3jxbqQk3iVfX00KNshJbTgBuenTr5UuZQptctpTGkoVXO5Fe5MK0mzaKjqWh+rs8Gpm4IUOvPqlkCqqd0V1D1PQP9ziJT2UsJ8fJ79pDRgH90rGbFafSPa+apHpWE/5kAR9HnWo6IC/G83oVxPZenIpClxxdZ5jEg7ECCM9qEH51ke7oCoSP9zSgK1oZhEtvZG3voxa0chBuw+tXplTqAeMREH5tYx8TO0k053M40tOJ4eZYCYRTpGdklqx7MCDck0GRzb0ptNWBpJLkaqDD+hHtAj27lcXN5T1sZCwMRC0c6WlFZ20AtQTARFoMsoxEkBlVgqhDILz/EwLhDECMc4MpxicTr+7k7l4c12//N7z3wfewvv0QA0MWjp/sQ21DAcl0HMEg26+EsL+XR2IPiG/vo7YuhM6eGkRrMyI5grcV+UJC9seJmYgXEF9PYeb6HmLBCL785hdw+kgj7Pw+/N4t7PtbsLWXxtSDTaytxtHc1IZjx1rQ1OyDx89e4ikB4X6rBdurUTyamMHfv/2PCAWC+Lmf/RkMDDQgGssimVhFILovxmxbW0ncuFbAe+9dRzHfg9deAz792ZeRzdXjvQ+mcenyPXzpp38LL73yecBTU9LbCILViZync2x64gnjDimYWeXDvmDxIVAC4f/pD34XX//GNxGMRjCTLuLh3DYWd9Jo8hcxOtiDwWYvYgThBMR2XsnNCZARMMJ0kZ2bly1jV0kpCW4UriIIp5eBF7fpjq5blJ0wIDwKhGxK181TgeNFg3CHQTAO7BqEa8K8xITnBYTnPD5cFBBOd3SC8GfGbD/EgHmit4gxm+3BfAUQ7rez8NFVX24qyxRoSugVzw0n6NP1hPxdCRx0+Y2RklOayGSPTqaaYJKBrNP6xzBLLntDL2UVh4B3SS7tDty5XTW7LQmkteROPltH2vw5IGzJYQBgti+/gDRkOlBc6trgcYzsE90Is1EVEO7e/0HWWkmsKwWjbJXDmscPPvhASoYIhvi3vt4eYYA62rsQi9UiFqtBc0urtDAitixYWTEA4/e8nZPuBsECg2/tZq+/m+Mwz2eybQT6lHXOLk8hmU4inUojk81IwGXc6SPRCFqaWwRc1tbUqoRArBbRcB0CwaAcI2WoBJUEx6yfJjhlElJKmciwZbLwR2oPFqiqUPGAyZlz7bVE/AAI14EkI0DKQoVFMskM/bNHg3ATGMt1tkvAkWuykuCqsc/nfkHGOw3X+KwsILGrarQTuxuYn53B4sI8CpmkABe2ccplNyTuJMFA8EKwHYkQBAdUaz6fX65JLBZDNBZFJufDvQeLePfddwWIb9AXhyG7vLdWrhkZRDo8nzhxQgBH//AYjowOo6u9FbGgR8ygOJbXN7Zx6fJVfHR3CtsZG8PjJzB04nn4A3TWL41cETNVCLDdqSSK/oxcnSC7GghnIoj30Q3CZdc/JAjneym5l7leDsJ1WWJpnquWYSoa5Bpk1jLGmfpn3VbMrBfqO+NFA9gVwDbrk6xvUi9dSj6WWHMDwqUQ0YHRPnriPGZ9O7z2VG6CSuDLcSNzsfwa5it3GyDwMwoZqi44b8WvJ5eRZBGVM1Imkc/LXON33lcy5EwKEZCz1VxrawsiEQW2ZQ1m21qpEWcbsBKrz7HLZCD7Zd+49iGWlxZlbI2ODqGtvRXLy0vCltMQbXz8OIaHRtDY2AofTXDpPB9Qiozyl7mnbgUQf85ZqjbbtjJYX1/G/ft3cffOdfFNaKivxcjAgLDQyf0EpqfnsLy6jmTeJwmHU6dO4dixY5KsJOCjVL9crSCrjKUc0N2u8sqgTv2Nx8FryzWXpnjLKyvwBsIYHx+X+cg1T441R4NiV422K5nK8lMBuqbmW/9Md3QH/JalbAXcmjpygukDIF2BawO2yXBb0hVHBo7uQMU1kGZ96q9mRsj/HRBe8hpx2HPDxrvXCL1meF3qowP145pRNyy/OadnIPypIoan3vgZCOcl+7EB4a4nmmkpVaS0nBguj7WNebz7wf+O6zc+QrgmiaEjGXR2k81QmUgGD/u7FpYWN6RGmwt7d08HhkY6EKvxIJNLIRDxIZPNq/ojTx3Wl/cwM7GE3cU0+jo78ZkLFzA20AAUkijmt7BtNWN1cx8zkzuYfDSHdDKHl18Zxunn+hGJpeH1JVC0/Ah46pDdr8Py6iYu3riH7Y1tjAyP4MyZMXT2NmJjeRqxOhrheLG6tot3317B3//9+6irGcaXv1yHz3/+NcDbgktXFnHx0l28+blfxYsXPgtfoN4FwuVm6idQFWbrqadItTfwofYMhNeGgwgGfPB7bQR0faXKrhpvBrZDY/tAWz80lIuoeYn3g2WLB0QxlUVNJIq+nnZEqNf//+GrHISzJpzu6NIn3M4iQGM+CThVizIqfHym5ZiwSUZKLqGJU+ttzIiENaA4U/sMcE8Cvg1zY+omZTsdDgjxUALh5YBbQoYyB3RJEVaYghVBtjFPEkL/MAg3dZDlw0Eqoyv0sj4Iiv+Jg+gxTLjZs1uGKQBY10yWy9EJ4tg68q//+q/x/e9/X1hTyiF7ujvR2toqjsS1tXWoqalFQ2MzYrGI6nUsiUXFiJP9l+lDcZerhtzUdjPANsfDfXONZ2C5sb0qJUYmmDf3jMdIAMZgniwTGVzuIxqJoaGhRX5mH+mWFrb+aZbA3+8jq6rk7epzVQ1mtiJDpubxIUZRDw6l2CyxZ+Znd5LDzbawjZ17X1yDlfpA/d1cE1UyV4RXTKB8yKQJblLY3YljbXkBG+vr2Ntex+7OFtLJBKKRINpb29DU2IiahoAAbkk+sH8z2yuVsXwGNBEwpTPAwtKOyHvJaoqBlD8g17OttUMARmdnF4aGhnD8+HFxdG7poLlpVPwAUEgJA00WcmZuEW+/+wPcml6Fv64Fx86cR9fwuEosaDrCHcirWV5itEqBuqq8exoQznZqT82Eu6QoTsWTBoAyxsryZIbVVjBDrT1iqub0CNctyEz7Ld2Bx5lrLim5rDHG48dRAqkezByTBgjLmNCAXQze9JpxIFEofkJmvSsxp9XWHvbFOcyDq/lg5l/5OlRpe36iUZKo5JGSMBMA5TMpZeRnWQKa6ayvWt1tC2tOcM65zTFKkErQ3NffJYw556rIsA1pViSrTnNBtT2TBbt7u1iYm8C1q1cwMfEA7e0tIgnPZNJYX1+XRBvbfY2PH8XI8DhqYvWqa06QVseHX9VAeCqTFqZ+d3cb169fxtWrl7ETX0dbazNGR4bQ1tKK+HYcjx48wsryKnz+IMZOnpf+3QTIVJ1w3+Ksrn0B3PdKLTB8ppWuvfm/aolWEMPEubk5TE9PS5LM4/Whj90HxsZk7eU2XEM4790eCwfXcCqC1J6NI7rMPw3C3UkxE72YWEfmoWQONcDXJgfCeoo0XS3rVpEJltK15fpmLK0Ne+6oYeVR4INVVGZ+Zp01QNysCxXulPMnd5RlZPUK3LtUSCWi9tCuqjHhxWdMeMU5UnHePGPCf4xAuLgauiNbxWNR0mQXM5hduIe33v1zTE7dxcBwDTr7NlFTZyESagPsKFJJCwtz62J2wcV7cKgTXd2dqKmJIBjyS02mHVxDNhWA3xcBsm1YmF3Bo3vTiBQ9eO7UUZw7MYau1ghg5ZBP7WB204epuVVM3FvD/TvT2N7axxufPonPfPY8unujiNTSzIZOuz5YOZptpDG9FMf9W/eRTKTw3OkzOHvuNPKZBMIxH3Z2U5ibW8cHFxfxztuXUF8zgC9+oVZAuMfXius3V/DRpTu48PrX8NIrn0Uw3FTmPKGf+qbn8BNPhafd8BkIj4SDeAbCn3bcfNz2So4+q5lwgnBfKAywDWGRFnmqxICWlpZHgXA/6wiNwsdVi21AuABwd9kPffmFHTQBr2qNJ5JQF5BXJLUKHb0sXTDyShfLw/+VM9r8gwjeq6hRygG7+Qw/0/1uybv+uVogTOPASnLRHyUIP5yQKJmNlYNLBsVkSv/sz/5MulcwoGbwxyQWGZ5wKKoZPPbV5b1VJVyRqB/RaBjhSAD+AEsGvPDbymxIsdkq+OeLbXpowMRLz31S+kwQ3dZGtlNtIwy61Db7JQAs5AtSv5xOZyTYTyQTSKUzSGctYXsZpFKuSVlqM4P9pmaRWNMpWdWx2vKZtq/WMTQqjfLqyVDFKj0ehJdfQzHj0+9x/08CdAI2P42qlDxTOZzTSI3Jhwz2dneF+b5z+wZmZ6bRUFuDro5WUSK0C4sYEVm75bUcQyzug4kLw0aa4JS/UzZMQLQVT2JllW2gluWe8vo2N7eIuoAOzjR8GhkZFXBk6nqD0agkuWwedyELf0AZq3549QbeevsdrOxm0Tl4BOMnz6Cxq19AuDEnk/N3vhRgc/7mQnqqe6AybnsSJvyHAeH0iTEv89FVe2UbxaMoCHUpjMxxYyCp67zNGqZhrlq/SqX8av0rSh33AXbcUdZo53BXYlElIbV02enW7EoGF1QZR3nJDZUglV7V1je3GqV8bXjceijrqL6AzpornTDU2i2u/TnFivM7QSWBMssLVlZWZNxxDo8fZbuuUfT19cncZVKNySC6hnMsUAXD/bH8hOBxL76Bhw/u49r1q9jZ3UJTUz3a29tkXeL+yc6ODI/i9OlzaG/v0mWd1eXoqoTEzGn1czqTFnn71PQjXLz4PubnZtHUXIfhoUE0NzVgfzeBRw8nsLqyhsb6RoyMHcHZl14Vdp9JP5NgC/gDYopY6cXEp7n2PE8Dqvleqb9fWJCuQbxOnOcdnZ0YGh2XkgwmQagW4jXmtVJt1A6XE5l2ispSx7QVM2DVZXxpJN66d7jZVsnFjbRc150faFPG1qPau8N5r3qPqa5RYF3NAHWMXlis0dfycdUqTR27AePmejmlutIhooSszVpiQLj6vbSuPC5ieQbCPy6e+/j/P2PCeY1+XJhwMcQoD2q4QOeQSu/g0dR1vPvhX2JtfQ7jJ1rR0buBcDSNgLcTe/EiZqZWMDmxiP19OmB24oWXTkhQwJohMmM1tWEk7Ico5utgFwLYX6/B3PQSFmaXMdbbgdcunEdvex3qQgWR5eVT+5jf8mNmfh0Pbi1h8tEi9vcy6B+sw3PnhnHqTB/au1UlF5lOuxBFvlDETtKDuzfu4eGDR2hr6cTz559DT3cXgpEAFhbWcO/+NBZXgKWlTRSyMVx4EfjUp15AodiAazeWRY7+0mtfFRAeibUetn8U6+TK0q+PnxJPusUzEP4MhD/pWHma7Sjv9ag+4ZvbIAj3CwinPV6uJEcv+mFTHggv6OCtgjjxhS0BZ802OiyQDni9Uvag5JrmfcqsyLQdM+C7tC+fqw2aec/jvvvE8bsy91MVhDvy0oOMOIFepReZw0og3H1cT3PlK277uJrwCqy9BEa6Rs8EcuYYGTwTfP/Jn/wJLl++7NTr0thRGDQPQTHlo4qVYVAdCvsxNNyLI0dG0dvXhbq6GAJsqVU4+BwwgTtZLoJGvp8BOOsoyZLFonRXVsCbbA8DTwPCTXDPz8tksvI8iO/sYWVjWwfAqk8xlVT8Iqs7ODiE0ZEx2bcJeou++oqciZvVdl9jMV2tUEMqDLaWhJYHw2TCKwXIDJz5Hml/pNkl1YKTtbabePToEWZnZpAwrcJsC71dnRjs78FAfx/qamqcMrvVrQ0BOjRpo3s1wUg8HpcEBa8PAT0Pm2ZSVBDQtTxvqZpUHgOBQ2trm1z7wYFhtLS0orGxSa63YUpzNqQciTpTr4fJAhu7uzv4znf/b7z/0SX4alswevIsuvuHEGlqV87SXtaUlq6gYbEslxrEyEvlWH4EIDzoAuEmrjestvxeFq5IT28tL3evPaWyGfWGg22/SiZsJpko3XA0la3WPfVSa4sy5y2BYJqxGf5QJRzVy9XRwVb9pMuBs6kPLl8buL5Vqgl3g/DS8Wh1z8csRuXKmZA2ADRAx5j6cTcc7xyPTAIx+UOGd21tFbl8WoAkk28EsQTkBJpSJx4MCRPO9xKE85XLJJBM7otD+ZWrF7G9vYmhIcrDm0TRsbOzh7a2Dpw+dRajI0cQCEdg25WN2aox4QS4ZKFv3LyC2ZlJ8boYGu5HY0O91IRPPJzE+vqGlDK+cP55HD12Am09fYhFY04CgkCeLwLoSvOf5sLmujBRIQqVdFrKf+jBwTnMxAXVAmTXe3r70NjSJnPVSNXNmmnaHbqTfPKZthplbjm6u1WZub1mjhrH9FKdtnI5N1OiBH4NoKa2S5Uhij+uZqSln4CRo1cC4VpeLuOHptbmfWWGbbJf8SFSz9PytcSAcHOOJTl69YH7DIR/zKR+gn8/A+G8SD8uIJyLn/MQLoFMG2lsbi/j4cQlXLn1N9jZXcXYsUZ09bAHeAaZvVbMz+7h4b1F7O7G0d5ZiyPHOtDVF5BAjf0U2c+brq8ZTCOIbqTYk/t+EEtzS9iL7+HCC7349JsvIhRMwpdLS2/FQtrCVqqI/WQGaysZJHaZ4Q5hfWMF6Wwco2PdGD/BhS4GOpz6imT52GkdWFnaFBBOuXtHaw/On3sRsdpOPHg4gytX7yBW14+6ukbMLmzg9Pg+XrnwHBLpIK5cn8OVqwThX8GFVz+PaC1BeFmQ/gyEo/NZTfgTLH//79uE4NiA8KUNBcLJhBcJwj05BFgTLuFfiQmnt4Uj59QmaaqHt3bTkHpvl8wbPpGkH5Sgk3Uhy8rttKzXXZ8pXQcOy87NFSwPYCmzrQTBHxek+mg6VwXYPs2d+lEy4ZWuSSU5OgMkBrVvv/02/vAP/1BkywRwIqH2snZRrr6SVlu2BMp+nwedHW144aXTeOmlFzA6NoSG+piAMVvk4IdZZgPyyl3PWfMsYEXk4wfvjAk6lQmbqh1OZTJIFQrCjsfjOyLhZBcMBrJ1tWTL2iXIZ4BOsMng1h9qrwDCXZ+nnYadYJWPXjFoqy5HdwMTJX835k9Kulu6Bqr+kwkbckFklRmM7+9uYGryJm5cvSYBeXNzk7iS9/f1iRw8wlKPYhH7u3tIJRPi77K6o2pwCXIIIHjO3BfvHwN7bs97x/MnwGlp7UR9Y5vDcqt68Rp5tvq8lLWz7adyauaL1ziXZ994XhsJh0VefPfBQ7z9wUeYnJ5B7+gJjJ8+h1h9E4IxOmETdh4s0TES1gKN6KponZ+GCed9d48P9zyqluxi32Xh5VxD8bAEvRS2HJSgq/VGtdzU0nLtfu5OJrrN2nh3leGZKqMwnKAC92p9krZSlCabVovat1USGXKd9OfxmOXACdJL66OZ0/xeLQGohN6HX2aOuffhBqeV1jH3NS9J2dX6bSCbIw92jXnTfosJIyaJtra3MDFxX0wfOW4JpMmIc37yi4oWjk3zPu5TDPSKRSwuzuLDj97Ho0cPEasJiX8Br9P6+qaoXsZGj+LUyefQ2t4Bu2hM0A6eTTUQvrK8gOvXr+PO3Ruyz77+XrQ2NcqYZ0nOwsKyrCMvv/SKfEZDYwN8oaAyW9SO52TAKacPhliXfnjNSCY4Z3NS900fDF4PzlteC65dPGeePwE4y0Hq6hvgC4Ydll3WYZ2EMcCyHISz7lxmq/vzdevj8hIRNcpsFCRBXqoxNy3GpH2yI/tW11Gxz2pdkztvJOE02NMNndR2LiZctvO56spLDHZezKL0vt2DtYK7PY/FSOzlXA6srTKaKz6Cq4Fwi62OC3mEigUMN0fR21aDMDteif21UqvSVFaUvB7GIrwinzRx9jRRxI9u28eDcDtfWlqd2h+VDVJyB1PUA+QLNu5s0x19B9buBoZ7OrU7OsM99vA24jNed15uY8xWqnDw6P7E3D8nnBizUW6hF9etvQyubybEmK2lkMeR7k5xR2+kO7rcWLeTLRsj6sHqodkBJzTFnLoWSUqRtPmVbSMn7uheTG9kcXNlFxvpAgYj68cqAAAgAElEQVRjtmPMVie9JpSURHqX68WcR8cH91e++ksiT/vTP/1TaXlgFrrqt/KHcEd3QLgj5JOTyRf2sbG1hBu338G123+LoieN0aP1aGvlIpPByhzw4N4i1tf20d5ZhyNHu9Ha6UfRt6pdNUPwIgrLspGzthFEJzZWk5i9lUdid09a6Pz0T5xGT28zvJ5deAs5BHwBFC0fUnZO9bPOxlC0oihaAayubOLRxH0kkjvo6KnH0NAguro74PP4kM6w7tzGTjyBzc0tTD5YRHLPwkD/KJqaR7C4tIkr1+6js/coBgaHcfvuQ4z3b+LCy88hkwvj0tVpXLx8G5/9iX+PC699HoFAHSxb1cRw0VbDtIiitxSkqrYVpYWu0j2p/Eh93ESk7JRjTsmH+Qz/q7/435Q7+u//Dv77X/8N+EIhTKeKmFqMY247iQavjbGhXgw0e1FDVlPmBaXEPsDLsUmJsK7PNaaBcjYld3Qn2LELjjEb3dEfzK6IO/rplgCGejuVO3o+K/Ji5SbKBI4XLFc1S7iHhaXyG/dPIyRzkZiUYSpWGbNl4cVHSykxZtsvhjDg2Xrmjv6JrdE+UHE3L0x4HFlvSLmjU46OHIIEqrIU+WFTjk4w7VEgXAW4xuSIA4ftagxDXgLQPo9fzLVU0KoCWgeQi2Sz9Jg3MlCa9Rk3dSXZ1EGrY7KmWSTTl1fXmWsNux6D6qI575VdlB7u9BWoxppWutxVW+K4GK1/6m3ySFeMw3sxAdrh463e+5og8J133sEf/dEfSW04gatiL8h8W/D7VODJdSWZ2Ed7WwtefeUCXn3tvDDhtXWUf1M+nkdAqwOcB7QB5NoxnS3P+CLwE0CvwYt5dpsgSz855TikTRrl5XQYZw2pnz+zrY9qq0ZATsny9taOgFH+LRAIoaO9Ax2dHegbek5qLWtidPoOIp3JCLtP0CnXy8gg5SC0SZHQta612f2zkYQap14xS1PHx+vFgFXWN5qledmtgsoI1s17ha0m+zU1eRd3bn2I5N6egJLRsVF0d/UIK0in9ATZ7vgOtllru8Ukwz62krYcM0G0cUPnOdEhnZJYGtnV1dYJ21hTWwMfHdihtmcig2OCDt3qpRQEHESmPpV/9QcIhggkPchbtjg2f3DxEibnlxAMhzF28hw6B0bgDYbhD8Uk+cAe5Ub0Wi5Hd6djHNmpMdDVcnSCNcqXyQwSpBh3dGPMxvvMa6eeF2qeKlBb/RXwlZ6cToMSfd/UmqT+r1cLMV5T014bssnnKKm9U1Ou1yQFiiRyc47HtCMT4CzqEaP+0eubXCFHfO4Ac0fS7nJgV+uoWgN1eOcAMcW4m/7bBqA7BwIf5fQVLosDwp3rV3rP45hFd3JSJeRUmztZm3WpCZNl5T3hVZ9wleChkiWR3JX7S+aZSSOCUt738+fPo7e3V4CoUcFwrBL+MEG0v7eNO3du4Oq1K9ilLL25UYwh2QWB47SttRMnT56W8oqiJyRzjmUspjODrDV8cOlrKsmfgoV8IY+JB/dw7doVrKwuoampEWNjo0inErh167Yw+bV1TTh+/BReeP4ldHf1yR0MhpX0nOfLz6CcnteIc5x/4/nyvIzHxdrqloBvAm7u0yTLWBvPdZYlOUwc8vyFTZcOTcpU0iT3ZKy7EpvlYN/dgsDdjUAZmWmvG7N+EZwLmC51h1BMsxo1tqyFvLvGiVwWRVl3xWvSAHCRpRuPHV2GIp+hQbqMddU6rQTa1fuNQkZvXhqtLtLKmdsuEO7I2DWzrnu2VVwEdPpU/mfMMHkwBd8zEP6kscfjQXih1KLMZC04cDjppfVJ0eO0KKM7+t0dC4fc0SPMSLJFmQGdRdgyAfjFhVf13Cx3R+fENyBcSaw8IAi/sUUQnnK5oxsQzsFr3NHpyskMn2IW4EmLS6qYHtGwQ0u1jMSSTLgB4TNsUbasQPhQTRFj3S3oqguilleKq3UVd/Rf+MovyiLwyYNwM210s2cPW5PtYHV9Dpev/SPuTXwXtfV+DIxEUVcTkTq4yfv7mJ/bRNBfg2Mnu9E/1IRAeBdZe1a1owkGUbQj0oKG/cMLyTrMTa9jdaKI1sZGnDh2DC+cbYPHk4bPuydTXtyVi0HkvQl4fDQ+aYRdiCCbLiKT9GBldUWynLvJHakxOnJkBG1tbfAFPAjV5pBKpCXAW1mI497dOSwvbiEU6gENHaxiBEeOn0dtXT2+9867GO5YwWfefBkWanHxyhQ+vHgDX/6Zb+LC618AQCaDfZR1DY+YpRXFalkyzHqx4uLNhZuZ4EqvfyoI53NSgfBv4Q9+77fwa7/5W/CGgphMFDG7souZzf0DIDwG1vcqEE53dM6vgieowgfKMQ+4oxNsqbEn1TzCnrHZhwd5j0dalBkQfqYtiKGeDnREgWAuozL/koRQQDsv/USNJNDtjq6CRsViaCMoDx3Yg8iC7ugp3J9fwz6egfAnXVx/qO2Y1bYg7ujLWzuKCY9ExJgtwDFjK3d0Bv2OO7oYdxmGSEnKOYYo15ag0PUlAEFAuDEuUu8zfXTlcW9k7BqQS6Cqs+rlTHUl5lo+U/cmlzFVxm5XA9q+p/RxqMTqms97GjD/uPuk5M+VYUg1dpBy9EqfT1BIB+0//uM/xp07d6RmU4LVIl2PCwj6QyI159/24tsYGxvBz/7Mf4dXLpxFR0crLJvzVRmtPS4BUel82MauEmiodg4cRLaftYbud6lkZjKpXNcZ5O/u7Mu6yvPt6j+Fo8eOo6OjQ8vXmVCSTL1mFEsJfNVWsoxCdR24m/lTAZ66Bz4my3UQbsa3z0/HchWXMGQ1beDYg3hu9iGs7Db6enoEdBJwRqM18Ht9IuOdnZnD0tKyzBHVJq4GvliLgGkG6/wbg3j+nc8OY9jGZ2Zp/OnWTQcYfRWzEIxLH2P9HDLnompDWbtqY355CRcvXcajqWlYviB6+vrRN3oUkfpm1cJNkjPcviTFdxs+OW2G9PUzt4zHJzX/TMKQfa8AwgcHB+X8GAcwuaNavR1UvDxufgRcIrRyEC73y90Bx0kQlrmWOx1t9NplWHHjCaGHoALGpZ7gZHH5OtAnXNz4NQh3fDC45pXSFgfXNw2wbVevcZ3EK1fUuH9XPcEPv2R91Qkw97rHLY0LdrXr6d6/WkM1a1j2hqpzVm6ckqmz9plgnF+cp9wfQSjNAUkSMYEk4Fa3JrWLeWxuruL6jau4efMaClZeALO0tsuxRVoMx44dx/ETJ1FT1yJjnwCY+2VCy/Tjdh8q26zxOG5cuYjJyQlEoiGJBQmI5+ZmcOPGLel3fvb8Szhx4hQG+ocRCqma7LxFtaUykFMDUrVe47rDccxz5M/8IuOdzShwbhzR+V4mxYxhHT+TCTXHB4OJxqo9PNRHuplwYcpdQpSPNTQzLLeZk8aYzRB5piGfAe0C2EtAXnV5UF+GsJR0le7YaXIFSt6u5eV6e2OsJmD6YJdAfTRuUqp0x5x+52Xu77ITd52L6ya7ExfupMUzEP64VfPg/x4Lwu1c2ok+CJoVZ6IedmJ8UPTAx96VHg+y2Tzu7Vi4trx3sEWZBuHeAtkatRASCNt8QMgzuDIIF3dLHx2A2S1RhUHxRO5AizL2CR9piaExwD0zO05WVqXiuF8vHRM1CGebJ+5LtSshyCki4NPyhyKQF5bcg7ntnNOirMSE+xAzKT6+27X6kr1nVv4XfuFrnzwIZ1LBYftLgWEyFcf0zH1cvfF9rMevoaUthqZ2C7mEHwtzK5ibXUAg4MXQ8AAGR+tRU0dHxTjy9o5kvuUBnPMil7WBXBeWZtYwPTmLkBXC86dP4pUXn0csnIbHQ7kaA0FTK+pB3o7DS9debwRFcDEGcukI8jkPVlfjuHt/GuzN2NrajiNHx9HV3Y5wjPtQ/Y45ju7fncO7b1/E8koAlh3GufNv4tQLryKVTuM7/+07ONqzhS994XVk82G8/d4NfPDRNfz0z30Tn/r0l+EP1gEeunVqDpl95W0LuQIdOQOKWaLTaCEvTATrpSq9/jlB+O//7m/iG7/12/AQhO8XMbu6i5mNPTQHPBgb6sFAkwc1yKs6NZumesqaphoIL3oCKoNaZN5asg3w+Qnapesqbu8QhK8LE36mNYDB7ja0R4BQQT0kZd6ynqnoQU7kqMpv0ytMOKVSXMRLINwrrCeLFoGCl9Cv1KKMTHhfceMZE/7ka+xTbcnEIfHuXDyL5e0d6RPuD0dUTXjRtCgjQ+NyR5f7qAJnlRPXwNeAcF2rKoEdV0ECA13LaXrnGqsnpZxQIYaADB1sGkfh8sDSzeA4n6sFUoppP1hn6TBFlQJY6Vt/+FUNUHvFBblSKFwC/k918St99lODcDVPzcsdMJOVYnsy1oRfvHjRCRg9Pq6DeQHgZFp5Rvu7O3j+3HP46i/8a5w8OSrmmfl8AmQeGSCbfrNPen40c6sGwisF9RK8maJbNRp0LsIj4JRBYjKZwtrahrT9oeyzgBqcP/88jh2j10gDYlHWW6p1WYAon/U6jlBdoRkkPj7BUS4JZT9gru+KwVLPb+6aviis0SZQfTTxEBcvfoTJyUdgon1ssB1HjhyVJHA+x0B+X4594tGU1KLy586OHpw8eVKkqu29w6pMwKgKWMtdyZdAm78Jv6UVIaVAVF1tytGpMBNA7tpHOpNDvmBhaWUF71+6jIePJhGuqUfv8Bg6urrR0N4Fjz8oBnl5iVX88GtAonRwZV0m9M09IFjXbamMMZsB4e4+4QThB5hwDWzL5221cRZw3T/3+PJIMly1KDP7UhGk6nmv1gr9pdcY99qj3sOtighoZtjMdSmtkWtiGOpSuY3sWMoeVELGJCCNBF2l5c36po9PRw/utaw8yVUOyE0XivLr4l7fyq9hoUInB/N+97rqnGcFEG7+VxmIU52al9Z4HJNUO1D5wLnJpB+VK0wmsS0Xa8UJShtqW8B7Zdk5+Zqfn8X7H7yNpaUF1NaxQ0KDMJwkaPr7B3H69HNo7ehVBoZUo+g2YIytCMb5N1EkejxYXVsVxc+9G5dF2TM8Niyu7Rx/E5PTSGeyUv/9qTc+h4GBIQQCVHyRUbfh8SmjPMaHZLVNSQgTmfws/o2Se35xXW1saEFDQ6PI6Ml289wMS29Kc8zc5DFTek08UO1VDsBlvBZ0Esw10N2AV41WyrpLs9DdCYbCyVKBgWKOGdeZvtxC8DkAWJnxCZtusJcjGlJ+RIacZPxoXoZB5+8y3lwg3KShvC45utOizMWkm7XFsOuiWqpS7/IMhD/pE7j6dk9cE66YcPUw5oUX51Eunly0PUAub+HOtoUri/EDILwz4oPfQyZcOb3KQKUs1vQJF1mPkT8a50M92jjRVZ5T3ncIhHd1iBy9QXpoKllfibXwwSNGClzpM0rSy57OpoWP4gXVKblA+OxWDrdX96VPOEE4mfDOWgPC1fm75R0/WhAuqE2fo9b9CDOxgzv3ruHazXeQyj9CW0cd/OE4Fme2sLy4BttOYXi0G0ePDSNSy36zrGvLyvVi/1IGNtlMHqlEHhsLMTy4c0d6Nj5/YhwvnTuDvq52BL0EdHyAkl1Tk5sarnyOpm6UAAakNYj0OrTYyzGCTMrG5PQqZqZnkErlpNanra0FfYMdaGqMiGttsUh5Yxp3bj/Cjeu72Ipn8fobP43+sVNYWVvFW2+/hfHOdXz+M69ge7eAf/z+Fdy4/QA/9bO/is987qdRW0/WpUazIFr5wAyg6MtU+whmU82DweVheWBW/HODcGHCwyEB4TMrdJHfR0vQg7HBXvQ3ATUeSkR5KykxVEFDwcMAnAkiES86x1eSo6s+4fJA8PDueWQeEYQ/nNtw5OiDPa1oDxOE51RwKG9x9Ql35psC4ep/+oHkMOF8UwEFX5DpAlxcyTh9wnustWcg/J++9lbcA0F40fJgbieLpa0dZH0KhEuLMjLhTp/wAJicYSrF78lqyadeS8sZJ66/mvlWvcDF21dL143s1KzBbhMkl5zUGXeHzYsqAXPHCKnMcVgZfB1oDlQKIGxlvlP+kmdMhZeS/B6GltWA+Q9zyx7HhFfenwLh5eBRpnqxiJs3b4o7+ve+9z0JjhkgBkJsIUkpsE9k5lyvUok9vPHaK/jFr30VI0Nd4oqezewjFKC5T3l1cOlIKpSJyz+rmeQZOWT5uRiX3dLfHesriR5ZJ0pgnUplsbW1KQH/o+k15HIFafvz3Nlz4g7OtkaKvVbqKRU/aJAkBMvBOucDx+HI0JVkUy18ZOcNS0QigMwnAblqV7e8soQrVy4JEA+HQxga6MZQXytqauoQDlMZlsDDh5OYmZlFwM/WTi3o6e1Ff9+QGM7V1dfDG3Qnas1nGTBpZJe6/li3B5Qax0Mmc5yPXmn1xH+RPTfAYj+RwsTUFG7fuYcHUzOSSRgeP47+0aOoa2hEqLYeVpFtQ3MoiDKqVHfNz5EoQH+miUdMkG2uYdGnSqaMpLcchFOeXA7CDbtcDjqrzR2/6/6ZmWgEDkbOrYXdujRKxS+qDEZLweUn0ye89Hf1nIOAcPWzlrbrUhcB7QLWS+U0SnHAL65vBz9HJRTL/mYAuJbeGxDtBruVEhLVmXDVJsuUAWkdvZxh4THC/orJTSk9ciVVXaqiqiocsL0siSauE0oVQgBLRnpiYkK+OA7IiBOMD/aMiMeD189EYEaM2e4/uInbt29KaUb/QJ+0TNzcYNu9IEbHjmBo5JjTV5s4gJ9nEj3Ky0IlR+fm56QWfGHqvhAO/YP9AjKZgNzZTWB0bBwvvnQB586+jGisVrxQqGi37QJ8gRxy2Ry248p4jqU8lJnz2I3xnJSDaIVKOFQjyUGCbyqMyjtqmFIQk1yjOjD/mKXHmUOu2uhKIFxIYlc7LzM3pSRSALTakyQAdNNQd6sxmQ0a7pR/VxjL1IeXeoyrIWEAu5Gql1qKqc+iwkqLxc0xmJNy9Qk32Fodhz5mXfSing1KyaQSW5VflRIW+Wdy9CcON56yJlyxas691DhQwnWriNtbeVya31YgvKcT490N6IoShLNnZQmEP74mXIasqjdhSwIDwj0ebOua8MndFJpyWZAJH26OocHPlisVasIlnc+Vmk1VGbARhDucKTy2Yl7o3J33B52a8Ntr+9jK2uiPFKQmvKPGj1oykLofKgNf9QSxRbprasI/cTm6owlwIhKZIKnUPm7dvoIr19/GfvY+6upDyNnLmJ9aJYGGnoEQjp7oQkdXHTK5DWQyZGGDQDEqC6tt+SSjuL25j7sXLexsz6O/rwM/9YUzGBvuRzGXRlBmq3Ye9bKOuQjbl4cnT/k0D8MSgyH+YrFfbDEkMvFUyi/mHktL61KvQ+ffzo5ejI61o74hCn+Q0soIUqkC3nt3BbduzyIU7oQ30ohcIY+NnU28cszCm6+/gMWVOL771kVcvnobJ859DscoWa9vRyzGvpgtaG5uQ1NDkygoGCCypoiLNl/iLMqHg36gl8+Qf04Q/h9+5zfwa7/52w4In12Jixy9OQCnJjxWzCEgsmFdEy4JoqevCaeq5HacIHwdWxngZJMPQ73twoQH85Sj6zlbtSbcgHC9yEokR4bJljZ0BX9YasIvrWTwcHFD5Oi99vozEP7ES+zTbSglNJYXc7tKjm5AOB20CcIDWo5OmYKl3dH9nozMwZL5mgo2nTpvLw2JKEvX8k0Nwo0EXWoiuQPDeusEljJBUuu94VHLg0VzduWBqqR8KrDgjwvubaQqXqxq0msvk1Yuv4enu9JPtvXjQHj1NUNJysu/uAaxVvNv//Zv8Z3vfEcAObcJRQJiJCbu3l6fMOLp5B7efOM1fO3ffQXDgx3weYvIEIQHlYyZNYWVXtWCc7vKumcCxI/fl05o6zpzJnJY68yuGoYNuXl3CouLy1JHOjZ2BBcuXEBTY5uAcCZM1LZMMqifRb32MSUIh5IZRd5zE9TaIuOnAzrZ8I2NdVy+fBF3792W9Yt9hul+3lAXQjAYxtLiEu7ff4TNLSrA/OjrHcTg4AhGR8dQ39Sq2zipulMjNTeEg/temmtl6nEVuSB8Ving1o/ook02z5Jkt2nnRubu7r0HuHLtupiw+cO16BscwsD4UdQ2tSMQDAGBMGySHVpSSsaDZnxOQK8DfDkuHeaU30MqGSrJ0WdmZsS/hiCcYMww4Rbl6Ho+VZvn5Z/hlVKYUoLAAHC3EaRhjdU+Fdgu+U5QKq5iPqOw469uRU9AbOQ14BaFgqJC1LpgSqtKbLipty2ZTJr1y3y2OguRymupD52LZJ3TxoVmnXLPJ/fa5U6KuK8Jt6kmRy9UUX1UXkPFGMkxZnMfV7U5LsCPUF+vPQ4rTybbKkgrM645NIUkKCVrPNA9ihMnTqKnr1Peu7+3g4mJ26IkmZ+fEy8fej4sL69iayuOrq5uvHjhU1JyYvqbGwd5M9YIyMlUC+NN0L+/BXZS4dBa39zAw0eP0NbejTc+9WmcOn0WXV1DkjQhT8dliqrFza0lrK2tCQBnXG26HxBgU1pOozkqW1hKQad3vl+AqbQlLCm5ZK0k8+2Sqsv98XiRo9vZY17l4NJbYfvHGZqxHtxWwXHpWaDLUshuO0yz+/+yLpaAvYBw+yCDTvKzJEdXdeYlkze9HkiZU+n8Djih0xio7MVkgdMn3CVHNyCcRrDVnhGVQHjuGQh/sgBDwUgHVjOel97xIN6Nw2NlU85ddMvRRb6s5eheZt28HqTTWdzbsXFtedfFhDcKCKeg3JunHF1NDpGj8wEjcqXKcnQ6fhIgEoRbXC69XmztJHArnsbUXlqB8K4ODDYpObrPR0lN1pG3MZg1cnTWMluOHN2wjTaCyMlgtlg3FQzD8vgwtZrBnbVdbGZtDEQtYcIFhDMr6WPGjxNLtwojKywg3MbXfvFXPnk5usg1HVGJw2JSZnT33g1cvPwWljeuwOPNIZ1fRGp/H12dnTh+NoDWTg88vj2ptfHYtYDVCCvdhXyezrA5rKwuY21lG9uzbRgZieC5s6N47rgH9TUhIJ+EnQkDRYLECGxK0r02bH8SgXwbvFYAtm8HticJeHIoem1Ytg92kZn/elFMxON7WFhYxMryBlbngXAsg/6BDvQMsG6nA42NrVhYCOG99+/gH9+6ian5TURiUbR0tePnP9OGn/jCG0hlPbhyYwLvf3gFKaseecsPq8javTZ0dHRJTdFA7xDqGxrgD0UkM8qsKR8SXCi4EJsWF+Uz5J8ThP/eb/86vvFbvyMgfGKPcvS4yNEbfUUFwlv8qClmJNAgqOK44/yiHN2UShysCTfGaRzTylvBU7RQ8AeQ9/jEEPHRPI3ZgJPNPgz1dKKjxoNgNqX4b0ke8dO8yIlUjCL26nJ0X1GVjrC8wwpGkSl6cXElLSA84QmjH5vPQPgTL7FPt6EbhK9sq5pwYcK1HF3VhCs5OvuE008gUFQMsgRdLkdzBcL5N0rQdV9pxZ2LO7oT9DoOxQxktUmRVluYYDxQJTg3zEJ50C6ux64vc3wGRFS8Kt5MxT9Xcyh+HAivHqg+5f14jBy9ijWTghAuEG6CQl4POgKzLpxA/K233lLmZgLCM5LoIBNOSXoulcArF17AV/7Nv8L4GHvZ+pDNJBD0M1gig1zZobiaW62tgUz52ZvjPLweqoBYKWUcmKDGmTj4KykqwbRpnbSXKmBtbR23b99FKpXBmTNnMDoyjq6uHsRiteLoXwLhigq1qjDhbibSPWaKtmrzJeC4SADOMiM6uG+BNeDXrl8Sg6rBwQEMDw8hFgmJ2iiTyeH27TuYnVlAW3sXTp46hd6eIXE2Z/swzikGuyowVuZulSoduI0xx1Ju7LxICoTLcbrkpDIGiyzdU2whf2cimhLhH/zgfaxtbMhzqnfkKHoHBlHb0gF/tFbuLy1xxfiWc8innL6LhVJVsYANw3C5xCAHgu0qcnSCcCoXDAinRJjHV6DXgLFQq9Cuq9LMcT+n1NhQgNwk4ByHcuMLoeXoB2XqKqZR403FiAogqxMLsvDc5TGhZOsl7wrZXjPr6hiNHN0leTcSdGoTDLvsLSUZAzI2D65ZJgFj1i5zPOoTDitwnDW4iqQ/X+Zu776e7vXTGXcahLvZeZPwqry+GZNHBTrN+4yHE2N23ncmAqempkSJ47PDOHH8BMbHx9DS2iCKmxs3L+Gjjz6Uco58IYuOjk5sb8WFTCHZcfzUWXFdl1pwS7UG5IuxFX8m0bK3p+q1SYIUUnHU19ZgeWUFiwsLUtrxwoXXcOGV19He0YVAoBaZjI1stohEKoudnQ1sbU4J+00Gn74MlM9TtUHm2309TGeHUJAlidowWtf3y2himy7d8tC9pnBuPa4mvBKw9Jr+4e75ZkpDDOus1ZdqLdDtzPSNpkJD5rR+aU2I7h1uWGvz7FCydsVqqwSFYdbVfvT28nmlfcp79PHJubu0wXJMTNhpEO5OQbhBuGHSS0kCzsZqbUIrd7d4BsIrrZaV//ZYEL4S33futALhapkl+8C6LBGYEYRLTXhOpLf3N1Owk3H0dbRisKMOrWGvwGg7S7ZG7Y6uhKY2wnsAhOt+t1JjRbMTH/K2Bzaz6F4vdvbTeLiTxEIyg3rbQn9rM7oboqgPcFu2JUk7KVllzKZysEGCCQYOIoM3NeE2wj51PJTK5QJhmZQL8QwmtvexnS2gK2RjoK0R7TUBxMh683hY38U6Y5ENWwj6bFh5G7/2ta+BvQz/83+mO3pvBXf08qxbdcOfarePkrvDIJyLXh4PHtzGxcvfw4Op72MvsYECVtHcFMPRI6MYGvfDG9hFrrCFQJCBXj0K2ShyiTYk9jNYnI9jYWEFqUQGw80ncf75IYwd6UXEtwzYWURDPtg5XjeOAT/gY7LDQtGfRsDuhscOwPbEaYkDG1l4vGyZEoRle1HIRMQJFsUg9vaS2NraxY07y7h+/YqwP319nRgYGJRFvX/gKOI7aXz/ncu4fgRRfLQAACAASURBVHMO8wvL2E9aeONcFD//r34Kg8NjSOeKmJtfxNZeDsl0AfuJHBaX0lhf38H6egpWPizywlffeF2MRIaGhyVTykUrl80iFA65xBxGj8SRXL0+qMrUkcVPFkiWVNAd/b/8Ff7j7/8BfvM3fgP/w6//BoqBEKbTHiys72F+J4k6j43+rnb0NgVQ66XdmTIszFIyKMmpgDJl02NLGbQVYXlVTTizvSpHxjo5Lyw/e0V78TBuYWpxHTs5D443+dHV2oyWiBehXFpUKAyIKL1iIlfVhKtcG8G2/CSlIVraWwT8UhNOt2QgT3d0G7izmcP02jYSxSCG8IwJf/Il9im3FDm6F4t7rAmnO3oQ/qBqUcb2ZH6pE1SFsEwGsrTHb+vaf93n28g86R4sVSOm9lI7Cav2ZJpFcgJP0+JHm/NpdsoB4SbsNNurR4GTkZfNXf8TMO+SkUpVkOPoWpmB8FJhU+FVDYRzPa4MhF3y5ae8/OWbO6U3FfZTLXEnGgTdo7mcDSdze/PmLfzN3/yNsOHxnTi8Ab+4eZOFpByY361cGufPnsJXv/KvcfL4gMzFQiEtTvheHxViwYpnJh0b9MtdekNpcqWXCjYP3w+em6Oicd6oVTUi9zXyxdJea5uaJVCfnZnHo0eTwoadfe4FnDv3Ilrb2sFevqo/vUqKev2MDCq3pakGwgt5SFLVtJayLUvKsW7duo4rly9hZ3dDJLRHx4+gvr5WQMLe7j7u3r2PlZVVNDY24/iJ0xgZGUVXVx/Coag8141buzobMuEHVX88XzcoV0GxAXmlSk/l0F7UNeQszYIkWihJj+/u4P69+7hz9y6mZubR1NqK0SPj6B0aQ7SmFr5IDQKRmLTxzNAklR+iZCoy+yRRoC58SRMn3VpK98B4Bchd1XJ1ZczGRE8OS0uLmJ42THifdC4REO7TagwpWzHnqj5TvUpjxD2SPJTa6bVACWYJctXcl7XHJBKMokabgmpdnTk9tQupYdWJQOOrTjm6X7dTdMmx5Rnpqi03Og31MYplLLm8GzNSdRpGISRrkj4ZPwkG3Q5LwDiPX8e5ek8qKaDXMTFHrTRvytsAmu11O75Kc9AB4GrnJXgvz+FSTb35/LLb4dqlqu026iCTMGL9cDBAvx011xi7k2G+e/cuFmZWpDyppaUJ4+Mj6O3vxq1bV/D229/HrVs3sLSygNqaWgHWVLhEozHU1rWira1VGH+qOhh/snUY4zm2o+X4pwyeBEhrawt6O1rR1FCPmdk5bG/HMTw8glc/9RnxafBSgVrwYnePPc/3Mb+wiOWVRcDeF/DN+u621japTSfID0dY6khfKnXjDMjOZbWLOv0btCHhwWSZSkIbU0eJ3QyZ5hreildWruXOGq5/FrMWPdZLa6xhkI06R6+6TsmI+r98hGaw9ZRQsZfrb/xAW9drc1upzZZkbmk7VTOuHdMdIF4C5capXRIAZSDczGCpITcSeDO7jerG5dauRO2ckvI0ODB0zb4cwK6fB0qGTy+hMDxWXrq5DDVH0ddWgxC7QRQtPW+lllnVxIsy71mLMl7gQ0z43z1KKoHigWc064zUJJCFVmz91Q3fyFrYyHBRziAaDaKmJoiIX8m16bjgo2REBoBfADJ/DtLAQ68qlKyr2M9GIBhENl9AtmDDw7plnx+ZvI2N5D5SVg7BgB+RUBDhIL8rYGHRpfVQ7gdoTIXA8nD2JLXYk1Uv+H5bHm2yaKeZwbOLSHg92C2kkcxnEcrbqI9E0BAJwU/zHLZt8djwB7ywCxb8lo3WWAyp/Qz+13//c7JI0HSnr79LJGh+9tDUEiyTF6u0CD/x36SWw82Eq9SWVbAxMzOBG7fex7sf/ldMTd9FR08Ax0+1YmS0G43NQdh2EsGgypTmszayaQu7m1FsbiQwP52Gna/FUH833jhRQEtLq7hWehCAzUkjUTwl/Xmpr/f4U7ounK6+3SgWgygKC67M23zeDIpeP+yCjWKafW2j8Hqb4MmFsZdO4ntTN/D2/zWPB3eX0NXwGo4d7UF7ey1Ont1BT089NrcmsDBp48bVSdy5uodIawKf/uyrOHakD9FwAT3dbUAoiWwiiWQqhek5Zm8X8H/83R3MzHjw8ssX8OnPvYbX33gT/YNDTmacC0YgrK+hhxlD1l3zehLY0DW9cqBa6f5oGCuMBS8P4fxf/de/we/+7n/Az/+br+OXfu2bSBb8WAtGsZnMYtuyEbWBaCiA5ogXtXRvZ8oibwmbzcSU6peonK0JhOloHCoURJLMJBgFyaYhqwBlSt/8XqyngM2dhDiZ98eCCHioVwBqCLR5bF4LOS/D3SIKUkmh9IvBggeWz0Lel0fBE1IJBfghlR0oIuK1kcnynnsQL/ixncwg6wlgND/zjAl/4kn7dBtSQVKwvFhNpLAWj4tywe8LUa6DUNELn47LLZ8N26ekZ76CSgLxS4C3/jkorZHUvSwZE5VYI8P8uKWO1Y42rOXP5Yy3YcLlcwzbJUEsx6d6cJS/p9pnVJOdVwXh4k1RGdD/czHhj7t7bmbMvV21z2YASJabMsvv/sN38e1vfxu3b9/GXjKHTDoroJcgPJ/LIhwAjo2P4Fe+/u9w9swQslS1+Czksruob2hCKl+5y0P5Z5vfmRh9mpeEXYck7wo6KYb38FqZKuyJOVIqmcXNW/cwNTWNaKQRx46dwdlzz6OxsRM+P9thBpDO5hGJsgVp5eNyM1EqgFX3OZ+nmiksMnQ+vQkAJh7cwZVL72Ni4iH6+tpw+vRxNDfXwy6ksbKxj7nVBGZm5gRMnDt3DsePnxTjOLaEMx43ZOjVXGHHF9O68QDcdDHgBGwK9kmgT6NM0cgrlpxJTWNYm8rksR2PixR4cm5W90VeQLSlG+NHj2Js/Ahqa+sd4O7Aec12qTBYaAwtbdWtj7ThnQTB8tEmaaD7D8tzhLXoyvyU9e8KhC9hdla1KOvt7XNqwnktsvkcF5AKUnFeGZbeqRFkFI3ys076KOCqNlBRlZYE60HnZpnFLM1JamgZuQSRZG8VOy3baKDFdqiOQaR+fvFsjbjDLW3nMVSqoy5P6hxknj3wWkpdUU2OXr69p5jTZVsHZ5XZR6W59rQdDeRcqqxv1dceytH1PJXWre5aBe0P4Oc8Yru6edy+dR9Xr1xDJpNCf38furu7sLQ8hxs3r2NtbQVbW2viV0E/n3A4KN5BPm+tjAcm2egHQdabia9YLITGpkbZdzK5j46OdgwM9Is6cX8/ibmFZUSjdfjUG2/ixMnnEInEkEgmZT3c2Y0jlUkilUrI5zXWKpM1qjUIxnm+xoG9Ekv9cWubW/Gj3l8y0HQnSsvXcfdn2VUSmSYRUL5mERD/P+y9Z3CkWXYldtJbJLz3BaAK5X119UxPz/T0DCeWXC6lEKUVY8ghlwxySXEZiiVnh6RW+iX9Y5ARG/yh+aVQLCma2BB3uXTBoWnfXbbLoQyqABS8zYRJ71Nx7nvvyw9ZCXShprvJoSo70Cik/fIz991zz7nn6tHiljLKxDL78bNvW7nMPEwBcPNc5mVmTrgC5KpX3Ir1YtBb/du81hgBCoNuFQKYA2rEZfWbq6tWPlFiCZWTqmhAhlyKarb+efspJYocrQCyf4ZkoAThKGKoLYi+9jA85Qp8Dua9dgxj3N25lh9sjfqkY/6D8vi+TPjvXpmsyXDUxc2h9cpxkCCTAJzS1RLgaUChQpOvuMjmgjRlK2dRLOREPqsqKg5hTk2zf9bL2YKqqqhmiat/+/xBFDgLkMfGzX4SN9LsiSJwZj9ahS6MNO1gUlkEK+IVlsnrSH5cZQ9KzgrKTp6AKkjLZ4i8mouHGznpPwcSstio0Sq+XA5BlxtBmU2aRZHScxdnfGoQXqygLRxBOp7E//2/f1sq9L/7u7+LoeE+ka0rSRv3mTnpnsMJYr8zx4Bwy31RGSZkMgnsxDdw6867+NO/+i4Wl6Zw4ZVBHL/oQlObA35PQCSolPdnyCAnstjZSmD60QLiOxmEAiGMHz6Bk8ePYSjihM8XUI7pBNGS9HPlU33CYs5mEjoHZ9YSqPN7FgAnmVWO3CJNQHbBBZczAqfDj3zOg/hmFmuxJN6+t4lHdzbh9TThzJE3AMTx5MltjB7bxKVXjqK/PwBnsQE3rk3gw3ceIZ7Pobu3By2NfnR2hHDu7Ak0t3FMHhn5MpajZTx4uIz33p/G8ooT585exBtf/hpGDx8VQx4GLgcTLmHOJLSp/zuN+dmLMeGUeBOEc/dw7/zxH/8nAeFvvvmj+NYv/grSJSe2gs2IF4pIutwIcUSa24GQswBPKQ32+UoflYMgmyDctEpQpk4n7Ap8JYJwv9QJC05eN+ocokEXP5jnHAFyMl+EKxiBA0l4nU6EOTqELAWZGUcR2QrVIBw5popfohDhdVwpwV3Jo+Dw63mTHlAgwmuE28Dg7vX5sAM/4rkSyp4gxrDyEoR/RhG+XGbscWKZztObmyiwT9gTECmqj9eTlmUylhGI04BQgXD1o2bnqnISGSSTNNt5PRY7Rb4pr6GKSL9+Fw1T/YJ8LYfnyXvZgLZJEpQ6qgaEy3ztKgh/HiC+V2L5TwWEEzDyemUySUkwmfC//Mu/xOTjWZlXzTXV53FLMdntKmH0UD9+4n/8cXzx8mn4fPQ9KSKT2oY/GEZB1tBnb1yL1XGqeWw/A7Q678OXcxbybjm6euJeTrlFR07Mzyg734iyt3QKT2eW0dLahUuXXsWRI6cRaWwGR7ixwO4LKEOnere9QDjPEbo/M4aX8llhdj/84D08npyA2+3EieOUrQ5ID+ra2iJu3H6IlVgOvT294n5+9OhxtLeRxXPL+mb5nNjOb6e1Lti3TLFRymys2h9fXU40taR3PA3VEskU4skUFpaXpQ/38fSUMNKdnV0YPHoKXd3daGttFdBOplwdNNU/qsC4SZ7Zvke1lDa2VTyFrAm8KfarCsLNVlegQLiYZtFgs1AQKfynDcLNdauM0NSJZ40N0y7zEmu0T4SRcivJuj5f5YsoEG5J2fVrPHrmugL6cgYqO1HtoC75HD9bgwuqx9QKp0CFxDi9U0xCa7ZH1DuG7dslR1fFzNoiY/X7GUbv2bN3rzi21/17g/O9i4x7g3B9jvB0ZIywOVsrsFeG16eUrNHYGu5+fA8fvP++FAN34ltobm5CU1OD+DUUS3nE41to5Izt7g4Zk8c2E7+3RYP4RcwvzMq/j584huPHxtHW3irvnUzF0RhplL9TCbquL2BleR29/UP48pffQGdXv4w6XFtdx9zCLFLpFBqbG6UHvbWlFa2NLWKwZkzWDINt+s+fBdWfvCDvfg1PDdUiUl3Hdo8lq71/PxBu2oB2fYYwm1UItRtsm+O0W85NQ2N1hlfZbgWKVfFTXN1tc8TtwV6ZuFV7wk2Pt7yXDbQThFe/t/ad4Gfoi8QOwuUSsplCyrbZ6jpUXjE21X4GKv6XIPyTT0l1+PbrCf/urSkbCDdhzClnBwObmn+pB8OThXY3IFtwIZWMIeBzozHshaeSRaGQE4d0NVuaR5HBQc3OTPmMA6QC4WZmOCXM7AsvEDC4vQI4ktk8QCBadsJZysPndQsTTlkte8OcdvM3u4Cq4hEATiBuB+Geguqn4Kibkt8v0t4Yq8EFaVZDsFRE2ONFyO1CuZhFoVwQNTYZbjExsYHw/+v/+I7si//wH/4DDo0Majm6kfB/iiDcuLGKnoRXgxO5fArrGwu4cv1v8e6VP0CxlBQQfvQCpcbbyKZKcFZ8cFQ8SMRyWFxYxsLcMnLJMlpbwhg/fBjHjh5DX083GuicXq7IvlcAnEycW8biWDI1a7HlgklpIGtbdKrl2JU88tLL5IbfH4bH34p8toT5mTVM3JvCoycL+JtrMbjLHTh75jJePfsNZLJruHP7Q3hD93H6zCGRw/d3HsLSwgYe3lvC4kYSK6traG9tQH9vi8gyh4eb0NnbjujmGh7NRFEoBgBHF9ajHPPjx+jgMRw7cQodPb3i/i5GVgSqOoGTYGLJX41z73NeNerSkXP4WRD+a/iRH/nv8VO/8MtIFIBNfyN28gUkXS4B4QGPC0FHDu5iSpIOnksE4eR1Cg6PyM/JNHgJwikjo1zd6VM945KMqHOJhL6M8nC6EM05kCqU4Qk3oVjeQtjvRwMZ1EIOJY4GdBQVE86iiYydqoJwzilnX3pRQDiDfRWEU+YMzpH3+7CRd2IrnUfFG8KhyupLEH6QU+UAzyVAKZUIwjMWCHe5/UCxDB+qIJyKnjLZcEcFbs3i2EG4JKnG0IgTAmzbwPn0IgSrw/zsldztD8Krkkm5MiRQqITa/L3X+9p3zZ4GbHu4oyupeH0m/AC7/PN7qjZIEkMvhxPXrl+T3vDvfe9tRKMxlSDTlC2dRjGfwvBQL/7b/+af4yuvX0RHB2c5F7CzvSGGpRWnStZqb/ae8F2Fj4OCcK6LsmufNfHZC4S7A6otzeX0wucPY3V1Hdev3cHWdgpjY+O4fPkrGBw6JGsD8a/bq5nkOt9jr+SYs4l9Xq8Y2CWT27g/QRDxLrY213H8+DhOnjgCv9+DTDqJR5MTuHt/GuHmflFHnTp1Cs007tSTWVQtuwperf3lrDcqT6216qZ+i58M1zoZDai+C/tdOXpsdW0dc/PzuHX3LrbicWxtb8Pt9eDQoRGMjR5G28AIAkFV7M7k8sgX2GbgqvZ+1oBwOxNusVQWYK8Pwjkzuh4Ipyrg02LCTc+37JVdfhRK1Wjk1Orxqqxe/V0tFgl7LZNMDBOuiom8ubX5n4orunecajHdbiM5o2bhTdnI3nNuTi97DDJFS/OYas+pE8f0E2qf73bu7km3n8J7KWEOzITvE9/2jqfVVpwqCDdtQwrwsSWRDuTrG6u48v5HePutt0SaTtA9NjaKkZFhydljmxvSE95HAqS1Gel0ShjtULBDmPP7ExPCpjc0hPHK5Uu4cOEs2jvawXCdTMal4MgJBTPTi5iefor4Tgp9AzRDPIR4IoO1tagovMOREDo6O9DT14OOzjZEGiJoDEWsXWrM1rjtxvX8oCD8WfZ871GS6rlqP9pfV8fPTLbRMOEqJuxmpO1MuJKA69nfMmLx2YkKTqeazGDERgpIKxDOmwLhCojbmXB5L6sgp/9NObpluFbdNsOEy5QJK4awbKYLEjYm3ERIp035VMuE1/uMlyC8zqK2x137gvAPNndqQLiRpusZkLoizOo7q8qxpAPL0QwKqS20NIXR2xlB2FsR6bbPpSvr0s+gxiXxDEn5aAKlJJMKgCimWkBHkdIuJyrsfa04kMwUsLmZRjJJZ+kKWpsa0N4cEtlsuVSGR/d4V79rtWuHFxDl6EWXdtPkZ+XI5NLV24NK0IuiA1hNZbEdYxIEtHi86IiE0Rbywusoosj5pE4GAqd6XbGM1mBQ5Oi/+W9+ThiO3/md38HY4WFRBxg51afGhJcIwsjXq7EsKlCUkS8kcPvOVXxw5a8Qjd9A30Abege9aOrwIV/KopxrgiMfweZ6BsvTGSzOLqCUzePU8R6cODGGkZEmhBpKKBbSCLrjUtlUAc+pxl1ILw2PEdltsrWUQrK6zErilvTjOwgUnOz9diBXoqRWOpeFsVleXsOdiUe4feceZudWMb8aQHdHDw6PHUFPRx8K+Thi0WXksnMYHu7CG1+5iGPjY0glU9JfeHcii9hmSlzsk8lNbG9v4sy5UfT0t2E7EcXjmRlsbqfR1DYAj7cNbmcALcEB6SHv6xtAZ8cAAsFGGaPn84at00PFFa2+OGgyL5GI5nNlOF1KLvjHf/TH+NVf/VX84i/9Gn76F/41Ejlg2eXBylYSG7kCWisltPB8CjrhB01wyrJIsSeGPducVS8MAkcAVYpSlHKXy8jz/KQcS/fxcquDHgfypbI4fM7vFLG+lRCWuiFSREukAc0+N1y5Akp5sm8VlLnwOioosI2EIJxy9BKPaBnucpGw3+o7Fws36Q1n3z99FJx4upXHUmwHNNzoKr6cE/78IfZgz6S6olx2YiWRxuom5ehUO9iYcM1yssWAhUWehp6KNl0z43pEzkm5pnb8FQatqsLRNn8We14rway3xXYQbgd3ypxLJQi7ElVLOVM1WDLP2WuPfJpM0cH2+ufzbJa+uEZwwWNhk+N3bt68ib/9u7cxMXEfM1PTiG/vSJ+ly1HC8GAvvvLl1/DGG5cxOjoErxdIJTcV7+nx191owyybY1Hdp6YQ/HzfVcp0dSTnJtGse474PIgnErIGNDW3ixpsemoRDx9NoVis4MLF13Du3AU1P5wFR5cyV6t32wuEi/Tb6UQ+m8HU9GNcu3YFs0+n0NwUweVXLqG3r1PWh8WFeczMTKFQdmP8xCWZb9zT02ONblLsqL3P0QBr9nPXsPNaEUAmmdul5tMryabMSebpXyphJ5ES1/G1DQLwRZGgc21ye73o7eOI0BOi6CI48UXaZN1gQs3cib+dLO6XTB+ojQmjBJXTSGwjyVQ/qW40kd7P3XJ0dUF+9iDcuDKo80zN5d41CswaRaZihJlXL249ioKuStMZS5warFtzwhnHlLePAvQapGsBrWLHzbdXqkOlU9h7lGJtrJL30Od6LVCv91ze52ZbY63axNY2Ue+cPmh8U+rD+kXG/UB4tWXEqzw75DxVrvJsL6yA5mdUqjzGlQ/ew53bt1AqFzAyMoKTJ0/A5/PItbOyuiT5SV9fr5Awq6vM0fJobupDIhEXp/VMJiVS9MuXX8GpU2wDaZFjSFm5yn8rWJzbwOMnU1heXheChOpEpzsAj9eP9vZOjI6Oimw90hTRRof0LVK+EXZjtdoixvcHxA28fFbdZWJo7fszD6p3qydHt0CxVlPY4yYfk3WgBrSL6sJlQDgPnJ6EodtNpOinGXG1b3QyoGGZiZmml9wuaTeWjvLZer1W26hiiHlflRFX5ei8LKRFx5KQ6DPS9pn15OiVMlvoXsrRn2e13ReEb9s97s276V4BPR5c7iVA4zn1ZKuA+ys7KKY30d3eirGBJrT5CVQAnwnGNW5+RgEpFUw50Oq0kDb9EuWWTiHN2RORSJYxubqNpa0kgu4Kejva0N8ZRMTtkMe9NlMLk3Lwd0Cp2CVhVT2x2vyq5EC5wFPVibLPId7jC1spPF7eQiIP9Ab96O9oQXejE0G9DeyR4DksoLRUQdjjkB7rn/2pn5Tk6bd/+7dxZHzEMm1Ru+1TYsINCJdAyoRAgfGl1SncuPk+rt38a3jDKzhz7ggaW3NwBj1IZzPIJwLY2SjhyYN5rM9mEPL5cHL8KF69OIqenhZEGotwOHeQSWzDQ0f6Eo2eAE5K4fEhKKd5h3iWEoRTaiJLnQeVQhROLkieMMqOIIpFJzJ5P4oVZaR35+ET3L13D8vr6/D6vWiIhOFrcCAYCMLn86GSLyLLXuNsHvNTs2hvbcU/+6Gv4+SJMammzsw8xtJqAMWiG7NPl/DgwUMJzsOj/RgZG0BrRwRXb17H+x/cQUNTM44eP4Pern40ejvgDzSgqbkFR8ZOY3jkKLy+oBjEKd2NLtBY1fsD9qNI+Y9OlgVxr6UJzh//0R/h1/7tr+Lb3/5f8bO/+AvIO3xYdADTS3HM7+ygx+lAX1cH+lt8CFFKXCqJ8ysLTTx/WQQy14GGxHATnNNoxPLf1VJjHhf2SJaBqWge04uriOcdONEZQEdrMzoaXPAWGAfLkryX3RxjwQDM60wxEi5eF0zu6GZvS0iVRoVFM3Xd5CvA3eUkZlY2kHV40VbcfMmEP090fZHnaBC+nExhbXMLBRlZ5UelyDKJC249oocgvKT8pASEW07oLnVsef26jTEazx5rES1Lz/9u93IlSZcEeg/W+aBMuLIaVMDfDs73Y8T3emzv+/eRax7A3+FFDpOK6nskyPt8tpprTRbNiXwhLw7CM9OzuHL1Kt5/733MTM2II3CpkEE45MfoyCG8+dUv4OKlc2huDUmfr5Ik1U8IFcjXx9IymFLJ8IFuFmZ/9nVcd6ybrXhJGSoL5y6nBz5/SMBqJl3E/QeP8fDRJIaHx/H662+gp7sPHn9AM8f1v8deINzv9aBcKmJjbRXvvv8Wrl27ilDQi2PHxnH06Li0YFBy/eTxJLLZHMaOnMDoUQLwXkQaKLNVNy2OtiXC+ohKe1FNA6R+hWHNVVGaRrCcZVwUw0/2wMY2t/BkagrTMzOIbW3Lp3QKi9gq5qO9/SwSe5HN5wBPdRa5cMZaCl0sV0SJxqKrJNrGHVkkn6b/0pg8KfZKDNyqVEb12LgU21YrR+eMdBpkfRo94dLQZ0nQtZRctkAV51SuZXuOZsP5DMOEK/M2tSIbObr0leu+GtVEpkeT6ffk69mOWGXbdZwxYxa1zFyOtWbMzT62YpL6h36POojatOzoJFV9H7VIs42rnjGbfK89lTt1PmOf51NdeFAQrsuhmsV1y8tVsagEl5ttDzkkklsKgF/9ELNTj6Rd9Mj4YZkbzjnbS0vzePDgPjLZNHp7u2Uc2dLSAp7OPhVvgfa2AcSiG9JiEW4IybV34sQJ9A90I9IYEQ+obDYjKj9qbXMZB+bmFjD5aBrzCyuyaJ079ypOnT4r7uhkwSk7F/k/2x2l5bX+umHOtYMCcLm6n2GeTfHYAHG1birHdRMPjLKAR6O+ea99LNquz9CDC80FaX9sL6APh/L6sACyBsrcMAWWVSuKXNdy3ajYIeG6Zl45iSET7+zS9JKOLeo1VTm6rE01INxcK/ZpAPWYcGHh7SqAkvclCH/OBXf/EWVF3TBR82aWK6glyVKg9FG8hLtrceQSG+jrasfR/ka00DRNeWpX+3J0+xTf1qODpsia1OmngpsOZAKcdShKpiu4txrH7FYKAWcRAz0dGGzzI8xktPYzTE8FgAZ6aGgQTkbcsO50ZjdnaYEgG8BsLIXbC1FsF4D+UACDXa3oaXIhZAfhvBjE/u+1yAAAIABJREFUR6CCoNuBYr6Mn/7Wt8QR8rd+67cwfnT0Mwfh5UpOADgX5hsfv4PJx7dx98HbCDRt4NIrJ9HaWcROLo+VtTVEl3LYWEojupJER2gQZ0+dwivnzmG4L4RUIgpgA6EGjmBjFAyiUsqqf7uLKBVySCfj0ie+G4RzafTA6dEmbSUP0mkntreziG078GRmDg+nnmJtJ4FkOolgJIyxI6MYPtSHSGsK2WxK5kE6SgThJaQTeUzcnIbb4cEbX3oDR8cHRPK0uDiN+SUPlpZj2N7MIpcvSV+SN+BB/2AXOrtbcPfhXdy99wCt7d3w+SPIpvLoauyHw+lFU3MrLpx7DefPfwGtbZ3w+Ru1lFwbUaiMTCTbB7ppEA4atEg2QBD+hwLCf+WXv41f/J9/hXPYsOKs4NFcHFMbGxjyenFooAcDrW5woIaM9+AJ6HJLDyC3wAxX8eiOPwLhAl1aNQg3y3ilVNQO2Q48jhbw6OkiNlJFvNIdRl9nOzojbvj4Iubk0hqmvC5ZhBIQzp8iR1JXkHcTMlWTYQPCHSyCuZzIVYCPF3cwtbSGrNOH9nL8JQg/0Mny/E+mHwWZ8KVkEusWCA+ImsgLNzyiFmL9R4FwFkm8AsINiNbjgahTsQ5p1VSJSZGZc2DAsZ0J3yuB9PATavrB+bdhwmsfMyD8eQG4Wezr7al/KiCcRkaczkAAzmvfGLURQ01MTODGjRuYfPQY9yfu4+n0pMy9jjSE8I0feh1vfu0r6B/oREM4IMkt/VLq3cjWcn/VHlPlp32A274g3FawtMnck8kkQqEwAv4wiqWKmKi5nH7MzS/h3fc+QGNjO772tW/g8Ng4AuEGUFpOv4l6t71AuFN8NEoyw/iv//rPMXH/Hs6cPYnjx4+hpaUZ6WQSCwsLePz4MZqbWvGVN7+Bjp5hARc0xdOptS6EKONC+2cJG2XRPtKzZG0e2W+6RLOXlXLuWCyG7a041tdWEY1uSMrLAkoylUFre4dM/OgdGkBXdw8aGiLSB8/dSofnZE5PgmFCLC7cepaxhoTCLun0S1gqxm/2hVs9rFUmnAq9TwLhdmM2uqN/WiDcPrqQ7YAKqCrGWi2tCoQbl3Up9GlQLgVnMuEaZAsHp5luZhdi/MsfbRTKpynHfvX+XHbl35ZLvTF80/3gdQqAtfHIHrcsea8+4vx7r5nf4gpvL0bp1yivpPqFpYMy4S8OwhWTKaMS9WXPeOPxOAUcr60v4/r1a/je3/wVCpkdjI0ewptf+6rM3aZr+oMHE5iaeiJx5tjxcbn/4cP7mJmZQWOkCZEGzg1flD7y7p4uufbIZFMBGgySMCkI2Pf51GxwmnRtbe5g6sksbty4jY1oDN/4+r/AV9/8Ojo6u+EPBoRQktYOF3Mgbv+z+1FUJwYX7NHLvV+Es4Ngc93bj795bztLbZ4nDPI+ILwW4O/FhO8V16xrXXyfDAhX/hByFQnQNuPKyIJXJySYgqwp2pl9QGM243BubQ8Rgwbtxnmdz6eqhrHFGEHaZ5ELE24zGdnVE2760F+C8AMsrrufui8IrxSYfpuIZNUcVfVFTZCXnlE5SXIF3Nsp4NryFkrxTQz3deNwfzO6ZE44xBmvWoau1hCVu6b+0RJr+ZtlHi6a2qyEv7d3Mri9nsTUVhoB5DHa342BjhDaPGR/2FPOwKhDv8wF1+CcX0NQPgGPlvhIeVBXtniXxy1OgPOxbdxajmM9W0F/wIfDfZ3oCjsFhLNCztFcZpCai8Zu3A2lMr75rZ+Whfm73/0uBod65SKhMZu6fUpMeNmNSjkvTIDLV0Eul8EKK5Tzd3Hr9odI5RbR2Z/GwFAHcqV5rK4248mTdTx+MIVMMoPOthZcOHUGR0ZG0BQOocHvQijglTFrnKXK5MYTCMDrc8HD2ZwOjhtj4FOfpRzfPQj4G+T7pVJpOAo0eXKhWA5he7uI5eUYni5mMDk1i8npOaRKeXR2dWD06Ai6+trhCzjgD64in98Rk7dwwA2PI4hK0YXYImRMWkukDYcOtWBwsBvx+CImZ2K4dfs+ysUGbMeLWF3dRN/gGDw+SjqjyJfyCAbDCAYbxYwkn8sD2Rxy+TJC4Qi87ggOHz6JH/7hH0V75wAKeTq+c+ydS2o9ilR6ARBOWlkYbRr2VfAHv/f7+I3vfAff+Xf/G372l34ZnqAPM7kyJufWsRCPo7dSweHhAQy2BuCn17lgdxXcmYixti6jVygRr2iHXo6sclAgTtZajfuTq4czch00E3TiYSyPydllxDLA2aYyRgb70cn57qa1kQUGmukZi1kTRdmwxO/uZmBW17Ea7afLXpxh7vLJZ1xfimNycQ0phxcdlcRLEP7CIXf/F8qc8IoTK9odXRmzkQkvwV1k2UuP/nI7UNa6clepasymhJs6ubXCD00xq5/r4WmrGRg7YFPJrS6F1tRf3S4z6WE3Q2GSB3syo/5tobhnvvB+bHi9vfNCxkWfAxP+oqeASpb0DFhrnjiQiCcx/WQaV65cxbXrVzD15DGS8TiaW8I4e+4ULl46i8GBXpEzswDL39V2ITW3myBcza9mbFPgzrCh5reZ8W2SWj7PYlH09vAIenQ7A9+LElVKU71ejzBqPMT8LBZK+Xo/PVXolCs/jKk0AvXA5QwguqlM2lZWY+jq6sG5sxcwMnYEPr9fWFwDXGS/aDDKfcvvR6DO+/lvfp67WBBH5j//8z/F/MIUuro7MTDcLy7KPK/m55bw+PG0TBQ4e/YCxo+dQGNzx67ChDmfKIV36e+oElG9/ZqF4+fyM5NJujZnpKhA9ntnOyHzvvlDWS9/b25uykimzq4uGYs5NMIZ5O1weX2SQIuZkun1ZHqj3dhVcqz3v1w26qIVHYlxQWZiogtusp0ltY9lJdCMiErS7X3rVEqp0YWy/9w+GZXGAgVZSW53X1+/5Y7udHD6TF4Ph1dgWrmcG7M1VchTIFuDbYcDHg3y7PdzG02J2xhKy+OiwGGvt42B1O/Px91U8ejrQmdxsi9knbSBbwXWtQu7bKfUoy3FjWqlVjHRnFsGfJv98cy1+wkTSmvjm0Mm/jyrEjGfebA4Vp8h30+Ovl/sUY7o3Dw1c1r2IdvKSgVEY+u4eu19vPfee9jYWMWh/lZ86bVXMTg4iHg8LufF7OyMuOhzJvjI6LDcPzU1Jaodn9cPn7dRzne2W1CReeTIYZw6dRLNzbw/KpL3UCgg8SIYCqC5sQPb23FEowmsrESxth5FR8cADh8ex5nTZxFqbJKCJONMLp+F1+uVVsf9v+Oz/dTm+TwGpnhiALX5m/GFMcXMUTdx0l60NPtMlC75vMRYTj7K5I2oW32Sfa2sZ8xmZf51er/tz5fn6eeoPIz1HQO6FUA2FKVyQa8y3zLvnPFBv4eC3dUCniUVN/3ezDdt7uj8HIkpLASaop/EETX1yryv/VjUA+GKabcVNF/K0fc9f+0P7gvCC6WsLcpUQbiIjCRYMmZzbBLZ4Dwmtou4sbSF8k4MI33dONLXgu6AAuEuM1hTzl6JqrIdeasrQSbGWSPGVE81508b8bgDW8kMJtZSmIllEEIOo/1dGGwPos2jgr6TxmmWQEmxiwIsjIOf9FUpEK7c2BWFzu9RFDYSmN3exsRCQgDNQMCDIxYI53xw7o6CbBPf18mZfmXn5wfC5fOUCR3NvvO5LNbXlvHO+3+B5ZUZhCJ5dA1m0RBxY3n9Fj54J4OnMzvY3oxLhbkh5MJATzs6WlvUjGrdXxf2BySB8Hk9gCcp/25rbUNrW7N28y1Irw9ZAAY1BjCyOkxOErEMUskMtndKyGSdknS5Ax3IFSpY2djE2lZMDne4MQi3n0khCyUZ5As7cLsdaG70oiEYgdvpQXOwC9uxTZHRNjYWMTI6gMZGB9ZjGUQ3tvHxrRncm3iKUsWNjt5h+PxebG1vSg8e+/tGDh3FKxdew8ihEficThmJcfPmLdy68QCDQ2P45je/hXNkxFvblGyShReZ61qWbTnQTSQaVAtUpCjCc6MKwilH/2V4Qz5M58p4PLcmILyn4tAg3I8AQbh8JCWGCmgrEF6WRMQpIFzstbTxnTpr1TXCogmN1uhj4MKDaBGP5lYQzQDH2/IYGehHZ9APV8n0xxVR1iYvPMcFqFUccElvhRYGaHmr9MZJMYzVpSJKbr+A8KvLSUwurAsI76psvwThBzpZnv/JBoSvUo6+tY2CiwUxP8qFEjwlnm50QHeIt6XUEOUUVGP3GJYMCLdchtUSqx7XaiOed3Y5uklA7IlF7RYThJvH7SBamMN6PeF7gHA7E/W8e+UfKxP+vNtf+zxjzmMSMbqhMxlkcpVMpLCyvILFpUU8npzEvbt38XT2sYAM9oWPj4+hpaVF2likt9jnkyRRAemqURg/k5JpslKM2YzVjNsElXTiZosRYyAZK5OQylqpwyD7rn1uDzwet6wHDQ0hMWDyB3wCyENhrhdeMW7i+4s6o8zv4YaH5pcszBbpM+IATVZprHnz43vCzH3hi6/hwsXLwghTUcZitSkEGCBP01duQy7PuccQR3SyeSszU7j/YAIPH06gUEpLPyqNUIMcFZpO49at+1hcWMPpU+fwyuXXZJybP9hQBWgyv14BXRpRCUgzjqOUeNKhm8ZxRSqu0sJsLy0tY2MjivX1DVn3OKaJ573X65PknLOROUYp0tgo0vOGSARuv0+KvGbkmEhJNQjnfuZEEVWm0km1NfWNuRUjvDFgojzdIVMQeJkzL1LFChF8qyRZib917lNVeL0oCLeP/KpOZWKDoPo8uwu614giRE6vwbnkhToeacmsYciNOZtiy/WPtABQuaMAfvWmVD80QTOrs73/WyKSGqNujTST95TRs7bCpD7e+8aefUB4vfgmrP8eAeCgTPieRcl9esL3jD27wFMVhPPYpDNJzM5O4933/h4TE/fEwPDSuSM4efwoAkGOq91AIpkUqTlHh9G5v7GpUUaIEYTz3A8EgnBUAgLMeW04XRUxcmMryP3790S9QxVUe3srBgb6MTg0hKZIi/I6KLkQje1gauopMlmgv28QFy7Qx2EAbo8bLg8JlKwYFLo4lnOfWy3zbDdskxVPWjSqhRnGKP7w2DBuqmKMKlCanNbEHsZIyuNN4U/iG5/vZFx79qjbC5hyPdqM3cz1KfdpoMrf9nFe1v2akZan2owZTY+2fC/bfG9VzKUaTV3zIibX88n5DgYYy1qgH+PzqIaUP7Uc3RQCzewFXunG/NEOrM3heBaEqzhm/04ve8KfPzvYF4RnKxkbCDe0ipITETrwhHDJWCUHcsUcHmwW8fHiNio7UYz0duNoXwt6AzSbqoDSVksbo4E7o1hKAqw2S9MgnH9TuOWCR+5Rk+Uc2Mxk8HAljdloFuFKRkD4UHsQHR49dkxmNypbDjiUB7Cw9HRGl9DA91VAn+/IHkuzOHIGM/m/2cQ2Hs4lsZVyYCjgxpG+DnSHnQhSuytsuhoNJZ9hgfDK58SEE5CVUC7mQaPsYjGPWHQdf//2nyG2tYRIcwltvWmEwk5sbE3g5odebKzyukzLjHCno4SQvwKv24VsJoUSm33LDvhcQQQCDfD73XAHNqSwwtml4XCjSO/W16JSPWSyEYk0IBD0S3LG5KnAGexyVZNBb0JDpBWhSBeC4QhyxQrWN2PI5jKoOMvIl7PSQ8fXZLKbyOfTKBa3kE4mhPEpZXLw+1zoaGtEBWvw+hwIBIs4NDyOnp5+vPPubXzv765gO55B9+AYRsfGZPGmLJDOm43hNpw+cQnjh4+gr7sLxbJDesj/4s/+VoL/+Phx/PMf/e/w2muvSeCl6zeTVMqgmFge6MZIxN4GF3vu2FNvB+H/Hj9nA+GTc6tYjMfRXXFpEO6rgnC2FPBc5axwC4Szym5AuCpyVW+GpaYxl19A+P1oWUD4RtaB0a40Rvr60eULwCuSdkkp6V0vgZI5E6V+0kxQnUlRdUGWqGs+o4iShyDchSvLaUwuriMJP3oq0Zcg/EAny/M/mSC8UnZiLZXE+vYOCi43vJ4AyoWigHCJtqxau9kqoBor2RNumGfVG66WfjsgVyBdyTWZ7FZlndVk1WylPSk0/1bzx581O7Iz4btf9yxLVO/9n2fP7JXU7mtc9I+ZCbfNdJUihkiguX+d0g9MkJzN5JFIJDA3N4e7926K/LpQzMJNGQOTqnxOgDuTT/7mj53tM8mgSTBzOSVTr32N3fjI/j6UzNMolcDaxEjV/lRBQ0MQ7R1taG9vQzjMtcMvrFciweKcF16vmrQghXSHV9RIO/EE3nn3QywsLOH8+Qt47fWvIBJpklGkZttN8qyYW498lsXsO13C5H701vfwwYfviw9Jd2+HAICBwW7sJJJ4OjuLe/eeIOCP4Otf+2c4fvKcrNUO5htWQl4tGkkBtKIKFbx5pJjhQCKRVXO9pxQjyM91uTzC0EnBCi5h/ikxj0QiAsA52ikYDsv9xXIZyWwWWTrFy/dQSSqNnSw56q7EucqESyakiYGSjQlX3h3qmjIyUsOI1Y4oMxqUFwHh9Dexg3DFhKt4YszR7C7onqLaJrn2bSDc9GsbrwpznTPu8Nx6BoRLYdAuY68uezRB03TKLhM2g5u59sr5qo0pRc1la58x8cMOpp+JRc/BhNvjGzPHvUD43kXD+q/4dEG47RyzMeEc5xqNruP2nZv4+7e+h1hsA8eOH8H5U6NojIRFxclzncwvrzkW99gLznOeIJwKChal2Jbo9zYKIGf7JRn2vv4eDA72Y319FcsrS0gkdsRgrampScwQh4cOIRxqkIkJqWRenNLnFzbEN+Lo0RM4On4M7R0dcPu8KORpCgx4vPWnP1hAsIZdrm0bMKoau8TcgHB+J8Y9msexhYYMPxUA/De/P1tXent7Zdu5Hww4z9uk4vbt2Gubap9TWzgwMdr+m6y2BagNu63HzClAbEYSGvacx5u+QraecH2aKa8Idb/98V1MuFHhSMtLNYswMci0xZi4Je9nHz1vObK/7Al/nlym3nM+AYTb5OhWpbUWhCt/zFyxgHtbZMK3AQ3Cj/U2o99PJrwGhFsaYAdSlrmGGs1kakAEywqEE5yo22Y6h4nVDGY2cwhVUiIVH24PoNutxpw5LBDON/WKxFfelXhJuqf5W9WmFQhX8L9U4Xgo1ZM7G9/BxEIam2kHBgNOjPe2ozfkQNiZs4FwLcGveEW+Wy5V8M2f+jzk6OIIgnKxIICaF1kiHsfdieuYmr6PZGYZnuAKunubEWxMolLMCNgu08yHvb/FHBwuSvs4n7WIipNurGWZiS5O9Ezyiw1IJytIpwrY2vDh6dQ6ZmfWEV3PyniVI0fG0dnZJrMkI40h9PefQENDCxrCjQLc/YGgSL09Pr9I/dKZjDULlklFoVBGNueX+8jCbEVXMD01gdmnj3H1yl+ioy2MI4d7kUytSlBHOY9jo0dw8sQpbCULeO/KDXzw0VUMHx/D17/xVdmGfDaLjbUYtjbicJVDaIy048joKxgYGpFtun//oeVA/PP/+pfwIz/yw+JM66NpoDDhbB3YX/70zMXDCmTJJT1MHOfmdJbw//z+7+PXv/Md/AaN2X7pf4I36MVTkaMrEN5V8WoQ7kaAknOR6Klyk/QFCpNJt1jSHBkFjB10RtdJpDDgTBg1E+70y1izuzEy4VFEsw4c6UziUF8fOn0+8bDnmUqNB68nZe3D+5wahEv6VBNVGeU1CK8UUfT4kHe48NFyHo8WN5B0BDBYWnoJwl804n7C64QJL3NKQwob2zsoGRBeLMNTcYqiiEChwvFkFMaQJWRbjCVY09GS7TCmZ9Im3WSi7KFcWW/HXolpLeCuB8B531494Xt9zU+TCf9BBeEK0hitH8GGSZYYU3S/X4UAW42micXWsLK6jKWVRRkJtLG+gc21dUu6bU/umFASmBupujkOzU1tklCTuSXLw98EjASR/NsuYTfsMJPx7e0t6RPl566uLiGe2EFLayO6ujrQ09OFpuZGhEIKiDc3+uEVqTy7gRToDwUb4fEFZHTZxIOHmJh4IL3a5y9dxPDwCNraeizpvDmfeE6Z/m2y37yxCEww8PZf/Ffcv39XTKCOHh9FTx97St2YnVvA3XsTyOfduHjpNZw+fRHNzb1SKK7OThe+3upXVv9We4iMPkEGwcXC/LoUP6anp7GzkxDlAZPy8SPH0NzcLGwgiw5k64WRlt5LZZom6ynZNW2eVBEHeMNgKYabR55+NJYEVSfC6rzQSbh2XpcWAs2MsxHOqpuKJFUxYFxXLbNRm2Ff7oBy9FwhDwfNtLTc3MjRFcjWShqbHJ3320E4v51xR7fk4Vxba4zZrGKR1TNuGMtqT7gafabuZ66jxIemf1w9JpNEpA6pCwcsMok8nYZkzxYX1fdQB9z8tloTah3xbQGsXuwzrvB1k+o6bOl+Yf/TB+FaISHgTeXUxVJWHM8//Og9fPjRO3JdfOn1V3FsZADJ+Lb0e/M6V6oYJ1pbW0WiHg6HkcvmEIttSVGQ17bfFxESg/GBuWRLaxNaWprQ3d2Jra2YxIidnS1hyxmLRseGZOyY2x1EPg+5ppYWN7G1FUdDpBmnz5zH4cOHRRlDfwNerwcF4aZYx7hn7xvn/WaN4ndjQY3XeS6XRTqTkG0kicMihAHh/N7Dw8M4dOiQzDpXTDHzZ05p0oUwG8C1H9t6QNsAYfPbqMfqPbck7bkaOBtdcNmYpynm28jElTieaodqH7kB23wPxgW17abHXAF4MWazqXD4XHlfA8KlEGCXvFdZbtm2GhBeb0RZ+aUx23NniJ8gRycIt4RA6k3JNFtSDkq71AlQLBRxZ6eIKyuKCR/t7QJB+IBvfxCuO19ty486/DyByMiKNEJvwlYyj1vrWTzZyiIMgvAODLcpEC7jzWpAuIw34/Zrc2Az5sOcYpR2GmkYyVwlR4/j9lJaWMVBvxNHe9vREwIaCMJlBBqZcF0HFadtxV588yc/BxCuaExUipTDKRfcbCaD2NYK7t67jqdzd7CZvIvW9iCa24toa3HD5SzBzd5BrwfZXA55OnL7VEWfI9sov1NsSVFk9ZW0C5mUC6srMUzey2Bqch0bazmMj72Cc2fP48yZc2hra5IZxP6AB23tHJ0TgNtF6aIHHq9HZHimN986E8vKxZXHlbwsR/SQXSvkgI21eayuLODa1b9EPL6BUKCCrc0VZDJpdHV0oq2hUXqRGlo68Wh6Bv/pT/4LAq1+nDg9Do/PMHseuCu0rgrD5Qgi4D2E1rYOSfRaWtplbuuDh49w8vRpnDl7Rhgcl7us5IciZzsgE87iTpFz98y87hL+4Pd/D7/+nV/Hb3773wsI92gQbuToXRWfBuFOBFERObqDbIcYb6jznOexpFa7QLiWAouGqArCi04fig4P7sRKeDQXw0YWONWawshAHzoDHunXU0ZvoltR0kfjji6ATtOmIk8y17kdhJdQ8HhRcLjwIUH4UgwJBDBcWngJwp87xB7siQaEr6XS2NipgnCO5/OUJb1UrLebvV3KrMkn/LgOz2wl0GVsytZ5s+Sa4pYNeHQfpX3LatlvO6u6FwA3yUJtYrtnUmlLfg+yV/Ziwvc1LvpHzIQ/+92NptfYMgq0UOY7nI5QzIonRyqdRCIVRy6bRSVPqXdB5ksrN1/FWKZTaYn3BMP8rZhbwOcLWYy5AeksknItMH3lxvlZjjeTuGIJhXwOqXQK8TiT8G1kshksLc/JGLC1tRUkknFxHe/oaMeJY8NoaiJIDSBfKCKfL8LvD4kcnYn9JtfWW3eEDT955gy+/OU30NFBoKxUVSL5FPadrWiK2STAJTu1vLyChw8f4sG1D2Tt6R/swdiRQfgDXqysLeLJ9FOsr0dxaOQkXn/962hv7+UgR3i9HKNp3+MKhPNzEskdAdPcb8lkQti+5ZVlTD6clc/n92htbRcA3tHRiYA/IBJ0yvPF+RkVZLMlPfapgmxeSf9pNOLyeOF0uZHJZSW+K2nobhBuZKgqsdbJsn6umQMsSgU4UWT7kc3t2GgHq8m2ymW4jpjbgUE4jVJrmPBPkqO7OZ7DqAxsIJxMqIBo0/6kn6PYamPeZh7XWabMAFdKBQPcZW12KvWier/q+0pvumo4FG8XkboLOGc8rG+OZm2r2Q79m0aXe93qxbf9QPhBYpvZnrqveSE5enWmtCglNAgvlXO4fedjfPjhe5h8fE+UG1987TI6m4JYW1mWAhf3JItyBN4s0Pl1myLjBK9lFsKY5+fz2otA95pTRejze8SUjVo7Fg9pAEd2WQpxHPHr9aIk4zzoxePG6soOZmcXkc0VcebMeZw6fVqKgS5OP+D1z37LfW61ANYOwvmZvA4ZN8waRdbe9LHzu8bjO8jmUhIT+V2pZuEPt4FMeFtbmxTc+LiRtsMVesY7w96OZalcbCw9z08lRTetJ2r9VnMDqs7r5rUFKob1TfJCeS9tmqbl5yaeKS9zqmPVOLdqDFGxRBk22gC4jjHsolRboYt+ZgKD1TeuW2W0ZF18OmxB1A7CpXCqAb1djl4qel66oz9nINjfmC1HvXKVY7FYM0ZD7nlmCEZ3lCvhRqqId9cVEy4gvKdJQLgIw+1ydPav6b7wXabUupdCTg8xZtPspN6E7Z0Crmxm8WAnh0glibF+gnA/elwKhDvtINzptWTs7qxW2/J9BEibuQ12YzbFKs3HkriymsZKnnJ0B472tqHXgHDdE07psPL9rDLhP/k5gnAQMJcpgXaJCZnLU8Hc3CSmn97G9MI7yBfjgGsDTY0JhMMOtLX3oampDZlMAdvpoozGSabTSOYSKJTycPuAUJj9bX6EHT6UcmHMza7h449SmJtOoJAN4/jhr+HLr38FX/zi62hrb0CxVKapN8oONUdcLYL6hzPZhQrg6aGlDkpjg7KjgKJ7hR6xwtF60YBSMYNMOoGN9Qe4ceNDRDcb8NUJAAAgAElEQVQWsLkWQyjUgNOnLsCdK2LqyRRaunuRLubw/kcfYDu/hpaOEHwhluUKCAcaEPE3olLwIp0EYmut4lLLXqeTJ86KdJ3jYYZHDyHcEECkMQw6zOcLOfi8LAhQ/rSXwKze1cQxNS6pSfGrUh75B7/3H8WY7Te//b/sAuHGmK2zEsDh4X4MtTI9hIBwnrf0R1PGOkpswV599s1LsYeKDr1dkogYEI4Sig4CZA/ubBKEb2Mj48DlSAIjg73oDLvhZL3IFtKtpmApl+qedp7KXO9MomqXo1cUCM87nHh/pYBHi9tIOAIYLT59CcKfM8Ae9GlU1jAQrRsQ7iagCsg4BnFBF9crjqgvi7M9D2PAyXmwxqiG1W/V+lOdyUvjIu02TDOlOiDcvp0GdNvNaszjtYDcLlN7Hpb7eZ5Tu8/2AvX/VEB4ucxSNA+rctoTyWGFRkoKuKnZyOqHwwS5P9wsUJdKlspIydkdYH85eyoNiDXnhZJkV12jzWgmzbtYS6J1PGUeNt9TpWscxchRRsVCHiurC2KIOTMzjcnJh9IHyh7znq4IxsZGMTo6hmCoQZgycSlwqsIspZY3rt/Eu+++h3MXL+Gb3/xJRCKtu+T0VjJZqUihlrdkKikA/OrVq9icn8GpUyfQ1tmCvoF2GaN04+OrmHk6j8amZpy7+GWcOH4eDQ1tcDkCSjXCL2kFQi32rFSQzaWRSiWFvVtfX5fvQRbP5QhLAt7d3Y3Ozm4BJjQ2qxraqUKBqnXpfEKvA9xeKXfqljWqtQ37rczZVILsEjm6YakM+03GSSfHmmE30nOC8IJ4dZhmamXhyZsUYbSqT84f/V1fBIRzVrnqMFeOyKbDfC8m3IBwZbZWZcJpsqau2zru6LYxZeJyrp+n2jIUCHcLu60At9NZsLbH3mZD7xJzfnKWuCrWMe5R41hlB+3xxIAmlbNUHbj3AuH1ipN8P3FvPyDjbY+VtfG27jrxKYLwciWPq1c/wpWrH2BtfQFdXZ04f+EMelojWFtZEsBM8MkiGotMJNeYw6lr2CEmi6qX2olspmrMJ7vcodcc7nuXQwpjVBiSdWYhK5XakiJbsch95oPH48Pc3AampueQSGRw8uQZnDt/Xil0Qpwbw2LS/v0BtSDc7mtCAE7QzR/2rZPlNn9zm9R1TCVpXrbPXOu83imhl75xtypgkqQhCGUhoghfVb2iDS/tINwCvFVHM8sQ1b696hKuFjLsj+X1+6r3qkrTyZCrdcH+Or6RS6YA2QGwiTEE4eacs48PK0hM1Iy+xXhXM0U1M1z9bbwpjLRdtsvGhMv3kPnzu9nyYsH9EoQ/Z/K3PwgvEoSbm+m1NoOyWR1Rpipc4PK5Eu5uF3FtaRvlOHvCu3C0vwk9YsxWUcZsWliupLeqjkk2Wjn3Su1Gf5hY/ok7uvKKVgtPbCeHm7EEJndSaC4WcKS3CyOtNGZjwKZzOTtf1TuJ4FacnnmG5ORk5Q8/1xgUVXtfKyi5ORTKgafRHG4vxxHNljAQLGG8rx3dYQ9CDIiMOLKg28GauqC/+VM/g62tbXz3u/+nyHjkwtVmRvWPhXZpf84DJU+rUA5jej8IxFWne7HIJI4y7xRWVudlBuTT2SnEE5Nobw9iaKQVkSYH8sUdZPIMSJRvb2LhaQmxjRS8zj70dJ5AV3cb2oceIBgII5cvYGFuTWZzb24mUCk24cypS3j10psYGT6HcKgJLldYm8+wr46SbDqcsuSiAka9RYrJQpHmUkwq5TsVUCnlUC7lsDT/GI8eTmB+bhrbm6tobmrGpQsX0Nbbj9t37mJ2bh75fElM43YSCbS2tOPUqdNIxFPivlkuO5BNZ7G0soadTAmTk5NYmF9AY1MTTp48gSOHj+BLr7+Ors5O6fVhMUIWfLdMOz3IkVAKCh4MGqrRndoJ/OF//D38Bpnw7/yqdkf342mmgsdzm1jYTqPdBQHhw60OhCpsKeBho6JBWbSXNRtfBdtmkwxLL40/uohURtnpRNHhFDn65NwaotkKTjU7MTLQg64wpYJMXvQFIYuaUwlZLCksK8VSmVLXhw6wqjGDQbWAktOHPFy4vpTBJOXo8KG3sv4ShB/wbHnep7P/nuqfnVQOWztx0PzB5WH7Bs1hGNWUhJY2flb/t7Y+V+tqNWQbBlmkxkw4dd+wKCRsrsa7klRxHlYJsB2Ek0kxyYP5LVXwskrInnlMkuldFOQn7oK9wPbBr81P/Kh/VE+wpOk1W1V7PM3Dii22G1hVX7j/mvP8X1sSPlYHn7lVhA2jTJzJLp3Br127hitXPsLO2go6u9rx2pcuYmi4C8GQH6l0VNZLsmQuVxA3r9/Bf/6TP8Phw6fw0//qZ9DW3Y2GMN2RuR64xWOGa0k2lUU4wvXFgeX5OVy9egX3J+6hpSWDM2fOIEzzM5dXzNI+unJDJmGcO3cRly9/UcZSCkxyeIRld9LwKa+M6Mhgc7spSeV9m1ubePTwIZ4+fSrgY2h4GGfOnxfmjgwZAYNxnTeJqRSTNbsl64DuLbekoGK1opNcnezKMdN9m9yl5bJi+oRl0h4BKsHWya+wX+xZ1wwX8xs9l0XJ29lmZxiv6tghebkZq6YdltkuZUaULS4v4encPDa3ttDfN4DhQ8Mit2fPez6fkWKy6eM2wJvbWe0DVyMuLal4iW0H6iTRnd7yN0Gxuo9AVwFyAa7Sr60MSOV6F0BO8O7Ur1Eg3Diw8z04A6Re7NldEJRnqPWcVi22fV29blTuZLbHHt/2up4sFY7F3ptYJxbsz39BvYgKSGTG9fOSvWKltbTrYUBmCzejq3gy9Qj37t3C+vqctJMcO3oE7WE/8pmMyrHdHuQKJVQ8blHIsJjrclVkrXc5KyjkM5J/OSrN8r0rEoM4f9wp11WpmBV/BXFiLxdE6s31yOeJyHVIAsbjVS74y2vLWF5ZQzyRRl/POM6euYSunhF4PSGlXNVu92YHm6kJvGaNGSUf498E2KagQoBNWTmLagTgZL3JgLPNhEUEqlpGR0el353FNbXO8UcVLk0+yO9u2ljkPHY6ZUKCKgq5pJ2RZqWMt8Z3Q/aJbQ1WLvXqOqgnPbcz5+Y5tBmSDI9gXLe0yJUv17xtkoJ8UBWT7eoJ15+n7uOP0kEaU0f6X6ntMRMbVDGf+YVSBhvJu2qF4ex2OIqaaVftNSZOyVe03NqrgFxk9aUCSIUOtYXR39YET6Usf1etI7VnlxTMZObzga6nfypPfmEQzpNEiHANwnO5Eu5tF3HdBsLH+5rQIyPKngXhqi9BgXAJn3JSHQSE53GktxsjrWpEmUjMHKrzVQV/OwjPilGbBcJVe5GW9ipGnyCcp8dsNIc7y3Fs2EB4T9iDoAXCdRFCXVqyzQqE/6vqiLLPCIRXOKLMuqBZ5aIUjlLyvOp9qxQQT2xjdXUFGxtrWFu/g63tZeRLG2hqdqG9MwxvoIhUMosH9ydx5f15eFwNOHHkDXS0jiNXSCNV+RsU8gVhkNtaO+H1BpHLcZY3GbkwAr5WNDUMYmBgGEP9RxBubJMqqakaGqddgvF6MlLVg+9SsjNRJOQ1CM8jvrWGiXu3cP/eLayuzmOgvx9ff/NNtPcPipR8amoaGxubIpdKp3Lo7e3HV778VbhcXhmXViyWpacytrmNgsMtRiOUGHIx4LYweL/++usY4Yi2xiZrfaMMn0H1YMm+AuEOugCXlBLgD3aBcPaEBwSET85tYnE7gzYXR5T1YbjVWQXhwmwrB/S9QbhisRQFqpdVHnsNwu9JT/gqYlngRLMTo7UgXM7VKghXIiTetPmbrHjPA8LXkRJjtpcg/LNaAAjCGYfiqRy2dxLi26BAuGJAXbp/WFlW6uOolZe1TItJKkyCYv6uBeH2hM5U9u0JqjCsZTXuyCTD5t/mM58B4i9B+HOfInuD8PpJ/j8sCFejw8yNTBn7Se/fv497N65iaWkBh48M4vTZw9I77vEZJsmJgL8RE/cm8Wf/9a/Q1zuCH/+X/xK9g0Ngv7rUM8tMhOlXosZ7sgWDhp1Xr36ImzdvCEgbGHJjbGxM5ovHd9KyJiwtraOtvRtnzp7HiZNn4AuGVYJaUQkyVVsE1NxvlNQyOWfxgEVaMmN8DhNyMmGcidzc3ibfkUCc4EG5zDMJVUBPje8xyhOuu6Yn3N5/qf69i6GyAcNKpcqqyTxfLc4z48oU0K46HIutrDCO5n21g7rITmtBuF4rNAhn7HC7fQJY6oHw5pYWuN1eMUp1OgwIrzqXSz6l3c75zrJS6ljgkok0uqfbGmGmFXD6uSaWKBBO0M1Wg6pBnvk32W9Zm0R2Xn2cILxe7LHnF3ZA7hZZe/3Lb6/49kkg/NlC4w8aCF/Bgwf3cPfux0gk19Hd3YVDQ/3ojISRy6SlTbFQcSCdyYJMKccHeikz5/hfOR4c56cmFqHcoCXW+ljxcadDJjakM2lRxVDuvbKyLIB4K5aUiQHdvW3o7+9CY1MEq+vLeDo7j43oFvp7j+LMmUvo7RlFMNgMmkhSsWrv7zbu5uY65vHifea4kclfXV2VYhoBOM95NdWhQa5jEi1k2llw4g9zSLLg5ty1/+Z5VS/G8n5j0mYmTfC3eX9zxlXXYYeYrBqA/TxgnE83Ob6AZpkHrkC4iicqB1TP0de5ZqNlm+094DreSBzRhT4+J09DaQPUzfvK9WYH4WrtIQgnOOZoZnvs2QXCtZmktFDp/nluL4p5cfUyINxdKcGnyQO1r16CcDnvpC1U7RGSaqptyYHN+BY9ozQTblVXzUwJnlyfDgh3sapaB4RzAXbYmHDKdTd3MeEHAOEVDcLJI5mK5vcBwrktajn+hwHh/GzK0Y3VnBoNwg2iPJG9MEpmvb09jSdPJvB46iYK5R00Nvnh9ubEJCcW3cTsdFzmand3jKOrfVTGz+TKs1hfX5NASrMNBioxtyi5kE7nkc2U4HaGxa28v/cQOruOobOzD+2ciUqjGunl14HHxspVl0SCVwJ0fQ/nnpfJhOcRXV3E9NSkAPHVlTkxx/jqV76MvrFxrG+sY252AQ8ePBIjjfW1GIaGDuHHf/x/QHtXn0SosrDxHumTJIOYYz9jKiXVUAJyVkRpAELDDQZis51mXu5zZ8366L8oCB9qdSJsmPADgHCRpn4/IFz3nZsKvsM4sL8E4Qc79J/hsw0ITyRz2IrvBuECprWxJBc0043FLKkeM2LAdy2r7S7prhyTPNtcz+1yTZPYCuPNVh99sye/dhC+K1EWqv35maI9mZ3dIurPcM//w731XiDcnrzVbt0ngYbv/9vQJK4+kjHH3MzYJbgjsL1/+wa+972/Riq9hVOnx3BkfAwdXY2ylpCNaYy04enMAv7me28jHGrBV7/2QxgeHUdnR5fEYiaslNWTAeLamk2nsDA/h7fe/h7m52YxcmgY48faxTSKY8JmZuYxMXEfjY1tOHPuIg4fPoKOrn4l05bWJ0r6uSYoB3ma1rFgwMKsme/NRJ3gm4VZsmPibk7SQDvPs8jK76vmDWum2tRBdb+mGs9T7b80RIAkxc/M7TW93/STUSPHDBOuenirElSZ6moe17ayOgdXSblOsvNi5qRZKJ3cyiYShLPdiSCcBpsahM/Ozgth0NuvmHADwgv5tFXk0yS1pRqUdjNTCrYpAe0g3JSxTd+3SrNZODTO5YoNtxu1KdZbgWYZm2gYchtz7LUxZPbYY/69mxHn+yvz3T2VNTX94HzeJ0nFf2BAuL7wmSaQaFLfq4Kt2Bpu3ryGe/c+RqmcRm9vDzo7muEs5LE4N4e5pWUk01kZuN7Q2izz7vnT0c5WDBfKhTzYqeDzGQWHYocdhFklsuRU9HnE74Ej/ZYW1zA3N494PIFsNo7urg6cOHkEp84cQ/9AL7Z3NjH5eBorKxsYGDiKC+dfRV/vKAIhBcIpaTfnrn394n3MR42rOQkWstxmxjlzQxbaeF0zx+vv75fclKCb9xlgX3vO2M8Ve2w1oJufSxLHAq8k7rQXh/3c2X3OKRBuZ7z3+rcV63VerMYZKsWTkMq6KCeXtS7YqUNNTKZilIB0A7ZNeq1jkGXSZgPh5jMtRlyBiBrJO8nNsoy4rW47iTQjf6nGLBW/VHAUOtUC4SH0tTbhJQivvyrvD8JlhpWVelXZOAYtadZXTDgPRy5fEnf0gzLhBoRLBVRGIymaulJ8FoTH4jncjCbwWOToLwbCixqEy4IiAEgx4UVXlQk3cvTBYAlHtBw9bJjwKv8k28kKoTDhP/k5MOEVu8kML4qSlFFkbrD8x/2n+rnkGijsIB7fxNLKFOYXnmBpeRaxrXk5ZpHGiDDi83OLKOSBkyfO4ezZCwj6O0WWFo1tYGFxGtHoqvTORSJkF8xlr0a7McB0tJ/D2OhJHD9+XJwk5XNFOqvkrM/eNAjXpi0ilRE5egHR1QXMzDzBxMQd7GxHcezoUVy+dBGt/UMo0al3Zwc3rt2U2d83bn6MocFh/PzP/wKOHTutyiEc4+Tzq8phmdV/JTNn8rG9sy3unqrviVJ6xfyycPBit4Mz4a02JjxYKYhsjnPf6zLhNADUt4r0iioGxpKSs6eJTLjTiQmZE74qxmwnWzQTHgK8lKNLAU2+qWLbbXJ0B5lwyqVegvAXOwU+g1fJNIiKEzvpjGLCHW5JoAVMUE6uE0xXxUyEEOMFoa1kCTWAWsvLLCMkW+LponO6zT3YMFV7sdr8mhUot+vaZLQeCOfznWJv/PwgfL9deTCFymdwUD7jt9wPhO/10Z8EGr7vTbZJDmvfi7JMJoeUoNKojDGGiXEmsYO33vo7vPPO3yLS6MNrX3oV3T1kuZUMPBJuwdpqFB9+eF3mh584eRZj46cxODComO+yauthvMpn00gmt3Ht2kf4+NZHCIcCGBs9hNGRfmGNV1fX8fjxFObmF3BSZoJ/AZ1d3fAHIqKGEu6uROY7L8wC5eecdTwxMSGMGbefsna2jhF8M8Hmj/Swclax1S+skmjjGi1gV8tE5brQ5lcyc9iMCdLlcXmdGGNVzZGsRNbhs2brCti22CqbO7pm29lmJXBeg1HTN84aCZknmcGsPUUoQTVrhXlfbjtl9Zy5zmI05egWCB8eRksr5eheFMmEcxyYdiZnQBEbHJHgKi2VAs1Vd3FXSRmPmB5yKwbpS98aSab7wPm3eFWYz5Apn+oP1Ruu+42t0Wg0ktQS9Zq2l71AuKNSlbzaC4lW/lLzPrLHPqG/+wcHhOtikOTTBhRVsB1bx40bVzFx/zYcjgJ6+3rQ2hwWAH771m3cunsP69FNOZ8jrc3o6+uTSThnTh3FQH8vgn6PtBAybSohJdcYx++5nEFkM0Uk4mmkMhVcv34LH398D7NPl6U9kwWxsD+Pnp4OHOVItAunMT5+GPlSQUaVLa+sYnjoOC5d/AJ6+0bh9YZRLJTgdKttN1Jv48fAY2V6venmzh+SK7ye2ds9MDAgknMW6ng9VxUt1TGOVl4lZpbPFhrNKDM+zzDu5j5uhyrI0bLKvWuEmXkvK++V/V8fhJvRkCY2mN/yvSW3Vs0nAq65H2iaLC0tZqqCNlWTc7c6D96w3mrNJnhngVC/Vstt2F6oPq9qzCYhU9+UIZw4gaj4Jq0wNqd1UbOq/SbqAP1vVUBUq5konQnCK0UMtgZfgvB9FuQXBuGmQmNAeFaDcI4oMz3hzyNHZzKolo0aEE4m3KV6wiWssCecIDyWwOPtTx+EFzQIn4vlcHtJydGHNAjvavDQPkytRP/AINxcPNoZT0C46r1WIFxV5FVwKeSSUrksVzLYiM7j/v07eDp/H5ubMWQySTW7VNhjzgVvQlOkFaNDX8LwcL+w4guLU1jfWBYDi3Q6Lu68qWQCqXRaAG0ykUIh14POziFJaE6cOCGVRzPjtX6iyEyFBh9KgSFyG7LhAsLnceXKh/jgg3cEbHz9a2/ilUsXEWnvkqDA+atPp57ixo2beOutd9DZ2YWf+ZmfwdjYMYk4lA26ZAZkSYK8xWZYTpSq35U3FgoYUH1eVd08+O3gILxFg/BDbU4ICJec48VBOAE4f+7bQPgJDcK7CcLZr2eisQ2EGzn6SxB+8KP+Wb+CrRrSE26BcBfcWo7ucrPFRl3fzoqZCCGVJAsg25POPZkiJlBaUmpny/djhNgT9mwiWq18P/vYwXvC9wKj/38F4ft9789jX1k90DUnvenPNEmYOc8oK2b/9v/7J3+E5dVZnD17Gj297QiF6Cruhd8XRiy2jdu3JrCznUJv3xCOn7qM8SPj4mLOUZmGgS3kUpicnMCf//l/QTyxgUsXz2Ogvwctzc2SdD94OIlodFPGhZ09f0nmDVPy6nQbg01lbLe1uYWV1TWRy1N+zpjPNYrgm4oo/pvJOtkzPkYmPKvnhqsE2C49Ny1Bu+XoAsB136VJpu3mSOY+IzNV2atfy813936aOeHS8617wlkolc5xmxxdHJNp1Cf2OTUgXMtUxdhPFxAIwoUJt4Hwvv4B6YFvZU+4mzOad4NwORYaLIuxo6Zh7Ey3gHANYk0vufytLX1lzJnutTWsuBojpvrK+UTT+axiiAHhVa8Jr9QYq60w1ufZivy7CoRUCVWq5mH2mLgfO75fbP/BAeEKIIqlowBApUjaiq0LufHo0T0Uiml0d3UKE76+uobHk5N4PD2D1fUYllZWsbaxIUe6v78XX7x8EV/4wisYPTSIcMCLYikvqkoqOLxeP9yuMBLxDKLRbVy/8QC3bt3D06dLcDoCaO/oRFdPH3raPWhqCqGtvQV9/d1oa2vBVnxLQPhGNIbRkZO4fPlL6O45BI87KGQKp34Q5PLGlpGVlRVR21BuThacQJxxiBJzstxkuwnCWVAzANyefxowz+PI9zXnpDmX7MeeBUWj8mFMYGzgtfPo0SMp5vG9WKzjZ1FFw/cz7WK7WXsW7NR5W8uA7wXCXR4jXyfJqacqyDWs/CGof7NPVVAVMFvfuQbBIgu3GaapWKbaXqogXI08402UNXazNpvkXRUAd4Nw6RvXINzELGUqqtQ/bJW0g/DelsaXTPgeAebFQLhTGfLQO02NFuEcT8WEHxSEq6njCtoysVQ3ddKx0saEVMNKbCZy+JhM+EFBOLJ61rILhgmnSbrDsI2lMgjCi+wJj+VwZ0kZsw2GNBNuB+FiiKKrZzI7s4jK58SEU8a92+xISY3k0tQVapGo6x41ytFYDaWzId1tOWaGjPj09CPMzj9BJr8Ov98DX4DVRY6gyeBQ978QGeH4+BGEIwEx48jlU4jGOLd7TY+l2ZKgxOB0f2ITOzs5CXznz5/HF7/4RUlwvDKipT4TjjJ7yPWRpmyQbpWlAmLRVbz91t/jg/ffRUdHC37sx35M3HY9gTAKhaLMkSQLE4vGcOvj23LWfOlLr6OlvVM59YsbnAuFfB4uG7ZW+0YdswKNQyzzOM5Sdln3fVI1fPc19AIg3F3BmO4JpxxdQLhNjs5xY9VrocqE04HeYsJZvZVLpCQAvOBw4r7uCY9mAAPCu0KAz4Bw2XDVE85RfGK4I39pJrz8sid8vwTs83xMmHD2hCcVE87z2elVTLgkD9r53MHpCKbg5mJRqzoX194LbrbdnkS6Soy1qorNHyYc5vWm8l77nR3OqmmKPeGtx4Srxw8mRzeJY719/RKEf55noHXGaMj17GfXKibMM8rFAjKpJP7+rb/F/Qe34Pd7MTI6KMwUzwkm7rHoFh49eizeHm3tvXjllTeleBsK+sTcVbljA9NTE3j33b/B3bs3MTjcgcuvXERLcwRORLC4sIhr126I4dr58xcxfvQ4urp64PUHZGZuQY8nWl+LiiR2fn4Bi4uLkiCyn5wFY4JvbpNyfK6ybnyOU8Yksd1OtdxVv69yrq/tCTcg3CTbcg1pVrxA89RdveCKcqo4q8ZsBujb3dMFhJtZ45IQK1jPnN44ppt/syfcmusrs371ENZiFYS7vAqECxOu5eh9AwPS8iWtWRqEG88JMaDSB5b/9oji0dbHbfK2sir01krQHXresYASmxzdLcZpmkWzTWlQDLruhtT5laE8PCIZq4LwWsZxFwDna6nE0ybAtUXGvQqN9VV79mNfWwT4x9gTznNLma2KgMEGrGIba5idZXviA+zEo+hob8PQYB+8fr8oQ9Y2otiOJ8BWhcdP6L2zLu8yNtCPV199BWdPH0dLhBMPsiiWM8LM+nxsbwzJ6MGVlXX83dsfYWZmDplsCZ3dfRgcGkZvTz8GOhvR0tyEltaImC2WykU8ejyJyUePxVB39PAJvPrqa+jvH4HfFxJ/H56rlJmzhYQScwJwAm+ev1yvCL7p32CULBwpVpu/ybWs1zeeygb4Ghk5C4PPnDvMEQs0l1NTf8xscRYCOKGB28If3np6ejA0NCTbwUKeea8qwFfqnnoSdLMNtQCdxnVmW40TOoG3UQLIFaIN1dTlqUB4FUAbrwpN09Uw4YwixbIasSwrtDGOJM6SOGJUO5qR1+0MLIqYMWWMVwa8O9xk4dV22J3bS1Q2aSZ8oCWAlyB87zV8XxBeLmRl96piSZUFpgkDHTd5gpGd4arJHq2J7SJuLu2gkohhtK8bZMK7/LRIq8AlgVGBxpJxR5dg61QzvuW04HOUToIHXExRKi6RNvAzNncyuBVL4slO2pKjj7aF0OpRFVQakxnHUGeFrBF/WHXNyCitMp2shQNSo6FcNBuivobjShxuFMo0Zsvi/noSsVwJA6Gydkd3Iaz3FHNgyoCVxJcVV87XLuKnvvVz0mf23e9+9zNzR2eCsfumQbhUfc06ZXQlFTho5FZWbrYyz71SkX697Z0NLC5P49GTa1hYfIpSJY5wgxs+bxDJWDe6e7pw/PgJjB8dRyTSKAEgnUogl8vK/Ef1W/18fGsaj5/MiCyILAITqjfeeEN6r+1Bzgp2kpEwwCnMLEdO9HVlZFIJPHhwH0+fTqOpKVVXqBcAACAASURBVIKzZ8+graNDLm7lbMt5iMo5cmcnLslWS3OrjB5TYUCdJ+yL59i2ejcy4ATh9oCt+gYVm/j8N1Y5tTs6ix0O4A9/7/fFHf03/t2/xS/8m1+B0+fDTLqC6cUtzMaSaPc5MTbci8FmB0IoQE5bnj9SVXTIyDEZ08LrxbRKSGsfjZCkTCUgTJ7jKKPIMSIE4dtFTM5HEcsARyNl5Y5OEF7IKZWEJJlqpA2LUFRPyGcgpyYIlOmVoMfuiUKBBQBxSkLJ6UUBLtxczYk7Oo3ZOosrL93Rn/9EOdAzyxItnUikspIUUf/nFCacTrXq+MsoIImnqjxJybpJduU5WrHDOG3OaBXIldkS27XtTPju6n31urEzCQaE1zJCteZI1peVePmsg/c/dUB9oIP9fTz5oEz4gZ+v+xElmdcFHqMioteGxSbp+E3WtpjLI5/P4tatj/HhR+8iGt3A+NFRkYgyAWZyvbEexfzCAqJisNmML3zh6wKK29pa4XZy3E5ZVEp/+p//EA8f3kFjYxCHxwdwaHhQgHomHcD1a9cFOLCn+dIrr2B4aAT+YIOsEZzqIWA/tolr16/jyZNpBANBWZPZ983EmS1JZvtNMmxMl8hyuages0YQVb0wLVhq+iG1HF0tSqoTXJggzSLxguOYIDNH1zgnKxyvzZEoO7UmnmhGSnrMjVxU/aa6S4oCCq1Wk2iquvQMcr6vYsC0nLSktoff0UUmnP2/S0sCtChHJwgnE67c0RUTbgfhRq3GNYTA2YBwdb8G0gThVoufvo9933o9VTJ15bzMR/UQPu2KbuTtqvCiDMD0mDOZ0KDyA7bbyfpew4bbJwHsWrulQKmYcDsIt79H7aW319pPokEZ9KlCpTEDq8i6rUy5+JiRThsG1Xp/USooUysqBOvd7D46ux/Xa7LNYb+eurAKJHm+peDmSECdW9N0lsd/ezOGpaV5TD15iNjmKlpbW3BoeAANjRFp81uPxpBIpJBMpqWFQ3qut7bESKu3qwsjwwPoaG2SgkoymRHA5vZ4ZK53OpeTaTX3Jh8jQ2M3srbacdzt9aA91Iyujk4MDQ+itb1VxgI+ePAAd+/dF8n6sRNn8dWvvomengGZNEO2mUQLC2ezs7MCxM0sbxbPyHzznCXzbfq8zblg9oX5m2Betc5UQTWPKfcjj11tEVrBD1VsMoofU5jme9HQkYz43NycvJayfRYZycSzzZFFPb5OrcecMb47pzTHrxaEm/vdbm3SaK5lPQmBRFrVdE2bt2lwpsa56ZGJulxnvoeswjYgznUgT9LF6i1XoJ0ZoQXC9bVdRRKa3TbnIQsLOsYQP1kFQG0EyUBYdL8E4c+7vO/PhJcL6jhYIJx/mEHuetC8DpCFYhl3owXcWNwCkpsY7e/BeG8EnT4n6FYpfT8mKaNhik3WraC4dHHpTgZj6cOQ7NapJrCTKuDmRrzKhPd1Y6SFI8oEzShjMps7uuqh5WM5gRx0SGfaan2eBXQcItFgWjsXy+POShzr6QIGQmpEGd3R2RPu5NxSkYGp3auFzcKE/8RPfEuCxT8ECFdb82wPpqOktlcZwAjOld5OOPJIpKJ4PH0NjybvYWXtCbL5LSWdyQ+hsbER7e0duPD/sfemwZGl15XYyT0TSOz7XgBq7eqq6uqNm8hmkxpqsWbkH/bYHsojDaXRkJIlShTV0iwO//QPxSgsy/LIjnA4wtTukKwJjyRzmmxKFHvfqmvp2quAKlQVUNiRQK4vMx3n3u++fMjKRAG9cCgR2YEGKvNlvpfvfe/77rnn3HOffBqHDh/TGjvHnFl2kFlK/swvrokZB2VCzFZSpvPkk0/i1KlTMik9mB0kO2/ujE6S7u72fHZTpPKcpMmikF1vTadrUhnK8lxrHp0oa20lJCxwfUVlQmKT7AYPCyR3e4M03247CCfuURD+6/jqL/8C/sUvfhnhRBLXMhXM3FvFjcUN9CUiwoSP05itkkecgEnq/BxLLSGKCzzqasJtopNSWwZeXgEVJqnCEWlRduXWgrijP9YXw+RoPwaSQLzCNmhCnbgWfWF/7HI/BOE6Ptg5wPEeMrYZvVHpUkQlknQtyrK4fNu1KMPiPgh//wOocUAms0oEm1kas20AEbYoSzmDKRqzKfCOViQ/Ln9XmGwMBJy1etbGByksuDkZ17Uis3fUB3vNQHjTllg79LjdB+Lvf/DsGVQ3Mclrdi0EvFU0OSmmadZGS5JBOt40kKu49l8elheXZA18550zeOFbz2Nm5iZ6+7ok2GUAy8CzWKCCimDdQzgUx9TUo/gIgfTkATGAWltfxt27d3Dh3BtIp+M4efIRDAy1o6enE4lYBG+8fktk5QMDAzj9+OM4/ugJdPf0SWcMMjQra2u4cvkqLl++grWNdaSSKYyOjElSmAEz1ydbQ4KsaFABYuu7PqffU+8Hl+kOgHB1YXfqM9+5vMZGSa9ex17L+XLn0bpRcDkj4WD7Ekdk9VQLOKZrL3BJDBjT7WrAuS17kWtQrFatynBtN2aj3JyGpbfvzGHmZg2E+8ZsDoTTHb0GdrWHtwFh8e2tA8JRp16Utde1JeVvAz3mpK65gxAiNG4N1OIqWHHKLJq/BcBzLfmj98tOIDx4R1EhVA/Cg+9vdPc1A+E2D1qS3mqCtTVsUcY2WVADVTxbVNvxuaBBrSiZXN/7RvvnveZ/hs3lVMa5dpG7mzE4dnLSAK4W5epY2Fxfw/XrV3D50gVsZJYxMNCPA+OjAqDZpm9BmOY8EvGkxG3xWAz5rSxyq0so5HKolgoo5bdQLJYQCaWRd/dzMp1Ed38vOnq6EE+3INmSQigSwvpWRnx4coUcYsUUWpIt0oEgEosIy37lyhXM3poTAHfy1BP42Mc+jkQihYX7K8hsbGB9bX1bTTdjUh4XE2nSTzyV8j2HDDTbNZb7wClZbC20ZBRZboJw/jB+5ecwKUeQb2uZ9kbXR30Sh/MYE4A0eLx165YkK3hsnFvIipORJxDX+5k3YmPPoWZMeDhc8p3PfXZb2hVqYk7nXPfZLgloPdX1/lcVjj0MvG93R3cgPNDrXGxeBR+oq1Tw4SrC3Tyo053VptOnRikdPh8wZtsH4bu7ZXmn7uSOXqk8aMwmDs3ilqvGbHQz5YP9Ay+senjrzrqC8NEhHBEQTrdKa1HmmFsy4bzojr7VVlUMPWtydM3Ah9kYwb/Iq5tFnFnexLUAEz7VnUSP6nq1Jlp6Z1o/Si6QnBZVjk4gXrKsLfdXLejxVwnTo7QeciB8HQtbRekTfmSEIDyK9jCzaaxRN2skWZo1KK5+N0G4nsOaWKz5tdYe6W5zA+KCx6rCOGRz93Dn7i1cuXYGl6+cxf2FBQAqC2RQ8+lP/Qg++9kfEoY8lez0a+Llm5fJsLNNVhFbuU1RARCE8zcnNcrcCKJtIqtla2sg3Npt2WTDyc9qa8zFUgMmDX6Csh6bcOsXZv33f1oQ/su/+HP44i/+EsLJFK5lqpi5t4ybSxn0JMM4dGAME90RtFZyiEdoOsPAimOT0nLK0TUgiQaZcHDcyTeWFJioB8olYcJLoQjeWSzi0uxdLOWqeGIwhcmRAQy2hJDw8hpECaWg+/Acu8BzJEy4OAlHUHXtKXT+1WQYSxjYJzxfDePVW5u4dGsBmWock/H1fRC+6yl2bxvyGnHG3MhRjq4gPBoA4QTeWrpDTY/qI5ioDCa76lUd9QGmeabZdrV7c4djDdV69QbvuWYyTu352ViNsg/C9zYmGm39QYFwnVWaKYD0+kltcqXiq4U4R9MThGwqQTd/KBWdu31XarCvX78qTBfZIuvUwf7BMn/RiMupNRiktqY7cOTIETFna0u3SRL25s0baEvH8cynPo6nn34CHZ0t0lt4dXURX//6W6LqOnXqtJQ/kdlmJ4z7i4vYyGRkn+fOX8Dm5pZ87iPHHsHgwJAE8GTN+ODxm/pJ1jK/3ZhjjgOnI9iO3a+RrwPhBHyMYBms2ucZa2WuxLJfA+AucpBz696nbJVzGnbMtgS/VqdJxpwA3ZmYSatPd5yBPgkO0OtVZWjC9zMRwJ7qXF8JwilHlz7hQXf0iLYoY19oTdBpXtZqwlVC7gzSXAKPewmCcNUYKliOObWZ+tXoc5L8k2IbZbxt3tGIiu7o4lSqYN11fAjOTfV/N5t7JLoM1IQHvTGa3XnNPsv6QBN8MSYRVnmNJq9r4pHDB4EcQRxBJllae2wjIJreY7UjMiDOY1HA/mCfcIuB6ud0fZ7XR5UgVAnShZVsLO+Xe3du450zb+PChXMoV3Lijj7Y34tMdgML9xfENyGXK6It3Y7+3n4M9vUjEY1i7e4drC4vIbe+iq31FRTyHtItI8hsZbC8soxytILh8WEcmD6Akx89jXAshHw5j9XNNWS2NlGqeAhn0yjmPbk/l5aWcfv2HG7emsVGZhNdXd04ceKklIkwFs/SoR0hJGIJ8WxgHEmWmTElz7NdB54jA9t8Tjr4uLZlVCvYv+tJI/N+sKQWQTMTeqaOMQWM1ZDbvMdxYB5DTDARwHOuodcE2XFef7L0/B6sFddxw3HdHIQ3mnsIwv3nHYuu84AqRgl+bd5QtK2sdH2fcPkMM4qUWnLHeFcqqPUJ55zi5jxnwibvc7Xdsh8HsLkG2MPmKfk3ZeeBPuE27+0z4c1mmgef3xGEl8uFQBRlbafUiVeMrao0OdCJgm0FLq5XcOZexpejHxlpQ3+c2c8qwsLc6IWU1iFOUiWgPgDCXd5Z6phZE+5VdVvuY3kjj7OrW7i+nvPl6ATh3epwBUqEaFbCh8rRdboPI69ydAHhZJNUjh7ycojG1HE8Rzl6NQwas717f1NqwgnCD4/0Yqg1gjbJEGtNWM17k5/I/qFlfP6f/NR3gQl31rH6DR96laWdlV1BuUud82qF7SSqiMQ9FApbmJ+fxc2bV3Bv/i4uXryA8+cvYWsrh0989LP4sR/7z3HixGlEwynRiymgs12r+qBU1gmQ8nS2iqDsiu7rzWpuWCbgZprgL3V4tgy/L9HTXiyyS7dfF5c4E5/tAaSECsysB2pYgyfqgwMAOzPhX/ryLyFEOfoWQfgGZpYz6IqHcGhyGOOdIbRWi2D5D5lwumFzImsGwssggOY3Y2mH3kMst2fSiD/nVjxcnLknIPxEdwSTo0MYaA0jUdiSunPW4VUjcTBjqkkoXbBNjs57ha/JUHEgXJIBYeomopIIe/VODhdvzSNTiWM8srIPwh969723DRSEh7GRpRx9QwBGNK59wgU0uyBWu4nrqKhKuUItay+XMeBkXv9vkaK7eaF+u3pWQd8rwlrZR/32+yD8vV3n9/uuDxKENzsWm1kJDvwa6XJFGC4qn1gjef36dWn5xUC07AG5bFYAuTBN+byomspeSYB8yStKCU8kEkIsrkEty9lYdpZMJNHR3injfPH+Ik6eOIpPfvLjeOzUCYyODiCfz+LsO2/j4sX7OHT4MJ54/ElMTk/JhEX2++q165i5ye4fK+js6sKxY49I+62e7h60t7Zv69QRNEXid28Gwo39VlPhHZhwInWRnet6qy3L9AYTEG77cFQBnzCHBXUudgG2zcwW1DrJqJXnSRDuQLgE5Spy07RcgAnXZb8GwkWOzppvA+E3ZwWE05iN52ibHJ0g3Jmmmf+MpAUl3NDXbB7gb/aU0egs0J2Bz4v8V7c2IC4zG5lwAdoO6Lv5RVc3tw9hgq0/dUhLBpvMacFjMWBaD8KDScNmjHez5zlGTdLMeIYAnCzu22feEI8cgi+COP4QhNGoi8kemyfpOeOrhZrkulguWC9jZ3ytPaZdROyrJWqJHjtmk02zDI9xD/cZYvlhJSwlGmWvgutXruCtt9/ERQHheXR3dyGVjIGGm6trK2JyyJI1guLujm60pVoQ4rjOZtGaTGCwuwM97W3i9VOtpiSxc39pETfv3MLa1gZC0TAmjh1Ea3saoXgESxuruHPvHpbXVhAppBAJU6ZdRWZzS/p4swadibJkqgUDgwPo6+/D6OgYjh07JuUrPZ29kjgj620A2KTjxmrzujDmtPpx6dDgFJqUtPN5mjhaGzOTofPz7LqRwSbQt7pufjY/k+9j7Tc/g8dAkE7Gm8fAZACBOD+PcnmOB27LJA2l6WTr5Z4KWyLlwRk2qOgMkkvhENWJNoc4FatTtsg84UdvamrsUi/ut7HlbnVg1yQ3bjgPGYNeYrxnZTOu9ZmqZ6wOvFYPrgpM20/QUV23ISbY9j6nBirtM+G7XuJ3lqNXnRxdQzzHu9QK+pWt1kmCWdrzK2W8fmslAMLb0RcLSysmWqw1kqPXeM4aE67sju6TMNc4lUzRw5sLGVxezqC7XMKhoQFMdbegJ0pzIQWE5kpKuCJMMCexUEHYIsIO7fbpBMDVojt+cuUqR7+T8XDuXhb3HRNOEE5A0y4Lh4a9NYsiPebvnhw9OIs3MT0LXHpt+eZYc5eQsKBDFq9IVY49n9sU07bNzQ2cOfci/vbbL2F9PYOhgSk8+cRH8Q8+9yNIJdI+ExKKBOj1MFD0aj2EOYFxMrKeisGR6C+G9qQLbFRmYy3NtP675GnhQDwe20ao1RZUXbBrHxVcnFyLpF3fBu9lw+Yg/Llf+TK+9OUvIxSPS0347MIWZpYy6EqEcHBiEOMdQGuVNeEiXtNSCTLhZDTd+KQuwx6etSjz70JlEorOReHddbYoWxQQ/vhAEgeGu9EdB1KUo5uRGxeEUNjZttg9oMZskhSpl6O78I7HRM719fmiMOGbSGCosrAPwt/LkNnFezQpGUYmW/CZcJoqGQg3uaakFKV1D+VnNVOYZsFqkPVmTbjNJMHg0xZsn6Fy5R1a0VAD4Y0C3we+2j4Tvour/d43+SBBeH3pAY+KTBBZ7NaWVlkjN7c2xRSJATTlmATfbPlF8M0gl8z4+tqmBMGUmjNIZbCrJkdas5jLb4mEl0w4+wDTNb2ntx3JZIuA8M521iZHpbdwC8uRujvR39+HI0emUSoWcPXKJSRSw/jEJ34Ahw4eEqbn5swMrl6/hrXVdVmfB4YGcejIYUxNT6O9rV17VFMB5NoKGSCyus1gAGx/71WOzjUUrmewra/GiovUvM6YjfvxXBZMEgJOxinqQDckhBsO9AMWB3S/vtMxYw6EizTUKcVU+u4qkCq1ulapCXfGbDduzggIlz7hVhMeZYuyHKJUyfltyGryc5lrAjJyA9ZUcpkMXVdxBeMKwjWpbv3DlQ1n8nB7GzKZg0jUmKWcybE1xkfI1VIHwfS2OCbQDlVY9JB+Vv1D9t+wbWrzFmUmGzYPgYWFBVfPfAZLS/cl1iH7TVBHsEb1HwEdFRoE5tIphr2ZS8qkN3pwbMrnu7IPA5W5LBleEiUF34PHpNT8bWww328O3jTRjccS0jowLD28WRNeQSlfwNLifWSzGbS1t6CH8vFoGCVvE6urK1hZWUWJysZyFfnNPDbX1hCuVDA9NIQTjxzD0akD6GGbWlG/RpBoaZXxdP7aZbzy5hu4fO0aNooFtHd3obWrAyHKu5lgi8fQkepGWyvv8xS2sjncvXcP9+bvi0cEgXk2vyVX68gxJt4+gcOHDmN8eMJXrjDxQbUNY0t+V/6mDJzzDhN+PA4rkamfy4KMNq8/zzOvA68XrxWZcDLXBNhW20+FD+XmrP3mfMftqXIgy83f3J7sPLfn/jkm6InEeZHXhECc9xX9lJrJ0esTf37ZQzUnQ0QSDW6VDhqecWQHjdm2S9OV8fYfDoTrNprA47xUoleUL2t3HhY0WxOs5MpamFf0Tds0qVdj1p3xI+cnB8L5gdraTPdf3Afhu17cdwThJS/nX1FefCcikoEmBhUIISpZyhByxRIurpbxtjNmmx4dwuGhDvTHI1ITnjCzJzNmY385x4prezLWjZOhVXClGfPtTPjSRg7vUI6+lkVnqYBDw4OY6kqjJ0rVJgdQUY1LeERVmhjRjIwZ1RzKUg8eEQmvZF05WGTCikkWORfSfd1aKeDsvNaETyQ9HBruwWA6irYqJ0rdloCep4PmWJIiqFbw+f/mJ78LTHgzEB54PnAPUpqkBQe6PMqPJCZEC2AFIMJgMI6g2d7y6lXMzJDZWMJWxkN//yCeeuppdHWzBzg/i73Ji/q5jOaRkgSMLHAhTurKipvr7IMjMZjG0ASBgfBiqSILCIMp/ZwqIrGY7sY9mCGXb7Mtq+zaJ0gWjlNX88V213fGQzdsDsK//N99EV/68i+LHP3GFjC7sIbZ5U10xKo4dGAU490RpMpZuS+SKItKg3LwUjjuWvVJ4YR/BBWRo/PaGRNeRTGfQ5n9oyNRXFwp48rcApYKwKmeKCZHBzCQDCFWyoK5KTLhNHfjPopmsCPprQLCvE/KNGYjSNchod4MFRRLOSDeikI1jDfv5nH1zhK2QkmM7NeEP3R0vOcNpH83mXDnji5y9BoTbjWbnM1kyuP1CifdPbGdpdL7xAXCZpTkOgXY7RMMWhqBcMasYjhM9UwdG9WMPdIN9+Xo73kM7OKNHxQIbwTAuXsNdrdk/DDQpPSStdg0S2JgyqCTgTFZPxokMbiduTknRktk1TKZTUmmkgGjvwcHKlVXHE/ptlZ0dqXR29eBY8cPYHrqIPr7BtDR1iOlTwTx754/j7lbt2VfLa0JeGSkWlI4+dgzePyJJ1D0SsLAMzGQ2dzE2PgYJqemJFDuYt9r14YoQghIlVGpJHELj5Prk8laJdpoIkfX52sLjbkAbyu65DpaVhC+TY7uguGgA7FfDy513Lq1MOE+COc6qmo78sU+oy4BsgJrP5iuQIC8EOM06HQpadmHrJc1d3XtrOBqwufm0AiE83WvRBBeS9DxWkmfcJljaiBc5hy3ACdc2sDAts0RCipVgu4n9USOXtYa8IDkXTs+uP26nuAyt1nHhwAIDwJxK13jPoMdHjRh0MAUcgcQ3gycG6lg48bKMHL5TTGpNfaV45BgjA8yuGRzCcQI8sig82G/629vjkeCSoI/AkvuUxjZHOuX1SSN++UP70Xuk6/bMRto5/Gsr6+hUGD71QqSMdZhd6C1NY3hgUH09nRjfHwU4xPa6i+ZiKBQIMBdxcrKGlaX10VNcuGds7h9YwaJSBRPHjuGp594HIfGR8FWcVKyEM8hxHKDSATzyxm8+vZZvPH2O7hw4w5a2jrQ1T+E4QOH8dhjp/HIoycxOtotCTfGH8tLa9KxgEy4lB9WKrh7bw6LS4vo6OqQ9mVk8kcGRgXocn7hOWGpI78/fzPhwPNgoJznkwkQKwkw0zY+Z2w6zz1jUmt7ZgkZSxbyGvB4LKFBpc/58+cl0ch5jmONSRUy5wcPHhTVA68tQTlf47VjjTiTkmTKlV0fQNip1OqveaPkn1zTBiBc5iEBuDWpuMwDNlfUGff5GEik4gaya3L0IuNJq5t38x+Bvk+oytxhzLnpJp0iw+ahgBLX2pUF+4Tvg/BdLOJukx1B+Lv3l21q9FlwXZQ4IHQRYeZa5OilEu5sATPLeVTzGQz3dWOsrx2dMUofK6gWs86WhDIqrQdXkxGCYp3g2aJM53Y6euqC5HEBottjOIL1rRxmMkUs5Epoq5Qx2tOFofZWdEaVESqVsk44QRCudeG6HHniaM4crIJw7quCaj4rNyUnh3w4Ca8Swny2iNtreWwUqxiKexjpbkNvSxitInEOI19koiDKzkHyvRKRqtTn/urP/izyhQJ+99/9O4xPjMkkqAyAPeozs++hhc+2WrQgCm2scwpJHaft121j6gBf5mROLlzgKyh4GwLU6T6+vpZFKtkiJm2ptPX84ufV3LOr1DgQLPOEuAcDi6YBumTT7ZgU8llwkysUhRGh4RofEqCIhM0FAn592QPLmPsMbeXCxwdnwNbsZnItGVxrBnFH//0/xHO/+mv42Z/5Gfz0z/0CvHAMs8UY7q5u4N5mAe2xEIb6ejDUFkUrthALV5EIAXmPPdCBUjiqbIBLSLniAZRDcTcJM6RUQVKVSTBm1qMx3MiQbV/GRjWKyWQFg71d6I5HECtkRIVCMxyO+ypryJ2kWR3Y2WsaiFRY8qFZen56zTaxjEokLvfN5ZUyZhfXkQ8ncCC0z4Tvford25ZajxVCJpvDxuamGOoxQGZWWtsAqTWD+Gy4f0dcazt/T4HpwIx9JCCWNkPb5wr+y1fauiBfpaJBo0OZkVVUJBOqfUrjeUcn3cbz2wdXDrK38/r3beu9gnADiLoe+joIp7DQ7BvlrExy8lXpB+zlBQTT5Ixtxeg4zsC/VCxh9tasSDbb2uhUTBAeQyQUESBy+zZZoUUxVwqHycYxocoe3BH0D/Th8OFpHDzM1j7dmJjox+DAoAAF1i2HqLzxytjazOLypcs48/YZCYQZiB8/9ggOH3sao2NjwqZtbGxKIEzwTWl6R2cn2imZTRD00HWc2WWysup2LmsCmWIG3KzxJTgKtHHymXC3hmiZrZN0+rVQsroERFjai7lKJtxkmxI0O2WWk3PyJquZI7n6cGOjHOtk0lIlO0z6qUDb2G39WwNr55cqE4Ldbeaqruun6yNeLiMWi6PAPuFzd3Dt5oyAhpGxMUxOTjk5egxeKS+yc2kVJkl1M3B0z4mqSp83qE4QrnOFrrnmnM7YRzU9TnZuxm3qBqQgXMrbnNWv85W1uUePQ3l19ij35xybl9z30+mo1otckwFmY7r9rt+JCW9CkKtHjfMN4v3B8y9S5CIBeNHvEc37hD8EbDy3HEuUMBO08YdgsJmJJXtgE8BR1kw2leOTgDKVTMt1I3i0emSCSfsJOoBLt5pCHivLi7h7d15IlFgkIWZh09MH0dXRidHREQwN9iOR0tZcUZabeeyQUlHwmS1Icu3MG2/gnTffwtryMqYGB3H61EkcnBhDOkWChOBsU+L9YsnD0toWrs3exo3Z21jLeZg6eAQT04fQNzyO/oFBtHd0oSXNz4b5VAAAIABJREFUNrgJqU33Sppw4HtFESIAdkXM4bayW7h9exZXr15Ffkvb3lJlYEkyzj3GQJshHs8T/25pSfkMN4E7gbCB7liM7Ddd7F09Ne9Pv4We+lpxfdSykAqy2S1JItKfgjJzxsI8tzw3dP2PJxLoaO/A+PgYDh46JH9zbDABOT9/TxInvX29kliMx1NWwKHLooXhPnDWMerP55WizhzOZFFLWdx048pM9HzUDBh13jBzR42AJbJ2IFyBeI2oKlVdlyHXhUrfa8Ug2qHB5hh/3745p352LSng/uZzzh1dEMK2FmWtGOlpR7RaQZxKGIfxAgUoaj7RoJvK37d1u9H32RGE/x8XCcLdoqMjRZlLkqDSgsDV8LrBWyoAhZy1bogh1cIWAHQqpEMoBwdNqLa7eIeqMQXgxsA5WRINiejEWPSqCMWSCEejKLHmLFfU9gisK4tGxGE6EdYAVaROBIA2CVsLLMTg8TiYtA6zfYXKlcIFhRw0xspTOlcFspEw+D2q5RBaQyUkQmUkw2RoWT8TwVZBXS7jsTBCpTw6EmGU8ln8zi/9lNz4v/M7vyOZRm2pZS6yOmy/lwaZHyTUsQDNmBHLINYPou/XoFoN+nTMcFLhxPeHf/Jn+MpXvor/4r/8SfyTL3wRq9kS7ifakPHKyMbiiFarwn6zPVk6UkRMYkL2rmdlHX+zhELHZkz6r0raCEUkJVFEoOy38/MKUhhOuddSKYzVrRwqiRTaqyW0JuKIFT3EvAKScbbey8MTSpxsuyWoQohKH3ntP1DiPnTPiFDZQIu+UFmlXtEo1itxrOUKKEViOFy+uS9H/5BWB46DYoUGNVmR9vJ+tJo4CziD7DafSz5k8bLgsxHbUy/xbPa1ItEH5Z07nYLv13nhQxoW7/tjqVvTB6+MAiQCTK7NDCy5PJWKeUSZNA+xn/c87t6fweXLV3H1yjWsrmTQ3t6F8fEJXL1yHRfePS/gs6+vR9a5ltakMGUEEVuUs2YKuHlz1gfuZMuHR3pw8NAkHn/8JA4dPoDOtla0t8QFpEugHI+K2Wc+z7ZQLdhY38L16zfxzee/g2tXr6O3dwBjU8cxNj4hK/zw0BgeeeQ4hkdHkG5rV6AmtRZlUWlpr3pTfjU+hc0YKZ8dF78OVWzV1kY1fDUgqoq+WhCsMbTeL7y/7LOMfeLzHhcNZ5ZaA+dsE+SCXL4sRmxa+229wbVHr2OpxFSJAinXsUZYcEvdMt7hdkyoaIsmuqPPzd3F1Rs3tUUZ62GnWL/aI3MMyw/UkI3xVFjGBRO48hxruXlqDeQ6NMF0h84vXI60PSLHT9SVN2l7MgfqJVBXJ/ngHCbSdgkLrR59u3pHung0UOHYZ9S/1uxmsZrihq8748n613gelBVUc0Iz9CJryv0H2VW2AyOQpFqEKg0ytmRPzVysGdvOxBXlz8a6spSPQDLd2oGWFmV4CTQJSJl0IrgPyq95LFynaX64uDSPd955B2fPnpX6de77ox/9qChEeCz8HK4rPBZK5XmfcoDlsptybZKJOFYX53HunTM4e+ZtrC0vYHhoEMODA+jvZVuwTiGd+CArfX3mNlbXM9I56OijJ3HqsccxMDyKGI85mZIxvFUoSDsz7ttMEc09X4C4R+a+LEmMc+fOCQNNIM7vyO9K+bdJxgnCeR6Y1CALLS70HHf0MnB4xM5z8N5+IG51CR6WCfAh/kXO2Z7HY8bAPH4CcF5Lzm28rqwD5znkMbH+m/JzS7IwWchEDL9fupVmcmrUV0tqO0bZjI3qDoz+O/XHHZw/bG6pbaPzRdB4zRKuTC7Ye+11nYNUmaFsulMCCa6zhB/d2HWO4UOM4ZwC1T8W34PCdc4wEG7vIekjfcLLGO9qx0hfWuJKltG5VIgvufGZ+/e9yv3d/IAdQfj//Dfn6yIvXXgUhEck822ZZU5QkWQbKpEECrktxGIRpBIxqZkuFgqSZbUcigwAjQe0Z7TLrZCZczw7EskUiqwN5sQfTYr8JV9i/8EowlFKlMtggpSghg6dYv5SLLhWaG4B9I8+KoZtlXAVXoQgXPhXtIYok+MeoygQ5FerWJd2TikgFENLOYc4PCQ5QTs3+FxRpV3xaBQo5dARJwjP4ff+x38lN+5v//Zv48DkqN/XV4Pc710QLjdZwAK2GQhvlsX9/g22OXtFwP4BjDcoB/zjP/6/BYR/+tM/ip/84i8gWwljrbUHGc/DVjSGWLEojugtKCDuZWWSkoU9FJdxTdm59QmPVxl4SPdwjkAHwqM+CGcf8Wg8gUQqheVKTAByNd6K0OZ9tKdakKxWZH+JWBTlagG5agFl9hZnjaRr3Rct8+pJh0jdh/DsUdepGkgxccX6vngCa9UENgolVOIpHA7t9wn/sKZ7SewQhLM9TC4nCyHrK4MOv7KgS8ChGXymcBoFGfZckClqGIzUtR1q9N3C4gOx+8f377yw+3P03dyyEQinWsyYmXKpKPMYWcfs5hreffcc3nzrRZw/f1HWtUePn0Z3d58w1M9/4wVcuXwJg4MDknAWM072C95akZ7cLGHyvBDOnT2Pi+9eFRO2Rx89jqc/clpA+MjIILq60+qEQca9pH17CeYZwzEgTybTIuWkQeirL5/BN7/5Ldy8MYvugXF85jM/iNNPPIVDh46ht6cX0QTnTqul0TIpAeP1KrAmJ9wH3A2k6SwBejgIr9Vi1n8W71szgnsAhMvaq/JxdRUmwHbyUSc1NcbOl6O79wR7BltYawGzydFLYe1PTbbRjNkIwq9dv67GbOMTmJycRndXN8JR1u+zW4yzhnTlZWaixvpg6xNuxo4CQl0ESZZRQLhj0KW3t4F3v8acCQntJqNMu25vjPd2EM7Pc2ZvtB8NGE1a4jAIaoN/N1Ph8fnmLRWtM8/2QWJydH4+/2bygj+cmw2Ek3wx9tV8EMj2UjLNbQjQWHNs7vz1w9A+l/cR309wyW3Zu53mXty3Se8JOs0EV30bCL49lyDwMHvrhjh2v/766wIWCbzZAvDHf/zHteVra6ucdxq/ESwuL23i3t15zM3Noq21BY8eP46+znasra3g/LmzeOXFv8Ei66KjEfT39qCvtxdsAUcijG7nW9k8ki1pdPf24tOf/SFMTE0h1d4upXMErjRfI8hiIsHc5c3czM4DvwPPKUEuZf2UdPPYqbRh8u7pp5/G0aNH5dj54DkwptuSXJJwc4kwH/TK/aQM8APrnpN1cd98nZ9jRm9MgNt7CKYtCcLj53XlMVK5QHk8j4PydJYfMGGgTDpVvxD2ncoeO57g72ZxNs2hBR8FyLFGMboPwo0p99Uxge9LNtqXlVM5owqdKmiup4bHtY4NWhZaU9poEpCvO09nfzaV+cy8wJxSSI4x+Pc+CN/18r4jCP+zSwsOKzsnPPlYzZprAEgQbuYfHrKVCNZyJTH6ak0l0d2RRjxcEYAsBua+TKj2ecyNGHMtcnTn+MssGtsssE47FEsIQNgqlLCRKyBX1MZlLYk4WhMxxJmrqZQlEy9MoRRKuUWZWL/KfsoVGUwCwkXyC6QjnNA4KCMosZdppYqlQh6b2SqKXght1TzakxG08YOFzQ+hGo6L9C5KaWexgLZ4SJjw3/zqz8nZ+a3f+i1MTU/IzWjyl+9FEG4jpBEj3mj0NDU0qZO37nrk/Z3fUEE4mfAaCP8TfOUrv4If+7H/Cl/4+S8jX41iOdmJ5WwWK+UKuqIRtLUk0JWAgHAmjSTDHk44934D4ZTtGAgvwwvp+KevgTHhlUIWoVgMsUQC88UQFtcyKEYS6Azl0dPZgTQz3QT9UuRXQrayAwinw73PhEckkSX3CBNn4YhkuedzVSxv5uDFkpjGPgj/sIav9FsQJjy3aybcQHgzVrs+C18fFDQLWoPfcR+Ef1hX/LvzubWKZWq/1MdFQDhNdEqe1AOzdpuM2OuvvYTXXn8Fc3euS8KZLYQeP/0RrK5u4MXvvISXXnpZ1reOjjYMDPYKSGDQHo9VZNuxsQnMztzBK6+8ioX5JelJ/ORTT+KJJ0+iszMtJqpSxcY1tUizJU1GmuSWv3O5Elpb29GSSuPenWW88M2/xt98+zvo7h/Hj/zoj+If/NCPord/QANJNsrWQmUBkWBnDOlmYue2edlEM9bJXx/93rc1VslMaq02XJjqYPuxQADdjAkvudw81QSVoDGbcxeWWMMx3RLgmpbO6sKdUZsAezPN9U3gtJevgXAxdXTu6JSjX3dM+MgYQbjK0UVpWMprIsYVLGiPcFUpBk3TxAPXxVcE4VrqEpHfBM6yfcQAtL7fEiJOaO9AuAJxmZ+c7tb6igu7KUBdzUvr57bgnLZbNc97AeEEVDwWAkrKxtl6j7Jx6QYgMv+YgEOCRf4QcJsEnYyt1G9XqrJdS6u2yKt/WB0yryXBt2/mJoQPe4WrmoIAkMDUEgE8Nj5HEM9j4Tn2yiopJ4glqGebr09+8pP4+Mc/Lgyy9NcOhbG+sS7GY2++cR43btzE1lYGjxw9gk9/6lOYHB8RZQON3C6dfwfXrl7F3NxtLN1fQHZrC/FIBN09vSK5HhgawfjEJIbZJ3v6CFLptIC9hfvLAlaXVlaQbkv7bLYBcavF5rlgQoMMM4+Hx00JON9LJp/H/Oijj+KRRx4RKTpZZ7LWBMYE42aYV5GWrk5xYf4nO4FwlwRS8FiRfdH3gioGO3e85rymbHVIoE2zPe6byRWCcB4jr68dFw35Ukl6JGkLRCEszeXRXXQbq0HiKzgeiGzkbqlTqNpzD7wWAOF8j/YTdwnzJsZslaqWHprUXBlvJVfV9M0lBh0IF4znKnBsvjSvC3bI8p9T5zbV/O6D8F0v7DuC8KuZYJ/wWh2ZZY607jYk9dusgb6ZyePq0jq83Cb6e7owMdiFnoSCdOaEGNzzETb9AUIoRlwNjwX+AppZqKp99lgTHopFUK6EkMl5uLW4hqWNLSQiIfR3d2KwpwXpqMqc4i5zWvv2CsSj5bCw4GX3IwK1ahUJgqii1h2XkxEUyiHc3czi7nIOW4UKuuNljPS2Y7CdQL8qgItyUYJrSokrXgXpWAjFfBG/+E//W8lI/uZv/iYOHZ4UcG8mYt/LIFyXR1e/1kQiEwza60fW9y3jJRNORCY81toyyP3jP/pjfOUrX8HP/fyv4gtf+iIK1SjuRmK4dT8j46oPVQz2dGG4K440WQq6ooY5wWnDKY4tqwmPiUmh5i0JvlX+ThZbE0hR9gOlRD0cxo11D7P3VpAphzDeCgz396IzEUG04CHGnryRCkoRJqGY1dSAhwF4jMGfPFehzZfzfaAEUXvFxsRLIYRSNYSriwWpOy+E4xiqLO7L0Xc9xe5tQ7F6rIaFAWRwxbnTAg27D4NO51zUg716GzFG9fdvMGgNAvCdwHizln/Nvt337bywt8v9XduapWD64P1v/Yf1KlUkYFQjtnNn38a3XngeM7M30DvQjkePn8LBg4fQkmrDhfOX8Pzz35TWZAyAGZS2ppPI5bJIJOI4+ei0BMxkf15++WWpJe/u6sXhI4dw6NBBdHd3iNljpVJCMpVAPBoT8yfKlbl2EowztlDW0UM8RhluAsV8CBcvXsJLL72KVFs/Tp46hWc++1n094+ogwWPn2DO1RibHN1VRj70HDeSrdaeUzCs3iWuT7cQEUE5+nYmPBgwG4AKsuHCTptxm4BpJ2WX+VghK4Np80vRji+B9kHB9kIiXzdoq3JSqxEtOUkpQYHJ0W/P3cX1G6wJX5M+4QemptBNIztxsi+6mEXl4jwSkaP7RQwu/eDk5TzOmhydUnQtUyR4157f2t9G28eaPF9ViHzd5iotjtAA3n8uYKIWdlLxerBt82BwfttxDtvBmI2tuho9TI5O0EpwRpk3DQrJgtp+tSa5xTcHY1KDzChZaDLgBOYEZ8Fey/X7opSdp4DXgWNFugwUeE+qMRv/LXXfgR8CQP4QLBobzqailLcTgBNwk0F+6qmn5DjI1PK+5bVgQoGy9a8//9e4cvWa3HNPPn4an332WTx26jjSra1CnuU213F3bg7Xr18Vhp3GbYlIXLoPPHL8OCYmp9A/MCTlINFUi3ZgKXq4evUGvv3tb+PCxXfR092Bxx47JYw8z4m1O7SkCO9fAtq3334bb7zxhpxngmJTGPD8mds8/+b55mtmxiZu56moPMfvyI4O4hwfSIzVn2+5l8X8WUEv2y4yCcCuD5TD85zy3PK6ElxTRcD6erag43fgg8w9f7h/6zfOjgych9RVn5dUmfDgnMC/m4JwKm8C2wcZ80YJQ/lcV8JirL92ZFAi0uYsGuDZ30RjcgxiiKFgXBlxY8KDJS8KwClHr4Ftwws0bHWgXUC9+Wfsg/CHLjqBDXYE4RldCR54GNFsQmt11gbeXcvhnYUVlLPrGB3ox7HRbvTHtVckSwqpaJQJ3dTZYmWvH8/npFOxOGiqeRtrmQg0SLhTlr626eHq/Crurm2iJVLF2FA/JgZa0RHloNH3u3aWKk9zj4THWnBpmyi14XYMSelvzpsljEoiBHZFn13dwo2FTazngYGEh6mRXox0xpEMEYxUUaJhHEG4k4W1REIoFYr4wk/8lMhQ/u2//bc4cnRab0D/EL735OjBixo0+WkWPO/VCGgvg/Dv5LbSC4byyZIaYIQIwv8Iv/LLX8GvPfc/4J/9i38OL5rAnVAVV25ncHNlFSOVKsaHB3CgP4U2tocrl8XTQEwDXfAk7V4Y3Jh7LtUbYoqhD2EhqkA8yrBZLfIuLnu4emsBK4UKDneGMT48iN5UBNFiRUA4KydYEy4g3AVU/IxYmQaJVfVLCDR14T7kGHi/8B4FcGZuE9fu3AcLNPqrq/sg/EMatFTlEIRns3lfji6sgXMO2sYAuYw/Jb0SNAcd0J18s6EUr07auSsmqUmQ2uw07IPwD2mAvMeP9esE/e4Yjn10a1S5tIV3L5zDX/3Vf8Cly+eRTrfg2PGDOP3Y40ilWrG8tI433ngb3/jGN7GwcB/tbW04fPiwtK7LZjfx2GMn8cTpY+KXQmbt0uUraG1pweHDh6QulWzY+vqK9FauVDwxh0rGEujvGUBbW6uARIJA6XUseIzjmWZhXMkTWFlew/nz7+Lu4jo6O7vxqU8/i6NHH0VLa1rUOgKUbb2VevCgB0tzJlyC2DoW2+4Hk2xqFFSTlasasDkIDwbLzZhwz5WAScBsoFoCIXVHN+MjY6k0anHOMmS8GFS7xIAw6Q6k+4Ce83a1Jkcnu8qa8Nt36I4+KyBc+oSbMZt47rAkQdlvUwsqAw41gXTmkKo01+dj8jcZcCZ7axJzGoLqAWsNuIZ2jjV3xo8mR+dnu9pE16PcuRaIiShf4piouTfb9dmrHF2uYjMHtibzmzmR8zfjO2vHZyysSZgNHJMlpcybx0jgSxdtgreuzq7a+Ky7h/WMuyQFC9DKnmNb7+DWrNYgE/QTEBKE8ocMLQEnpetkhbXsoYz5hTsCJsmYk0UmaCQzz2NnDTPfx22tDdfbZy/i6rXr0p52oL8fhw8dwhOnT2FkZEju31Qijs1MBhtrq7h37w5uz80hFk7I2DlwYBLpDnoxhFEo0gsKyObyyOULuHr1Or71rW/h4uVL6GxL4aMf+Qh+8Ad/EBMTE9uupZ0KnjfWxb/yyisCgsnm87iZzOAxEywT2JIlt7XOavz5e3RsUMAxt+/v65fteR4lZnJAe1vM62rRZXgxti+VpMadPzwW3pPWZ5xAm/slyCcgJzPOGnteDyYLeG0IxO2amJO+zGHsOmO3QoDdbgbCG8nRjfSU28k3dKsBYTOXlBIVys/daDKfimCLMk4uJFz0Y7T7g6pptBRGSB9R5tTYeN9I230P1ov78xOTiMZ+B1qUlfeZ8F2v1Du3KGsUwTX4aMmkeMC5jQLenF9BaWMZ44P9eGSkR1qUcT6mt7ZybdtBeEENS/VmsdcDFmbM0Vv7jY1CFRfvrOHW8gZSYQ9jQwOY7G9FuwPhcXHa1EewIizBbA0xEwFNYB/ioeqyPzwO7udWpoALt1axtOlhMFHC9Gg/xrtTwrLzpqSsyxxkuc7T3ZoZw3/6+X8mN+9v/MZv4Oixg3+nQLi7HeW87YPwXd47DoSjWhSDNCLjP/6jPxQQ/uVfeA4/+ws/j0q8FXdDVVy+tYYby0s4kmzF1NggxrrDSLlxyHtCG4JpgOWaxwnYluvixqyBcLuH2M/T42vVEC4sF3Dl1j2s5Ks4NZTC5Oggeil5L4sXm9xgtg+LVXnPxSUDSpCvv+1h92G55CEUjSJfAd6cW8XVuQXkQ0kMhjP7IHyXw2SvmwVBeJAJDwYSDwDuMhmsGrNkr9cHHfbvIJC3IGQnBkknhsZMUbPvtw/C93rlP9ztayDcTQjCiAMega9XwuraffzHr/8V/vRP/wQlL4cTJ45janoMJ0+ekm4V9+4u4jt/+xL+/b//f8UP5sSJR0XGvLm1gZGRYXzsY09jqL8TV65clnpUBncf+9jHMDV1QLYjU3fl6kXcuHFdmPMinbhDEUyNH8To2IgwSQl6yEjSMCIMYDLRgpK0rUyL0enszG389YuvSz3qJz/1LJ568iPo7e0HIur2ux2E83zarPZwEC5zrc/WOsArQa39rYo+3WZ3INzuLZ+BCrBRCqLJePMznUmS1Pnp9VEDNoVm1pHG7+ErslMaJ+mxidcZg+mAQROfLzgQri3KFITP3ZnDdXFHJwinHH1Sro+0MPMKCqT1ZAh4ttFCoGyAXGTiDoSzzFBk6CxPFBCuQJzGuXpRWCrIH343BeGWUPTfF0gYCivueov7PhgsL3BgKfi73icj+FqjuykI5B94fScm3LmH8z3Wz5uxoDHXvL4EcZyvGQMSyBGIE7SRwbU2Zc3mWF4fvp8Pa+3Kz1pZWcfdO/dEqs39EXyTkTXWnaCPINzq0Am0z184IyoUvsdk2/xMyqkJHJkUIDi3tlrrWwXcuj2HublbWFtdQy6bxdjIEI4cOYypyQMYHhxU0BwGSoUclhaXkEyk0dbWgWgiIeeAbuDiJr66jtnbt7G8sor5ewsi2fYqZaRiITx26pTMBwTKPF/m+E7G2dReZPzJtpOhZ4swAmqayhH08jWy1Dyn1pKN39dUANnchiQcKFvnd9Skk5quNevPzjWqUCz47QqtT7h0UmAXiFJJkhVk6WkaR6k6ry/P3/Hjx3Hs2DG5Fjw2nk/+zR8xnRNQy9Oz3WgtOBc0GqNBEN50TqoH4nL/m5qGIFtVT8EymaASR1WP9h43hzAWdCCc84rOKe4zRY7uynHMqM0FpFRBy3Yy99Tk6PsgfPfr+Y4gvFomN2wPl63kxM/MpUysNAzXuvByoYS3Nwp4+d4KKpklTI8M4uhIH0YSUbnkdHv2FXGsSXALSDWmLLEsITTtMBMzUoPSH1JluKyRWt7I4cL8OmZWNpFCAdNjQxjv70BfzJmGUMKr07VAfga05MbDrBmThpU0Z+NQcfsru7ZaFaAcpUc0MLO6hrO3M1jOAWPpMg6P9mGwLY5Wvi/Ez6OZgQ5ikWpJTVcZn/+Jfy437O/+7u9i4sCItu1yLQL87+T37G4Odnd/6WpbfjdY6g9yHx/UZzX7nJ3O4QcGDgQdUz/G9jQeqpEq/uBrv4dff+45PPer/z2+8KWfR6wlgRuFCi7P3sftjQ2Ml6s4PDmOib4UktWStmqQmZr3kIU7GvygXND7TO4vN05p2iHGNizc8ST4pFLk3HIRl2bvYikPnOiuYHp8DAPpBCJUtMvtwD8o2aRMSaXo8gfrlYTmIEuu+wjRg8Huw0oJ5UhCAPzrdzZwee4+tkIJ9Ff3Qfh7uU939x5m/CnH1eCAUmFpoeJ+LNAMstfVyoMgvJ7dbsR2N5OlNzzOJkHqB3Y/7e7k/J3earfz3m7mtb0mSxlQxmM05Amh4rEmOyrgqOwVkdlYwyuvfBuvvPwiZm5eQyjsYXCwHwcmh/Hoo6ck4H7pxdfwH7/+TWG5JyYmxZSNPYnHxodw8uQJqT29e2cGr732qgShU9MHJJAfGhpAKpUQuScdj8kqSUB7+y62MlkM9Y/i+PEjePLJJ9HR2S4AnYy4mFiJKRqnQweyEcJfPv/XwrI9/uTT+Myzn8Pg0DBa0p0KCS1aESZcwtBt42UneWr9wPIZJ8cKGcI3EO4wqga70sCvoWhwmzN6MKj2GA9ZIOw7mmu7JH6VBwJhZ3yk9Zp0OK7tUxzVfUaLr6mpEkuQeLwECDVjtju4fvOGa1HmjNm6ta86jdkiUVeu5OTotiop2Nbv6Lz1BWjQaNTALXlrBeGMfZRhY/Smjuga1BOci+Gaq/e2mnC+LyrtY/Uh7/Wvp8rUbe6rnwPrrx3BVCPG20BFo0mkWfcHYQnLNPrT70MmnOOXwMtcyXlsJo82aXpfL4vPqgLaeDwEbvbwv4v7tiwXsHMo+3PJmsxGVpJPJtvmfcXP5+sml6ZM3X4KhTyuXb8sNeusb2YygK+RtX/88cfxzDPP4MSJE9ISkPvJ5rIIs/NQJIqF+XlJntGdPJffQidZ/BEy0aMC/JOJhDMoSwjhFomxjISu6gU5J/yed+YXhBlmAoIeAQTcg4NDaImH0dPdLUw87+sgILTkMY+TYJdzhJmzMYFx8uRJAeGUnvN827Xlvs0EjQmLubkZMYdkYoIKBFMHBK/1TnNmkG/Ueu4H67J5XlmKwzmM+2BS4+iRo6LyMbZ6+zrNeE1BeD2D3ejz+ZyUHgZA9kN5UIFNDnSbQsYHz87ZPKC2kZIIawHMMNO2lSSeY8Vd/syvGSfm4boRKFsVEzcSOK7Vm6p5asnLciyGSqkg7uhjnW3qjl527ug2N7ubfd8dvZZAVtWr2iWvbKwyFs/XVpZgf2kHwmWNc33CK8Ui3lov4eV7a6hmFjE9MoBjo70YSajRU5SLjjYGt0oiHehR5QClqkk0ZU66LSCcYJdVRREB4Ss9m88AAAAgAElEQVTrWzi/sIkbK1m0ooCDYwMY729HX0wdzyHmDO7KhmLgJVcQro6pBOKUDcv+BMgEQXhMvs7N1RWcncthMRfGREsJR8b6MJiOojVc8oESHaS1ikkBEyeDfRC++/h4t8Howz5xN8Fq/Wd8YKDBQHiUi7QnY6sGwv8NfvqLP49YawLXCxVcmV0QED5aCQkIP9CbrIFwGfMch8Y/u/ug4kC4uwf0ZuH9Q6d+jt0yEKGregRnlzxcvHUPizngse4ipifG0N+aRJTt/SRiIQhX91B5Qlh8B8KFeud9oRoSBeiuv3zFQzmaBK0MX727ictzi9hEAkPVtX0m/GGD8z2/XgfCXVa+nukOBqSc97bJ1P0e3zUGsBELtA/C3/NFek9v3O28t5t5ba8gnNOMSla1wSwDb65dC/N3ceXSRbz5xkuYn5/DxMQIDkyOiIt1ui2Jvr5Bkbb+1V9+Ey+++DI21jdw5MgjUgPObU6eOoHJyQMiS3/j1VeFDTx69BAOHppCT083Ui0JAWRsn8TEEkEFWbNbs3O4fvUGFu4uybaPP/4YBgb7hAVnuzKVayoIR8Xkk2F86zuv4tq165icPoSPf+wZTE1No72rNzB/iumMA+EWvjjp5g41oo0uqATPASbctlHAq7GMSjnVQbj+UR98B4PrckVZulodpUpAWVjt+GPfmM2Xe8p+az18RaouDJbmcjUQduBB2qCVBZDTHZ1MeKnkYe4OjdluYGVtDWOjYzggLcq6ZTywJt9czZXtdm3DpAuN+zcPkTXhTjMXFwWOyxe7eUf6i8s6w29o7nJ6kBwLUUk0ONM1x6IL0DQXdSetlzmO/yOB4pjw3cxZQSDU6Jo0utbNjCd5Tpko4D1JcEkgRrk0DdoIPK0+mSCbAJPnkgkpGoiJUZczQgtUR9YSCu5JqxW370YQKB4JJU22WA21tUgzN3WCbBrEmRs37x0m23mcBMMEi0wW8Bg+85nPSG04gTD/rQkSXriolH0WSwXkcgSzczh//pyAzaXFRVF9Uko/MT6OySmqJnoEkPEYuT2JJx4D5wWa+3V0tGNgYFC//8CAlK2Eyp67r5lM04SKMf6SDMhmhbnneWUSgMfN83r69Gk5ZkrY7Zh57QyI871MVGsyJItoLIpkIim/g47yvmIieBECg6C+HKV2n28Hz2WvjKvXrorcn+eXgJ+MOBl7+z5BFRrNqwnC9T7fHRAnCN9p+wcnGSJ3hceScAu4oesUpXJx+1GJrhT+1tzPxZzaFDeaujSQLZ8pILzGhPMzDKkRhNssy7IYM2bzOIfvg/BdxQkPYcJzARBuQu8aE64gXNnqaqGAtzbKeOneOrBx34HwHowmndETFx0WZcuD4nSXNYkq+90YhBsTThAexur6Js4uZHFjJYd0NS8gfKI/jb64AROCDcfYbwPh2je0KQgvA5UYPYZDmFldxpm5AhZzERwgCB/txVBbBC2hgiyQxrL7YN9lLvcKwnd1dd7nRh8Y4HR1c+/zcL4n3v6BnRNhktkclUyDJ668NRD+rwWExx0Ivzw7j7mNDYxUIg6EJwIgnOOfE68D4VI/R7bbjTeX5NKZmT81EF6NJBWEL1dwcfYe7udDON2dFSa8vzWFmMd8Gu/XOhBuPScCTPi2gjWy7BJhEoS3CAh/5W5WQXgoieHK8j4I/9BGcw2EM7gwaVwQhNcHpJp8VJDVSGpev72Bgd0EtP7X3GfC3/cV3w0I3w0AV3DSWGLdfB8aDIqygmanETLhHi6eP4tvfesFXLtyHv0DPfjUMx/H9NQYVtdWkEhFpQPKpUuX8Zd/8TyuXbuBdLoNkTAT3BUMDQ3iB37gEwKaX3v9ZVy7fE2MoD75yY9hbHRY2wOB5lE0XKsgkWArp1YxcV28v4x7d+axuLCKzq52jI2Noq09JeqxZDIhTJ/KsjkVSTMzYcbPXLgsNayxeAqnTj6Bxx47jd6+YUSilMa6+MIH4f6k6abPWiC808W0+2JnEK7JTAPhD2PC6wPrSoXnRK9kzSCJHh1OHsoz7Bhtv8bTgX8NqFWJyAfjFqv7tD7iwlKFytv6hHM+EWO2m9onXOqVJ6fRRSZcjHDJNGpplYLwEMKuTzgNRCPOTd8YcZ4nGu7q3OPqxl3PcGOxzTJOvilBON3THRNugMWXoJtLer30vAkIb3YNrYd2o9ebMYvNQDgZWgJCPnjOCMD4QzacD2tfJUZgVTX6Mrd0gnGeY25DUM3fNhfX38MGxK19mEqtPWysZ8RojaCPz1lLMu7P2qKRIdfxVUFLa0KYb94/ZJVZW02ASCk4WXAmC3ic1gs7Eo5LG7Fy1UNra5vMK7O3ZgWEM9HAH9ZDtyRTaO/sQJLmZ+2d/nrD78Tvy32yhtucwvk76uq46XtjzDX3ayDcrgWTCtzfCy+8IHXkTASQZf7hH/5hPPvssyLpN2ab18O6KNhnamcFDf39e5czT6kka+K2Uq7AvGlzZT3zbLL0+nuWfhdLy0sii2edPr8LJemU+vP4bN+1MgmO7Afl6DYuGzHezUB4U0Zc6WjlZxwWMXabmTAD/9JqzFoRE4S7bc1DgokVVyxcc0g3YF8NSZeq4PGaxoj8pu3b2jlyu9I+CN91vLAzCK8E5OgNmHBfjk4ziUIJZ9aAV+9uARvzUkt9dLQdY6mIOjoThLseeAjFfVKcruW1FmVOjh6qStsR9gOXBcZVJq1kcjg7n8ONlQLS2MKh0QEc6GvFQMyYO9bpGAhPouyofTKCVSdH58KkbTfoAO2Y8DJQYiaYcvS1NZyZK2IxFxUm/OhoN0bawkgjpyuN6HnFE1Q+hdJdlaP/zJ7k6Lu+Qu9jww8McO6D8AevAuU55Ygoe8g0hMNl/P7v/R5+7bnn8Otf/Tf4wpd+DvGWOG6KHF1BeB/iCsJ7omipVsQZPVyhT66To0tQRpUGTQxyqNKwTZJcVF5o+YMALom+yiiHkyiFYjiz6uHd2SXcL4TwROcmDo6NYqAlAXohSNoopIJJBle8w8JV7RUu/xAnOO7YGYjYPoTB8OBFW1AMRfDy3QIuORA+UZ7fB+Hv477cEQBUFYSzzs56mBqz00xiTqATBN9B12AL+uy9wQBgH4R/SBexycc2A8j1SZHdHNXeQbirNWZpFm/7cBjZjXW8/vrL+PP/509R8jbx7LOfwrFjB9HSEkcms45EUhno2ZlbeOutc9jM5DA8PCKtxwjWGNQ/9fQTuHv3Dv7oj34fvR3DeOZTn8Rjp08g3RZHvpBFFWoaKG7BlRBiUTLjcZRpCkkKV0rGShLEE5iWyyXEEzEZ+9IsS1zaam4xt+7dx7XrN3B7bh7TU0fw6U9/BsPDE0gkWxEKO7DOmELigICyzq1hD5V3BgCgbNukT3iwfZi0BfK109uvngW+9QF3qFpSxlsYsgDwdrXdyniz7lvZeL9oz/oBiwGTS8SQmQww5BZ4exHHjpEJj8R9YzZtUbaGUbKbriaciZUSDR4pF3cpHprbWbuymLQeU2WVtg3TkF2M2YzFduBdWXIL07XThlwPa2fmG7M5Q7cAMHJWbMqKu4RE1YG4ZnNZ/f1SP//t6n5ydef12xJoERhTMk5WmUCcRlxkQQlord7YXMqpGiHw5XhnLThZUkqXeUYol24GwmkiJucxrIZiBN1Li6u4deu2AFSyzbyuBNzcNwE+P5s/VuNdLBbYpEzAOe8fuo2TWSZ4P3XqlABGmrlZMoD74n/CtDM550rieOX4vemg/uabb+PCuxfEkM1k+On2VvneZP2ZdGM5CtUwQwODiMdj8sPvwu/BZEAy0brN6EvYVcf2828qCvgdacpG93nK2wnCP/e5z0mPcJ4/7o/XlYA9aMhWW8+oVNXkpIBzp1BtNBaC820jIGwguv41q93n8TFRwLFAZQGvBZn6erWZpLECzHY9qLd/B583EF6/bTMjN6cJd0kYp5owxQ+VT5aw82XnVVTo1+Ac2mVu2WbMRojD/uI1jwwCbQPhptLx7+6KJhF1LqvJ0YvRyD4TvpuJR5KTO8jRKwLCLeNuv3Va1roO4tKI4N5SwcM7q8Crd7LAxj1Mjw7g2FibMOEyeUsNlAYClVBUl0cpTXVu5QKK1RmVQIQF/5RIsXWTq/jGymYe5+bzuL5cQBuyODTaj8m+FPopR+cwEImXSp0QSsKjRT8nP5oHiAKXZlae3/cyIkkBbUFSlDZRwM21Nbwz5/kg/NhoF4bbwmirA+F21GY88vnPf2FPIHw3wcAur6G/WNVv/90A4e/le9QDgiAw2O13Di5me3pPEwZpL5+h27K2MiLxISVAoVAZf+BA+L/86r8WEB5zINzk6H1I4JCA8DBaWCzBkm9zmnSWgn6f+0pOzDC8CLkGZXi0dVgNhHvhhIDwt9bKuDi7jIV8CE91bWKaIDwVExDO+ZZ3kHhmOnd0gnCyGgrCTe7nWCQJPHkfKRNeiqZQCkXw4r0iLs0tCRM+6d3dB+F7HzC7egfbRxkIN2fe+nrw+mC0HoTXs+EPbO8W5H0QvqtL8oFt1AyEW4BVn2TZacd7BeFegUCM8IrrYxgVr4TZmZt4+aW/xTe+8XWMj/fjcz/0g+jubkMkUpG+wZS20qGcAf39hRVp59nd3YvvfOdFWXOOH38Eg0N9Yrb253/+ZzgyeULqTlknHomVUSzmUakWkEolJV4oFspaRROJIxZNSewgbUi9AmLxKMrlArxyUaTuCsI1oNY2PzJRYSNXlD7XL738GgYHxvCP/tGPY2LiEFpa21Viz+/3PkG4tl51rum7lKPvxITXB9RcMwnCJRB2IFxBNuWkNQd039XYtSFTyai+x3dHlw9XyKsBt7ZrFYKMXS8c4DE5+u07d3DtuoLwsfExdUdni7KwuqOHoyQWlAlnGMX1SOu1rbu8e80NToJwTfRye23LKkDa0fRCVfj13PzbgXi/Jly3l5QJ9+WuuRjBOSfzZiC8KavtFEF7uXGbtWC0+4wgnCwswSmBsBmLBe9DXj+OW4JKgkVuR+O0llSLDwyDcUvwvebkTba15KlT9/lzFzE7e0vKQcg2k1WnxN0c0q2FV4355/UuCZDnubl46aK0/CKYJmCmcRlBOBMvZKqFUWZCPqZMPwdRqVAQnycCcn7fjY0M7i8uYn5hAffvLyKXz6K1LSXfn99teGgYo6PDkhgQ6YazmakV9PODY8hmc5LE4Pnjg7/5+UxoMGlBEE5JOh+sJachG7svkAU3aXl9mUFwnSt5eSUwrEuIfyC1URAE1cHrYEkru0/tHQ8kzlwykdfYerUzAcJj5LWof/AchqnIfcDRPCAwrpOp78SENxrvAuACcnRJqARAuEnta0oZBeH2nYXvcfXdrrxb8ZYzrJaESTWEkgPrfqmMm4uknEY8LLinGlteiIT3QfguJ6AdQXi5yj7hlvOUYeuEcK6xu8hAtCaIrb7OrVTx+lwe1cw8pkf68choK0ZaXO9jgnCXafNCEfGECnYVkd6RInxVjpktPBgAKAhXwfryVgHn5wu4sVxEuprFYQHhCQzEWRPO1YkSNvWXroYVhPO9BCNl6YdMl2jdB/PvMdeWiZb8JQIeytHX1/HObQ+L2RgOtBZBED6SDqMtlNXjl0FnTLjWhXPg/8Tnf2ofhO920NV6t217x14BfTMw/16C110eemAzsjsREXeI5UC4gj/42v8lxmz/8qv/ahsIN2O2nlAKhyfHcKAb4o5OEK7CTh3ffJA1INgmE14ORVASEK7LNZNZEdb/Oia8GIqjSBC+Xsa7s2vChD/VmcHBsREMJKM+COd+PJevlAqSqmM7TI4uLI6xKpx9GSAqE16KJlEMRfGdeYLwZWRCKRws3d4H4XsfMLt6Rz0I55vq5ZX1YG0vTLhJ+AQIBMyOHnov7cvRd3X9dtqoGQhngC/G2A1q+Zt93l5BeC6TRTyWQJQBdyiM/OYmzp8/i9deewlXr1zCiUcP4dETx5BqiaG9LSFydITLApYJAAp5D9ktGgBGRZ5KkMHg0yvnxUjpjTdeQ0fLgDDhff3diMUJrkvIFzK6bIp8mq3EdPUNh+IS6FPxRuBACToBe7lCVjwuAbo/PqkEChEYRFBCRED4f/iLv0J31yD+8T/+rzE9fRStbR2IiGrogwXhKjmXmdkPpuVvK3V+iDFbIyZcIimWG7lgV+Z/B8bp/M79qXzUtS9zTJPVovsg3DFPPMEmN/Vd1Rk8sy2rAPb6PuGOCR8dw+T0lAA0k6Mrc+goBjKzDkTTNM3+Zqxl1ybuKkLtfQretVUSx6iAeMn7uPXNvECtfpyGkwLa1XDO7gED4fy3gfAH5j0Hbh4EPzUWvdFrDe+pJvObydH5/QgceZ3U4FDgjXMGqoEqA3fiBu9CZk0kBdqQ2bwbIAQIvPmgqzf/pgR9ZuY2VlfW5JzwXmOrM4I+A6NBdlTPm6rejBFeXlnGmTNnxKSNjLgZu5FdJjPOz0qGyFq7NsLxBGKxuIBwloxYywEey7UbN6VWm+ZvsVRYgLIkBXr70NJCFph5l5rBHBWiZI6ZLFq4v4a5O3flOMgiG5PN80lAS6aeYJwMPaXdBN9MFHDeIdj3pdOViv9vA5G1MRHo7+IYcQHVAcNEH3gG+tE3AuC1Lgjba7l5LEwkmCM7v5/0X0+3+eM7GMMaCDdwH3ytGTD3pCyxxkLbdsFjCo5fAXB1cnQD4byO/rlzwFy+L2XqkvTinFwrqakpcpRBl3NHKTqTM/Ug3A1vAm9jwoN9wvdB+O7DhYfI0Z12TQaz1XNL2lMytpRh0WiD02u+WMHFlQLemltBZWNF3dHJIrdEA0y4EzGwfkZYai42zF6rJD3iJEyc5NnagItq2T0rIHwzh3cWN3BtdQtdXgFHRoYx3dOGbvYmEyBRdMZr/CeNZ5x8PFxAla6D0EVcheS0V1NzFCbwSuGEmA/MrOZxbm4NyzkP461lHB3px3A6gZZQSfqRqhyd54JRkzR4csZsATn6xIRI1KW+ykEsk8dY8BupxFEtkQkQ6wSE6aQuUIlOnFXEkmpcUijmpR1JKpFSk5USTTvKCIeSiMejcv5lvnel+rVLL7lxV0i82wERQqgc9Z209Tva51g9PM9prfeh+Idx904JaAuPy+fLyeUEootERCX9Uqui5iP8zrLoc8GXseTUEpL+4XvCkqHneQuDhhsxkYf5c6us7Vx4KLfm9eRixoNh/ZWpN2rHq2fCvhO3VQ4C0MTKrh/CJFMKwgVLW3j8wde+hl9/7tfw3HNfwU+LHD2F64UqLs+sYG4th+6ohyOTY5jsjoqnAduHqSxR5eiedJ/XeyEq38Mun2N4SLtbIWDVQyUcBRNa51bojn4PS7kqjvZFMD02gqFUGMlqARF1LPRNCjn+bVzEUECoEpYf34FdToHVhBfhRVoodsYbc1oTvoUkBrBfE77rcbLHDQlUKmUN+PhTu3dqzFD9R1o9Yz2otvdaYGi/w2QKA9P5bg7xg1TV7GZ/fx+3sbrPbdeUgDjPWlx1GzajIQJRBsS6Pum6acEr14tKJVCCsIt5a2t9Q8BtiaxzlAZtHv6/r/8F3nn7TXR0pHHk8AH09/cJEx2PRZBqacPqegntHWmZl9dWFpCIkwGMojWdUkMwr4LcZg5ra+vYzGwCiawwYvF4SgB3MkHGjC2F1NuA+8/mNmUJSCbj2NqkVLUjMM4J2FSCTjBem+RroyHV0oGZmVm88Nd/C1TieOaZZ3H68Y+it39QmHUnpXNvsDS/KztrMqgsULWAvFFLI5HTO9Bn91ktMOb6bUkUa1+mfcW19ZTVtm+vq5TpPeiETEVhmf2WXe/dAMhkbOJVI0Ik+GDCJxHq3dHVFb0Uzrta3CrCsagY483eYt/pWyJ3HhsfF2M7mm3x9XKxJK3GdJ5QczW2yrQEsJTwCTDXum6+4DhUZSCdJF/WeiaWRLpe86pQEE92sHY9aokn7rNxm0VLMtbPY83mCPvMRq83SzZaLb4cs2P5CERNfi9sfiA8KBU1JqHEXBMMBsTVI6bgZNOJZCKgVHQyYFvD5fzUJmIZh9KyTomd4LHW/934ezDpEUWV0nLW+JdKuDU7i2vXruH5558XEEzAS6BLw7PRsVF0dfZKTBuKRtDZ2S73b7IlpfFotSI10OcvnMebb78phohbm5voTndL/TddywmY+Tlt7WmNo6mmiIQlmZDZzIDKi1s3r+LChfPSfoz7V9ZY6baO9k5MTR0UWfv09LSw9dIZYducZjGaxdz2bxNF86o5tYyVvOrok3MonAa7CXi8hxln0j2fNeM5bG1m/XG3vr6BxcUlURrQxLC1NS2JAF4PvqcjlQCvu1etiE9ATFq0sWSEKbAAu+3UvDoOGy+0zUB4qKqMen1yoBkIr6AMz3WFskRebV6x7hKujZiMK8CL6HmT7Z3ShyOdxKeMPX++0jvIE3M2M34kM67JPb0ftWOUzFlyDvR8e7EEKsUCIpWSuKMP97buu6M3mbAeAsJL/sjaDsLVZZUXowbCy3h3pYi35lZR2VhWED7WhWGau/hy9HoQznZfCop1oqdpjAwPyaAxMOHrZt1GOfqZxXVcXd1Ct1fEkZGhBiDcDQ4BLAEQTqf0ELn2GggnJJcMLBesUFJY95sreZy7s4rlXBnjrRUHwuMPAeF1LcoagHDNKtWuQtVjBpgrt874ZdfTU90Mie1UZcAaOeK9WNRkyQpSyx6ZWM2WxxNu4fTvdxWN1ABms+Wq/nkunjymWj2XAXG7WWXfJG7EFTGMGIMml+WWi8fkTEXLCihtk8lGFh0uYlrbp+1kNPnAzK1lcSkpYr9SblMqeih5noyBGPsuymRm4FvbqNg8raZ+DHZKqHJC4mIetYlcmZftDzs/QRCuJoC7frwHEN4T9YQJrwfhostwINz8EThSHQXjFhjntKlORcJS14Pw5VwVR3ojODg+gsFUGKlqQQMjOddMroQlCWVjI0oQzpZkpEwsMNoGwkvwIimUEHYg/P4+CN/1AHmPG1ZUjr5XEN6I1d6ela+xQ+EIk157O759EL6389Vsa38dcOdfS7sIara76AZbLNVfRyZ4iyVliik9ZdAr199qbxvt3JgLCdjKWF68j6997f/E1SsX8dQTp/HoiSPY2swgs7mOtnQL2tq6gEhaWlaxxVg+u45YlMdaFsBJ2SwTppVSRVjxQr6IaEsJBB2ZTA737t6Xtam/dxjRWMzVyXro6GhDT28Xent7RJ7ulYIgpMZm0W1dH9tZxnRbtwDJF771bXnvD3ziU3js9EcwMEhzNq25rQ3u3YPw4CmrLw/gawaoJRns2gXaPUfgUSppraqU5wlrrgyTmkLtHYSr9LxmJEcQTsJCWS5Nq7IGU1Yyk5Q612I7/mJIxwivgw/CZ29jZvbhINxhbL9nh5Q1CYNIBRfXfE06xAKJiXoQrsC8pvBguM7xauVVQbBcA+OuBCEoR3eeF3pp9cZpBqbttWavN3u+6Jhrvk4neJsfbZqUeKeshAIZX23RxfhMyy4IWAXcOWWogWhJKhHIsIOK9FKP6Dnw9+HvIWCup6WeegwPTtQ7JhnYSYAeNTFtdbWVyQiDPXd7DpcuXxLZN0sR4rGYMM9t6Q6RlXf19KB/oF8MEodHR9DZ1aHt0KoV3Ju/h6vXtXVYdiuLVCQlbcvogE7Q3NnVKfc9z4UoBsolkIW/JgZms7j07lnk89oqjQw6JfWJBEkk7r8NXV09Io8nqyxu8r4Bst2VBrp5OhxBIC8FQbgZ2yq414crK3EgXOdHm2+EQkZ2Kyc9ya9coYndPeRzeW0NWq2iva1Djovfkcz8yECfn3SR8cD7IU62meC+diwqUDFVx4cNwivwXGmLSchl79pqwbV4rIFwzkulgP+BMeESf5Zp5KidcjRs17lXqEa/zZm5p7vvHwDhatCmP/sgfPfxwkPc0SlHDz4c3cqaMmmdQBCufS0LhRLOr3p4c24N1Y0lTI0qEz4SBOEG7niR/X5o2htSJnhh4HQAMwvJRZWmbD4IzxTw1tI6rq5toqdI53KC8HSNCQ8VawSpAHAzUlMmnGCHEl9hwun6afsrl1GKKAifXc7jnTurWMoThFel1/lwOo4WaVGmTDgNs5SxNCa8OQhnRt8m4uCZLG0VEQ3HQGO69TWaeczh/uISCsywhsIyMXJSTKYoEYpKRq493Y6qGMVohs3yr/6ELfOPTQZ7ZcFd/OI72NcmMf5lrpZcRMjU24PtuSRJ7GeDeXM6KVLZEyaAP5ow4LxJdp8Tl4JvBnlsrSHtNVCR7CMnaE4iIonimRa5t02uKlvjYseAkLI3YZRFYhMYrhLTOuWCqTg4CW+bEw2Em0P5HpDJewDhvQ1AuCYPakz4AyaF8p2UCSdjLmUXMsE6EA4y4Z70CV/OVXCsV5nwwZYwkhUHwl2Ki5/B+u4gCOc9Eio7hYKt+daijMZskaQAd2XCDYQv7cvRdz/H7m1Lsl0CwlUpslcmPBhkmupGLmvA6Ij3L9Une3nsg/C9nK3db6uSVmVxJBlcYiJRDZiMFZY6P8dS6HOcDwPMiyuJqoG+B/dP/lIArXyOhyuXL+F3/pf/CdeuXsJnP/NpPP0RGqzNYe72LHp6ujA4OIL1zaIw0mNjI2hPJ5BMaC9pPkemKxqJickj52MZr6GcAO6lpRWpZ11ZWcPB6aNyMG+99ZYE/U8//SQGh/plPt/ayknPYZHFiruwBXZkVoLBdu37dHT2YW7uDr7xwt8gny3jqac+KiB8ZHRcpPYy/v0Mk4JwrpmNHnZ/1AMzBuECIF1NsqxBDlArs+Zk4k6hwKQzlQkGuKkQ4Png+kXgsScQXnGBcJAhFyaKOkGumw6AOyMkWw7MEZnEiCVtCiDLpyCc44lM+Myt27jZAITzdTKnxswKC+7zleYt8iAT3hSES3zViAlX27d6AB6co+w1vyb8uwDCpQ2Tu89iTGwJoFBgrUnvig/CFYgrCyki85cAACAASURBVMA5enMzg42NdZEp84c14RyC9EJgHMfxTUDb3T8g97GpKnjOGzlx1ysu6sfuTiCcHYg49hhPWW/zUpEtvEoCoul2Tnd3tjHj/luTKd/Zu1AqoTXdisnpA2L4RmO5zu4uuQ82tjZEMs7PiiO+rS96mDXGDnTyfLDG+9yFswJueS4KhSyGBgeFOR8dHdM+3gmtk+f3j8UY46rxmo3nB/MPbr7zywZqygNN1AWIFt9E2rXVcqUekiRjaZ5XRT6XxdrKfam9Z9u5Gzdm5Fh5HDw3PF/CfgGScCDjf+TgAZHg9wwOSkTJxEKE1zDmyDRDL5ZgDay59dfwg2PChQvXODlg8uiDcGewZh5eQnA5EK4EmSppBX0FmHAZ8n4LRqeNNFPIOiZcy2m0J7nNdaVofJ8J32UYsPsWZb4cXRc5TkK8eGQqeeIJHgnC35hbRzmzhOmRIamnHkpFRBJLF2if2QtrKw5O03QoF3jlgIWOJumlAkRZD+IkWCFgZb2AN5c3cGVt02fCp3rT6I0RhWlmq+JAqIimBFCyMCon/RAJoiuO8SPop3xdHmT16dhKJnypgDP31gSET7SUcWS0D0OtcaTD7AVtNeG1bBqBvLqj/3StJjzAhFP+JxnSAPWk/T0LCBXzuH3nJs6eO4u33noTly/PYCOTQ7USRzrdLTVAw2NDGBjowcBAP44eOoxUqkUm9UhMJT1VZzonHy+HpzXvehL3ACr9AcNjs5Yw7v1OnaDG83RiLUgwVvJyiDEQEyMQMuQqv/NKFekFu762jlyuhE0alWSZYVR2ezObk71JJj2mJidcENhjkvVplMcx6cDArKUlIbXT+gbGkCWRPJH0EGAuCQnHYkvSRb97NUK6PpgddR8RPCVOql1zKNvlXSO72LscfSBc1prw3ghaK5SK84NMPs+xGfM7BVjbKREN+MZEBOEuucJEB42NQhGcX1YQvpir4tFuMuHDGGwNI0G3WxsLkoQKo+xcavmpEdYlyjnjImIhl2WbGWiUUI4kUUQEr9/J4ooD4YPVfRC+h5Gyt02rrJsNoyRlJ1qDyEe9KU3wQ2kq1CioDQZzQaAhAG4fhO/tunwIW4sRF9mjUEwCZzLK4sbs2uoEQbgBRmXbOOdpElMDSye7rGONg4dc8RQs85HPZvDaa6/if/vf/1fcvHFV3I0/+YmnRUb77rsX0N3VgcNHjuLMuQuy5BE4j40OIJmISLsxUb+ZsVY1jIowhFXkKwVpYZTZyOK1V9/ChQsXMToyLt/tlVdeQ19fD/7hP/zPMDo2gkxmTQyjioWCBPxknGIxZQj5HZvJ0ds7ejG/cF+Y8I31PB4//SROPfY0xsYPIJ4ItIDy3dEfDsJtLbLzFUxe2XNiLEcpqkuM2b0lx1ouOUO5BOLxhMitNelsCfHdM+ESCLvevsFAXZnwoFpC8tkqA6VDsQuMRU7qiMMCfWzEeLYqzK2BcF+OPsHezypHD4JwHzwHQHjMjNcCcnRuJx073FoeZMJrTup1cnSRCDvlRl1y0D7nPwUI1xJL/S4RYa+ZWCqBJAPju7L0oi4IOCt7JeRyRR3z+bwwzQSerHfmvym5JghmnMae2ZRuE9AOj46rjFkk7OYDzyukiR0JK/wSBKXCG0dwzWveWebplbhuMHym7FqNhxmf80EgTeDJsUkwzD7vZM7n798XZ3L2wWb54/j4BI49ckx6dPfy3kwwNnEqhHJISBDGtJwPWDLJe4OEHM8DY1n+8BY8cGBS5hfe4wODgxLrURZOxaOCbiZ2rMWaysZFtyfJj+AjALr9uK32HL/3Aw9nvKxkjs4rfGSzeWTW13B79poY192+PScy/ImJcbkXeP14LekGf+PGDanP53U7cvAgPvKRj+CjH/84Orq7UPE8mb/FyM7UoC40DI7lRkvHBwnCK6FaqYwpcHSfSpYaa28gfS9ydCHDHBuuc8uDcnTf2M2pdHiui5HYPgjfZczwnkE4M+oqR9fgvlAs4PxqedcgnGCA2ZcIQbgDTppvMRBeAdj/MADClwnClzZwZZ1y9IIw4VM99SBcb0zx3BRJOleq7SC8BvpVji4SammHFsbMUgFv31vDYr6MAwLC+zGYjqGNGTipCedH2gTB/OnDQbi40rpJgrIkTljl3Cpuz17Hm2+/gpnZGWxsrGEj42FlOYOZmQUsL2XF8GJgqA8TB0YkcOnt7MLB6YM4fvw4hkcPIBpPSM9Xxxerq5dkuXQVtvrqXY4FtwgwdVbry2pxnU8KCChUNqRY2sTK0rowGgTdy0urUlOzuprB1uYWctm8gPCtrSxy2RyKJZ20smxd48wxtOejgnCCbtbjcEIUiVRXF7r509GLrs5OdHa3IpEMIZmKioGQ0/IjFEoomKxEUGI7etZqpXhtDYTXmJAAueFyFDxXAVOP3Z6s9wHCJ3siaK0WJSsbZMKrDoTrIHM14XK+7btyTNdAuCc14WFcEBB+D4v5Kk50hTFNOXprqAbCRSqhcnStfdNa//A2EB6om3eSrypbBm0D4awJT2AfhO92kOx9O85ZFWEzyKbtngmvl2kaY2dHsB2k00Nhnwnf+9X5YN/BtYBJy4WFZawsr0hwzCCZbBqf5zVj8MeEJOfF/5+99wyS7DqvBM9L7yqzsjLLe9PV3qIbIBqOICwBSSQ1MyuOSHkTIqWlJFJuNnYiNmI35pf0QyHFSD8UIe2OvFbSQJToRHjCo9Fob6rLe5/ev3wb57vvZmZXVzW7QIBDzXZGVHdVmpfP3Hfvd77vfOewIsP/+XcoVPelVdVfFczrvvOte2pUlW0Qgcbi/BxefPF5PPfcP2B8/LqwWo4e3icUcVbIXS4H9h84iJn5BUSjYTz99JPo6oxLBZ3e4gTLuo2LQQABJwM9d5ACTQ6k01m8/trbeP75F+H1BKRnfHJyCvfccwyf+cyn0doax6XLF3D16hV0tLfKesYgnRonfDCYZ59lPRioH00g2Iz1jU28/MprSGzQeum49IT39A3Ueuhr1XBGNzZzbLsrp0GAYl2pQFazEPT9pK2UeD0YmDNApzgTBbuUgjuxkgWvz63Wq5YYmkJhARncxm57wtlvKvuxLR290XNYVZ5k9bLp6BIM2wJnXP0LyNpONrcH4bGWmFT0dCV8Kwjn6iltZ9LTzZpj3evbYfd+q6SMHXvZgm7quTujo2+dpxqZCN+PnvBSheC6IrRq9sXzurPCnUysSzFhcWFOvKHZY72+topstqg82G3GklYd5zhubo4I+OFYISgn4GV809reKYUV2m95bV9pfuftWk+2nXFuV2FlbYBJMRnPijUhzEGHmks4VbDfWSAak2mi42agUMzj8sVLeO217+DCpcvI5nJobWtVPth7RsSaMBaPIUSmopvuBWUkNhNYWlrA0vIiEolNzM7MCHV9fHwMqWQSBw4ewEMPPoRHPv5xmbvIkpF1iUkhaa/UIZymP6u2D+5jo7f3rfOATiJvpYBvOVtk+dlMEM5RvAa8ruvrG1heWpRedfbJ8/va2trlwxSdXFpalJiV8/Dm5oYwb7LZDOLRFvFb/+Szz+DgkSO1a7i1X7uml/h9qISzpdMUbao6FVz9znvx9nR0VQm32QJsVdRz4BaLMrJshJdkg3AWT7XaemNPeCMd/S4Iv/NY4fYgvJKtR2q2srla7aUkqdQsWZKkoEyxiPObFt6ZTys6ugizNaMr4BS1Z6fYF9hw0QYDQsSzhQEU2KsDSEH4BOG2+Ai/dj1ZxrsbSVxNZhArl6UnfCgWRMyrKgMcKnrpZr81ASp/YFI9TFXCdcZMrRc20OGkxQwdQfgqQXgSK8UK+gOWqoQ3udHELduV8JqIBwXFKKxVrexYCafQjagb231lhSKBaR6zk+/i8oW3MTF1QexZ2IOTy7iwvJTC4nwOS0t5BVQdJhyuCvx+D7rbmtHW1omh4RGM7j2E/oEhNMfionork614Pit1TAXCtbXLnQ+IqvQi2yqzFO2ys+pa4ZYUnGRmDmtry0ikljE7tYFEIo3VFU7Ci5iensPKclLEhshGoOgnF6padYFZO2dCqOnyHEjJIvXSKR6yPBcMwlhtIRBvaYmiPdaJjvZ2dHZHEGn2oDnahM7eFjQ3t4iIh9/fBp8nJGJ1jN3E6sRNEK5tt+oA81YQrs+NboW4w3P1AUB4h2EqYba4E36L1D8OijodHVLRV9dOQDhPvqj626JxMp5tHXUK2zlIL9cgfAlrhSqONLukEt4eAjwmr4Fuq1SUd9FgszMrBrZWwm3dQbkvuHiTju61K+F5XJ9dQQ4+dGDlLh39DofJbt9GEE76bLmsQPidVMK1MJsCBA3+ug39mjeBdFm074Lw3V6b7/X9VKlmP6h+MHHNQG/8xhSWlxU1koG79qPltdcsIfZKEnxzvvP5fQgGvZK0ZLWN8yRfY5C906NcdAjIJThg4PnySy/i4vlzmJqakARwazyKcFNIglP+7Q/4kcpksHffCD772R9DeysF1ArwehnIlmqsNiEX22JbhicMihvRUumdt9/H899+QYQ02V5EIM5K+OjoHpnTZ+emMDc3hdOnT+LYsWNSheKY1MDWRXbbNmPU7QkikUzhO6+9ic2NLI4eOY4T99yP7p5+CfLlofuGmZSW3uzt6egahOvzzftNksQ5lSRW/b4luUb8n8fFtVszFnhPMbAPBHyINLO3NQoC2kCAYnZ6LldIQ0l5fHdhNlYhlTLxzT3hDHxZDeej7i2uKqiijG73vWp1dL6nZLH4wMRLnY4+PTuLCVuYjYDxlko4mRV2P7KIqtm/E4RrYTYRZ9NVWjtZcjsQrhkdWphtp55wHSP8j6iEV6qselelAst2upWVZUxPTWHs2hVJuqytrWCZgHNpCclkAoW8stzVitKsdB8+fFhUxw8ePCSgk+Nnfo4x0TTWNzZQrJiick5hNFbHI83NMn7YUqcfjYwlaRnaicy4g6gHx49sQ/vM39TGogBwqaxs1CSRlM1KJZzje219HTMzMyLcx99dHrdoLfBYmGQINYXgDwTgNFRbCrexubGG9fU1SVgwuUewyt+5C319PRgZHkJnTx8CwZBU3qPNLQiFmmSu4vxF5giBXJ39U6+43zyX3X69sshUrTej1s+nDUTJLOO55nEuLCxh/MYYJseuIBQKyrHxXIyPj4uIHa8173XG7UyuMflGIUO23pCW/tAjj+CBBx6Q6xhsCqvkQkMf+/cVhEt8uHMlXBjLdv96rV/bqRJ9EhqK6jmnSUVHl4TCNj3htxNm264SXnS47lbC7zBguPNKeK2Z1u7N5QUTATGlSMrM2IUEcGYhC4t09J5O7O0OocMjMiVw8s0NPeGsIQsEa2ztsCu4cjOpMrssYKIIShCeKOO9RAbXU1kB4Xu6OjAU86HFrWwxlBGTWvTE+EL3hjBoYPVaQLi9TksKuaSANWmBrCpaBqbXSzi/nKmB8NGuODpDDoQkZWgrd6s5Th2BpShLn/v8z8qN+kd/9EeS7SS1T2X0K0JvkgFvWUimWBWYxNT1V7G8MAZ/UxktsbCo1s7N5rCylEXA14dqOSzsAq/fwNrGDBYWZnD8YB+8viCyuQI8nibs3X8IDz74KGJt3XLcDBZ8Ae1JyQzrzmJjmlqk+6j1TWmKzySDOQfMMrsCLMkMU0kyk0lifn4Sly69gfGJ6yhXcmJ/UiqXxUd2emoBK8vMHNN2oigdBaQaqaqc8tMW+pGnYvdccfvcE6cELT6fXyoHAsJdyk/UH/DCbVFp14PmFh88fvbZOTGyrw/79h3AwOAw9oycQCzWCYcRgtsZgsfLvn3SxVSsaFhsa2B2m6qWDTSnhgXO2MGiZMf7qAGEkw7IxfKv/vzPa+rov/grvwKn14uxvIWJ+SSm1zPodjsw2NOBvqgDTQ6eZ45BW2tAxmdDNVpXwh28QjQyU9BZgiLZKfZgKlu9ixsmxubWsFEE9jdVMdzbiY4g4Kmo3kal6K/uUz3+VeWMwbSmo9vEdXletY6Igr3DgwoceGexiLH5NWThR1tl/i4Iv8MJdrdvawThWxWZtwapNdBt93htVw3fLrhTrg7bBzV3e793e8Vuff9OVmRCQLGDZ17LXD4nwR9FzLh+8jX2EBNwE3wzINL0Vga8rJKzUsPqTCK5Lq07FEdiQN/R0YFwU1gAulL/vRl4mhWuRQ64nQbGxyfx6quvokIf76qJmekprKwswEuqrMuJhYV5XL7Cnu51jO4dxo/+6Kdx9MheeNxAS0uzrFXSBWpVRaSLSVSymVJ5J3L5Ai5dvIS33nwPS0vLor5MauviwhKmpickSGe1vrU1iuHhPjz80EmpgjMYZmsSj1eq0TuAcKfLL5Xwl17+DvJZE6dPP4gjR0+hjcJsTleNzs+4hAlwgiSX01Prtee50SJr/F8DcX4vzy+vB4GIpp8TkGvfZ0W5VTRjnnuCEwILAvBwOCTXjL3ytHHTwFtd7+1BuK6869hALSmqs7LR11dVoDh3q3a4ujibXldNW9FYi7UpEdiCpdXRIfvGY5yanROLN/EJ76+ro7MSTsq1tDboXm693jjoE163KxMAboNwaSq0x3RjJZzv19upgWqram//9nT02rym7xW7WHIzm2dnt4jG9229OxtBbuNrUlFkW0G5LPfXuffP4t133sLFC+9LciUeb0G4iQl/H/w+P1wsGLjcKBYrWF1bldgvm84KsL7/Y6dx6PAR6X8ulspYX1kVEH7h8lVpWWTS7MQ9JzCyZ1Tu13KhWBfhkxYTMggYNSvVbbF9k7YTVQCTsWGPXQF/tpo67ytGwDUQXq2KIJwWTKNiOxMKyVRKKtVsE0wuryCTTmF9fRObiYTcxx2d3egjDT3eKnEDq+IUWiPLkZ/J5wsyT9BWMOBXPx4PrQ0DEtdxHCWSG1haXBTWwPLGpug1xGMxdHZ1oaOjU+6blqgC5GSN+Lw+BII8v0G5j5kQYWFGWSDXVc7V9dNsV54XW4HcSacdOwnd0DqrmQDSslG1BFBLomFiAqsLs5KYpAf66uqKzE1eDwtapvzN+YCsH8bVrPbTcSkYComtHxk4TLrsGd2H1jZqNzHuVuJmPNZa++kOjLOtdHQ9FqsVlUjdOjfo1/Xnau+xK+H17dVbG6RKvaUnXOJwV4NQW82izB5XjCx1P7i2SGQiz94BpYKu3itRKNtutukJJwh3WCbclonOkB8d8SC8Yr8r2uu2o5HaqK7DfpDm2e99tf4fv4XvUgnPNURqDYs6K2r0AJS+E2augHyhhAsJVsIzMDIbUo1TIJzGUgTh9Sp3VSrh7IE14KKzlH0ealRbZnZ5E1KYjb3GfN0BrG0WcSaRFhDeUiphbw8tygICwlkNIl1OX1BmrRjQSjVcfLS0MJv6Pvkp5SGRBUh4cqJsOjC9QRCexHKhgr6AhX09FGZzSU84F1dmjrT/Jr0QDX6naeInfrIOwqmkqEE4b2g1oSpBjtXVVem9uX7hW8hnlrDnQCvirc1YW1/C9FQWm+sVRMN7kc/6ZMLo6onBcGawsbmCgc4A/MEwFheXsbmZRyTaipOnTuPQ0Xtl8mfPtcevVMEJoAypuuzYVaRudts/sDYJcBo3tRq7C8VCWbwqSZ2/evUCrlw5i9XVcckQDgx0IdDkETX0dIoTfEn8ZFeW0lhYWEYmnZPeVukTrzBTyWtURb6UsqsC9IllAsdEuWTKBCxiF5x4Hcpn1uU2EKMHrGEg3OxFU7MbgaAHw6O96O0bRKgpjFCwG15vGJFwF/p7D6Czqx2BEKcG5t5ppcN+SDWZ39JqJCs+J+8PXgnnBM/46K/+25/jd377d/Drv/6/4gtf+jU4fF5cy1iYWtzE5GoKfT43+rs70BNxotlZVLTOiu1t7+D9QIqWmgE5rqQfXDKdKqijSKFYxvDHyQXXQKlq4Px6BWOzK9goAYciwGBPJzqbDHiLeSW0I+NAjQVag+sh4WyohFd1okhuNVUJZ4BedXpQlJ7wvFiUZSwveoy7lfCPaupupKNrEK6SWA2kpAaPXUW9VWN3KwjfCsRq+3wXhH9Ul682p+70BY3JT4Iigr5MWilr6+oQK0QETZrO3Cj4xGo5QcJmYk3WE4JFvpeVcAJ4Ul1ZLddiUFxHWflyOoPSCxnw+XHt2lW8/fbbooJeLhVx4fw5WFYZfX29EtxTQfnll1+WilBLLIL77juFp5/6OAYHutHe3opsLqXUgClcJb2Wism0uF7C9PQMLl28Igyo4eE9iMfbpFXpvTNn8fY7b2J6ekrWggcf+hieePwRHDwwIICW8w2Deq4VPBc7CbMxIbm6uo4XX34V1YoLjz32OA4dPolorLUmJMSKl6pM3aqOrnt4uQ7z3BNgE5jwe3n+eQ65f9yGFotqpKaLmFUwqMB3JGKfZ5eaYtVdaAs6Naq+2wlOO+DVAfTWYJvguhGEa5qroqdrEK6q6YqKruimMk/Y/eHqOTVX5KsFFXtYGoQXMTU7ixvjkwIau/t6axZlPFbaLzHhrgG2VK6F6cA+6QYQ3kBH181wWyvhGoRLoULPVx8yCL+VsmxfgR2qxI1z5Nb7kwCcMVsiuYnLFy/ilZdfwpl33xJ2ZX9fH/r7exFpCiAYDKgETEsbIpFmSfTznhRf78lpbGxsIhaLY3R0Lw4cOITurh54/X4ZU2fPMX66IuOONG+2YbC9xLkjg6UhOFaDRTFQbVCu2KgqruRYIQBc2VyteW8zfuQPv4+VXYJKio4xsaTnDR8M+L0E0T4RQo7FW0UPor9/QERyTcuQZOHG5ibW1taRSmfknuF4IPAOBnwIBvzwed1oa43CIy2kVUkSzkzPYH5uDiubmzXROyVMp/ZZOwnwHPK+47ngfMEkBa3LmIzk73y+qSkMNzUfdri2Fi2EbXBe74uuCwAybi8WS1hZWZVq9+LcHArpBNbWV3H9+jXb/5uxJ4E/5zSH9O4z+dLUFBKAvrK8iUKxCMPpQDDYJCrv+/YfxKHDRzE0PCzXXRfqeLmYAOG2tns0rueNr5tlxaDZCsIbk7eNAF7T0b8bCJc5Q0C1AuF8KIFB7RNeB+ECsht6yTmLipaQks+q+y7Z7RjaoqyRjk4Q7jIsAeHtAR86WoNiGkxG9F0QfvOIuGOLsvrgshcUobuoMSc1aNPC2eUi3prZALIJjPZ1Y39PGO0+Wj4AbrnudTo6gbWCSQ2guAHyC0WHizEXF/v2SmYreHMpicvrScRMBcJH4iG0egiuFG+aOWG1FDITo5nZyh6C8KJi2z1KTZtVSOEEK1ovXdFnExW8O7OJhUwBAyFgX087esJuRMRbVy2sAmTsB+VSaFnxH//jT9Qq4duBcNo2cDIknen999/H0tRrcFSTGN4Xgi9oYH5xEisLFM3xIt58GJl0ANlcGu2dIRieTeQLm+iKFRGPdyGbLWB5OYfNRAGRSCdOfuxx7D94BG5vmN1bAr5FRZ2Wbztk4hqDwZsmBFHoLcoEW6nksbo0j2tXLmJy4gquXrmI6ckxWFYRAwP9OHr0CDoHC3C6SygVWdWm6AawMKd6w4WR4FDekblcCtlcQgRNUmk3qhWnTPwedwS5LIF+WnrLCbxZrXa6FGAPhnwY7GwRCBpqYo98HNGWZoRpi+EPYm09gbGxRSQTObS19UlANjS8B+09vYhGYkLVr1rMrHJflK1O7VG7jgwUdtkXvqUS3gjCv/SlL+ILv/prcHj9GMsRhG9gcjWNwUgT+rvj6IkAESd96nkTkKWh+rXZDlFLENWcAljzbqDTNzDU6AVQqBo4t1rC9dklqYSf6gxioDuGVh/gp52QmtJrwmsle/zze8QGjUGW9M6rhxTN7XuoYhZhOjzIWw68PZvBtdkVpKteDHk271bCt11av/cndwLhemHWAa0EvbraeReEf+8n/kPcwk6VcGEBNdgzCA26wpYRZXekxfdqqtB2j3JjZU98xCtUUC9L8E/FYwbYWtGbVXEGrqzS8n9d+XW5/CLgxTn1+rXrIsxG4LG0sCjA4OMPPygCSgToY9evY2xsTLa5tDQv4OQzn34KDz98P1paIqharNyxqqnsqnhcAjIuL+K9994XYc77738IR48cxcrKpogfUYH44sWL0i/KNemTzzyNZ595HN2diqZKEMykJLfFgDxfyG7L1qBF2dLSCr79wkuwqm584tHHsf/AMTS3xGXdY4+tDtRZCadrSyFfp5Rr0SUCbw3EmeRQwqARoabSkoj7oHrvlXI7X9cPFairHxXMVmwhORV5KLpRnf2mKcs64NX3spqZVc+unns1HV1Xwuv9pg0sPHtcaBBesYWnJNC2fcS5vbxZqilOs1giwmyko+tKOOnogwQPyie8UqRjizomAd6ko5MASAFVAhO7KstVSvuEMzprrITr3z9sEN6YYNS/7wTCd7qVb1chLxWz0lJ55eoVfPPrX8Urr7yMufkZHNi/B0NDg+hsbwXXQ8Z6rXFWdLvR1t4u9xiBTSFfxMoK6dyzWJhfRKFQElA2MjwqLBUmORaWlBI3Y0DS18Vj275fdQJIq6WL4JeDMZAS6JT73naaUYCqWtMl4O/S8mgYSKQ25X0c5wTdWr+AlHjGn/zhe7X2TiQYQVdHJ/oHBtDe3ql0J2Lt8NKrW4alotwTlImFFSvwtJ6lM41UNavC6CMoN0tUhWcRwUQhl0U6lRLbwwIqwpZkMo5zFgUZ11bXpXUllWLclxUmEJmQvAe5b+1tXZIU4/0Xi7XW5rNIOKpsa90eeZ2Vezl2IW8yqtXxnaqQK3FEJcrGXvilxWVRiF9amBcQTv/yq1cvw+vltpTAmmkWlVVbdye6u7ukfYbHSktEOj7MzM1LNZ1942RiPvbEkzh1771obe20NQKYYGBijt+7/Wj8biBczSuNFmx2fNZgW6iSc4094QTZGp8xpq1Xwj8KEM49onbNdnT0guG8C8LvMKa4LQgvl+sWZUKF0uqIBAw1pXCsXgAAIABJREFUYTZtUWaKOvp780kYAsK7sL8nhFa2jLMnvFK3zDKpjm6H+iKgZlO7aRumljHe8LQoc0m1jxVzLgobqTLeW0+LOnrcpEUZQbgPMbcKLsQqxKaKU3XdIT20inbLaiIXLfbRyhLJamM5D6f0kRkoGk6ULQOzm2WcX0xhJVeqgfDuJtKHlW8e+6vMWiBF0ygGRCY+/7mf3gGEK6EJqkhyYlTqke8ht34RfncBw/t8cPtMzC3cwMoiUMr70dF6D1DlpF+CL1DCWvoq0ukV9HcU0dMzBI8ngGTKgYmJZWSyQE//UXzs/ofQ0b0HgE8WXpPVWYMT+e1pp1sr4dJGhwry2RRmpi/jxthlLMxPAtWcZAeL+SwW5uaEtjW6Zy8OngzCHzSkP29+bg2ZdB6VkhJbo9p5uJl9jKyWF5HLJ4Smnsuxr9AJrzcAnyeKXLaC9bWkUNd5DSkMVLUKMsE0NwfR7GV1vgQPKemxmNho5PJlJFJZLCyu4NqNOWxuphAKRdHe0Yd4WycG9xzH4OAIenv64fWEYJpUDTXh9VJVfsuDvf277JFtVEffWgn/8pe/hC986VfhsOnoU4spTK2l0cZKeFcruiMONDvKokxqmEWpcLOUUiF1n6OR94vWK5BUit0TLm4Cal95jpj7LVrAhfUKrs8sY70IHIy5MdjThvYA4C0VxfNUKGIqhEJZFiqVsHKhJD7hjqryKbfb/3mXSLmdWVwqo5fgwNvzBVybIQj3oN+5eheE3+EEu9u33Q6E623pHksdVJLHowJntQDXguItlOTavtythO/2suzq/TuBcE1/bqT8qxaDunaHroBoYCvUbNuurHEnHGQKmRUJYHV/J4P1ubm5GoDU1VpWlMyqQwkJ0YZzagqvvvoKxq5fExDPCuhPfv5zEgD/81f/Seagru5uBP0hvPb6K3jrrTfwxOMP4JlnnkBTUwDRlqCwZKQa5nRKAM19+Od/fRczM3M4dPAI7rvvtFSeSEu/du2ajMn5+TlcuXJZes6PnziGT/3I07jn+IhUFlmh1sOV4JcJ6O1aJnz+cM2iDJYHjz32BEZHD4voFftLeQ64LVasSuUCkgnST+dF6ZjJCp5PBvb8oSI7v4vAm0BbAyACEWWdpARDue/62mkAra+TBMqiVG+vszZw0RR09b5bK+H6WjZWtaQSbjPTlOq5LdJWU87WM7etgG5XvRkryapgV8wVoR0o0B3Dntc1CGdP+PjElMQqtFuq9YQ3VMKF/iyYhowstX6wJ1xWEFKlaxZjnGx2AOF2gvvDqIST6bMdCN+R6WNXEm9Z5m8jlGVWCmLR99KLL+KrX/0HTE1OwOvzoL21WQBZJBxCKkVNgBxiLVERyu3pZRtIp7SBsKCQzxWxvLKKq1eu4733zsmYCwWbEAqFZf8LZbNWkSbgZLKH1VTGSbxHOSbpfqNt0diSxwQYv5Ngmj8c21qngMkjxdpwy+fJJGHbHgsovNdl/NrtomqeURoGpNOzusv+bo/Dh2hzFG1tHara7PHA4fKpQo7EuwqIs13QwSSZ0JVVM6mMXWraUBeAbRSVHCpUSy/kUSrkhGXDVs0SnWpsD2mqtKtjoVgv23EKtrAvxXyVkB01hMiO1IkHjjiOXwLvocFhobBTe4HgPNIckeOJxJulNVbR9rUPu1IHl5Kc9IOXJf6+dPEylhfmYRYyOH/hHN47cwb+gE+uaX9fLwYH+9DX34uWWFQlBqtVZLI895a0cUzPzmFs7IawHnp6+/HY4wTh9yEea7fFh2m12wQnvXN3EP3dCYQ30tEb55rG+eKmSrjdE15/bx2ESwLFpqN/VCBc6Oiq+6XWJsPznec1u1sJv6O44bYg3FQjWB6NORkFA1RvgFxygkzTwuUEcHY+CaQ3MNzTgb1dAQHhBHbaT5JvZyVZQ3JbZkq2o25xlUOuUPTNButCZDeAVMHE2bWc8gnXPeEtHkRZSBSPUXrmqQd7wkUsXPaPnTIO+dEGXnzeaSpvT6UkqlzD59NVXFzMYjVXQq+/itHuVnSGgCb7ODmYOQXpB6uJzAr++I//5LYgnCriysZEBQfMgp47dw7jF/8VRiWJk6fb0DfYimR6CdPjGczP5oFKD4r5JlStMnzBAvLVafj8Fg6PGojHu+HzNaFQDEkFeHExA8PZgYMHj+P4yUfQFO5QGUCZeyq7A+Fc+IukjucwPTWOc+dfwvraHHxeC7GoD709vRKwvfbya5idnsWhQ8dw9GNRGM4iJm7M4drVCZRKVcRbumVSk2qJk96TPrS2RdDeEUUw1IR0mvRzQ6ri2bSFVLIolMx8riTZQ6+XmRtF1+7ojGGgwwc/LTKEsu1EuVLFzMwKbkzMiKWbwxOQviLSqeBwwzJ8cPq4QPZIoqCvd1hUeikWF/DLlWx4KH73rnthb1MJ/8pXftUG4R7cKFiYXspIJbwj5EN/VxTdYQNh23jMaZWU9YzBkWSDKOkCV3eIJKQaBPZUKkz1iVGblz+XGnrCD7b5MNAVQdwN+Nmzab+fNXHxgqwdOUE4v1E5FJDiVgfhqnWEyaWyw42y9ISz2r4mwmxd1bs94Xc0u36AN303EL61Ei4ambZ+wF0Q/gFO+EfwkR17wu3v2qrHQRcH7cmqq1yNQbNuR5DqmN0TWSrnBWxT6E0DdmqIMMjk+3QfKMEl3+fyBhBrIV0SWFxYwNe/9jV88+tfk4D40KFD+MynfwRzM7P4y7/4C+mB/cQnHkPAF8Ibb76Kl156AQ+cPo5nn30SnZ1tCDW5ZT2TvlC3S5LL7Cn9x6+9LoKCTz7xNGKxNpw9ew4L8yvy/az8nTt3Fi+99CJmZ2ekyvQjP/wUnnz8PhGr4va4XvBYCIx3qoRXTAdm5+bx4kuvwucN45NPP4vRvYfhD4RkzeO+UFSKvfO5fEY0TUwTtYCewI2gmwkH2i+Ruq9F7RoTIJppoq+HPp/6HtNBby060no3WyrhCkjfCsK30kvV3Funo2v9lMZ90h0pmhIqQm9SsCB0t/vOpbihRmCBmiC0gSI/zq6ET8/MYnxyColk8mYQzoJHSbUCKCdvFVMJ4BZ1dIqxKSCnK+FcgyxtCbuNOroKmb53OjrFaWVbDSD6dlXtnQCO3sZ2t3wysYr3z57BC88/j6vXLorYXh/BdxMdWyLweJ3IpBPSLkfXmlgsgnirEocloPZ6fDL2c9k8VlfZU35JrK9UEo1tlUC2oAT+9FjSegSsTvP6KJFZ5dstHuKKKifJmMafxgQQY0u+X7WjeCQpxm1wjOvkErelK+18jfejtHxUq/B7wiKcyCQC4yueV6fTK+rlDmosSIMwmQ9uGNLmodim2pFLNYvaILyURbGQQ47V71xaCk+MjQtGSdrq6gwfYdXb3yUNLVKlZlVc0eYzyGaUAKJqFyE4p2NERfzFVdsOdTMo6qaST3Rm0PT1aDQm/eZKyDIotHd+lnMdk5RXLl/D/Ow0KtkUVlaXMTk5gY6Odtxz8hhOnTqJrq52EUpm0SmfVzoc4rF+ZVwSBvkihe3UPkVbWjEwOIIDBw9h/75DaG1rtxMpLO6ptNp2j53GqGXqnvC6XZ2+3nrO2QrCLWFM2GwaEaJs+P37AMK3o6PfBeF3HljcFoQXmOa4Ga7UJBE4vMQn3K6+lCoWriSA9xcSqCRXMdjVjj0dYcRdio4eIh9dN/OT8mHnufm/puBqIgn/L5oVuJysXvMWVwAhWajg/HoBYxsZhIs5jHS0oZ+VUkPZprg9fK9KF3ApqdHRjbJQfQl2FAFX0eCpmu4SFVNHDYTPpkxcXsxhJVtCn6+M4Y4WtPkdCFmky7nhdDkliaBhOKE9M2Wf/9z2dHSK2PBzIp5hVeWGvnDhAt584a+wPHsNo0fcOHJsGMEmAxtrToyPbWB10Yf1ZQuVagGReBXhWBYDg604uIeTNSnn9FjswsxsAssrBczPGWgKx/HEU/8BQyOHYZpKXRxUjNwFHZ3HkVrZxNzcdVwfu4RU6jJaoh709sbg91URCoSwuriKl59/GyvLazh2+F70jXRgeWUJY9enYFacGBocQaylE4ViDpub61hZm0KxlEW8NYiR0R50dMbhDeVQLhpYXFzB1MSagHCX04e11YR4W4oCbzUnohk9ve0Y6lH9RlQ/39jMY30jhWvXF5HJFdHdM4D+4REJqqQnxbBQrnpxZcJCYjON1tZ2nLznNHq7B4SeozzFVXig8nfqRynJ7+JxGxD+xS/+Ir74a78Opy+AG3kD00ubUgnvbG5Crw3CIwbr2w44q0URPgOFAXXwA8Blp3pULrXOadJjupAvoOx0i0/41YSJ8YVVbJSd2N/mxmBXVJJfXrIKHIYYnAmjBEatvs4jdVEJgWJN2gbQPhsajqfTmzD8YdFLeG+piBsL68g5AuizFu9WwncxVHbz1tuB8EYArkCC7tO6WwnfzTn+qN+7EwjX4JvrQCPVUBjU9oqiKbYaBGqwJj2ftp0RrztBuKagSqhuV0251vB9WsSN1E8Gtq0dHRgYHJD3kYL+4gsv4LnnnpPA9dOf+hROHDsu69Jzz/13JDY2cPTIMTjgxezcBG7cuIaT9xzCU099HIcPH4DTVVFtQ24X/B63fBe/59V3bwjg/OQnf0hajF544SU0NUUwSvGieCu+/fy38PWvf01sjZqjYTz+iQfx2COnpI9d0eaVZRvBCNdN9biZyVUqAxMTU/jWt1+AxxXEE088jcGhfWIbypoBq4PsXxWKfrkg3082VHt7u6wRBCQCcISeWr9vtJgdz7cSB1XidjrIV9ZJN/d31oG0afew2+tKAx1d6Tp8dxAuR2oLs0kVfEslXCdpVCButwfb1cV6Jdw+Y/YpyzXS0T2Kjk4QPjk5XesJZyWctGmeE+kJd9TjJjITxHDFroSzMk7grUG4rKA7VMJ1QeXDAuHbVcK3Xg99XzeClsZ7fWfgbuHM26/jjTdew9WrVxFtDmHvvj3o7u5AZ3uLMDQcDlKxKXJG0VJTYjPq4pB2bFaoy+Cxkz1KU4dVcbZCsC2QwoAcT6WKYq5oEE7wTaE2Upu1Mj/3kSBZgDJb1lxOuR9Ieyeo5u/6vte6BXXGBokJ7EMmE1ExODRw0/ONPgd6fHs9zeJK43KrvnAeh+FgAkABcRY1aq2otrhutpyHy8njYqHLhEUBxGpZWhbMUkEAeCGflvFksRLuKqBUKQlFX89hBNA68hemD9tBpQLOJAUFdP21RAHbSTQQX11ZtwF1VhJ/7MWnZlG+WoXXryxuyXBh0q8pFBEQLkzXIr+/IPE3gfj66gpcFK5AVcTxTp06IXNbb1+PaF4wAVWplKTNhAKVbM95/fX3USiWEGpqQnNzTO7DUpltsy50dnbj2NF7cPjIURHkY1GIbZ1KYPLWx25AuJ7f9bXcDoTXX6tfc+mN/4hBOJMp21XCcxTEvFsJv6NQ47Yg/NXpRMMKWKerEszIom/3WvBep0rkWhlYzBRhFtKIR5rQFg4g7LKJ55VCDfCQXq4UzykGQIqcouASmmtqOhcW0ktYyzMJnhxOZAp5rOZNbBYq8FeKaIs0IRbwImBQWZbV8yKqzAqpbmRbHR1w2RTyqsMQ0KLovlVUC3nV62U4UXT6BKis5CrYzFsoVAy0uopoD/sR8VjwSlZLUYqqXKhEwdKEi9Vmy8R/+eVfRr6Qx3/9r3+EwcF+oesJLZw2UUKRUX1WVJfkDf3GK8/h3Nk3UbGmMNAfx9BQO5oCUWTTVRRzfmTTHNwmghEHIjEHenriaA5eh8PB3j5Osp1IJirY2Kjg3bPLcLmCePjRH8GREw+B/X+cSA2jpNIXDaJb9fSBCvwYEEpGu1pFNp3G3MQ1XL58BqnUOqItJewZ6UJnZzMsK4dsOoPrV8fw/pkrKBUr2DtyCMFIEFevXcH62gZGRvbg3nvvkwxkKplAOp3E8vI8lpaXJKMYiYTQ0dWOzv5moOoSld652VVJmLS0xNEab5HqK89dNpMR70mzYqK7p4qR4X6hmy8tJYReODOzDr8/hKNHT6B/iBR9jxyaQe9Lhw9XJ/K4dOWGZKdPnHgYo3uPItrcCsvwNlS9azKQihJ6c4x1+xuIERMzOrq1wgH85V/+NX7zN38LP/nTP4Of+8KvwHR6MGt6sbCRFN95d7WCGMes30DYkYeX2NqsoEIOiHh+U+TQpptbrHFLjhEmqNgp9QilLsm+SScBtRhqYq7gwuJGChm40Wxk0RaLIuy04C5m4KHSPKslvGfF0oyUd5uObmloXkVVK7BbTjsBYMEtdnIe2bfxpIX59TSKDh+GQSVlN/w+D5p8HnjcTrgcVbidthK+tISIoY0IerDNxMFsvt2vqOmSsnCYVRikU/InV0TIH0BfTzv8nlv7oe5oRvs3/ibpvBSfcFXNFHV/W2lY7tgG391akGVn27cGpTsLs/Hc3np+d80G+Td+rj+q3d8JhHMuk2qnqfo8dXWrLhpZ7zXmtdSV70YrLRVgs/pN9WDaT6kxIj3KDgdI96QK8sbmBiYnJkUElHRwp8eNPXtGpVqWz+Wl7/vMmTMSsNK7e9/efbh29Sq+9rWvCT2TlkKW04tiPo10KokTR/bhkYc+hlMnT8DpNEU4lQlpihdRrGl2bg7j48tiz/XkU5/E2vomnnvun0TYiern4XAEZ959B++++w5SqaSorD9w+iSe/MR9yjfZS+0OMqS4XtrCotL2pUIQlZRwYnEljStXruL5F15E1XTg1Ml70dHZi0hzFM1R2qyFxeuZ1T2fj8lqpT3C4Jzf0RjQNia1GhkIGsBsrUDp9zcGwbVEQWOyW6pR6hWVHLHfJaqxShxJV5DVthqp5JqCXvfiVQl8Jayktmlbktm0a7bI1SvhNkiXViXFe+JnhY5eLEq7wOTUdE0dnT3hLfRwlko4QbhtUSa0cxsmCQhXPuDSdStVb7taLolAu9pt/8+/hV+o32PPWWpFUHV2PY/pa6v+V//oZVjnPChCqhiXukLfuFCrbTUClLLcZ+qeEOaiPZfyPTw+ZdtU76Nmxfafnvs7oSbnclkcOrQXBw8dQEusWURKea85ub65VCtjuUjKNAsHbFNQwnhUSmfMVSyQIm7CSxBJKjhbIkUQ1gmn21sD4SKEV6kgk07XlPg1vVy3QvD7SGlmMYoUc1LF+bsahzw+9h3XE0UcJ8KAtqni3A9+B1kVtByU33luDOoRK3q3YXltZ5ogfP6QVPRplSpAnBR0AeL2SNDiXnQjkjZPRUIm8K+aZVTLBVQrrPazyJJBiXT0SgllKB0LJiVY1+Pxebw+AdtMeMm9YK9zWhme7aQcs0wKMckh7SWlMooFut4oK0NWo1k1z2VzSJby4HXnvMptCpivKAG4xrWU8yXnR8ZQHdGInBe2BRw6tB9N4SZp8fH72dZCRig1oyDXaH5hHuubWdnPUDgssSTPwMZmChMT08jli+jq6MU9J0/h2PF7RGRYQLhntyDcFmZTl7Ghqq3mEVlbZBrQ8wh1IHTlW98Heu6x3yNq+rYiOq+YCOqrvwVAE0jbWECuqD1/qdcV41npYNVF3PScxrlHqaNrW0UVtRY4FqkZYlXQHvCio7VJ1NEZC8ru1pyyGtXRb064flTr8w/adm8Lwv/LWYJwXae2d91igKiywjdnipW3MYG0uizqh5QaWVRJF6/5hDcEgJWYWmRtsqwG4ZLBYQXPcIo/psARhxPeSkkyWMxUKR9F/tALizMs+7XVtgWM2/3hwUIQpqMqz5l2/y97a1Ek6KcStwsFUm8A5FwGPBUnXOyhqxakN9dN4SPajRlOEcKqSpbcgMdRhpdkXcvEV3/9izK5/OEf/iGGRwjCa9hX3cx2Hy8nAVLS3z13Bq++9iounHkJIX8VB/f1oTvOSbsMp0EldkUpN9wBRCJxRKNh9HbNIuALi8BOpRxEueQWIH7u8hpMy4145yiO3vM4BoZG4XCFgEpWSPj0cq9rEtrAm8ctdu8mPIYTqUQCY9ev4tqFl5FMLmNkZBA9/SHE4yE4HGVkMmtirUYq/cZqBl1d3SKesblZEF/JtvYITtxzCCN7BuDxVFDIk5BiIJMuY2pyDjeuzUilvKOzC9GudpSopn/+olTs+/s7MDjQg0iEEwK9Ol2wyj5MT87h6qUpmL4pDO3pRW/PADbX06K+m0kX0dPdg/tO3SdVDmZdaXHD7CWFzgplF85eGMd771+EN9iHg0dO48GHnoDLG5MJiSqwHAP0yBQXr50UNHa6Y0mnKpNtwM8CJSfw3/7uH/BrX/kNPPlD/x6f/alfQM50YNPXjESxCDMQgoOKoKjCaxXhl64ZjlXqFHhEs6DcAMLd1aLcL6azjIroSlIgxQeXqEsCXrMofflcTHNUPi6bMN0+OKwCvLzpCgW4K2UEfV5JbJQMjn8DZUlCSS0DbtMB01lA2Z1R38EDsbzwUHzFsuAp5UXoiLYdBQSQLZuwXF7sM6fugvCPaCYXEC5COCqA4OLWOM/eHLTa7Qu3UQPWu3lzFWj3PuEf0eH+T73ZrfaPYmNEW6BksmaHpajjAktqXrla9EtfM62crlXPST/l77qiK0DDpqCz0jMxMYHZ2VmpsvFv/vB1ikBxm9wHvk6BIm7n4YcfxkMPPSRVJVbH33jjDWQZQIeCMEplFLJZjPR0YLS/H/v27KECp1LJ5dgMBES/ZXF5BVFXEAcPHMAnnngcqxvr+H//4e9x4dqVWkVubWUVC/MLMqf0dnfjwP5hfOxjB4QWzWPiPrJaRUVnYY9x1nM45DgJoPnctYmkJLEpNEXa/IkTJ4TOTpDN/lr2l2tFZX5uq7jRTtXTxoHI/djuvtGfbXQt+G7b24lKSmCigaOa2xk/1ZXN1XM18qAAD01R13o8rLjK9qUlRVfA7N5M27CV10hsk1wuSdDMzS0IHZ12VFt9wk3RELETHrX4TqV/2f+vyjD11+V50TNgLKbOmIBrxjo14K0YO4wB+XAShAswrW/Ldt5SBdfao8E726HbMG7WvdDsBAX2VVwjoIsxmrYDtCzpPSYzIrG5iWwmi3KxJCBNqNkejwDvV994UZTRW1vjOHJcVURD4YD0NrOv2SwXJWHO5APFCF2M72rdmnXwwGPRDCV1QurHYQon7daHHuu3vMLYRAMcLcZno5/txx3Blhq7GkCpND6XdtIalNWZ/G//uF0+SSB43AF4vKS0B8Tmla19UshxOVUgKyCL970Fg/GFQoS2k4sqDFQrFNZlz3oG5UISpVIB5UoBlQJBOhP9dFVSVHTlRa30kqo2Y5NCdDxfbCV1VbYHrzqxoo9RJ8QSpZyMb3GbsPvnmdTQ9oIE50Jbd9MK1wev242w3ytJSMaPLBzxchKwiwuSnbxiooDuEkxguHxMWFDPiAegdI9SyTymJmfFe9zp8OPY0eO49777EY7G5FisXQr+MrFYnxe2p6TfdJdwn2u+szePID2P3VQ5104L9niiGLWee2R+aXBdkDFktw6rkVh3ZlCtMGxDVkkdvQ3dClMik5mCfZaJNj9BeFhAuKHvGbF8VmiPSQE7DbDt/fE/+5O3BeF/8MpFe3ZpuCHot8x+bT1J271IYkHlCYilEQUZ2D/kdTGkVAqPVlVZVG19sAKne19VxyqzpTJ7KUVGboE3hWWgZBnwGh64WM2jOATFoxwWHPTqln4ypbmuwbfMEQbgL7sFfPNiV5ysXAteh4ceyQIVXSgSwFlAktupkj7ugp+UaMOEV6rdVbFkI4hh5ZwTLSuFXu6hZeKv/q//Tfb6D/7gDwSISgXLXpgU1Yiq34rynM6kxXfx5Vdexre/8bcwrDT2jXSjOVRAqZCGUaW1VxH5YoFpDDSFo4jFW3DvPaQjBdVBWT5Uq26kMxUsLFuYnV9H2WrG3gOP4PjxexFu6abmrqr6Ou0kBpXPbQE77ptbFkILxVwW1y9fwrvvvInJ66+iJRrE6dP3YWikHf6AE9lMAlevXMKlS5cxOzOP7vYhDA+PoFisYnZpDMVSHseO78fhI6NoaWEvO8XZSvB5aDljyGcuX7yBVKKAllgLmjvDmJ6aEz/Z4eFhnDx5GENDvQj4TVEoletY9mN5aR0T44uYW1xCIBgUUQ5O4ufePyeL6N69ozh58gSaI37xMCd9y6yyr9wHOGK4dHUa//jcP2N6LoeTH3sMP/2zX0DA3yZUIU4itEuQrD3VPsXbdRcPXt+KYnRwSJQcwF/87d/h17/yFTzwyNP4/M/+EspOH9L+GDayOZR9foRME7QpDxgluCtZWGVmdauoOL2wHKSWu21GCHvCSccUcwiUDVbCOVbdtsUDv5vCdYYIsKQMP1LFMqqeANzlJELsl6qYcJeK8HvZY2Qia5bkHqC3uARBpKFXHaC1h+nMw4TPrl67BOhLkiqfle+gB2beEUC6XIXlDWDIeZeOvouRsqu33gXhuzpdP9Bv3grCmXylWBPppwS87F/mo5BntU0BTunJtanQWpGblR3+TtDJoJE/BJ58EEQToHJbBN2XLl3Cv/7rvwrA5vtZZSb45u8EpwxMGZyxx5Fe4fzMwMAATp06JYHUN7/5Tbz55psy87i8PliFPPKZNIJOAz4H0BwKIRgIIJvPI1cowOkPSsVqPZHEvSdP4+OPPoqnn/kkUrkMvvmtb+FbL70ggFmSSuWKACJWtzra2tDV1YrevphUoljd55yey+UFhHMfaQvESI/2mxSt4uP6uFJXZjB9+vRpPPvss9i7d6+cM23txuMgM0ozCPj7dqBlO/VhfodmIDTS/RsHmq6a6xhIq1brv/V13AoUGgH5rkG4JFpUlVyANStQdq5ABb6q+q6q7CpBQiWc7xWEC63cBpYahGufcB4fk9kSrQkQrlP262BejWs5N2RvSNsX//7oQLjhcEusxnuC8cTG+jpujI3hxtgNGTvKAhSIhNkPrarTc0uTIN7ct3cYxw6PINzkh2UWEQi4VGWVDEivO344AAAgAElEQVSumR6yLAJw8Fpso159CwiXk2O7Alnbg/CdqMlkHogVoAwkuwpq/74da8+GSTbzQpXDdJKG7RrCFBRufQMId/pVpd0dgNcXqoFwB6vgrLrvAoSb5Zwoi2sQXiRjwGRMW1QsDot96DYIl5QOE0hSHrUF/gjMVFOeq7p9PMb7fisThX8btBqWopJq9SGg5InQlXGdONP98TJuGSOxj54JP2EeKfs0KrkLe5WsCYJcJjgZwxtVobVTnC2XLQgmoTUvq+HUNwoFozh06AiOHz+BeGu7nGdrB2HknRauDxOE150VbrY8k0uxSxCui3i13IvdFlNucGYQWCLD1UBBWiHvgvA7CVBuC8JfmEvaPIcaQUhOMEE4ezg4UGXq5eBlP3EJ2MiVJXvYFAwg3hyE322gWmEeReuh39zmZco2FBgUVWahpquJm4O/Qq9vl0dezVKFNV1GqUgaOBAK+hAKeOB1MgOoKu+S97OzN3q+8lVIaQdMh4WK01SCbTYIp3CLdMd6XChVLawVi0hnTZQqQNhRQjToRcRPuX1lw0YQw5QtM6IeVOFhR69l4v/84s9IEPH7v//7GN07dNO5Zx8RKU9uWm9RXMyqisDHpcuX8for/4z1lUnEo170dLjg8xqollMoFDJIZzIomSYCobAoaA71AwF/QC1oBsU1fMjlq1haBaZmVpHO+9A3eB8OH7kHsdZBBH0h+T62FEtGlD1zUvm1xNeUNKIKxXzmZ/DOG6/jzLtvYmn2XalQ3H//vejuaUYms4mFhRnMzEwhncrA6fBgZOAAotEWzM0uIVvegC/gwfHjB9DVExcg7HabUqUV8pblwsL8Mi5fHMPmehbNtBdrD+DyxWsYHx/H/R+7H6dOHUUs1oSA3xJlTS48XkcEqVQOS4sJnDt/XVTV6b3ZFArj7NmzKBUL2H9gL44fP4pw2ItMJgGxqKRfpOFBNhfE1bEZfOObz2NqLouB4SN4+tnP4Mjh+xGNtKjqEys6VPll/7xTCWLc8UMIGAThzAwbKBkW/tIG4Z/7iV/ET/78L6Hi8GPDFcT8ehJpy0ALLISDfrT4DfgtRdUS2qlUwrU6OgMEgnDVSsCllHwLuX6Gqw7CzZIkV5ixXsgDy5spFAw34p4yYpEIgg4H3KUyPLTdMEwUmMXmGK6BcKMGwi1HERVD9Wix/UNAOAC/UZXEFO+9+WQZi4kUSg4Peh13Qfgdj5NdvvEuCN/lCfsBfvtWEK49e9lDzcBf9ySzzVQaqDRYsf9n4Kg9wrm2aFaEroDzU6z88ofboygbQfTzzz8vYINWmffccw+OHTuGkZER+ZtAlXMOK4O0S+JnCMT5HPeLAJx9saSqlooloFRApCmEzkgYzUE/wsEg2mIxZFhdTCSQKdNbOYWJmTk0t7TimWefxf/y2c8i1BzGufPn8Tf/+Pd4/XUKtnEuckuswGgiFAiIuNXISJckFCSZ4KNAFHtrTVw4fx7rGxuyzrJSxX5YnoMLV+YkicHjeOSRR/DDP/zDkkDgOdB0cx1wSx+ube2k2QWNwHon8HMza0SBcv7oKpwG7zphwuvQCOgbt8ttba1E8f0fBIQrn19VEScI15ZnqhJlR1E1H18m3FXl8nuphG8F4QL0GgTS6iC8LsLG47sZhCtK9vcLhNOIh/3HTHSNjV3HxQsXcP0qY4isjCVaclFd288EdiopAmpXxs6jXMyiNd6M/o4w3E5WdrPw+11C1+/q7kO8vQeBUBMsw61TCbfMPrqqf9MLdsKBVqnbPfQ8sPU1Fph20yEn510YB2wv1FVMVdtkg4AC4cyoqOvBsel20BXALcK1uhLucTXhg4DwSon97qyEZ6USXiyRtl8Q5oHcH1LAs/eNEYa9P4ohy7idKuqq5roTCFfNG+rReJ+x0i9tWzI267+z/YAPDco1s0ZwS6mCktDOSdknrUT1jIrWFWMrYUfarSKWhY3kuiii0+JvYWFZRPg2N7NYWd2UNpwTJ+7DE48/KXR0UvtpS+y0C293ukx92CC88TzdREH/wCBcuT1I8Z098XdB+J1e2h3fd1sQniiXbyXp29lWPdhlAbKztGPrJVyeT8LMZdDVFsdIfzNavMwwAV5mRWyA3VgQL7u01rjqIpUbzO4PYZaFVAtalfGVZL6MsdkkljfzCLic6GxtQVerD03ETwTVih2s28jsOxVws2/HqVTZ6ROue534PF3YSOUyvcJOx3y6hMmVLFLFKtq8FvramtEddcn+qwySmgQ4l3ks9jwQzFbx2c//uGRef+/3fg/7D9AqTE0SurePlXAnmQG2D2chm0MqmcTE2Hs4f+51JDcXMNDtQV9fO4IB0lCzyOWzKFXycHk9CPj9cBtl+AMeqRQ7XVTd9KJQqKBQbsLU9ArmFstw+6nUeBx7Ru9DNNgutl9cMdRCbavO8xw4CXjTWFlexKUL7+L82XexvDQHR2UK/f3daG2Lo6nJiXSKlMYVCUI6O7rR2d6NSCguE9DE+AxSpSQi0QjuP30Cnd1xyYQ6DKUYz3NUyFcwPTWLK5fGkM0U0RKPwh2uYOLGNNbXNvHYY0/i2LEDcNNmrpqWPiJOgH5PVLKLq8spvPbKVeSyqvLNig79ZtfXl4X2f+999yDaGpDeRRHmI40bbqytufHWO+fx/rmLqDpa4A3E0BLvxCef/g/i3cnRyOvIZIFkr12qX3A3D1aUKQTIZBSrDn/1t3+DL3/5y/jt3/w/8FM/91MwDR+WLQvXZ2h5V0CPBXS0tqA75kbYZQk1x+Viv40SKtw6NlWHBSsaatLj62RwqF4hyW/Ic1fXTIzPrSBVMXCgxYXu9hiafQbcJfbyKUYGxz+JH7XvoGMB1zybPsh94Ka5H2rpUfcJ75liBbi8XMTU0irycCOKlbt09N0MlF289y4I38XJ+gF/61YQTqq1AGh7DWDgJ+DOwUqtCor1Q68bui2BgTqBtgbw/J+vsUJMAMu/CToIeNk2xO/ig5TbAwcOSNX43nvvFdo21yVui8EnEwMEtfTvJRifmprCjRs3sL68gqUbEzAqZRzYtxeHhwYw0N2NeEsUXqcDpmUhVygilS9idn4e5y9fxrnpeew/eBBPPfNJdPf3Ym5hAf/yrW+ITzgfLc1RRMIRNIVCaAoGRSNkaJCWQINyHDxmJh24TzwGHjOfZyWfomrc34vXJiVJQEo/GQH0Wj558iT27dsndHQN4jVo1gBa9+FrASyeu53Aj/IfVgJuEsA3qM1rnYVa326DjZle8/l+XYXaiT67WxAublC2WJuuhCvRJU0/V1U7icdsdfQSe3V3AcKrDXR0XdVX3jGKYq16wm9WKVcgnEUZ9d2ifUPNnYZqq2jE2mP7+1EJz+YIjhLCBqEA4euvvS5JKVKODx86hCOHDkvbBAE5mRmzM7N49/zbmJ24ikxyDa2ePJqbPIhFPKB1mT8YQnNrF2I9o+js7kMw1omQ31c75sZpaGsCp/E1ahvt6iEicLZt7x20HHHbOikijAl7HDRqsGythLscrIQrOrrXG4LH6wdBOJP7BOK7qYQThGs6eqWYQrHIPu0CKmVWwjUItzUNyNO02bQE4bK3bPu0PZfcDWK0jeeMSbXGOVL/rgUt9T2oAbpmFTWyUNT30hHGWauUa3DOe17ZJWoQblP7q1URGOYcOT4xifn5JWHtEIQvLK5KYXLPyAE88eTTePChRxBtiaPKgpc9h9zpdf8wQfh2yT+VxLMZEpwb7pCOrsaQTUeXiUbxYtiarJk3qoijJqGCWb1bCb/Di357izKTLsRbH41VcZumbvcvXtwo4Z2ZDZTTGxjo7sSRoTbEvaoPxM+PaTZ6AyvdctvV7xoEsHkO7Inm4ldltY+iWw5spHM4N5vATCKPoNNCf2c7hjpCiHoMsSp06++wgYrec1km2NbisOkvXFiEkuSARYotaTJeB4qmhenNJC4uZLFeALr8JvZ0t6G/xYsARXBMpQ5aSxQoFo1k9z/3Mz8lgcHv/u7v4sBBgrybs+MyufD77RsAVFW0gNXFcZw5Q8/Wcwh4Uujta0VvTwTBAMEkVWgzsBz0gnSiWvJJpZxA0+Gkxzn7vIpwezqwsprB9RtJzC+50NE5iKPHHsNI3zHxyHa4FRCXwrR9UsqVEjY25nHxwvt449XnsbQ0jdZ4BHv6KMxREc9Mn9dEqMmHUJNfgHVXZyfisZj0ECUSKUxNTGFx1QmvL4yTp46hr79TTaJGWSZes1LC5kYKU5PTmJuZh9/XhK6eLiTzq5iZYgUmiU88+iQOHzkAj8eJSjkJ7hdBOBeCxGYKc7NrOH/hTbEtGxneI16WN26M4/rYDXR2teMTjz6K1q4YSsW8nK9sNolsroLxyTSuXB5HvlBCd+9BbCQKmJldxkMPPoXHHn8KPl9IaJSkGfGc0JZj1w+DDRTUQWB3dxV/+zd/jd/48pfxO1/5z/jZX/h56edfrFq4NL6G+WQKfS4X+rraMdDuQ0hE2ZTXLrO4Sv9AAV9hZ9mUOdEssQFyY1qc94bFc2YAZ1eKuDw5h0TJwMmYA4N9XWgLeQSEyx3qoMCayh6Jlpz4jRtSyddjmd8hC5hW/ufkzPvP7UDBNHB2IY0bi6vIGx7Erc27IHzXg+XOPnAXhN/Zefq38K6tIJwAUAmoqWBci7TRv6CxYlpbt+yKuP6b4I5BqO5v1ECPfysrH+UlrFWXWRGn4vnBgwfx6U9/WiriBCL8Ln5WU7Z1Lza3zeevXLmC7zz/Ai69/B3h4Dx4+jQODg6iMx4VNfRyoSiibEK39PikEj42OYW/e+MtzC0uorO7C119PSiWy5ian5XkAJMBfT29GN2zB0ODQ+ju7BR2V3t7HKFgCKl0Gqurq/LDHnZWtsXLOx5HLB6Hz8s9sbCwsi4MKiYOCNS5bdLp77//fqGl0+Ob50MzBxhQ83zo5zR1XJ+z7cYRv1dbOmkQzfeL1ZsNzvm7tpTSAEADMM1o4LY/rEq49KjasUMjHV2FOlvo6DYQ/6AgXKTT7Gqp2JIJuONzKnoQhpsdB7HVWB+niC7J83UdC65s0k8uy4sQjVUC/COko69vsC3jMl564UURJiRwkliS959Bkdse7N+/H/eeulfGI6/11NwE3nvjJdy4cg6h8iL6OqPYN9gutmSLK6uYW0+j4m3F6IEjGD1+P1qiYUXZlJbG+kMd5s3MUf0qBYm3e+yUDGJVWwn6aitgu73wNpOfAl529VuLZQktXTFQhL3KCrsk/UimC0gS0OP230RHZ8wtfeG7oKNTjG07OnqZgm2i/uUU33Em8FhBIBB2MK61Lc74vzY+du+QsJBWERl/NyeD3ATVMqkqAUOxO7T/VskpNXZ57wgg5yilna3dl8452S22cC7kc9l6gsDiuKEQpYmmJrJ0KkimMihXLHh9tL01MT4+hfMXLmF1LY2jx47hmWd+CHv2HpRxsA2Auu3S9WGCcHX4NpnZPm4+J24Ku6iEy4iyt6OE2hSzVrZFEG63wmjhXT6fZ4HpLh39ttdav3hbEG6Z+S1jSFFdZGRJBlQJNhBMkO5xLWvgvaUk8hvLGOzuwsHeFrQQGVchTfk26/zm1nCPsgmxZdjsX0lNcQoIoMiGy+2X71vdTOPKWg4LWRN+RwV9Ha3oj/nRTKYNKebaQFO+a8uEZ5uGW9pz0p4U1PEYqLIiCQuTG0lcWspjtWCgy1vGaE8beiIeBAhgKszuCLdbPWwWDQOXn/i5nxGKH0H4wUN71cu2rQwBtBLrqIr6Ihd0t8Mjoia5xDxujJ3H+PgFpDbHEAg60N8XRTwG+HwUGkvBrOaVuF05Ao/HRLmch+HMwOl2CgivWnSdDmB2voRzF5MolZ0YHDyJB+97BvGWLnh8fhi8DkxJ230z2VwGs7PX8fprr+A7L30DpVIaBw+MYqDTg9a2ZiSTm/B5mUkvwUIZvT2tYklBxU6xkCmzwj2NsRtVJJIltHfEhV7oD3oRCrKnnv3deWysJ7C6uoZivoT+viEMjwxjcm5MPMVnZ+dx76kHBIQHg36ho1PETpIVpkcoP+Njc9hMXkdXdzsGB+j37RdxmXfeOytKpw8++ADau9uRz9O3MYu19RVksyVk8wHpWW+JtSHa0os33jyPF178Dp544tP4sR/7ccRbOxGORGoK1B8UhLOioSRrqvi7v1Yg/De+9Dv4hS/8Ejz+EJYNC5fHE5hLptDvdmOgpx29cadIrVklCr1wPeIApnJ/AwhX6iVqjNVUb+pcrEq5BHjdMB0Gzm2UFQivOHAibGK4vxetAbcwQAjmeXOIQAh7wuWutRVwKQKiBRQav0PPDmzfsPfrzZkkrs0uIWd40elI3wXhdzS97v5NHwUI1xXWeqX1rjDb7q/M7j+xFYSzhUsDb26NvZhqnbAppA2BEp/XPc2iICx+w6o6q3uSCf4YlGqQyetLmjZBBWnmf/Inf4K33noLjz76qAivsVLM95DaTZCrAzG9TX4PwSV717/+D/+I8dffRsjjxlNPPI6hzk74HBZK+ZysgRLGOhzwhKMiasm175/OX8R//+pXkUyn0NnbjUg0ilA0Ij3fBMftrW0ipslkbks0KgFxLpMSkTCuJaQLax9jiobxM/5gUAWz7PWs0EnCEOBNEP7KK6/g5ZdflmOm5zcr6vwufU5YVecarOn7mpKue7Z1r/jWfnH+3Sh6p1sCuF0tksf9JFhnUkP/sF9V+zxz2/r6bNfDemslXMUsdYrtzcJsuhKue8LZRScOsjdVwhVZV1dAi1SsbqiEMzExu40wGy3KuK+6Ek4QXmuN2AGE63O2FYSrircC4crOjCC8QVBNNIA+OhDO2Ir08q9/45v4xte+LtefgLs1FhO2yOryioxV7v/JE/fIvcFWDcaFb7z0DZx58xU4k2Po72rB4T3dCPq9uHx9DGcu30DCDGL/4eM49sATaIlFbK2jekKiPkMo8KWgs2IK2Lp7tdCxMTrVjAv1+forllmWoo0I29k8d/nfBte3IjwFMHX3OO8Z/Rfb7tQmDNWKaLcUOAxWwgnCt1bCPxgI364Szmq47JflBFsFVH84PcedtgMSmZ9K06lKyzsYIhasmR025pZzo5wLGgC4fRyVomrX0WdQj0/OaWzHUBBDqeKre6KKkumQcyHUc0lKsA/cELcX/SCDlY4NZrmMyckrIsbm9fklfuzu7oXT7cPaWgKvv/Em3nr7HIaGRvDpz/woDhw+XkM1u1k5vt8gnFMIz4dqFdhemK0RhCuGheIr8HEXhO/m6m7/3u8CwksNILxmWKFAAS8Y43qZYYFK0cTZdAFvLK7DTK1huLsD+3ta0e1xSe7TY5UVoJArSpBmV95Eq8LWcNQiFJy02Dvmcks/qur1N7CeyuP91STGEhkErSJGejvRF4+g3Un5Mkvk8JVbj+pFFsUsmQRZElSN4GoZ5zLQkMU0DZSdHjFIm06u48x8DssFB/qCJvb1tKIr6EHYoLK1IuoaWjRCgHxVsmSf++lfkIzrH//xH6N/oFsmGt7celJUHPsGxU8qa1c4KdD6aw3T09dx8dKr2NyYRzzmwuBgAJ2dcViVdRSLSVHxrJSb5f0WxcdcSUVvdxswrSDMqgcbGwZuTJYwObWEzU0DPe0HcezIvegf2gdfoAmBcESykGkGPpurOP/+a5icuI5iYQNry7MiTNIRb0JnVxytbTE0hS2Ew25EIhQ6y4hXJm3PzEpWqEaFYhbTky1YXiYtZ10q0QTTPi/BOivbVKvMSrDCwItBoN8fwPpGEm+8/h7m5xbR37sXe/aMCE2yYCaFnu32OGBW3FhcWML01CJa4lM4eGgYre19qJpUpMzilZfPYn0jjT179qOzaxClcgVLS8vYTKZkNHl8YcRjnWIVsbyUxMWLYxi/MY2hPUfwqU/9O5w+/TAC4agaKwy6nI3WZQ3L6Q7Zaw5jitzxmnJMuS0Lf/3//Dn+02/9Fv7TV/4zfv6XfhmeoBeThSquTa9gNplC3GlhdLBPEkd+lKVvjuOCPuBUC1Va/co+z2EVbRCuhADV6iIE8VrCqmS4UTIcOJcq4er0AlYLwMlICcO9fWj3B+CtUmmfn6vAVDItNt1c2c84hB7Ce3n777CsMkq0KQLw5nIK1+dWkDW86C/dBeHf+9S7w4TMqy/TSt1LWgfEW8GC3kKjh/GtgPvW7zFkHtptjv6jOuL//233lgq5dH0ZtUq2rr4ygNQ0at3aJJ66tmK4Bn+NIFqrjLOa/ad/+qfS9/34449L3zWrwqyYE6jed999N/lmcwwRRPL7CMKnr17HtRdfRS6VwN6REfS3tgoIj0bC8NA2SIRKLVRorUiqZsXEi9Mz+PZLL2IzmcTBo0ewd/8+dA/0CTjm/N4UDAmLimJZtMOk5snS8rIkDKgcT+E4VrVZqeRaoYNqBtHJBJO5q8jksrJ/FLgj84yev6Qd85yRnk7wzpYlbfekqeVaWZ4gWZ9D/s7neR75PqFq2krimnXAc6a31Uhl532mq+H8rFZd5lqn/Zz5nK6E1/oxbT93k4rQdoWp0Ue83lu+MwiXqrj0/dotRGJT19gTrkYYQbjqcVUJHO0TfmNiEolksqaOThAuglelkrT06corwRAr4XwIELSF18SQxl4XdcurroDr59XaRrKEasnTv1siTkYgZQMm225LgFVDVV0x6tTnDLtwsnWmkAQL1aql9U21c+TyOWFy/Mu//Iu0rXW0t+PI4SMY7OsXdgTH2ZXLlyWJQ5VzskRoq7pn/34kV2fwwjf+CcnJt9AZa5JKOC3KqHcwsbiBSqADI/sOoX//CcRao6jYvvas6BLAsQ89k8kimUiJr7WyQVNJM/Ge96jf+aPv4UZPb03P1gCZHts8A40aEHoe0NoG+r21pIjTKeOZnymVCX6V1ziFkXkNFT27ztBwuVgJZ4sMBedC8PmD8HkicLk9io5OFmUtQa8qqARuLIAI54HHUylLwYyVcBaIisW09ISzoMIiTpHK8pKboac67YzLyBcqoivB65FIpcSekGxH0efh9m2quLaS08lFrSTP4xWrM7t1hDE4zzHvV83oqd9fdfq1Pv/CPBSBQAXsqYAfol1ZRweizWHRJhItp0JR5pjJyXFkNlclkUNM0t3bj9HRfYh39EhVfGJyGu+cOS809M997icwuu+AgFq5/lvWWn0Nt1v5PkwQrueSrUlAXQnn9zPmVHkb2xKR5aQGi0Vl9qfiVEnp2K2QOtFHnSwtCMk1QbfIFMn4kvbJiq2O3gS6zt5VR98mHpNCm3qemk0KDRvYSG2y1VlUy+xHI8WGrSqkVrO3WFVXy0UL76VLeH1xDVZyFcM97TjQHUeXxykOxB5WDO2MPywKrdmZFKli231HjRec1G9SVdh3a3/1erqEs6sp3EikERIQ3o6BWBhtTnFahpt1PvkOPvitthInypJhoxIj4YgG4U6p5HPw0brJI98zlVzDmfkiVgpO9AXL2NdNEO5CxKDQmN213iCwQQoWM46f+/wuQTibdEVauwKzlMHayjzGJ9/H3OwYctlFdHYAg/1dCPoLKJcSsuy6HC2oVvOomkXAkVbK8KwaO4Kgk3kiCYxNZHD58g3MzKZQzNErNYy+/lHsO3gMLbF2pDIFrKwsYX1jDR5XCe3tMYRDDiQ2F2WiGR8bh9frQLQlgv7+GAYHO9DW3oxQU1We93j5nQxM8igU0thYiyKZLIkneMUs2Ys1leDdUjVnZpQCKM3NYQHjnEQrFQvTk8tYXl6HWVHgl0GPNwSUKlRHJ/2e6u8GSkULPd1pDA93IxJpR6XiQT5fxrn3SUdchMfThFCkHW6XF6VyFaUSxWiqyJcKWFpeFWBeyhvweSj81oSS6cIDD34cz/zQp9DZOyQqvx6PH14qqm/z2An4aBDOYMLk/sLC3/zfCoT/9m/87/i5L/wyPAEvxotVXJtZFhDe6jCwR0C4rwbCmWIiCGcaiTce/1Z/8TwooTSbVK4CGTVtSsKDgm0lw4mzqQquTC8KCD8VKWC4rw9tPj+8Ful3/ExZQLjqvLLd/CQRJT0aSrTF9iSQoMcG+lWrgpLDhyIMvLmSxdW5FWTgw3DpLh1928HyITwpfhJ3QfiHcCZ/cDexFYRXTQOJRFL8vGkvxiCS8w4r3ASAjYG3BnsdHR1SzWZfK/8noGRQykCUAT6p2n/2Z38mlWICcM6vBLv8/IMPPiiCZocPHxbAyO0LO8u2BRNwe2MCb3716xi/ehk+txt9rXEM9/Zg/+geBH0+0IKGqMl0upBMpbG8toa/f+ddJNJpjIzuwemHH0L/QD+aYtHavrkJmCqm+O7SElOs2rJZCaQJhgnCuT8Et422fAzUeTzsV1/f3JBAmAlv9o6Tfq97OHlOKNLGHnieDx4Xj0kzCLb6f+u+Tw3KNWDeLnjVgaxOinB0aaVlfo6f0dvTfagaaNUCf7sSJ0DmBxCEgyC81vOtKrm6D1wz+ZRTtt3jTR0eu81NVysFFEpPeF1XxNbgUlag3wcQfv7cOXzrW9/CzPQ0uru6MTQ0KJo61D1Q/tZ0bJnB2PXraIm2iFbCJ57+IZSy63jl+W9g6drrCHqBnrYwNjeWkc4VUHb4EOvZi70Hj6Br6IDY3ZYqJTgMztcWUrwHllexuLAozi9MLiUTSVnDWT3lmKiIVk4dhCtmhgM+v78GyjlemaiS95cKstbLeBLPcUULJqgmKFVVWa9YiDLe4ntYmfR63NIuwmvA1wN+n9DnqQLu8/G9ioHDyrPDwXvNCdf/x957BkmWXldi57186U2ZLO99VZtpPz0W4GB2JgACuyDBlZYEQQYhkrEKcsldLilQWlGh/c+fGxsSI6Rfuwwul1qRDDC0ADEw4zCme9p7V95XVlZ690wqzv3ey8ru6W50DYYzGKlyoqOnq9K+/N737rnn3HN8VNAwKzyKoD8Bwx9Uc+FkZhrxra47fyMn3lOoKBDOmUblTbEAACAASURBVHCC8EolB86Ec7SQjXw269gAchyC3oDM69+4wZHCO1hfW8d2ZkcUnYafsV/qmAgIt3m8eF4xV5xsfUBGWPhvf8AvdaWXDsFGExuM3Cvyubzye9Agx4bHVJodfkOOrewDHHfVdTFMpi+AWatgeHAQJ0+cwGB/jxzPUqGAO7du4sKF85i9dxc8P0iGiQrF0TEwOISnn3sR8UQ7llZWcfvuArp6evGLX/unmDlwWFzWDZryeAjqCeb6PykQrr5/kjIuGSqxfmqM4cMg3NVTeKl0nrKDaVGN+XIek90s8iobO/sg/ImKkMfPhItO4cM3lwiXWW+en/x3VUC4iXfWt4HsJsb7u3GgP4mBAK04CBFrMoOtzv5gY86VhLCIdkhUN+A+5SIqOkqFjineZjtv4WIqhzsCwiuYHCAIj6G7GYQLw84/CoSzayUghDnJAl2U2b4C7YphpGOjqdPnXMN8bgvnV2rYLBsKhA90oC/iQ4tWbYBwBe6V2IjGWQLCv/ERQbg4bVmwKgVsbnHW7TZm716EVl9FX28SPR0GAoGaOH/7wIKpKkx4HYxv4Tu2UazQbMFAvqhjZd3E4uI6NjZL2FivYGNjB62tPRifOgzDH0GhZIp0m5KsgweG8YWXXsTIUAdqtSzOnjmDK1duYWl5DplMGm2tfnR2JRCN+dHTG0ZbWwzdPS1o7yC4D4ibvWV1CTtN2Y6yhGFTQjl7y4VYp6usLhIfdRFWrq62GUCxWEU6TSOePGpVE0bYhmlRXs+CkBssC7I44tF1dHYkEA62wKkzl1bHxrol8+I7O2XkitzkTZGf08CtUi2jbBVks2cRm2ztw/joNAb7hwSEQw9gcvogDhw5hZaWVui+AHyPcC59HAinQy2v6jYsBMiEeyD8W3+C3yQIjwZxV0D4OhZzOXRqPsWEtwcR0kx3Oo6P5jptBuE2Q/Nk7fL/vIaVah6JTZub/R1CDQThjgLhVQ2nWkoYHxxEN0E4qN7gamXW+C4I9yA3I+yUwcbuayigr6IC2VyoaREXhJdwc3kLeS2Eyer2vhz9ibbXvd9pH4Tv/Zh91h7xYZm6H/PzCwIcyN6xWUlGmAWmB+6agSRBqxc55v3tAVcWn9yzyN78zd/8jTCCBKsE2WSPyUp/7WtfExkuTc0IfLknE/h7jJvMS6czuP3eB3jz+69h9u5dtIcDOHn4MJ47fRoBQ5cRp0qthrsLS7hy9Rrml5aw7vNhYHgYn3/p53Di9CmJlSRKY+HrVv3CgrNILuRyqFSrCASD6OjoQCweV6yxw+SQiiqaRXqqcs099puXdxbaNGc7d+6cfE7vfff39+OLX/wiXnrpJWlOeLcHncu9f3tu6iKxdOOmPEAt+6AbU9R8DXiQVfKM2nZl5PerWDyVwmeBCb8PhDdc0HeN2RjT2mC13fqHRClvHou9a8ymfi58qUK+rirgH54Jv3D+PF7/0Y/EW4DrIBGLCQC/eeOmSORnpqZFmkwDQsbmjY2N4Sv/9FcQCdRx9t03ce3d/4qNlXlodhF+w0FbshOj04cxffQ5jIxNwIglYTqmOGuXShWkUttYWV6R8bpyuYpwiMoKgt2gMOSWaQsgo4tv81r0xiM8Btxb815TqC7pKayxyV4rVSX/eD4HzaaDnnKK7DXNbZm+w3FAytDZQAkFqBTpwPDQIAYG+tDW2uoyzwGRhZMJ9wciCIUUE04ALnPhfgOaV+RTTSfZ0Rw1UO0YMtAOGW86jJuM1m1mwmtw6qao/Di+WCyZyGQKWFxYws1bc8hmc+KPUacEPBBAIERFiarJuU94KQceW+3tBzwWXjPSA+FsQLBpyb3OM8Bko8Lza/AaZp5qhZ+5rusolwpYmJ/H4sIcOpLteJomj5Njsj4IvN95+035PZWdyRiJnDAKpTJW11MSV3f46Am0JrtQKldh1Q1MzRzAy6+8is6uPiWvpzrXbWw1//2oa9YnAcIJlgWGPQDChcmWCESXHRem3Jsj5u+8HCtFwApyoQu/uy6FPHBj8aq6fx+EP2Fh8ngQXqd3ngdq3WekoZNSo7uSa/VvAqBLmTreX8mjnl/HeH8XDgwkMBjyCeD1OXQ1VDDbcVlnj5WTxSmAVklt+VUrEG4IjNgF4SYubRZxb6eMuFPE5GA3Rjuj6DYUMNHqfA31fh0t5D5WQ5BmEMwJp0u0K0cn9PC774dxVaY4XGuYz2ZxeamKVNmH4QhBeDv64jrietm90tCMSzH5DHKSSXLHxjd/9bf3KEfnCq7D1nTZ6FiY5Yrb2EmvYe7eJawtfwCfZqKz1UZHWwBtrTFo9ZKKYGMjoW6J1IibrGlryBcYGVNCpmArQGrpSKWKWN9IwbJD0I048gUy1EmJn9lOpTE9PYyXfu5FHJoZQTzhl81mfbuKK1cv4+rVK9je2kSpmEelXERXd1LcbLu729Hd2YaWlrh0C6NRv/ytZEHqYsELM81YDB/nj5TDpyONAwuUwhq+GnwaI2fYvdRhWpTt+FGqZcG4bsacEZRqzGPXAkj4IXnXtuNHsVRHqUynYAOVKjvQVays70gXOp3JicFPxSzBH2FUVzuGBocwPTaD0ZEJdHZ0oVQFfvzuWSwsrePki1/Aq69+UWRYBmeUHnLSPAqEq+aN6zxOCaNmN0D4H3/rf8E3f/d34YsFcNtycGNxHQv5HEZqAUyPDmGow0CEMjEar9QJj5UcnZua8NKyw5VlbVByTjMbBcAd+Oo0ghM3QNh6CKbmx6U0mfCU+Bgcba9gfLAfXREDIUfZAOga2XYa0Kkmicz88RltnouMSON56b4GCy2OjshrWLB8EWHb312tCggvaCEM2+v7IPwJN9i93m0fhO/1iH327v8gCK9WbMnSfvfdd4XtpRSb+d4ElWSGWUB6jG4z6BPWrEnyzEKcwJJAnHPTdCXn3DTBhuc0/vnPf16AKiXpnvmY7GXuvHPj+Z06MptpvP/G63j/3Xdg7qQxPjSIwwcPIBGJIBAKYX5xET98+x3MLSwgEI7g6S+8jLGJCRx66jC6+3uJYuH41DyrsPlkkCwbJmPDqlXxOQlxfMmNTfPeB9+r97k8cOGpAYLBsFxnf/zjH0uT4ezZsypiyLbluH3pS1+SP2w2eAyYV/x6YN37jF4h6gHoB/f6hwHuZra8+XEeSPJWo/d+P0tydA+E04TNO2ZeYo3HhAtgbJKj+/27snJlzMbqS8mtBYQzDtVtI0uDQ2onyvT/4eToly5ckHWfSadl5IINppvXb4DgnBE3VErQkI2sNEEbmewvfvWfYXCgG7duXccH7/0QN69fRjazhdaWKIaHR3DsxAkcPHxUjGHzhTLquk+MB9nYotoum83DMh309PTi2LGTGOgfRmdnl7DVlKmTDAjF/KLS88aHvCYP1RzNa9ED6pT0s44S6TmPp9ssYgoPVSQEnXxsc+ShKdnVOWxtbmJpYU7UjRvrqwj6dYyPj+LkiWM4dvSI7C2xWARGgOMtTO1RIJwZ6IoJ50y4AuECZNkEULOeCoS71VIzCHesMkyT3jz5BhPOus9mpa0Z2NrK4PKVG1hYWEI4lMDI6BgGBofR2dUlzUAa5VLiz8Qaz1G9+Tzi+iHA9s67ZkdzIxyCaZGIUcoh7ikE6Py7eZzLW5dqiRNnmLh37y7ef+cdSQLq7+vFcH+vNBWuXrmMt974AUrFEibGx9Hf2iWfn6kQO9k8CsUSbC0A3R9EMBxFT/8Ijp84heOnnkZXd7dI7DVX8fLg2MDPAgiX/dYdKaAi0pKxlg+DcBWV65q5ueZ23ky4bZHcVMlRMlPuNYp8wX0Q/oSlyWNBuFP3ZsJdIN7gxVXWH3ly3dUdmVUbl3aAM8slILeO8YEuHByIoy9EIOVAd1jYq7lyRzc8TzP43PlEeQVxcFSdFzqO65zVgM+VTGjYzldweb2Ce+kqEvWSgPCRzhA6/SqHHALC1WvUtZCYSvEZgwI2qDyn0ZTKQObrGC4zT2a2RvdzAHOZHK4u1bBdMjAcqQkI741piPjKshGJWFfzQLhyAiUQ/uav/ubeQLhNZ3YbphjPsduooWpXUavmkE4tYOHeO0htLsGprqElWkd3VzvCwbIAXXblDLew4aIPhqLYyeSQzhRQMlVmqOnoyBUpEy9hJ2shn3dQqbLYimF7e0fiwQYGOnHqxFGcPnUYQ6N9iISCWEtXkNpKyczUwtyiyIVy2RxqFXYmyXxTelSTXge7yn7DQiQcRCweQzQSRTweQ1sbO4ZBkaPrPhM2O6UOc9JpHERJVFlk6LZFGTrZfXWZrtoFmQenSQobCeyeQvNDL1VkUyTo3smUkUpnUakaKFcYG+FA84VUdr3fL+8j0RpDsieIrvYO9PX2oSfZi0SsBQF/EBev3MYPX/8xrly/jZkTp8WkbWLyIKJG2O3t33/mPA6EUwlCBoAbEUH4f3Jnwr/1rT/BN//F78IXDeCm7eDm4gbm8zlMVkKYHh3EcIeOMCV7EufiCBDmEwkIl2KVuh8XhPsCHmRWug7HlMcQhDt6EA5B+LaNG4vb2CxrOJKsYnyoD91RXda9rFgas7FZ5EaBCDvBF+N5oVNSKn7pytyQ3wQbZuIEZMExwsLUv7Naxa3llMjR+7G6D8KfcIPd6932Qfhej9hn7/4fdk0HqpWqAGeCAs50kg1nAalkp6oQZgHpOaJ7IMkDeV4sFu9PUMoCnTPU58+fF3M2/vvIkSOSrT0+Pu6OBSmW5kHPAQV867CrFlbm5gSE3710AdV8HkG/gcmxUZi2jY2tFLYyWfQNDOLI8RMYnJwSaXy8rRX+cFBkcmSua2ZNQLLsOdxjxLCLVhd0KK4LMPeaAB7jTykqWTLO+1qmJfJamVt2dAEe/Fzf+c53cObMGTlmBO48bidOnJA4Ns6G81iwKeG5wPNvytSb58I9CbmwQm4UGYv35ptXWD4I3puBk3w+z+zqAVf7z5IcnRkhXpyYAO6miDJVTSkFoHdd9EC4V1PtgnDvfu41xX3MJwHCr16+JCA8tbkpNQmVf1evXMWli5fk2kqVyfHjxyUyj6oKysafe/krGB8fwerqEu7euYpMJiVkQjazjUgkLOu6vS0pn5vKvUy+ICCc33sgEEJvbz+mJmcwMjKGvr4BtCTa4JP16jU06ApO4oQgx4sdUzPJVAqKwZ4L0L3zj7WxOMvLzLlqZHnsMAkYnufKNLAmsmoBQZohTa5sZgc3b1zDOz9+C5cunodZLWFqcgKnTh3HkcOHxD+B8m/WW6zhSXb4ac4WikgyTTMI9+TbUj8QZNFQTXyX1PtxTFNmqhUI/7Ac3bRpMFzH4uIarly5gWKpgkMHj+OpI8fE3CzWEhe2XakkFRCUMUvBG81/S/dHsIE6Dq4bP4uwgHq85IG7a032TE+ioU7Wpuls4gWuZwfrG+s48967uHfnlhjlnj55VOT1BOGv/f3/g82NDfR096DFF0UwGEIskUAkRlUmkCvVkMrkYNc1AeFHjh7H0eMnhBGPJ4Kw7GpjX/AUD4+7Yn0STLhLhH+ICX80CFfHScpSz2HenSW3bQ+E3x99VtkH4U9cmDzemM1pdkdvjmJgaLYawvekKlbVxOW0hrPLNQXC+wnCo+iNuE6YTSCcJ7FnL2Xoyh1dAQ+X85aWuQ2IMZuakOVWvp0r4OqahdltCzEQhHdhtDOIdok54+NpIeW6tgtLSEYcCBKYur5yVmNWiYDG5T5twGTmMoD5nQKuLdaQLhoYidQwPdAmTLjfV1IgnM+p74JwaRg4Dr75q9/cGwivc8ZHg2WpuXoBc+KUW0OlvI3U6kXMz93E6sJ5wEyjI9mCvh5IQcG4loALzqSo8flRpoEM4wJoMEfXWXYEdUaYWVhZy6NY0mEYMdy5ncLt23cRjSQQDvmQbG/BxHgfujsTGB0bQ7CtDy3xNvkqVldSWF/dQrFQQa1sIZVKi+RqfWW1IXGsW1mZTefNm0dsSUQQCdMdltiSFwhOFVuIxhh3FoTPt4lajbNPYQT8PTBNR7qKkRa/GJ1VTMbtlOTyHwzF0KKFUbd58TJQLJtI7+RE6eDzhxGLt6KruxeRWBSReAwDg/3o7e9EOGEjHo7Az2OTryC1kUImncHC8hZu3J4Vp/1YVx+eee55/KNXvoy+tp69gXBeNF0QLmMZmoP/9B/+g8yEf+uP/2f8BpnwaADXGfmzuClM+MFSGNMjgxjphLDUYpjvBc9780JSqLogXPehZlD2rwoamr9plP27IBw+TvC5IHwhI0z4oY4aJoZ60B0DGDwgK1yqJrFKVwy3pzCyaViqwaaCwTVKZBMAPFf5Gpz79Idg1w28u1rDreVtFBBGt760D8KfeIvd2x33Qfjejtdn8d4PgnC6BrPQ9gzAPGa4mTFr/pyeRL35Zw9mUxMw8mfXrl0TSTpBPQE4Jeie2REBqgd+PdkmC1kxOKoyrkyTSLK1xSXcungOy/fuYSeVEsfobL4g1/6hiQk8dfQYRkbHEW5rl8Y5m4SUNtK0tWRWG7JuVq0yAKNRLUXJk7Kl5Dyol2vusfsEGGGmerjz1gQoBOWmWRcQfufOHWHDyYRTqu4BazqqE2RRQaAAjgIwza7mHkNGKT+ZUsrhycR55mx8be8xzX/zWDU3Lbzj3yxF95i7h4F4AWA/w8ZsGmdeH5DONoNwL4LMAzn8myBcmG/3A3sg/D7X9E+YCb9+5TLefON1WReMvyOzSoNCzoozpmxsZBSHDx+W775arkizf/TQafT392FxcR7rWytoaY1jZGwYdbsqrPLWxjoqhYJiYR0LzPw23KZOe3sHJiencfTICbS1JeGjFJfrmzOzNQVeBGgbu7O16hg2Ls6u47e69KsbAakyZpPmj+uK7q1Brwki4Nx7hFMXXxwqEwlQV5bn8YPvv4a333oDmdQGJibGceL4UUxNTSAei8GhWZvBlAOek48G4aJKYQPQ1aR6IFzWMxtXjDZsAuENYza68zs1WHYQ6XQWs7NL2NjcRktLGw4/9bQA1ZbWdlHEsBFHVprjKXJcXKWEws5q5FOM+Ohb0Tw+4iouKo4pM/Hk6JvPSzesbbe2cz0B1JArZ84tbG+npFFx8/pVMYzs6WyT2myODPm7byGXzaK3pxeHhw+gvT2JREsrYARQq5moOrqkDecKJVQsTT7PyNg4jp04idHRARgB1ShopA247/dR161PGoRT1SBrmkw4v8OHMuEE4bvmj0p+rrATTd5EXynfyW4E3D4If/LK5PFMuEM5umdkrpg6V0SkmGyap4n9MlA1HVzfqeLcchr1XBpj/T2YGWhDb9hQ89eexNWVs3icN0GEtxVxvvrDcvTmmXAT51M53M7mkTRNTPf3YjwZRTJAyZs38a3eI4tZH6Xzslg4lyKieDRm0CnAdec12PU3dUrfNcyna7i0uoNUxcRQxMb0QBf64kHEmQfNORIxilOxE4TNFLGze/drzTPhw8ONQudRX4X7UV2U5G6jNO6o28I2m1YZ2+ltLCzMYnb2LrY219AdmUdfXzu6OtsQCOWBegW6VoVmVRAwgggaIej1CGzK3Ks6CnZemIaqHcHKWhE3bi3h1lwG0AIYHp5CW0ebxHpRdhUMadIdHegdRUdHu0j7yCyQ5a+ZVYmPqVYryOWy2EptYHNzAzs7aViVNpSK3MiY77qFTDaDcrnQZFQTkAKTa8U0bTiOiWCkBh0R6Lofhk6jDcUoB0jdSp46nXrJAkUQDEQQddkLcZ51nWx1jbmNUTHqiEV1JFpiSCSiiEZCIqOynYjMRm1tbWBlbUlmLpkvXteCmJw4CF0P4e7tNSQ7OvHVr/4Spg4fl+/XH2D3VBNpE/PYvS6wm64tjLFy32fOtnRAwHEGvv+/+I//Ef/TH/+P+OM//kP81u/8LgKRMO5V67g1n8Zypox2nw/To30YTQIxytHFxMZUxmicHfNkgFybMm9O9ppyLs+cjWBZFT30A7DY9dZ8uJpW7ujMtj/QHsLEYA96IwT6tnJHl2EHnr+6rH/v5pd4NXW9s1wHdiWJV+MddDa1tIjc6+xaCbeWt1BECIP2/kz4k2+xe7unmwjrlWEN6V1z4fukz9j8XE/6mP37PfkReND1drf6e6Bh3fiFOvka/Wb3/2ui4HJjnXx0pGYpqZguggYWuCxUOS9JeauYidrcd8gIKeaHLrwEnLUq86wN2WuzWQVWyRobQwfwwovPY6rTB79TAUp5wCxBD0XBGSCLqhqy33xOsmpWBbqvjGgsIQV4MVvCznYOxWIJFy9cwcLSMg4cOIhDR4+J7JapF/6KG1mqOaj6LPYWYPpVTBLZtpAWgsaSosbxNGVUVUVVQD/l+GTuOcM7MzMj656g2GP+uA97OeuU4lK2v7KyIjPhP/rRjwSYkwWnOZvnKk9gz/+nfNcDwB4IZmFMST4BON3YaV5HUC5MecTfAMviwEynaJHjPtQiRzX+H8iLbl5FzbJ27/89MPXgams2hfPeq3qMKwp1i2ZhS914Ic8+V8AK93kXydX4BbhRqbrfEDUEFW73ZmeFMBgcHhJVBBsX/L1yR1fxlUoq/YAjuttsZyXVmA13rydKpq5IFAKYRvNDU4ovXlOloSKKL8UAe3vaT5LqPsodvSFVdq1KeUy4RlbnFvDOm2+LZ0AwFEJnVyfWtjblc3OOu7u3R8Y9+Lt0ZgeFYhGHZw5Io4rrisqKwcFBSRDgeqJCheuT0nMvL561ER3/KevmOmITpzkv/sl3kUff83H796PWIutebzyDjPilSxfx2mvfw9y9m+jqasfLL7+IkbFeqVlZQ8FWDUDDIAhXqhGVGx6Sf7MOIysuc4Kqayb1Iw2F2aivOxXYZhmMIauIO7qShNdqivXnOsqWd7C2vo7lpQ04joHRsQkcOXIaXZ09UgN6o3jq7FJCZzf1+0MH59Gf+2HDhKryefhN1VFiKOeO73CfvHTp0n1KIjZv2KxkxOPLz73U2BdoFMn9hTUz1wE/N3927949Wdv03Dj9/PNISCJQWBQXnmv949YG44AfdvPOF09Vo64jrAOpkHj49YbjEbJvuPuB+otpSh7YVh4Dss9IGq4C07xRUeApNuy6Dof4yeVv1FCjGozlTLiku4sKwW2Y0DyQv7cthPw+dCciaImHEeQ+ID5WLpJsxEgTADBG91Hf1cdxNv3sPsdPAOGSnaIwh9thUj/QG52PXRBu49pODeeWd1DPbmN84H4QbjSBcJ506kvkiaNmUaXjJ/IQdSIyA1Nmwl13dL5uOm/iHEF4Jo8Oy8TUI0C4ess+6HRjlOeriUyHYIdZzPJaMoPuxoQ0g/DtGi6t7WCrYmI44ggI740FENd2QTgvJA+C8PuM2X4KEK4YfZ4ANRSKNGtbx+rqMnbSW8guv41icRvhsIHx8QT6+5MIh+sI6hbMag21sgm7xvkePwJ6BBVGe/g0ZAo67tzdwLXrc1hcLyMUigkI7+nrRCQSQqWcRS63pQwtfHEE/IZckHjx6unpRmtbK7o6u2AzkqNWQ6lclPdWKbMwo7mFKbFn2WxGQHqplJc5LFVoqLxHFV3Ag0+NNOenlFTLb7QgGgkjFA5C91WEsWV2Iy8CoWBYHDsTcc4quQoAf0DyyvmEdP2MxiII+Fk8mijwPWS2kc0VsJHKScwEpWjBMGcngyiXK2htZ46sjly2gutXF1AzbTz7zIt45Su/gOGREWkIVKrK0Z2NHS+K4cMgnB9lbyA86dMxNdrvgnDOkROEq+RunhOMJ/DOBR/bigLCzSaHdAXC1RpRIJzg+cp2DbcW15Aq13GwPYiJoV70RIAwO90u2+4B/WYQTvM3kRdSePIACBeFB51NtTDYMhEQvqTc0QedfRD+D7Wl74Pwf6gj+/E/78cDwuvKsMn191B7pjIOFSAkYEXlwqgGrSVgOeCPurm2qgDzijMyKcrMmOxSHdeu38Cbb7yBwOAknn76FEY7Imjx1YTh060qtGAEdRbCAT6figdi9mjdocS0KEUyr8NsZjOGtFyq4Nt/+3dSVB84eBCHn3pKgKwYH/E9scSilNTH/QswNZVWQamjbvvg1xlZyvhKB7ZjIp3dltl1SuZZvFMmTLdqb6abn5c3Ahz+XmLKCgUpbMnQEYT/1V/9lVxvOO/OzGdvFpw/43Hhc7BI5h/+jH97gE0ikjIZ+bcXYzY1PdZgyMmWkoHflRA/rNjfB+EeCPeYcC/7mjPhnzQIT62s4+IH52RNFcsl9LDZ0t0lbDJBeCii1s7m1pa4mLPhfmBqWtYU1xdBFxUjx44dk3VQLBSxk9kRg0B+Ts9LgfcjsBIDsJ+4Rva+//w0INyTrt+4fg0/+hFn3C/JmODnP/8shkd73bQdqt08EE7XcAJxBcL9Lij3+xnpR+f1XRBOh3NhkcmN20qCzmScaq0o5xf/WJaSlXMT2ClSQbmEjY004okkDh06gomJpxCLJhq1zy7B90mBcOI+msqpMZJiqYTFhXkB0pcvX5Hm5draqtSu3FM44mKXTDGEXF9bk5GEMOvWUEjk8d7oEMcC+HzcG4+fPIXJp56SNcS5fe4vP6lR85kE4a6rOjPgvevQPgh/8vP9J8jRd3PCVdNCdWPJBlLyzM6HyGyECTdxLW3h3HIG9VwKYy4I73eZcDUT7uZkM9rEzUMjSFMAXMqGRsHBGV9e/B2GyLtsfDrnMeEFJM2aMOFjDSacnRRuDG7foO5TbuwC/CoCwvlaZLsVCOcnURd4fhDT5xdee2G7iourlPYShNcxzZzwWAAxyuYJVMhCiKSEj+ecG4si+/6Isp8ChFNGxOMkZlqOjXKlhFwug2KxgKXr7+PWrQtIpzfQ1+fH8HAHYjEgFrFh0BBN1xHQaYLB+V4DFS2Eql3H2kYJt24tYXU1DfgZZxMTCXtrSwhDQ/1ob4sIuGendztlSSeY7AE3DXaCyYpHIrFGLiovPPydXGj1mHTixCDOrIkrZ7lSbDAYxNlBMQAAIABJREFUUmxxvp8OnD6VD2o5Gdgm2QY2DBTA9rMTrxWFKbcdSiF1NU9V55y3q3SwdgsqijS4gSo5t4NqpYLMTlqkRYViHmWLLp1l+XrZre7p6Re2uVrTsbKyhVpNw+Z6EctLq+jpHsQXvvQVPPvcc0gm2+WY84LszWGpNcXuvbRu3I4wpeFsKDw5E97h0zA1OoDRdiDGSWspenleeEy4OhdkNttrWgkQVxdAMavzZsbpd+4x4duWMOGpioOD7QFMDPUJCA9RotXYC9SYhqlQufyUIFwYfc7ku7NTcrq47uh09rQ05cD+wSqZ8E1hwvud1L4c/cn32D3dcx+E7+lwfap33jsIV29XXGYb7ARnLKn+Uf4isv873OeYOZxHPp9DqViUGB3mBosZkc+PYDDamB0nKJCrp+yzhhoTc3OTGXv2/e9/H4vpLA4fPoQDo704MDaIrs6kvBdhwDU/bCOgZKAck6HnB6XGgYDMcspcKgF1xUJmJ4v/43/733Hnzi30dHfimVPHBNz3DAxAD8bV59PpcyH8iGQyMMaJWw6lsowesmsOUqkdrKws4cbNy5LzTekw9+kXXnhBwA/ZaY/99phSgm+a17FQJvPIaxML/u9+97tybfryl78sc+8e49RsNtfMhHtmb2Q4mRLC6x7/ZhOav+vuSQojz7lyNp8l+s1S0W/Nc+G7i28fhIv0XxhyNWal5Lfq/+8D4aLxUKy4VJQuQ+79/bATeq9MeJ1eBvMLeOOtN3Hx8iUhjKampzE+MYHW9jZ5UwTb586fF+aS33ksGm2o/6jEYH746MioGlHg0ASv9a4hnbcGvMYM37NqmD1OLbH3reqjgHAqMhoO7PU65uZm8d777+HCB+8iFDLw9NNHMTzaoxJrqJgnCKc5sKQR0Fw3ICZqBN4Cyg3VsGDtJnGm4umgmHCZSycItyqyX1k2o2uVskWdb9zHbGykN0SFkMsVMTY+g9Onn0N316gY7yr/pmaV7ScHwqmfptcQcQYrorIbccamINU13Ge4DxCEs9F47+Yd+RmbMRx3YV3MzynZ4S7r70UmUklx8vRpfO7lV0QpwWPi1ZTeennYivhZBOHEYBKc682EP8CEe+7opGz3QfhHOM8flxNef+hMuGRNqM69TfdrFSNSrdVcEJ6Fk01hfKAXM4Nt6AtzToOAxZ3blhXIE6/Bfzck6OzAq6u4aKgYxIl63SfGVQQH6VwZ57cKuJ0pod3y5OgRtAfE4Up151zUoTncNNzOvlYAXBDOgsNz+1MAiJouNgRVoNP8dgUXV7JIVWyMiBy9Ez2xAKKU34hDJV+Lm4cCf2Qk6YL4jV/7rd2Z8CcF4Y3va1eOrsxhuDEoJsRjP9jNTy/ksLx8G/fu3UQ6cxs+nUDZwcxMJ8JBP+IRXVwwhcW0bVTrnUhnq7hzdxmLSxvQfEGMjU7JBWd1ZRmZnSUMDfbi+NFJJNvC4gK5smFhK5WSoiiXLUhBR+fycqkqkkPO8ySTXSLdI1seSyYRCO1mMZK54dpQgJVfIyXoLqujc7PnlZkMbEhcv82ahlqthJpZgQPK2Gn+RoM6xubQKVOHbe2gWi0JA8KudKVcFqUEQTjlmrbJY0aHdV5Y/AhFAmLMxg2eMSEdXb3wGyGk0zu4dOkeMpkyenqGEQl1iUQ9kymif3gEzz77HJ5+5jTC0ThsydsNKM8D2XzUOncHuQT87xWEd+s2pkYHMZr0IVo3XZaaBa8C4XWNoxme3NxzTeA6c8NYxUfA9U1gF1enssOHqy4I36rUcSipY2KoHz1cCw6Ps2LRCLn5GpQVybqV1U4Qzrx6/s7NDm2AcErNTFg+BcLPrpRw2wXhvfV9EL73rfbJHrEPwp/sOP0s3OvhIJzXHCUDftTtQUlhuVZQRbDOvbAmiqL0NvfgNWxsrGFne1uuLVQ78X6hcEiKw9a2dnQkk4gnEsJccb9jRBJZmXgsLuM8lFN+/wffx9mzHyDZ3o7+znY8/+xpPP/cc4h19ME2OG5ioG5o4jnhcyz4zQJsx4eqFZf9LhBU7rfpVEauC//nn/17XLrwAQKGhudPHcY/+cdfwaEDM8gnEiI7DzLH2M2L1sWQTc18lkwLNQfYyZcwt7KC61ev4Pz77wqAHh4eFvBN8COxUnwuJpawSPYxi9mRY/Dnf/7n+OEPfyg/I1BnIczCmGCJru+nTp0SeTWbxJ5Zmtfw8ICfB/48sMK/CR7IiLPALhSVdNSLfwsFQ9IkefTt/78gXGopd+ZV1BsCqu93R/+kQbhuOcjvZHH+0gW8/vrrAgBbWlsxMTmJ8ckJyZym+ez7Z8+ATSrLtrGyvCzjDFyDjLgj8GpJtKhBLqlbds3RmscEvDUk6QXCFj9OAr23XeujgPBdIzhlnLaxsS6S9DPvvQXLquDw4SkMDXcjGAogRBNcKbl1+Jjr7FN52lRSqtgypjLQYJfjGKx/VP2rsYYWkzYHpl1sgHDWqiRhCLwJ2nn+cT+6tziH+YV5WCZw7PgzeO75FxGLJmVPYYPu0wLhJDRYPwopR2M4xxGwTHXNa6+9Jnsn9xc2A9ms2dzYlsYcVRKDAwOyx3Dtc99gI29peVmy51dXV8XIj3PhX/nqVzE9PS1ryIuc5BH3GPEHV8RnBoS7cWWmzJArWTsnjbz/32fCn/xc/wjGbC4IF6MENYumGMYqrqVtnFvOop4lE96LA5wJjzwKhHscHSW4nsS2GYQrYzYWNMrZXMN2rowLLghvexQIF2yvQXMUa61mWBgBwffJ52oG4arjz93A9oUkcmwuVcGl1Sy2PBDeTzm6HxFGDVAnLc/nFlmUVntM+K9/PCCcmzpBOKXIXoyC68mBWpqSvCw2NpaxtHIBO+ll1Ot5OM6WMPJ+vYZw0Cez0oyfKFlJrKxmML+wJjFm3T2DGB4aQTgUwPLSAuZnL4nr+jOnDmJkqEs+W64SkfnvTCaLnXQW+VwB5XINmR12+7wNOyCO7uyW1iQnW3U9uSF5xjqhEF1oVU6j2nA8Z08HRoCzOMwWrwsI9+RMDvICpLmkdC2kXNNtA6EgwXhVpOXMj+TxENmUpsk8D52F+eakcGptQzwRRrQVCIUjiEXjCEXi2FjfxtWr17Ewn0I43IrBwQl0JEcwNzePc+cuI1so4PjxE/j5L38Zo+NTsjHX64bMQ6nV6V6EvFrsI4JwuqOPCAivPQDCeTFSa1Oh/mYQTnDOtaxk+N7vmTJACfs1AeFr2CrXcahDw3gDhFfUOIY8xlv/BOFq9v7xIJxmKLUHQPgWSgiiZx+EP/kOu8d77oPwPR6wT/HuHw2Eq4KlmQn3+eqomBUsLy6I3PHGjRtYmJ8VJpxJGPFoTByaaWamrg+2yGp5Y8ErucElKn9qonLiHsq9cHx8UgpAMjBz9+axtrqK9aUFHDp4QFjjzpEpaeIRGJerFir5LMo7KVjZNZTKDgrliMzw0vRzc5tKqQ3k8lm8+/brWF6clXm/mdE+HDw4Iw2Eake7AOp4MIQWRlbSgI3geXtH5JsF00aZ0nBeP0NhRMMhdLTEhSmi/JzsEYtXmUt13ZL5WXlNYXHMQvdv//ZvhaWixJNgmw0HFs38jK+++qqAKP7cM2bzlod3vL3jx3/zvXo/lzLAPbacbfVuXr4wAdb+TLgiC5pnwptBOCO1xPlefMTUhfJBOTrHC/+hmXCD68u0sLC0KMZ9dNCfm58XNUMwTHm1Ic2uldVV8d3hWqMKg+MMHIU4efKkrENvDTbP43oAnOuhEefn6kM/TgAujaKHhqaqlfmTVDieio/NvFu3buLs+28jR6+msQEMDndLfchaUakN+T3x8yhpuge4CZANwyVYvJlw6mCFCScIp5layQXhVSFYqKAkIULHeO5NPO9vz93FxuYmgoEYjh0/jRMnTiEUanHJGSogPx0mXGo8uqzbyrfCU8ssLy/hrbfewtWrV2Uf4c/prh+NteDZZ58V40fuuR4rzplw7iW8cY9iY4fAfGBwCL/wta/JevLGFpo9Lh526fqsgHAvM7zGlCx3JpwgXI7h/kz4nqqSnwDCi7uT8p69uMsGsmtESTq7Z9ws2Em+nq7j3HIedi6FcTFma0WfC8IFsbvRDJI56D6PGu932Tpv3rXJHV1t+codcjtbxPmtEm5nKmizqpgeoDFbBG1+jwmnls79/Hy/7gYjIFwYQAV0hG0UkOOCcLKqRljymucJwlcoR3cw4srRCcLDMsvsMeGeGwkPD+fLLHzjI4PwZjMCT65PFpJydCV1J8vPi1vdTAgLbNYqsJ00sjvrEmO2vETXzyosMwermketWoFdr2I7H8JmiqyGg9HRCcxMH0A8FkJmZwtLi3dRyS1hbGQAJ49NorszBpOssr9VNlFuoLWq7bLRDkpFE5VKFflcCcUiYyiqMnOYrpSRLxVlsy2XVE47N2BuSmpmKoxAkNJzU4HomikXt3yugkKhLN1WguZECw2CCmI+RHM0Q48L6HRsv8wQSsdZqyEU9qOtrQXJtgiiUWZAcu2YjVmtUCigzNX8JgwxGgnCsQ3cvDWHd945g9aWfnR3DSIR70Q01imO76//6E1cuXIFJ06cxPMvfB6HDh/H4Oi4SOEF+IqpH0F4w5PtIzHhPbolEWWjSQNhD4QzDkyYcP5Ra1P9aTboUCyXaiq564VMuI+jGh4IX5c1eyhZFya8O2og4JQ/zISzo618+HnWAnUDcPj8XmOJ54+nEGFOeFByws8ul4UJLyGEbvCC6pdmTjxEExd+Xw78ripG9b6UAY/tGvbobNrJ21dp5Y3i2Hag8SLIP6UqYuEIhga6EQ6458KetrPP/p33Qfhn5zt8chC+O/GoymcV9SPFdL2OQj6N5eVFXLh4XtzMyTbbtap4XrS2tqAr2YGOTjp4xwSQ0rNicXlJCl6alGUzanyIwCIWS4j3BfdjAtVTJ09hevoA9HoIt2/ewoULHwiDTNl3qKUTNbuOCk2UKjmY+RTMzDq0nQUUyg4y5RhsPYB0Jou1fEGAc0t7EoVKGcVCFolYBF2JqJz/s/duYX5zC+FgCF3RGLqCEYT9foRtTebIqWKaT2ewwQi2rk4ce/FFnDxxHNPTE/J+WMh6c8QC3tw4NhUBFZD6Ym1tTWLJKF/3TNgINmjQxr+fe+45YdS9mXDPXd4DUZ4M3Tv2vJ/3MwE9noux7s6zqpHW+6TTD1+d+0y4jElIrjUl++ooNZzSm43ZZJTx/mP6cRuzGYz0qgPFQkFM1XhOcT58dnZWwFEmn2u45VPNR8D9/IsviIqCYJzS48ZaoHcRDcjc89Vzuaayg2dycwwWxwe9tftx7GIfBYRzKMDbV/j3TnpbcrAvnn8fW1trGBjowsBQJxKJOKJhv8uE85VUBKL63Ep5R+bb8HFU0JWjq28VuhZUfjWeHN2sihzd8OuiJOGxCgVjomLZ2cni3uIiSsUyEomkZK3PzByE3x91HbaJBdSuqPZTT46+N6O1Rx2rRzfOWFa7ryGmRcqBne+dtSAbfW+88YYcE5o28nNNHXoKg0NDMq5Jlpwmbtx/yZYTmB89yhz5uPyOay4SDuMXvvoLstdyf2PD0JPq85h+VkC4kGH13UQrVcPtGrN5hm4cT/b+n4OV+8ZsT7YLPB6EmwWpFNRadQ1geBKSEXaFs2ILLVb1Nq5s2Xh/bgcobGNisA8zAy3oDfng0zw5uiqs6+I06gJxF4RLzIXH8onUm7kJyo3cqqssw+1sCec2i7iZLiJpmZgZ6MNEhytHl1xBG47rsKdxJtxx3dH1nOrfagbsBhNOo5iqSN75cpYWlNeZ3y7j8koWmyULI1G47uh+RIUJV5uTOijC7Sp3a8fGr/7Gb8kG/2d/9mdSCHgxMI/6GtSe3gzA+e8m4OFmMnrbk2wydb/KSLQs+P0OLLOCTHoLtVIK5VIehXwKSwt3cOHCOczN3sHK5g40n4Hu3n4cPnQIBw4cEHHB/OwtbK4vYqgngpmZCUyO9qC9JSixMkWHp5fKcePMNl3NBf8iIJLCapUZtIxRowOmiWxVsSi5XAnbqQwKeW7CKrORmeFd3UkxevMHdZhmRTZls6ZjbnZRADAjRMYnBzE9My4gnN3UYJDSLhqilLGdKiC1VkUum4dtlxBPGOjt68LMTA96+5LgOKRT52uyyeOCS85DGmRPaLYTlfnzc+ev4o3X38bo2CGMjc0gHm+DaWpYXVnDe++dRa1SEqlRIBjDkadO4/jJZxAItyEQTtC1DLajwxfwyTrnZyNDJTNFAtLVZv6f/+Iv8D/84R/hD/7g9/A7//IP4I9GcLcMzK3uYD5VwEBQF4XIULsPcd2U80JGIhwvf35Xjq47rl+BuFa6TLg3Ey6t67oA3Jqt4cqWqdzRq3Uc6fZhjDPhUQMhsyTSQBVvIvyFzJFLGB4zSGnMRim6ExDGi/fjue7No1OR4fhDoMvumeUS7tAdXQuhT9/aB+FPtr/u+V77IHzPh+xTe8CjQDjHbDxjJFXUsqBVozk0tWSEEFltpk6UK2WcefcNkYzevnMLfp8P4+MTGB0eFH8KURPRsdqdyxZwWndQqpTksczQ5h5HB3POJrYm2rG1lUImm3VNhNZRKBTh87VjJ72D1PoK2hJRjAwNiXwwn82Ka3bMKSBgldETdTAcrSFbrCFvR1GsG8gUStjWgjj8/Bfwi//s60jXHMlWZiN2pL8PoYAf7779Jm6+/WOYpRJGO3sw0dWLes1ETA8inmhBqVzBe3fuIlUpYfDADE6/+gpOnn4aIbrmNjHSHiDzWEa+Nx5LNhjIeJMJ5+ekZJisFG8sbAmGWACr+Xh1exCEP7hQmlnw5t9pokK7HwTIfWVU58PgQILXHuGO/rDX8Bg3qQB2M6kaTFzzzz3VBF+DajMvUshzR5d15r4nuW+TO7opqRrucTB88j3T5ZvybKaYEFA0u6OjZsIvs91qZlvNdKtYOTHw5P/zZw+4o3uAlSDcmwP3Hq/iyxSJoCqcj28mnM/nfR8C4VyFCRu6XowV1SFMcVlfXZNmDd3P84WCgKuOjqQ0gLq7ezAyMSbrh40gNQa46wDf/B3J53KBuby+O9Pe/J3dl039ie9O3higOgZUNXKs5dIFSu+vIRr1Y2JqEEODAwgGdFg11kzu9+363qi1zz2HknSfyhEXgO7OcLNeEeRA0Mr5b5ovsi6yUSqV5XGMwJXG2/wS7i0sy9jqU4ePY3rmkCTSGEZE6kredy8gfK+H89Eg3EtO8jYLF4ijjsuXLuNv/uav8Z3vfFcaCVQT0aB4ZGpamoF03adaic1SMuIE4QcPHsTLL78sYJz71MWLF1F36nj1lVcEhLPRQzk6n89z2H/oZ+HY62NuD6qoPoo7Op06FJDeneHmd0BSddcRXUXCqf2DHibKr14S+hTykX97wJvP15gJl3g9ql0tBF139IS4o9fhq3uPVM7u6rbvju5dVqhslb0eGtK5HcZ9VhRKbALh/CcZU9UR4xdDgzblZn47Z+DCahHIb0tE2VRfBF0BZeqiyRfqgkwv97BxQXuIBJftUh9Nrzhr4JPZXM6SXcmYuJeroa1WwVRfN0bbAmC8dMNWWjYHQfq72WZ6sSHHVSZX7txtJa8k7wQzCAqgWUyXcXu7glSlLsZsk/0d6IkCIWEPWUmJHZsSBNFuXzYhB9/4jd+SrtiTg/AHAbi6RDVu3udoOiEdzmE4DmrVGoIByrx1VMsF5FKrSG2tC7C+e/caLl+8gJWVRQFp8ZYEEq3taG/nLHc7oJkoc+YtpGNiuA0T4yPo6YwhFuQ5UYcdouTROznVceTmm9khS61iLDQoeWCtaiJXNbC5ncXy4io2t3bkZzTz4GbFjbs9mUBrawIDg70Ihgysra3jxrV5AeE7O2r2bmS0DzMHmK04gQDdQjQH2R0Lq6sb2NrIYWWexSYdgS1ovjJCYQMHD/VgeKQHVAH5/BV5nF8uFvyadFiOIQ2DcDgKOCFcvXobZ86cx9paBrE4j0U3AoEI8nnOmVfQ09kuWZCr62mEQ20YG5vC6NQxdPYOc+JAZqY1w0sFqMPgoJuAcM6KqaXxn//iL/FH//pfS0TZ7/6rfwUtEJCIsvm1Iua2cujxORju68Zgm4FWn+k+R1XNYz/IhLtddXWKuDPhsq69BUFmWYNZ13B92xaAnK5pGI9XMMas9LiBYLWgoj54UJgp7s5fqXXWzIQHdxUkSqPleh7UYYmZoY4zqzXcWFhHoR5En77PhO+1GHjS+++D8Cc9Up/+/Z4EhEuJQQCta8gXsohyjtA1Ydve2cbbb7+JH/3gOyjkczJGNDk+IRFdXR1JMawU41MBF4QvqugXwCFNZwUUqDwiU0MH4nt3OR8dxMDAoIAuSip/8IMfYmGRkZYaAnUTHa1x9PZ0i5Hm6vKSsGVj7QGMdiUw1KpjKGKiagG+RJ809tbTGSyUgQPPv4xf+Y3fhK+1B7wWBYNh9HV0YmtzHf/1776N9ffeR0DTBIQPtrRDs2zEfWH4AgEB4T+4dBk5x8aLP/9FnHr1FbT3dcvn8DLOG7PFPp8w+x4zR2BNmSdN2VgAEyyxsH366acbYLmZRf9pVwZB+N5uD8YE7T76UUC/OYqsWRXRMNVqKpBl22eCxSNAeCPrVybrdk3/mkG4F1HWAOGZjESUjY2NiXzfx2zpminfn7IH9QD1brY7r8vyHYnni7oPTfuaZ8KbjdlU6ajWrTdS/3GC8GYAro6RujiqOV+Vzew1cKolJqWUBRgSOPHnZMElI76lRfXB93B7sEnT/NBPNxpSfRAxJdQ0mdFOpbZw4dx7uHz5gtRLk9NDmJgYg98H2G6MlexTLshWexbrGsWMN1QBmrRnBJQpEM7jzdFJ9f9UhJZKFRlTjIRjUt/duzeP27OLCEeieOH5zwsIZ+whI2KVV9CnCcLdL72JCednp9KGzb6/+7u/k4Yf92OC7NHpaSHaaHTJMQd6VJDRZkwZc+c5DsOxGip27t65K/v8888+J3sVVUlsNno+FQ83eOQJ8wmBcNkrdtVYHwLhTRFlAsJplCzNJ6VkVFGDjwDhbjOMTHjQ0CWiLBELI6jvg/CHbTGPZcJtp/qAHJ3XceWMrk5O94uwVbf1ZraOD5ayqBdUTvhUTxSdfg0GM6BZ+LtydLqLEyAqtZeKSFId092LHzv7SpzCzqk63QsVG+dTFdxMF9Bq1jDZ24XRtiDaDeJ1JWfxnoFJq/K8QgSWRU7MrHCJgSIuUanhLoupyZyaVdewlLFwdaOEzbKFoZCFyd4OdEc1xAhFyJo3lAHqcBKSk+H4+td//SOCcM8a73HGL/KqqGkZaQKY7FgjDNu0sLWxifXleckR39nmnyWktjZgWWX09RNstsiFOZPLoGbz8zpoSUQxOjKAvt4WdHclEQ3qsKsVmFYVRowZsyrOhTcCb26q0iZxZ+a8QoFrYG1Tw9zcKhbm18V4gzOJzLAlCGfHr1oroL29FU8dmUE07sfc7AJu39gUdoZHj+PiwTDQ2hbBi58/gq6uTpFr3r65gtl7C6iWdQTqA0i2d4F4em39Nja3ljF9IImDh0YRb2F0mQ2Di4yRYjRrowSy6ke1aiMYCEnXNbWVwcLCMt4/cxE7mQyCobAw9dFYDAODA8JQ9/X24fbtZdy9s8ZPjgMHX8Do+AHEWzoQTrTK+uK6lKZNtYqAEXgoCP83/+Zb+O9/7/d58HC7VMfcakZA+HA8iuH+Dgy0AC06RL4Hh00c1XlujihjVrcnTVdMuFpt6lzh4yyYui7xYdfTlgLhpo6nkj6MDnSgI/jhiDJuojXp5KsmlDDhbLJQYeHNZQkTzjYTO6GUowdQhY4P1qqKCa+H0F9f32fC91Cw7eWu+yB8L0fr073v40E4r4kEyoy2VJcZKksYr1iplrC8ouZVOXu4eO8axkaGJQbn4KEDIhW1ahwvUi7D3gyu+CIJ20nxjC4FIPdg7sep1Lb4W1y6dEXGiTqSnVI48vcsJs/+4H20xuMYSEbR3x5FayyMws4WNlZXsLOdxcmpLrz07DF0x3W0OnmVvBCMYbVcx+2FZfzw9jqc9kE889Kr6Jo4Dt0XRHt7FxJGELdv3MDFM2cxsrmFyeFR9La2IQiyYRFJ7djIZLC6tYV37t5FsCOJf/z1r2Pi9NOos8EQVNdU3nb9QxSIUGBAF/BE8P3tb39bgBNln/zDWfIHWfSPY0Xsg/DPOAh31w4bM4391AUGMunIsTtLJQ1I/B4NSx/vpfihZfWzCsJZS3h7Ar/FarUiIPzc2XcEhAcCdUxOD2NifBR+iuAs1vIKjDaz+lJxNup81dBQn5mAzFXTiWJVqeqkqS+gn143BoKBCLa3tzE7O487s+toaW3Dy194FVMzh6RpSPKC+6PM3TMjulG9q6YPnaQ+jtvjmfAmEO5K0fmaVEvQmO2v//qvJaqMjSqOKoxNHZC6mHs2G4JMVGADiyCchpKvvPKKGEpSis7HEXh/5Ss/L/t6s7+AOO43KWDu+5w/wyBcse73g3DGkqnccKYeNUVlijn0Pgh/kjX8WBBucujX9Tbz5Fac5VYg3OvKq24IGeur2ybOLqShlXYwOdiPA/1xYcJJGtJ51WN6bUrqPFl3E4mtMpAVIKdzIjtJbNTJXKkOZIs2PtjI40Y6jw7bxLTI0UMCwvl7tRgacAU6ZdQCwpkT7hOb/eaccNTK8JEJ53Qs2VOQCbfEmG2jVMVoDJgZ6EZfTEfclfWSoCcDqW48PKY0F379V3/jI4Bwb1bQpVLvPxsf+P7qsLQsfGC+NlApmZifncXF8xdw98YlmeNtbeG8tC4seTSmo7MlgtZEHDXbweb2lsTI+UMhhCOcNUwg2RZHPBaFT7NRK9PYp4KSC8C52Wic8/UzY9tAZ1eHnFSWbYqTOQE2C6WVVQtzsytIbeXR2sJc8X5YNRaaVRTyeSwu30UkGhJXTs1n4sb12yjlQmhNPbnbAAAgAElEQVRra5ciqmaWsL45j0IxjSPHRjA9MwXD8OHCuTuYm11CJJTEYM8B9HT1wOe3cG/2ElZW5/HUkQEcPDiBYIjtFr4vzq/XUKtYMsdeZGa6owsrFAoloGt+WJaDm7fvolgqSIyZ4dfEiTfZ2Y4eHo9kEivLGdy5s4G1tRQq1RgGhydx5NjT6B8ah25w1lzNhtNJPhKKPRKE//Pf+304Pj9uFRzMr6WxsF1AXzSKob5OF4TbCPh0aFZVxiQ4NuCtTbkIuedLnTm7DTm6u57lIuWgBg2VuoYrKRO3FtaQqtZxrDuC0YFOdDOijA7vBNss1F0WnK/h3Qx5Bl1MDG0mFriwX03/UN1iSmqAgPDVKm4ThCOE4X0Q/iR760e6zz4I/0iH7VN50CNBeF1F3vBGLwwl1VRXvGqtjO30Ft566038/d9/V6SyUyM9OHRwBkePHhGJLJVmVpV+Dar9THxAmSBBPM2l2LALxeJSENI0LeAPikEqo8w2t1K4cOESbt68hZnpaXHyvXz5Kpbefh0jfT2YGe5CbzwIAzZ2tlbFXGh2dgsTo6146YXTaAnpCNbycHQ/ykYMeT2KxY0Uvn3uFuazNvonZlDxtaJcqCASjKAVOkrZLFCp4sWWBE4fP472lhZYVVPFPVo13FhcxO35BWwbPhz/3OfwzCuvINTTI+8/GA5J8S6ztY1Cf1dKzvlLmtUxNoizlmwsfO5znxPZJ+9PQ7bmpvDHsRD2QfhnG4R7DB/n070b5bG8NaTiLvupGB4H9cAeUfhjFtqnyYQ3g3CeH6zptlNb+ODMj3H58nn4/XVMTg1hfGJUMeEWRwU8gH1f+IsLFMlWe+vBrVMl/cGtFhogXLnImyYb+GTM/RIDNz+/iKXVLDo7e/DKK1/C6PikOK+rWFs3AehTA+E0Wt71o/L2ETLc3G/Ihr/99tsyy33w4CE8/ezzUrfeuXMb589TbbqMYDAkexHZcv6hgoez4untbYyOjeBrv/SLwpKzVuZ+x8bQg4aQP/Mg3KbqUzHhDRAulSWUI7o7CiIg3DVpEyy2D8Kf6HL0WBBeNj8MwqlEoQRJzUft2kjxG7maqePMwg704g6mhvsw0xNWAJkZevyG3BPXIggXJlyZTXm4gMBDfsr7C7NJwC8TrDI+UKjWcW6LTHhOQPiBwR6MtxlIyLnEToxr/kRYXddhyEw4N94qHM6DN4FwvmawruJP+KoVmYkAlvMOLq8WsUkQHtcwM5BETxiIuu+ee7n3SWRTJ2NZd/Bre2bCm5/lyUB4XStAF2myjkK+hA/OnMUPXnsNy3M3kUzGcPjQEA4c7EGyI4GWFgMBs4ZwwC/NhSLl4YYBXygsgLVq1uCYFoqFPLLZNPKZrDjsVthT8Lp0mgVN50YJDAz0IplsQ1d3B8KRoJisUX6/uMgM8jkszK0jEU9idHQS8WiHyL44g7W6PodYLIyZA2OomXlcuXIDBnpl45qcnES5ksWdu5exsjaPk09P4tChg9B9Gt5/5zru3V1ALNqF/q4hRCNR+AM28sVN2E4FR46OYHx8WBy8d7bT2NjYQmorjVy2jBoZJCorfDQQYRZ5CLFYC2LxBNo7GOkTkcgzzXCQ7GiXSLRg3UY0HEW16kMmq2FpaQPnzi/AtA0cPnISTx07jWRnp4Bw5mdTdh/yRx8Kwv/tv/0T/Pbv/A4cnw93ynUsb5WwtFNGMhDCUF8MfTEy4WL1Bp1Z3Jy9FyZ891zwk0WjL4BWgw0VtyYjIHKOkEDiCIWIwXA1Y+PmwhZSZQdHumMY7UugU5hwVcCzFKFsnetbQLh7wjEnnOeJ7jA/3PV5kJk/U5hwv+6TeDKun7ObNVyf30TeCWAMG/tM+BNtr3u/0z4I3/sx+7Qe8UhjNmfXxFEaWa7BZrlcwNraCr732nfx5ptviOM5C7VThyfR2dkuxmseixX0+8VLQ+Usqzlw06QPR01kyTCCInvkn0S8tTHbywbkpUuX8cYbb6pZad2HhYUl9GzP4cjUGI5O9qMnZogyrVRIY3M7jbn5FUTjMUxPjCFkAHYpi3y5hqrRgmqwDRvZPL5z6R7upSvoHBhDBXEU0lnYFRM9hh/dbW3ojETxbFsCB6anhK1mkzYSjWJ5ZwvvXb2KO0tLGH3uOXzll38ZPRMTqAZDUgCzXPfyt73PLuw/zTvzeZm9pEESPydzwTkHzixwxofx83msUvMM70+7HvZB+GcbhHsNMFGNSIqPMv7kp6Jpm6S1uNGjjW7ZHjH4Yw2/HuNq/tOuzZ/0eA+Ee+dDrVYVEH7+g3dx6dI5BcKnhzA2OiJMuGWKV71qUDwQw6ee48GxSTLtHgj35NMKkPM8tqXO98EyNayvb2BpaRm5IsmOfrz00j9C38CQItg05Zsh4zWfGginFEDNzjf7NHj+E2+++Sa+973vSR3LZt8Ln/uC+Cpx/bA5SGk69yDuSwTWZP7v3r0rEWUkmJ5++hRefuUl+T2VoVyH3K8IxD9LTHjd3pWjPw6ENxuz7YPwn3Sm7v7+sSC8UOOo/f32YV73Q57ClZRbjPiygDslDRfXsnAyWxjp68Z4dwwdPg1+rY6YsXsyEzgoEK7QtYcLVK9FYQQy4ARjpg1h6ahcy5YcXMrUcCdbQGulgrHuTgy3BNFqOKBPlo9zcg2SWvlEKmmLMhIgmCegkBkl/n+thoBfSa2rzCQFsJi2cXO7gq1yDYNhE+PdbegM64g6zGh14xQanUFO6zKmzMFv/to398iEPw6EN9GVTXtgXVcmXpQbmqUabt24ih+//QYWFy+gpSWAqakkxieiSLSEkEjUEXfC8Nd9qFh1VJmjHQggW7WRyxdRqphIbWclLzOzk5FZHtmQzTZxM6d5EN3ITasiEWKtbVEpFAeGetDd0y7dQbYjUlsm7txZwK2bc6iW62ht7UAi1ilzVwTppl1AZ1c7pmdGUCztCAiH2SmsM01R+Pu1jVnk8ls4dmIMU9OTsuLOvncTt2/PIeRPoq2Vs10mojE/OjriSCSi6OhsQTwaRz6Xx9LcNubnlrG5kUGlSPBdRyKpS7wGZxHzhbJIoBhfNn1wEq3tcWlURGI0XLNQqhYQtKqSh2nbERSLQeRyVdydzWFpOY1kRx9eeOkVTB+YFuM/GioFA2FoTvChIJzGbP/8X/w+HMOPexUDa+k8VnNVtIViGOyNoi+uoUVzIPH2lM/zb1l/u+eC4tKUeoQz2Z4hoNfb5zynyYgy3YebGRv3VlLIWAamEwZG+lvRHQYCNbadAL9OJlzF/MmQgSyvOgwX0PM5G+Y+clqr7nDNKaPuC6GqGTi3VsGdlRSKWhiTzj4If/Itdm/33Afhezten+a9H1qIi28HzZ1cCxGOjZg1URDdus357O8LA84Yxp//+S/h2LGj6EwEZOjKc+flZ2IPmgU02e9wKCTXKU3YcFuaaYWaIwyxcuGN4dChp6SxyRnXVCqFd955Dx+cPY/Lly/LXvz1jjxOTg/g0GAHWvw2/K7xZ8HSkMqVUAslEY23woIhDNad2WWUtXZkEESmVMGNrQqM1h4cPfUsujuHsL24jKWbtzHsA44fOIDOUBC9cT8i0Qi7Bqj5gGK1gjN3b+DW+hr0aATP/uIv4sSLnwdicSAaheEAccffYMA9togAnk1cfj7OtDOjlzJPup/TFd2br/SM17zZ349rLeyD8M82CJfIVF7bXPZbasqG7RCviZ4RGTtcTCXR3NmwJ19BnxUQbhKEb6fEHf3SJTLhDiam6AUwAr+vDpPmDy6dtitH3535V1LzZgNBejw1pbg05NMEsrwf9z+mJVni/7O8tAafvwPdPf149rnnkezogVmz4A9SAaOO9/0gnJUIa/c9dkUe8dU98nsi7iCj782DU2bdMCJjOpAlbvpsAL733ntithaPteKpp45I3UqQTWBOEM77sklIpQ7d+OlzxL3q9DNPY3RyVAzZuJ+xZn5UPnjj7f8MytH3QfiT7wsf5Z6PBeHfvraiOFFxV/aAIYGLOxMu7Bn/bYuLdk4LYLNswynl0BKLoD0aQoxOowQTNnk7NdBqu/On6uRX7uRqJlzNwYrQgSYQuprTtskZ+gyUaxbSZh0ZspC1GpKxCFoCPgT1muyytkPZuQfE1ew3bwFLFyDP17VoJOLO2Rm2YsI5M13xBWFrPmxXHORqNqp2HW16DclIEFHdEUMbHoIapYVelANl9oQvjoN//61/KQXTv/t3/w5j46P3zdO4W8197QzZHBpzIU2g+3FdVK0qRhoyL2drMvt97+4dnDn7Q1QreRhGFYkWRyK/WloD6IyGEPBpqFo6KrU6CqUaVjYz2N5Oo1gqoVrKIBgwkGwJIx4LiCzJX48iEKLML4C6j7FiNRSKZZQrAZQrZNOD6O7txMjoMDq62hDwhbCTzmB1dRM76Rwq5RosalTA+fAQ4okQuns60d3djlI5JxLzrXXObTP/1YDu46y9jWBQx6HDo+jp7YbP0DE/u4bFhWWY/Gp9NVRrFcm27O/vk4LMqjlIbWzj9s07yKYy4uJKT4FENChMfbzdgN8ISXNhO11AqUwHXT+KFUeUDANDw2jtTGInm4Hp2NCtsnx+y/KhVNRkrrxmhlGtAb29g3jhcy9j5uABORcskdmEAJsdTZqesVEE/OVf/l/4wz/6I/w3v/wr+MZ/99uwfQEsO2HkqhbSFhBEEK3xGFr9NiJOUSzP6pYJk20iyfxmoa3UIEad54sDNl4s5nJKmW4oU5w6ENZpmqZDN/zYrAawlSuhDAMhrYjOtlbE9Tr8lYJI3nls6O7AnjcZb7f9BcMh7Oe5RqDvOf9rMNyZcN2poG4E5DWWyz6k8lXYwRgmzKV9Jvyj7LZP+Bg1td9kx9Hk1PuET6F6pJ8iI7OX9/lZva/3HTWzGsrFmkWqRErInlStFbG4OI//+7/8BT44+z5CwQB+7vOfw/TMNNrbWhEIKSdZdp4N3Q+f5hPPjLXNdaQzaSTaE+jv70GAyNxhqoIOP3TMzi/h8pWrWN/MoK9/CIefOoIDMwexsbGOd97+Mb7/99/BjRs30dfTjV8bAWaGezHQHkPILsKv2fDzmmwEUDVt5PUWBOIdqOpRXJldx7vnL+PWVhU7NOuKxGCGWzBz5CS++rVfQm9HP2YvX8Pb3/s+uhwbTx85ir6WVnSyjUhJqqYhbdWwtLaGM7N3ZA78xLPP4cQrX0CsvV0UPP5QVJQ+fu59jiPXYbJFLFZpMsdIKebtcu6ys6sTJ46fECO2tmS7XFs96bpi0yinbbqc/pQLSnuIKerjn/KTMWYT0k48AFwncNdcqeFyLOMPShLK2kIZsykzVyq4GG+6sLiIuxLVlRV39LHxcXTQmM1voM5xNY7+uSWfihjzDNpcLxH3Z14zmJJvNZrIsTDPK0jN8qs9iHJndy/yRhtd9NU8g/zgPPJ9M9ePACYPNiy9LZMDXK6ZvTIVcx3N1XHxBJnKkcjbIjn6uNfbwwDep7nn8hPV3JlwUZmw6W5WkU6ncPn8GVy/dhm6ZmJstE+M2eiBW66xwFKaVjmPXBd8Ek68cfyFn5OKGgHMDhuEjCVWygKlxXPreibpyGVLR6FsYnl5BesbKbTG+lVE7oGDiCfa1Cy4xJ4pSTMLGu8/VaVwDX48M+HynpuupbvfseuO7tKMynVcNRtYmxp+Q8Ypr169JqqlixcvYXF2QZqcjBvr6OgUTyE+hmTT1uamjBENDPRLo/CZZ57BwNAgfCEm/ai9jWy5F734aGO2x0ezNps4ymdzmx7Nn8v7f4sMptxnt4milr/ret6AIOoIyRCi3JmqYM8dnfsHv3d+28rFnN+xZIJzDtxVBvNxxIWe67oMX9mmuKN3xcNizBZ40JitMevMpCzXwGuvJ+H/B+7/WBD+J2+vuDZQuwCcSJQnkWy6sgFztkPl6zF2JWAYsojZ+ZeMaznJ3HlTr/P1wAnmTaNqwgWqjZunIRcGp1ptN16p7gsgBh9C8h5UhrbtmLAZ88T4DKpLdJVCrJg/dWpHqlHYEulUh+VTr0FZb5BzDlxQjoYy51R0HZVAAAndQKCuwaiZ1OtAI/sAE7bmwNQd2D41J8NCiHHGzED+wf/62yLD+9M//VNMTU+oGXVe/ORitMtqemtm751UPkfZPaOU6U+xUJKL6Y2b12Q+hVLHmllGLB4VCXg8VhBHcdsJo1CsY2srj/WNPDY3aOC2iUSohKnxARyd6UJ3ZxCGXkeMDLivDH9QA4IOSmUfsjkL6XQXrt+Yx9JqEYn2NoyODSOeDCEWIDtvikySjAtnkMTgzdBFXkm5N5kL/ptdQ8ro793Zws7OtsgNmend2ZmU+cHRsUGonG8DtRrjzNLyp2ybKFfpaOpDNNwu4Dq/A6wubuDerTn0tIVw5KkxtCRMdLRbCAUNaH5LXNq5ceTzDrZSBWSyJVy+uo61rRzC8U70jByCPxCCKSYhJRVzJnNjhpjRGT41uz4xMYXDh46hq6tbLkYixyJ9XZMqm+lfqBnAn/+Xv8Yf/NG38HOv/hN89b/9Bkw9iHSwBbY/gEogiLoTkYZNwC7Bb5egkSWTjPoQ6rpfgXBpQjkwpKHkwBEQHhK5uq0FhD3ifhWslVC3bMnlBWWj9EcJBLCjZRBkXjddSs0qwhL/Y6PC2XIdYkCoixmbGteQvE/NhAUqG5RuJMDmVN1B0C7CMmsSGWf5I9IsMCIxjFfu7IPwz8Dm/2kWhP8ve+8dJNd9nQt+N/S9nSZ0T86YGWBmkDPAHERZyfJb+/nt2y1TtvXkp7Ute21TeqIc3tb+sX+7ylWusvWqdmtLsqJtWdKalESRCkwASORAhMEMBpNTT+d449Y5v3t7GmFAkARAiJwuNmem0X27+95fON853/m+X4HT854/Iu8utQqz/DuJfOq8NwUUSuaVMDkxiuee+z5ee/mnaI7HcHD/XuzdvYfnJkU0hk6T14VSlhCUQgjIGuYWkzh6+gTeGruIgW39ePTRBxEi/Qu7BErJxRyLvbzHxq/ipVeOo2S42LPvIHp7N2B2ahInj72Jc6cOs2PE5k0D+Egz0BQNsk1M2C2hPqShzsp4oMtFym1AToriSgp48a0ERmcXUGzuQKw5js7uLmSKeUQiIezftw8ffehRpOcW8eoLL6E4NYfmhhg2tHdhK1mlSTJm0zmcmppmVXWnqQnDu3dh30MPoWd4gNci1zJgUm98Jo2lXIZXHdIeoV7MqakprioRpdP36KWglmyCKPmqR8NeSOFVa++LRNO9AOGiwiiCag+EU6smBb+ejzX9Xv03tgyivUoI97G/fLmCyalpBuEkTtrTSy1dg8xKI4qsYxkI1Hh8+7hU0Lh9EO5Rl704TWG3mWtFvdYC1/y4vEpxXgt4+wDc/0nphJvd1lrfbhVbrUUDfn9txd7zUsQHoOglJ1ReOO7VIHGrXSqZwLmTRzE2egGwy+jtbMLQpo3QAhKKLsUZ4v19dXRfgM2ybB4zlCAjAMlyxrYDXfaKAaIEV004Eh2ZWLFE80kXTR5ryXQGbdEe7NqxG60d7SyES2J4hBEo8VN7q9b57lECea1x4otC0rwh2jkxceh+4eQZZDMZpqFT7zeNJaKX0zpFP8ni9sCBA9i1axeDdZfmjC5EdWtbbt7N1V5r3LJlGMWiN7n54so37lHiyeJx4SAgOJe8HQkVdK+Ng4s//KBgjxCWI4Rl2uQMJISwBXgnbTCBAxmIy2SnbCGoymhhEB6ERq7T5ChVxUPeesZ4cB2E0zW5waLsfxy+IEB4TRWcp50tMp6yIiwLSPSCKNLQwrDkAEyjTCMDAc58WB5Av/lAYX9iT62ZQDgPWC+7TRfZJAEHor+QIjUJbckBBhFwRKWQLeOtMh+DwJuQCfAAuPeWuqnDkklW/1oQrjligJHXc1khD3EJBUlCQNG4GqEbJlSXABH1FJWpbglvJPH3D7Dli+jT/dr/+QxvdH/7t38rPK+9QS4WtDsFwkmsh88Q341yhX0ZCbAuLS1gYXEOuXyKK/KWZSAImX1nKSGWzeexsLiEuflJzM5eQam4gq3DMezcPoSh/ka0NocQ1CgbbsNyisISXVdgWkEUitTfU4+TJy9hfCIJLRJFLN4Iwy6CDk6ZZspqUvaQRNUo70D2OnQnajtVvH11YKIpzc2kkc2muepBz4/F6tHQWI/WtrinkEsJGEHzoXupDKTSGWQyKVikxO+6KGRMJBYXUS4U8ND+QTz+2B7EYwaCwaSwTaHvHhALZLnkIpOlin4Fx05M4a2LU1hKVjAw9DC279wDSY3AQZmFAFWV1NZDCIXCCAYjaIq3oLOz2wPggap9G40PGq6MY4k6qgDf+pd/xTNf+hKe+tj/hP/0mf8CaFEk5CjI6K+oqJALeeiKjHqVIK8BiRYkylZLxKcg0UBRCWcQzpVwmn4WKrImvAMkDQolwOjskIegJCEUDqOCKAqGDUmLwLATiIZCUMlLvkKaABpc2UKFAjXKG5AYHPWBuzI05sGTxYgBCyFvFqpQiRlAsN8o8LmmDbio6CjS84NRdBhz6yD83eyk9/g16yD87p7wtUC45ZJqOdkYKpibG8ePnv8BfvT8DxENqfjoU09i397diARXqYxWqCTWT4OSuhpc08WVyUU8/9KLeOPECew4uAf/8bd+C51tbdBZMNGBKcnQ9TAW5hfwwvMv4MroZXS0tgHZJMrZBKYvvwXdKOPg3k3YuqkXA9Egcuk0FheXoEouerq7EAursC2Tqe5pN4pzEwt48/ICxnMagvUxbHn4I3j8o0+irb0db41ewJlzZ5FMruDXHnsMWweHsDwzhzMvv47F2Tm0Nsaxo6eLxT8vTs7g1PgVRGNxPPwffgMHHnsMTe3t3FhDGiTZbArzM1MYn5jA0vIKxwdUKaLglmifBMZJUG779u1M6yTtEApyaS+Q2VJCgD7++SEB4aL4sRpDceHDqyxfD8L9osjdAuEMnmmf4hy0APrXA+fav6/5fR2E39VFSdSRBQgnME4Cj8nEMi6eO4WxyxcBp4yujjgGB/ohq9RyZtRcO1FUY0DvuCAQToMsoGlcYGO7YJqD3jtwwcC3M6VYhZirHgjPeCB8JZ1Be7wfO3fuQWt7G4KRCOMGh+fytZTz+wWEi+8vCjJUdKFzScB87uoUJweJocN+87kcP4fU0akViATYBjdu5O/I8b9twfEs/HiO1KxVt0oU3WyAvBsQTtfq1gDcq6RXQbiwIFsH4Xd1it5w8FtWwt8gk9Bql7b3WtoMWFhBCKrQ3KMJS4HBUq6ChXQRtlVBU2M9OloiiGoy0xno32nh9nIw1Q9CFHA/MyIsykiYjeYzUYMdroRLJGQACcWKg5VEhunRwYCMWEM94o0hhFVRnRcZLK+HpdpvQnT0AFfBqRpuyYIeL7tA0JVhUUaHAFBAgeFISFQqWCFaddlAPKChpaEBLXUaO6lYFCzQlyHqsyRxVZIq4fS9/vKz/5kXqL/7u7/D0PDA3QHhTtnzkxYg3LWpF5+oMyTUlkW+kIVhFrgHsVjMQypTP7AKy7GxvLKES6OXcHH0BLKZJXR0NGDfrg709bShLlSBphgIqAKgVawCU5QlLcAgvFhWMDrqYjlBj8fQ2bsBkboIEskFFLMlOLbXq2iTYjoxFCwWEqJqECUDKCNHj4mbDMsMcL+jZZkIBnU0NNYhGo0gFNY4e0btDdQDLvx1afyEkMsXUSjmuEUhGApCgY5cOoXE0gIao2Xs2zuE4U310IMrHFgqUDkpQIsoBS8E5A3DRSIl48SpMZw8O4HOngP4xCd/A/HWXlSsvEe7UtkLPagHoWkhROsaUM++ltQ2QVR0kYAiSigN1yoIl11865//Bc986Yv4wz/6EtPRXS2MqbKMRK6IpGkjLtmIRcNoiaqIKBZTy2mcGy5dIwLjgoRF4zPgCDs5yjT7INziKraYkSFKCXkL5lzGwuziCsqugvYWDU2NDYgQU8OwoNFGJ9sw2NsRMLkd43oQXmEQTkemdyT5BvocEVWIHdLGOpUuYm4lgzIC6HCW10H4vV2n39W73R8A5V199F+JF90MhNM+ZTnEoqH1poyXXnoOL/30eaRSCTx4YBd27tzOjhWOabJwGSWwy2qeAapUchCSgggGQlhayeOVw0fwwx//CFJIw2//5m/hwL79aK2v57YgShbHGuJIJVN4/t9+gKOvvQZNliFnllCvAeXUAgabAnjikYfQ0hBEs6Zh4soVnD0/yuvXlq1b0NXeDMu02ClibKmIsfkUimojWrc9gk2bt2FgxwEMDJGasYS5xBLOnjuDw4cPoT4cwhMPPIyullaMHT+NI6+9jsWZObjZFNNM5XAU4bZ2bN25C7uefALdA/1Qw0Hely5euIBDr7+CE8eOIpPJoqmp1Uu0ltDa0oqOTrKK7EBfXx96enpZ1Ij0SchPmNZKEsX8cIJwqlitVsIZKHhMDL8H2gfffjWKihZ3qhJOjApmKHqA22+bokr4NSC7huLtX6f7CYSvtbB8UNZKZksQ85RYmNReVykjlVjGpQtnMD52CZJbQWd7nHvCKQFvOmb1+nFKyyuKeXplUGTVEy+mWFMkAAWgFHT0WhBOTkM3A+GdLRuxa+cetLS3QQuFuGXFtW1IJPRUc7tvQDhhGo+OfU2CybS5Ak5JQgLgxP7kWFBRBEW9pQW6Rra1gm4v+jRuPuLuFQjnZMANbK3Vz8R0dg+Es/PTOgi/57HHrYXZmIdw3Y0vFFFXVgcYUxFsF6PLZZybScIp59Hd0Yrh3kbEdAHaiZThKzv7Pal0ZAIevFj7veC+iIZMwQwBAKq4C2p6puxgdGYJC8ksIgEFXW0t6GmrQ70qjkhVwmuntUedos/HveiCki58wsm7nPrZaSuTYZGYDKujF3FpZgnpYgVtehD9HW3ojQURVK5VRacjayRSy7jfwf/69Ge4N+Tv//7vGYT7A//OVcIpszjYfQgAACAASURBVGZAIjBI5564xcx+pJ82SICDAhQlQHQQh+l+TlZHMVvB3MIVTEyex+T0ZaykLyEUcjA83I6RwQbEGiNwzBQcI88Lhhqsg2lXPAJEEPmijEzWxqnTWTQ2dmJwcB8GR7Zy1X9xeR5WRYPrkBVGpXqnYKtcLol7pciPU4JEJG4UyJImtFBUFeEw9Y1HuX9cll0G59T/TeCdnkNAPKS2smic4ZSZvl5XF+GeddssYfzyRVw49wJaW4M4sL8HrW1ku+XCLtl8PFb8pD4WR4BxKG24dHkJR4+Nw3T68PgTH8OOXY8gWK8LewXOgMoM3mXqz1QIyFOgoYreGFd4m/sEB4dmENvbOfj2d7+DZ774Rfz1X/5f+Nzn/wtkTcVoxsXEfBbzuQI218nobImhK6YholBSSrQrWC61XBAIF2s2j03P0oiAuiGpnFqiXkt/TSdRN3qMQtLLKyWMTc0hZ0rY3B5CV1srYpoCzaJqHG2sxCsQnUBViz7KcLMoIiWlRN85Z0BZgd1TaxB5Bqa6n53LY2xmEQVHQYuSWwfh93ypfudv+EEJLN/5N783r1irEg5ZR7mUxalTJ/HCCz/E/Pw0tmwZwt6dWxEJh3jOUbAWDkeQz+ZhR2xhY1aoIKTqaIjWI1swcOz0WXz9W9/B6PgEnnj0STz+8BMY6toAW1VQijUgEtCwsryMX/zw+zh3+FVEFAl72qPorNcQcQoYrHOxcUM3ZCMHKdSCsYlJHDk7jqwpYWBoGE1d3UjnclhYXsaKAYTjbejftg+DB55Eb+8Amlv6xPpkGnB1FXPzszh0+BCujF9Gb0cn9uzYiTpFw4Vz53H62HGMjb/FXqGtvb3YefBB7Nq7F/XtHVB0HYZl4erVK3jxhR/jpz/+ERJLS+jp6sWDBx7idiXaHzZu3Mj0aLr7Vj60Z9D+4VM+HWYIfQgr4dz3JKKbKuXcA+Jr0dEr9qpn9Huio0uSsNP0QLhIpXt+zmvQ0Wvjn/sJhH+g10Tu3xQgnCl7ND6MCtLLlEA7gasTl6EoNjq7mtiVgaIHm+Os1XZTv3/YpyBTW54PRIklSAA6XypeB8K9qrESEHpR19HRO9uGsHPXbjS3tgoQTpRmqoTfp3R0KqapXk88FYT8ijIV3Zj9y8r6QnnfNAxBSyfRNWrpoNZV0lbQNE/07/0D4T6t3l8vagH56u8Ewv22lnUQfm8ih2vf5ZYg3HGoEl578zq2PVVlVqRi2oUQ2jqfknB8NotKepn9kLcPxNEcVGAZJqIaVeA8EYeao7oydbiJB0R/iacWwBOVqNESlAApKcpIZAp4azGFmUwRYdlBT3sL+lobEVNEj3iQMmtV4Q1PnpYXGNFzJ/Yw7z1oEyFQRpYKZF+mBmC6Dq4kEji/mMFKxUaHpmFjZzv64mGEybPcNLjCwUsWARVbhmSLKvzvfv4PsLS0hH/4h3/ApqF+BnOrWbQ7QUcH9wBLivA1dwz6TpJH6XF54pMdjhoQ70VAtrCYw8L0PC6MvoGZufNw3DzizUW0NIfR0hpEc2MA4aDOllSOSf31DizqCQdVHQKomEGsrBhYWiphYVnD4MBmbN5yEG0dA3w9iuUKXCcoqNI0Buh6WVQJJzsdElMzuCrNj3G/taDmU5KAFjMKDDRNZSseoqVT5ZdEzyz+LrS4ibEXlpq4emvLJlOodF3l6ohjlbEwP40jr/8AyeQkBgci6OlR0dzUALeSJ/goWhYUyvYSbU6GYcWQzsi4cCmBs28Z6O0Zwqc+/Rn0DW2gzFJV9IY1Dwj8cp8LfXJ6vZfcrGFZWJ6mOYnB/PO3v40vffEZPPsXf40/+tM/gRYOYizn4tJkArOZDIZDDvo629DXUgdNtlhvQHiIiXNOXvYMrWl++cEmi/GQKj9nJKqtDRWzAIl6ySUVbyXzuHR1FhlLwfaog4HeXrREI1BJz4AjJhrjPn2Rgikx2yRK5DCMJ4aF6AkXxmliYXbpuqkqJ8pOzJVwaWoBOUdFu0KCfgGEghrqghq0gAKVPOWpF50tR3x5RaLQE6h3WDeBdRqoX6hWdIwy67awkHGLFURDYfR2tyFEFJP123s6Ax/ogPM9nZk78+KbgXCuEbkuKxH/4Pv/huWVWfT2dODgwb1ob42jUiqxGCZZLhK4LBXKcMNhEdwZFSjU/+rYmJy7itPn38LPXvkl5ueW0NPRh5a6FvQ1dSHW3AQtHoVsmsimkhg7cQxGYgGburvw+KYONAVlNKoWGu0Ut4QFXAPFSB9ml9M4dGESl5bL0OrikJo7kMhk4SoyNmzZhp37D2Jo5x409WxCSA1BszWxb9I6HCCbyxKWEwk8//z/h7nZWYwMDePgrt1sF5ZOJjG/NMvzO9LYgPbubsSammC4pCtSYqXhI6+/jkOvvorx0cvobG3BgYMP4pOf/k0MbRpCqVxCQ309r7fEEKAbBcK8nlQZdPSo6A/+0NHRa0A4g6vr6Oi1/eB+RfxOgXAquNysEn4rOvo6CL8za8w7OgrNU86yU8VJxIdWpcSJuqPHDmFq+goCOtDT14bBwX4BwinBVSNqWHWnlWQuQJC4F1V/KYYLBsMIhkKoEBOUiwQiZhfMUuoFV0SrqqKC6eiToie8p2UT09GbW1sYhHPUQUCXqsU1gnj3SyWc5o8vRMfCdC4VM4gKS4UdamwmnEHMAHK+IMFfBQHqma/Kva8CHC9v9o4u482e/G7o6P46wHDF69X2j71aHV+thBOLYb0S/p4v1Ts+wC1BuOtQN2vtTUw7jrIZT3l1Z6IjWxbOZxUcnckzFW6gpx3b+xvRrImLHKTeUwbhjCpWD8ognIeJAASeWiEDAjouVR5JiZpAeDqPc0tpTOfKDMLJBm1Dcx0aSQGaFwJq0hUAgyvFPCnobnlt1N57+O/HJvT0mMp2UhZcXF5cxFvLOaRMoEvXMNzTga46HWH+vgTIPGDDhxICXQTCP/vH/xsLytxNEA7qu+dmbRkWGXoTdZj64Olr2DaMSgmOS16yFRQKOSyMT2F+ehrzSxdRNpbQ0Kiir09CLKZD0yogn2gCwJTlJhsCg3zDJVpoSMUxgGJZx9xcAfNzWbR27Mbg4Bb0D2xHKNwsaPFyALateAqN3gQmsOUpLFavqwe+qhszV6gFVY6qtMKaRwDF6iXzsilE11SMCIuGkK832Y8xVpUlVIo5GOUCLp1/BadOvQbbnENLi4OhjX1ojNC4K7FwnyQbkCmgk2UUihG4iGFmtoyfvDABWYng6af/d2zbv5Npl6QlSJ9BWEkI4T5vRF0zE4TuAKV0RGKJgOW/fOtb+G9f/CKe+ZMv40//4s9ZRGjGAEans5jN5NDl5DDQ3YG+1noESCPYNr1xScEujVeivLM8BuB6/f+EXBmk04ei+Sas7QyrxCCcOrTOJfM4f2UGaUPCroiNjf39aKuvg2L56ue2B8RFp5jopKQPT78T7Z2YD74wG32GVT4JeZcTkD6xaOD8xAKyjooOeWUdhL/jpfbev2AdhN+9c16rjF4NkFicxkZyZQU//OG/4Xvf+x42b+nHE48/jE2bBhAOqchnBYuEgE0+l0ddtB4Fl1wiVGiSDaucwfzcNI6eOowrM5PIFHMIh+ph5A2Mnh5D0Aygq7sdki5BoSSeZQG5NPqbG/Hg7p0YqQ8gLBmok0wE8nMwSkWEozrK4T4WS3pjbB6HRheQLJoo1zUj1taOkW3bsPeRR7Bx8xaEY81wg/XQXBU6CV0ExP6dKxahhXQEdBWvvvYqXnrxRQaCO0ZGsG/vXrS1trFAaigcgqprKBoGUukUktkMxsfGWNioUiiwbVRicQmFbAbtHV34D7/9v7CQESVxdU1nYU8Kzulvel9ahykApt+pfUn1tJw+qCD8+qrVavBNyVPaa1fFAGvp6JzcvM7vuExyHzcTZpuYYEqtL8xGIlLsEnOdMNsq/RzQWP/HT0IL2Vz6u1aYrTY5sg7C797as+aRKSghT2fe24l5CFRKRSwvLeLwkVcwNTOBcFTFhn5iNPZDkm3Y5YroIPdqXyLeEX8bhsXONySWSB7Y1KbX2taKzXt2se0v1wWoyMGOLeRKJHMlnNaydN7A1ckpJNNZ9BIdfcceNLe1QtN1kKK+4VWLaynp9wsI9/fNilFhsWFi5YSCooJPMbgQnPYLYEIfgQpHBNgJvFNxiavldB5ZlPpaGEVzY0119DUu7l0F4R5Ip3Zbdl64Q8Js1BOvrwuzve1CcGsQbhNB2795lWXu+RF0F9Jk4ElEBeWKjZNpF4fnyrBzCQx2tWFzdwhdIYK4LjRuMvEr4f6xSFlaeA6ywJqnTs2DlypkKnl40zQXq/9KtoRTywVcTpUQcSvY2NOB3uYw2lQJCmWrGIT71XC/ZO19fqoGsjibl8FjDoafRJBgB0RH+tVUGsfmc1gsA70hDSNdreiMyqjnQiR9EpursgKBkUAcAWAHT3/u93lj++pXv4q+DV3ChqHa83JjJfxtr8zNnsDCLDWJEP85dDlMm1XJLbuMhYU5jI5ewMzVw1iYG0drm4quzjBaW8JoaSHqOtGJTBa5U0jojvyubeplAYpB8k8PIJspYSWpolwhz9sodu16Ak1N7ahv7ISs1HlspwAchTrSaAW/0VJCBErXN8UwZ+q6b+efHz8Zc+2ipTgqJE78iPcS70f9ARL3Ka0sXMW5s0cxceUk4K6guTmMjQMqolEaW7QZFXmcUtYyseIimSQhoCie+/EoTEPB7/7un+GJTzwlMrPXQW7elHwg7g19/1OabEPkgKrhAdfFd77+DfzVs8/ir770f+C//tGfQIvomCg7uDS5hOlMFh2QMNTfi94WHUFPlE2AahqrJEDoXV0emwTC/YSX14LA1Hoxh2zq50KAbWjOZgxcnJzDSgk4UGdjsLcbrVEdAZqf/H0oCSXYIMxHYBo6TVpxToU4GyXD6NnCMpC/I1HhyV5DAo7MmRidSaGAIPqcyXUQ/q4m8Ht70Tqofm/n706+WoQqwp6T1hXNE4HM5jI4efRN/OAH/4pLFy/g1z72OB59/EFehzRVaFwIYavVdbEitcNxZNjmCmanz+HkiUO4snga4XodG0cG0Nveh4unL+Dn/34YxqKBgc46dNolBFUFuiaju6keHbE4FBfoa2pAYzSCAO2lVgGqQtJZDhJKM1IlC8cm03hldAEZw0Xb9gfxwGOPYvvu3egd7EMoGmXdEzsQQthVEKZl2lvW/aWIfuaKBRw69DpeffUVFlPbPDKCXTt3ore9nVvHZFXmfsm5uVmMjZ7H9NRVTgxvGxrB0MAg5mdmcfb0GcihMB7+5KexY8cODlwDagAU+BIgpHPEIlCyzI8Tk4rOM7EIasGePyfeudvInRwNa6uj3+pdqrRyz6O4NtC+EYwLdXT/ca5y+eE9JdHXAOG+h3otHf0yW5QJdfSBgQFWR6d/t4ySB67EWaUEuUiUk7aMoKP7597XLiG7Kv+xWtp5Lcio7aslpyvPvWzNU1N7HPEkX0/mTl6zD+axmJXImjoC6C0tLeLs2TM4d+4E5uam0behAyOb+9HS1oxgUIVLdGqPuu75EXuJGwKWNmZn5/Dqq69ibGwMra3t2L5zB4Z372AXm1CQ3BYobCeLYqFSq2o6syjnl1I499Z5Fl7sbx7CYw8/ht7+DZxcC4bDQo3bsZnC7d/uNQi/5dz09BZWK8ZeH+5NXuSv6Tf8U41g4fX/9n71hIu4Tsxj8bNWHV3McMIBq/oSQv3R7x333RiI/8AzkxXSBfuL734bBKmjW2YVhNexOjoJdXuW1aKXVnyOdXX0Kky6QR3dIfPv6m21b4SL4WSt5FDFUCAHs+LiuAfC3ewSBrvbsbkniC5d9INzj6sPsl3PH5CLycLPu7YnnCuLtstUa6qEM40VQDJn4ORSmUF4HcrY2N2OvmYdbSqTeRGgrACDcI827312LmITACHMTBuLR7xVPMBOH8skcTcAE6kcjs8XPBCuYqSrCZ1RCQ2sgs2pRhGZeFEJ4XJKGDz9+/cChPN257ERVkEvVYtpw6S+wnR6iXsR33jzdczPvwJdr2DHtl5s6IujKR5CSyOxoMlvvAxYpPZNjAMdcEOcyczrLsyyjpmpJczPAc3Nvdi8dS9aWnsQjtRBD9XBBfU1it5uW6543ca1gNvv8699zB8/dA6JJn7jsrTWoqgQaGROOOvTi+DDDcK1SLRNhlMpY3FxCmOXT2Ni/DgK+WX0bQB6etoQDlF1JSlsWjQNL798EoWCglh8AMdPJVAsWvivn/8SHnriUaZf3fCpameAL4PgjUeTVfyJrWGB0kXf+do38FdffhZf+fJ/xx/8MdHRdYxXHFyaWsRUJoN2N4ihgV70NssIso+nGLe8oHHFmfNEzFCXSJiNx5jH6KCMKp9Wr9cLFveKG5BxNm3h4mQCiTKwv97AYG8X2iJkNSZiaB4bbEUmln6ZQbhop2C6Kfe1+0qlYj7yHPRBOIAj8yYuzqSRl4IYtK6ug/D3IYZbB+Hvw0l/m7c0TIMBJ1dKZAkL83P4l29+DW+9dQaNjQ04+OAe7Nq9jfcN0yyxsJGo8q52XllqG9LZPOZmzmJs/A0sLFxBY4eF/k29iDU3wClIuHT6Ei4dvYSYE8eugR5sl1Pc/kH3UCCIbCaPq1cn0RRvZYGguoYGONRPbRowbQtJM4DRiWmcpnax+h5s2XMQQweexIaNA2jrbEdDQx0vN2XLgKsGEZJUkHPaNQGyt4TTujC/MI8jRw7j9ddeY8X0aF0dHti5F7HGBnIoQjK5hOXlRThmEU3xGJqaYuhsbUVTLI70SgpvHD6CuZUUHvzYp9nWJ1oXrQJvorxSCxu1JhEgI2V0SlKS6CdV2XgXrFXk9tSg17pUd3/e3H0QThfHpbipBrD7lXBiSN0rEF4rzEY54bUsytZB+L1fq2hJIcUEHu8EnBybdRiOvvEGXn3lJRTyGWzfNoRt2zbxfNQ0CarnbMOJLwbwQgGdesFJ2G15eYVZLDTHGxpiaOvoQENHCwu+kmI6OakQ2GKXBVWHHgyzw8zk7CKOvPEmJiamMNizDU8+8RS27dzBTiukEUHAn2nfNQrp9wsIr2U51YJWv5Hvtq/sOghfB+G3MVhuWQm3mVd8483XfSBWhi9SVam4OJEBDs2VAQbhVAkPolvn2hp07nP1+zwJeghgbYpCOoMPH1YSICcVakUV1WlBwAVWchZOLRMILyPqlrCpux0bmgM1IJzK0rVHEa+jYwsALgTa+P2o+9Wz/KDvYaoCXl9NF3F8Lo/FsoTekIKRrjg6o2AQTkJfgnjsgUyiyvsg/PfuBQj3s0e0yK7aO1DvPF2TQjGLy2MX8Itf/hyvvfZLaKFxjGxux44tvWhsUBEJSWhtJGqNhgAJ31XIj9uGZWqAEwKlXGYraRSyKpYWMrCMVgwP78LefQ8jGK4TgRD7BhKliATLdDhy2QPhNQmCa+Txaqr3PJToat4MhK89WhmU8j+LjDiPHTcMmwaPo4L0PRy7goWZCZw8/guMjZ+Fps2hq6uF+8dTyVl+HSntXr68gCsTy7DsMHLFBnR19+N3nv5DDGzatNrTU/NRameA3xPufwZWAiWxP1jQqBJOIPxZAuF/g88RCI/oGGMQvoCpbBZtTgRD/T3obQa7cpPbDlWvWKXAG5v0XekxmQalD8K9Ic0dFl41gtSUDUlGhUG4jYuTKQbh+xrKAoSHJQ6i+dyxwBr1hPsg3APnDMIFzhepKXHjXBPBBtcWlXAfhM9mkJOC2GROrIPw21hc7/RT7j6YuNOf+IN/PL/qRJTpZCqJC+fP4Qf//E3WtHjkkYfQ2dWKpuZGGEYJmq4wYGePXGaAUULUxlJOxaXLYxi/fAS5wgTqGwPYtL0eGwa7USjncOXcFMbOjqO0UMbWtm04ODyAXfYCL6UUKEtQcXVqFidPnYWs16F3YBB9g5vIdJE9oWcWFjCXzKNkuQi0D2HooY/jwKNPoal/K6INdWwjSXwz07FQNg0oWgg6FBYe9W/8q7dEMBiWZSwsLODYsTdx9NgxzMzOIKZH0drSjNaWOMLhAHQ9gPqIinisAS3NTdBVhdXgzYqJV19+BUdOnsH2h57A448/jv7+flEV8xdZsietVKo9lyR8RO1EFBfwR/FVuj3rnw96JZwjlusq4b62BvkR3wsQzkQsr+/Vr4Svg/D7Z42jmVHi5L6IDanYcvbMabz885/jX//5mwzChzZSQaadxW0jYQ3t7a2oi0YRiZDYbZgLEULQi1rzSChXsBaDwSDC4Sg00hCKhgDbYlEyI59DKZ9HpVxiZmwuV0AylcbY1VmMjY2jWKpgeNNefPSpj+GRxx9DvKVFqKMz24/0emqKSTWkyfdzr7vZWsLMAk9E+oYrfnOYJJ5WFb279lUflEq48Am/sRJuk57SeiX8thaHW4Nw17qpRVkVhDPlWtCVKhUHp9MO3pjLws0uYrCrFZu7G9ATVLjap7Cvt5hwDlVQPXXnVchM4MOzKKuCcFWAvioIN3F6qYTxZBl1bhGbulvR3xJEW4Ao4p6YFU8Uqp4HxeCgBAC1mnvFa1PyhCQIhHtAlszuTUXIwl1N53B6toDlkoS+oIKR7mYG4XWyIdCJZHIfrqDJ655PuoPP/s49AOEsz+2vVNdWbcmbfXZ2EkePHsYvf/kLnDl7Cp0bbOzaM4TWhiAkp4hYfRDdzWHURyPQVDoh1Cggs6WOaZJomY1LS8soFcLQA43o6XoQGzZsQjzehkiDzurrFimnI8g0dgkB7rf2q7PVKv01lPmaK+xVWCHX0tGvp6vX+tJ765g/AiTS+BZBmEOVcIeUe2UBZlUHRjGL6alzuHLlEq5OvsVXv1jIY252ki3FhjZtQiZvYmp6ASupHAaH9+KJJ5/CyJadXEHyPTJXZw71qvtcdN+aY5URYjtCrI02LVWyqyD82S//d3z2C1+AEtUwajm4MLWAyVwWfYYA4X3NQIiU9bkSvgrCPWI6g3CpOl9IlM37RCz07rd0OLBkEk1TcGaFQHgay2UJO5qK2NjjgXBiqnj7gEuKBxLZ8dUkvNhiTYbtV5fYYYDeg64PpdINWEoQhqTg8HwZF2eWuBLeZy2tg/DbWl7v7JPez8Dkzn6TX/2jUTWYe5aJX0sVKNPAiRMn8NqrL2Px6kX09HbhscceRShCQa3BrUKhsA7TtNhmUdOCDMizmRxOTJzCuQtnkM+Mo7c/jMGNnYg2m4jW1yOVSeP84VlcOTMFN6FhR9s+7N3Yh83WJGtI0JqlaBEsZwsYnbiK87MJ6I1NqG/vQtJRMD41hXS5gqDrYHjzZux59OMY2PkAWjp7EalvhkadMK7N+7Ow65ShhkTClVYaPwEqnE1E42gxm2M9JV3XuIf78uVRnDx9GtlMAaGQjq7OVgxsaEdjYxSVcgq2XUFjYz1X2PL5Aut7nDhxCm8ePYV4ax86Ojr4HgqFmBodi8e5b5T+1oPB1eovUe/0xioAr1L7PwyVcE+YrZaO7oPwquDlTXrC7wQd3Rdm8zW0hEWVKEVQs0NtUsT/fb0Sfu/XOOYYOg40cnMhQJ7N4cSbb+JnL/wULz3/QyzNz6IhHEBQtbmK3RyrQ3t3O7NY6uvrudIdjUa5NYEYO+USxXoSP1ZXV8c2rZZtQw7rLNpKSTKrVIBRKrGDQjadQ2J5BYuLy5hfSCKXyzN7MrZ5Bx558iP42Cc/gZ6+Phah9NRurwGp91sl3L+Ct7PvrgWq13rtBwWEE9uK8qJ2TTsMrVHrIPz25/9tqKPXIIBqtYz6k4R4A/WA0TOoonombeLN2bQHwtuwpTuOzpCg3DK91tvS3RqArDAoFjE/ew7yH45HRydrJlF9pX+gnvCzix4IRxGbegiEh9GsklgaVcENT+CKFJpJtIq64STopqeMThVB7/3o+bKHzCnDbJGyo9cTfmamgERZxoaghOHuFnRGFISUkihRSgZ/nlUQTtZXwGd/57N3vyecAZjfpOdXwkVpn7Ke01MTeP3Qy9yrd+XKGFq7VezYNYSAXYZr5dHZFkN7owY9QP3UJnQ9xAtisWwhkyuiWDHh1rcgFOhCe1s/erseRkNjjK+bFqb+RwNkEaMoEd58LYtUzYky6JVyxXa8Ovq8toDqA35lhfqT/Vvtylt98Hpg7vEmmDZNoQcFi2SNRtlaqoaTmqUFySmhUl5GJpvC5bHLmJmaxMz0NM6fO4uVRALtbW1opIRCXQP0UBQHHn4SO3fvZvX9unDjjZlOeq+apvBrbR9lODaJvVFS2IEqOfj21/+JK+Ff/vLf4LN/8gUoEQ0XbAcXpxYZhA9WggzCNzTLCLn0GsHIoDEqQlwR3CiUbKGecMpoexYwfFr5NPgA2YEjUzJLxZmEg4uTSU4cbW/Jc094W1jQSTlwkkhykPq+RRehaP8QxAJHVuEoQhyREln83qTM7v10SPxNknB4voSL08sMwrvszDoIv/019o4983aCgTv2ZusHuuUZEJVHmrli/U0mk3juuefYgmuopxl79u5iG6BofRCFQhZqQOEkJiXsiFJNwpfLywlMXp3E8clXkMkn0N6qYGRLC5pbIjDlJAJ6GIViBVdPZHHh2DiWzhfR7vZh24YuPNJu89pMtFFyGMnbLpbTGbx27jKmEknkHAkJV4HpAu39A3hy3w5s2bIVg9v2IxjrgKvqCIWiCMouJNuEbJtwZbLfCUDWIp4lohA8pbWCwbi3FlayOXbjCOo6ZD2AYi6HmekpTgjSIhUKyqiroySxjVxmnhO3ddEwDMtAqUR2YypmFxZw+uR5nD4+isXFRYTDYQ70ySecAMHw8DB6e3o5aI8wMFChUJ+4Ui9cQcgT3buLVfOmpD1vR7p+P7nTg/se0NEhhNlqvcB9Ovq9AOFEP76ZT/g6CL/TY+m9HY/aN2mkSI6DwkoKJ954E7/46YsYO3sKiYU5hFQXlXyShcRaSaU4cwAAIABJREFU4/UI1Yc5yS9cbai9jlxhZBZQC6hCJ0aI1EpcFaf2FomEJTkBKVEUxpR2ijNCWgjlcgVGxUI2b6BQLCIYisDo6cPehx7CJ379U9g0NMQJNhIuo3bT2tv9BsLv5n77gQLhN6mEM/Zar4Tf1mR+G3X0Us3OViu8JYAPC1p7fHSrYuJMuoKjc0kgs8TCbFu6m9ER9jLoDgFIoeztSmHP2ICqgZ7lCMszejVvQglEiWFhNgLSQql6JZvHuYUSriTLiCKPTT1t6G+JIh4QVlQCuIj8LOQgC1cRiNdNIcpGDwthNv8zeVRpW2KLMkoHXE2t4Ox0ASslCRtCHgiPEn077/GEK/x5fBBOHe8ChH/uHoBwqjp7tYkqwOUGfQ4EE4lFHD78Cl555WVMTIyj4qYwuGkD7EIaklVAV3sTQhL5dhep/s1UpJaWViiahgL5fFs2mvp3oLdzF9pb+6Epgxw8Uq+j6ZThOAaUgA1ViXB/mlGRQVpmQgjyOmE2v9/gmlXW+6P2qWvHTjcOYM7FiAYFYiNQjwEtlDIrrBtwzBwkie4KlhM5XBkbZ6Xi0QsXMTExwYEebQrDm7dgw8AghrdvRygSYe91XfbVwWve9lYg3CUQTkwAdhSCwiD86wKEP/vX+H2qhEc0nHeoEr7EIHy4rGK4vxd9TSpCsHjzIv4FjXHfeZUtP1jbwAfhgdW8Bs8R6hUXNmY0xslS7MwKgfAVJEoyNrdmPRCuMwjn6hWzFQQIFxVu7zsyQyQAWwl6FHTfYaAs6vOU1AoQowQ4PF/EpZkE8gihzSmug/DbWl7v7JPuZlBwZz/ph+doZK1FAezc3Byrob/005/gP//6R/DAQwe5nSMWjyCTTSMSDcOyBRWdrYMsYHT0Ms6cPoPx3CF09MSxe1cvi2iWykm4WhHBYD2KJQuJixKOv/wWTr2YhLsoob8pgo8MR7Chv58TqbmygVS5gkyxjKNjM5hYSgHRMAJdPUxNf+jJj+KpvSOIx5sQauiAE4jAsIQtYCQgI0jZQPpcxIihBU0Ocj85MWBY/djbuX0QTlY9rENiWbCMMtNLSba85FCFjZKzBWQyCygW84iEbJTLBf7u1EJjUtlEUlCxLExPzOHH3/sZJicn0drayn7hVP0mS6Suri6vOtfAlTiqkJOK94Yt+yHLyocWhF9fCaelvArG72IlnEG4LxxKoMtLzrBI7fU9+l6SxF8F1oXZ7uF6SNeDCmSmiUIihTNHj+GVl36G5YkrKOUzaG4Iw8ynUMznEK+PwFJcFMsl5HI5BtAEwkmDQdeDfCfWCq1ZZKdIIJwq4SVSAaeoRZYRJCBO/eGyjJZ4C7fXUCxTrLgolcsIheswG2/AyJ49+MSnPomRkREhtqjrUNkOd/V2v4BwTq56bS7Xhq83D1bfzb78QQHhruy1DLMziChasZPFOgi/7Un/NuroREevLW569gdse0E4nOwIxMpc4Uq4jaOzGbiZBAa62zHS3YCuoMiVknq0T1u2ubdYdLdW6W68qIueX5b8p+qmQsCYQLjfE16pqqPHLRPD3R0YaNIRJ90WZjFzvU/0gRM48yp+MorCaxlU7RZWG8LSjMCJkAM0ZY2B3dVkBadnc1guu+gNuxihSnhUQtRXxnYBywORHvGdBTCe/szvrYLwvj4hOsHodK2b71d+29dqzWw/LQJkj0DBC1lJnDlzBocPH0Zq+SqK+QzbLFCVgYIZChhpwaWFsLOzs0oFpN9b29rR3DEkbGFUlWlJ9JMyo8Ln+8ab3yN2+9/izj1zbdsG6mUyUCgU+JpQlYrUYEulEtra2tjXln42NjZ6nthVndkbPtzNFmN+EjdxMxUEti1aMr71jX/CXz77Ffzls1/E5/74CwiEQxivuLh0NYmZdAlxtYzhgV70x3REXQ+EE63VU0cnsXJ/uqn+2ORZ43nDe/3iXBR3HdiUHJEknF0hYbYlrJQd7GrQMNjXirYo2JFAbBBCy5nsMjxZQTEH2I9NzG/L6yPzNRToYZrfliKx2MvROQOXZhZRgIYeZ52OfudG8Xs/0rsJAt77u35YjrCqSMEGHn4c5lookX1YfRAriUV8/3vfwZWxi2htjuGhvSOINTQjFCTdCo29c6n6bSk2ynYRFbeI8cWLOH7yTcyvTCHaOoYHHhpGR1sbMqk8tIAO1a2H4tShkHVw6sgyLr41iakrGeRSEnQCznoBXZ09XM22DBmlkoF8roilpRVkMmns3bsTjz7+AA4e3I/evi7okWYGryRNTfsqVaOJZRPQQlADGmuMcDsO9ZjzWuA5KHiXmXdrToCSc4kBx7Hg2BSUk8inyerIhplixWMK2v27X7mln77tGAfhgQByqUUce/3HmJ4ZR0NDBH3d9WggVptjIDczjfnZLBbn0yhIG9HaNYTmzi3o3LMb3T1UHY8jEq7jfnu2DJKpwi5aaNi1hMCIHYKrSHAClEzwFbY9JxZ/Vawms2uS27VMrdsc5msF1WvtUdTK9U7U0f2ecN56PHE2H3yv2RPu9e7T8wOqziBrcnoa475FWd8GDA4Moqmpmfd5q1JmsVB/D6qqo1P8Rqr3Xk847Yle2AfJDXhtr0JJnV/Le4oAMuLv1T5+ii3ezp5pXR1dXIN3xe6wqf2F2gYtLM5N4OSrv8TxV34B6fIFNMiAnksiaKTR0tSIeGMEhhJHIpVDNpNBWA+hKRZDUA2wlWBQ0xHWqe3PQaVUZhtcaiOdKeZgmZZoGdF0jivI3jbe2oaKZWI5mcTU4jzH7fGWJpTrejCyYzd2f+xJdGwZgRyNwA7p1Pgi2H/sfEPuMDL75lBcrXkCtLc5/X7lnnanQLgv2OivC6Ri7t8sKj5S3FdVQxcz2wUVWW5UR6dwllEadx2JOUvHY7V0urNYr2CAEeOCbgJv0XuIkFh4NhA7VFqvhN/mqHwbEE5ktpuBcBLnouojYZBaEG4xCHcyCaGO3t2IjiBNNUD1/Y+5J1yAcIIIqzVAupSit5tulFVhkQjQ3VdHL+OkZ1HWZJkY6mrHYHMQcU18Bup59Z9LudpVEF7giqFLWT1QvwzVsQmEe9ReUkcnai9kTKxUcHouh0TZYRA+zBZlEqJE22Ok79kre6eFvgkFGPcDCCcLFwKfs7OzGB0dxeLsGDLpFVTKZQRDQYRDYQbrpmHy381NzWhqbkI8HucqQ0NjHMFoG39P2ij9DZP+XjOYWEN44jbH33t62lqfiQ5KiQMSTTIqBqhaRZlcSkBQlpdERqjiQrZCdFsrwSACiGuD0eoHvgUI/8qzX8Qf3ASEN6llDA30oD8W9EC4T/EkdogiHMO8caWQT7h3c1l7XSTA/DHtujZsEiqqgvBFHrO76wmEt6G1DtDI5s/r9eARfwMIp+q4eEOitYuN3xNm44XXga3IHgivVEF4t7O8Xgl/TyP3zr54HYTf2fN57dHWAOFkTWiUQIzNq1cu4xvf+H9RKmRw8MAe9LXXIxpu4L5vy1BZcZiArRxUYEsGUsUVvHzsRRw98SYiMQ3b9hno6GyAHgigXDQYLAfcOlSKCrIpE1cvVpBKlNAa34iWWD8q5TzSyXEkEhlWRdcDdQgFo5wYJ0shUj5+/PHHsHP3FnR0UM8nsVlCnDCkfnQBwun3AAJakC2FSNxNLBa3AOG0u5LTglWBS9R62kssCs4tuFQtM5IiOWjbvNbS+kv2nVXQ6FVKaG8h0FfOZ/HWiTdw+vRxGJUiutqj2NhZj/bmRtRLJRQLFaRTOUynVKzkTGQrClZyLjq7+zA0shsbt+xBb98G6PX1kFViFFH8YEF2ibpOSqskHArYlHvgSEeEoP6ayH/XgnA/gP2wgnCj7HV4izYmf2unnnBVFpRjv6rtg3AZtIf659QXbnM9Jxkxk2oFTddB+O2vVe8GhLs27eM0By3MTFzCGz/7KY6//HNEZyfRHNRQXykgZGbQUBdBNKQibQaRzBRQKhYR0nVEwxGmsquSwr/rlDykuWxa0Eg4UVUxnUsLwURZQjBAbDzSxLDQ2NwMy3WQzGYxm1jix+tijchHu9E5sBGbH3sAm/btQ313J2yiUJJLi6RAIm0mKuxxfCKaS4jD+kG+rYNwGh0CyK9blK1i7BssytxrfMI9NM4rqgDhwqJMKCxXKiarNBMIt7PkE+6B8JAQZmPfUq+mLSab6NcWIY6AGNwT7t1YQZb8Qbl6LbItydyqT3jMqmC4qwODTWEPhAurJdvbbIn6zlZMXA3PcyWcaHA2iYnxexFAod5XloGGqVCgImNypYxTXAl30BdxPBCuIEpeZFQpqLEXZ/ziUi+Njad/t6Yn/H2qhNOpI6EgAuLpTBqJpSnkMimuhPuVbVpQaSOlqjjRs0kVk36GIxGoAR2Qw16wIvrsfKD7dtnr+27B9CtWfmLQy+5xIoX/uy6xcIu2wZuCnOtBuAx8659EJfxZD4Rr11XCm9UiW5T1x0KIuib3hHOKsVoJX/Vnla8B4V4bBwXILJAkesNtWeE+zHNcCV+oAeHtDMIDtqe3QKr+TBuUqzZoYux6AnmcwBLUMF4avXNHlneklUCV8GNzJQ+E6+hyEusg/D4a8Osg/G5ejLVBOIFRyyzg5Knj+Na3vob6qI7/+T/9R2hyCZoaYt0M2yIxI8FEqYvXIZldxolzR/HS4R+zteGeB3ZicDMlCLMoFgpIJ9MoFIpoi/cCVhCzUwkUUxE0x7uxa9uj6OscQTabRCZ1FXOzS7zvOlaAK+CzM/McHO/Zs5tBeEdXM4NislGUAlEG4JBJx0OAcFnRoAR0odTOIqWeLoVXCV9VhGSp02olnEG4Q/3tAoTbxK2nhGdNJZwDd1skqGv7mAUoo+BbglW2MXlxBmfOnMb09FVUCiuI6xW0NdWhK1ZCZ2ccHZ1NKAUUzK0kMbWcQOpcEZl8BeFYL5r6d6O1qw+dm3ehd+MAtFCQa2u6FICuaJDcIGvAmK5R9bu+RuGbelN9EF5tpyKhjnfuS/2BqIQbZW6RqgJnBte1PuFEpBDXbq1KeDUnf10lvKqq7vXx32rGrlfCxdm5XRC+aqlFnYkBKCrZjJkYO3sCr//4OZx69WV05VLoaqhDC2yEzRxCegAqTCyVZeRKXoFCDUCVZRilMlRFQV0kCslyWAWdEjH0tx4KYTqT5BiTrpNOIJycDEwTdbEYR/j5chmJfIYLacFIFEuhdmgNMXTv3oq9Tz2FgZ074Kg6YwgqtEmOWs36CF12wVn9IN/WQfg6CPfH960r4Vblukq4B8RlshrxfP5oAyc/0kqF/YqPkjAb09E7MMLCbKqnju5VnZnWRmBA0NFJ+oW3fq6A+xOP+tVcSNwTLgA7PTOZLXAlfCxVBNHRhxiER9CoE6qiIMFiGzLxKQmAkwojPZD3BK4UOJIA4dx3y+QX4RFFfbH0PlcZhKerlXCio3dEA4iQojcFJ+TVWd2oyEaKAg0C4TU94e8DCK+1yqHvz9Vd8rCtlFGuVETvtEziaiRiJot+H1niRIfo6/eTLNdS6H0V4F8lEM7qjGyzceMtoAqwyVUar2WAqubvVN2Stwoao1TBtuncChD+lWe/AqqE+3T0CaKjTyYxlS6hQ8ljqL8XG+IRRFyP+scJXzr/RMcSwkaCI1Jr4ybo6LQ1iXEr9BNIVI1o5GdXDFycnEei5GI309E70VYHKDYJFvo3QTWlBJhITNExvPdgRO69hyvmIwcBpJisBNgK7ehsAaMziyhCQ7ubWgfh91GEsA7C7+bFWBuEm5UiUskFHD32Bn72s5+gtbkRv/3bvwlZKsC1JKahwyXaMdlLAXJIxqXxi3juJ/+O0Zlz2LNvD0a2DyMeK8M0i1haXsDopVGkkkns33kA4VAjTh4/h6ZIHx5/7KPo6RxGMNDIPdaKVOa1py5aj8nJObz00i9w/PgJ7N2zDwcPHsDQ8BB0TYVpGVCJvh5qYgo6Ca9R4EtJWdLCUAIB4b1dA8KZ+szyEbRmeCEAC8AIPQ7HKnMLlgDhJQbh1F9umEleU6+no99sLaY1WqXe81IAFy9ewZHDb+Do64eQnhtFXVBBb7yM3l4dI5u70LO1CU2dLQg06OiZcXDi9AVcnMxgslyPkhtAw8a92PXw4+jY0I/2tj40NbRAdVUYecByKlCDHphkAEjUdHFNV9vFrsvAfkhBuG1UBLhm9tcqjXytSjg9TnR0vxJ+PR19NeGy2kvLftRvw55bB+G3D8L9Qgm3NlCszJatLsrlIs4ffhlHfvQ8Lr1xGFsdE31NcXSqCkJWnpkNrlVBwiFFddGOp1J8QIyWQpHnhx7Q4JgmKmUaFzJiDY2I1EWxkM3AJIE2oo0rAa4jECgPRaLMtiEZ2LxRhkkFn4CKi2oMeVdC46aNePDXP4WDjz8OJ9zAa6JKiUDPKtXrE/VKAesgvHZXW5P16a6KQor2lnU6+t2MBu7Gsd8ehN9QIWTDbBZmESDm5iCc6Ogj3U1VEC6zOrpHMWEwQH8xafw6EM67/zUg3BdCIxB+ajmPywzCLa6EDzSF0ahTsCBAOFsr+yCcPcPpvhYI93rCbRe2EqqC8NOzZPck6OiiJ1xFmDbma0A4bezUJGiBKoZPf+YP3teecF+t19/4PEjtic17oneiWcujIHtiPIQe/U2RsyLXCqwxOCXQdof8Du/kIL5d8FGt6HsU62oGilU9iX55izL4mh/YA+G06VgSkyR8EO73hKvhEHwQPn0NCA8j6laEcvltgXCqhBM0VtcA4RUG4Ssl1+sJ77oOhK9W2xmEewrptwbh1G5iXgfCFzwQnl4H4XdyIL/HY93uPHiPb/MhffnNQTjNDaJQnz9/CkeOHMJKcgG93e3Yv383QiEH5aIJ27KhyiHeIyk4ylWyOHH6BA4dO4QSstjQ3wc1pKApLhJeY+OjuHRhDIGAhAf3PQg9EMaZ0xewdeN+fPpTv8kAnKreZAek6w6DahJLevPICZw8eRqW5eDjH/8ENm8e4ZYb6sUl95JIJAhIEUGJVwmEe1ofpNJOSViqkFOiwOsBrAZyTBMV+7FUBeEubLPo9X6bsLxKOIHw6+notYC81tfbf1xVqPc9iImJObz+2iEcO/wGdDPLuhmB0hhyuWWYZh7xXgXb9mzCxu1D2CrXo7iSw9RSBRcSwNRCEnOGjpKso7mzG3v3P4bdOw+gvbUHqhtlEO5KQnBKCLoRCKSWNFqz/eaf64b2hxWEm4ZgZ3kU8lpLssAdoqP7tnK3WkzWQfg7A+FVpgmXsTRoiouVlWWc+eVPcfJnL2LurbPYrUjoi8fQrsgImnmopJVgVZDTdG5po/iR+sC5uGaS3oMQZCQRRgLh9O/1xJ6MRJCzaO0TCXyNfcWFBg8l9VRdgxQIgMxkqfXRsG28UVGRKBsI9nRj/8c/gUc++lFEO3ogSwEWfquCcDogCy3VFuQ+mNvOeiV8vRJexSGidZ9vN6Gjkzr69RvV2iD8XMrEsdkU3OwKBroECO8K0URzPN9jD4QTiPeob1QFvLYSfmsQfno5x5XwmGliiIXZol4lXNiHrSaCFEjs3UGgs7hGJXwtEJ7CctlGb8TFSBeBcA1hyRIAlTJP7A3rC7yYLFLz9Gc+/76BcAG4/f4KQSGnO1uwcbO88HdlFVsfZFO12DTZoowr4YQHLRMS+Yd7CP52gvt3upjcySX1Vp/Ptw+6HmBTBZx73llF39vs6Ny8YyAuQDhnfr1K+De9SnhVmC10OyCc5oRolbixEi7mAinwr1bCPZlCYmDIAViSirMrZVycnMNKGdjFPeEEwiUotshWi01NUNoFCBcOAazA7l1rQPdWAhrj/ntYNSA8V62Et7nrFmV3chy/12Pdzjx9r+/x4X39GpVwUvquFPHCC/+Ol1/5BXp62rF1yya0tTYjUiezSBpZF4b0CALU5iNJOHHqOF765UuYS8wDuouyUUJDUx22bBpGPpvFm0ePYyWxjB3bhzG4oQ+kPE3eu7t3HMS+3fsRkIMIBeuRz+eh6QoLcY6PX8Evfv4yHEfCRz7yFHp6etDb28cev1QBJw0MustSVABQUjIOaIKSTr3gviK6L65TFeXxKyx+L/VqO5ltFXjPo55wyzJEJdyxYBiZa4TZhO2RqIzTza+C0mNEX5W4xauCubkUjhx6AyffPIXmYAAP7N2NTq2MqYkLmJwYRd4ooqmtCa2dnfi1zUG0d3RBDtQjWVCQSOdx9uosRqcWYJITSvMA+gZ2YvO2BzE4/BAaG8OQ3BIzfYgBIHNbmkhq1t6uUWb+kIPwt6uEszUc667Q1iKYZb6Im/id/ueNG6aze2wKrw3h7fbadRDuxSW3YbtHcU4tCLdkDaRuNDc7jbMvPY+Lr76M3MQ49ioKuhsa0EIyr2aBLf9IVqsY0mBSQawGeFPvN4FxdkBwqdW0wvOVLAlDoSBcVYFRFq1sWlU93WDHBT2oQw+H4AQCMEwDpUoFL6UqWCqVoXR0YNsTT+GRj30cLYNboAVCzBJSakCI12sHvAtdhl+lPeqdxs3rlfBfpav7zj7r21iUGR6PqEalg48v6GqklOfTlA3LBoHwN6cTsFPLGOnvxdaeGFoCwmu0KoLm0dF9o7AqCK+CWjq+J9PHNGGitwjImy0aOLGQwehKDs22jZGeLmxsCSEqmmu5l8vnz3Ng6oNQlKpAh6TzhTCbA4nouEJWHaakwXZlTKYMHJtcxkKugv46CSM9reiq19FAiwIFLJ7AlTjN9C28nvCnP8cK3P/4j/+IvrtER38nl5bJScQEoKSB90IByFabpHmRrVFNof5BWhE/CEG9IGe9mwr37Z5lMW7IAk+MBOC73/o2vvTMF/HlL/8F/ujP/gKKrmPCcDExl8fESg4tbg4DvV3oi4fRIJkI0CEqBlzuzSTPb48GyJ+dADJdOdKbFH6dYq54AJkUUGXKOMs4kyjj/JVpLBYt7I0FsXFDDzobA9Ac6tvyphMHn8JOQvBDaujoPC4E0Od/9SWgXXoPmn8y3pwr4uLUPPKuik4pu14Jv91hcg+ed3fH+T34AvfxW7hM0xYqsV6pWCQ4ZRe5bArf+Kf/B4cOvYYnP/IIHjy4l73ATYcsIGWoRPv2AB8Fyi++9CL+/cfPYSGxgJxRQSQaQKwlhtambmiqhqtXr0KRXGzduhl6QOEk6caBQezavhPxWBMioSirqFhUYVcDuDQ6il/8/Odc5R0aGsaBA/sRCoVZXd1xJahKAJpGVe8AQlU6ugJF9ejoVQDOC4D4nv56wfunChKA5CoZkUzpd5I/40q4xRV5vxJO4mymmWMQ7veB1/70g0hf5JOPKbsw7SJm5xdw9Oib+PlPXoJSyuPhg5vxxJYBdMabkJhfwJHD5zE3vwJJjWL4gRA29PZiY3cvWqMhSI6NUj6Jim3h8pUrOHRhEYlSEE0923DwI7+Hnbu2o74uBC0orCghh2BWbAQ0SozUDDwh9+LdPK2M68blrebZneoJ9wHoqjqx+FTsRuMxdKuq6jwkXbEjsGqxSL7TeacbVSPpePS3UEcvY3J6BpfHxpBKp9HTtwEDA4Ms0ErtCbZXCb9dEC7iqFsLs4nvsyrc5nu732rKr4PwG89OrT4Pnx8OkVevt6Cji7ZKI5/ExOWLGPvli5g5/iaM2Wk8Vh9FnSwjZtvQJQsKeXQrQJH0C8UC53mo0MMUIXgMSG5tFO/DxQvKvNCdWvFccu31Pgt1P1I8yR7gMovG0utsODgNHWMLS0goKjp378e+J57E4P7H0NLawTroErlHUAzvEfYE9fKDTUd/uy1vtc9/dVW66WvuER2dxEV95XPeAzxc4et1MR7kx+n/tFbJ6+rob3eRfVx2q0q4Y6z6hJOiuX8j+hoFArzRU2+ZJKFQMXAp5+D4bBJWchFDfT3Y0htHM8UwtoWgZ29CxyCwQRU57t92Na8y5wixNC8coL5rytKTqI1JfaqKjFSuiLOJAsaShWpP+EBc9IQTNdx1K8KdhPvBSeWZemhp6yxzlZFo7Rb1xXkicLJV4p44en4ZOgxHwuRKCReXC0hUHGwIu9jU1YyOqIIod7qI3j5xLkgITqixUnDye7/7+fsKhIuISoDwd3T7gGcg39G5uOWTxUi1HaI5Creyf/72d/DFv3gGX/pvf44v/PkzkHUdYyUXE/MZTCxn0ROyMdDTib5GHfUSKRCwuSIch9NUTEVhESU4IIsyEhqkpc+pBeE8R0jQROIqOIkJXsgKYbblko0tYQkb+7rQXqeATPdE7zd9PmE1Qe4AlICiuabWiL/Zfk84bcEcdIuNkHrCTa8n/NI0WZQF0IF1OvqdG0fv/UjrIPy9n8O1jiAEDakq7DOKPPsW18Liwiy+/vX/G+fOncYnP/Vr2LdnB/KFLCCbCHiUb5YlJWBk2/jRT36CE6dOoGxXIOkS++ROzU7BKCmIx+IoFvKor4ugt7cbmVQSdeEInnj8UQwNboROdkGhCFegiII+N7+Is2fPYn5+Hlu3bcW2rdvQ0tLi9TnTmqRCkQmEU9WbHCHiXk842U+SQjoF4b4i+nUg3EPjbhWEi7YrCqlZ/dwssSI6VcFNk3zSTVZHN4ws//v14NsHjdefY1o3HclEKpvGmdOn8JPn/g1GahYHdm/Hk1sG0dfSAads4srlNK5MzGFmLo1Uw1Vs6OrEns0j2NnbirqQDre4AkVXsJJK4vR0ARdnS1jMB9Ay+AS2b9+GLVs3o6WtE6ZpIxiOA7KX1KzNTldBOD14c2G2ewnCBS5aFUZdC4RzPOWDsbcF4cKibHRsjGMVBuH9ZFHWxJZxPgjn0eBhLf938oG+E+ro6yD83a1VtSC89gh+0sUH4a4aQjG1iHOnT+DSi88j8dYZ6JkUnmisR8hx0GDb0GRqI5Upx4ay7LJYa+2NHFiqsf5NPi5ZAfuix0xm4RhbAhkaM3eP3VZIO4nmN3A1EsOVxWVMmhb0vgGM7N2PLY99AgODw1C1MOjYPFX7AAAgAElEQVQYLNNAP337l3UQLkL4qifmGuPmfQLhhP046UM4ThBtqyCckzaOsg7Cb3Oq37IS7tSMgFrDAD75HNiTGrdIKJdNFxczLo7PrMBKL2FjTyeGuxrQopKtkoMIlf28nnACDn4lvHYf9CXBKOzxvcFpYtMiQa9OlyycXSIQnkejYWBjZzv6m4KIqUR1I0YvhQn+TViUceqABNsE9Khur1wNtEkFUvVksGQYroSplInzS0Uslyz0hh1s7GhCW1hCHYGWAMOma3QbqbZIIjW/9/Tv33U6+m1e09WnrYPwd3zKbv8FAoRblCDy4vPvEgh/5hkWZvvDP/tzIKDhUt7B1YUUriZy6Aop6O9uR18sgEZZEMQVXrzExuWHfnRk8gUQuWmy3VulT3oNBnBso1qlPp+xcXkmgZWKhBHdwUBvB9pZHd2E4inZik2R5oBfCaf3Xw022cLPq73zJkxiK+T/G1BRkSQcny/jsucTvq6Ofvuj5F48cx2E372zvBYIN40Srk6M4dvf/hrm5qbx6d/4BIaH+pFMJhAOE/VZYQFM1QPvxDo6/MYRpLMZROrr0NzZjpVkEl//5jeRTleweWQLs0vY89p1kcusYHjTRnzsox9Fe1szT8hQUEe5kEcqncWRo+cwOXUFg4MD2LVrB3p6exgMB/WQkDul/kyFbBh1BAJBBJR67v2WPQAuQLgvyFmzZVQDcgkuJQepskF3h+qqlHB2mIYv6OgGq6NTRVyAcKqEr9JjfV9wAeRukgx2NQTkGOSgjbHLF/DTF76N9NxpDA104ZHBGNqjdWgkAVE7isXFNM6fn8T3p2cQ1QMY7mzGQxtbMdDThpiSgkT+4rKDvBvBxLKJs1cSmMxEUd/Ujn2PfAybt+6BJAUQjjRDCdRxMp1YdgQoBMmIhFc9WnXVqOvacbUOwt+7Rdk6CH93a9XtgnBZCSKzMIXDr/4Sbz33ryhPjqMrIOOR+jpojo2oS+14DrelWOra1rNrfkouWFM5S8QIMhUhPBciXxxOFNhWQXhaDyORz+OKYSMRqkPzwEZs/+RvY9uugwjVN4mAhIGbDUch9x5K+FyrTfTuztqv7qvu90r4Ogi/c2PrliC8ZK+mYXyw7Gt3WbYADwzCJaBUcXE+7eDkXApSPoVNvZ0Y6gijTRPexipTpER0T4BAqKNfS5UmQCI2bOHcRJlycipnCq0EpIs2ziyVMJ7KI24ZGO4mdfQAGslhhSlbjlcJp/1U5gwb77GSxe9JCwMRzTzSLWTT4AwwfTICGvReU0kLZ+bzWCoa2BABhrupEi6jQRyIEw9VBXbKFnNvrYPP/s7TnF3+6le/el/Q0UUaTZzjd3Jjsbn1222cAQHCmaXhUTi/+x1RCf+bv/kKPv+FP4WjqrhcdDG5mMFUsoAmFejrakdPo8KJI+rCVl0xxmm8W6vt+KDUkFiILRZb8bmTPghXXJsr1GWALcpGp5ewYgD7YiFs6I6jJQSoZPPHYF+CQRsjOw2IpDMdJ+AIEE5D25ZrQDjNG3qO4sKUJOETPm/g4tQSV8L73KV1OvptjJB79ZR1EH73zvRaILxSLmD00nl897v/hPT/z96bBkl2ndeB5225V2bt+9L7gl7QxNYkNkIACYqUKMu2ZJqjsEejsDyMsBQeK+wIa/xjIsbz1+EZy1aYGo09Y1mySJPaLAKEuIsEAQK972tVd1d1de1ZmVW5vHzbxPnufVnZ1dWN7iYbkIx6iEJVV2Xmfe++++695/vOd87yEn7mZ1/Fjm2jKJeXkUlrBw79fAu9N4JQgEnXc1IpdPcPYHxiAv/qX/+faEQmXn7lE1JveeLYMVy4cAFD/b144fnncPjpp4ROTdSYTiZQLC7g5vQs3nr3LBIJC88++zF00Vc7n4Mf+JItJ2XdNB0B4clkGo6dgm3klCevrWjy1AJRIDwOvak+VMQp/k6DcBJKWR8aUIBUsb4a9VWpAZdMuNi0MRNOOvpqsz41rgWPaawbgfDQN+CYOeQ785idvYk3f/A6bl1+F9kk8NHRFLb2FtCZduCwXMyLsLJSw7dueJienES1uIjhriwe378Hu7d1IJM1RITNJ3vOyGJmqYajZ6YxteSic8czePLJ57Fn736kU10MZ8CykxJAVZQ5Q0A49/0iZicz853HJgjfBOGPbqa59yffDwhXD7CN6Svn8Z03XseFr38FyeIC9na34+l0Ck4UIM3gGTfalgnXNpEMVCb7jkOzw1t/r7bnEUKTTDoduwpN0V6ST6Cwmwguq4C/7MlNoBIEqPkBroUGrgQGnO4+7P/s38WhZ55Fe/8wzEQCfqCFmy2173GMjZ/BD6r/3+92N0H4+93jH1x79wThbksm/PalWi3TytNPHV4InJz3cWSyCKdexrahAewcyGAwpTJ+hBHx8k6Yp42WbqtXbjXHikE/YUIMC1c84NitGi7NlzQI78eOrgQ6lO6NHK3ZxBiw8E/KXEWZksUgnIwXlsawLVbg8r1TKyFO3nIxV/UwlqFPeDsGM0BOf/6dmXDuj0L88uc/3wThW7Zs0XWD94rmxT3w6G5+q13B/bYSi6jc7+s/vK+7HYRzXEgm/H9RmfB/8Gu/jsh2cLVq4uZiGVPLNfSmkxju78BgG1AwADrrEYQLe2NdJlxXoqqgla4758taxzTHsoDwpQBXppew7Jt4piuL0YEU2m3A4VrL/aUe2/Fzx8/g75SkjvrM2EAw/rdmyiOwABoVvjPdwMXJOaxGDrYbmyD8r9K43wThj+5u3A2E16orOHf2lGTCFxfn8PIrL+Lg/j1wHAsWV9WQDKlQsV2Eymuira0NHi2APA+wkzh77hz+61f/CJmOdnzq05+WNePLX/oy/vJ738PLL76Az/7sz2Dnju1IJsiVDpCwDExcu4pLVyYweWsF+/btkSy4YbLG2UYqlZS6YYJty0wICE8lM3CctIBwcYJght5iRpz0sVbOmV6fbwPhDOIysx0gFJE1ZsNDuLWyrgl3ZfMcZ8KDoLYhHf1udyf0I5hhArlCAZXqCi5fPI5rZ97E4swkDo/YOLC9H+2pCG5pAalUGtn2TkwH23HuzDmcOn4Cq+VFbBkbxsGDo9iytVcYb25QRzLTDsNK4/yFm3j34i1MVPPYvv0APvOZz6K3dyvSmW7Y6Ry8RiCTn6ikM5MuQXUemyB8k47+6OaUh/nk+wHhTJnVKw1cPv4OvvMXr2Pm7W+iO6gLCD/k2LDDAMnQh2dHkkiq2yayganqutcdMa289dcKA2wAwgnIBX0TQKtSUynd1HR0t16DH0WYNBM434hQT2cx9vLP4dBHn8PY7seQyOXgNuowbNoGqtpjB6mH6ab/bt6zCcL/u7mV73kh9wThU0uxOvpa9pcPom2b8P0IPn3+EuoBdt0Ql1eAcwtVoFrEYFc7Rjqy6HUCpBwLicgTWjofY4o9xXXhrDtTnxDBUuak6lGPDInWS5aQa6TDmnAfl1d8XCvV0FavYGtPF4ZzaeSMBmybNeTBWiY8Ik3GVPUqhovAYG7REjsGBZ8iGI0akomERO3qBqnqBiaLPq6UAix5IYacOrb0FNCVMJD2q6KuSp9VUZjWQuOy4YpC/OP/6ZdRKpUkE/5XBoS3SM2850jQL9jc0N9/T4lcUUxHbwHh//M//BX86q/9OpBMYaJmY2Z5FdOrHvKWicHebvSmLeTCOpK2CSsIRK9A9A9i9ziCZ4aExHbP05lwbsQ5plUhR+g30KBPuGnh4oqByYVlVJDEdrgYGexGRwowa2XYZoSEYyMwE6okg+IqopxPkE7/eJ0JN1SYLNZTICCouxUY6ay899RCFeOzRdStDHZG05uZ8PsdJu/D6zaf2UfXyXcD4RRlO3niKH7v9/4fTExcxceefQovPHcYoyPDsJgx9j2pA2ewyyYt3TK1SrqJuudjqVTBkaNHcWl8HCN7tuCpZ55BtVLDn/3pn+Ltt97GKx9/Ca9+8hMYGhyAbYRoNOpo1Pmed3Hx0lUMje3H44f2obu7E235NAJtAUoAztmD9eCOlZNMeMLJIGGQjs71y1Q6LpIJZ7/FDLUYhK8ViEWhBuEBqecE4Q0JCdarKwgJvjUdXdTR/QCG6TWFwVpp6bFQ2J13qQLbngNMegZbKC+4uHrsKE4dPYqPjWbxkZ096G0zAPeGsHIsh7PTTqwUyzh9ZRrvjs+gXHeR7O/Bzv1jGN0yiK5sA07YQJbl7qVVnJpu4I3LARqeg6eeOowD+5/Fzt1PwE5nEQUmIl2zZtgq3K9Cnm0bDqjNTPhmJvzRzTT3/uT7AuFhhOW5ZZx489v44Xe/hfDKCQzaEbblM9hrhbBYUhn4cG1aIQE1x0R7w4YTUzv1KdxWetqCz8VsiE+I5WsKugGbeshNOrreycfZcD5RBtDm1oQhM2E5ONuIsBgZcA48i0PPfhyHnn0Bme5O1OoVmAmTZjPCYt0E4Zp3sFkT/kE9cu9bu/cE4X949FpTomGN1kxQq8RmKJ4mtDZSaj0PVbMNK0ECYWMVmYSJrB0ibbmg61XYoEK5+jgBxDpapvLkVFokCF/LDnPs8bOpZh4QpJgWqo0AdSOFemTDaVTRnkmizWFGry40ObdRkc9Vtlz0VFZ5QycMNOg34ZnKJ5ltGZ4nyrG0h6qbSaGsL7gBaqEDL7LQYVRRSFnIGB7syBMQ44UGQipAmoZkPBKGJ97NX/zNfyqstt/6rX+DbWMjkgWhkiS/62Iz/T3uBbXo0yW9qWah62BYp6YmQsYTCZL0bRC7tThrqiY8KWeTuIUOYGh6Yeu8ykltzUBdz6oUz2hhBYgOlzRD4KfaYVCCP0gb6nSEckRfdDltS/UlD3UdsSVc62SsxnLT/lHO8z3a0OchEz5DJ7TWkfbjNtTYa/5Tk+7F+I68bn1E2gdW6QSsuw5hXMb1D0rVkYdSBl3jha8VUah7ocoPqEQho0gFZESIBPjD//Jl/JPf+A384uc+j8//yq8icFKYT7ZjbqWC2bqPLJJoy6SQN3wJ6tikPgYBPIpYwIJnksbKoA4/mcr9PiKTAaSkiixHNmyC8AjIOCYa7EbbxqyfwGKljgYzX14VXfkcsoYHq1FGgjWg3MdSrVLE3xxZjAnmCcIp/hZKuQYjz6oN/o3XmmYGznJgOglM1Q3Mlqrw7Az2Rdc3Qfj7NkW/d0PvBwinPOCDHEqq58FKYR7k89+v19L6qzmDxdNwFKFSKePY0Xfwb//dv8apUyfw7LNP4dVPvYI9u3YinzSlRppzv+SExBLRQBDQwieNlUoFl6+Mi7q57Tg48MReDA4NolSu4MTxU7h+/QZ27dyD/fv3o71QEAcSZorHx6/gxIljcN0GDh9+Ebt37xKV42w2jSDwUa1VkUykxYaLYmyOnRFBN9tOwbJzqiZcMuGqZl38wZt0dMUvjVceNddzNx0IAA+CBoKwIRlw1yXtXNeEB3UF0ANf5ml6A5N6zvMRM0Takcnv1u6Y+pk900BkVmAaPGcLoRvh6omj+OH3vov9vQ4O7exDX95G3l5C6NdghHXYwTAafoSZUgPnpku4cn0S14ol9Ax24KlnnsBjOzth+hXYUR1dKQNzXgLfv1rE2YtF2E4eh574NJ567hPI5PJIF/IyNwacZ0OlJm9QDd/kXBgXy60lBtZW3Phi9GKsX33HmNQK1huNVZYMyJKmxdRa6+eb65de9+U1JFfosdiqji4rtpTvKVX0VqEuWk/xDPk3x0qg7rq4fmMSV69eRbFUwujImFJH71bq6GQ0sD/k7rQIs3Hs2nf1CSefKlY/V2uhvL+5hIqPWXMmoG+9KGzro7VMoVVBX51D/LqNhfLerzngg2pHacLEOxfl0BBvWfSWRkQa+cxyP0pLwJvj13Hqu2/g6A++i/bJ89jV0YaxTAKDsSlwFMGVbDPgWUDGt4SN13rcbaaPE+ahCBKrsS+0dE1Nlz1RkzGqfuDYTIeejMFbkY3LboSFRojy8C7sPvwsnvvMZ5EfHkbDqyuGDvc3lg2r6dayvvfXnWzzz3f7/Qd19368dn9ymfAWsxvpIs675E/Gom/c82llfS2sp4TW4iCAFvTV6uhyTzni9I0ONALgeyTwqlX2/WhTmO1+R8A9Qfj/8dZUK6JZG+5SHs3J1JKJkjeMi4hl5GAhgwguokiRZQ2HC3AE3yeoUEubJuk1oZMCWIzUKdjXHCCmhcik66EJlqcz62iFCdiRI1F31nrzO71GZfsgbcZqtszsqQBByjcRigpkBM9S5F6LIJnJRikEs+FajgD1imXACWxYgYlkVCE0gk2yrqVqyl0OLm5gDMAxfGqqw4x8/P4//ofo6mzHF//9b2PLYA+iIK7AVQNfFZwpFTs1ybHSVmlVCw9ekKIlwDayWbuulOKZvzdjYEmkx1XSMCRzrz8ZSUGK/B/DktpGRmZr1Zs2Ax18r7TB6L8h7cSLNCdhUagUgKmuNW4j3kgn472Iz35uyHmEYg2nAic2Ny/CaebqbavrMCBtSH8/SBsSt6CYHmuSA9gahJuhpWZ1TvaWviTpT5HYEWkxk2IF+gj1dbgSIlBX0rwOERpQfcUaJxUqMWCLmJ0mffPW6G7j69iGw8lJ2uBrVB01k0+s5/6DL30Vv/FP/xle+uRn8fO/9MuoGg5Wu/pR8jys0pvXywgAzgR1pIO6ArshxyV1CSw0TNIgVZBCQLjpIzCrApAF8Eesj2QWO0JCMlG+qB83nAyqXoQomUXJayCTYJCqAieoIp1wZCwS6EeGBc9ICuMkBuEUQvGsGgJkNdB3YIe6jdCVbB79QatWFquNEKGdxqHw0iYIv98Z9n143YOC3bvZKd3rVIPb5Cjf+6Jo0fWg53W319/tfB/089/7rO98Rcg6R1nvYr9wgTWoVFdx/PgR/Jvf+lc4fvwoXnjxo/jkq69gx7Yt6ExqyyjtkR0DrGQyKc/sjRs3cPbsWdl07ty5EyNDBWSzGTr4olSqoFKpIZXpQEdnl9CwGRyeuDaBb3/nW1haWsTePbvx+L7HsGVsq6xfQUC3BFs25KSh82d6gScoyOaof0eJtNgHMUNOgK48sxmA1tcsOwEdIOVsyH/KuqT9wAMXQegKuPaDmmTeg8CD59fgeQqcr640UCqVhXZPazQqMHN/4Hmuonxry6wYXHG99QxLa7cwYG9g8tIZ/OW3v4E2fwlP7h5GXyGJ4VwNkVdDygpge50CwmtIouilcOXaJH54+iLcwMXex/biiUPD6CrYsKIK2pI1NBIJXC0t4/TFENduFJHIP469T7+A3fsOoH9bPzKOA58uEV4KKacAK8rIXK7UVDjPxyY83G62BGTiaHgcmpU1487jburGsbVrvHdqtRaL9z+tNmUEYAwUtP6tCXhMFewItCheDMZlfdcWZbzn9bqLGzcmMTExIaVzoyNbsH071dEVCOd9aiqgCwhWtlSyD9kAhBOcq0THGmCO7218fet7hHEfOnvE72m1ZLsbCI9kY3Hn8X48/w8zZ/yk3sMEhNp3cB9LsKR0jlTnqS1IreYiMglcDVSrFZx+9wgufuc1XDzyNnYsTODJkUEMJm1kqPcoVHETDTHm5jYqgqN1k35S57zR5zB4R4EnJugmGwaWGyEmC73oO/A4nv/5v4Weffsk+UHGkEn/8URS2Kmt4yr+3Ls9T8ZfMzX1B12D76qSfhd1dL7eZ43wbYFwFTgJIyZE7x+EKxHuNacGmav05CMifFwu9N/jAKHLoKrvCduzpy2NtlwKCVMnP5sSwHo+iy3xboswPcoR+Vfrs+8Jwr98anwdCFc3UQ0I1m/o3KBEaUOsujYqroUorCKVspHNWEg5DaWuGhB06tkjYvRUAR2lfK6Bh7YoI6CMhR0i00Fo2nLT616IKtdLn4u7i6RtIGlHsMy6LB6smWtWzUobavJK+qEC4fQlNbmYKieEhBKiRWQ4aDASDKAUMqPOSL6JTFRF2gZSlgItkUlbBxagcwNjCDhPRA3RXf+3/+I34daq+A+/+7vo724XUJxJJ1p8uZVHswx+2cbR8iVCUlC5zvBKgZrCgAqEK2DZzISzs7RPI4FlPBcn5C7xQljjph5vvl/Fnw3dBukI6j2ybkob6hEV7e0mCKcfugL6d7QRA3Ft58JFnoq5/L+cQ8BFmZkEHRHdqA3p8PtrQ/aBzTo9VT/d+vxKXEETCZihptkcLb+ah5wHhcVa+qqVfWmI6Y70FdWE2Reso24m/XR8RNGwJESiYDfrMCIDfiPCSqOKVDrFiAy+9KWv4H/9zX+BV376b+CX/sEXUItszDhZLNXqiArtSFY4nkwU7BBtUUM+y6ZYYGhJgKlhclOsTtAiVZwLi1FHAIJwjh8GoFSGJiAllP2eSqFspFCu+wicDCLPRSGbRhouHK+CpGNLrVaDdkNiaeYQzguQd0K1gAemB89IN0G4sEQ4QmurMgqTqRSKkYOy6yN0MhhrbNLR/ypN4w+6GX3QDQCvlc/JgxwPDsHXMj7r2/lgQXh8NtwExyAsRK1WxaVLF/F7v/+7OHnqBJ544iCef+Gj2DI6jKwEoVVmslWgrKOjQwD4+fPnMT8/j9HRURw4cAC2FUkwLZFMIwyY0QoRGAnJVDN7XlpdwQ9/+CbefPMH6B/owyc/8QpGBvvQ2dkpVqG+FwnVncCHGVYCbIIuBcK1UnuSmXBlW2ZZCZhkgLVu0OTSdCCX8w4Dvw2qojMLTrBdl++sD2eQnUrsFGUj+4wgnIGG48fOYGpqSsqxtmwZFQCXThP8cwqiKrPeAegfmPEK7QQqpbKcSWdbFtPjF/Ctv/g6qlPn8JHdQ9izpR/bO0PAJ+x2EbkerEQKZrYLdSuP6zdncOTcNUxMXpeN/kce346PHNiBJGu8gxUkU3n4YRqLq1mcPjeBN0/Oo334IF79mZ/H6N7H0dnVJ5k3I3Bgi4MLEJBjqxcaBcRV3yhA2oxa6P6L90QPB8LvRttvtSdTP78/INzSWWrZI60RwuAwoNISRJEtgmwjVEZ/vbf3vUA4P7f19a3e8Rt91ocVhMfSrIplqEC4VD8yKKgFkRueLxRuP3CxOD+Ht157A+e/8xqWJsfxtLGKx4cG0BH5SPmcRRUI9wWEk03IJIB8+iM9AloyWhZcK4sZz8RCpY4LVhbZbdvwxKd+Gjs+9jzaCx3C0IFLvQwbkcld6Z2uCpsgfN2t0iC8NXMd//x+gHAJUYr97ZpnPc9wE4Tf/yN1TxB+fpUV2fpoifRK3ajgQfX4MhLCaPzNxQZuzK0i8FfQ2d6Ggd48cimCrlAAc3P5EoCsFi+VjVXoillC5WscyUPLyC6BA2xFiSjXQkzPV1BcdZF0QnQWsujKp5FhOE8ADd+vqNcGTRD14fgKf9JD3GfUUHzCgRSp7gGnOhO+AzQiYL7uY2axhko9QEfCR08hi+5sEg6jzdoXTxLbzIRLXS3rYyL8sy98AaViEf/ff/wdDHR3IxQPlEA2RuogiIqvlAC4IQ7QaanzZRxQBSX4O/7H82RXEHRJrTwnXqHCG5LJdoVWr440ga/0G/tLCVs0GHAQoQzSgWiVo9swlU2VyjJrEM42pAsJ+P2WNuIJ2kCCrAEJXjBTzy5W965BIIcQqWYbCoS3tqEy4evakEw5r6OlDU9F3uU3xI5sQ65QhRMS8qEaEUuWnfoCirQloJJttIDwIAbhLW2kfI4NNaxDTcuSzAdLHtiGBBOUbxiZExwzynte3Qe5HwThXAVtZlECkGLXCHz8wR/8If7l//4v8fd++Qv41V//AnwrjStuhMtTi1gxbQwmDHTms+jP2iiYig/iMDIdUtjQQCMeKiLYxtFC1oYHX9PR+S8yCnieaS683OgDmCjVcWN2AZXQwkhHO3q7MiiwTMNz4bBchJRQseOxlNOADkKxTIMgPDQDeCDlXY3PuI2UrQQX+XW1WMHUfBF12BhqzG9mwu9/jn3kr3w/QPiDkdHj2f3RXvqDXvfDnI2AH5kvbgfhnKdoR/blr/xnvPnm97F12yg+9rGnsG3rKMx6uYlv4zman5BJZzA9fVO8vbnu0J+5s6sTHYU2AbFBYMC2aSmWVFnx8gomp6Zw7sJ5nDl7GpXKKp56+kk8//xz6GhLKwqx78NrEIQnBPDSVkyBcAeOTSq6rf6dzje9wy0rKcBTT63xAq9AOOvZRVguBBqBKKKzDT+oSw24rGuckwJ6hCsQ3mgQhPv4+uvfkgz/nj178NRTT4CZ/3w+L9aeYr22LpDDc6ArQ221Ilmw9lwGV86cwJ//6R/DnbmEx8a6cPjQbuztt2CFLpywDiOoqw16og2u046ViovrC1WcPn8O49duYNuWXrz84mF0FFKI/DJy2XZYSKIatGPyVhFv/PAKVtCN5z/+KrYeeA5DI9uQzGQR+mT2aejtrIXL1Uqm9icCHHVmWF2K2sOoHcyDgfBW4BkD7tba+Q8ChJOOHgNkVZGm1knSx20pqVBDRa3Rak22uD97EBBuRjBbMuGt793MhN8+Q6ndmw5OrgPhrQ+vaUcolZZwfXwcR77+Bq784Buw6qt4PhNgV1cHUrUKUkELCNe2Qdw9UDfpUR8MEFAI0rfbsBg5mF+p4pRvotHRiW2HP4rHX/00duzYBdtJyZwjOzo7cUdgR3aCd6mR/rBmwu8MzunsMtnJ9Hd+xJlw7kE3AuHUK9rMhN/fk3VPEF4PCUvjo/VhjSv+dORY1uwIl5dcnJtehldbwlBfN3YOdaKQZDY6QEKsPzSQC9d8j10tDqPqtNWCpyKuNjyJuqvaNf6lWG3g7I153FyuIpc0MNzfjdGePAq2itKyglxEIvgfqcv6IKiQrCkj8lLPotpIkgbM2r3IhGcpK6abK1Wcn1rCYtVDfwbYOtCNkUIWSWbBWzzCeS0EbARL3LD83Of+Hi6cO4df//Vfw2BPpyxYrFNX4X9u5JQtmyonNmCkHKFspzzWpquvQECRlLMjkIXc/zgAACAASURBVICCytjHdTeMWjKYQBxKwBZvAZJx3WJIUKoANv9uptIsrEeqEcAUNEW7GbahKO+x/zo/X9WVs62gpQ0FkMkSYSBDbN9IfxQAGEp/mWlHQHeaSrdeiMgjfTGQa6MYwG1t6J082xBgK9ex1kaCv5T2DPiaeS4FBhKFp+91CIMRXQmchAiFus/oLs9bAWR7jY0u58nLam3D8VV9Jmmcoa2o+b5JyiRr+1VG31Ql73LhAsIZ2GAlgA6ISBuse+R5OQaS6aRQwd54/Q388Vf+GP/8n/9v+NV/9AUkMilMBRFOjK/g5koF23M+Brs7MdaeRoGMjIiaAhQfNBEyE96SZKEGgQoshPDMhC7jWIMdjmTxVZ7m7NIqLl6fwrIX4WB3F0YGesWiLBG4YGZDsnGGIyA8JiipoAbrydRD6fHvenzHzymrDchzqEcRTt4qYnx6DtXIRk9AQUMH6VQCbSlm3CzYZgiHGaW4Vl+2aWrMK9o9a881TbdlMy5lG7yf/Kq6yKUzGB3uQ1oiLpvH/fTAg4LRh8mE3w1k3O381sKN93MFekt51w3WxrmaB73u+z+T1lfG87ei3cXgiJRa163ha6/9Cb7xjTdQaM/h0Ef2Y/euHSikVFZg/ZeiZnsSmE2lUvKs1Ot1eK6HOtkykYVUOicA/ebUHG7emha7smMnjwl1/emnn8QLH38BW7eMIp1giRezy4bQDhlEzOVyInDGMjGCb2bDCcYtZsBTrC2nYBv9w1MwCcJlkYoxJs+X7Cx+KRAeecx8xyCcSuhktTFYQNCtgbhfk6w4gwjf/tb3cfToUQwPD+Opp55ET0+3gHD2lRKWWnumVR2iysxxfmI9ecZJ4NLpE3jjta/Bnb2EoXYbLzxzAI8PJ5AwfDhhDbZdgtvwUfVMuFYbYCXhmjlcvDqBk6fPI2EBTz35OMZGBpFJGcjSgrRURjVKwotsnLq+jKvzNgqdw3jsmc9h554nkOvsEHKTlB4w/JHZeO7Z0Otcocg1HZF1g+xuoOF2qvntVM8YbLzfdHSpCafOiwQaVJ13Kx09zoSrpVHtoWyytx4AhBsE4XGGXdbhO5/t9Vn1D2smfG2eXsuEN5dO7iN9Hxb3MIaP6ckbOHvyFMa/9z3cOvE2ejIJPJPyMJBOIuXW4DQz4QYC4bRLVueuwaOHmys3fpdPK1Tufe0symYSxaqL026IRdtBfvt2PP1zfwtPPH0YdroNZsB5lhvOtXHVOh42QfjtfSwAWO95JVenEZswsWLbneZb1Fr2k6SjSyJI6sFvX+88Clhv0tHv6zG6JwgPvfI6DmIM+yjowolaZWApQkMa8LlygKPTRTRK89gy1IcDY33oTFDELYAT+Lpumc8+Qbiu3bZic6RWiMsaF0cmGSpHm6SAw8Di8iqO3VzC9VIdOTvElsE+bOvvQBcnoigQ5ce1TcUa5Z35VGaIVZOKPi1ZX5o0cbNBdJBMwgsiXFtaxInpMuZqIQbTAXYN9WJLVzuyZiibHm5ilOgbR14AI6RqbIC//4/+Cf7oK1+WzVU2RYCSUpuPeLMRURSLIIgPgQU3ocBfphEgEfBLtNsFhIeOAtOytIesX1c/WyHVsAkII6EUySWRVi/ZGiXcUrOo2B1Jpjx0lPJ7xguFkm8HzL5qkE0gLbo8BEmG1MBLGxGz8HEb2kaVwQZmkEUDwEaVtfG+j2oUIkwqcb620EA6jGAR6Huu1GzDIfXpbm0oUKb+rq4jScp0ZAijvGqQoh2irhU5uVanAoCkacqXGZYqMSBrgEBZAgkhkIjNtkV4hMwAJUASBzISJIGTURACFdOEFzFgYcgYZg+kyZAgmKfwHu+5CJcpMC4BEbYRmHADD8V6GUaCwkgZgcPlxTJKS8v47f/r3+OXfvl/RGilMGdEODu+hMliGQPJKsYG+7C9u4AclYQpRiKph6QO0rAzFBXcpL4B18mAjAHtEy51qWoBDfwqDNJXTQvHFyq4cG0Sy76BQ+kEdmwZQX8hBcNb1UJvgfoMyVrwM5RhnyGKysJTUIwT/XP8d27KfdtBLQpw5NYyrkzNoWYk0R+5myD8vqbX9+dFDwpGHwaES2TwQQ6p0XswCvvdN1gfJAiPAwScM9Q8y/PkY0vg+YM3v4M/+dM/xvLyIjo68mKZdWDPKGzbkuw06eAxJZyUc2YVCYb53fd8uA0XM7eWUFouS2FQvq0dtVodJ0+exvHjJ3D27BlM3VrEvv1b8PnPfw4vvvQ8ctk0jLAmGehMJiMbIFLSc7k25SpCizJL1X4TjBP0Ww7V0ZVqOjPhIkKmKZ/qNtEHXGW+SUEXVlXQEME1+o8zC04QzrWOrglcbxU1nUBdCYKdP3cJx44dl/YoGrdr107JzhPIxzXhrRlenjeF5VgK5Hk+EnYSpfkZnDl1Eud/9E1kwhJefOYA9vebyDoR0oYLw1mC54Vg6agbMZiQBJwO3Jwr4tyFy5iaXkBXdy/27TuA0ZERpK0KEu4NBEkGj21Mluo4NeFjeraC3U/+Cg49/SoGRnbDt6mFQqG4OjIB9THiMae1ALgwq4JpGRCyn5COU2FN0ZbZ4LjbmI6z3q1AOwbfHxgI9xui4i+gupWOTtafBMtbnmctOkjBtwcF4XGtefy+9UB8E4THA0n1txJlXWPicAhGFMpq1GGz3CzwcOncGbz75g8w881von7zCnYM9mGvVUeHZSLPhIhkmBn04h5D74FFkJVFdhvPrw8y3d/rtWyZc6Uf2fCcFOp+hAuNADf9AEF7Jx7/+V/Esy/+FJxcJ6xERtHteV0bBHfu1s6HNxNOGBKztRQ1PJ5THjUI5+j0Ze6/k46+CcLv/+m5JwiPwsqdu6hYtErqVGJQzn19gNPFBt6+sQC3OINtwwM4tH0QPUkbgd9AipO7KIVz3Yoz4cyW6gmhmYfTi5soges2JNpqoliu4NTcKq6vNESxfKy/B2M9begk2A19luWuOa7IpjE+P6Y2NQinGpsG4U0/M14TI+ak9i4u4dRcFfMuMJDwsGOoByP5rLTnewESiZTitstpKj9Y/uOHJ87gBz/4ARpuHflMEq5bR3FpCU5CAShCPJ8UDbL8vBDXl5dQ8T30OAl0ZzLoSJFWz4+OUKcAjl7TBYRrH0YFwmPwGjSBJdn4AsIjEzWLNcYhyr6PmeKywK3eZBo96RzyiSSYuKbgR42bKrGDILCk4B3t3FS2d60NRduXTDjrvQnUDAsVfrkuivUa5laKkqkeasujN51F1nKQMFmD7KPBLEoTZK9rgyCaD7HU26s2UqzqZhY8iLAKC3XfQ6nholqvIeE46Eik0J50REzHsSP5/AbrFIljGSgIDTDTHVNwGKhQAQut4Mk2KPQXRGg0Aiz5IVbrNZQbLtKpNFKOg7ztIGcaSFDF1WDGXim0r4FwAwmm92nTl4hQo3WQ5wqNsz3Thu7OLhza/wwOP/8cVqshZmHi8uQCJpfL6Eu52D4yiK2deWQMF2agA1AiyMaabd50CdMo4T5GKYRK0ArCNbgJ6wjshCyqJ5fqODtxA0UPeDLtYOfWUfTlEzACCnDoOk8QhLMjVBvyRcEUeZ55X1uel+YG04fHDTKAH91cwqWpOVSRwEC0mQm//yn20b/y/QPhSqRMbY7irXoMUjVdV1MGDbHXu38Qfjew0roRW9+TD3rdP86dUJsbDcIZ+if7xjRx7PiP8NWvfgWnz5zA4uIskgkbB/duQTabRT7fht6+PvR094huRKFQgFuviyhWsbgsNG/HsfHOOydx/doNOHYKw8NjaMu1YWWlgsWlRczMzKC8uoxdu3bgMz/z09i/fy9YYWKiLsCVImg8mYbrI53OyjopmXBLZ8EpwEbBIyurasIJzq2kFmYj5TO+f2sgXCjpUSAgXITYSEdvAeHV2kqLOIeuUwIwO7OIkydPyvUNDw/h8ccPSq275zPDSmaMCn7HQFzYTRSOhIVatS7K7nR9YG3rn//B7yAs38TzT+3DY70hcgkga1G9Y1GKlRlU9KIUgtBEI8qguNLAxPUpHD15GQ3PwKGPHMK+/QfQnmmgkC0BhSRCz8dMuYqjF0hfn0T32N/AM8/9LHY99hScAoMWZAHUkGgkRcROzccMumshFQmY6lFkxNrVqla86aixbpDdbVwTlDShVgsDZCNQ/ihrwm9TR28F4ZqOfnsmXG/JpGxNZcJjEL4eUG9UEy7PK8sB9bwgnx3rA7RkxDdB+HoQzkSWmn/006qeI8+VIFbgujhz/F385Te/idmvv45kZRH7t49hh1FDG0J0p1MI6mS9KXHhGIRT2JiJoUcPwqHmkNAUxxgvMjARGbhRb6CcSGHXpz+L51/6JLJdg0jm2qW+2LCV6PP6cbUJwm/vAU4dzD3yUNPITwaEq8+Lqeaq9LF1bqJG191AOF/nc2/akgnP51JwNoXZNhy+9wbhgduyi2qNlhFQK9sM8RslNdf1cLzs463pZUTlBWwbGsCe4Q4MpywBdo5I6MVzSEx4FY7xGihutdniIkXxmIhZOqVCsViq4Nh8BZeXa8hGHnYMD2BLTwZ9trJKsIQXEV9ny/nyKgTp8ePUiJVMdox0SYFxFHX22lIJR25VMVM3MZoNsWeoB4M5C3kjkAyD1JvHbeg6ao7GVdaGaxE1Izb3ElVBlUH2GC2nEmsY4frULC7MLWA1CLG10I5dg73oSNowAypiK9XuOBOuMtUKkROEExSqzKyqRSfV1wqYXaHMFzPsSVRcD2enpnB1elbspQ4MD2FnXy8y7BKvrkXjfcnEy39sQ4u2WaTN39aGzgAzUWCRFm2jnrBRXKnj1LXrmFpaQCKVxEd378RYe14o6UlO7rSlMHgdt7ch2xWyAljL3bwOnckmVZxCfJGFquNggT6v4xMolkvo7+3FnsEB9OezIsBm0hpHZ6nV7VW+8HZLJjywVBu+uaa6b9IblnfKsFCKgJvzRVydmRU6dH9PN3b0dKM7rRTEo7Cmsu3yGRwzqg2Hdl+itO9JTbUqofBh8z5EBpLJvKJ5mRau1UNcuj6DqeUVZJ0Qu7aNYWtHBrmwIdZ9hgSmVIZa9ZXyDzCp2CtCBspCTw3a5kwLUEyN48qwcKro4/z1Gcy5IZ7Nmtg+NoS+NgOm32jS6hXQ5nXzfuuoDdsQ8cJWAcG1MiI6HHiWDdcw8KNbNVycmhUv8tFgYTMT/uMguod876MEna3ZcRmFQjNTGU7ObyKaI7FWBR5Ij443SLLo+r7ynxZ7KhX0ZLZXjWj1GYqAfDsFtUnZ5uxFhaEHOO6V0f9J9dWaZRfPTa9butSO13nlykWcOnUSFy+dx4mTR3H1yiVsGe4R8Fmr1UR8jQrU7B/WSPM9xWJRwDV/bm9vx/xCGZcuXUY204b2fCfa2vJ44YUXhGFz5Mi7CCMXQ0MDeOLJg+jt7hAQE4ZVRRVmuYdYG1KslB7giaYCOqnocSbcNNOqJpzg3NLq6DoTru4B81W83yzPUgJsAedYZrBYd+4pZXRmcOOMuKrzVlacrPOdGJ/EpUuXsLCwgOHhQTz22GMSJBBh1mZt9doNlpIwunSEKjhQb0TobM9jeWkRr3/pP6B88wI+/sx+7OlsIG0FyDkEEqTEqxk34N6AawnSsJLtmLo5h++8dQ6T04sYGt2OXfueRF+PjWx6HtVwBVYyiWKjgXdOL+D4qWtwjd3Ysfcwnnzm49hxcDt6+trgpAJ0BjnYyZRy+Qj4xbFMQVY1N0rJmKbcUW2DjEDZG2xw3E8mvHVz25oVvo01oKre9GZbBzLiAMo91NHjzXSrOvr4+HhTHZ0gnNoEZGsw0MLypRh4t6qjKyG2tUCb5jHeVhPeCppa54fbQLVsnuLAhaa7b0BJv60rJXN75/GTesYfYMr5QF4qmUau3TIvM/fD8g2u3CHCRgPV5UUc/eGb+O7rryN15EfoT5vYvWUYWywPfmUFGTI4QvV+8i1Ng/sC7h0ZZFc2q4/ycP1Q2JIpmw5EFlzPx7RhYdJtYNEwYex5HE+/+DL2HH4JmfZeSXbJdmUDEH7XkhApnPvrczwoG+3uZS0qE752rDFyvEZsQhz/9d50dK3IJfTy+FDMVK0v1WKZ2ArClaWZEueO5yzJhAc+UlodnSCcjrccc2ulappVtKmO3gzu+vo5571YKheJD6hQ1XoDW26O1m4RuwlSft0Qx8oB3pouISwvYMfQAPYO5TGcooo460+1CZ1sYDSxSeq0dRxOKMmxNBTZ7QEs2xYQK4PDAJbKDZyYr+JykSC8gZ3D/djSk0SvrbLFTfXsmCimS95YwytBRBFmizXDKRSmXkBM4rG2mJnwpSqOTtcxW7cwmvWwZ7gLAzkD7dquQ+8nFVU4rtcWkS8tbCZd1DohMIigzU74PYwweauEC8sVrITAjkIOuwYKaHcUnVo7OArIUwcz1FprmBOp1FLzVQT9KmtqBIwacpK1ULVM1PwQZ6fncXl6DkYiiUNDfdjZW0CWdc2s12ZAgvTDZjaLbWgvblIub2tD1+h7poj5EFxWLKBUC3BqYgbXi4ui0P3szlGMtqW0WB03XdyIBw/WRsBNvKJerVrA4qqHk+M3saRB+N7BbgxkHRYRSBkAo+oiIiR9JBEWoW/HrLlIG2BGMftBFh6VVeY9WQYwteTi6swcgrqL/u5u7OjNoytJITtOLGttKLK6+mLdEm8+Abhcp2ZxyBQn4yIhntyRpUD4xeu3BIQzg79r6yi2djjI0qdbBNi08i1r7Zs28LyTOkvdop/A0SC3TJ4hBcIbhomTxQDnry9izo3wsZyJ7aM96G1TNfSxmI56huL6ef2sRQ0JcFEESuMKpQug2yEI8yg6ZwBv3Wrg4tQiVpHC1mBqE4R/AOv9o9p0rgfgaoitZSz5bymb0OCcm8D4PWJ/pQUg17JfBIkqU9ikxsUIQgP4GEDezzU96IZFPSc/mY1lE4SL4KdESHVAQWUFXTKClpcwP38L58+fxaVLF2AZtDCrYPLGpDyw9Oom8E4mycIJUK0qKjn9mcfGxrBl607ZxHguhbEsPP74IWzfulU+67Wv/TeQfHXwwH6Mjg7Ctug17ghAVsBbg3ANyKXeWzLhSgW9CcJtR/Q8lIUZgbgNQ8C7LpmiICc18DUIJ3D2pSY8BuGe2JIpNW9VAx6LralMu4nxq9fEg5qZ8JGRYaGki1icaKPEE1fLdlE0MSK4gQnbSaLmmSjk27CwMI9vfOU/oXjjLH7qowewv9tHLhEhZ3tSuy0QXAeHFAMsgUS2C+VKA2+dvIETZydQ8SykC4PItCVhpX2s1spCJ19peLgysYir4zMorqTQ1TuIHbv24SOHD+CJpw9i6/ZhjPb0i5+7SaEoP6FUqR3qq8RUdCkIUsEQDcKltG2D42FBeCsAl5/v4RNOXZONLMoaGjTzbxT7Y5nDeouyRw3C5Vm8LeO9xpBp/X38ug078cMKwnXmWwo1uU5zrHMPp81RWU5WWVzErWvj+NH3/xJHv/897LhxFQO5BLYO9mPAbCBw60iw3I4WpVqDgXsLpcHEPYT47zzS1cylaY9pIa3FABjUmzUNTLkephsNlId34+mPfwKHXv4ZtPWPwvMpzLxxoGYThN9+q1RV7KMB4apkRttD65pvmX21RVmcCd8E4T/e43PPTHhAXsgGBzcfktim05RKhMN1Ixwvh3jrlgLh24cG8NhgDiNNEN5SIqhZ5mpyUQ3wm6iAayDjN0G4ZpgbwOKKh5NzNVwp1pBpgnAHfRuAcE5WsZA2RcUUsAS8uNaaE1nMjg8IwlUl7LViHUdvuhqEN7BnuBODbUCBw1GEpdYqHRV9W+8vtEC5upoWEG4oL+nYcZT1zpOzZRy5uYClRoBd7W3YM9SL7pSJZNCAyax+IgbjKnIgiu88CMJ1NF4t/oR6vBG6ntewsMp7EUQ4M72Ic5O3ENkOnhjuw+7+DuQI+houDCpuMUvc7HllbSNXoty39I+eVkFlSl9lUvmHVRMouSFOTczjWnERTiqJ53eMYKQtASFWc3AIHTU2NoqvQ9eV3q2NcE01f8UkCA9wcnwai+Vl9PX24rGhbgxmLBKrVTZXLLzURKE2xyx0bxmwTWvfNd0BJn8DZp0jG7NRhMlZlQnPOkkM9PZgR08bupI6oMPO0G2sgXBLNanQdkuGZy3bzr6KQfiEG+LitVuYKq0gYyexc9sotrZbyDFoRFs9rXAumZ0mCGcgWINw1snrS4pBfjzGKDi3BsKLUkJxOGdg+1gX+nJKTV5GTtPrXD1v4tku7AEq9DOr39JGy5jm40/BQldAuIeLU0WsGils869vgvAfb959qHf/OMByPZBt/axWsMwFdmOArMLdXJjl77G6UpOfHs/iXBeUICU3XhsCk5ba0vXn8SBA5u4bskcBwlWQLwbhrsuMrIFU2tGZaQ/zC3Oifu7YBlZXVzE7OytZ5Dj7zfNl/1KcLc6C9/f3Y+euvUgmUyhpivr+AwcR+B7eeftN/P5//j309bfjpz/1SbTl0qjWlpHLZeF5VZmzFQhXwUv+bJm0KtPibE0QbkkmiveM3uAE4WQdmFxo9MHst9R5S0bck5rTGITH2XCxKKMOiNZBUSBc0fL5NT5+TTyoV1ZWMDo6jB07dkiGVTKf2ie89f6aYQAnClAPTDiJFGqBjbZsVtTjv/HV/4TF66fxU4cP4MlBE+0ZC22Ohwa1S4QOTU0UtYAHoS0Wi0Fk4+y1FXzv7VM4dWEKs0uk2wJGRpLaaMvnkchmUXctlFeqKFdspLMFFNq70TVQQFdPAW35FLYMDWJkdAt27NyD/r5tyOYKsJI55Y3Lx0B8mZkd55PDtYVsop8MCG/tn9vr55ks0EGAmNL/HplwgnAe/Jz1mfBSqSQ+4Y8KhMcBuTuAtiQAbgdYMnPcRaRNbVE+pJlwvRHjKOPugoF0JVUcISGMNg/l2RmcfPttfPcvvo4Lx47ik0YDw4UM+jsK6IpqMAJflO3DkOVuDMIbsCKC8FBAuG8yAP+IQThLHWlXKDtZriEBFkwD036AiZVVXG/rx8GPvYjDn/nb6N/xuJorKFy7mQlvmZ83Lu16VCB8TbOCjKNIDIPuRkffBOEPtZ1rvuneIDyixr1GZM3VWtmTCQinsIqoaRKEhzi5HOBHmo6+fagfe4cKGEnTVolZZw3MFJYUIKQMxXTdh4BwlVVklI51wZIJVzBTlhOC8DOzqxhfqiIXxnT0JHrJ2JXouFIwkwiNSZqaym5nW0F4098ykhpiwbatIHy5ipOTLuZrFsYyMQg30GY2lHEmbaIFtKjPjnuHGWZVA6nPI97ciPczBcAU+13E36aKOLFQRTmysLOQxmPD7ehNUXhMlLikHljZYinum3AJhAbPTLiyIQNriiWzGwC+jUiy1AnJIK/4Ec5MLuLizAKMZApPDPVgd29WQHjS95X/NG1mBKEp8Mo2JJt8WxtU6CY1mj6tug3DRtkCliohTozPYLxYhJNO4YWdI9jWngDr07M8JwqLkZZ+tzYomiZ0gpY2AirG0xPewrIFzJd8yYTPlYvo7e3FgeEejOQcpFjF4NeVShop6Tx3jiTSEfgVz1eiaEc6uQpYyB0zUhp4mpiOgBszFVyemYXthRjo6cGuvgL60wqEm6yZplQ6SKvXomakpJN5oPKCiEyKnvFKOFJ1hsZIytgLTBNXPWbCZzBZLqMTSZ0JJwinpZ4BsQnTuWcFwqVyC3RpJ3XM0/XgbI8WbMIAkEhQgNByEMDGyaUA564vYc418ERhIxDOHJfKhPNqxCdcxo4r72/QkzgOhEnZg6YM0YPYSYChmB/djDPhaQxhchOE/3jz7kO9+2FB+HqQzYxovMFZ/7c7MneaRh56q0KvrlSUJZUAPsuSTCdp1vziv/l+WktaNv2hKbS4BgTizXZMO1eAbo3CRgr3RkerdVPr3++1cX/Yvlrf/hrThfPKGggXa0vOybIWBnAoQAof9VpNqNUE3zzvOBPNPlOK5SoQSWDLvmGf0cKLuhL1mvIXby8UUK9V8fprf4bf/d0vYu/eLfi7n/sF5NtSqLurSCUTzXsgINwgCFdsKP6sQDhV0ZVHuMpU6/IAiraZjnoNn/tYaIzAOwbhkg1nsICUdGa8Q22hpkRIFTjkvVMgXAUCTExO3mxmwkmf37VrlwiVykom68DtG0mKgKZCH6u+gUQqi3qYQCqVwfXr1/H1//r/YvbKcfzURw/iuW0J9OSTyFsePF6rBhC0LZMUMUJUfRuGncS1JQs/OjmOo2dv4sJkHbeWPcy7IaJGhLZcAttHxvDYzlEM9vcgl63DNOsI/BpWy2UszC9iebmM1fwwenv7MTK6HUNDezA2tg2DQzuRzXcgwbGeteAkGRAPEER1mEghaec3HLsPmglvbrPW1WASgMc1wc0SjvcA4S4DFQLA7syEP2oQfnv2u6UEha4vLTXhrQD8rkG1DzMIZ+0tHRA4r3JfK+4+ZJAYYo+7ODWFN994A996/WuYHb+C/yHvYITCrykHGa8iDCaLQro6SMQ9pQ1XniGHjBZxRXm0ILyhuOXIBHQ4oJhxgJJtYi4CxssrOGXmMbj7AA5+8uew4+mX0d7RDtPaBOHrA3IbTTCPEoTHNeEE4cKk3KSjP9S+7b3edG919DCuCW8B4rLxUBM774lE2On33fBwctnHOzeLiEqLEBDOmvA0HbAJHgjKFEhlVjomU9tC4yJ4UU7aWgUFZMKbNsXSlKgZ4cliuYZzs6uYWNQgfETVhHc6zN6Ql0H6sMr5EAAp6AVkmeYWNmEkdlMKsCvPa0VHN+HHdPRiGacmXSxW7SYIH2gzkLYI+lRGOp64eG7x9GWJJ5+KzN+mIip11BAxihiET0wWcXyhiuXIwu5CGvs0CKe6uALhntD01UFwrFK6BOGsUVb9qCZSCVH4FiKppXYEhJf9CKcnF3Fm8hbgJPHEcC/2DbSjjQrjXkWyAtyUsQZeeOl4zwAAIABJREFUhRHWt6Hl2NmDBOFsgxLjAvoslG1mqUMcn5jFOMXnUim8uGsE2zsSUuKfYzqaINwM7mxDPNx5Ha1tKAAbA/0wtFC0gbmSjxNXpzFbLkom/OBQN0baHKSZQWb9PEevUMIZpFCUeo36VddpEE46uoKfvNkJoXbxOmIQfmlmTkD4YC9BeBsG0oZYlTHSLFF4gxZfa+rhhlaSN0jR0feDNiGqnptdmhDPeQaCxoMQF67P4Ea5jL7AwW7S0Tsd5LhxF2s1BizU+GaUOo538/6yDowgXFXWKhAOPkdamT+y6O3t4NRihPM35jFXN3ConTXhvZqOzoWMJ8TAja42F49XpcBuNEF4Ugn0yUignZgG+n6A0EmL4B9B+IWpBawijT5zehOEv9fM+gj+/rDAMgbaMeAlMGuCr5bNfnzKinKsgFcYhJL9XFmeweXLl3DmzBnMzMwikXCk3ndkZASdnZ1CrWYtczqTFvq1aWcEhIsydwwETWVHFdt0xeCNr4l/3qjbWkWsWv/eeh3r3/ewfXW/IFyBB/Xqer0hIFyXyVOjFH4QIqEVfj0Gszxf+kExCNYCE9K/Bs0eIyToZqGBU3m5iP/2p3+E3/md38aTT+7D5/7O30ZPd16VoXgqUx1nv9dAOK9aAXKxIyMlXRwtTFi22tSqv2kQztfG9SqUnxTwrUTZGGCnCrkaCwTj6nvMhGB9eGw5Ft+7mZk5sVQjA2BgoB+PPbZXxOjidX89CGfYOA0fK66BZCaHBtJCmyal/U9+74uYvnQErzx7CC/tzGCgM4s2ywUSnKsoSurCZl28rmP3zJTQx2dqbbg+V8ONuSquTFcxMbuAiWIFpbkG6tU6Bgpd+Mhjw9izawyP78sinXThWB4aVQqprqC8XMVF7MLSUgnTtxawshKho6MXY1v2YsfuvRgYHMLw1kH0D/Ugk0nCD+sstoNjUCDvzuNBQXjrRve2AJYIc6n9x/2C8DoBzwYg/Nq1a3g/QHjcG/dDR7/X8/+hzoRrEE6xXZ06UftpPn8rJVw5fx5/+drXcPrIu3AadfxNy8VYf6dY5zpuGQmHzwtD+qrkLAbhTKw4woQThZ1HsFqtfSTtT7m/SfsNJEJqGYWoJCwsmjZuVGt4J0jDyHdj7JmX8MQn/iZ27NwBy96ko7felPejJlyYElLesxYkVlJeKhC0CcIfzWPyHurotZbQtX5QY9VysfaiZhQzvQZ818WpZQ/v3iwCGoSznnooo60tuFjpCKgC4QogO0JSibPHcc6btmdUSFRROmYEOVEslVdxfmYV1xaryDITLiA8h3YiJgFYzFwqIEwAFOc/s16yabgtPuGaTawKlpUCdUBhNqGjL+P0jYaA8C2ZBnYLHd2AY1UVCBdKT5wJX+OgOwIE9Xm03qsWOjqJa6xpuz69giNzqyiGpoDw/cN5lQmX1Doz6r6uddYAeQOqOEFaU0m7SUd3UDKAShDh1M0SLkzP60x4F/b0ZMBtQjLyVCZcqOJx9S+zC3fS0RkMaLZBgTD2lWFh2QSK9QjHJ5ZwdXERTjqJF3cOY3veEjp6irXUBOL32YYaCaESIeM5GSaKJjC/GuLY1VkB4RRmOzjUiZEc8w6kvKvPV9xwBcLvSkc3eR2xqrgj4JawnyD8+kwNF2fmkIwMDPWQMZBGX4LjkkOKQR3VhgB9beHVFA/nR8Zd2Kw75zBgrJnDysCVUGXCCcKHfEuB8I4kcpGn1fxbPkTSRRLvBiINwrlh1nwRWwoDCcJ1LYiZlifozKKphdkMHOiwsH2sH3200A34BPC2ac6GjF0+jzoo0QLCleoAIT01BjQI53cnK+yCtyUTPi8gvMua2QThj2Y+vuenPiywVDVcaxnnmD7cuqGPGyZoW62sinAYacHz8/NCLy4Xb0r9c7VaFao1s+IEgwTi/FJWWWsAO5EqIJnKinc1gRi/+HP8b9KUmSVlJl0E3cS6samqeVs//FUE4dycxIx81tqSeW/bpgQubCcN32f2Uf27VFL9xQwv+5Bf4o1tESgzgOqi0J5He1sBjYaLZCqJ0tIivvfdb+JP/vgreOaZg/jsZz+NwYEuJBOG1FxTdE1lv+NMuBJm4xyo7i8DIDorLjafir2gALv6vQiK6Ytgnk2Bb+0Vzrirp8oPmgEZzVpQwE5blOlsPj9nYWEJp0+fxtTUFPr6enDw4EEJzkjZjtzb2zPhjhGJ9We5BqSzeTTMrPiXX7x4CV/5j/8OUxeO4BPPHcQru9sw1N2GvO3CTMUgvA4HFWEEEZQ3jKSsy/NeB6rIoWEVMLUEXJ9fwFwjQG0JmJ2eRW2hgpxdRCHnoJC+hW1jNnZs60dXrh2NOlBZ8fD9lX2YuDaJEyfO4erVogSTenqH0NnThy1bt+GjLxzGMx97EmNbR5DMmLCNDBzjJ5MJv6MWPC73+DFBeCsd/f0A4SpIpVmOrd9bMuHxa2KQvpGiukwEH/JMOJ8cZsL55VEA1jDg1atYGL+K4+++g7e++RdYnpnBaGcHXipPY+tgD8JGDWathHRaWX4xEy67U8OAHZFFyUw42XZkHz1aEO6btGCNkPYIwj36wKCWsLBkO5jxA7zlpbDkm+jc+xSe/ezn8cRTT8KRxNra+Fk/lu5cKDeF2VSfPLwwWwzCqVsVz/tc5yRtSbeIzUz4I9n1vQcI1z7hTWsEbRvGxV7U0ZWfN4Fpw3VxesnEkamqqKMrOnp+DYSzGDreZAn21QC4WTdIEB0/SAzFhEodneBQv3Sx5Kqa8CUXHb6LXcP92NadQJvMI0xdatAUD0ad6ZaCBrFn0p8Vd2XcXhAhcpgDNHBtvoGT02Us1H2MZiLsGVbq6AmCI54rP7M5zoX4rjYXco4Esi10aEmOM5uqMu6eY0lG/NKtKk5PV1D2Dexut4WO3pMhxVoULLTwFj8w/nwFhsWqKs7IxvsZaUNT5Ulkty2U3Qinry/g8vQSzEQaHxnNY/dAB3I8Pdppide59j2VRS7ue36PbaziHL9uiG1YCoiumgYWVyOcvLqEWwsLQkV9fk8fxjrTcEQ5hyCOY0XRkNRC2tJXrW3In1vaENq3gZJhYn45xIkrMyiWVtHf14P9IzkM5R1ZNhQY1bXg4t8aXwf7Sud1dQ07Yy3KUkXCM3INvNdzvokbt1Zweboom+Wh/l7sGUqjN20qEO4z267GjcpSx0mdmLHBe6KtvWSsacEAyZ4zmGBhvEp19DncLDXQabuKjt6VRCrwYcZ1HTLGW+1v2CXMjsVHaxv6dxy7lrIcOb3o48L1OSzWQxxot5sg3AxUwEn1veoruS3NscM2+FyyTxg+UUGfpg8VKaeOJYGjIxqEV4wEus1NEP5IZmO5A7wXsX2RmvjiYJmqqIufS+GOyFcIZgT5n+IyxD8zI8sAjhyMcQXKzsRIkjwTiLWNZUYwjRCeW4bvufC9Km5OXsG1iau4PnEZE+NXMDszjY6+NlH53rNnDzoLPVhdraJYLKG4sCRCY8WlMpYWilheLqFeq2NlJZCa4472LvT09Eo5Sb69G9lsDtlcHvlCF3q6e9HV1Yt8Pg8jYaJuLwkwT9pJOJxrRaIiRCgsI5UB5GZMvLctG74OPhqGEh3T6hxiQaheqynYrC/U7w8kc0l9j/h5U/2mqOXKY7v1YKxPWEhxzaqey/lb1m17jSpS2TSiwIXv1gUcuxUfIa2DEOL65A3MLy7ixtQUFpZLYC15pVZDo6Zo3QQehWxOX5eFTCYtdl71ahnXJi7j5Imj2DHWj89/7hexd8dW1CvLWFhagpVl0MOXvuPz2qiTGQUJiASsQ6cAJ0teLEv6KkwkJAsfX0esXi1DQ4Pr1u9xf8egMN6Uxb9v/Xcc1FkurkoW++2330Z7u1J47+npgZMg8G+Z53UHq2ych7oAfyCZL8A2UuKZ/qUv/t+YHz+Dx3eO4oVdCQx0pdCR9pReyQZHK3ht/TMLbiqmBzu0UV5exY0r8zh5cQGT0z7Giwb8ZAJDW8fQ3l0Q9lYmY8OvzGO5XMWt+VVcmaphYSkErUXKtQBdPWm8+vJn8HOf+QW89MIryGW64NOhhO5wD3C0+oSvL9lo7fu1n1WGSlSy9WY4VjGOf6fE2dbupwhc6Uw4A131OoXZbsgXAzmxcj+ZLKKO7lEYMC4voL7AGo1cytLipVzYVFrgVmfn19PP46644/d3UUe/Z2mJlITdeTxsUPIBbtMH+tKKpJFsWKDNL8vHTJCcGnouIreOxTNH8a0/+xNc/d630OP72DHcj+2FEpUihIaeCNW7+W+Vm4rXE3VZFGV1OIdyHx9VVImjFSJguUtkos4tBpIiHpuk3ZRbFXXz5fZBWI2KBOszIUs61BrjmmnZJ/HL1ExNVX/Op5v7IxsmSx/1mKHzCoUST9YDXKu4qPZvxaFf+Pt45VOfglPIwGc9e0uAlgHiu4l0/nUbC3cVGxVr5bsf64N08fyw9o41EO57KvmyNr+oMSD2oS2MGv6s/CsYrFflZHHgVdpjEohMW/13BsspmM272mBZVazaL+u19o0IrU119PucPd4DhFf17kfREdTBXbwpdDjeDBHfMQy4DR+nixGOTK0iKs1j+zDp6AUMpRQdnSIsayaz8efwgeUUERNlYsqwsmGgGjfrfeM676VyHSfmarhcrKPTb2DXcB+2dSdRSGhkYVDxO64r14riUksdgyWCqeZVwBDwoWzNArZlGJgQEF7CgqtB+FAPBnI2MgLwCbBJpY57l1BO0ZBVlFHVDXONFBjYCsI5SVkahM9UcerWqoDwXQLCO9CbBpIB67X1h0t/8wNUjbgC+oxmKisy6cFYFE6DcD4wdU5sngLhl6YXYSXSODRaUMJstLUIyEhQYFo8I+WDOAmrviClm/Zd8Wa/eW+EZaAEx1YNE4vVCCeuLmJ6fkEyNy/s6cdYRxpOQKI37zU/l32q6ZdSBqDFyyKl5B6PqdY2IqkjNbBsWJgvBQLClzQIPzCSw7AWfzN4PhqEhzHFU4IJYgYnG2uOLd4JlWtWZQhUClAEewNzgYXr02VcIQgPQwz29WDvYAa9aaXoT8s49gXBtBJmiwXNuGlU8Efdc127H6v7cxzK9Vm4Wg1x+YYG4VZdg/AUMqEHS0C4BsgC9FunUubS1UHKmJo1lZe72s96CC11XgThF2/MYqEWg/ABEWYjW0BtnHi2ik0iAQk9dsQGTVgI7KE4Ik4QHk/SIQKOWRh496aLS1PzqCCBPoN+yA7SqQTaUgkkHAu2Gcpmn5spFftSVnBkA8gGjhO7xCnUZB8ftIYzWF/Lr6qLXDqD0eE+pKkq9yE8FAiP1SbUPLkGwls3UQqE8/BQVZoRsvlR2g4y/skmkjphgi9NFgpDNKhybUawqZpLcZ/SEm5NTeDq1Us4eewdlJZnEIUBursKGOzvRaGQR9dACoV8Hu3tBSR1prfR8IRm7TV81Kqsaa6j4dJbOoLrmXAbVAKvY3WlgpXVVVSqDfgscRDbE0N8rms1T8ABF/1dB3agvb1DQHtPd7dkzZ1EAv29A5LRSacyohPCq1N15/Rz5nhVwVHVH8wOE2S3Bv/IAlDjqcm+jp8tTcdnhljIVLI50ZRfhjSEzr0O+Qllj3Ommp9J4w4DFzQK4TM/MzmLd48exZXxq7h2c1K8sLNtOXT29ikKOeuxEddum8xHC3D2KXwWBpI1L5cWMTF+GadPHkNHWwLPfvQwHtu1Hbt2bEF7ZzvstPL45msdm9cfIZvJipiazFP6nLkZZ39RxDEGOuu/yxzTUpvfpDvrvln/t/j1MZCMQXjDDXD+/AV8+9vfRi6XwUsvvSTlCokE16w7WWJGFCARKRtL1/NgZbLIJHPwXB+v/ZcvYer8Eewa7sHhLQZ62xPozMQlbXdODHcD4cKIS9hImxYCP8Tqch3TSz6K5TpurKZxdbqIm/PLmJ5ZRGXVRSHvIJusobe/C6lcL1yjA0u0Rr1wA6tuA/sPPIZPvPzTeOHZl3Fw30eQThXUfJa8Pcv/XlPXw4JwHVZVlHRNLyaYknn1HiCcIJtjhQCcjAyho4+OYtu2bU2LMtrQxcCb4ycG5GrdY7BOXZWaZzZB+Hvd4x/3756MLO4RLCkN4frKfXe9UsXi7E1MvPltvPudb6N2+Sy2JhIY6+vCoDmvQLehQTjnfykBVGuJ7Aa0O5HYlfqKaWcbdUSGizCS1QQN7uLsFOxEG5IWrV8DWPVVeEGIVSeLVNiQUrpMUNWuCybqwkZRbDtTFNgDEYET8WURknPEClcAM5NSloWK5+GMF+HaSh0r3SPY+7N/By+9+ira+rrVbB7X+OjA6SYIv92vW+7nbfrZ9wfC15e9cM9GOM3fxyC8GWiVPTD3/grzCVCnaxWZGeKMoq3zNkH4Qz3y71ETrlMQOmrW3DgLdZDJai3MBqDmhThdDHDkpvIJZyZ8zzAtyhiJo0+4priqWVwDMCpCK7q6+tJCL7omgTXhSsBNTSBLKzUcE4sygnAXu4cHsK0rhc6kiu5QGMdXQ0kmFvW4MwoYgyULvs5oKmEqnXkPaMXkSJ36tUUXJ2+VMK8z4bslE+6gjeJejMTRR7sJkAnn1kA4AwYEOwR4khMXIS2VCec51U0HjdDApbkqTt5aERC+s8PCvuEuoaNnAq+FHqjAq9qUx5lwJcSlAJXKe4mtmwbh7IGq4WgQPodLt5ZgNEF4p9SEJ6iYSYo8/VUFpCowGV8HI5WMdioQFeeMCc4b8iAS9K3AwmKdIHwBUzoTThC+tT0NKwyQasmE+8J0UG1YmjVAoM8a69iQTkFi1QZBLR/wIqmFZYLwW1KGwEz4geE2UWAnHd0SAKmyu/TKjtswlCO73H3VV2tiZGzDlhGiShXmAhs3bpUUCA8CARx7BjLoTTETHglti2dNEO7L0hbXTSu1dcJJdc/5FwsUGlJeqhyH6j3j9QiXrs9iuuSiy9KZ8I60+Nwrn3AFkBnY4tiMYZcitMdhmJgKzwVVh0eobGoon/AzS8yEz6xlwkcH0ZdVpQcxSUAJHKpqcAWPKT7XCsJVJpw9pMoD1Mbcp084DLwzXcelqTlUkcRQOLcJwh9qun3vN6nRGiv+q9ev1eytBUJbxXRUtaD6G+8r64wJOMhQUR+wtjBzkV0uL2ClUkJldRlLSwuYvnkD05PjKC4toFFfQTppoKe7E1vGhjE2MoiOznZ09q/ZQqmFX41UClVJQNbXnuIMujFYZ9gSmC2XVrBUXMbi0hJWyjVUa3UB5tW6j3J5BcXiMpZLJbFPakv2IJ3Ooi1HentOPptzbkdHl9Qk85op3FVob0dbvoDu3l6kkqSzp+T3/DmZaJNMsgRCVbxYgwkFkkgTj+tPW8H1eiZ8vK9pNOpqPREhM1p8EUQTNHuih0Kg4tVrEsisVlcxOTmFS+cncPbcOQTUe7AM5NvzGB4eQoecb0qujeer6OMGatWaaKq4ngu3Xhfxu5WVIkrLi5i6cQ31ShGNeg1+o4bt28awdesYdu/dKhT/xcVFpNMpCVrn2/IosjzItqUePc5QCYgmfV1nrFqVq+N6/FYQGwPEjYB5PII3yoRTmf3UqVN47bXXxI7tE594RSmkJ+ymndltT0AYIMlhm7CFHRDaCeQyBbFXe/Nrr+HqiR9irDuPQ4MN9BRsdFFhVc9N65+ku9VM+iI8mULKVB7YfJrqskLZWAg6cPHaEo6cvIiTJyewuuKioz2HA/vSGNkyikLXFpS8Am7cnMXR89cloP304cN44eMvY8fWPejt6oeTzCorvqaGy3s/4/HcGm+gHyQTLgKbcXBE4/5I9iVrIHzt5zX9nlYQTjp6ayacPuHMON7mEy6BLHUtBOQMMG2C8Pu7tz+5V6kb7HkQ2y4+Uwz/l4pLuHj+FE78+Vdx5cQx9NRL2FfIoy+fw0BjQUnlGNS1YQA8VpTRS4EECtXejkHxoJGEZdpIWT4i00PdrWLJ9bBc97Hi0zUoDUd7fGdsBm4ptGwg7wAJy0CmsSL7bDJu6kZCAPgaCKcCuwtXGHs8F6cZEGBQwDMN1AMfF0JDQPhCthujL30Gz//Uy+jfvkNKnOJD5qlmuuvOHt7MhDd7qtk5d8uEx0y72+Z8SgtLYE9lw+P5Pc6EK1yj/yZAXO0SN0H4j/+03xOEey0WZTGzWxNLFAinnZHe37kecKrk493peW1RRjp6B4YStsAURzSWtaWIBgTrs63M68WAnPUvlkFgvFYTvlip4NhCBZeXa+jwG9g9NIDtXVl0anX0kKriOs+mYJiagLjkEpARUBHUxwrU/PR4QWyYSfiRiWvLdRy/tYy5uo+xTASC8IFsAnlR2FYAm2AmhkeEWnEOJgbhHLAq18vfeLquPUQNSaH5XFhYwalpDcI7bTw21IPeBJABa3VUhyoxOlURH1e3M2cSX0fcBvuU0UYBcQhRQer/Z++9nyQ7ryvB82z6LJflTXvv0N0AGiAAgiBAikYiJc1qYmdGsbszq43d2P9kI+aX/WVjZhWrCMVIsaGIkRmKIimQBAnCo9EO7buru6uqy2ZmZaU3L5/ZOPd7ryq7UA1DCrEynYhCl8l89nvfd8+9556Dmufj6sIqbq2UoMcSOD09gIMjg0gjQBytSH5LApHt52GT+hRWTRVgUyJe4lstZ6OjDgvrHR+X7hXwsFSEHbfx0sEJ7M4mBHpSmE3sXDRC3q19RJVwUqT4+yj1Eu2D2VOCQF7pMmwU6i4u311GoV4TEH6SavspgnCeB4mGCliK+mbIGlDXStGwtkA475w6jwiE867lAwsLK+VH6ehjKYzE6PrKKxyCcDleeuqqioC6p+yi5GiLQLjaYwT0mUnuwsBcV8Md+oRX2xjWOzi4exf29KeQRluOml/R9VZAXyUsLHTC7/h3BcKjex4lZ9hdxX1crxCEL6PY9nG6z8C+6UmMJHXEZDzxU0xNRCCcY1Opo9uyD5VK8EI6ukpfcZSrap+r8Uh0nF9r4M5DBcJ3uetPQPhvPvfuuIXNVoFH+vQ+gxUgwjeb8EgxNFhRbVSg6yGtVFfWMOSrblTWMDd3FxcvXcCdWzfRbjUw2J8ScHfm9AnkBjJS8Y7HSB1UbUeG2RBwG034gdsVuqB0z5CeRkqxMKOUZ3SbCRzpQ2f/MMcSs+xUVDdhxSj2p0lVnPTsdseRanpjoSNgjKA9XyxJj3G93kJho4r10gbyxbKsO8Mjo5iYmsahI3vR159BKtmHwQFFbR/sH0c2249Ukj26ai6N1JiF7B/Ycoxbfahh4isEHJ8A4yGzavvN4uc31eBDpfNLly7h9b//KZYX82LR9dJXX8L+AzNSCc5mM6g3qrBtKsknRBxNKu/svZb+clV5FM1FEej0RQGdFctqtYyLFy/g7bd/hVJpA4m4gVdePCFVTCZa0skUWk11f3iuQkE3yU7pAWfRQh1WMqMExHZ9gF5g2NuL3wsUI4rz9kp4BMJ/8pOfSGLg1Ve/jj179nwKCKdDhAEtbqLZasEjGBANCuC911/HgyvvYddIFmenXQXCk5ztviBDJojD99PQvHX4wuZqoMM2N9OGk5jG3YUqPrp8B6sPHWmz2DW5B2df6CKWGICvDeOdS0X84q0P4SXGcPT0M3j62XM4ceYk0umseK2bFMeUfu1tbInPmB9+k0p4BLLFGoj3kyy+kMlAV5nNJEqPkFsvHf3+/fufAOERHV253ahkxRboBiyxt1Mn9aQS/iVN/ts3GxFDuzSkDWDGbVTdNvIrC7jy0Tu4/Nd/htLcfRyLmziVyaDPMjFCHRhJQNKKLKxAh9GRmN9oSrs2AuGuk4Cp24ibqsrZarew0gbuF8u4s1rCQteH47mI92WQGxvESCaFk76D8UwM6ZiFeLssdHVbGHP2pvOMivVU7FqzrZARZ4QgnICc3e0enMDFQ8PGfKWBRcQwcPoFPPPiy9h79iVhaETzEZ81YR9tZyWF1+wJCP/8IJzim9F13ZzvOS6kqq2A9iNsKKIAXyQwFUDvAeHEaU8q4b/ZfPCpINztBeHhfiJWi1LN2xKncQjCy118GILw/aKOPoiJHhC+BVYjXW9FVVegQsirWyDcZ/UhUkcPhdnqCoTfKTcx4HVDEE51dLVoBI+AcIIN9WjGAsJTVmceBeEEZOJ9G/joaoTquviEX1qh57KHmUQPCNd/PRBOL0YB+hSj0GLoBjpuFmq4ulJFpavhwKCJY1MjAsITmyCc9bCoKhrVbTmhRcCS1yNMJoiFGIML5efX1OKouj6uPVzFTVbCYwmc+RwgnBCe98IKVLJCUZeF+CkK6QThUqWWSrglVdfL9/JYEBAeUyC873OC8J5KuLKpUwC5F4RXCMJrBOFLKDTqSuinB4QTYCpa+WeD8GgfkrAIK+HcY963ML9SxuxKWAkfZSU8hdEYQXwgWVyho28D4VxuPi8If+BouLOwgqVqGyMaK+EE4UmkqO4benZH15sMhCjxwvqzguOfA4SXFQgvtH2c7TOwd2YSo0ldQHZU9SbAV0+YAuFKhE2BcMLwLRC+9fcIhDubIHwNjSCGGa/0BIT/ZvPu4z8tlQu+esVylKjVo9W+Lfprux3AskwFkpkYEtGsLkyDCtcONoprWHg4h/mFORTX8mi1NqT3jy0F8biNbDqF3FBWqt/jY8NIJSwRGQtoVSdajAac+gZMVlfp+8wgTvqOHRiWgcDz4JHiHvD9pEJq0GK2fI7iYUJFlB5sVaEWledQtZs/U0mc1XtseGh3u2g0WwK+G802HMdDrdNFq9VBtc4KuqK0s5pj2FTt7qDZcNBue3DZA+vHxQfbthOIx5JIpSgOlxQ6O6ntseSgAq6ZjFSOU+m0VJgSFPySVo1QZ0J6vzWRwdg0kQipf0ohnKrvuhw7+69XVlbxi1/+Euc/PI+9uw7h5ZdfwJHDh5HKmPA9qpl7MFRUHPbpGZLcENDPNg5JDCh2GanpmqFJf7k6KA1LS4u4eOndG/T7AAAgAElEQVQybt2+jfm5u4hrVczMTOO5555DXyYj99n3XAwNDci/rtuVLDkTIkwWdEJrsWjgfZroURSA0WYtel/v2HscCOd9YE/4u+++K0mHl156UbQADFJ+dqSjs8JqwNV9CQB1Oy698vl8AW/8zd8gf+9jnNw/jRcPmtITPph0JOD/Ii9DJ8jIIPDK8Lw2/KCBJuMAzUDTHsdHH8/jvfPXYetDOHf2ORzefwQT+1ZQbwLrZRM/+uUDvPPBZRw6+xp+6/u/jyPHT2BkfESx21gooM+y9BE9qiXwWcf4hUG4MJP4dCtnGvmSZ4m5bmUFuJ2OLjHCpjr6Fh29F4T30tHJ7uBzr14RT00NQYKsJyD8s+7qP/Dfw25JBgE+L76hY7m0htlbV3Hpgzex9KsfA5Uyns4mcSweRzzw0Re2xEnBIArWhf0dSJvYJghXesSAm5C4khxLxo9Ot4tiEEe+7WOu0sSVYhlL+TwqdHeI+xjNJPCvd01hby6L/lQC8VYJhuchZpmS4JSYbFP8VTEs65YSw2UvuKLGE4Q7IjLnaT5W7QTmynXMtn1Y+0/h1LNfwYlXfxuTE5PquIMAlmmhK+Nz557pJyD8i4HwHenoIdVctWRtxRuiM8E23G10dL4nbGJV6/oTOvqvNQF8ek84I4LNV9hPEsaHyidctUkzruh0AnxcaeP8chFBpRTS0QcxEaduOMFdNKNwIpBuEYEChNnRhM8esWix3kkdfb3WwIUIhJOOLpXwNAZIR/8ECDc3QbjpkRLOaIp09C3wqkl1l3FrgK4RF4A5v65AeJ4gPKqEp8NKeNgrHVWpVb1aVcKFBhpW27kgK7o7LxLFvVQPTEdXIPxWviaUd+kJZyV8agTDMQ0JEbmIwFJUCd8C4ZzElEr3FggXb3SKDYVUw6YeR5WtAfOruLlaAlgJnxnA4dFBZKT62ZKKPo+4G9rD9Z6H6anrpHrGOWEqgKyU500JfqUS3iQIX8P8xjqseAwvHpxQdPTARTKko5Mmxwpyb7Vdho/PfmnVS616hkM3eNLRSWWVnnBbfMIvzy6iUCcIp094H6bTqhKuQKoSY3IeOY+wEh6wx1rtoxfoM0Mb0bLzLivhG5hdKUkf6wRB+EQKI/GwEu739oSrSrjc60CBcHp2imZBKGimOrTV1lmzIfC9RxA+v4KlShujWgeHCMIHkkhToVTKzaG6u/SEb4FwmorIZCi9OlvK7FFvO8XU6JkrlfCNHhCeNbCPIDzNnrCOqgKKjzmfwkdBuOoJ5+LMqn5ER49AOKt09JK3QRD+0UpNKuENxDDhbzwB4b/WdPs5PhR5UYdvlb5jztKyyinfe/US2VI1fXnsD2bF2kWnzf7rCprNCtaLy+i0m6hWiyiu51HIr6FSWYepOZiaGMHRo0cxMz2FTCYFK0xk0ofeTiirLJ9CTQzGabXVygholIobE3YiegYEBOHidU9HB0+BSfbxEQSKRVJPT7UorIanEQJPobWFNliWVle93QK0ONeoXjS28BimjUC3xbu6WqujUq2j0S6g1ihjvVhGsVBBtdKE0zHQaXfR6bgwjTjoPc4vVvpIbe8EcQno4vGEEoGLxWFZtlSn+R4B7ams/EuwTkokAz/+zY5ZAthVX7ouVQEeH8Xo3nv3Q1y4cElu0be/+W2cPXMCTstBZeMhauUimvWq0P8JbNm37XtUMFc2YqRhJ1JJpNNqn1SMz/YPIJ3tF1AeWDFJYNQbLSysrOH9d97EL37055I8+cM//HcYHBxQgm6cUHz24TdQb9TgOR057ngihliSlnEKYO1E3d5eYZIAy91SHO79++NA+NpqEcvLK7h+/TpyuSGcO/esXEfVEqAS5b0viuBpgYmm24bB40xnUSyUcOP6Dfzgz/4LmmsP8OKZo/itp/owNZLCQKKjbBp3eD2uQiaqkl0fpsEkCBMaPppkvUHHUsPG+Y/v4vLVu5gancaLzz2HyZFR9M9UsLBYwtUb63j/4wY0M4NXfuc/4OxXv4bc6BgMW0eXc6vORC3HL72Y6VTx+V+/CQiPvNsjEM7EWFQJ7xVmU9ov6n73VsKZKNnY2NgUZmPFkeMkAuFqfGyBcKE2m09A+Oe/u/9A7+yI/VDYU8MEnYcHC3dx8f23cPHdX8K4+REGtQAv9mVw1LZgeh5a4vy6ZcOrkuxsK1cgnMC7S1tXfq8DMd8ODXlcdKXaqaFsD2PFCXC/5uCur6PUrKHgttAMWmKt+vuJOA6NDWIom0K6UYDudpHg+PGVZpDSeYriYhctg73iyrkhEsi1gg4cWqRpHkqJNObKNdyqtBFMHsThs+dw6nf/LXbt2qVWOp92jzacriPjdMfnf1Ow9B/o2n/Jm/n/U5iNCfredUAAd08lPALh0Xt8X5Np9JFKeNgH/gSE/+YD5dNBuNtQMlBCLY52FgqziUBb+Dux6PZwsxrg/MMNdIqr2Ds5hqf2DiNnK7VlAaR8CZLZUvmNquMSVAogkVsfil3xXwMBe/w8DRu1Bq5VHdxcryLbaeLozDQOjqaREOxC429K/0bHKcbgsimNKteiuk07mFCkgu+n1zQDRhEFZ08U1dE7uFqsqEr4pjq6idjmleoVqeNkF/Zry24jz8WefbQbah+sVNsE4RpuLzdwdaWMuqfh8LCNY9M5DNqAQXV0ua7hPuRcwr5wxVOUfWz5YoXXSh6qsH/IstH2gI/nirixUhJf1ZOTWRweH0SW8zn7x0Pwqqq80fVWAZfWVRWrTVXzqB7Lir6UZQO0E3Gxlbl0r4S5YgHJTBpndw1g9yAFO1iZp0d4WPnq2Yf0t8sTvlVtUmrdYc1XWAPKD7VmWlgrebi5UMTqRhm53CCOT2Qw3RdHvPc85FpFqvfcDlXTlae6sjtTQmGSrJCdK3V0JhNKjo4HSxu4vbQu1EKqo1OYrT/O4IqbaqlxI8kHNU7ULaFtGfsAQwAdwnOxcwvFmkTcTtMx22BP+Cru56vYn7UxMz6KPbkkklRs5nu7lCBldVFVDMPZUXzgo80ydRL9oDCYQjI+nwtNk57wGw9WUGh6eDaXwMwEfcJpRaKYHgEV8SliRWGXTYYFx1OYIJJrFIm/RSIuzIR6CGihpGn4aKkhfec130LOrDwB4b/53LvjFjoMvGAKFZy91qyK6gJuNbhOG6YeWreICGEIzg2qJND4oIVCfgkPHtzD8vI8Llx6RxTPY5aG3HA/9u7dLX3eI4MZJOMWbNOCZdG7OpoDOE0F6mdBy1FSVAPag7I/AeJiDajU/XyxHOIjzaorpw72TPP9rswVqoocziecE6LsbVgZ39qzD83KbxkM6JZy3mCVj5vylb2jMLXlAHV0WN0UgUYqsRqC+92uKUCdFXT2xHH/tFIrFtdRKK5jrUTxuI7YrG2UK0L3Zk82e8VZMWbFfGhwCGNj48jlhpFNj0qfOiu7fYO0WssimU4hnkgKgE6nhrC8mscPf/g6VlfWsXvXLrx87jkMD6SxXsxjcfYy7ty4jGtXPkJheU7pLNB/3aW4HJ8x0rHjyGSzmJgck8Bz167dGBmdwMjkDJKZfnhWBol0H/R4BtW2J6r1f/sX/zfm5h7g9OkzOHPmJCYnxgXc82KtLC9hefkhVleX0dffh75sBpn+Phw6dEiANS3SCPb5b+TjvtNg3KlXme+rVquSnGByQ+5fqFq/tLgmFmUUAJuYGBMlfSYUKFxHpsZ2EM7hy4SsT2s3XhdaU26UMT+/gJ//5X9F+eEtnDt5EN88lcHMeBa5lAuffW87vB5LUw3aMIIG9MCE59EvfRAtDKDS6ODqwwouXv0YRszG/j1ZHDkwjf60hU48hgcLBfz8Vzehp07hha/+Fg6e/gbG9u6DGYvD15mcZazBtY6PggUDO4PwCGzL2tpDpf3CIDzy7w0r4VL5jvIRnNfDSnhER5d7J3Z0Ksn1WSCcfycIl0SFYjHvSEeP2jgkn8E3hmqi21XQd/pZ3i7FGEUr3q7NEI2j6FptXq/HWJQ9bgr+p1YVfexSIk3bFC1VbAen1cT5d9/CW6//CLOXP8R0aRFHRkfwfCqBcbJWAh9lthBJglY0rdV1pm4F2ThMtuuBAuFhGBbrtJGJx0UMcaPZgRVPohAfw2y5hft1D6XhUUzu34PY6CAWiovIz87i6fwGpjMmJnL9SFVWaByATMyC05EmhrCYoNh2jPt9SfAr/h01cBRvpAPHd+DTojCdxWKthWuFGsqpEew6fhLn/uh/x8EDB4XJE5XYOI579SxknPwTA9/b73UExjfnWolbo2fw0X+juXb7vPxoUvWzhdl6e8I3dT92AOHRdiMhVal0bwqzqbX4cXR0z9UQsI3BMjCcSSCbScCWpKViO29iPNX4on7e6sX7kqKrf5yb/YxKeH0bCFe1QGX5Fc7SVMpzPekPvFMzcGmlhk5+FTPjw3hq/yhGYibcDpUdI4DNz7ESq26Doszwbz0WZvwLI7pIOVqn0q+GcqOJ6zUHN4tVZFoNHJmZwv7hNNKykQAwWZEJVxBpYmfmjcdL4ZywwisZufBmUCmc9BY5EANdT8NC0cHVYlV6wmeSPg5O5DCeMpAQkZ2QCrNpbyPSBD1iMVGVWlfWzNwu9y2AFPBsW7KNt5bquLFaQcPXcXDIwtHpHIZoZd4OxcYI2qN9SBUsUnHvBeE958FFKgzIablCEM5+7VurpKMn8dQULcr6keKlj4AlHwVJTKjrvwmQBYSHgFCKF+G9keOQVRROPIZyI8D52wU83CiJ8NDZ3QNiUWa7PvRuG5CMJXcYBV+hDVo0+4fK5eFKrq4hg3vJv5iomwaW8y6uz+VRqjcwMpLD0Qmqo1uI8Zl1VR+8vAiSw4d48zyY5u3dR3Qe4l+uEgSlromF1epWT/i4AuEDCcUVEDu3TfuwcJzITMhtUBAh8g8X8pcC+vwi88KiqZ2O+80A95eKeFCoYSapY3Ikh30jSaQ4HCMQTgDMY43Aj1yEUB1dTjFSLo/U1BmReQhMA1SGvyYWZWsotj2cGYhhenwYY1nqL4eVLKIT7kPcBiK7Nt4P7iOKtsL7xZ+jEgv7fGOWCOVdWK5LJbzuWxgwy09A+Jc2nysWipAkSPN2XVh2JDzI54PSPKHat1COPczem8fa2goePnyISqUglmPxOJNHbVGuz6QTyOWyGB0ZxsBgH1Ix1dii5lfVjqACYDIeZc+b88LmaXaHVGzAv7OPgv/yi8+6LJ6sroQTKwN0Pn+yToQ5o+gbweRRk8RmvKE+Hy+Smy6JKXG0FIobadqkx5MKr4I5gupOpwsj3oVpsZfagkYqpKfBcwk8DBi6LQknAeFOV3md1+sobnQEiLY7FEBroVFvyPfrxZKotbM3nYEJAblp2TC1PnQd9ko24VAB3dRFMM6KsYqewMTkPqysFPDOOx9hZnoffusb38Tk4CBK+UVc//gyqvl7QLeOdn0DjfKa6rcTH1bS/ZVcpc/KOnv3TX2z6q7pNvRYGv25Uew6cganzjyLmQNHYCaTKG+U8KO//HOhfa+vF7F7zwxOHj8mwc3y0kMsLS7A8xw4XVqmKVG0g4cPCnW9v79fAtsYE8IE7Y959dIRt7+F14aK9vw8t09AzwrVO2+/j4sXLwnD4NChgzh48ABGR0dFL0D0CLZVwpkdNZlUNnUJ5jxdR6vZxlo+jx/86Z+ilX+AF88exdeOxDGYBhJ6FeTV7fR6HAjX0Yal1wHfhtclS2MY1W4Wa8UqfvTeVTxcXcSuPbvw1IkhHD4wiWwywK18G7fvLOLOfB3ju1/DS698G5MHn0NiYEgS6p7O5CWRkQLhlPHURS70ky/VurBZGdh8QxT8bg+so58/GXCrxzUSZtuko4c94TuB8O109MiibKdK+OcB4ZHrgPQbfwYI7/X87gXkktjlWTwB4Z+9gih+r8JMuo7axgbe/eXP8c5Pf4yVO9dx2CnjxOQEzpg6+kob0JwONnJkLHnqiwA+ZDXYMbZjktbuS/uHzNg6EG81kI7HxAKt1qWAYwz33TTuVToo2Rnoh4/hyOlTSE4O4878bdw6/xFmbs5iKqVjZiyHbHVVXHcShgavG7Uxcr3aAuHyezKcZF5Wyu2m3kXTaaIbuGgNDGKt1cXVfA1rZhYj+w/i9P/4Rzh79qwk+vh+cWIK/1UhftSu+cln67Mv7D+ed2wH4WRIRefX2zIUHXHvvLxzkvSzQbiIWIdJu2h7HBGRMJuMjc2CKOcd5WaiQLhq343U0T8NhLMtKm7qGMkmn4DwTxlyn1EJJwgPX8KoDgm5xEtSPWMwFYiyNL9ul3VcWWrA2yhi19gwTuwdxHDMEEtnBbtDSjsLIiHVNhoySh07VBrheyNrAuX+JAWUSsPD1Y0mbhXLyHbaODw1if25JDJhQZeVya0DDoGwgA6CEFYN1VHIIJcHOUwmcLdhzPhww8OVlQbWGh1FR5+kOjrF3bjaqklRNFjCZ1+plys6h7IOU13u3LTkBnpaO7umEuG5tdLGzeUymi5wcMDG0elBDMUJkMNKOJMO0dwii50KlkkNj5S0JdEdVWY39xGgY2qy3StzZdxYyMOIJfH07n4cGk8LCNfaIXjVCeC2JjBRZeb2ZBJQK+wWASKkxIZevB0LKNUCfHizKCC8f2gQ5/YNYKbfhM3YhAIBYZ8CmQdbQygE2ZHBSbSPsLqrSfk5XHA0YKng4cq9PKrNNsbHRnFqOomxFGBx8LAiIqhBVWpV8oW/6jmPsAouf4oqyCEI51hY94GlvIN7q/Tv7YhF2aGJGHIJJZgmxsohm2LLok8pmkuQJCC8J3MZUsFAJwCL/fMa5toB5lYamC81MGy7mBgexL7hOLIED5KkCZtptooKqg001BKQ/WxS3hUzWQ3gAAEXPgBX1z3cXiiIYv3poTimxwcwkgHEuY/vFTtBlZxSnukhF0IYFEzGhKAowlBRUpIowdKlAnlhqYm7S6Sj2+gznwizfVnLeLer+qct6c2MkpPhHON10GmSdl0WW7FGvQKn08bcwzkU8nkUC3kE6GB4eAhjozkcP3oQqVQC6QwpzrYoe7N3my0jInAVUnujhbg3WN5+fpQGishPm0RVPn6ptGJbcGGmKJTYl/iwfRtGOHETgEW2J1L9Mh6144tmbc9UAFh6bcOeawbzHu2r5HfK35vjVR4DzRFKsBgK0lqRoNYjaNdhWKonndl4qooz+Odc4YPU/VD+MEwgsx/dcdhH7aHd6oTq5DWp6JaKHuh/XSzmUSoXBdiSmdVsddBudzE8ug8LC8t4971LOHHsafz+97+PWKeOlbk7eHDvDrJaBfumchjPZTDer6qlYh8mSWGuSTZabgudDr3VqRZPr/UyqvUuCpUWOoGG9ORRHD5xBifPfQ1Hn34ByUQSH773Lv7bD/4G77zzjih6nzp5XHyer1+/gvX1Ao4dPYJ9+3dhY6OEuQf30T/Yh3PnzuHEiRObgkcRQNyJni79xZ4CS70v/kyQ3Ww25W+siHPupEr7W796D7Ozs2JLdubMU9IPThDOa89Ex3YQzsaXGCw4modO10Fgmuh2uiitl/DTv/pL+OUlvHT2KM7tCRDT6tC7ecSsvh0fvZ1619VS0oJl1QCvTxI0nj+C5XIC9xfW8MO3LsCIuTh+6jCeOZ3C5GgculfCj64kcPP2HPqHD+DE09/H6adfwMDUIbGEVOOOfhGhjg2RjLRc7Jwc6L22vd/3VsJlju/pwYx+7v29EOG2gfBIEEnWwC/YE76djv6pIFys+gieVNwXgXAZx4+phD8WhG+6P0R+5EokMbo2vcDjX3olPKrjGPSOdjwUV/P48Jdv4t03Xsf8zSuYaZZwaGwUT6VimPRcxEwd6zESwpUuh7jzcN7zWQ4I29I0H14EwjUg1q4hxmS+YUibRsMDLlSAubqL+K5D2P21V3H63NNIjwzixo2L+OCNX6D71ocYi3nYOzGKsXYeSXiwPcrEKjnbQLyuI9cjH0mw71xDV2M7nFojoHXR5U+WjmpqAMu1Nj56WMT9toHs1DSe+5//J3z961+XdpZobNAnnABQHsEnILzH/3sL9fQCjk9TR4/mG8WoUSsw121VZ3vUBo0JFI+tsE9A+JcS9n0qCG953c27q2BgWDQOxWIUKOcN4w0McL3QxZXFKvRmFbvHR3BsJoMhgg2xlOopQIcJvl5AvAXGFUiQrF20z/D7aivAxwUFwnO+h0NTYzgwZCPds/71aqdGLEsumJKXk/7asKDT8y8XNyfcx1INuLzQwGq9g91pH0emc5jMQCg3alEMQXiEhUJYr4yFtogWQphkcT4qiANokxYUALeLDm4uVFDveDg8ZOPYzCCG47QP27rGIpqxuY/N9EUoXRfehxBcSp0sPLeGBjRc4OZyA9fvr0Kz4nhmbz8Oj6UEhNthdUqsu3r2EV1/HnNvHSzKNzCrqlOsCUBNA0qko9+t4MFqHv2DA3h+/yB29+tyDrYE9+pabD+P6Bry95vjKUqKqBy5nEsNwEo1wJV7G9io1KRf+8xMAuNJVRc2xdpLeV66O1yraAypGl3k760SL7xPvF95VwF9gnDSbMdGBnFgVMdwDLAEqIaJI9JuIn/tcCzLefScgwR84f3g4fD8CJ3utQLMr7axUGqIbdjYUD92DZoYNJSUD5+LTdJET4cHa/uy2Kj0y9ZYiIByuH3C6KtFD7cWSlhvA2fHGUwmkUtS6C8ycVPjPoR0m2kDETmSTUemZGo3imKpPsvzcALgo0X6hK+hqcUwqj2xKPtSZmPJ+6grzxykL7aOLuA7UtlwnTryqw9x//4s5u7fFcpxrVrB6HgfMpk0cgTfw0OqRziVQCYdE/Ew1Q0TDpxA6fmrFt0wmSSLbjjawkTb9vPTEqGIpVRxOd/TplIDrERYS2cgTVqsmrudNqvSoV0aj13E20L9jzAJK4u9rB+qWpjJDikRSF2XgDJuWbAMHbrbpreYsF9Eo0L6ztloHM7JzNJHOYXQ3pLbFgtxUW1nxVaDSZVeEfwkBV9dZ1WVDlCvN6Sqa4omBTVOHAHG8JOSi3OcBlpOE22nhY5LRXcX1VoLppXDnTv38Vd/9feo1z3snZlGvLGOiUH63Y9h37CBXNpA2g4Q9xswpIrIY2eSgECcDBVW/l2hybfb4VdXQ6XtY6VUx42VFqodH1MHnsJL3/o9HDl2Eucv3cIPf/gDVKsV7Nk9LUwh0t/v3L4mVmmvvvZ1fO3lF1AqreP999/DzVvXpAf4pZdeEsVyKq8TCEqv/A6VWgZnEQjfXpGJKuFRD32pVMKDBw/wq1+9K9fz9OnTOHv2jBL0YiXLoCc826B6g0XOfRoSAW0WffEJp74AmQjc3oU3fgZnfQ7PHt+PpybaiOv0/WD7QfpzgfAoyNQND6bFZGoKnmei7aRwa7GFa7fu49rDAqZ3j+H4ySM4cSAG3auglJ/Ff70whJV8Gc8+/00889XvYd/+w7CyudB5hc+Oq+ZIaXsKWWPbDei3HeX2ClZvpWmn6tZ2YM4xyXH6iEUZ18CoGLJpW6bo53xRTCnaDsd25BPOe/VFQXhkURZRyCW+kYTuzpW7x4FwxXjbitK2j60nIHxr4JDzxCfGCiz4bRfF1QKuX7yMt9/8Oa5f+hBDbgXTQ/3YF9cwqvtIcb7stEREj84IjMOo8cGJOLbJcPJDO71QkjVkw/ixOOpmDGu1Bj6qaSjpCUyf/grOfOf7OH7yOBLZBO7dvIS3/v4nWPnpz9DXrWL3WA67vBKybGFqN5Eyk5ueQFsgPIAe1l5opxqZDDLxJnoipo6CncFyvYOP1+pYdBMYmJzAi//2v8Orr76KdDqtxjMJWDI3PwHhvykdPVJH36SiE4hvsyjrnX+kxeAJCP+yQj41HYYhPluylCeWhlJ1A1qlJ3UbLZ9CwKYKrWREQ/AnFQjgZqGFGytVmJ06pkdyODiVwVhclzjSCB9EbocWCRHIZiC1BV4iQQllAs/KCnN4mmXA9TXUG13cLDdxv9JAzvexb2wEu7I2BuOAaQCOS0qbAn9RJVoVu10RhqAn+SYI55u6HQn4uq6PlmZJhWO15uP6SgP5uiMg/OBkDuNpDWJ4Y7C3Zgt8KeClAssuhS82zZ8UkCHAsjxXMkxt1xMaNy/ybKGD2eUqGh0P+/tMHJ7KYSQBJELMx8pjZCPBm7Opu6rR1EEJ2vGtEdAPnBboqe74PmqGhZar4X6hgdnFdREnOzGZwaHxjNCGYt3Q75yScj1V+miruscK+ScBm9Osw7LZD2eibACVJnBrsYGFfEEmyjO7s9iXs8F4J8EKCkXZyCzt2Ud09dW92AKfm7Vk14FDCpUZQyOmIV8KcPNhBRsbVYzmhnBsPIHJtI64BsQDiqJxctDg9AjTKqV11RMeAX3+KxwFJghMoOMG6HgBCp6OlWILc4W69BqNDA1gT07HEPvzPR+m15HrqukmuqzChePKDAdYoLHfaYtdwfvN8ca+XVfX0HKBe80AD/M1LJVbGM3oGB3sw2SfhQHDh+55ovarmZawSiKgz3GlzPkYr/Beb+0jSiyRoczaUssDbpQ83FsqoeyaODZkYGw4i4E4x5MjCzKBjccWEFYVeR4hS8OWNgdVBY8SARxYPD++x6K+lgE0OsDF5ToerJXQNhKYCFaf0NG/tClZsWmiJ7BWLWFh7q7QjFeX59Ht1ODQu9pzoLPHStewZ98wBocGMDY2iqH+PthUJmdSzm2LSjb7wlmNJGgiDVkma2F59ILwkOX0GBCuJygUSKAdKqWKWqqBlcIGWu02yrUGNjYaIlJWb1Hd3Be5A5VpDwSAS9Iq1GZgRUT+xgQpBdw45o2MCEAlEwkMpJPoT6eQilnYMzGCdCKOTNwG5zpSsIuFNWHIENyzn5trRfRi/3E8HkM8YYhA2FCuD4kEn2MNuqmE4vhFwRm2UhHcEFhSoM3g9THDXmfOYy7p0jTFJWPEB5wW2q06NMOW85dU+UcAACAASURBVHO9LG7dvIc//uM/x1tvX4DfcTBuenj5uaP43ne/haOTMbi1PJz6OiynoipU0o+pxNYIwr2gKWlirkUUK2OSwNPjaLgG8pUWPl5q4Oa9RdSDJGaOnMH07gO4cb+AO7dv4umzZ/HCS89haLAfpfUifvnG32Mtv4L9+/fipRefRzabxeXLF/HGG6+j2WrihRdeEJAcKWxzTPDct7+2syMi8CWpGo3K7VTjNwQwv//++0KNpw/88ePHpeJ+7NgRAfGkQJucSDZTrlt70j0fMU+DEbcVorMtSX4UCgW8/5O/g7M+j6eP7sGJsQaSVgcZu4l2Z2fad28lPKoKqyxmAMOmzgV7001UGgY+urWKDy5cRcvO4MzTJ3H46AHsGw9Qyj/Awuxl/PW13RgYGsMLL38HJ599VcTYuhoVnn25ZSLAGSk9U8hU5GceTTBEZxlVeXsrT73fbwfb0c/bf79TJVx1DVGXYQtscz2Mwjauv2qcq2RLREffyaLssyrhvSA8qoSH6UJ1mcNnKvr+sSBcIs5PgvCdtvEvvRLuqOYx2BQ8a3toVBpYW1rGndvXRWNi+fqHqOZXkGwWMZmwMD2cw1NDw4hxLuMXtSfomuB0JGZS6XylZ6NePpwwCelYNlYdF3OFdTyIjyAxuQ+HX3oNT736bYyMDsOOm8jP3cJ7b/wc86//BCgsYLQvhQNGFUPUFWk1kbZSO4Jw1yH7UkNgxREwnqL+QExHJ/BRaTZwrwMs1x0sdEy0+6YxfWA/XvqD35F5ikm8qAL+hI7+KGPm16WjE4R/ETo6NZrE1PZJJfxLifo+FYS/vVzdtrIohE7xD04O9HyVGxOq5lJRcbHegdaoYDCdxORAGv0EwN0uYroCqXy5DDI0paQY6FTrVjVR1bSv6nKkC3u0rmHVwqSHN1BttLHiG8h3A/S3WxjLpDFkGuLhzYWeiqVU9FZcaksWSjlAvS5glLYkkTo692H7DGS1EIQTycew1vCw2tRQ7WoYNZqYHkhhwPBgOQRqqt+QYF65422po7dNJhaUvRepkZE6usVjCgJ0SXlM9kOz45hbb2C97qLlBJiMuZgZZF+7B6vTCHuDLXRpfRJOlMy88/r4Whc+kwWRZ3QkeNdtwLRtURqvWylRE35YaWGjwdDOxK4UMJG2YLstxLotGKayjHA1BpvCQYce9p3rm/ZhSkhD/d+D5negWzY6HlA1suj4GhbLDjYaTemR3D9gYywOBM0aEr4j/ZRMYHb1cB+8Vhpzu6yuct88D9KjQxs0+EiaQKPtCGBsJYZRbTmYKzTgtF30ZzKYSesYNBxYvoOktBiQngQ43Afp2XIeimLNyMgL9yEK7KHVmkl/SgIJ3UTF6MNGvY3FSkcCxsG+DGb6LPSx56/bhiGCfhao8s5tyVapNEsxKEXcCRXYlfInab5itcYeSNMGM79LXgKFahNrTQ99MXrRpjGWspBhP7bTgUFwoitrDz4XkU847dEECEvfqLpWBONCMRPg4sA3Y6qHq21ieaOOtpHCCMoYHuxD1vZhOTW2WwoA89h7KeehxiaBuS094erY/WCrJ5xOBqJiSnX4WEI+c3vDwSozL6kB7G7MPwHhX8p0rNg0bcdBdaOE0noBy0sLWHhwGyvLiyiXVtGfiWFsbAR7dk9h98yUWFLZyZoAIlHt5r0O24Nsiz8rn++tIJcZtqj1JwLhpJtt9b9E87RK0CjirWeY0odNhe5KtY1Gs4N2x8Pd+4totbsoVzsolmsKhDc6qCAB12APNynBinLKAc1+ZDJqhPom1TuCYKU3YbbZY+sL7Typ+0iYGmJGgMMzYxge6MNYfxo2XBTzeawtL2JpbQONliO9yTxnbo9VV4pLscg8PJLBV77yHJ597gz6RgbgU+PBbSlxH5F2ZwVdsQD0SBtENBF6KUKRCCO33wUDGNIoDTMuoE63hnH145v4T//5z3Hr1jwGM2lkaivYPdaHZ8+cwv4hD0k00RcHUmiG6sBMTKiedc7Pnl9VPCphoERrZByOloCW6EPJGMH1e4s4f/MhliseOr6Fm0seMpkkzp17Bt987RU8/8LzSKVTuHzxfbz/3lu4e+emiPC98sorqFQ28MYvXsfHH38sfZasMJFG3gv4dhrOj/qph/eQib9WSwBdPp/HnTt3RA19bm4Oe/cclG1TXG5goE8C6EajEWp0Kk5P70t3PSTcAHrcQtd30eh2kF8rYGF+AbMXPkTSK+Nrzx7HqfEWDK+CODbQgfIO3v7qBeGPVHiCODR9QPQ7mPgp1Wp468p1vPXePAb3DuH5F74ixzue0jB/5wZuXbmID7uv4uVXXsOJU89i98HjsOJMbPswdU/ORZgkXOMZXzBzKlPo5wPhm1Xq8JnsDaS3twX0VsiZKNqZjq6q49Hr00B4byWcLQ9kRuzbt0/aEz4LhEs8swMdneoSXwSEsx+1V4Cpl4a+Hcj/SwfhnGc4Hxi+iaDNOVsTC8dKvYrZ+Xt458Of4PLFD7B07yrQLGMslcZ3nRj6krbES4PxJOK6Dsv3EWe1WmJsNceqm+ajrCXgaCYquo7b6xu4s7KKzoGncPi5l3H61e9g7/HjUkyihk0zv4orH7yH2Z/9N5TvXkHa0nDErGIiGYfZ6a2EW0qPKSxadAxHimqM9Kne7rge6pqHetfFWrmG200fLSsJa+owpp55FSeeOomTpw9jbHRMKt+RRzjZO5EY5BM6+pbLxaPzxmf3hEfq6J+shO9MR2fa8QkI/5ICPvUYPr4S/ifnF3pWFhWMycItgje0WAnVN6mY5/loGQnUAwuB04CpeUgYXhjo+4hRzCf8vCJEKhEH5Ygd9lcJiAmJzKykugQPhgBXvqPeduBYSbTZfdJpSJBGYzHDb0jlhyI9UeBIEC5UqYDapW0BqAR8XekhVBVs3enKQ82kQlMEYiyUHB9dIwF2uKS9FvosE6bTEqVsk9Q9UaRWN8QMuG8OT6AlVG119EJTC5UhWYVicMx9OFYCZiyBcpv2UoZMRtmgi764Cc1pwyfws1iRp4gGJzINps8vdX3aFi0dlCI2b4z0SfoBTFE1NYWh0LbiMGJxlDouPFqxeD6yWhNpw4ffrkNj704sKdtnf6RqFQhAGzdu1TEJ9lWyheepJu0AlkfKqClsg7aZEk/XUsdT1VuqY2otxGmVxuvEc7fiqsqj2SErIIDl09qLINyS6rXQVg1uV5Glk6R9C9UAcK2M9CJXHR4JrXw0pPwubJ9334fFpE7Yo0egH1V35VrJ9dfR2WEfFkUEuxxnOnw7K2r13Icb+IhZBvr1AImgC12qc56IBfF6OBR/Cu8t98Hxw2RAV5TTleUeTd/4XeA0lbKzYaGi96PZDVDzTFhGC0nbQJ/pIUVRQNJrXSaabLFs47YicE9fdgHhHuM8pWrOe68q/QHcTl2SRnY8ibUghSoX6WQGRqOITDKGWNCC2anCNilq6MLXCcKZiKJ1n1qICcLVdkkTU+JvVGs2SQ8mSKKyPylu8QTWfRuVtosgnsGB9v0nIPxLm5MDNOs1/Pjv/gLnP3gL8ZiP0aEkJsbHMTqcQ4Ie1+k0Mv1psRaLx1jZrsh8rDy5w+oYn7NQFErwJh8qyRup5zlaqtlmIorjItrHyjBV/y0V8NMuTTegGyYu3l7FWqGI+YVFLKyWUK7W0XJYSTERiydgxlPSh81qMpXDPTsjSSKNYmom5wFdWnEI7OKJBGyyYboODArPhVVxsom0dgu656K7/BD5B7NwNoqoL9xBJmGjP2EgZnlS/ael2oQdiAhkjTT4RBaeFcda28fC0jIW11YwPtqH73/vu/j97/0WJsdz6LQaMJOqyYTME54XqyyktzMpwGuj8YsV8KhyG9L2uyCIYyVUAXyDa5+nIYiN4sbl6/jTP/sBYA/h7FOncfXtX6Kw9ECooHtyJg5MD2Hv5DAms+whcaB7HXEuMKVixeOh6i8F5hTTgOte09XgaHFosQzqsREsFat45/IdvHn+OmbnN7DYCJAbGsSu3bvwjVe/ju99/3s4eOggTMPH22+/iT/5kz/G8HAf/s2/+e+RSMTw4x/+LS5evIjxsTG89o3XxJ6Oa0a71RJR1U2hMMmvq2MhMBP1YUlsh4JygY/l5WVcu3YNFy5cwHpxHRMTEwLmDu7fD/pOU6hNrcdUqlfOHSpofhSoElhyfNkx9pi3sLK8gqsXLuDShQswakWc2tuPr507jiMjXJ0bMLoluFo2DCNCxX1pjSMjKhreksLf7LE2fAOxjo6mlZbE6I3lIj64chnzixUcPZzDV55/FplUStg+12/N4trN+3Amfw+/873v4/Dh48gO0r7LRsfluGMrg0qTiOCrJGzU9doJgkeg8pH+yxB8e6FTiHwubMuIHlE5k7DKHT23YipAAksUg4Xq6NIKGM5Fsh+Zw9XRRM2ETDQZphLTY4KDdPRypYyZ6Rns3bcXuaGc3GuyZpRwFuO7MJoJq6YR/ZzPr9JkVL72XJEk5gkr4b3/Cs5TCH2z5UFxrrYq4TuB8O0UdTxGHX2nNopPm5b/qSlpM/pVMYcBJRHD+UETL+9Gs4GNypok2y5++BYuvPcW5u/eQ261guG+mLQl7R4awEDMxnAmjb7AR8q2kdJ1mE4XgauMT/NxC21dw3LHxa31DZRdHwPPfBXPfO01HHn2BQyP5sTJwfa7cErrWLh3Bx+9/jdYuPAuvHoVT2eAvf1pJFwHMVY3GMsYNlpmQo6eNqrrXhcNp4P1ZkPsZsv1GtY9BxutNtY22qjqNqb3H8BTL7yGr3zjdxX9PW0K+I7aZThHcRxzTomSPuqK9CRMv7Q1+dff8GOtyB6zSdHQ3eFZ2ilZp+aVHlOpbduMyGHSQhux3gT0qYS1ElljQYcxgBJmkydT5pGw9VZ+3iyNqnlV+vrDtUqOIWw9lZ5ydUwsdlLLxTY1jGQS6MumEGfuWzCeKrqqYIU7IKZ5oo7OK/EJOvr/+UG+Z23ZyrBw8ZQMXagWHlEbHMTh6glxbqZquGGoL07oVGtVjwsvvFIR5801/EjAgdnlEISzKhKzJRhxmXG2YxI0tRwPPqt2oizblECMLim+XxegwUVSbfvRfcS9Lnw9gKeRNh76FxLAdiEiNxQdoBkbldLLrKgQrPikVQdI0s+2Qwq3D9M20WZ/YrhA2Z4vIIm7bZJm06MIGQnNcV6iF23XD9D2lLIus4IOunDcLpLsi7MtBG5XqML05G1TXVsq+RpirgnbVWrJ9VhHzsOXhdGTDCVF5zNSpdXRbXtwTRM2FXS7XXTDXsy06SBpa+h2mkJy1sy4BM8IYrINiqnF2MCJAPUYbSNEq1hSNNE+kp4Fg2wCCjLH4jBsG6UWkxukngO234CluTBI0WbFFRa6vBfb9sFDZwW+bXlyP1o2Zx0FwlMedWY12Ow/CZRtDa9bqHkvGV1DC2ASGJs6SNfqkmqtWTKOLM9ATK6VSoS0uA89QMuiPYcH0sf7mZhod6CzskH/SgBNBooWfVDp1Q7ERARKpKLRDjw4gYeOESV1DJj0hQ08JLw2OlQf5miXah/HPR23HQFEpJY2giw6no62b0GzSA8PkEYHqYDBOBE2xwJF3AxV0Q+DFAPdLRBOUMT4XYIe5dtu8RnTTJh2DEU3gYYDGMm0qN8nbANmtwrbrSNumWIfSIEnPkNyrQSEexCWBhMIZINo7O3ldbckKUOgFgvYShFIUN3QbVTbLhzNwnHv3hMQ/uuvy5/6SRHSCVz84if/BR9+8AbGx5LYPTWAvbv3YLBvELaVFJaJ9N8IrmFpgXOShMnCDmFSiPdVzaaqD0MEzLi4c87wXFmIWT3mYy490gZbIlRitOkApXIFc4t5zC0sirXXansQ9VYb1UYT1a6yoSHIzg6NIZlKIZ5KSZKSVHgmCeLZQUnEdXQbHlkxpg3fSsq+OMTNtiNgt4+VGs9DvVbBR6t30Fxdhd9sILGyCGdtBQMUo1y5h1TcRMamLkUH8biFVDaOve1FDGgO3MFp1OP9mC838c7CBhbzBSQHc3jhudN46flzOHlgGiP9SWgmK/q0l6KNmmpliQCSYW4lTg3pxedTHQozMphkP2IYMzBlRRDCJC7MQVy5eAN/8VdvYHjXU/jt3/5d3L89i48vfoi7t29Cb68jaXRBX9wDwzEMpGyM9sUwTIFJQxdWDYWX5B6Yqs+e617d1VB3gGK1hVXHRoMss/UG8jVH5pJrK1XpHyfopRAaaeAUMjp56hiuXf8Y//E//h/oH0jg9//V76G/P4Nbl6/ig/ffFwDGz7z88stSCSVdPaouRcEtrwnHBqvYrJ6yf5jCa6Se83esgNOmjIJsVFs/ePCgbHNqfDj0A390iG+v8EZ/dTRN7MDS8QzajRYe3LqH937+U3zwztsY1Or4xvMH8OyJPdg3WEeK996tAFZSdVEEunIiFo9bRndK6I6Jo00tmYB9+AEyzQ4q1hjKjo+/v/YAt+5eQzIZwyunpvD0U8fhuw4uPeziyt0VrNSBkcO/JxX9/fv3C8NEYgQ+K5x/Q6/1R85QxlFP31XPH/n+7SBcri/tVCXQ3RJBin6OPv6IQjGHJNX/t4PwUNtzc1s9IJyrEV+RRVlUCScdndZ8vP+8b5FPOC3uCMJl7RPszOq3CgGlvY/2rpoGy2CSJmRGhKyRXtbETn3em78j2zGqxPZcp+1V8Ggsyr9sKt7h9UVBuIo+/3GDtkdPU41kmac8Tdwf+EVmk2ky/tZRWMvj4sXzePMXP8fHVy7D8lrI2KbwE5KdhlSvMzqwN5nAUCqN0UQSgzBh6waSuoVZu4WS08Jcw8G6ZmF4z34cfPXbOHb2GQxNziCbSMHimO+04JY3UC4V8d6bP8HNX/0c+fk5PJ+1cXioH1nGPR1HwBfdeR66hrja0GWoqNuMiOCYPjqkrtsW2skYuoYpTMpKw8fo6CROPfUMvvbyN3Hi5HFohlqfUsmUjF96hLOVKgK1/1Qq4b8OCJclO3y+tifyts8ZKnf86JiOioTS8rtNfFW2TRAezhsRg0zsxkKdJZkzBLiHozFE5KqdLExwhmn8iKGjkvYRuy1A17LRdTqwDQ3D6Tj6+9JIbAfhm+w7xi2cx3dmE+348P8z+uWnVsJ/dq+wAwjXNwVbCDJYgVGLto9CC1hvMtjrIJ2MYSBrIxVjIOMjoJVNKGaik/oqi1ao1hyCV1ZdVZ2dGS9VxVU94Xz4dKmEr9cc1NpdmJqDvmwCA9kYYpoDj4Fl4EGnOq7c3C0/bYMUZApyEcCGzemsP1hdTQAyJ7kmz8MwUOi0Ual10Oq4yOo6cpkMkhS6MAKYto52t0USskzlBK8E4Rw7LdMOQTiB69Z5aLoFy2YmnX3IXFAM1FptLDeraHhdDNsJDGcziGsabJ1BpoGWS3ipLMhM34DlqqXDMwI5D1Fy13m+qu884dP6gT6ogEsbNAAPSyXka/QoNzHdH8fYQAq65yifVd0Ke8sVXZXHa/kqOSFUcVaZJWkRWrAQqHdNmOyNpJCOHZPe7blCEeutBhKpJCayMalU2fyMF0gPvyu9JFv7sBncyh1mJVw9dKyER/eceNwybdimDScwUK7VUKjyOjkyGY8m0+jnAiM9ppzwVWKFx8zeaaoxW54CGrxe3AcTFpz8w8GHBOvoFEomE0GzUKnXUahWZAxn02mMJNPIWIpkJzY/oH8tbT3UuCIFUe4Hrxs8OGGlnL3TTDyRbhcXBXYl8FTtJlBtuKi0ASPWlYpeLgZkhTqvEilt9q8H+mYlXBHPKUKl7q/UCgUsc6wpynuC/dqhsvlS3UC+3IRnpjEQ99CfTiCpOYh7TSRivGeeVOM5atkyoUI5T9ox1EuHo6lnjPdGqOig7QgnZmaZdCy3fayV62j5BvZqpScg/MtaBLptaIaGauEGCvkHGBw0kTDp65yQZ9dgL7EYckeenXzCVHgZfcliGS3AYSFTnCDCl7A0XE+YM2wxIXDfqDtoOaRa25hfK2N+cRl3Hizj2s3buP9gHtk95zCQG8XoxCQGxqYQT2WkFSKVHRCmD0eM63IeVpVqxxxAxzNU/3rgIhYzkU1Y0qrRqpRgNqrIJhLoMwxUi0WsPJxH99JforA8j2ZtA1m/ionBFA7NjGB3n43+VApDyZjo7HrSjO1jpaNJ4qmZzOF2vowPbtzF+w+LMOJxnHvpZfzub7+G40cOIIU2YvSLtg0022WpxBsUafN8qdSyr9y2+VxEXgeqUie0zTDAcbeDcN4Dx4HmZ/DeB5fxF3/9C0wfeg5/+D/8e2SGRjH/4B5u37qJ+zcv4caVj3D/zg2kjTZy/WlMjgxgbCAhrAbOvTHqPpCRwAQw06nUcTBjqLQc5DeqWKl5oh8S7xvBiXNfwcFDR/GDH/9UKtLs8b57954EbX/wB3+Al156HleuXMR/+s//F+JJDd/5zrcxOpoTW44P3v8Ab775pnik0zP85MmTAuCZNIl6w8XH3HVFuI0K6ARra2trWFxcxMrKioBvqqMTwB05ckQq4AMDA/J5eGxv+WQgtR1oRuOQlb7A0tCX6ke72catj6/jo7d+iVvXrmJX1seLp/fi2P5xTCXLsJk8d6twPNWvr4LwLYq8CO2FKtubVR+fqWkLlh/DujmAOwtL+PFHV1GrrePQwT145cx+7J7Zi3qlhh9fWsO1uXUM7z2Nw0//Dk6dOoVcLifjmV7nm8/ODiJ20tbwKSC8l/YZXYudQHhvsqL3msn3BF9fEIR3QhebyHKPlfD5+XlJxOwIwl3nkyB8s3Si2BqiByAsSMYyqnVje+Xucf3gKgn4BIR/3qVDiZAp4UgB3wLApb8MdozaETqa1TqufHwJH51/D0tLixjfNyyxd2WjhOW527h64Tw21grIxS1hH6VNCwPxFJLxBGJmDAnTEpvGdVdDZnIGZ1/4Kp569TuY2L0bWiyuEi6Evm4HQaeFVqOO9999Hxd+/jPcvX4NB0wNuwf7MWCbcKtltF0XTdcT55laq4V1h2xBDXY8jvTQAPonRzE8Pobk2DCygznUWg5u3J7DykoemUwO3/j6t/DSy1+FlVSCkUJF55zkubConRPOL/+cQfjjKuE7V8ND+6ieQRVhWxbhFH6O2s4UgOaaoyrfYSuxVMPVz9Hs/QgI32Ebm63FPYyc3nnuCQj/vE/5Z9DRH1K1YWv52fwuElWO1iOhSvnAbL6FOys1wG9iJNePmYkMBhjJi9Mxq2thyN8jK01xsCh8VP2uCqaxEk0Kt/QMSw8hLcpczNFLsFxHzHAxPjqEqZE00qTc+p5kXQwuCopv+MiRs8pMEENQFlHeg1ZXHmxmktqGJhXgpXoLi6sbqNRaGIrZ2DU6gqFUDMQyxKChY7dsg/26WyB8yxxABLrC4czzIJWaINxhlcMPUCjVcb2wgrrvYnffIHYPDyNrGUgYASxbmZ7J4xMKZBFDSmJh8xyUarWEIXxb0wcrOfyNYwENx8eNhVXcW1sXavqxqSHsHx8UJ1O/7Qg1jWA/yi8L7ZkVOLn0BryQxt0rYufVqTLL6i5kH5Wmh6sPVvBgfR2DwzkcmxzCZF8cMVYLWP6Xg1Mq5HJkvfuAIUCfS8zW/dfgNzzJ7tq2hiaA5UIH91eWsd6sYXh4GIdHRzCSNETkzydNnQxrm/3lpKCH+4gy8wSvwhpQ4nBqrGoIWurYGFBQgX05X8OD1VVono+xXA57RgYxmFBS8z4HHREOK2jhuFEUcTW2+D1p9Rxu0XnIXoQtYcL1fRQaBtbWCfQdxBM+hvozmOqLYcAMoDOjTWAs7QfaI0J5Amvk/iv1d2ES9yi0k7JLEE6mwGyxi4XVddQ9E7uGEhjLZTAQ15EMOoixL5jCgUL5UWTA6HmzQxs0tm0wg725j/D2aV4glEbu4/Z6DfOrRTQ8DTNa4wkI//xz7Bd6p9OowrIM+J1FdJ0y4sku0C1LslPEDIRdohZTZp4ZqFmkRvdWeEIQvpWF36wNyrF4TPrwV0YMRjyJZruLew+LmH2wIAJg91c3BJAn+0aRyPQJbbtqjgjg7h/MIdE/CNNOiK4CLRdlquKgCmlurHS1goy0OFiaB5MMGXQR95vo1CuoFZaRCVz4nQ4K83NYmptHt1HD8/4ssikTmZSNPquBvoSOwbSBkaSOuGkhS6o7VxIvQNANsJIYx8NKE5cW8ribr6DYdlEw07ASCWRzOeydyuHZs6fw9NG9GMrGoXkd+H4tFK6jtokCFkYsBqfNGUf1yod4LtRFUGsJ9RoeqYRTzIyV8G4Sb759Hv/vX7+B/Sdexr//o/8VmeFREcNr1OuoFpfxcO4elhfnUFlbQKVUwPraEhrlgiSnaQ9kdFx0Ow66HQroBYjF44gl0ohn+jA8Ponk0CRiySym9h3G+O59WF8v4Y//5P9BpVIVtfN333lfgPO3v/0tPPvsWdy5ews/+MFfI9A6eO65c9i1awq7J2dQrVTx4MF9zM7eQ7FYUD30pBfLFxlmvijCE3wzORGpn7Pa3dfXJ3ZB/B1tx/g9f0cAz+SsEIdktv8kCI80Y7Y/CEyxk8qVTfah3Wzh6oVLuHnxPCqldRyfzOCpQ2OYzCXR5y8DfgtwqvD1lATnZC1JtSisTJMJJ6J/oUy+BJ4SZLK1IollN4bLN2/j/dv3kRtM4blzT+PQWBYxO4WlxVX87UdrWKlreP6b/1oU0cfHx4UBxGo/qdq2xQjmMZWaTwHhPNYIUPd6g7shxVoFyIrCuR2Ey3Ic/f3XAOHtcLJnq+CWOvo8HszNoVLeqoRTvJD30BMQrosmg0p0bMU0wuwL1012+4qmoCzxWz3hvdW7rUTJNtG2EITvVC3fnujYfM+/0Eo4Y1qxj+LY8Mj+DJM9bB/UWXgBlpeX8O67v8Llix+h2Wrg1PNHcGDfHpnX6htrmJu9g1JhDStz8yiXSlhfWUNjoy73LmbF0W/GuSAgNjSGE+dejxgx3gAAIABJREFUwNe++S3sP/M80oMDSsiYcyZbFQNX5nIKWV69fB3vvv463n/rLRirK0j6HuIst3QdlBt1iceyU5PYd+ggcjPTGBoegmVbMJNx2NkU0n190PvSsBNpEfS8eOkmPvzwIlpNF6++8k1857vfxdDEsDxz0fPj0Wath4XyzxWEeyzwbDJRtr7fGYArSrdYdPaCcDWjCBNW0ccfZdz0gnAmGVU1O3SQCrfzqSBc2BmK+SMU9rBqLuKrIV3dpSbSk0r454r9PrUS3mGkE716Mr3SQyiCWmq2Fn9YP8DNQhNXF9fhtcuYnhjBoV3DGKQcNQLYoBJ0BMgUyuOn2bcb9YRHRLJI+1v1KChVZ+5zo9HBrdUSFtariOld7J4aw96RAWTZGxx0wVoebU+kJ5j9jCEQJ7iWiqkAPxU1MrvHfmvxnQ10tFlp1ICFahX3F4soVZsYScRxcGYKY9k4YtJeHkBJi6kXz0e2wWqmoc5nU8s6FNBilYmrF03t3RCEL66t4/2VRVQQ4GhuTLwehyyCJgoLKSo4bVuiPRGI8T/S0lUiQQFMWeh4HGI7piiobbEo83DlwQKuLRegJ5I4OzOGI2M5ZJg4cF0V0LNHU4J1FQSQ3M1vbZctBUrtlZPp1j6EFyZXj1Zr5Y6Li7cf4PpaAcMTE3hm1xh2peNiixUPe1WY7vjEPqQH3ZbqstqzApribSnK84zmNFQALJbauLYwj9VqCZMTkzgzNYmJuCH2YZbD7IZi4Do9/vCiWisWZky6hP6HogmlrqFOSpdcQw0FAHMrZdxeXoTV8TAzMYmD40MYjGugEDIp2Yr+L/loudZK8X6rr5QAX4irmwBZCbcJ9Tug6qeOh6tFLBbryKSAybFh7B5KSe+59NuLVZwSvhCeQBgAsWeUL54NAbQEZBIUKQEnEwThhvS03y62cGd+GRsd4NBICjMToxhJGYgHHfF35RG60kmvVC6j54094ZK88HXVly7noRC/jGW2b/AZDQJcXl3H7OKqgPBRLXgCwj/X9PrF38SKA6vFbmcRbrcMXavBCOoiphhSYCRoku4rZf0gi3CUWNnqt1TtJCESke+jhZxaCL5mo972UNioYXZ+CZfvrmJhOY+1Sgc0g0qk+zA8tR/j07uQHRiEkxgRjQYmEZmwUbR3Wj51hB7JoI+tDxb7iH0PTS8NckLiXh3dWgHltXl0lq6jUy2JVkHKc1Aq5HH/xg3ofoBjB/bh31kPsWfPCPr7kzDNEnSNKvA1aG4TgUvdChN2kKKqIvyOgZ+7o7iwWMLtQgXmwCjG9h0CcpOot1vIb6zDaxQx1JfG8b0TOLFvCqMjg9g3lRL6tVLubgndOJ5OodNuCchQX1vVPbat8DJ72yrhEijRNs3L4JdvfYA//8uf4cCJl/Ef/pf/DXp/dhPg2nycyDroOtgorSG/uoKFufsitCde276PFJMiXRddYQ14iNnsq08hkUpj34GD2HuIPZJZ6HYSV67dwI/+7m9x8fxb0qtMu7GbN27LeZBavGv3NNZLBdy9e4sKHzh+/BgOHtyHYwcPY6C/Xwbk0tISbt26hdXVVaGb81oQxLNSyp95XPwdQSiTnxQuY+V7bGwMmUxGwDffz69eyjQdG3Z69YLP3r8rYVMHpm5hvVDE+bffxcKdm8imEvjK0Rkc2jWE/iRgtR8i8FqA14ARH1LCghI8OsIeIAWMbUqq7TxsJVDIBa6VRQ39uLG8jsvXrmO11sDhfdM4c+oERlMWCutNXL8xiwurCcSH9+Orv/2HOHvueal+M+gnI0ASI1TN38rrP3qanwLCZd6OKJxh/6Wio2/1RW+3K9sMuXr9eqVj64vR0ZsqUJNr1GtRRhG9nSrh7OFkqxevpSxFImiqvhdPcK49obp/BBQI2uXv2+iz0eejf7fT0bdX+x4ZFz0gRD7/LxWEsxUniqUkaGGsqvQa5Lp7HmZn7+DHP/lbXL5wAZZt4tmXj+PM2dNIJOIiJFmvV9Fo1qW9iGyWj69cxe1bD2S+mJ7ehUkjhbhhYWRyD46dOoujx0+if3hSHAtYqHHcNjyf7EkXJgsHZE0V27h+4SIufXQBlblFOLUaAseB06pj9sEsiuUCJvZN4ZXXvo6nzp3FgV0T0uLQoQ0jgSELI+KbaaLRbGP2zkOcP38Ra6sbOHPqabzy2quYPrAX2UxWqfuHFpbRs/TI2PpH3l7wRenoPgP88NXbbrFT24paz7nAPDrxRjVIshh3AuG9dPQoQSoWiJulw2109G2VcHE02UZHlz7wHjq69wSEf+7g71NBeOBuV0dXsEC19DAbSqBLqoyii9ys+ri4VEansoY9k2M4tXscuRgFPzoCkLVIPUUGTahOa6vasgBvqcaG0Ez6zRkRiZuyAJ31cgM3ijU8KNcRDxzsnRzHvtEhsXti5YEa04KwhIsZWf0Q1BFRKWApFGupzCrBr2gQU/2X+7hfKuLeShmlhoNx28bh3dMY74uLsjePj9RK7oIvIyoZ89CZlnzkPPgjt0hPEwatqm+NPrUPFlbwq8IaKqaBp3JjOMpqO4Vw2Jssbi4OAlPx3KPKPc9Jb6YVCiQlXSjWMi3JfRCBLV9DxzDQ9l1cmZ/Dx6sV+LEUnp3M4ehoDv28nA4pg6r1WG4De7ilb5/tAtxH/9Y+RPFVfWkEaWGw0TI11JwuLt6ZxeW1DeQmJvGVXaPYlYwhLn3yoUL5jvsAdI9CZOHhh/eLQBBaIky/a6iYwMONDq4szGOxXMTU1CTOTU5hKmaAHQ6a+K8oH+XoWkW9+qqkuwVoSeGKRPpkH2GpaxHA/Oo6bq2tItnxsWtiAgfGBjFgadKmbsg1VorIqj80VJXmj3I/Y9L/viWapt7Hqh9F2UgqX6wD9x+uYi5fxWBKx57pCewdziChdQWsKN8mlTBioK90BRj4d6LyPdNFqnVDxN9COp/GhdEW5fbb6w5uPlhEvuniyGAc+3ZNYTRjw/CbygFcxIAoIMdPcxuR4j21B0KDeTDIjJ638Dk0uv8fe2/+JUl6VQlec3czX8Nj37eMJfc9syqzskq1qEoqgZCEQBJLC5oBWn2G6R4ODQJ6/grmhzkzTDM93QKEBBokEFqRUEmqKlXlvm+RmbHvi++rmbv5nPu+zzw8MyOqMgvBaUT6OXEi093DzdzsW9597757UaEVkwGcX0rj1twSsjU/elnBs0yEQ5bYRlkmfUldmNRPEN9aL83FHnQmqagYTyV5TzSsIbdHwT/a0vGnUEYsTH/lboStzSD1kVezn4A3suJA4QVWwquVDCrOOiwfHQ0ofiHKHbLecgxTZZxri131VPWZ2FFtJarvUl9DyU4zmFHX3Ql2Iuv4cXt6AW9fuIZLtyaxkPMh0tyO3rFDiPeOIhKLwzEiMKygCK9VqiVhdjgibKhobNzgO9pbYdNPu2qLAi8D+Eq5iKgREu2EamoemYU7WJ28jvzUeZSzSfhLGaFyswd1ZTmDWDyOE8eP4MMtPuwY7IBJqou9gCDHgFuEEQzArvqopIAc2pDKFrG4YeOv5ypYrliI949gYO8B9I6MoxKNSwsFfafTy5O4d/sGiuvz6G2NYOeOfnzkqR709faguTmOqp0XLRFS0Wn35oGJGhOqOlFpOhRrYxsTRQ11IqxGn2hRUINhtuONN87iv3/hmxg78AL+3Wf+PZpbY3BsBw5f9wXE2tGk7WKJlW4lrsRb6PXTBSnORm0LrpsutU0MWHxOrKUCiISjyBcKeOvtt/CVr3wFVy5fhOUvIR5vkXYqiprxMykyF44Epf+f38eyfBgbG8W+/bvRHm+T/m9WsD3rMN4/zldWvQm8CcKl95nJWtOU9xK8eVR1ryrFAP7Bqqf8kaz721SLt5ibVMpnOJdLZTBx6xa+87WvYnl2EqM7hvHcwXGMDnYgHgnAdDdE2NX0sYUiqBlgqh2IY53NVUwASD+zy8Qi10iurVUUrWbcK5j40fkLmJqeQldXJ47s34mB/l6h5V6fWMbb566h3PEcDp78AA49+2EMDcXl+4liuE5QSFVuOy/wdwHhW9LR9f73IO3cu0wPPa/3tMfpCc83WJR53u6ko/NnaxDOhAijInVyinHggXB1AvKcLsJIDKQp6vclrh6oWN5X2RPBU93uoVkY3utekvChKvm/UhCuZbIk+SoxjPT7622ajjvlooDwv/va3+LmjatisfrSyT04eOggnAqlJFWVkuu2FYljeWUNZ89dwoULN9HV3Y0PfOBD2HlgnwgjRqwIIiG2pVhKB4/ziQxTn40qtWF8FNVl7OyH5QZRKpaRzeVRyjGBpxwubt6+jnPn3sat21fR1OLDs8+dxJGj+9AWjaHGeVR1ROdH4klpZaUDUg3pRBE3b0zg3p0ZtMRacfDIERw8dRLdXd2SLCC2IC1dwtZ/YT7hjwvCa4JbNh+NFfCt1gYxFtmmJ1xsQB+Bji5JQfaDi8CkmvuNlXDN1VFoQ4u5eXR0/p1EGpra7r0u7kBPKuGPFJG+MwiviVxZw0PXW7goyB1poEtUq7iequD07AZKySUFwkd60RU04dhFRKhqWJfr88AvvUE9grcHwmUI6L2coIDgQfWFbKRyuJEoYCpdgFUtYWyAILwNbQThdhlBBqVeJonCY54GMMGkyGeriqZsMPytacX8m6pJcSzg7toaJlcySBQc9AWD2D3Uj97moKpuchOqMz80eKpzFD1WAMXJdClReuFVT60Ix/jNOgj/weoyspaJI+092NvdiTb2hDOYpcK7lNhVMFSfxPzI0iYIl/d4AY9WSKRfrhM0UXJdXJ2dwZWVLGrBCI73tGJfdzuamY8gCJdKlhieqgoZAR1dp3k/y80ahOuyrz6GCIOwb8Q14IQCyNgOLt2dxMUlBcJPDXVhIBRAiD10FHkTr11l0E1pNfj0MeSQ2hdW+IKqtM9Kl4GwylsYPiTCwFKyjCvzC5jZWMHAQB9O9vdjwArArLAVQFEZBS3ra9VofdIIwhX685Iz6ryoAzCHGmbXEri9uoJouSYgfKy7Bc0MwisUJOOYYSTDe6F9lXnZBYSzLB0UEMwAWDSxdFBIdXSqkbP3djZXw725ZUwtp9ER82FseBBjnTGEWN8WASj+rdYvkOBF31exQfMSCTohJRdTA2SnID257Pm/uW7j5jRBeBV7W0yM7xhCT9yEv8pKW0WtkPq9avFUQB/McIt6hzRXqPki56C+q+sW4Joh2D4DZxfTuD2/jJxhoq9KkZQnIPyRVtjHfJNYjFGVvrqMmpuDY68hgIIoaTORJLRErgUMfj0QLmKEatwICJcEI0Ey1bz9AuZoQUbqLvufby8WcGduHVcnpnH93qz4UbfsOIj2nkEE4t1o6R2FGYogW+JI8Uk/HyoZ0bbg53F6V2wHtl1GxS4hm06hlEuJKKBTKqGQSaGykUCtWIZV2oBZTkpFvLOWlL7wqFFR4oj+AOYWVqQCHwm24DefHsWukV6YdEwozIP20UathDxpmYEwSoFmLJWjmJxbwq25JK75B9E+fggjh48j3jsAIxxF0aJwnbLOzK7MYHl+Rn67hSSCvioOt+Vx+NAB7N+3D81REzXXkfXa52OClSDDB5+pWzPIPnKULoZqGVFTRQREPSX1cDfOvnUB/+3zX0fv2FP4jd/8DPq72lGhmGOpDKdKfZMQTDMooqK8ftQJ2WQuNHIXlGkZF0FhyQhALkuv/fzcHL74hS/g0qWLGB4awPBQB2LRuPTjh4Jh2Db94Bl2qdYk0/LJvhtrimJgoBfxaJNSdNf0aAa3rHSz/YcgnADccSpiIceqr2V5/uGKTq1s7yoyfhypDqu1SZS0RTHbUGvNFg8PoD0YRIoTiM+H+elpvP2jH+EfvvkdJJY2MDwQRU9TAEO9bWLJFzWLaIoGEQ5y/YsgFAwhHo0gHgsjGg4hQg0PPe4DImipAHjNrSBZNXF6LoU33noL+QJw9MgYTh47gKZoBP4KcP7aLC5cvoOuw5/Eix/+RfTvfAqxmKp+izo8GXKsJDPBuAUIV0GyZPgf+uYPAmkJULU6useo2y7I9gLeOkVdk1ok7VAXR9L3xmvie0Ad3QPhBD5cP4rFEmZnZzDdAMLHKMzW0SEMFlUJ16UJXY2WfLWAps2EfCNIJwiXbcprD2hgkXjPe79lHEjiuXrf+z3xOu8CPgHh9Zmi/6FZnR6zs+rK2lIuZnHnzgS+891vYW52CiNDA3j2yCjGdo6jUMhL0pXWtSr+DGN1dR3nzl/BtWt3sXPXbnzyU7+EnrFRmYPSYuDl3hsYHzW/At/KmFEJeYZr/Ewdk7h0/mE+0sXUzCROn3kTl6+chc+fw779e7B7zw60hKMiDkswT+Yp55Vai9S8oVzU9NQsrly6gXymiKGRUXzgZz+GHcM7ZI3x2im8qvh94+onrBLeCMIfbE/Zaq1gy6TOm9bXH6/AVaPbxgNUdH7GQz3hoo6uHEM8wLcdCPcU1b2GW0kmyzE2+8tlvyDWcZjUAzqbQmL/+5A6+hNhNrV2NhQMH1JHd2vlBhC+OTPF3okZEOl3ZkbLEA/ZK6kKziymUM2sS5V6z0ArBkLK25jK1pvOFEqUTeC2qS3KdO+TajCkHUoVBoUYRO1U2XIlMnlcWsvjTrKAKMoYH+jDjo4YugPMztZE9bd+DE8lnQfx9kix9dR2aKRgexmkqg9OQGGr6VQW1+eSSBSqGIyEsGugG90xH2Li5UXAyu1ThVCkvFMQjKdMBW2TValyGRbT8gTg1YpYedFagQuhKFG7NSwsp/HG2hrywSAOtLRgtKUJHQHSzfUd4TFMJffv5QlIsQ8UQxo4a19SOTRhlZo8vJcFH1B0XdxeXsXlhRQCsRYc627GeGtYg3ByKwmK/aq9VITNqFCuqMmBYlwfgxZgKpkgE5nWRbyUAT/ymo5+fXYB11YzaO/uw4mBVgwGfVKlDnJmygKrW1gNVzKpQFmqSr6KHz4Gygxk5cR9qBVtGFZcXauAgWQQWM27uLa4gZnEKvr7evFUTyv6/IYI4gUkW6tU1QWEe24HeilqHNjq4nggnI3kKmZaNIC5jRJur60hmK9guK8HO7spFqWxvbyPga0SMhOatnDPhREsVnKGacomJG0EDm00XFh+FyXmIYIWJnMG7s6tYD5JjQEXu0aGMNJmIqaDbFWlVk3r3pokM0N80HXuQI/l+1wchJHBXm4frm9UcGtmEWslFwdbLIwN96E7RsV6WqZpsoe2BOR48iyqDIJwYY3I4G4A/XraGzZsv4my4cPp5Txuz68gZ1gYdpJPQPhjgutHfbtU8ERAUfWE19wkTKOgLIFkrfEYQmruSk7IH9KVP+VRLyBc/LfZ9h1SQRLvr+HDzMIyfnRrFZcmFjA5v4ZoazdG9h5GpG8Pqj4TBddEuWohEAwhEI5KUqxcttFprEnwRHXsXDqDYj6PdCqJoFuGXSqiWsjAzSXF3zy1voymxCya4aDDqqI9ZGCgvQkH+uJob22GKcxKOn4bmFpK4PUzF3H1WgY/9eIITuzfjd7WZkRzq0q0zAckSXsPhHEnV8NrC3lMryaQjnZg+MTHMbL3OHzNLchTmDEcRckMi5Ju1a3AV85KhdQopbA6N4WV2XtoXj2NgZ5OHDtyGId2DaCzLYaWpjCMWhGFfA4BgtAIK/9Vca8I0wmB05EsJt0K5Ll4iCml1Ylb1+/iT/78q0hX4/jUJz6JY+NDaG3tELV59s6ZfkvpSxj0TdcgnMBV56IL9dSwThLrQIlOEwTlbjmH13/wA3zh83+GoOnDxz72EXT1tcEMENxb8JN1o3uKFYBR/us1KKE0GSXbEEsaKY8PjtHGILDxte2e5z6/1YMxguz1DPakdcGnrIcCQSSKFZw/8zZe/+H3UUhtIB4yRa2cSvhUoWe12899Q65FFU7RELXy5uYYWmMRhENBsUONhyxEw0FJ8sQiIdHCIEBcydt47fpdzE3dRXtbC44f2Yej+/dIZe7ipduYnM/BDLdhx1OfwtPPfwCBWC/iTRWwB1VEBv3svfXL/5UtFwPbTUVzfh/lhBF4SADJ+84eoG78TVeP7R5b0del2Y11Aw3Cpbqug18mgr3PZnLZe2QpJqKDcM5dsSib1RZlqZS0GVBYjwJ0vB+uYyshLq/dULdYeS0tZFjwIYCt3qqm2BQP0tG9e96YgJFrJ2wPBcIb/847z/uq5joR4JeCw8OP7cbhO43p7a75/9iq6bpQcZ/OkYulhRmcOXMal6+cF/vFfXt3YfeOdhFK9JJHSrC3hmCgCXfvTuP6tQnkMg4OHDiE555/Gf6RHlSYtNMaR+KW411uqTOxok4QTlM9xSINi1OA2odqRljYbozEltdWcf7CW7h48S0kNybR19eN48f3YXBgTJhBbPmxfNRXYPKTn6X2tKrtw+rKOi5evCb6DB3d3fjwz/8CDuw/cN9c4xj+l3b/HrcS7tHRHwTcD9LRvesg4NcDCfrJ+0C4V7luaIlppKN7n/tOdHQJEfVne2u45i6rco4A8E1bSH4m3XioLcE4pCMaRHdHszKmZgKuXmjy1qon6uheLukhEO4IInr4Id1BxNRUb9a90GXbxeWUizMLKbiZdYz392LvQBx9ISUbYIp/s/osRd/V8b8neKWmtH4PK66uWKAxdpE+VQCJrI2LGoTHajZ2DvRiR0cI3SwyS392g66+zuroPLWqYhCEa/jPY1na647fhQJbXEimU0VcWUhjvVjDcNjE7v4O9MSAuMSw3PiUe6M2aZPeYT7YN8t6lCnFSk25EfsUPxwNemlBQ5/tlbUcLq2toWSZ2BVvxWBLDO0WxeuEJy8/pADrfbee67NsZjQVMOPrXg+6tMFRndgFSiZAPb3J9RQmFpMww03Y3xnDcGtYvoPCrUwK0HZHh2hyD5TaulkhxVkd26mL2KmNVxyN2HPup3VOBRMLi5hNFdDe2Y1DPXH0hNmHDATlRqt75mhspxYjCnyw0K/65GWh0bZJKtHO5I7KqqVMYC1dwcTKOlayKXR1d+Fgd5vc6yBxt9xYnSSgmrsG4VKP8MCyLk7I2cjY06UsvagsucDiRhHTGxswSg76urow2hlFPKAK4GJJKZ+t+BM8nMTNxEns8Wemkb1w+qOrNisO7FeEWKhx3N5K1TC9nMRKvoIWONg50oeRNgMxel4KfVJRhWWhaxReI4gSwTd+uu6705Z0CqSr4/MeXk5UcXN2DWulGo7FAxgb7kR3lCCc9GB1Jzjulf+7+jTVN68Gr/J53AxDdOgmW6/tDzAExtvLZdyaX0POCGHMWXoCwrcNB/5xL7w3EE5Fe1VBDbi6xsb1yIqgZDOhF4NjhDBxbwpvnL2EM3cSyLlhtPYMoX/HTrT1DMG2WkSMrURGimFKNZSUZrtYRLFQwI5AEuVSCevrG8gm1rGxuoKFmSlYdg69ndRR8KOcWMba8qJU8o825THaFkR/WxNawhaiAQMtJrQdFrUr/CL8s5wp4trEFKZmVrBvbz8OjOxAWzSCSL4ggnOmEUDaasVCtoTv3VnA16cT8Mdb0X/yRew68VGE4z3I0okhYCHc0oq060O+WFAtJ+UiIkETYZ+LcjaFXHIN5tJFbCzNIBwM4NjOLhzbP46940PwldbFDYEVcVLAWSFm4jeg6ehMuHkgnGslQRwXRCvWh+npRfxf/+3LOHtjGQf2H8SJw4dw6MAhDA3vQDQck7Unn80jbEWUtRl7+HVVWrQ5aPWuE6qkjrLXmmBFaNVuBam1Bbzxw+/j4tm3JVH43PPPIhDTDBySVA1LhNXYryle4zoly55wBcg3Vd4fHJ0/XhC+9dj3KN2eSjcBH39oZXR1al6+V2J9FX0dLdg9NoTBgV743JIoMaeSCWysryGVSoo38tTEpFTuRcSOnuv0jPfV0NrcJH7fLbEI2tpaxEO9JR5HpuTg4q1JVIsZEajbv3sEgwN9ovL+9987CxtxnDj1fux96qPo7B0W9XV/mL3mTCRDxKHIDvCSB7x/jQ/l480Vk/dDBTiNAbNX+X4wqG5Q27n/8+pCbUpnx/ssCgbyUI0g3IvOFBtLHdsD4fx/hk4h3GdZCef1LhY1CJ8Wn/DhoSGMjY0LCBf2CMX4DPaEb4LsevGf8ZsO4Or997Jn3F/V9sB1IwiX7bGu4stCyeOBcJ84qDz64ycHhDfwZUSUzQMtNUlU3b1zA2fOvI07d2/CDBg4fPgg2gfjiDc3qfEgAm4U3KuilK1iZmYes9OL8NVCOLD/EI4dOwmruwNsv5F4QMc3uvai2iEl5lVaSsq7wUWwSntUnUE02FqoYFUmn8HVqxfw1ts/wJ2J8+ju6sCLLz6DnsExYdlIkodrKtcqQW5ap8cIIpnK4Oq1W5iankcoEsUrH/oYjh8/LusEv4tqjRCd9i0Hwv+oSZSfJBAuI0EKpIpZV08C1lSrm7yuk4M2k+JPQPgjLVrvWAm3t0k1CgjXFGja1QoItWu4knJxeiGNWmYdY/092DfQ1ADCPSCk21A9EK4BgYIaaoKJEI7LLDTlpzTdQUC4o0B4qoAm18b4QC9GOoINIFwjMLXq17M3BE91QbM6CKcftKrykiHlgfCpdBGX57MahAewe6AdfTGI16JPg3DtZi495ZIcdmv40t99Ha+/9n3Z6Cp2EcGghQitTUgprNB73ITPYpWmglQmh4l0GkWfH0PhKLoZPARMhA36MlO8oqxUt6WooRYqVsJDjqXE5cR2i32JqqpJ52fSHMl8L1HllJZSmTQWk0U55kiTid5YCHFmPKsV2E4VZfpT+0m7VJRu2srxcCE7vHkMv1K050+YlnGSwQigaIaQzucxn0pgLV9BU3MzxprDaDeBICqIMDNaM2A7LsrslRcPQArCleE3KEAXQdEuCb2PYg7y+cEgfFXqB3BtDiAfDCOZz2E+k0KimBMxoNF4Kzr87ElyEWVVxLVRrpYEiKo7zyy+ul4sjlfwGoGqAAAgAElEQVTIXJBLqNXTAUTNJqlq0T5txWUyIY3VfE6Y7W3xZvQ0xRBlFUk8U224RlV+WFSg8r4nzEZGQMU0kKWpsuFDc7wFbJYd7O/DR376VezYNS7+27czNcwsZ7CQKaPNqGgQDsRUwV8E5NQ5qu4IjyNCSqUou0vQpzZfXidRytfDnN+bP5eSVdycWcdauYanCMKHOtAVVckKBlHs62NN3OsS9kA4E2N6xtW3Ntn25UlFQvNA+FvLNm7PryNrhDDusF/3CR39kVbYx3zTewPhtAFU2SuCcA8I+MLNyOVLAsBn17L4zvd+iCt3pmBHBtHctxNdA6MIx9vh+kIom5Rt9KHo0DqPQTgZHzaqdklafdJXvi9+0dlMFt2tcQz09sCEizbTFfp5cn4SmaUZqXL3trfgcCyFoSagS/uDwi4jUGErjBLZLHDjNnzIVg0sp7JIJNPo6IxiqL1DLCHDRdpQmmLLcytZwZWpeVzPVHANcZT8Flr2H4PRvBOdvaPoG9+DWiiCvFNBzmcK4CAPzi0WRX08HgrIudacIoLrtzE9cQULc1No82fx1IGdePnZ4xhoDSAcYsBXEvo3xdsMvw++smrneBCEM1tIppMV6hI3jf/3L76Or792GVYwjL7uHozuGMVg/wBGd4xhfHQMbc2taG5tVy4XIhwqXCq5V7apkojePFcpTCZ1XTjlAq5ceAvf+dY3kFhdwokjh/DUiWPwx2j/pqzE3CoBOKu0fmErqCwkf1SP9juB8MccnvWxtdXfKXnAhx8eMPP6ywlMs9ks7s0t4NtvnkE2sYrdu3bi+IHd2D0+hJHxUWTXF2UvzWWzSKXTyGZzKJVLSK2ti5I8e9iLuayI68kYrdiiTVDO51AqFaTXn3tNvuRgdimFpmANO8dHsHO0Hz293cjl8rg6sYRIfACf+qVfw/jRnxLdk4rjhz9crVfCpWpPUcR3fCjV6h8XCK9Xpzy1YdEiUYnX7UC4N+dFclZXvbJavIb/f6RKuO3AIkNDd1uJREhDTHY/CFf3ejsQ7ilZP1gJp+bBExD+qLNuGxBO3Q27hMsXz+BHb72J+flptDbH8NSJ44gPxBAKh1T8bJCFY8IuO1hZ2MD87CJSGzl0tPXh0KHD2Dm+D/54E1zdgiBdm3VOnE7q1EG4ZtTQHs1V67jSbFL2qXxQ0+Lu5C288eZrOP32d9AUj+GDr7yA7sFRleR3Kc5McTcWHxTNnJX6oBVDLl/E5PQsJu5OoVhycOzp5/H000+LMKTEPjr59QSE3z92/lkq4dqtyQPh7MtnW6p6sE1V+ZErDQIV0Do15bLwpBL+7nP9HUF4lRzk+7rXvD5wXQlnpU1EbEhZdHE1WcXZhVQdhO/pb0ZflHS+Gvy8U3I0VcUl0YxUBsqseIE/ZaM8Ojpp2+x3I51PnjWARMbB5bUs7ibziLuko/diR2dE6OhSy+MCr7O1rBKSyMbJH6orYivrLxXgUMVa0+SqqmKrKuFZXFzIY7VkYEfYjz39HegXEG6L4A2ruZV6LTEoASuDtM/8L7+FL3z+zzE8NIiWeFR6sKoVR4lhieiBH67fksp+ya7Cb1kI0HKnUkGAVRX2WLolyUoaoQAqsrBxsQqo1mcd4FR8rlbsJuWU4jQ1+Eu0ILFQrdRQ9AXgs0yk7RJMKEGgcC0H07UlCC1TVSlAa6IYKvT4Yv8h+whrtt5wA3C48ApzYNMn3FdkzyTFfyw4VhhOrYYcvRthImhaiBhFGHYelVJerBFghmCY4QeOURZZMAp75CjWFw2hZNhCU2LCws2WhaIUpG0GabQ8Bine7AO3SOGuwSiW4BSKqLpl+ENMbFAwySf+3fyxNAWPV88Rn3CgLNx1iWJQSuYQDkUQtMKoBkxxfXLot0lhP9NEjBsERaNKZTkG7wWPQZqICNfV/GJRRgZgBUU4rk+SLK1NbZi6M4FMMon/8//43/HRT/0CrGgUUzZwdz6Duysp9FgGdo8OYLTVVwfhkhGWtUyxQ9Rc4HNF1b4g44Dhrfp+pPOrIV4V73Ke+8VUBTdnVrFaruFkzMDY0CYdXSoZor3GkaLmkgfrqXNAfWJRu9YjjJQh1avODFUFFX8QtuHHW4sE4WvIIYwh9wkIf/el9b29472AcJfsC6GgK/FLJcLmQyUQRzpfxsx6CT+8NIHTFy7DiHagc/wkmnvHEWvtFOvEbL4ka4Iluh1VxCjIVy6isLaA1MoCcpkUyjPT0m7D5OLOwT7sHhlGS9iEmU/gyvmzmLjwI5jFFEaHBzA+1IuRaALNZgkWqby2I60aluGvVzbK3Au4Rhts3XCkjafVrCHW1CxDr1ANIl/xYT1r4617KUyvptF94BTa9p7CjXszmE6VUOY5R6LoHBpFW/8QzFgclVBcLMoIP+1SWcYxgXhQRESViI1bWMfCzD2s3Xgd7aEKTh0ax6snx9BLWxyfDSefksqgTDRHNR89CMLFIovBiBHH3FISX/7mm/juW7eQc4CpWhOawhFYgQCGu7pxaO8eDPX2YrijA0G/HzHLRNwKIRIMiqJ8gaJH0nxLXRKVtC07trRxZdJpnH3r+3j9+9+Dk8/gxWdP4vkXnkF7p6KZ0uucFEZlX8REMUG4t9fq6iXFNxtUd9/byNz8q+1owNuBcM8GTSjohiHJnHv37uHqjWu4NnET4yODeOX9L2LfzgE0x4IIx5tgZxJCfhUmXE0x4kQWyi4IRZztXRWngnw2K4B+PZGQ6u7q6qr4ma+vryOXLcApVlFIOQjUyojHQ4izx7ytE4VyGVMreVjhDvzUh38Whw88jeZYHEG/BTsSEes1KsGzEs6kAUGNgAFPDVxT071A9PFB+MM95Pwsr3L+oJgb92nOb5E10+Dc07mV1rKGSrj370xFtQry/bz2VL736OieMFsjHb3GSiUBWYM6eb0wUu8L9+joGoRTYHQLOvqD4LtOM2/oCX9UOvrjqqP/5FXClQWLusXiVyuibGdOvy4gfHV1UZwfnnnmBJq7WoTFU6k48Js+iTFL5TImp+cxNTWDfL6M0fF9OHbsKfT1DyFeC6kY1it/Sxyi2XlqxOsiEMVt66Ndx9m6iqVdOOgdtLG6hLPnTuP1N14TQbWnnz6G4dEBYRcxwSOaAGLNqpgeAT9juAiKTBRspHBnchpLy2sY7N+FkydPYvfu3XUbRRXlP6mEN67f/xwgXDowOSaE2s4qOCvequila5CbPeH6DtEG9QkIf7Sd9p17wl2vJ7whI6erJGSqC6uZPeEMHGwH1xIOzs0rED7a34O9g23oiaiOZcO1VSmvDsKVDnSEIg8SHWlRGv1vfr4RYJ+V8jcmSNlIF3FlNYN7AsJtjA+Sjt6EdlOL64uVgjoGq5AEGHwlVAloijX7n5W+qLwiSoSkawFUR+c2O5VM4uJiQYHwkB97BzrQF/Uj5iPFUYFwlfkjKAtKjybP9Vf/7b/B9WtX8dnP/h52j49KJp4+j6TtMEvEc6myj4b/J22QjZrsH2bfuFDZgapJgG3A9ivbKukDrwbEEkuBSgdVAZZUmiZwZnXWhWUDgUAQVVae2XMTDqNo1BDgJaeXeS0Hg0JfrOqaZBfQ2orddiGZRqQlm9I/XBPg6lXbN48BBD0vrloAjhmUe+OYAQRsUiZrsKo5oFYSur4boD64H7brR8VgooJrPL+rLQIdGwtJ2KaL3sF+lINV6cWMxSKopvMwDT9CfiYo2P+uKKvsReKwMKtVsaaR6g7Pk/3sSopIAGqg6keQ/mq6plQKsBe9hhKV3JR8BKyKC8sMwc+OQ6cilkvUHqgEVcBCdXeDwN9xxPauyoqa3webgkoEwQLCOaIrcKppRGKtyGSyaGlqxd986a/wZ5/7HD77u7+Nf//bv4NAJIZ7tg9Ti0ncXU2jJ1DD7pEhjLaZiFIFWTKF/G7KG4njyhNmIggXmpegaFZimEmm/ZPe+NgWIYrNflxI2bg5u4yVcg2nohR/60d3zI8AlaXlYnDrUkKFvJ48BsccFdjl+nKsyWZLuM95wV5xRr0VuIEIqjU/3l60FR0dIfRi9Ukl/NHW18d+13sB4bSPUe4SvHdyd+We5dwQaIf4xuVpvH1zHnbNj57R/Qj27IUZ74UVbkK5UkWxRFpvAGHLRJDrY34d68vzWJu8jtTSrPQbntp7DIcOHEB/Xx+quTQWpu5i9vYNLN+6gNXFOZRX5tAb82PPzjHsGu7DQEsBMYtJNT+csoOKXRUrnKClHACoiiWVNUPNM66VEacGXzgG7jrLPPd0EbcWE5gqRDA4th/P/dQvYfTASaxt5HFvNonr9y7h8rWLWEhkBIT3j44jPjCGaHMLKgYFgyjOxXXSQEDmlx95fwdagi6qpSxWrnwXG9NXETNy+Ohzu3H86AF0NluoltKwQkHVV07KpIgwBlBRzpqqdYfJKrFTbMHMwjq+/r3zeOPiNLKuidmeA4gETPEJr+UzCPK+VBz0hoOIBAJoDYfQEY0IfToWtGDQx4yaIex+rrgoFMvIFUvI57JYW11FYnkOK7Q0S6/jqcMH8JGf+QAO7G2XqnvQ4hpOyikdSlyllCt2XR4AV78f7Bv0BuZ2gFrlBbeubG/3N1y7t3p4wlvKh7wMWmSdOXMGC4uzGBntw3Mnj2Hvnp1oazJFlI84V5mBcr+klkpI7h1p17S3Y3IepqXo2baNQsmWPZZUfv6bVe5sLodCoQTD8cPNAsXsBpKpDSytzCNtV7CWTOHmXAqlsoGBwREMdvaip70dZq2GyNBOsWMbHBxER3sHYk2xumWZ8KzoTEAxKx37KP2Tx62Ebw/Ct66Eq/n9bpXwRjp6mq4JW4JwWpSlxHaOdPTOBjq6JXR0Rf9VEEzFUwLF6j3hm2PDeAcQ3jiG6iC8wSf8UUG4kut++NHoG9346k88CIeLTDopIPz8+bPI5VMY7O/BqZMn0W6y0FMVhow/HIDfMpErFXBvdh43bk8gW7Rx8MjTOHnqFDo6uhGxTQ3CpdzsmRZ5Hi3K/lKKD4w/VKgiXZG6VVEZ6HjmVg7ymTQm7kzg9LnTWF1bRW9fH/bu7kVTUwQhJuEqFS0AqKI0sl1tH60uKyjYVUzPL+LOnUkE/S04deoUTpw4IfOMTA7Oi23v+TYsnMfegH/Mf/CTQEdnhZursQLhNVTFiuxhOrqAc74m5GD/ExD+iGPpndXR3WJD2snj/GozVWZjmZTzm8oHu1zG9YSD8/NJ1DIbGB3owZ6BdgHhEmy5pS1AOBB16Swtt01beqmKpaS+hQambZMMHzbSOVxdzWIykUfMLaue8M5mtJpeBV2jTtHhInjTINyhGJfi2rikRXs5HM8OoGqAvnbc4KaTG7iwqCrhIyFWwjvRHzMR8WXrIFxxNT0Qbgqd/ZOf/Kg8/X//yX9BW2szytkMgrGoEk3THnxVLmjcuH1BJaCkFXblQnIBDBBcK5ELVi4JjMxaAAaru9yDLSpUbvboSBWcwWCBcuFBNoMLoPKHSSmntaOik8PJArS84ooZopEbKwti7CJLF323uTiKQ7nJjV5PJAkLtR037di4Ajvq3AiQXcsvHuUCDO3M5jGCJlxfEFVlHlPvNzKqFZTyRdw4fQX+5hD2HtyHatiHcrWIUMCCW8jBZKVcGAqq2kH1bx5LlIttW40RPm8p0Kp6wQlOfTAYdHjcdI4iitv5aroSrsZIoOKIUJJkZSR4o15SEHaA2b0aQlKZ1sEnleOlAG7QzVYDVYJb4eoCRkEojKzstLZ04Auf++/4w89+Fn/4nz+L3/rd31ce3nlgbi2FuXQZ7W5ZQPhIWxAx15ZbLvQ8j1mhPb1FAb1WVMBcNBe00r9rbnpHkK5OZoXPj4spGzdmF7FSBk5FDWVRFjPhd/MKnMnXUZ/BBJD0msp82wThIpKiQbiopktmiuMqCtdtBOFhdBnrT0D4Iy6wj/u29wLCDR/7h7V8ch2EB5B0LFy+cQdf/f4lzGZq2HvwGOJ9Y3Cbd6BqtQhVt1RW/X3NsSZRlV6bm0J67haW56YQKicw0tOGHQP9eGr/KQz29SGXyeDa2bdx9fwZLE1OoLoxi7DfQLCUQaC4geZoCOMDPTiwqwldHSGEglTGrcEuOcopUmzMWJljBY3rfAEu6DVeRSDrohKKolQDJmsh3FpO4ty9BbTufQEf/+SvYO+xD8AXaBPrrXy2hvX0Ai5fPYfXz13GxPwS8hUXvXsOY+fe/QjHW+ELaBVyYn7pWzSxjB5EfSW0xyPwrV7GzTPfxfTVH+F9ezvw6svPY3ywA75aQYAX1cAFfGh7yUYQzkoTRdzMaC/mZlfw1X84KyA85VpY3P0SutvahFVgp9ZRSiVQSCaAxBqNABHzG2jiNTMDCLKHu1ZVyWzuQUYAZbuCfFmxAwjEQ/4airk0bl44i2jIj+efewrRYAID/UMYHR1DX+8QmpriItAWjTQpp0HJW6veFQXCtx6JP14QvrVwUiKRwO3bt3H16lVsbGzUg+qO9jg+9OqzeProfqH2U4E/FCODijQjshgU+6iCkJbG9CNicgOqwq0wEOT3VNeNiXqqtMMKi05HzamgVHaAEmXy/TB9DnL5HGYWprCSLWBlI4G0G8XqehrJZBbIFdAcDiK3sYalqvIIZ+AfiUQErI6Pj+O5555DW1tbvTK3adXGvfpxe8IfD4Q3VsIlGPYUjQUhq2PLj6aj8+lUAwh/kI7uVcL5vdqZfGALh+OAIFyiJk/lXHs0KxCuxpDwC+vV8q0r4VsCcNF/URabjyPM9gSE318Jd+wSVleWcP78W7h16wbcWhkjw4N49sQJxLM27IqNYrmEQNSCLxRAupDD9PIyLl29jmShiGMnn8Vz73serW2dCJcCSqCYIRf747geiWaOSuYywcdlmq14YqhiAEWGZDpKktixAYSXczks8ljXr2JqakqsNY/s70FbWxxhKrU7TMjaCEgFgomsAPJMnpUd1PwW5ldWceP6bZSyhoDwl156Sdkkikgz2bFbJ/qe9IRvru8/bmE2JU18Pwhnsk/tHUqrQBUa1bqk1qHAExD+iMHfu/iEZzdBuKfWJVUBTkgPhDNbbaBaLuNSyofTC/kGOnocg2FdCRexMi2wIYV1XV3XFHWFMnXG02vUFhBOES+l7EsQfn7Nxu2UgzanjN39PRhvt9AirlOCJLWdlBL5qqt1USlLRLxIC/csykSavd6Mywqx0NETKZxfygkIHw7XsKe/C/0xCzEBXV6jtr66OgvIKs6nf/3fChj74z/+Y1Ed9URotr8Pnif6I96pf6a3PT7dh72JJH96okuMkXQmVvvJUpU1RJsjAHOz8/jaV76NbDaDT37yExgdHxQ7jUwmLTRCJh5GRkbR2tYhLhgUUzXMorp/As5F0r1uCVP3zdS5IXWZVA/6Vo8f12LN6+SI8BETDYS3Jv7yz/8M/9sf/iH+4Pd+B7/xP/9HWOEIZko13J7ZwFyqhK5AArtGhzDSGke0VlQerAKeGLyqSo+WLVQJjbpyOQc4o2p+dz0lxQbCgGMYuLJRxa2ZBNbLLp6O26oS3uSDr8o+f90fqkE4K0oC9DQI15cL7OZXEXvDMSgSZZI1AZxZsDExv4a8YaEHy09A+D/RfDRoBeOW4SvOwS2n4KskYfiLMjZUgk4lJkUbQALaGsrBTgQqRbiFNEw3B1AhvFDBpRUffnjuOv5hIoPQ0DHsPngcbqwHdi0PM+RHkMmlQgFMjkUrRdj5LBYnrmPlzjWm6fDS8UP4mQ++jGAggK5YOxbv3cA3/+ZLuPnal9AeCeDwaC92dDejUCpjanYB95Y2ULSrKNWCGAg5+JmX34futhiK6Q2YTIk6BRk3HJNM5DHIsw0LFTpg1Fy0GhnUou1YXM/g9FIVE7RYbO7DB3/lf8VzL7yImhmWyj2ttdh7LqKYtRruLs7gu2/8AG+fP4d02UZLWxd27TmEaPdOsUpJ+8NYKtpoao4jXikjZCl1XpRzSK3MY+7eTbgbdzDYFcfPf+gUjozEWL+Hm1+Hzx+Hz2/BMGwYdCxgitJwlfWYFYQRbMf6ehrXbs7gB2+cxds3J7F09FNoGRuHa1rYCMaxkc3DpHL7ehJWxUHILsIqrsIuFVCzM2gu+WFUDeT9QZStKIxgGG44gmjQQCzkQzB5B/nlaSTvnENxbhLt0RDCKQLEMHp7e3Dw0D4cOXIIIyPDYk2mlNHZPsQfldQO+BhW632x3mJGsSMVTtNiiPRQJhwY9FLzwqUopbYnE0p2tSLJUNNSSVHBf9rrmYC0XIkpIOxWUSzmRUwtndrA5N074md86/YNLCyk0NvThFdffREvve8E9o92SpU5HIlIglqcUchg2EZp3dj0CL1vBm73fnFXcQNwxZ2Dk4bUf+1nbhjI5Qryk0oXsbaawPp6UkDEnbtTmJxcwvx8UUKT/fuexisf+Cg+8MGfRv/giLJlY6JftGvYlueJh2mxGy2mqejlqlWgsVpuSDykRNx4t7x/11XP+TEaWAv+YU5UqyBvPq9QsSJHqUDYA+h8vkzm1gOV8Lm5OUxOTm7pE15xyhAJlwblcq/iGRAB0ocF0kzRk7lf6Vy1aqjbo5JYHnVdzXzPb3wrGvtWy6rPLinNBMkubX6eVEVVhaMhOa2NULSTAYe6nIp3jvwMnZdWej5qDZEihn6vJzYtt0wYmqp+IWlq/r1UhL3k9sNnvFUlnp9FrwKPU0qNivpeT5aoPsd6rzX/L5a+6i/IcvGxUGEYKBRzmLhzCxfP/gArS/Poboti365h0Tqgng51EpgkNE2/zGN+h9u3pnHzxh2YgRieffZVHD1yHNF4h7KZURY1+oxUW6ZaNRgtKaarMOXkKzOJ+mBGT93sSpXg2o+N5DouX76Ma9eugQm4HX1RHD92WBwNNhLrWviSa05FEnK05aKeBb3QFxdXcffmPRRmbew6dhAvvPwSmvrZF15Ttpy2J4TIxIG2uuUlqmTUWRObyCDW98VzXfKQjFbwJVOq6A/Ld5X7Sz0kXdQySkxM63tNar9U/w2ERW+o4XO9Ncp7rxbDkzXMEx1mskGOySqyKhzJrVargmawseii8FGZbMeG+eLNLcbUW61x3lrgrR9ehVot9dxXtbe3gGM11P0o6vWG2k3e2qNUzmU6qdNV64+0MrKgyf1687M8EG6TfbVFK0yZ7AXWFasVdEaojt4kos1kYKoHW17V9VArJKOBxxNg3Gqt+Jf43LuA8ELDSuOhHE2dFTp6TTL4vISko19K1XB6IYdaZk2E2fYONGMg5PWEe9VqNQLVYFSUBm9gqxqwWhTFvirApUp1cHNSJNJFnFsv4XaqhPaKB8KDaLU8Nc+KiGhxMpKerFdu+c2KqKhcaxBOmpWvpkA4xX9o08D64FQyg4tLGayWqI5ew56BLvRFLcRFBZRBwuZQUUrctAKq4tO/9mv/KkE42eEM3jx6HoMIqtd6tCEuwrkc6eYxCZ7n5+bxX//L/yPr5Uc/+lEMDw8ikWTwsy79amOjYzj5zCkR9VCfS3Ba0noCukKuQbi3qNTzObqnWhIJD20Uep/7MdGWeIyKUPw3QfgXPRD+u7+D3/wtBcKnNQifT5bQbmW1RVkEUdeu09HJZ+DSyBaK+uJMEF7vD7f0ck0Ao2zd5PjsCTcMUUe/TWG2Ug1Px12MDfeiO8ZWBkdV20XdXc1Tld1WrR8+bv56A6Y2v1ZK0FVyTkMXFT/hiIEzi2Xcnl9FHkH011aegPB/otX+vYDwUqAFJsVyynn4DRsuTGQyJXz5rVm8dfkWcvFd6Nz7LDqo/mw1o2KUUSWgpFiaaGO4qCZWsTw3jflb1zDQFMQzTx3FiX07sXNkCEG/D/eu3sLf/dWf4/yPXseAlcGBsQHs7m+DWU7DCgbhVCpIFR0kkincmVmCUcxhZKgfe0YH0N4UQdBwYdVKombNCu9GpiDrbSDaAiOghISi1TTccCvW0gW8djeNtbIPz7z6czj8wU9gZHynKLc7FVf60skgqZXJJmJlxkUil8XViZt47c23sLC8hli8HS2D+7Bj916UQs2Yp0BdtSLrOEUgOS1CbHQpZZBcXcCtH30N8VANP/vy03jxaB8ilh9hrjuIqACUtFuhodMdg/aZltgUZouswAaxnizhq9/4B3z5O29g4+An0H/4qLgK5Np7UTYCSBZK8Dm06qzAqpThLyfEx9t1cuj2RWW/KsBEkWrDflNYLs0hAyGjivS17wsI39MawIHuKPo6uuBLOpLIZLDd3tEqALy/vxfBkHRbqiBHJ7VFmKvuWOHBAAWR6nukBktS9deYxq6wYqk2aGVBpQIobvlcm2WfJRuAaueBAAKhZgF3C/NzmJ6eFG/zRGIVISrUhyw5H35Gd3cXDh06iNGhHjSZtuwLFMIjw4kAnAHn9lTjravt24Nw9kQzoUCwIX4TqPHfcu4BlEu0I2MFxxKhO/bMlp0i1tdTSKeLmJ/P4PLl65ibTWHf/qfw0Y/9PPbuP4zmlmbxUlfxNWMAlYjWwU3d0aIRhEurgAfsNAjn/70qk0Ahz7FCpGaUGJZ6/n4Qrvhw24Nw/o2t1T+4jnuV8JmZWUxPT8l9Ghwkk2IUHR3tCFDQ9T2CcBlJMj6Y1FEgue4lXrc722SXNYJwD4h7n7HVsuqv2Jsg/AGvdrW9PeBPShCmK7re52mo0ZDE1nEn8zLCkvHXLULvA+FMTGmQ5uFuHk/6puuIbPOsG3vhH/wuZV4f/aSphTQFgniFKA1+PFV8ttEw2cOxXaZgZoC2jjWsrS3j8uULuHDmNZQKOewZ78f+PSPiCEC2D0E4Y1L2YRNk0WLy9sQMpqfmEY204dlTH8C+fQcRjrVopVcFwtWMVmkSGadqtt8HwvksmUzeq43vdCplqVhnc2lcv3Edly5dwsLCAkYHmnDk8AG0tjYjm03DH2AF3FCUeQ3C1Vrkx+rqBqbvzSG55KBtsBtPP3MSfTtHYI8WQFcAACAASURBVPoD8JE9xMq85iTWaAvIM5EOHG/+KR0gZbmlMLmMMW92qi8pERAtOXVzo8REvCfSGtogOkZATxDO1Z8g3euLlyslF8hjhXAwbD4nGKZ+Fb3EkcIxmw/dhisaPMzssJWTzGAFdr3fdZbLFonJdwLhFD4VUN1gTya6TmDbqAbcmzUdyflITO2BcBkNqq1XsYrV+qRo6Srp5zwB4VstWY/13DuD8CrTTl7FWm0wkh2T7CoVzF3ZhPmWsl3F5VQVpxc31dFpUTYQ9EugZ4qPlr7jOgOisrdqud6E5Co7RJExX4A9r5sedRRmO7+ew+10AW0Cwnsx3h5Cu4BwtcEyQJKFQjJ3+pNdS4uZ8R0erOc5KdVTAkkKsymf8AIuLiWxWqpiOOJVwoOIcxhqEK66yj07bdX7/elf/Z9+okH4dqOKLEJSiryKiWxo2lKCQjCkJFEsx7OpSWys48K5t4X6vXfvPkSjTVhaWsby8ooI4VCM44WXXhIRKIL5aBPVzAlIG821VCVcDad6ynNzY9AUzK3O+cdVCecYq9YYHKiF3F8zxcdXKuEE4ayERyKYKtUwMZ3AfKqIZqukK+Gko1fEoswnlg4MAAioNzPlflAoj2PVYSe71koOqF5uCbNpY+eDAx+upOgTvob1InA87sfYUJf4hAc5P7XdjCKgqzTXpkUZaQZkePAYQQ3NeQxVNWPvT8UXkDM5s1TCxJwC4YPuk57wx1plH+PN7wWEl31RBGoV+LXuBkUyF6jY/a2rOH1lAuPv+3kMHHgOrj8EN8iVzEa+lEPNLiEeCsLJZzF3/TJW5mfQGbHwwacO48Vnn0F/axR2PoPVpUW8/u3v4itf+FNsLM7h6R3NOLhzEMd2D6LFZ0vhgZQVZt6L5TLuTc/h9t1ZLC6VcPLIAI4d2IuQH4iZBCsqSTe7msDSyhrKsNDS0S2U2DargvWii4npBVzZADpG9uGT/+630bP3KQSCYRRKSqsgHA6ClExfxaespMIBGJaFjXwab5w5h3MXLuPytVvwtQzi1Ivvh9k5iJQvgEQqhbi/hqD41NbENi0SqEl/+OlvfR7F1DKePzqKn3nfLnS1NaOtiRVqS7VdGWwfIQhXehwG3SJsF6lCDU3xNpScAP7um6/hi1/9DuZ6X0Hn3v3wR2JId/ah4LewkqYgZJP4pPJeGdUMWHmsVvPotZpg+hgaBVGuUZWBu5cfMaOCkGtj48w3UdlYxMdO7McrB0fQEoshXK0hkdgQq62A6ZMAlz9lu1CvY5Gr4z1EPV3+00iD9kkvuTArWP3WftOsUDHhbFlNur/8fhCeyaSUejwryfkM1tbWpOJVdsrCaFpfX5Ngm/c6aPkxPj6CHcND6GxvRSQSQigcFLeLsOWDz0lLIO71jXOf4I/Qo7d4bFcJ326KiWovabT0nJTQk04lCmZQtMouy+oNfyAme4ptVxFta4ZdyKFa8SGTNfCjN8/ga1/7AcKRdnzsYz+HI8efQXtHO0zLErcTkYzzvEpVhaF+nfldHqyEc3/0BDkbK+FesCzBt8Q9qtDBRyMI95SIvXv5YCWccZlUXkW/52FhNvbke3R0gnCPji4gXIMWDxzXe39Fr0QjmIaL3VgJ3/wb7TUu3/wfXwk32Ramr4mST9lMZqgRrVtGvPPSIYEHKuX66ddEvFKfl0QPXmGOUar+u0YQLlpFWjVcXtbOBh4xdOsx+jA652E4G72RoXqpvevZwBD1rjLHiK6mqjiZZFAfHNfF9OwU3nzjB7h07gcIB/14+uge7Nk5LIwSvy8oIJxjXcT4SjZS6Swm7swimcyhu2sQJ59+P3aMjMEMhuuCbMIQFe0YlcLbfGhhtvq4JrD1QHi9vCxvL9MVyAqKi8HU9D2cP38eExMTGOoJY/++3ejs7IBTKQkOJYmBIFySFvSukFYlE6lUBvMLK5hdLMD217DvwH4ceeYk2uNt4lTO9Kk0akrHKp021PlSUNEboTLTa9qOWMdUHn3eE6X17oMHwqVMoWMrspK8SIx6QPwvuQqRhmjz3bb0LZOCDQC8zuCUwbnJPYBPrXseo8Xz5d7ueO8GwtX651kdqusSMGzdt83n1VgV8+W6wzN3OV3NF2FsRiWqYu2dl1DQOaafgPB3Gwrv+vo7q6N7OwBvUsPCpgJ09SMBGCegQ4syG2cXE0qYjT3h/a0YsAICwq36bVT0Bv5s5hg3KSHeGXPvYsbdk9Ti8xvZCi5sZHEnnUGbYwsIH2uPise20k1kFUjT5KQbW9t7uey1UxZQnk84T5sEXC4j1EhjKzFfm0mXcXFpHatlZ7MSHgkibvCMldq6qioq0RLmiNjP+Kuf/vV/lSCc/cqc2Pl8XoLrlpaW+iJCEL64uChAnD2B3PwLhSziTRVEws2IRGIoFQxM3J7E1NQsjh97Gi+++AJe/elXEItZopoejJAN4S2hsjxtOagVPdJ7jcI5W1dMfpwg3GVfv6E3EF8AX/izPxUQ/vu/95/wG7/1HxQIL5KOnsR8qoSYVcWu0QGMtNKmTbVgsadK6jINY5Pzi2fPypsPRemrV1Vsbj8KhCs6vBLAu5omCF/Gegk43hTG2FC7sijz2Fk6AOAVagThlgQBFdSMEqqajs5Kucf1IEWYCvqsqJxdzmNCV8KHKxtPKuHvurS+tze8FxDOJI63v9f8YawmC7h0dxFfvbCIa3dmcfClT6Bnxx4BsUx6Oa4jXtph1BAOGJifuoNbp98A1SI+/bGfwQdPHkU8GobplHD3xjX8w3f+HosXf4jU+jL5GkB6GTETeOHEIRwZ6RBXCsPOih836eaZZALfvrqKH17cwNE9cbzvxFFETANNXKfZa2taWEjkcOb8Zdyay6Crvx8HDx9G/+AAbs8s4c0z5xEe2IdXPvIJnHz1I4h0DMjaQsBj+qqw2NrCymMlINxTWhFS579YKUuf+8SdKfzll/4GE8sZjB84jK69hxAdHEYqmxP1Z1b9SqUyrFoVTSG6T9hYuvEmFidvoDtSwUeeG8e+3aPojDFJRuFOirBV5UddZyrESi0VtUAM/kAQmUIVly7fxOunr+KNmSYU483oGxtHomMAaSMIJxhDkufrM0R8s+xzUHErsGs22gIWAtJ3Tv0M0hF9iNgOzFwavmwa+TN/D382gX/zwkl8cP8YQiE/fCFbVyUEqklQyx9Wo9Q66NaFtNRI1O0mDwzLusCYHkAeCBapiqq5WeHk5/tZ7aQTCpMHFanELy7O4+7du7LOX7n6mpxDS0szRnYM48CBAxgfH8XwYD9aWuKIhEPy96ze15iE9PtgNbR4egEnfyurtYcfjwvCKSnEZGm9uCXhpapIWVaMLaqqtckIi5VTPl9EOOagWKRNXRTBUDsuXryCP/3cXwO+CH7245/A8ePPoa29U8YxrZVYoQuFeH35eBiEe4GuUrDXFS6v4t1Q8RIQruMsRQnVgXADCG98XgRr60xs9dmsfHrVdIJw2TEfsCh77yB8azq6xEIPVMKl+096wDfp7Wr3fg90dG6UDzykOkynF2GaK6Dv/Xgyo3WarL7WfN0bVw9Rxm3lCMMH40SVBAECfqX5L+C9EXNKifXh8bkJUh6sZGr9Ag38BYTrfzsEo5w4LPKQQi6UanWtmESngwtBuN/nQyqTwdTkHVw8fxqTE+fR1hrHU0f3YLC/XZhrIV8U5RIrzAH4TAvJVBYLSyu4d29J2mpGx/fj+PH3oauzSwtL1vHmFrONN68RcPOktUZT/d2bY8KpKDo6BS1ZeLl8+RKuXruC5rCLkeEB9PV3w7IYL6rqP9d0xZ6g0wPXMDJTqlhZS+D2XAJLa6vo7u7G+195GeOju1Cu2Gi2qLOkWwMaQkG3yjY63aWoCT4N0FZal+T+eZ2pjKaMTbFopQbpURFMVhhFRDjHLUbsaH2IVlT5bat2g63WKk5tfq8Hx6fMWT0mG/+O7wvpnvfGtXA7lo83t++vmnumgvyqqg1ms01F3T8fv7esCwpsy79dRU2vJ7u0Gr+ioxtwmMhsTA5oYTYKGz+ho2919x/9uXdRR5emFHncD8J1JVwWX7US0RNaQPhCAi59wgdIR29DvxUQ6GoJXURndaUPgKF+fTrpDOHmhGZyiJub1v2Vv6RPuIDwFEG4Iz3hBOFtdTr6JggXD2/P2Ms1FUWF/ooN2UhTr7r0vKPio/SEp4q4tJS4D4T3RoNo9ujoDSBcEeUVCP+Vn3AQvt1CwOwlPVy5sXMj3rNnj/xmMMcNj9lOBmmvvfYabt26hWg0hPc9tx+dHf2yWRTzBqanFzBHD8tUBvv27cFPf/hD6B9ipSEA16VVmNIdUI/NbLzqR9T9dh6FR9YZqm7+Uwt4sGWCIJwWNqQkBUA6+n/+gz8QEE46uhkN3wfC45aDnSODGGnzIyoUUUN8M2WxJBxuqISzHqbSVQTIqidcwJbUsxVV3DE0CJdKOEF4DcfjQamEE4RbtJ9TYslieaeoRQ2VcOkNJ02TEEYF6d4xFLWqAYQv5eogfLCaeALCH32Nfax3vjcQTkq0yt5XjBDuza/jhxfv4PRCFTnbQP/BFxBv7xMbGLECrLmwqxXEAgYKyQ1cv3QO9uo89u8cx6c/9mHsH+5DIZ1ErZDF6Tdfx1/+xV+g35nHztFhxMJB3L18FqsLSxjubcGxnd3oam9Fa5g95o6wO5xSAecXK7g+s47OmIl948OIWj55PRQKi2Baxgngyo1buDCxDJLiu3p60De6C2vZEpbWEjj+wY/jpZ/6GOI9wzAiLWKzY5GGXinDFyAYdOHkKPAWRC3oQ8EuoeiUYAYjyGZL+OEbb+Nvvn8G6ZKNkaefRc++AyhVVFAbDIZRLJaECRCmyJDrIFRYxOydK1i7dxEfOjGMD3/wJcRNW0QnZZfycS5xnqvImRRmg4k+f1SUfUuOD+lcCfdm1/Bfv3ZH9qiu4WEkO4aAli5EOvswn6Y9pBKapDd4hXMYFbT4qSSr5netWkPFqSJYLCJSLqCW3EDizW8gWMzi4ycO4cPHD2BoqBeVQFGCcgbvpELbdgmOQ6FJrklqnfTUrOW/BmmOjWuoGpbKNgxSPWNiQvV9KyG3UtZG2S6jWCwgn8+hWCrKMRYXF1DI58WrmztqmP3r0SjaWl2EQhZaWuPo7upGX1+vUGSbm5uEGktKAddMritaiPm+PuPGPWa7/WY7EL5dYCwOF7WS9NJ6D3VHSfUNSZ81v2uhWMPq6hpWltcwPX8JnZ092LVzH8bGD2F+bgmf+9z/h8XlFF790Ifx1FPPo7OrB5FYXCjsSi3d+/z7QThZBV4lvJGO7vWNSkSkVYfln5pZrfDAZoBLwgfPtf68pqN7BdW6OJJWKOaGUtJUa0lqmKb4rrPla2ZmRtHRqY6uK+F83X2HSri6Yo8Own+cdHRF3vCovrrMyTZutjBo5p2iyCqSfoDitLr3u96fq5MdMk68sSD/1qPCaw5uuAcS88rnKIFbEaDlU/xNsPQANX67hb4+lmUvvq9Mr/6EbBS9P5OxIdVorV8kLejS268SR3RLuH7tMm5cu4xyfgV9vZ3Yt3sIrS1hscQ1ayGJq2it5zNDWFpdx73JaczMraOtrQuHj57E4SOnEImGlCYs5ZYezCdI4sSjCXjo1QPjfHMjS2Wz+KGUsXmfqtKCyMLLtetXUUovoburHcPD/Yg3s82QLSCKQSoxnBGA41TEZpeUdCYObt5dwvT0rIzbVz7wQRw5fEzWeplrTFUKs6eB1aN7E8nec1iKo1uCZj2IRoGeZwLGdSsNBeVqtDcmAA94wrsG/OJ4RI0MFyV/TXJ0Fb+BqNcTrm+h+iXRWEP5Rz+nFt3N13VyTMaCWEl6F11FdPUWhAfAuccsfaextR0IZ/JmSzq6j00NKpSWGa2TPKr6rbEeQbZWwycKpC7Qg3R0HlcdQ+O6ulgb8KQn/NHDvndRR/csyrwBpfsvCKBdRV/wesLLtChL2Ti3kEA1k9A94W3oD5naJ9zzama2SlX1GolBAmg9YTbmAEWIglRfry5nIJEt49JaBndSeSXMNtCL0faYgHCVct0E4eKt7E0a11fvCVc+4RqIENzxUfXBCWg6ejKHS4tJrGk6+m72hMeCaCJUEq/ZzUq4WMHUFAj/9K/8ZFfCt83G1fyYnZ0TIQ6Kr7344osS2LEyzsCMYJgb/7e+9S0RXhvZMYRnTu6Dzwji+vWbqNi02OHiG8DS0gpy+TTGxoax/+AQhoYHYIXoeano2EpYxwPhNQQCtK6g8IgKfNT6pdojtimk1P3WH32KbLv8KfVwIyhpalJx//LP/lwq4Z/VlfD7QXgRbYESdo4OYUcbPc9dAeFUyPcqM9riXDbAgCStlJCQq0G49GdpyhT7KykuQiB+NUkQvoiNInC02YexIVqUGbBc0r10ACN0O0Ut8jgoPvYRy7yhHr5XKaPdmwq2GNxX6ZvLSvhiVujoBQTRU0s+AeH/+AG05Se8FxCu+JJMOvlQqEVx9e4CvvHWdVxc8aFnaAytOw4h3twOx6kKiDUZoPn84J2dmbglqtv7+9vx06+8H0d3jqAzFkQln0cxk8TXv/JlfOkvv4hfGnOwa+c4wuEQFmdnMHn3LpYXkji8px1jI0PoagoDdg4BHxAJ+jFvNyNTseCkV9EWCyIW9MFwiojEmoQiWaY6e7mK20spXLw1g+n5FAL9O9DRO4Td+w7ipY//IgbH98CwInANU6omobCJaomMG4qrcQ8KSQDn+lmZZiMSOY2WVI1WVpL4ky99A2+eu4Cdp55H1779KBPJmBZisWYJ+pyyDcvnwle10VxNYnHqOi58/2/x6tE+fOY3fhXhahZwWd2hbRPnq66C8HpLwGggnS6JmnmspQOBYBTLa2l8/m/P4vSdSWTKNlbjvWgZ3gVEW1GL9srf1awQyhal72ooGS46wrRMpHBwFWWC21wORioJK59BcXkBibe/i5BTxMkdPXhp/y4cPX4YVqtZb/Fh0OthCwa5slvrlpxNcBp9AISrKhep46urK0gk1oXaTtAYMP3Sg8mdu1IlwLf1j1cBT0s1nI/WtmZRD+/t7cWene2IRsOIUQMgEoGfyuW0efO6TbW9JMer0LHlJFWytN5Lq0v6Lp0wtng8NggnR6JGBX6PiKqSHZwr/kAUjl1FPlfE/MIGrl27jtu3J4DABkZGxnDo4FHs338cmUwBX/rrb+Du3SW8+MLLOHT0WXR09qAp3iKggcBgkzT4MAj3tEvuszHTwXYjBV2C4AZg1/iagPCGnvLGnnAVaKtzEF6E/uxSXWKHeyUFu0r3gXDetwfp6N4Yf5CO/rgg/MFKuHeP30slnJVptY1ptKBBMXUoBAhQCLbiyNglCINDK9PN94oIo/T9uyKkJ+fCXms6j8h4M9ASjqkEh2ZMev+m7Z1AKWkyVkkRqWJvA8K5TpEBqPZPrRStaefUZWBxSFHatZUqe3TZdknAV3VQcgqwHRtl10axkpfpQYp5JBxDOBRGYnUNt29ex+rSHFqaAhgbHcTIcCeaYhZcWriWfNIDHgyGYATCmFtcxo1bd6Q9aWBwB06eegEHDj0lXuJ2RW0bnIbUFaz7gOuCt7robFfji/q3zCMlsqse91PTqe1BcF2p2DLWbt68iYXJ64g3RTE6NoTOzjZZU6pVUqJdOQ8PhBNkB/wW8tkCpicWce3ydSzNL+LAgWM4dPQYzGAIeacq64oZsBA0AlJ5p6MOwhQ0rYgqfL5cQqFURNlpWEP0/aMgopdM8XPvCNLGjSryEflMfnaTGQLZCVzj8n5b3BpqQT96wtG65kHjmtWYLPMYIfUxxkStXA9HrNmqFSYfXJSpEG9aoqdC0U7LCsJvWuhtaVfsAG2B6AlfNh6jcVl8Jzr6diDc51dzQP5WrynCT6lrUKhWT697mMkMh/PnATq6FI6egPB/dCT4LiA800D4qEsb1O+O2IJoygUXwNsZHy4u5FBaX8ZIfw+OjHWik76wnuyed7pKLUH9z8eJooFVI6VYNmy+bqHmI12livVUFrfSNdzZKKClVMC+HYPY1RUTpVwPTChZTq2eXRfsKDeoo3sd3QCKtGAKSWZPlAQBzKbTuDCTwWoeGI8b2DvYg55oQIEiCRi4aukvohcpLjq//pufkd64P/qjP8KuXbvqvVjbCcxsalD+o+/hP8kH1GUlGuhyXJS4mRNYc0NnttV1DSwsLEqlm8+//PLL6OrqUrfO55PeweXlZXzlK19BKpXCiy+8gPaWON544218+9vfQS7jYGhoBO977nkEQyaSyTXcuHkZJ08dwKlTJ+HSe9wXglOpolwuCkUrFAwiHAkhHm9WljxgkO6iWjFgmRGYJhMlqt9IFkWh5ahMuReU1n9vxSl7lCtaL0EIT1P+4q/+4ov47O/+Hn7/s7+Dz/yH/wjXDGEiByys5zCTyGEolMNgTwdG25sQ9WupC/YUMrPs4xjkQPYUMxnkKrGSeua5MYsuvY0qO34lUcGNyQWs5qt4ptePob5udDfR/5PCUtpqjMdg775YrVGNkz88BitUVIbVdoB1yp2itPIY1ZqBiytF3JpZQqIMdIfyT0D4o4yR9/Ce9wTC/S4qZUZUATihblyamMMX//4MriYtHHn6OUS7x2FZYVQcVkocRGNxlGnfVEhj8sYV3LxwGq8c3Ytf++VfxHBHiyRDa3YZ6zMz+MZX/xZ/+5Uv4z/tXMWO0VGVdDVMrKyuYnJ6Bs3xKHq6u9HV2UEmJSoMfBjoWnHGwjArecTIVHKKcEs5mNGYNFmsFkwEm1oxna7i9PUpTM6v4lwqhF/45V/BR3/25zC4Zz+sSBRVWg+KaYCuQot9HkEnNUZY3WVFqrqpVizj14d8zsGffu17+PI3vonIjjGMnTyF9p4e5CTyZE+4ouCxR5vWbB2+HBbuXcPrf/d5fOTkEH7zV38Zzf4iDKMMn0/NGi9trCiZCpbYFUXjowhOlf3cNWAjV8I33nwb3/nB67iZKCHcOoDWriF09+2DQUXfQAhOKAJDaI5+RLQgUJWAt1xEsVCAm08huzyPjYUZBDZmgWJOKuM7e9owtnMX2noH0N3dqanhrlSqudaOjY+ItgattYQw//+z997fcaXnmeBz697KAYVQyBkESTCnJjsntbJkWfbIlmVbli1rvGtp7LXax/vD/AWbfnA+3v1h1jvHllqW5VFqqdU5k81MAiQCkXNGoXLVDXue97sXANlkq0lL9mhO4xx0k0Shwg3f9z7v+wSfJk0X4gJO0/gYNi6ZSLGwOCOTqvHxUSwuzmFtfVUclZubGlFbUyXXSjDol+diQ5V6bq7/dak6RKMRoZ1XCc2ca66BUEAxDfQd+7vEF7kTqS1lrrvGqJXuFtr5lq5iR+lx0310B4bTLTphrzj1GTa0APPiNWQzORRLFiKRBKKJJMoFuriXcPVqP15+9Q1MTEwKjfe++3bhvvtOoqG+GcmaBpnMvfzKaczOrqGzswf7DpxCd/ceRGJJobMLC2Vr0n7nSfitWeJbhbA79RaquUSPqd2XwEyBe+5dSvy2NXUiYHcLaE75vUm40FhdPSfd0YWizsaKwei7MmZmZjA5MSF7sUzCe3pEEy40bbMiJozel9Lrqj1TGsa3mYSzieUBki1gwqQU0rhdOvrO00emhncdSM76TTpZ1SzwdOyeI7QR4F7G295GemkFK/OL8Jlc88ry2fi52PTP8ruQl+QIAmXbjfmrFEswyxWYFkE6G2hcU3TYfh80Pw2/dIQTMcSrqhBLxKGF/OJHpPsNZPM5AU0Wm3blshgQi3kgXVRCIeVtEA7LcWZNRIYBjy3rYa95RWDO5yAbiIMhrsM+jZ4KPuRyeViajWwhC3/Mj83iuhjVZoqbyNt56AEdkUAU1fFa1NWk4Cs6WF5YgF/X8MCJQzh0cB9iEd4TJQT8fpgZC/5AUF6fTAiC8HfOX8J6roDG5hacfPBh7N2/D2XTFD2vbuugXwQF62ahAqvMdrxfnovGg/6gDp+fDCtGnxWVh4QTlXWF3zyHNFnjObPIKApRcqJJrUafH2rCh668g2RVDHv39qKhsRblMpv/6prcPv1qNMZVlu99fmoeV88P4PrAINZXSjADUUSTNVgwOTNjdK0fUV8IsWAIcT0AX62GYqWI9cwmNnNZYU7xTuCwUJoh1C6zGUNKudISQbN1lJg3EgwgGI0gxOe1LHQmE0ClCLuUR8nOyMXkC2poq6ndqhY9kGz4DZRLZTn/oXBYalNhgtL7xLRQFvq7akxYZCuVi3L+aTDKuFifEUSwqhZ1dSlUVdeit2s/6urqpLGZSCTkWHCoxefcMm3cYbR26/2z0x39TnR0sshkXZA1RPlObJuxqbVEqj95HUVZlz3uDnR07/72jCL595zjwM91w1bu6I2phLij79wLPnBHV0fup7ijr98ehEsR4hYiAsLZ6TExnDFwcSaL4uoCOhpTOLKrAfVBA1bJhuFlVogEa9uJUvOprqFo2NwJnALlrj5DZwaoAuGMKBtKOxheyaOqmENfWyt6G+IISpHGKQiLMY8BQgDjmbPlFEj3ObB1xvq4OJoYhNEUnBIS6MPB5No6rswUsJQHemLAntYG1Ed0BC3mbJMWrRxR1dHj05qwHQtf+v2viMP3/6ggXBZZ5rOyM+zFhLDgXN3A6OgYfvCDH8g18OEPf1go6SwE+cVFmc2J559/Xn7+yMMPY3JsHM8//xKe/eGPkNksoK6uHocPH5YJ+EZ6BW+ffh3tnbU4dPgA2LVjocsrgmskgToLQMbzxONJNDW2oLtrL1J1DdD1sMRcqJgX1/TDA+JSRHBacEvRcK8gXC5Z7vTcEFwQ/o1n8PSffB1Pf/2P8Qf/6WtAMIKhjIPppQxGl9LoieXR2lCLnroEYgZnM5xMstm0M6JMdZY1Aci8htX172kNuYgp/pAl3XgW/1fXTAxOzGOl4OB4vYW2pgY0bLn9jwAAIABJREFUJgLigqlAuDIfYrOAGfEqJ9wD4UwICN/+NbiJMYbH0nB5pSh09I0SUBvY/ACE3wPAfj+/ck8gXDNhVpgmEYAZasD5wUn844/ewkihCvuP3Idow26hYJdKRQTYxApFUa5YMEoZjFy9iOvnT+NTDx7B7/3Wb6I+QusbC2Z6A+NDQ3j15Zfxxmuv4GttE+jetUsVNQS5+QLSmU0BLQqgRcT5moUOpxNsnhZLTHguIkTAXMohZKgoIILzDSRRtH3Y8FXh9MA4fvLKZbQ98Rl86jOfxYMPP4poXYPQWUzTgS5dViWW4HqriniC8KBqUunUc6r7Qk1zfDArGr772jn80w+fRT5Whbq+PtTUN8AfTcgkVDESmZFrQXdsNAQKmBy8iDd++A188kQLvvSbv4ZUiA0yGgkpEK5gkLvwu5NVmgOxQOGkwOTaAwcly8LEWhpD4xM4P7mCselVcU/fSPOdizgLBT+byxrKuoZqMhNcGqc0xzQHAbuEmkgAHQ216K0NI+hYyMxNY37kGlbW1lHX3I36hnqZ0pMOziKNgMAD4UyjkCkTGQ8BNtjCsmyQbk5Dt+uD13Dp0lksrywhEg2jvr5GdNucZEdjEcQjIVRF2HAlcGdBHnCjhXxIpVJirsZzbgSUVEgmksW0ou7uuNAVCHf3W1YbOyoKL43h/dwX24/56SB8Jz1TmWcWEQgROBjSqOV6ZlkOZmYW0N9/HdeuXUOuUJLmcWNjI3btqkdLS5vcU9F4tZz18xeuYWRkFolENfYfOIW9jMCLc6pHoCuuUttFwQ5jtp109DuBcDXVVuZIXvNAil7HBeRb+d/qyKoCmcdScQyEJupSQWUaLrRgoOyCcGE3uNIwgnB6tNzOmA2VMgKi+3eJtj9nEO5N+bbA+47X3XlNaLoP68urmJ+ewcjlAQwPXEcxnYHPckSSIWBeZGmKgkwQLi7X3jTcBWEEvfQ1qFCW6NgCwHivcno7u7kq93EwFER1Uz0aGhsRpwO+q/XfJuCp67tiq2A5L09esqxdsCSlgWtAyWPPbzVBLyPEelO2b58wT2Zm5zA4NoiV9WWEqoLwx3zwGZRhVmD6TQHhukXfCj8024fiWl54HH27d+Ohk0fRt3c3wnxKh87kBuycI54ZZPowE3xkbBxnzp7HtbFxBMNhtHR0orYxhTL12JzwFvl5dPgsH8y8BbvsIKqHxWCNz7cFwn1llDwQbnOtV5RqVQsqOMBJNJMORM1umXKNMRIvtzYvvhAPPfwA9u3fLY0+21EsPYLTrWJa6h11/eXzBQxcHMTZM+dw7eoU0qYPyYYWrAWjYkhrGgbCTgARMpu41wRLKJklkSXRK4Dnhk0UNStR+wKHgayf2Dei/Cfo8yNvMimEDAkTlewmCpkMqsoFVAV1YXAlqnzwhwxxka8OhrYGkNJsZCKEoZoY/LN3/lkns2GTK5aQyZeEyyvu65qSB/J3/SHGo+liLldw/ALYGXt57Oij6Ovrw4kTJwSMU/LD65vX11YD7hY/Ce9+VWuHa5/oNoZv1YSLIZwXPbkDzHvMGvUaNLxz1xh593cA4S4d3btX3w3CedisD0D4T9ngfoo7enZry9wakFGRIZM/hXa9DYEX3vU14OJ0BpWNFbQ31uFQVy3qQ7pkPZMx7n0Rt3jmF7qypXKfyVPHuno7+QmBA781bOQKuEYwsJRBVamEPW0t2JWKIOo1032OPK/CVaT6qlf0EdCwQCQI93LCBZOr/HGCIMY90WRgan0TA7NFLOeBzriG3S0pNEY1hMRMQm2C1o4qQxQhjo0v/s5vSwf0z//8z6W77HVz/0eZhLObyxt0dVU58vLzkXa1sZFFZjMjmZD8rPv370d1dbUU5gTgLAy5GL/55psC4o8eOYprVwbx8ssvCTDPF9bAOPhkdRzHT+xHLB7G5NQIIlFdomx81OToNnRDRyCoq+xLmRj7EApGkUo1oaN1P5qbOlFX04aa6iYXELjFhLuYKO0RF5efIQh3N1NJCADwzW98C1//+tN4+mkFwvVQCMN5YGIhi6H5dfQlymhJ1aCrNoYqv5uLuFVMcbFjsax8zH0owaE2Seyztm8e0TS5pRgNnni9D6yaGJ5axmrRwaFaE21N9QLC/QQQLNGEMqRI6IwwUWF8LI5L8ncHkdu/hkvNYze3f6WCkZlFbJQ11BgfaMLvDji8/0ffCwgX8ykWnv4grEANLlwfxzPPvY2JSgot3XtQ1bYfoWgVCsUifKQH+1go0Rwwj5FL5zDwzlv43JMn8R+/9EVEnIo49pfSaUyNjeKVV17Dqy+/gi83juDQwQNqUlfmtUkjHRq2qKgnpgTQQVWSl3Q/NJomWRYSfht+p4RKbgMhjqf8IRTKDnLRViynC+hfKGBspYC8qeGJ3/1fceTYMTS1tcHRaRPHwo4uv9vQV4FwtxHl2hd6kVOy6pN5Sp2vCbxw8Rr++dkfYT0QRnxXD6rrUwhHknA0FoG8C4IiB2F/uMFfwFj/WVx46Tv46KEUvvj5X0FznPo4jpBVsJ/h+ODbAbC84pGUVRGPiO6P+Rs5gI0Oy8HowgaGhiYwNbWA0YEZYQ6Zpoas7Yguv6DZiHBDYdXjs2WNi8ejQi9taarHkUP7sLezRQzlMuurOP3ay3jhxdeg+euFStzV1SWgmIUaJ3KcanqRXwJKRJPMSPSyGKktLy9hYWEWs3MzWFyaQUNjnfhw7OrtQFNTg0y7dUOTYlHCCT39o1TabqNDYy624rGSCs/JDl8n6Dqmqz3XPTo72/i3DLfVenR7UH3nO+buQLima7wcFdNHN1AumJifXxJpVP/AdYyOjsp733ewD4cOH5S4rtqqBNY3NnD16gBCkRiamloxN7eGG6NzQgk/ePBBHDp0EolkCgxNMskc8YqNW4zZ7gTCt9yHd0SUeeDNK3o9QK4eu90C2v535YfieX1Iwe1SoPlc7wXCWatw2nbTJHwHCN8yk+JeRMBxl5Nwyhm2ZMU7TiavF68w2wnCPYd85czvufWrSX45X8L1S1dx+ex53Dh7GXPjk9ALFdTHqhAw/Ij4VcSdXJMS86mi0vyaT1IH5FvkB3TBN5B3TJQtC1mrhI18FplCDmeWRpHJZSWNZf/Rw9h/6CBqG+oRikWkbmBjUX0bYGY6QTinrZx+85iz1uHkknUP38vtABPjCEPBsLw/s+JgfnEegyNDOH3pDYyMDUKP2KhpiSHVWActZCGYDMMI+qFXAjCzFtYX08jN5RDUg9i/ex/uP3oUbW0tCEhxrXKkmb4XCIcFZE8tLODi1cs4d+kiplcXJCFID/thGwR8FRghHU7BEOBdyXDNryCkh9FZ142mxmZUxZLwMcGATQGtgjJII7fhq6jPt/3tDg4oM+GeYCrTSJ5LSU1Ir6C5qQEPPHgSR44elDWmQqq965K+DcJV8W7rGtJ6GVPDczj91lm8/eYwVpwQmnv3Ide9BwXdj7zhh982ENB0RGwD65zkS4OY9aIPfk7x3QaKeCIQKPM88v+yllsIVzKo2JxiWzALWZSWZpFZXoQ+eV28po72tODwriTi8RAsM4NSVp1r79x64Fixi7YZHGRAkDWaL5WRKVTEa4H1VjSgIRaJyLRcpK3+sORvL26WcGNiCuPTczCiu/DYY4/jU5/6lNyfZHjw9bw0ip0Nxp1rpDoXCvd4TBqB/jdFlLkRZD4vM9yTr6hcMiW8oOG2GoLK77qNwVsn4bJ202volqaq957UJPwDEP5+Kr/3BOE5usTc5msHoVt+KnMJx8HAchmXZzeh5dPoaKrH/tYE6klFJAPILZ3kJLsOlFKvua1xRUa5+eWkw+taUfHPmyUb/Ut5DC9toNayRBPekwogoYwRVUd4R2SktwlQUUyjC3ldF6OzrGNNKMuXo6HASS+Amc0yBuYKWM6a6Ig62NNWh5aYzBFu+xqiVLZtfPnzn5cb5i//8i/R2dn5Ltrzuw+j5934fk7Tv/1jbqWjc2EhiB4bG8PAwIAsrtyAfD4/mptaZPLNApCbEYG6p4vixrS+vi6ZkVy0Dh44iOnxKbz86nP48XPPQfebqKlzpON4/NRudHW1ixmb5rPlOTnlCcTLQkJQbCFLwEQ+V0Z2s4QCu7eVakTDSXR1HsDxo4+gs6MXQV0VpluFDTXYOumiP0MQLvF2uhgI8lmf+ca38DRB+J89ja/84f8MXzCI4RIwvVTE6OIGOqp8aKxNoqPKj2pSnBQHY+sa532lzP6kF+mleW9BDn4W75rlY6ghZ4ndv25heHIFqyXgSF0ILY1xpCIawtSxute7195SmnDVPqPvPOGFlwHpXWW3vgadIS4vEYSvYLPiQys+iCj7ed2R9wLCyy4+YpFo+2PovzGD779yHoPZOMLJFGp3nUCsplmmfaKNpIzIZ6BKK2P06nn0n3kdv/rwMfzB7/4OoozEKxWlYFlbWcV/+8538fd///f4Yp+GB44fQdDQ4C+sQrNKCOs2KvksDBYhgSAq8CNXKCKdK2E5XRR6fHtdHKmqMJxiFlYpDz0YEcA9lPZhZHoR/UsWUrsO48mPfBK7jj0oTuksoMoVRyijZG/w3ve+dsYkqfkCL2Zl3yn3jkszZ/TU9988i3/+0Y9RStai/tAB1DU1QbfJP/HLBIJzepmMOEDCXMP4wDmMXXgJH9lXg8//6qfRlmQEYFYat7rjc0G4ujvly92uJEWAjumuPlJ3SrANmoFqyFU0lAoV+d5cTMO0HNGQp60yCpUycjRS26zAMdnUcBCJ+FFdk0R1dVyo4LU1SSRIy3dju24MD+OFF17D7JKJtrY2HDlyREC4J73hkESKQ+bvcmJHPXelgpXZGQwNDuLipQsi+Wlrb8XxEwewe3cPUvW1qEqGRAvuOATenDAa0Og4LHpcameJud0PLOMUtbCIb4SppomS9e1NM72HuIUhD9etwHxLLXZXN9PdgXDSQk3LhhEIQzf8WFlax8WLl9E/MIBMblNM5Lq7O9G7txMNjSkEAjrioQZcvXIFP/jhD6EbARw+fASW48fs3LrkGB8+8ihOnXoctbXN0I2IaFwdV2fpMZa8a+ROIJzTN9XS2BFD5hq0eYXvHSfhLjVUFdnbBbSagis2ipx7TRe6KWnYMgkvlTEzO4PxsXFsbKxLkd/d04M6oaP74VRKCLgst223cyYD3AMIdyVa2xFg3klWTA+5HsRYVd1LitasC3jh/zlVFABeLmN9aglvv/IaLp0+i/LMCmJGAJ1VKbTGaiTKNKTpMNzXE6aeocs3jXcV4OK3otKRfcK8EQ6CeO8tZzawsrGOZ5evwec30LO7F488+TgOHjmMWHWVNLnlUt/KQCeYowTFVnIBF5R5k3Cv5thiC7q/q84TWTUqVpF/XV5dwvDoIH7yxg8wMHQJVrCAuo4oGlvq4QubsFhXkP1nRVDeMDE3Po/KMlAbr8Wh3kM4sv+wAH8/P6/PkXudnhz+YFAMFftHR/D2uTO4PjKIQG0AsWQURlRH2cjD4rpj2PCXq5BLF7EwtoLNhRya6lrwxPGP4fjRE2hMNbtGkhw8WahoFSmy9RLrKJo3kqmhDNbYlCVjhtrnbC4LSmv4mTmwWZoag2WW0djExmG7NBk1vexO0r2a35ueEfBbWNUy2Jwv4tKFfrzy+g0s+uJo3X8UY03tyPqDyARC0KygaNn9FQ0FW6X0SNABGzGUGXB6zEm7sDfV8IaabwJ3h++vsCGGm37Dh2A5A21pCvnlBUSHz2JvTQCPH+jEhw/Xo646hnJhRVVrbuSXkvqQWUGNv6qWZSLtDn1kTYQmkZMW9z6TDQ4bsXBIQDhNUn2hqDSbp1YLOHfxCs5duopri3F86ENP4dd+7ddw8OBB5XNgqbX1VimlbEE7miHq72pNEDwkQ6d3R5Q5HGy5v8f9QoFt1QeWepnNVVfqvzVkJStnx+vJ77kjI+/O/mASflcb2XZNwwPrNrtNMWhVDZG1zXVocwXvtLjRl/JrmhQRqo21DXJojjGSLmNoNQu9mEFLqha7mxOoD+rg8MKgqYXnAu06kUvm49ZMXQEM0WrwP6TqlUnK8UEzSPkDsnkbwxtZTG5sCgjvbqhHWzKEZEiD4bdRrFjiAq0cLWlipT5n2FSAhQuaqbu5j3ydkjJ54McpkM6kAwvZCoaXc1jOV9AatNDTVI2mmB9xMfEAKL1kp85j5HMIyk3vDz/3q2Ie9Fd/9VeyucmR8mjbtz03v1ggXKbIti2b+IsvvihGbNwA9uzeh717+9DS0iIgnAsGJ98E6ATf7LhfvHgRb7zxhtz4hw4eQn1NCu+cewU/ef5ZpJp8OH7fbuza3YLaej/i8bCYszGLtqamRmiBejQjoFyBcFs25lLRRjZTweZGCWtLPqQ3CvDrSTQ19KKjfTeOHvyQxFuQViVdWctUtLVbKG//2sgyi5oqTqQJwr/5LTz9J0/jq3/0VXz5D78Gy/BjpKBjJVPAbLqEuqCFVHUCLfEAqtiytirwi1lUSHSqJjcPThhlPkRNEzMqOal2TYWUokL+FmAskwOUbR+ur1cwNr+CTVPHvqoAGuuSSAa5eecRpFDXMmHrQZkEsagQqp5D9/QSLM2HMuUh3kSKUShuAR00HNGVFcoWrq2VMb64hpztR5fzAQi/t+X2p//WvYBwk87GpqlyZf1RjM+v4dULw3h1NI+iY6B5/yOobdklG79s0ixCNA1VKGFmuB9Xz7yGJ/s68Ttf+DxaklHodNkN0wRoBf/w//0D/vIv/gp7rQ08dLwZ9dUJ9NQYaK5LoC4WwObSvJjLhKJR2EYY6c0s5pY3cHlkGul8BXvaUjiytwepqoi4ppuODxt5E89dmcbI1CLaT34Mj376C2jt2iU651A8BrNcRrFsIxAKC6XQ9e5yd5/tLV/YVPJX1UbyQDhbu4V8Gf/v936M7/zoxwh1dqPtvuOoTqXgdxiyFnBBeFhRFFl4rIxheugScjP9+NiBOnzmE0+hJamhZG8KvNYdHYZD00I+2gWCYi4mil0B4CbzwyUMjAWrmigw4s/QDNAEyG8qrSClABmngpJVQV6zESoyj5wYgXRYXSjh4WhQgK2Y+pQp97LEbGl1dQ0XLw3gtbeHkMlk0NjYJNM30s/5TZ2wp0X1NKpcj+1CTiRbzBRP1Vejr28vDh/Zi5raKgSDBoyoD45VRjG/KbIFTT5reAsoKQ2ooqAKoPAUaeIYryqICo0q3S9v71XAW+3yHi19C8sTgr4bpf2Um+TuQLgWCMoUeXZ6DpOTU1iYX8bS8gqy2Rw6utvR29uJtvYWDqVEVUQmQijQjKsXLuDb3/62MDHuf+BB0YaPjs7h8pUBHDn6OB5//OOor29DKJyUyZ/md2l373MSToMwNTjYGfHjTqa8AnkHHV1RRLfp6JIF7jLzOMVSzGsFwj3tqOlToOFWOjob6Tsn4dxnBfSWbwbhCrSos3e3k3CC4ttOwiVl5t0g3APjrKG8ySKHGmz2D7/Tj7Ovv4XJ4Rto9kWwu7UD+xrbESnSCd2HCEG4O3ln00EL+kX3rXNMZ1miH6cOmMeaNPSCz4YRDKDoczC/sYr5pUX80+IltHa04+QD9+OBxx5Ba2cHNEotXJmBAl/uFNSduBJ438p09Cb5N1H6t4TPNDa0RVfO31tZX8Lg8ABeePsHmJobR7hOQ21HGKnGGugRC0XbQqFcgl4MYHMxh9GBMfizEXS19OB433Hs692vzo2uapB8Pgu/ocFn6DKoOHftKs5ceAcLq0sIpvzo6G5DrC6CciAnjU3TKSFk1mF9JYPRy5NYn93E7o69+PWPfwkPPvAIkslad33z4n3V+C3osFnn+eTxmKhvXkMCwrMZmJYyRePaszg5itmZKdGJNzalxMsikQwIZZ3/pr62kYDls5EJFlBaA65dHcILr9zAUA6It/Vi/egJ5JiAEaLRZBiaaSNQBhx/THYArsGelwLvML4GJVTSjGFD1+cTVgT3C4NMQLss13i0nEZgZQbl9WXUjZ5FR6CIh3qb8EsnmtDaWAMzv4JgNLGtMRePEuU5xPWW533bTI3/zkZQAI4/AruUg8XkAbssjCaeH25qlo/RyQamVos4fe4CTp+9iNdHdBw6dBif/OQn8dBDD0mNzdfxmCIervD+z+uSNTe/fhodXV3DosJymwnUybt+SVusZq7JrjGbC//E7HEHCBffCU/+4q1ByoFka+3+YBL+02u9rb3yvUD4j4bXPIbDlv6ISFQcxt18PwJeryO4qAFzpCpmN1AdCaGpKoIEtS3lEoIydWMBSAotCyEWgiw+ImoaoZR8LgjnZhhAha6XrLTYpYWGfNHCklbCsplHolhAfSyCasOHKMqiGyxZRSl+1A1N91plyhUuRWFqjtBxeIOLPJx9LWptCExMDWV2zgI6lgsVzLP7Wimh1smiKRFClWEiaHI6y/ftg8kbzI3HYnYsdXx//YdflUX6b/7mb9Da2qo0QHeIyVIH/xcLhMvmpmkCrp/7yXN49dVXRcf96CNPoL6+QT47p9/cNPlFPQs/P6MqXn/9dSloaNJBut/hA7uhB3KYnRtH+y5g/6FmNLfG4Q9volQuYHl5HouLq5Jp3NzUhmhtBvBR5+NRq3nIQ9B9MehaBMVsFeZnNzA7lcH6qolQoBYnD38B+/btQ0dHh7wPng+PMnTTQnbPmnC1aRAEsziVSfg3FR39C7/5efz2V/4AJCGNlQPIWT6sVjgxB5LxKBoiBmJWATYnjuwm0yhK02EK2lAgnBsEJ3DMQBbzIpcGqzsu4LDKsI0gfMEQpoo6FjZyKBoRNJUNpGpiiBuOaH4Zq8RutcmVl/edRpqgeg7qTk12uA1GVrz7NfhaFRZyuh+TBR+WMkVUAjEczM99oAl//2vsXT3yXkC4HY6hUizAqpTF4XWVKRI35vDM66NY2iyh/cRH0NB1ACVTgUIWBwQXMTuL1ckb6D/9Kg7UR/Arn/4kju7qRDIaRSlfwJVLV/Dt73wX3/ve9xEsltDdGEEIZTzYGsCR3hb01AaQREYKHZHlGGFp0C5nCnhlOIv+yRXUhDScPNKHvd1t8FklrKRzGF9Yx0gmiFRbL4594rew675HACOIaqMELeCHVShI44cgnNNwmt9IkSExk9uHU4X58Etdz+q+kcEH5mcX8bfP/AteeecdtJw4iZbjx+APhxChvwgT0WUSHt1q/68MX8DK5CDC+Xl88nAKH/nQw6iPWWLMw53rJhDObq2qeoRa60UKqR0OMCrc29Q0kkxzAhgp1st0BFaSqKzfkul5wbCRtBJgkKePtHcCeRa1VllMe0hVK9FThd4otoFiycHaZg4/fuXslgSIbsgELtRo02mY00SCGdO0Zf1lM7S1NoI9u3fh2LGj4lKcSMSEhURtpk+3EQxRK00XdJrRWdD1OIJocstjFVfoWvO4H10V3kKGdpvNln/bjdiLYlJ4S62VHiDfimly0x/u6ga5A339Zl2kuirUJJXRY5sYHLoh+w8b+8yj7+zsQFNrPaqSYcRiYdh6DiYz1jUTIacLY6M38P0ffA/5Ygmn7n8AbW3dOH/xOl586VUcO/oEPvqRz6CpqRPRWC1KVgl6cMdE731owsuOog9vFc/u+/Um5J7L+fakS9HRd06jVLGsmFTeBOz9gnBeEzvp6ARQ3I+8SbhX9N8zCHeL83f1WHh93waEy13sSicoq+D5XFxcFCO5N//leUwN3YBWMnG8rh2dqSY0B+OIZUzxagiDDTLlIcQ6pOzXZIocYGPLNWnjxJS1Ku+5vGYJCM/5bEwtzWNydgZvpfLYs78PJ06dRHffHiSqk3AMH3zip+Dd7lvUF1mLPBDmSQ+95sftJYgENwXYbAaIf0QFo+MjePvsm3jx7PdQMDfR0BVDvBkIx4PwhUvwBULivYGcgfWZLG70j6PGbsTRfcdx/+GHsadzn0Qt+sTgS5epM+9jUuXzhQLe6T+Pi9cuoWgVEUzpaO9phhG3sGkvI0CZqF6EL1uH7HoJc8OLyM6XsLu9D7/+0S/hvmMPIhJMylSUa64pElLVvA+K5tOLMVPHRjThFoEo5TZufrtPQza7iYnr1zAyPIj05joam+rQ0tKIRFVITHYZeaiqp20QzjXQ0HMorekYHZ7Gi2/N4PRiHoVIDZZOPYZ8JI5MLCHxkGLaXtKgBQvK84myU65Lopt2G2MiPnfXIZc5Ag4lglVAeVPqd5+5ibr0PIzMGuqvvYza3CxONEXxW6ca0NvdDL+5DlMLC9bZ6Y3knWvvXvZqSzFS03SUaXLH/Ym+IlZJeZrw3tcMlBGEY4Swahq4PjKGS/1DeOFGAlVVSZw8eRJPPfWUSI6Uzt47zkqH772OB8K315LtpIZbjdm2Giecsrj75LYPBX/P5ZmJQeR2XJlqPm1PwpXnkktX/wCE3932dZtHvycd/e9O39jih3txYgTR0tV2KY1SGAk1xULZH0MBITFoCehAlEawdl4cc40dr0TtqzJloXEal1HXMEFSwZWDHiNO2P2vcAUw6N7sk8Ks4g+iSJpRKYOQoSHks6DbeSmGmAmq8kB5FbFwU0YP0ZIflnuDmjrdcNU0UDM1hIIhOI6Oom4IfXjDNJH36ShKkZpDnFKycp68PqGmVXihskNMvZHE1lTE6OqZ//ynAvj/7u/+Dq1tzar7tsNpdFvHuLWk7yDo/6vP48/lCbbTD2mc6ubHOraYsJ05c0ZM2E4cfQihYAQ3RoYwcO0qpqYnpCju6urEnr270dXZgdm5OfzTP30L3/3u97C8Mo89B+pw/4N9MpHxBZcQjlaQSOpg47VSLrmT8KxkClcna2FExLZInEVpaCK1XyUMQ4vA5wRRKUZRyJpIr5awtpxDOl2ADykcPnoS99//EGrrugAtIHREGV4JtdJze1UmT+yPbnFC3ufRZPFToU7UlTI888y3BYR/+tOfwm986cvIWQ4mzQjsQAQ0P2K5AAAgAElEQVQ5PSaSjZBfR5VeQdQuyDWlmSzGCY5pGEOgrAQYnIR770dNwxVFhR4K4ldZzssmHYxEsWxHkC5YQLgKoWwBVdEQgk4R/sqmxCrx/qM+kF0AUnHZRqNjJ7W6BAkVH8GZS1ynZor55wQ0FiflBgKhCDacBNIlG5YRw0Hzxgcg/H1eI3f7sHsB4VakCha78XSddYB82cZyuoT/+zuv48b0ElqPfhi1PUdRJjUuXIMwi9RKEVoli2J6FVPD1xFIr0tO+GeffAy9HbUYHLqMHzz3X3Fx8B2srC+iL5VCRAtieWYR0dUc9jSmcKKzFX1JtiXpup5FhS6wvDV9AVxaCuLc4DwW5ufQ2tqEvr49sHUD4zPzWC9U0HPsETzw6JNo3HMEoZpa6DQ1stQ96Fim0LZJ9aN4QtI1BA2onGRBt6T7BRS91OHaRPMpakn9BpbX03j97XN45vXTWNzMoO3k/Wg9fAQl04KhcbJMDWcYPsuAmc8h6AOuvfI9FFZmcKQjgY8fbcHhg3sRC5dRMclIkZ3Kjbz0isXt1UKycaUucuMvmefsxr1wkiaFGr/FSltdEWRk8XdY3IZkD+TnEwtocV+22djgdI+6O9MWerhEMcpaoWNydllMjwiyaQjKyS6BN8GTaCB1Q+Q88XhCirjWhmokqxKork4iHAm6GeO2rIXCCOb+6dJKdXJafX6gIo5Pim7pgnD+VTWXtymNXhFusyK+5WsbhHsffUcX5SahjTp+29Xmjj/v+HerRL8YlwbqGsKxoUTTNdYhZB+wsc5jsbq2hrHRcQxeG5EGAxkDbW3N6OnuQIpu/n6fXHecjpGeKlMzNmu1lBzbZ3/0Y2QLRdx36iQ6ujpxqf8aXnzpZezddwpPPfXLSKXaEYu2SFa6ZrgsgC1nWFXQ8r2pglXRxlWxzP+TleJOpLamWNsxQZ6eU4FsPofr6SESANfVmADJnYDLcxJ7eHnaDoR2zS8yKmiyxRx4fi66o6c3NtAhEWWeO7oOq1QWR2PFeuAUnN/KeMuTMMmfhW2ozqewb1RFKNcvfybyQxq8SZ24Da+EM8I4N3FNVtNJXajibiuN7uW2hUg0AobNXh8axIWLF7Dw/Xdg5YpIJZI42tyNVLwKIRqI8XYSyvkOFgCZZPTH4D22FUZPQK504vz3MslhuobxwjqGl+ewnFlH+mgK9506hb379qKuvl4kNpTFSL3rAm4X+txUJuwEX95x2OlYre4TdW3bJqUeZOP5JOnn7fNv4q3zb+D6wptI1oWRavfDn8zDZ9DbKAefrwqlgoXcYhmrk+vIrRSwp/oAjh44hr2d+1BbVSsMPx9d3g3FgNGdIPJmAbMLs3jr2lsYXxiDFgaSbRFUpxLQgybylbQMBHS/A7sYQyZdxPJoFoVlH3rbD+Czj38BRw8dQywcV9eTeMMoMC7jLbL3pH5SJYo36Of6IXnm7v3Kq5aAfOTqZQwPXsfyyiJSqSp0dLYjHlNCPHpoSD3jalOU/SVrogL0fAgri+s4e3EBL4/MYGw9h+XjDyDQ2oF0NIGsHYAm65QPTpjyJ3VvydmXbpX7Z2IV9++ap1flPU+6OvIuqbqIOKVVpSJqz76OxPIYjtYE8KX7kziwtx1h3xoch6wa3rSqUaoGkVx7lBeBSjBwhVFkm7lNIQ5C5J4S/x8O7SQoXCRXPhp0+sNYWV3D5PQs/suZRWTzFbR39eEjH/8cTpw8hVAgrJoNsl4wslZFGVrcH7ku0/jPa0jzPXh7jMtWkPchMhW1FtFI2lttPWCuSMjqF3euPerx7u97OeLuuiXrGz+O66Ht/Z/nIM9UIsuCYVfQlIiiqS6GgNzz26+i3qd3XXk86butmH7xH/+eIPz/uTK/DcLdAyYnRe5BrsaKriMRDnRIt6Iol0MwLcalaAiHuIiTgsPVUrmSq7OvptTqDnYvW5mGu9o+ivqDIYlRkIiaQHgLhJsmKS86LFO9RihEqkZJFS2ikPX0em6cGDTESr4dIFzRNvltF01EwqS16Mjx8xgGNiSvkRNOIK5XEGfEWllRZgjCS5bqRHF9D8FEgJMEWPivT/+B/DtBeFt7s3Jk9HJlt4oNj7L2i3fh8PblOeZC/93vfheDg4P43Oc+h327D2F1KYt//udv4aWXn8PS8gIMvyXdzj17e/HEE4+J4+xzzz0nv7eZXcGBU3E89vh9YsI2MPQqNrPzaGiqQt8+HjcVRcapOqc7sVgCjh6XPNd8poTsZhGZzTwqWUM2HM3ywyoFQesVWAZKuQo2NjaxtJpGfWMPHnzwUZw4+SmkGtol01uuELfwVNcLF6QSdFH97ywQ3/scKSohUCFtkxsUjdkEhP8pPvvZz+I3fvcrKNgaJs0oTD2ErC8CW/dLnF7cV0IcJXFmZm4lJReKFu53TWvIE2HXlIBYh+mjeluTooKAR+C4WYRP9yMQDGGpEkQ6bwLBBMJWGbGwgaBdRJD3oaGDES18DaGjb4FwZZjFzZWmhGXey7Jv8TUJrOjQXIFpa+KsvWnGhUZcRggHMfABCP853cL3AsLLwYTQlklJZ2QP5TWmbeBfXr6EMxevoxTvQmrfw0jUNyPvr0NYK8BHJgbZFuUSFmdnsDQwAr9t4eP3n8KujgDOnH0Fl0Z+AKMmj6raMA7UN8BXimJieB6jL40iblp46uBhPNYRgl8rwyjPI1/elA3ZiCexoPXgyugqXnv7PBbXimhorUG8qRVGKILOPX048diT2H/wEEJVNXAIwAk47cT2Ud3aK9wdfue9KSDcRkGzULRMBGnSKJo5yPpwaXAQ33vhJVxYSaOhqxvR7l7EWjsUJGEkZlntRVHuQTTkSa9j4IVvIxm08EuPHMKHDjWhtjoOw9mEaLRc3eq7AOYWzfTmn4is6jZftxbs3kMYGfNeXzdNTGX6zimLyn0mJZ2UT/7fi5DkfkwQxck4qcZiGBVUcUC3alV/lpfxnT7fnV9ju6GhHrPjONx0TLb/XTNi7EqoppPLNpPmuND5dTlXm5sZTE1NY3RiHKsrK7BKFVRXR9HR0Y7OrmbUJmNKRyu6zgDsio1Kkc7FBoxgBDBimJmcwg+e/QnSuTyOnziGrt0dmJiZwptvv4VkXSdOnnwK7e17URXfJU1cjXpZ+VKfybsEJEfXBeHbAJySH/V4qZ28n7sgWv5d5F8Kzyh8osCrFOASu0SoovYrTucUsFcgXIF9IOuUtgxiFQhXOeHTU9MCwjvbVE640NGZREBNsat9Vs76SlMtwHpH7rxidqhP69bz0qQSA0MXhKvjqxreXmY43x1ZhNzrKMOiizlZ/EFy6d0mFtktesDAUmYNb599B2+fOY2GdxZRFWIhn8KumkaJpfJTrkJVpIu12MySPVlT8kNOwXMsCShBpK6aj2WzpmLBCflR1hxc3JjFtfV55J0KAg934dFHH5XjQWNZYTIyTWSHh8ztNLm3u7ZvK3EjCNoswGY0me7HtclZPPfqj3D6ypvIhcbQ2lmL6iYbejQtRoIVKwufVYdizsHy2BrWJtcRN6pwqvNBHNx7EC11LTIIIviGn10P1puk4FdhLb+Ca8PX8ObQa1gtLiNY7Ud1ewSRaFDCgCybNGwLBin7vjjSGzksjhRRXgtjd+dhfObRz+Pg/gOI0g1cXVHKJFPOMr1k3t1su/U4iEO/K6uYHhnCtf5+TM9MCAjv7e1BLOJTunHXEcfFtvA5ZHvYqOgWonYMxWwJAwNL+MnVEVwcm8JYz25U7d2PzUQNVgnCGflIEB4rqwuNazqZStI54P/VIM4n4JtDP7lSRQbDpCRH2DtcPCrw50vQKhaaz19EbHYYB8IOvng8iCMH2lEdTsM22SRW4xCCSdXUUQ0JYQRrBPUEwRx2GPIz7z6/9fhIZGCJ8Zc0kQsgl81iaWkJf3vmBuaXNhCuasdjT30eTzz5UdQkUzA8P0OnCLJo2MyqkL3LZoBJYO597QDhrt57q5En6wZ7CKphqBrarsRFtlkPhCstuQzhOPiiqsNj7bi6c6/ZZ/J+kmagG3PmMg4KZNZQSmFX0JaMo7kuCt0i35JrhLvWu+W2x257/9X3z3LX+vd/rvcE4Wfm1+XQex0LOXFiZKb4J6TB8IpWFA0HS5sOljZMaHYBVfEw6mrCiAa5abDoMeVGkAXKvTEImIUe7vaPGBXjbllSlHECQGjt84fkRNNpcCVdxkauIiBFvUYE0YApk3hNnH3VTabyj5WLe5hGvUJFd2C6rydAvOKIZpiNvSwvNp8Py8UiljeLyJds1IQcNFTHEPU7suBxkspYZ270vJCCdgUBN2f2P//+lwWk/u3f/i06u1rVBsoLzs1+3rZ1+/c/6ffyDrioKoqjKdTy69ev4ze/8Js4ePAA+i9fxv/+v/1fePHFV1AqlmEYAYmwqampwhNP3o9jxw5jZHQAE5PDaG5LYPfxDfTt2410egOvvvYSspk0ujpbZXpOXWMgEESpYEqGJm9yHxivVEEuk0EumxODGY36yrIJs2xC13SEgyEEDXYqlftwOq1jcaWAqmQKH/7ob+HEyQ/DH2A8UUi6wLx0Rf4gGwqBLSk/d7sMODJh5n2g6Oj/JJPw3/3dL+FL/9NXYep+jBYC2ChaWMhbqAtpiEeCqA06SJLBIYs0QTgXbc0Fwmq19UC4zzaEpi4OuJJ5zvfKkKOKTMRIa5rJAAurGZR8YaTCOmoTESQMEwG7gFDAgMVcSnEsIeWdCzePqS2acFXc6SircZjKrpQIMwdBUtU51YOO2ZyB+bUsCrYfnZj9AITfy030Pn7nXkB4ycfoFMYHmvAxfkmubD9uLJXx6lvn8PLladTsPoUDR08hqzPbmNIaxv3p4paeXl7E8mA/0otzqNUrCGozWFyeQLx+A3tPNKOhpQaMTnUKUcxPbuDVf7iEhcE5fOjAQXxsbxsiAR8SelHoisyerehhTJSqMDS7jtfeOovrI4tIVgex+8hhnDj1AD708U+hpbsXVTW1cm1zWsgCkskH21+uI7psQIo+x3tbQOQWArBRzuVk7acjMPO137p0FW+eu4CLg8Mw69tx9NT9sBO1KOoBGKEQclYZYTadCgXUahbs7Bomrl1G+sYZHO3rxmefuh/7Owj0SrAKawDdjHc6w+14hzdPvLZ/8G8BwrknehpVjx65TV12p5M7tISUluykjgtcvEMT4X1cprd9yM8UhMsbVPOZnV/cC9Rk3pF9WyLzXGMh1iSraxu4PjiIkRujUuTWVCfR0dGKjvYWpOppvMaJFFuSCmSxFrHoJVNxhPKvByJAMIrp0XE8++xPsLKRxoGDB9B3aK/EH10d6MfyahEtrX04efIJNDceQLlS9FIqbw/C1eXrghL5YFKcq8n9trmSfA6XyXervlMKXU7v+Jnl99T0UADSDvBOjaeanAN5m5NXNSRh0U8QPj05JdPwW0E4f26VS8KcEg2qa5rGv8s7Jph2pQeevIKPY/6ydy15meL8u18m4aod4TV+CBi4X7HRK94nrseJ7o7j+FpsKhdzOVztvyyJKjSBPbIcRHtjM1pTDajRgmK4RlmJXlGvLWxMF4R7gJsAv2goLTOBOP/umBacUgVm2EDeNnFxdRpD6UWUdQcdv3xKNLiUr4VD4S1d/c8MhPONVlS2e6FYwpnrV/D8az/E5eGzcKqW0NKZQnUz47BK4ttQtkpw8jXYWC1gYXgR5bUy2us78EjfI9jT3YtkpEoBZJFZmvLNKXvAV4+ppXGcv3wO58dOo6jnUNUUl0l4MGTA56cMgkWs0tP7/UlspvNYHC3BzsTQ130Uv/TIr2Nv727Jer9XEC4Qzr1PV2encenCedwYHUZdKok9e3bJ8My2lB5bTXg9bwTFemRTIWrEYZsORiZW8cqVYVwaHscFO4LYrj6Y9S1YDDfA9hkomjqq7KKKeWR8Ga9Ld2ghwRO8PoSV6hlZALrlQ6hkoOC3IAwevSSSK59pom1sGMbkAFqtTXxmTxknj/agq1FDKK9MSIgddJFVsJl2BxDOODyH9d3tGxZkE7Ge9iLuGEVGicg3BuYxMjaNbDmE/cc+jI9+7NPo3X0YUXo2mA40u3RXIFxYMx6bxjNhk73A/doC4R7w3p6Eqz13e33dXsMUI43rEPPOVQPwAxB+r/vme4LwRdPrf6in94gE4uK8A68o/wsbYwsF3JhLw2cX0ZBKoqO5CjUR5R7IC1I6otLWVdQ+WZcUjpfFWhZjr4/MCR19aVh06cr4Kp2zML6YwfxaDn6thKaGWrQ3xlEVVBsNL3i636rn4KqsntlPMzVqWgSEu5RBLkIWp+jMDAXyohcCZjdzGJ9fRzpXQUPMh+6WetTGgwiSlkVGocvJEVoOfZAIv2wLX/7cF2ST++u//mvR3ElXmhm0LnXvFxGEewspjyfBN6fT/IzPPPOMZKt+4QtfwIMPnMTF82fxf/4ff4G33zwnx5KsS7rmhkJ+tHUk0NhUi2hCQ0dXCn0HWpHqYgRZVDRM87Pzcq7qalMSZRePVyHoDyGbyWN5eRXZTBbplbwcvlDQjypxYa9BbbIaBlkYpgm/rokpSJC5jTQp0UMolhMYGlnAjRuTqG86ggce/AR6dh2Co8UkK5TfmrgqKzo6z+TdgXDVH6bRlALhPnyTxmxf/zr++I//CF/52teAQAQ3CsDsahFjK1m0xyDGVi10RzcUG4PwmpMBOvRXvKxZySWuqPuEk3BO41w9rEd4CkrWKRkbDkZWy5icW0HGNNBdG0NjKobaEGP1TAQ5epccY0Vn5+RbtiPGXpAS6dK3OA2XBpv8XBW/Ad4vNr0WHAwtlzA+v4qcqaMFKx+A8HtdcX/K790LCC+ICaUb+MRmIq9HzY/VShj9wxP4x2ffxoZeg+49BxGs64QRisEXYKwPwQANAkuozI1henQQM/2noZtj6N3dgvbdPiRbdDQ0VyNTnEcAKZSyBn7y95dx6ZWreLC3F3vCBmoTMbQkQwhGY6IJX8uZmCyHMbaUxtVrQzKZP3n/STz2kY9j/8Ej6NrTByMSl8Yqm5oE4RKLxUrZXb29e1EkKNSgudM/IRiShkfadaHIX4blWFhLb2JgcBAvn72AGzOz0KMJ1Ow9gqb2TjjRJEqamt/kTHI5LIT8BoLZZcwNX8XYwAUcaDDw4H2H8MixvaiNmagUc/BZecAIbUVT3nrqbgtiXb+R253mn9UknGCNk1/JPea00vUoUbpMyzVTU/su6apcu/3c9/67m4SrnXpHRXjzYbudaZsTFtSpzDbdqB1oyORymJmZxbXBQcwvLCISiaG7uwvNzY1obKhDXX2NRFRVSjnAoneCIQBSo0cGwTgLBJkS+aBFYpibmMLzL7yCuYVldHZ34sDRA0jW1WBqZhpnz12Dgzgee+zj6N11UvmNbDWQtifhirChALFHPfcm1j7GmonhkUtBdx/nOf67factAywPhKumg0sPdcG951TsvY6nG8/LCINTKhuMDJNJ+OQUZlwQ3uFOwrmfUr6gQLjH9HNp6a47vqsGUcCDINqbjrvmTZ68y7sn1PO4FaPnLC6AxWMoKn+XraNl2wjqPoSMIGYnJ/HGyy/hwjvnsLy0hA/529Hb3oWG2jr4s2U4ZROJQEim2qJt9bwiKO8gkCemopeCoX4mvgx8abdjkTMcrGY3cX5pApOFDRixMA799lM4fvz4lplrxVQDB9YVW02GW0xd77SU39Hs1ZWpUCbxyvk38MIbP8LITD8ijVm0dNYj2UgmhgXKQZhoUFyNYnF2AysTq0j44ji85zAe2vcgmuubEJAhEyegpG6Xqa6WdSrga8T1iQGcPvcW+ucuQk8AjV11qGqh+St5+gTrSl4jxHEnio31LFbGLfhL1Ti4+z584qH/gN3dPQgYN4NwFdTI2uS9J+G3Juvk11Zx4fw5XLt+FYlEGL293QiH+VxsDrEh40le1HqgmkwmIqGYuPbPLmfxzvVxXBkawyszWfgaO6A392CtfhfKmoG0raPKZB63mu/JCEGkPirCVa4Bmil7yw2bMpaOSCGIvN+SQaBDEM7r37LRvTgNTFxBfH0aj6UW8eCJ3Ti6O4mqUsD1r1LuDB4Il2ve9bpSk3AyGznMuDMIJ/jeXqt90jCktOhM1sCVgRGMTK0j2bgfjz3xUZy6/wmkElWQsCq7hAr12dTe+/0ihb3TJJy54966o5p2qmPl0dEVqFPHSj6RG3O2k44uMgppcm67rrP5pxp9lBsoCcAWCHeb5cUPJuHvu0J8TxBuOvRf3rlRqg6Tsp/Zplyp6biN6wsZDEyvwiln0dqYknivmiA1qLxxaaKhnovAQpZfByjtBOFbSXXcRtzAeHfKyH/ZyFcwtLCOyZVNMa7qbG1AT2M1EnQul5Rlqmt5U7vTdg+IeywVxjgIXJJbXSJn1AXkA2N+uC1ObKQxPLWCtUwJTXEde7va0BiPIEDDBzdh2Tu6/DzMUiW94zc+//sCKv/iL/4Cvbu75CGeK6nbB7+Zbve+T9G/zwN3djJ5g9FwbXJyEsvLy6IJp2nK7/3e7+Gppx7CzNQ4/vov/wtefP4trK1mUCmzOKQTL6MiVhCKAA88vBdPffSEgHKj+k1kM5QpOIgGU9B9EZgVasPiyGeLWF5ax+LCEioVE+FgGH7Lj1AgiKpEFHV1VUjV1aIqEUIkZICeTbpuKoqNYyLAcEI9jIpVh5VVE+cv9GNoJIueXafw0Y/+CgLRJui6X3SDNOHZbo7cbV6tlFiwxZiNUNrAN7/xTXz963+CP/uzP8VX/vCrYpp2owRMLhYxvJBGb6SAtoYUOmvCSOhsSqmSi7/LhZszbvVFyhc14bw+qQJXcUP8VjN3dT9xll52HAyuFHFjegEbRQ176xNob06hLkIQruiFXEJJjxK39ZsiyqghVruUI1R41YhSjQl1p/O1y46GS4ubGJlaQNbUUe8rfADCf0635b2AcDIpPHNLMSfi2qnpWK+EsJ4p4flzw3hneBH5ClDXsQ+pzv2IVjdC85koFzZlDTMXhjDSfw5jl15GS80mPvHJx5BqKWGjOItEdRir5rwUeKVcAG/9txkMnR3C4da92BWKCe3MKDL2hi1JH4p2AAtaABlWPz7G/uzB4088ib6+I4jGEwjFEiIzIvhmVBibrIafWl/KfnZSlN19hsW61/X1NLf8Ub4Mq1DE6OwUzly6hMvXr2Mmk0cgnkDX/kOINfcgV6wglKyHHozJBEoPB2FmV6WQzE1cxsTVd1BJL+A3PnwMxw71oakuAr8vL03EQIAVHWNubn+y7zRJvhOf5mcFwtXeu53bduvzenFPspJ4rs42aZfbU0kPWPwsL+O7n4TvTF15f+/EqgQQCIXgMPWC/i3r61hdXcf4xAQmJiextpGWhu6+fftFxx2jP0aA1xhTNWhYVxSJDnXy5UJRpuDi32IEYVCSwyi6SBRLc4t46+2zmJyZR6KqCgePHUB3bw82Mxm8+PJbWFzK48iRB3DgwKNIVtcIWNiulbaD9MgMuR0dXY0VFB2dRa43+fam2FLMe/FDUtirVVnMCD1najeKTJiJ1IISvMguoYriPJvM7iScU81b6ehKE67o6Pw5jR1lyu1puT3dNzXc7hBCpHjcQ1w6uueHrObeSifLP21Fz+6I+OLPdVqpkX1A48Ito0VlzBvgAckW0X/xEs688DLmJ6aE1PuhxC60NjQhEY0B6TzsUgVVwbC4nssx5Lf7Rgi6CLg58DHZW3FfQ8x42Xgn29HMY251GVfXZpEJAnWtzTjw64+ht7dXfANoDOeZG/LP3r3yr6Ojs9ep9Ntr6XX86M0f4dmX/kVAeMeBMJrb6xGv85IgNEl/SU/rWJheR3m9hJ6mHjxw7H4c7OhDlJKJCmsH+lVYsDQq6NlQ98EsV+PqyCWcOX8ao+nriNWH0NrbiFiDIf4WllNSgwpOlCi9LPqxupLG2iQQcxpwdN8D+Nj9n8Wu7m6E2IBwDSZVRaBAOHl7t/va6SG08+elzTQG+vvR338JjlMWj5A6aoQDdJdXlG4BiK5um/4TbIIgYEjWd7pYwfDEgkyIX7w0h4w/CX9TL1a7DiPv82PZCCNZKiuJqc/eiilWZnLqGuCfVTyD6pL6TQPxQlQMMvk7plFG0CzDsC10rs5Bm+6Hb34Ih40hPHB0Fx492oI2Lenus2IrfRMI57XBYYrc65SSiGXgnUG4sEhch3UPK1DqORNtwpWBYZwfmEZBS+HEyYfw+OOfQEtDo5iIOgLCOXXWYBoE4XT+5/n3vrbp6GXz5jxw1ci++cx5+nGpGVwzti0duMtCUuuTWqPU/bbNtrFM9V62fubKb0r0X/qAjv6+NrX3BOGOnd3BBXPpHELp2D7hUrKLHpwxRkVcmtuAlVlHe2MK+zoa0BBi3qMJP2kZ3gUgHvnu821FeyjDA5d36L4GX0u5OvMfVtNZXFvNYXw9C7+ZQ1dLA3oba1FDIwurAoM32FbYHScBLtjfMujgDbjjNUhn4mLExxmGTN0nVldxbXoDK9kKWuPA/q5WNCZCMjVVJo5cmNzUc6H1KCr8b//OVyUfmyB8955uOUCkm6hOqgeh7lDNva9T9W/7IE/T4zl+Dg0NCQWd0SanT58WEP6Zz3wGv/rLn5aszh/+4DV859vP4vy5q6LJMygRcHIIVa3gwKEGfPiT+3HkRAMCQRNGaByFPO0EDATQiErJj+xmBXYxiI2NNJYWl5Hf3BRtVmtLM/rauhALRxCNhBAOcuHmglCkxQp0cj91mlIVYZtFyaq0AyGUKzosJ4mFhTU8+5NBWHYNPvPZ30Zbx0noehAaJ1zy5a7+d03NZCefI386nKju/re+8Y94+k/+BH/29NP4ytf+COw+jGQdTC2lMbKYRncwh+62JnTXJhD2kVLPbA3+KqnwKhPZU1+RIq9uAvHxd6lUkofnroh08jVkgj64UsLQ1DxWSw4OpKLoam1CKmrAZ2Bm5fEAACAASURBVOe2W2Vy3SpQr4R8ZHBw2u6Zk7pMAHGtc+8RqwTTH5bEgXNzaQxOLyLrBNCE4gcg/Od0O94LCOfaRTYOd1jGJZKNYtsazEBCJDyLeQ0vn72O0+cuwkjUI9FxHxo6DyKcCKFY2IBZ2sTSyEsY7n8bSX0Rx/cEcPBgDyLxTWTLq7C1CuxgFIVcDHNzBYxdDiBoR3G09xTi+QrmZ6axMDGOXK4Cwx+CL1iDclUYrb09OHrkCHp6elFf1yDrLOUlwWAE0jMTky820hjnQgpi4aa9xTMDzWRzQlPlc/MB5GcRUDDdZnR0Aj987WWc7u9HSdNQt3cvGls7UN/aCceIIJvJoSpeqzKvHRthfwnF1WnMTIygMPEOavxl7Guvw2PH27Frdw9gFWDJ2IxRMn74Kq7Jz23O993SuX9WIFy0nxR3epnQO+KTvHxl77UIOvhtVory+P++NOG3A+E7mjBehbjj2Kc3yojF4wLEs5ubGLx+HdcGBrGxmZZ/7+rqQk9PD+rr61XsFoGor4xioSCAl/8mmdJCZ7cxOz0rxnahcBQN9Y2orq6BP6BjbS2Nq5evY3RyVtqk+/b3Yf/h/WIc9uobZzA2toC62hYcOvQodu89CE1XYG3HbFeWVgHhN9HRveJJaWY9SYGijLK4VWjSiwCSHYo/Y2FPttKOGDIZhmy5HHtL+XbkWV5arjRsU3T0EunoOzTh4o7epUA4f26XWUOR8efdeQpYEygZpKe7EgahppOF4Wli3X/fAuEy4Va1jhjgelGtmg2/bQhbsazbW3ptUqr5un7TxsbwJN557U1MvX0BwbKNtoYmHAw3I8q4Ql7L+bL4qISNgIq0db88v62dl4ynNZUhkZR5GoqwMVPexOzaMqbKGVS1N2Hf4YNofWyfXDM8vmzQeLFPO4H3vwqEy1CGULmM6blp/PiNb+ONsy9gvTCLpt1BNDY3IJoIwbYCTBRFPgusDpWwOreJsC+E+w4fxwMn7kdjvFaaJaw7RZomnH7S0Wn058PyioH+G5dw4ep5zJdHUdMaR1tvI0K1DgrFPCqVAgIGjRkZHeygkDOwspzGxoyGpN6G+w4+go+c/DS6OtplXfbqZfEEUsp/dxDw7gXxTiC8sJnBxPgYrg9cwur6IpLJOLq7WhGPRcQDaKvmd8tjWQFsB1mdqQN+lA0H60tpzM0s4tXnBzGbceBLdmJpzwPIB8NYiiWRZt3HX5T6yLso3D9za6FPxlb8qhpnaE4IJYOaZgeWwbjYigxGmlbmEJgfgj19DXtzF3Df/nZ85HgndtfUu2MRJSMkrCD7Vhn9qlwb1SBVHj+K3Xvnmn/n/uFJihaMOIbHpnF+cBYrpRj2HzqBR5/4JbS3tqrPRWbTXYDwm+joLsTalhd7d6ncqcpE0m3kbenDXW04p+RqLVLfcr+5kiAPtHs/5zH4AIS//wLxvUG4uQOEC1h1N8itfFa1YajsUxODaROX5jdQSa+hvbEOfR0NaArrYqTCiDJ3wOYCAXfKwQmIB4a2bqBtnQVBLzXYvJhW03lcX89jfCMPfyUrIHxXYw3qDAdmpYSAiBg8zOuCaz477xa3A+YQhHubREV1jaWLHAwICB9bWcP12U2s5iy0RG3s62pBYzwIwylLF8knJlnqc1M7KyDctvDF3/tPWyB8Vy8n4crIjJvbLzoI583GQoXAm0XDlStXJB6nra0Njz30sESBjY7MCQinjm5ifBSWU4Bm5LD3EPDUx+7H0ZMpRKuYH0nX8zTg0E6JRmoRZDcqKORsjFybRCQSRSIWRzIRFQfbVF0NmuLVCJM+G6QbpgOnUkalnJVJtJ9TDh9NqXh+KjDoaBoIoFKx4fhqUS45ePa565iZM/Hgwx/D4SMfQziSgKaTZsoOnvTRt3Wm7/ve4fXM6ZLXJPLhW//4j/jTp5/Gn379fxEQ7gTCuJHTMLm4hvHVLFr1LHo6WrArlUCYrvrlkuv8TPd/ZSqklkV+b4NwNfVSLBTlRkv9R1GizbjYX18pY3h6ASslB/trQuhpb0F9TIdu5qRTqnioatrOjVRN4G1odwLh7o1q0Rk6FJGZ/Ln5TQxOLyGnBdHi5D4A4e/7Orm7B94TCPfT6NKWDVqBcBb3Gox4HTYyeSBWj0sjc3jxldcxubSJddSjZdcxtO9ql2nKZnoJ41e+j+XZ63j8eD2O7QnCb1SgGSvQ6KZbzCIQqcf8nI3r1xdRXO/Gkb334bH7PoJ6nx/rK8vILC+gSHMrIwhbj6EcCyDV2iymjJx10N07GIoJpc7m9FFiblT+KbWJLPYco+hOvFUhI/0h7jnSPPKBzLf19CYmp6bEYOrGxBJm55cxl9mAFo2ivqMdkdZWyXM1wjHkCqa8bjQYRzGnWCF2bhaZhTEM9l9EnT2PJ0/ux8PH9qAuXECquQFOJa8sSzRKPRjjx2nD7Wfb/x4gfPtq8hzKpfTZ0hvT5Eea4ib3JeVJQpMtLxZq53u+2/f/067ku52Eq5WMDAhFgVagVBV3kmThTjrFfViceC34/AmsLS3jxo0R3BgZkT2XBWNdKiVT3b6+PgGVbCLTmZmMLGhllMjWMPwIcopuOSiXSgJRL507j6HhYSSTNThw4CDaOzpAZnk2W8DI8ASGb0wgVyhI0sehowelBLrSP4ihoWnkcyYOHnxEplV6ICHHmnWKsP1cwFzZmi7drAkn+FD0cddozYsacw3Wdk7P1aCb7BaXMupR0l3MIRR10Wi6lYZbMBfc3Hrllq/LdJcgfEaM2dJob29Dd1c3amtr5efWTSBcTbSVppvNMkVfFuAt00tFwRVmljv9VvRzda94fEl1F3vyRQXCDUdHiX4jtOAiHZn0YIKWfBETZy7j7OtvIjc4gcZIAr0d3eiw4wqn0UyszEksEGDm8477cgtwK7WjV1FuTehkKuoDNq0yxgprMglPhzT0HD2Akw89gMShZjEyFAq6ROKqz8Kmi3wej4p+0xDq3XfETiq6inLabkIUi2VMz0/infPv4MUz38XM8g1EazQ07wmjuiaJQNiAbQZRKlnYXLewNlxAYb2MhuoG3H/8JI4ePIK4EUIpz+Y6z6myzHZYS7CJqfkwMVXGpaFz6B+6ik1jDqn2JBo7a+FPmiiW8hLDJ94HHGwJCPdjZWUT2QU/UqFunDr8KJ489v+z9+bPcaXXleB5a+4L9n3fCJJgcSuySNamkizLbbu9zsR0WLZ73N0xbTvabrc09rj/Cvs3/zYRltuS3I7ucffMtGWp9mJxKQJkgeACgMSa2IFE7pkv3zZx7/deIskiS0BJinGrmQqILDKJRL783vfdc8+55/wcujs7hIGWR1rx6IT32foqh6ffPd1zT+8pdD3K+TzWUinMPpjG6toCM+DHx4fR3NwAi+o28nPy1pZf3uiKghzKkAMK3ICMYqaM9HYaH/7gAR6mcihrTUiPXYYdT2A31ogNjWohr9QWW6IwS/AAOUXBEgQgu0Deb4jLdjU2gBMmbSYUcpp3HLSnNxHcegR39QFG9m/g7Gg3/snLQxhrbYFGyREEvGmenRQi3KQS6+NAISzuVT7FDgHCa4oX18WSASysbmBmYQ8bpSCGxybw1s/+Ogb7B+DwfC4lkHhDlJyeIeq4Gr/pycvpEjyLCWcfCW8tH/iRi4hDUjPzXuIjFp8B93LC+efkaysczRmE+7FmvPfQOSRuvqqqv2DCf9iB6f3954Nw25ej0y7kMdd0kX1HdMpg5AMeHB92N2Pi1to+7Fwag13tONadRFeQMhzJBdNr2Qr4WpsFcwjDeEqRGljlg8mGRHNb5JbobazprIk7O3nMZ4qIuAaGuzvQ3xJGmyrACd1ENSact2q/aVDL2PBmwsU8rpCtizapSU6aAJb385hZLWCvJKEnYmO0pwVtMQ1Rcj9l2bGQnPDGzOoWEe3yG7/5O2ys8Bd/8Rfo6+96KqLs/x8m/Hmdyc9bG/4h8jQTTlIZOpzoz8nYhdhwYscHe0bxT3/xl7k58f57V/G9v/8ert98B+nsOoZGk/j5X+vD8FgbIsk9aKG06KRaFL1BV1JFKQtsru2imCvDLFtob2vBQH8PenpaEI9HoKkugpaXMcuzgGQsIthg2kxJYlbrfPKHIrRojkZxdQ1cKN2a2sfKmslRZafP/jy6+4Y95kIW8Q40I0Vd3yM9CPQQGx0Qa05W8Z2/+hb+9E/+BN/8xr/Fv/jd34cejuFxxcXs8jZSmTIa1SrGBnox0BhC2CXWwXc5FE5xvqRORPaJOCMh9REg3FdTiQqDut9kQiLj3p6Fh8ub2Kk4mEiqGOrrRFsU7G7OK5WXuVi7dFD5K1hmEO6rR/wsynrAYaOqKjAk4MZGGbOpLRSkAPqsFzPhR1oqR3jyFwLhvjLnQNbAByVlgpMs3daiKNo65h8v4sObd/DJozzccBtae7ogKxa2d1ZR3LuOeKiKK6fjGOsl8EqzxGmWjVIXPKaMYGGpjOs35pHNDWO4/wTevPw1TPT1IqSriIRUgCS5LMkLwlGpCea7cXv3KAswaCWSPFj36APRVucDXiYjKTFvSrcUyccrVQv7uTxy+QL2Mlns7u1jbX0DqfV1zGwU4AYiaO7vQVNPN2LNzbBjlH+twyVnY4MiyRR2ljVyBRQyaZipW8hsLkCXHbxxogmXXhrGQEccsQApa0Tuty2LSEBTVqDZ1LR6nsD8CB/s5zz1ee7onw9qfSHw4X4GH4Q//eyjAufDvdqTz3oe2KdZftOx2MiTmjH0sxBbSGCbBcqOC03ToQVCsKom8rkCtrf2sbGxgYWFBezu7iAapdixHhwbG0NTYyNLiYPBAJ8LVNzTAJokU0PTY5g9Lo82xWwmj3feeYebygNDg2zM1dHRgWhIRsWwkEptY2rqPtL7aYwfP46TLx3nMiiTLWJm5hGmpx9ieOgsLl5+Cw0t/Z6MmRqzEjffSbFRs52tY5IYojo0/CZMbv0inBpO3HTyHvTva6Se547O85jMhpPqRcjeLToXvWfWG7OR346fXMNGUFWT58EFCPcjyg6YcH8mXBwZEoOMGqPN7LcAlAyYPXbbl9XTf1MUE/9bL7pJ1EgHdDWJdAmEB5UAyjBRNquQQzo0TWXDtMzqGh784CqW7s8ima6gL9GMwc4ehEsH0JZFKkyAeDPe3rWqv0XZjIvxo0AR9GNVKcJLdrFlFjGdTmE9vYtAdwvOv3YZ5y5eQHSkqfaz++//MGudQDp9fqQM8Nc5N78UMfMrYqHEDD+N9N2ZmcR7H7yLu4s3oIZNtPXG0D4U4lpGVYmdjiG9m0VqJYPqmo2WWBtOjU/g+NgxtLW0sjcRRZ0RFqTeKylATavCppaUEjA9t4cPb72D2YUHCHVY6BxuRrRFhxSmUR+xv9E4KF1R2VGQTUtI7xbg5OLoaTyOi6dfx5UTX0JTY0LM0PuqOGKLvQvyvErpefWmWzWxtpbCvXufYm7uHhsZnnnpOPr7u7kpUCVDNHIJJyBtE6FmclReNeAwCLcVC9VcGYVMHtMfL+DG9CIWN8vID7+MxoFhpOPNmGtohsnnj2cYzW/Vj+Zy2BTP+4DZT0ScMZ4ylotSwg9irbTm9qCtzUFKzWN0/SpO9bbiVy4ew0BXGNFomBWE1VKelQIBbk4Jp3TRCPIayB4IZxLkGQ9/rfj7r/9rTlYxv7yOu4u7eLBpIZpsxdd++es4c/osbMuGRt9X0VCl+GYiVHi+3z5wL/fmteklqYfpy8j9VAXeP7ympj8CQ8/1HdDFWhUJWAfjMFQD0OCDz4YfZJFTs8FvnAjHdLF/WVrgBQg/zAbi32Lets/+T14LM53bJ9WPr+0+iMnwano+POjLj8I2TBfTGQefrGXhZNMY6mrHeHcUnUEhpiUTM47x82d4WL7hqWw9M5uaEM2TOZBZD7+O97x0zsLtnQrmMyVEnSqGu9sw0KKhjeaCWXLig13vZmCXRPG63CmmuAoPmvMUrwfCqdlZJSdNAIv7ZUyvlbFbltEbtjDW3YSOqIQ4SbRYBk3FrXgfrATibrSDr//Gb//UgPD6eXBfjk5d9Eg4wptX1axicnIS3/nOd1DYr+IXfv6f4vgJmpfbxvTdSfzDu/8BhdI6zr48hLOvNKKhKQBJ24crk/RVgpTtZ4aKXM5Xl1aR3d9HJBTGqfERxGNhPgAScV92XoXueiCch8j8zYE2UkWY6vhjB2KXhSvbqCKDshFmkPxoWcLicgWulMArl34V3T1DLEengl8w4aK4ONqDFiY1ZnRuuJDBz3cZhP8xvvmNP3wChM8tbSGVqSAacDE60IOBBg1RlzLmRV4qF2o8U+Q1dohfp+YOG83U7gohp/KKEDZdopgKGbiTtvFweQ/bFRdnEzKG+lrQGgECXBx4maneLA+tccEr0n1J3WHPFIVnmLxz2r9PXZeLFwLh1zereJjaYxA+ZL5wRz/aWjn8s78ICOfYGy9hoj7myVV0Nq+yJR2uEkAmn8dSagP3lnK4O7+GhY0tlM0CG/t0tmcxMtiAkT4b3c1F2FaFc8dJZkuRK1q2F6kdCR/dmMXdeTLMieH4sQs4e2IMLU0N6OtuQlNLEzONpqMjwn4NIgaKlxUXzYKqI46A5JCcN8y9WdGBt9n0UhSvuWKF53sz+QKmH8xhYWkJ84tLyJUqiMcTaGxqRrWlB4FkE5JtrYgkEzwWUrKqnAYQ0FQkQzqrsPI7W0hvbiK3t4Xy7DsY6G7GyfFRnB9vxmB3MxKxACRjv/Yh8fViE0OVm8f+uXWYT5FPoKNuJQcSscO8hDh7Dv3MgzP3iP/kx/b05+2tvJ0rB5Jselc0okT7MiVj6Brt0QqKpTJH+BgVA1c/voFCIc/AjZys+/v7EAmFEAoGEAqQWirAAJjWnQDhXoa3d0bQrCadF/T5bm3t4YMPP8CDh/cxMjyEy69eQVt7GyJBC5WKia2NDCYn72N9fYNnzI9PjCISDYMMj+5Oz+LG9Vtoau7H2Ze/hK7+00gkEjyCxoo5YpbFb2oz3/59wCMVde7RZDDuF8Q+ZGWRrreYRFazYNoOimkPwHOxLcJ6D2Si4t+SjJdqExoVpJEx+tmogV4D4b4xmydHp/vdnwnnk5QYcI/bFmyfOCcZnHvHErtEe54N1ExicF5XF/LZ6r8pSv2wZQSUAIh8oeuj6BoUy0ZuZw+Lk59i+aNJFLbT6EcIvYlmtCYaoFQPVnv9rfX0bea/jEXMJkXIWh5zT2ysLiFrGZjZTWE6twFHV9B/lljwyxgeG4HaKprQTzDeh7gDyPiwXrrOUb2k/AwExCgizabbFl/79Y0VvP3+O3j3/XeRLm+go7cJPUMtcNSMUBrIEoyShvXUNlKL+9ALwPjQMbx2+RKPWAQDAfa+oRhKOtd1lZQXNgNxVmFAxvWZFVybeg9LqceIDwI9Iy2INKtwAqQcFPWxYtP9QVGkKjL7Gvb3ikAuicHWCbxy5g1cGLuCRDwsnk4gnD9g4W3gleLPvDLPJX0sG9tb25iensLNT64im93H5VfO4NixEdgOjXPSz6+ISDji0SgilfYF2Yaq0Zy8A6NYQSGbx82P7+HD69O4O7eKYkM/WvsG4Da2wux5CY4WgKtS01nns8DQdJTggDJgyvR3nFEvbiwi4KhxIsYYGCVAZIhLCOeziKTXYK8+Que9H6AvpuMXTw3gjQstfNaRUsY2SlBkCQFOW/K5Y6/+9Oo5QS4eNKHqL9rzQLipytjYzWJmZR9XH+6gZEq48rO/hlevvI54PImAQiM2ijBAduma0fsRM+G+VJxhjc9S+w7nXrShAOFC6cGrwesR8H7kCQd8s0iRLU47qc3/O5j7PpgJZ0rHN4hkuYrYh+wXIPwQu4d4yucy4QKEixuvfr6G/kR0TkTmMj0oeH464+LmWg5uds8D4ZEnQDjfy+zA7BkmeICYu5r1/Dh9b2LZVVbM+H4NECDcwPx+CTG3ipHuNvS3qHUgnI85750JZ3X6LwIuflSBnyROPzbFK4oiEKjSjUUgPFPGp6kKdsoK+sImjhEIjwEx6jgJo2kPGNUU7vwNflpAuL9y/C6YKBwovoVUCS4qRgXBQBD7mX385V/+Ja5/OAnHdjiCqKmVJN4GHGUdTa06hkaa0N5LUm8DlpuG7eZglgEn3Y/NjQ2WEjqmibaWZoyODGO0vwO6piAYUKCqJkvMqctLIFwc5J7LBm8sxB5zOf8UCKfDyEIF+4DSBMfRcPdhBcurVYSjHTj38i+hvVNkhjP74h1MR66bWRJOp/wBCP/OX/0l/j0z4X9QA+ELZWLCBQinuL7RwV4MJFVEOSJE5KRyweWBcP9eECBc4nlswUuI9UYG0j5YJgDOIHzfxoPlNIPwcwkJQ70HIJxMQWmtExfE7uh1IJyd/fkDpgNWlFv+mcv3PBdy8EC4ySA8jwCGrdQLOfqht9ijPfGLgfCAB3ZFD7W2B4bCsMoGylUHUHWOfSybNrZyMu7cX8S16Rk8XnmMncwWxsZcXLowht7OEpKhXVRKeZYDK3oCkqRBy/ZgZj6Lq5/MY3m3G5IUQXPLEBoiQQqDga5UEQ6TrLIR0UQrEpEAApqCgKbzn0ciUYRDIeg0Z03AwaS0hRKKxSLHDlKTzzBclA0DFNeSLRooVQxUbQdlG8iXSigSY6IH0dTcwl8UU+MEwpCp4A0GoAcDPI7Cc3NGBajksLG6gvXFeRi5HBdME/Eczp0ex8SJY2iLWZxxrqEKXaEZS3Gv2eSfwKoRlfOMDyxID/dZ+mfl4Z5Nz/rhubtPf6+fBhBO1awUUGHRfL8hGGRF1oTJGbkLSyr20xk8erSAjfV1kYteLCEWi7JXCEVakvTcJZk65dMrilDmiUMLNo1nSDZkkkIwCBeGSXDpLJOwvLKGa9ev4dHjeZabX75yGa1trQjpFVTKJtJ7JXxycwbz848YhJ+YGENLaxP0UBgP7s/j6oc3UK3qGDp2DqMnXmMWnR7E5pMcneXIrJ47MC4SNbkHwr0Gvj//7bPcvCLEkKkocKle4l9F8ctznv65wfu0iCvjI+kJSaiXJ25TgojCjts+E07eLgc54U3cMLMMg4HFAaj2iBN2RD8A4b4knX5EYfUpTih/lpyN22rI+0kQTgdRQA1CDZIEUvgLVdJZrD5awPR7HyE3s4CopOJUsh0d4SRiehDeIXjo24kgCd2DEUfm+X/6UQo6sFcp4JPUI9wr76CpqwPnf+YNnDp3BsmGBsiNgt89CgivJyv8H44Nz7yUAvoznyGn2mk59Qh//w/fwwcffYissYtogw49CgSiFeTzOWQy+6gUSCekQpcaMJBsx6ljJ3H+3Gn2xyEgTx88gXVqrmg8ZknqaJtZXUqmeOeTB7g5/SG2dtfRdjKIvrE2BBskmEq2BsJVW/OYcA2ZfZ1BuFJoxFjXOVw+/yWcHngZkbBoIPw4QDgx0tn9DKbv3sY773wPqbUVvHrpLCZOnWB3dCYKeBRPZrsaIkYkMlgjO1li+BXALBsoFUq4e3cR1yfvYXJ6FitlHVIghDL5+/S8BCUYgRoKQ00mEEkk4MQTcMJB2KqKIjWHafiK5NyWxc1ZSkLwNn2uf4S5oYywbaGhlIa7sYjkzf+KqJHDG31N+OUv96G/twvxaAiuWeZzLKhQA5kMTnzG22uH+yMaRwThBbOMQtXFwq6Bd6bXsLqZxomLX8Frr72JkeFRhPSg8HxxZZiOAk2j2EIy3KtjqT0MxFLx54JwTz7uA2/PBZ3x0FNqG/ocmAf3lDkH7ui8wp8A4bV96AUIP/R+9UOM2UiOLhaVj2xZHssxAoLBoEOPHgbJ0fddfEIgPLfLIPxYdwxdIYZJLEl3PWlL1du6adkEazEVwsTD79aRLEUhsxCvRKEzJp0z8el2CY/SFcQdA8M97ehv0RmECwkvIRRxM/AMkPAwRNCm7o8XVeAxRuzYzgez8DQi6RaVQkuZPG6nTGyXVfRHqjjW3YiuqISYVBVzwwzCPaMsjw3/aWLC6+WJT0sVqctLhVAsGkMun2OX9P/43f8T169fQzSh4KVzjejoSmD8VAQ9fS0IRVwEQ9SBF/qDquGgmKuikApjLbXA8zXDQ50YHupGT1cbAorIjVRll2dzfOMhclPluspbheLnEtNmvDRr1JMnOWR5no1ArAuZTAnvX11HJh/AiYlL6Bu6jMbmDlg0m1bLwSTv8KPCcJLs0OJVeP6WlsZ3vvVXLEf/37/xh/iX//r3oEciECBcyNEjwSpGSY6eDCHqkuSK7gs6yoWxG62/WjOKuptes4ri01g+Ri8nxsDEGqfDSQZuEwhf2cW24eB83MVQbyfaKO6W8nBrIFzEqLFMz/vSXIo2cUHMgf8alBgge14pzLZrEmgXuLZZxWxqFwUE0OusvwDhh95ij/bELwLCTTlSy1RW2P5UMBdyOAyHWMQSWTS53HTiZAAtgt3dfbwzeQ8f3riKjfQWXroYx/lzgwgF1hDSM6iUSoATgay2wLIVRN0WvHd9Cdcml2DF30RDyyDiTUMo5HMo5DLI7W+iXK5AU3UEIgkkKIee9lhV5lnLaDSKcJSkwkEuIqmgJLCdL2QZiFcqBixbRqFYRrFY5ro7GI4iGImjoaMT4UgMkUQj9GgUATJp0gMwNAkOOatz2Ur3Bs2MVqhig5HdQ259DmurS3AqGbQ3x9Df3Y6vne5CT08XGhqSqFp5VI0SNy5Cupj9pr1G8sY/qCijzIJ6dcFhPk1/rOQwzxV40b/hnvwXn6fOOQo7z6DuiZmdg9c5ugLosO/qh7+GI1G7lJhEwYbT2tQ0YrJ1FEh+WihhdTWF5aVVNvskE7/egU709HSjvaOdY7dIukprjCE2YxIBCvm6UnHMtCxBV9FYcdwAz4JSsfh4YRmf3PoEi8tLGBsfxiuXLrIPSSRQQrlURTFv4+aNGUxN3cGJEyfw0pkTaGtrQSgWwUZqC1OTn2J1eRfBWDdGVtbhRgAAIABJREFUT72F0dFR6OTaTuoJitCrydEPZKFih/eclJ82ZmMpqT+CVA/ciYsSpm08N0/SUP7e3vdlux0vM7xWjLswdSrQHZax+nL0NWLCV1fZYNU3ZiMZP6kHGITTT+ctLtHO8CToHl4RoFLIb1l2TtCmFt3lzT/TacafxUHlKD4RmtN3oakBjhsl9aJZKGN3fhFz0zNYvHkH4XQZnQ3NGE+0okENIqRoHGNYmxz0Plz/v59ejfTXPghPkgkc3dO2gz3ZxFYlj092lrCglDAwPoaLX/0ShkZGOLou3Mje7IcG4X5+OIPuuocwqxIydFrT5PJNex0589+/P4Xvv/0url+/gYJVRiQegBaQoEerqBoVGJUiVITR3NiKjpYBnBvuxVBvN/sdUEVTKpegBXTous73DK16zrq3JTGuUSzhv928g8l7HyFT2MPAuQT6xlqhRkwYcsa/K6BaAUiuAtnRkNklJrwE1WjCRP8lvPryl3Gi+zQCJAzgMutHZ8JpTy2Ving0dx/vvf8DzM09wOhoPyZOHkciHkUwqAtVIkdqCQxAzTPFcnj2P0jO/pSEUCnj4fomVtY3sJRaR3anyOx4OVNCqRri+8Ok9UJqmFAIpXgjpGQDpEgUpWgCbjAIOxjiZAVX0WBIAW9MT0JFDsBQArA4a11CrJKFnNlG85234e6uYyxg4+sXgzg+OoiO1mbItsF4IyATdU+dgydBuI/un9fAfR4TbtlFVBwZa3kZ37+7htv35xHvGsebb3wZb775FqLhOKoGnRcKqraMUFCDZZW9vUDIwb0r6O0XgkSrl6PbimiwMGP9hMTcm07kRh+9JZG2QP/vg3Dx7w6YcN+7hV+T0xy8ZuALEH7og/KHzIQXa0w4Lyq+vkIyyJsMyV2p00gS5WoVM2kXt1J5ODUQnkRnmDraBKossCkaXBjeUUkHR5QrFoEqKPNOIAyXb0ieCWewRawnuaOXcHerjMfpCmJuhWfCB1pCaKTGOa+OqmckIZhvMqGi1whaKlyPYrQlThEUc7EclSZofosiOliOvo/baxa2yxoGwgTCG9AZlRCVKoL2Z2MDP1OadR/cufuN3/gXPxVydF9+Xn8g0e/pIKGbjD5rkls9fPgQb7/9Nj66+rdYW1vE6PEmnDrbio7uGNq6q9A0KkRocwqiSiSHHUUpL2N3K43cWhmxqIqR0UEM9TcjHtMQDNDsZUmMdFMRQ3mtQrjKhmJcVHngQiwWOpbErIrPJAkszvZlkJwwDDuCjc00bk1noId6cOW1n0M0OYZwJMk5u8QMstTGNREkafuRgDiZtnj5kCxtAr77rf+AP/2TP8Uff+PfMBOuhUNYLLuYW95hEB4PFjEy0IvBZBRRtwKN5H283AUIF0EtXjnlGqLwYHcUAcLJiV1iSkQUNI6igPK9p/YtPFjZxJbh4mLMwVBfN1ojCnQyx/OMdYgBEtNDBCy4nIPskjmRAOESSNJMMXHqwWsQk8OzjTKubVQwm9pGXgqgA9svQPiht9ijPfGLgPCqEqs1L9ks0psqUmjW0rJ4fISNuvhekRgIl7NZ/Jf3b+L9G9egJ6M4fakRLS0qdC2FcLAIy6KV0gDHbQbFcQdVHTfu7uL61DIy+hW0tI+ho/8swqEYLLOKarmAUrGCUqmCsuEiVC5AqVa8fYMM2xQoAYXBibiPhSDOdmimkWIeHSSSZKhFXSMFWjiCUDSOQDgKgsmRaAx6OA5HpnVMIRU6TIsKSwtBKkarJsxCEe7+DnbXlrG5OAvN2EZDPIyxwTacGO/nRt94W5jZctrHDA6lFNFFdAYIEE4jIsSK+IwgbV5HS7U4Ogi3alK/+tXiz90+awUdGYR7LrefAS2+c/XRlumRnv08oG+5Fip2BTJFg7F5l8dGAdja3MPjRwtYXFiCLOsYGBjEQP8gwgkVMWrEkJGqJ80lltdlU0I62wUrzoCcmVYq6KkEJZDlg3ACysDC4jJuTU1iZXUFo8eGcP7l80g2xNEQN9nIr2rIuPbxXVz96GOcOHESFy+dRUNDAqFQgOXqK8sp3J58iO0MMDD+Bs6cOYN4PM6vQ6CXmvak5BC2Gz5TxYcXz2XWZsEJRPsZvR7IrHdHZ2bKmx9nJtyLLuNffSf1mqHbgSzVClCjWIBwUgnQGV7PhPsRZQTCqaFhGpVag5aOG9HU8CLHxFEnfFi8iDJuGBMIIUWkF4XJa5ZIlxpvU8eEU5AWkys6wiTVrlrIbe3i8bVJPJj6FPbGHgYCCfS3daJdCiBkSwjrAVQ4BsnLDfHsJT4PhFNYF/Xtk5YC2XZhV6rYRBnr5RzuZNex16Rj/MwpnPvy66BrQA896ulg6g3YPmeV+8ZtXHFQs5rUN8SwUs+HxnBIxVY12U9ge3sbe3u7eOft/4L7Dx5hZXWdQWJbZwuSTXE0twURj0eRjIURDSUQjcSRiLSiJ6kgGiA5tsTeCbxPkmybVYn0wSvc9JRdBZVSFZlsDn9/awqT96+iZOQwdLEBvaMtQKCMqnQwbqNaQW42yo6OvS0F6d0iAlYbzo68itcufAVj7Seg0+3yFAg/uBzPJiyeK0d3iYCpYmszhampG7h79w6CQQkjI0Po7GxHLBJiEE5xgTy2pJBs3IJWtqHLKqKyjorroGRWsac6MCwLFbMKNVuBmS9BzpXxeGWNTTvXdvaR2ssI/xBbg6mHAD0MI9KAYCyJWFMb4s1tUBsbkW3pgOlInGCQhY6srIPSxtVIGHoxjZBVwtDqNCrrS0jur+HrwzmcOTmOgZ5uqKjynhOUBZ4Qs998MomRyJqu6mhydE0xUDAcbBo6PnqUwce3PkXGieK1N76M/+l//l/QEG1AuUQz9DoMS0IkrKNaJdH9Z+XoJFt/FhNuy+LDrQfhYr/xQLi3XwnviSdBuADbdXJ0Ug/41YcHwnlpkkHri4iyQ52TPwSE5+tWkNfx4zUmTFNYMk5aEQLhhoF7aWDSA+HCmK0BnRSVRK9CTtLkgEusOZdOYsYp7gNhBtFebjMhE9Khe0Y/woFa5oiyu5tlLKQrDGJG2JgtggbGxNS6MWpujhxm771GkFzXvAFuurlr85P+a9sSbFXnbvPS/h6mngDhggkPS5Sp5TnES7SIfRtO0fH8ja//q59qEE6HCjHh/lwZGdrcvn0biraOlpYwBsdiSDQb6OqJQw6sYXdvC6GQBqsahlGW4JgJZPaAjdVNIG/h9JkxnD49gaBehm3lEQrK0GWTnZNdio4zBQiXJZ3BptctES6/XFhZIGMf6tCJSX+qmz0GkP6NGcVqKo/NrTQ201G0dk7g8pWfhaN2QlNDIIUuFX+2a8G0K4gqAa+QONR9I9gMR+S3sjcCg/C/roHw3/nd34NOILziYm5pl0F4IpDz5OgxRJ0yNDYroDtCJM6LL6+pQGuZVCfs5OlF+tEgXS20kZxlVdiygtv7Fu6vrGPLAF6J2dw9b41q0CiizJsBEQ7rMud+CyhOs3wHIFwGSZoFCBfaR449YPcXykK/vlHGQ8+YrVV6Ycx22FVy1Od9ERBuKPE6ObpfFBAbIxgw9rIgVsYUrIzqmtjb2sR3v/ch7sw+wPCpk2jpr6BYXMfwkIxoxGBApMgtMK1GFAoWLLuEtf0QPp5cwuRqFwKRToyf/jJOTZyrRRXZFjVjLVSqQDCf4ZwdYrsNig+kIkUTbsMVOpw1mef9ZMVPKHCZ4YkmGjh3mbLEXQIGZNAmKQhFouzjUDRMlqyTIUy1uI5Cfg/F7TQKW9sopTPQcmlEFAfNYQUdMRvjY0M4Nd6NluYwaH61Qauy9JnmZBEMQKFqk2S+NqcjswmbRhIT3xhYptPqJwvCWc74DKb6xwnCrc8xCPpJs+HP/f6qBCkgTFqrholioYRcjtZMGfdmZpkJ17UAensH0dfXj3gsgXhHIyrZXZQKeWbQyITNpPVgCRNKOvVJUk1f1GQVzR5qNRK154Fwh9hwCQtLK5i6M4XllWWMjA3hzLnTiCdiaGmkGVRqXGm49tE03nnnPUxMTODV1y7yTLiqShyzR8ZuH30wiXvzO+gevoJXXnkFjY1NDJJUTWOJbcWkRs+TcnQG5Z45ksgJ94wJ66J/6nPCfQUTjwB6s+TCxViUZyQ75cK/BvbF72sgnBQi8jNmwp/KCScQzsCaZ7xFmcehMv4cOPniPJUTLkmktvIbVl60GZu3eTuf32jm/3RQJQaXQDjNzJcq2FlKYebtD3F/8g5aXA1n2vrR396BSMGEXDGRCEdRpDSFAw9d0Xioc0F/onFF14j2O1lCkue1bFQLJaScIlYLaUwXtlAdaMZLF8/j9BuX0dPdKWaRFWq2HZ4J91+TADg1OQsFsdeRwoCMA/P5PHZ2djhRhsbuiAmW3DxsV0MwGEWyuRXNbU2IJkhtVEJzcyOaG+MI6xGoioaAGkfQ3AMsqjtdyNRQlShG3YBtO+ypQ4P1ukYgXEO5YGB3P4PvT01h6v7HqFgFDF9qRM9wEyy1AKvGhAMChBMTrmN3U8budgEhpx3nx97A6xe/guGWcQbh/BHWMeFfFITT1kPjR/l8BvNz93D79i1ks1vo6+vmkZJELMJknmkIA0VZJcPZKgJFG7qkIq4EUYGLollFJipDUmVusiRKFjTTQbIKbOxtI5PLY31nHxt7Oezni9i3NBRtGdmyibUC+YwYbFaqhmIwY3GstbZDDUYQjMSAhlaYiSa4wTDSpAjJbiOiOjhTWEU5tQAs3sc/a1/DhTMTGB3oh0q57LaJoOzUVB9ehvGPBMLdaga5ioU0YpjZBa7fvoflfQtnz1/Cb/7WP0dzognFQoVjdiumi2g0yGquejm6PxP++SDcmxv39pAnQbjnlO41++qZcL/p5+89LOGvA+H8fei/X4DwQ5d+P0SOXj4A4d5sKu8EHJXh1EA4xxCYBu6nHUyuCjn6YLcA4V0hEgu6kMjESky/CjDrOXv4dvnCwECAKXGy2AzCiQV3hNgMe7kC7uyUMb9fQZNZwVhXB4abIogxJqZC6QCEi9apt1PTTeuBN8sLEmBJrusx2jbNzKj86kuZDD5NlbBbltAftnGsqwVdUR0hkiVyNes1Ifg3Xk44gfDf/v1/fCD8CYcgcVA/cyOtfcp0yBL48wqjss2bIx0Kju2iYmaxsHAXH09+GwuL9yDru+gebUBTawINTVRYFzgbXHUCkJwYilkZmtWFUDCEx48WsbI0j8Z4BK+Ot7OpTkMTZV6a3EEmORwVLc96mFKICxmFCizOx6SmDlHZ5FxmwqqYkBQVSoCM2BSYtoxdO4m7d5fx8ce3cPLYV3Hx4tfQ1XcMsixcUJlY5rcpGDmOWjnCg92Thf2z8EYA8N2/egqEh0JYZnf0XaxmymhXSp47ehhBxxARICwfFvPtnEHPkS+kIPCKf2Y2BYsjQLq35VEDQtFhSwqm01U8XF7HjgG8lNA4oqwtKkN3CEz5rCNz37BBM7keCHe816DXc6hIpYviA33Wc3LcGz37KoHwNeGO3uW8AOFHWCpHeuoXAeEkwXvWw1euUOHMMknPNChv2rhz7z7+29s3sZPJINrQADWRRTTuYuxEBG1NBW6aNmgy7ILNM5z7loxiRcejxU1cu1PFxo4CRxvG2Ev/DKPHT0GLtyNnpqEGKPO7CKfaANehXO8Dl9X6wrW+4PX/vOzo0DWZ51MVCjCyDNjVMmAWhTOzW4VrlZl5t6pVBLIpVHN72NlIYX97HeT239MU4XGM0+ODmBjsQmNDArJdFg1eGm+iuagjPepNd470D/+He7JsU1a2UMzxHsaKB9qnRGIFJGLzqnBdCzIBcFAec4SfTmNOBFjW1kRuN63Vzk6a+x5Ac3Mznw/UQAo954x4vsu7VwNQugkzpGKvoxGixwtbuH37DlZTKRw73o+XL5xCsiHMBliWJaFQdPCDt6/io4+u4sy5M3j99ZfR1tYEXTE5Y9k0LDyYnsWncynsknKubxyXL7+JeLwTspxEsUTNIpK8eky3TEJpkshTxrDIFWem2i92mQakIla0DfwMcSFr96ShnumSkJh6BXANhAvG2L8WBjFhRJZ45yuxkeupFFaWl58pRzfNEhSl3mhNxJLR/sHZ6t7vBUivUfZCr8ZAXcz38jO9mSlSIfgAmn41qiVouoqkpGN7OYWZa58g9fEdlPezGI23YaK5B03ROIJFym0GR5NmCfB4IPxp00NuGvjLy3vZEPExxRI2ww7KcR2Py/u4ubuE7f096MkYzr78Ml468xKGxkYRbW4UexT5Bgg9xmfuW38EgOoTup4kC3eqDgrZAkqFDDcZt7Y2sJZaQqGQQz5HCQ5LWFlZZm+NxsYkWtvaMHpqgs37aD2TlwGN6VCTlOqfmhO1txbohwjJOl9GyvZ2XBqHdCCpNC8tbjMa36GrrWsh5HNlrKyu4eO79/B4/R5CcQ3xgSpa++KQQgYsJcfqJvpEA1KcDdAqBQvGozbkd0w0xFrw2uU38fqVN9AYafWUKSRb9lSIrEQQNdLzaqXnMeGWIzOLT2zx2soy3nnnbTyeu4vmpiReu/IK2lvibLZIe7wi2QhFI8gZVJvUP0T9Wlt3Ty0E26L6kbyEyNhRjApaJu0rBjKZLFKra1hYWMTKyip2d9PImSYyoSAigQgCwTDcWBfsrpMItvbirtqKKkUcSkBzYRHmbgruxhx+2ZzBcFcrXp0YxKneRiiOCcUqe6lJNBUg6jPCMppL6Tw0dvJsL/nnydElqwgyVM3aGh7tW5hdTOHuehl9Y2fwla/9Aprb+tlATqOo5KoJRVdgut764erRl/TzzVpz5hdGbQI6O/65TGV0bb8gTCfWvvCdOJCj+3vPgZpHjMKI54oRGf6910yk35OvimMa0FwLPQ1BdDUnoFAzkDw6xJRLDWcIfEemjkf3RvlpOGQ/F4Q7ru/rX9+n92aaWKpA7ujiJqWO7z0C4SkC4TsY7OrAsZ44R5SRAFHMKoqLTJmX3B325O2+eIPBlS/bchwGVqILLJ6Rzldwe7vEILzZMjDa1Y6hpiAadDr4CbyIA04MPHgoi35leYs4oAQIFx1bjRlGumEpvkJMky1lcvh0TYDwvpCDY90t6IwqiHKWdC0gvbYEyUmCI8p+63/77wyEiyPniQe30ukaej0SunEtIbMqlnJ4ODeNO59+hK39TxBPBNDRoyHU6CIQkqGH8nCo02sXobkhaHISshOHVYhjfX0da6sphIIKRgZ6cH6gGUnKJtV1WOUyF1zkJPpc2SIXMhIUl+CgB8J5dIH6IDZskzrFOiSdHD0VZuIerNu4efMB8rkKLl34VZw+9yWEgw2QVHHoCnW3WAdU3hzV6Ij+JYk12M2ZZsIl4DsMwv8PT47+e2zgs8QgXMjRWxRvJrwpiDBt4Gy+I6a0SXLP2ZLeOIZMoxV8P9C6psOQVm2d2zTJ6GWVI8qm06YXUebidELHUF872iISdCp2uSYmvYAQodOXgOMuFO812KuB8pA5FohybWqBs7B1an1IuLph4OHaNoPwXnvrhRz9J7T7/6RAuB9VRPfy8uYe7tx7gGu35vF4ZRVVV0Jrv47BoRaMHo8gGUtDRhUR2YRVqCKgBVB1KUIvjFzBxINlCbOPs0htq4g0XEFTaxca2kYRTkYRIhO2hA6L7n0aA6oHGDwaIaS64s9JqivMo+gRDsfYKde2TNhmiUG4a1ext7kK2zRQKWVRyO1xvFKpmEfCyaMxGkR7ayM6mpNob25EZ1OUTeGaYgF0NcehKjLcSp6zVBmEsw/EUR4vQPhhrxYxazUQzs1EoUyy7Cq7INNYNs20EnNarhRh2bTjRPl8oC9iE+nvSBFBc7CJeJyN/giscGFHrtPPSbH4IiB8/tEG7t6dwdb2NsbG+3D6zHFEoiobCJLKqVh0GYR/+OFHDNouXTqN1tYmhHRym1F5dn17dRsfTz3A1Nw6WlsG8OqVN9HbdwKBQDPy+TIUNSqSWaiwlUgoTecWgfBg7d7g+W4vU9pvEdUYb+/vhD/IQYFNx4K/Mp+ey+Tyh2ajSfL+xEx4lc9hygp/1kw4gXBZpiLZAzw82y2AD9V5PkDlwS0/a5hGEgV/WWPMubrj0sIfBRA/D70Huv0IhLvpAh5O3sH0h9dRfrCCkKTiZGsPRpNtiJPBVrHKY2kBVUOZWhJ1pVc9/mKm3muCc8+H9hFZhWqaWFYrWClncHtzCdOFDeihEMbPvYSLVy5jcHgIyaZGaJGwGI8hx9NngPD6nHBObcjluEn06OE87n46jceP5jg3OhYLIx6LIEiRa6rEKkCV/CoUsFojHAkjlIgjSMAvEmFzWzZYo5emaDIvZ1l8duIDpHY5jWXatsHNG57VpyYJfzz0fzqr+WQ5iL3dLOYfP8b3rn2EnfwKWjoa0DDsoLE7DFcvwVIp8cIH4QlYVQflvInSbCOqORntzV147dIbeOXCZTSEW1kp4o+H8Cf5I4Bw2xFJAVRhb66v4eOrH+Hh/dtw7CpemhjH+OgA1xNUp5TLeREvSBlsYv7Ve/jjAs+u1Gybxl5lVr9wsB7dN7S/MGEIlEsVFApFFPJFVtpkymU82N7FxnIKS8srSFdU2O1jiHb0wxy/jDIpxwA0FNdQ2lpBdW0Wl7O38NLoAL56aQInuxOwaeTKLEDTA5zS8+MA4Y6Rh6QFUZKCWMo5eLiwiqnlLJJtA3jtra+if+gkdIVicWl8E9BDAQbh/rphhOVHG/qNK6+hdyAv95rjbO4oLrCYJffUNL5Tuqe84f2JEgfq/CZegPDDnoo//Hmf745Obb8a3HwSsNVHlHEn23Qxs08gPCuY8DpjNip7yAXaPzYo37hmJOJBQbGRC5aPOkkW5cl6c9r+YZPOm7i9I0B4k2lgrLsdg006mvns92IUPGM2xjLebB8hETrAOPLpILkTARDTLkh3Ui4xE54t4dO1AnaICQ+5GGMQLiFRR4D7F0WcM5aXE/4v//sH4d5ltM0qz9upmgvDKCOXz+Dja+9j/vEM0vsraO02MTDQiUjCgBwqw1Xoqu7DsSkGw4QuR6DLSUhWBBtLZczOPoSuKpiYGMXoYB/6YoqQgZLRW7nMB7oeDHqA9LOL1o8MIhAuWiUETj3VBMXQuBokLQAoAZgVG+msgQ8+3cZaKouRkRM4dfJn0N0/AZe6pWryKRDOK+CI8+DiuLbJpZbiIlxiAYBv/xXNhNeD8AgWDZKj+znhDs+EDzRqiHgRZRIXX4JR96Pv6HwlybDYWamYFVJycu6sRT7BhkmSXEnGzD7lhG9jp0IgnJjwVrRxRBkVeyLHksSafpjGgTGbxw7xKIdQhUjsYOjf9J4xG4CPKaJsbZdnwgesF8ZsP3xr/WLP+HGC8Fr5wswAmSKJhtrte4/w7ofXMDWTwsr6Flw1iNOXBjE23oVILIt4bBfxqI6oanB+Lzmc25YDWQ9DC0awV45jfiGNe3MZLK8nUKoAyeZRNDR3olQmkxgbargZkhpiQEUNNvrVV7sI4C3yoOmLAYjjsEmhUSmhUi7BZvdZGwrJ/Rxh2Kix9E/Mj5PpVkKtoq0pgZHhfgz2dqKlkdyUJWiSg6BKBlBEIxlwynlIpKDRKA9ARBEd/vEChB/2WslsaOfXzN4pSXuLKnNjpWJVOLqJDFezuX2k97LY2y2ybJcAOIETYr9bW1t5tpqYR3/N+KCP2JRnPb4ICJ+dW8ODh7Oc3zx6rBcnJ0YRCIJBuOuqKJXBIPz9Dz7AqZdO4ZVXXkJHRyuCmsWmWMFoAnbBxKf3F/Dh1BwKBWBkZBzHj19AU9MAm5DpgeQBCJdJmu57NggjsHomvJ7FYia8zrjNB+Fejc2oSAB14QDBhrl1c+d0bFSpAfUMJvz5ILwImX17vKxv0ZYVIJzGWjwGvJ4JZ7UNu6EffPmmbPyzevUYv1eK1dKJkrGRfrSC2x9cw8LUXbTkHXQ0NGMw1oyuUAJBSlAoVnkcimbZ6ao9PQPOgkxvifmJIvQaDMgpZxrAetjB/Z0Uri3cx4KTR3d/L1776ldw5Y3X0dDexsysS+7cbABcfaYpm1E1agQBrZP79+9jZmYGszP3sbuzw43EcCiASDiIluYGtLYRyx3nmNV4LIZQUGUPAT2gYzdLUWQ00y3YUX//o/3xmeuXxvLomhMDrhDhKkFSyIdJZtbXdlRUKlXk8gYeP1rG9MwMbj68A1stYGR8AI2jEuJtGkw5B0evsIydmiW6G0e1YqGQMZB/EEfQTWB4YBQXz13GqZMvIRFsOajKfwxMOIFw0cCxkd7bxu2pKdyeuoZ8Lo2+nk4cGxlAY0OSVVC2RWpWGimghf1ZwM2NgWc8yOlcjO8I1SxfT3Y7FyOzgUCIUxcocotSE/JlAwu7+9hJrePR3GPcX1jH/YyFtAGEX/5ZkDNdMJFEO/IobqeQXbiHka0PcWFiHL/0pQuY6EnALGWhGDkG4fx5/BiYcLOcg6KHYGpRrFdkzC2u4sb8DopOEGcvXMHFy19m4z5qotAMPTU1XR7p8vwh6phw/54R6QliP+HYREmA8IM9hG6kz2PC6d59AcIPew4e9XmfC8LN2q5+8G0PPtiDnHC6vWicY2YfuJXKwM4Ld/Tx7gg6gsIdneLA/FuKnG99P1jfZ5y+B7ll+g86a6lrSs/zy6C9vIWpHQNzmbIHwtsw2KSiSYz1eRu1+CY1N2nve/qxaAc54ULky6LyOhC+nDVwe62EnTJYjj7W3YzOKMB2K15EWT0IZ1u5f6wRZbyJfVZe9XmLRCIkyCeZBNNawfrmYyyvzOLvv/+3sKwSmlsjGJ9oRVNzHIXyBhy1IiSHjgFVkqFTwe0m4Fga9rYKmL+3yK6fp06O4uzZY0hEwwhUSvwjsFmU44hCnQofiuB4xsP21BZkOuVP+ovqQxgqOQhBIqMKQ8JeuoDURg6TD2309B7D5cuvIRrpRiDcDNgKA3V+8NxYlUEtZ8nyajjKtSKn927jAAAgAElEQVQgYXF8E8fByiq+/a2/FO7o3/wD/M6//n3o4RjPhPsRZXFNwsgg5YQriIjalJtTPBHKmeC+rYeQ9LGBII19eAcPqxW960NrkO4jumIzGcoJ38VOxcHZuI6h3iYvJ1wo9ul70WvQfVQf0ad7XXdyKRYO7TUzYX4del+mH1G2bmI2lWYmfMBefcGEH3WnPeTzfxIgnAtgD4STpHfq7jy+/Tf/GTduLSKTqyIUacb5186ioyuJYmUFbW1FHBvrRTJOvgUmF0dOMc0eqdR5V8Ix7GdNrK4X8Hf/1yw21ouIhnvR3XECpYKB/b0M3HgCSpjmZ1W+v30QTv/tM+FPgnAbZmaDs8mJ8aT5bRFxJiMZC6IxmUB3ZxsGervQ0dGOZDKOUETE1xCjROucR1sqRc4IJ9ddatqRdN22q2w8RbOotC8d7fEChB/2esk1OaHf5vOtJbzijwz3NNqnq9jc3Mby8hJW11aRTCbR0tKCtra2mkzXl+jynkRyaG/dSM85I74ICH84m8Ls7Bz20mlmwk+cHIEecBmEEw9ZrkgMwt999z2cPHUSr712Hj09ncyEmxUTwVCUFUTb21ncfbyG27cfwnFVnD79Ko6NX0A80QTD1FjhxGkyHLskJKHk8+E3o3zwXXMx9uTrNTk6s+h+VJk4AURR7f2+DoCLWCJRoZhcFJGaTXhD+HL057mjExPuZ337113w3yRH90CO93n4fy+c/UXElM+Qc564x7AJSznvyHWBcFBDuVTA8id3MfPRDRSXNnBMTaK7pR3tShhRlbxJRG1A8lkyt/NI6sMuQ5SrJQase3EF9zaWcf3xfeyFXIweH8ebX/0Kzl+8gFAsxmCMvIOoKQQe3Tpg+H3WnyJZA2QOV6lgdm4W7777Lq5evYpSPofhoUGcfmmCTQLT6T0kYkF0dnYwII/GQpz9TWwvfR5k1kZgSADogxQXNnUjQ7dnPHxTPNrc/M+UMuEJSMqyBlmJoFAoI5XawrVrn+DmrRsoaBkEG4BTZ4+jaVhGuFGGgSxczeAJPkXSoTsxlIsGcukyivNRtMR7cObkOZyeOIu+ngHEdCIqWOj/Y5GjE0tNKUrUOM3lMnj44D4++uAdbG6k0JiM49jYIAYG+hAil3TX5M/Fm374zFV5nlqS6YmalJ8+R+HfRGcMkzx6kEE4qa7oDOSa39ERIHVDJoPZ+7N4d+oB7s4tYDPWDjXRiOaeAfS1tMDIZbG99AiR7Vs4OdKPf/LqKVwcbgalywSMTK15Y/OcgCARKeuGU6Seo9x5nhzdNspsSO3oEWTcEJbWtjD5aAvzq3vo6BnAWz/36xgfn+CI3kqZyC8XSkA09FhyXmO2fTNDoZ4R3hMCSEtySPA7T7mj1zPhT7ije5O9L5jwQ29BR3ri54Jwy9cJilPDewgZOX1ILEf3GlOUE343bWNyLQOL3NG7OzDeHUNHUMSHEMvhb8yUgenxmdyx9PPDRYCSQMYc86GK7gwBaHpQRNnkThlzmRKarCrGutox2KyD0iVo46e5b38uhU29mFgXBxHL0T2229teoPozELZUywlfypRxZ62InQrQRyC8SzDhcU+iffAu/G2KMjvJHf2f/yNkwp8Fwp8/E8lq9JIMJUizewY2tm9i+t51zD/6FMXKJhLJMFrbYmhqUxEIEE+Vg+EW2OGYrmlQDUEl9+JyCJl0ESuLGyikCxga7MPpU6Po7EwiQJ9pNlfbGGgzok6wQm6pLM3+7IM3Mu58+yDc20FoZTkyLDcMqs320iUsLW1jfasAJXYely6/hc6+IcCOAG5AuJCzE69/vpBPvw/CvZnoQ98+9LlT91xE0kiyiu94IPyb3/hDzx39SRCe0FyMDvSgn5hwzvkUGfbMUHtMuP+JCeM0sdocBuFCKlS7DV2HiyxLknCXmfAtBuHn4kGREx4FdDr0vVuX7br4vjuQ7ynMstP3p63ccyim/ouXRU4siqlKqErAjTUvokzS0etsvADhh14nR3viTwqE+6aKVPDNL67hP/3d/42Hc3vY3i1ia6eArqEexOIassVljIyq+NKXXkFrq4mAWgWDKzOLqm2JTqoWgWUFUChruP7hDpaXtiA7LTh14hKGB0dgVqrIk1KE2RqbQQADbspo5egebyzJW890BxKT1hSRWf5KM+EEvjWFviToCrFNQSTjUTQmoohGI9B1DaGwyrOGBhlKkXpEU/meoWrTH74QiIdmDWWe3eNcvyM9XoDww14uiZyy/c3Vb7m74gwnV3zLAfb20hw5RtFj1WoFjc0JdHV1orOri6MveTfmJA6xcbHElICLIrMkWiazyGc8vggIn5tfx8y9e9jaelKOTo1kGgEyDIVB+DvvvIvxE+O4cuUshob6EQ4BRqECjeL+EEChYmNjv4IPr05iaTGFkdEzOH32dfT1D6NcJZaVAJjwIGHAzRVwnTs6s96CreL5cK9p5rNX9CcsaffiYQXY8Bhw+j3/ue9sfADSLS9Pmt3RVZXNc9dTa1hdXeWRjqcjyshlmVnXOqDNIJxnwn04LpoiByBCjIUR6PHZcAHCRRNZOEeLD4xIFjrzdjbXMfv+TaRmZhEumBjXGtCaaECbGuEcEAamdA24lyNBP5iK/Eyb3K9mar9SM1txYNhVzBn7mFlbxKPMFkKDHTjz8nmcv/QKS9G1YEDsRyR9Ju98X0H5VFoAgZdyuczX7M6dO5iamsLS0hKMUgENySTa21sYNNK1HRnuw6lTJ9HW2gKNoj2rBhMQxJazooPkPL7jvPc6dB0J4Asnf0EeHVxbrwmhajVFCI+UuRKbcz1eWGOvnZ3dLNbWNrG8uoxScA+xFhWnzhxHrM9BMElOSTm4WpUvKIFwzY5xBGBmpwBrtRFD3cdx5cJrGBs+joZ4A0JyhOsZAcL9Rg/NAfsz4c+uIZ83E25bsmhCEAOdy+Dx43n8w9//P7hz+xYcq4oLF87g8uVX0JCMs/qJ9vOATj45n73Rn8S0Bz8HEUB0DzmURsDLhvYNX5kjmF7fKZzqGiYd1Ah0AuSGgf2tHcwsb2AhtY53F7exX3UgRxPobutBOKDDyGaA9VtojAZw5Xg33jrVi47GKCKWqGXpbqRmmwDhInCW7+MjgnAimihBwFYDqOhx7GYKuJ/KYPLeArJFA6df+QouvvIaWtq6oesRmNTAoSaSh3yEQZufmiD2mvpmXw2EC8ufz8jRWeFJe5E3GcyKHPbSEBJ/hmdePCL9/sVM+GFPx+c/7/ON2UhP5T/4hhBbKw/80wdIknGywSTDDcPGzH4Vk2tp2Ll0zZitM6TWzYSLm5jk6H58GLFx/J3rjdm4kCKqUBhDiC6whP2MgandAoPwBovk6B0Yagp7M+HC+IXAtvh+JJ/yfl6mKoVBlYhjErWkRCZU9HRbBhmoU2m4nC7g9nqepb29YdebCdcQo7+lIo5myL3Ngb+7L0f/+j9GOfqzQHhdEVMnFRN3lwTXUFE1M1hefYzp2f+Mx0u3kSusYWC4CV3dbUg2hFAydthgJRKVYUvkImtCRhC6HIVDBk67LtZTm9hY3UJXSxMuXzqP5uYQNLWKZCIBlETcmZ+J4HcwfZnW08tVnAM8hS2k6LVBIZIXyTCsKIolC6tr+3jwYAWZnIvXf+aPcOzkGe4aq3qCWXAeI2fbViHLcGUR4SU+ec9U6ND3FN0AZGJH8zkuOzl/91vfYib8m9/4t/gdjijzQbgvR7c8OXoAEddkJpw92AhkS+QI6jV2+McTbq3inQuAzMI/Bub0hyYschSVFNz1jNn2iAmPhXkmvDVGLLtojnicuphfrwPhnFjAJwZttJ5CgApmvxfm2rCJQQHwyVoZc6ktFKUA2t0XxmyHXiZHfOJPAoT7h7Dvjr65vYvJqduw0ITFpS28/c51qOEoFM3BcuoBTp6O4Vd/9Wto7ahAlrKsgAmGyJhSMAvFigyjosAyIzBzrZi9v4itVBlnT72MX/mlX0Y8GsF+qcLxTL4Enl7bZ759dqImcyUpqyyhMR5AUNdZsqzTkifZuW1BUwSDxPFIbNAm5OhU31A0Jn2R3DNAaho6bYhB46LWY0SosCDVDclbj+z+8AKEH3oJq96exRu2aBzCJfBHhbWJze09zM7OY3NjG+FwlM+T3r4WxGIxzpGnZqy/RugseJo1JEAUeM5M/xcB4b4xW2ptjY3Zzr98ColkUIBJOYCqqeL7P/iIQfix48dw9uxxjI4OoiEZgFGsUDAeNDmEqi2h4mq4duNT3LgxiWSyG4OjpzE0cgyNLQMeCKe6gSytRIFM5xIX6XVSUWGIJECEAOCCveLf00gJeek8AcC984EAOtUlXEN5zyE22Zsht01hfFpjwlOp54JwYajnydE9AEGAhhsgnhydQbj3HFaDUYIH/Ww1SfoBVUFeQL5cnEB4KbOPuZkZLHx4C9ZOFgOhBpwINCGiBdAgB5jQoPdBGeeOpnDxH6zYT0jP69cjX0PPL5f+nLzKjICLjf0dXF1+iIebKzDjQZz+mdfx2ptvYGBkmM3ReGmS2k9yUa5UkAwKNtF/7z4QpneaWqNorSlMT08jm83y2IRllLC6sozU2grXMT3d3bh0+WWMjY0yWZDL7iObzUDTZHR3kXqng4kiZiTpM/YATf178V/TZ8opwo+vBSVOVAyeac4XTRSLFWQyRWzvZpHPFaEqIZimja3dDTzKTiLWpOHEqTEEO6sIJGjUsgBbplxrFZoUhGrGkM+VkN4qQN5qxcToWbxx5S0M9g5BVwPQ3QAUNvv0G5aC4DoA4c/eET4PhNPcO50BZFq3tLSI//p3/wnvvfs2dnY2ce7MBH7mq19hNry9rYVTPexK8WDeoO7lhGeO/0Ed1LIagURP7UXXVoyyiM/U31N8RU1AD0EhnxNHhVQssLmvblpIlyvIFAr4h+k5TM4uYGErjWiiBx3tXQhSGsLqbVTz+5joiOAXXxnBieEeJGxhKCeCk4TCgX0KPHj7tJFg/RrjMq4O2NJ/66qGUrnCdZ0bTqBctbC4W8LN6XlMfjqDhq5xXH7ty5g4fQHdvcM8tktf9XJ0//v6cYZPGzzKCo3biDLYH2mptcwIej2dE+7dKy9A+KFPwiM98fNBuFmoX/H+DvWEsx2zzI7NzouzWROTqV0Ye1sY6m7H2eFeNAQJDHsRZf6PRjPhHrtH5hu1gDrPuE1Q4d5LU6YdGflYNvb2C7ibreDhXg7JagUTQ/0Ya0tCYyRDINljangV0l0hQDOYwfEdPA7YdtbzMhpTRBSTJGFxdw9Tq2nsVlwMJVUc7+1AR0QTJlYsf/YYFV7FwmzOcW389v/6B2zY8Wd/9mcYOzbE75Q2HSosxAXzn3+kz+dHejJJVgSsq+9civdfKhXYqZZAMX1+pXJByHVMDfOPrmFphaQ5f4tSdQPnL44ilvBM7WW6bUliRV1aiiMqcwHlVCOoFhRoUhh7qQIez88jFg7j1YsTGBrqhaqQo3GBmS6dI94++3ieO3rtBH4ChNN701GuuCibjdjcyuLGJ7MollWcO/8mzl78OmRFF5EqUuggfozxrGjIiLA83zDwC4Bwmtsm3wGWgyj4m7/+a3zj3/0R/v2f/DGDcFcLYb4IrO3msbSXR3/YQE9bM7qTIUTsEulnodIsu0xrxFtXvhkb/2y8pbM00m9+1VqUNF8oiezve/tV3F9cxU7JxvmGOAYpJzyqANW8+Oy5YiK5CKF+LwaN70lqIgi2ofYaXla5152CK+sMbG6m9vFgaQNFR0OzXn3BhP9Id+bz//FPAoT7r+Yf+LnCHhyHTKKieLy4icnbD7G0toe99A7uz82grQf4uZ9/Ez2DQDBSgGFk4YSJYFZRLlvY3w5gf9dCMRdES2gc2f0Mpq7dwqnjvfjVX/kF9HZFkYi2QHFVrwASDKnPoIli86CT6e9QlFAh6n6KCvNdQ8hAUOyfPJ4hKgxx37Lnh/gbBtyeRZQIxiCGSxSRXBx530NF+Yif3P+4IPy5Rpnkth0gMyIZTlUAb1nXOZuYwB6laQjDUzJHUjg//uHDOUzeusNRZEMDwxgZGUVLaxKxxIHrdv0H87yGLM20PuvxeSCc18Uz3NFJjk5M+Pb2DsZPDOD0mXGEIxT7pIEIJscN4ZNbM/jBD95Gc2szLlw4xSA8EnShyho0hYxFHW6iVhwXO+kSbk3exq2pB0g09uL1199Cz8AE9FAS+WIFrhpCJBKDUbVgc1qMzyodMFdPSNB9wM4gXGg7Dh6esS1FkTGzV3dPeb83HFKxEGHich1iVCpIrZAKoZ4JH0BTYxN/boZZrs1wCy8RP3rMmwn3wXmdOzr5LzApQSCI/15EhdK6iIbDcKtV9pUIB0Oo5PLYejiPO1c/xsbkfXTHGjHe0o0xLYloMAylQvJwcSJXKEZcITM6IEq9Yu+Nk3KMX47MtqoGG0HaMqm1XJ6PNeFg1cxgZnke15dnUVJc9J46hld//qs4d/48Ghobav4vPKLoqRMiz2Bd6SUpaowix95//308evSI3fq7urqQy6bx7rtvY2rqFro6O3Hx5Zdx8uQ4mpubsLaWwic3rnE2+NDAAM6ePcuqg2gkWAOEPlCk5qNhGFx70WdAD2oq0p/R50espFExsb+fw/rGJtY308hmC0w+RKMNGBwaxsjoGMegXbt5FTM778FRyzh+chRtx0OoOHkUq/twZQuqHEBQjUGzkshlCtglE+WtJhwbmMBX3/oajo+cEA7jNv0s9eN5PzoIp+3Xsqrs90Gu8d/73v+Ljz58H0uLj6GoLi5cuIBXr1zG6OgwErEou2qzLoAbTOT7Q40Lh9UzHgvBwNdv1tG64JODGQTR1GVWlz2DyNxOED/BYIjr3aJRRTUQglKpIh4OQyqVUCoXEYmEsV018f4n0/j+RzeQygXQ0zeM5tZ+rMzdRTm7ixY5i68cb8FXrpzHUNwVjt/khMLcoWgYaz7/90Tt/cOPHnrb3NCSqbEnoVCuYN9wMPN4DR98/AkWd6uYOHsFX/rqL2Jg9AyisTgCZGhKHiuctFDX5KF7vy4tgRt6fD3FuUn7s28AycZsfryYEA9zqSlMJcVMuN8cpHfhtz9EPKKXgFLnlG7RuI1V5c+xtzEk3NEdGyrRr/6B79n8v3BHPyiHyGiZxxjIiDy3TySvD8KfLJo8Htnjk124FH1j25jLmphK7aKa3kJfeytOD/egKaSyVb1S755BHWHq9JDjNUuQfXmx/9F6oJH+kw50jtpwkM4UMZMp10D48f4ejLQmEfSdpJk4p39Lq4jAv8cE+yCcJelep5cJUGHiQDu/SwBUkvB4ZwfT6znsGS4GYjKOdbeiPaJBt6tiSN2lvEZfKiMcH+kG+M3f+l02ePnzP/9zjI4N8sL8xwvCaUZPTAnTYcuxMVSyygpWFpZx98F7eDh7B1psAZ3dESSaFASCxITx7Shc6L1fKaubzS+cJDQ3gVLewsLMKsqFHEaHh3DmZD/a25o5+sy1hOxKqhNY1G9LRwPhBEADqBhAxWrBamoPH19/gFiiFz/7c7+GZPPLbNIhvsh53XslXhL1INxnwsms4jkn8TP3TtLr+CBcSLf+5tvfxr/7oz/Cn3zzG/hXv/9vgEAYc0UXK9s5PN7KYihqoLe9Bf2NUUSlKiSbYkdIIi8iyGhdCdM5WqMEwkWTiJlw37GW/87lqCbOYpRl3EtXMbu8jt2KgzOJGAZ6OtEaUyGbhZp4hUE23+D0Gp7TAoNwLxC2xrZT6SXuSfq8qJFgORKm1nOYW91C0dHRoJZfgPAffp5+oWf8JEG4/wPZdgkaRYkpMezs5LC0so3drIHdvV384N0fYLfwEK9cPo3Rk2HEkgYspwg5FkSlTEaNLva3Q5i7v44Hd7ehlJsR1ANYnnuE42Ot+PVf+0W8eukY2pp7AEuGS7OdJD9ng6G6iJnPXB0JRl3UGoHwGvDmPpI4Iw5giCtMBNmhyT+f/PvFB+Fi//djMIWmRPhRHP7xAoQ/fa2osCV5OZ17JMOlB6kXpKCCQrHIcZbhYBimZWNjbRsLj5dY8m1ULDQ1NGFocBg9Pb2IRAOQyVPkGY/nz37+uEA4MHNvGQ9n5/jcJiacjEODYbkWUeYihNt3HuLd995DJBrB2bPjOHZsBLGwBE0JsBzdLAo5qOG4yBUtzM4+wuTtByhVdQwOjmJk/GW0dg5CkjWYZAWrBWBadP6aNRfj2kw4lSQ8jCkkoDXW3IsjE3JX//H/sfeeQZKd15Xgyfde+sry3pv2HkCjDSwJgCRAUtJQI4o7JIaShtKQ8iQhrVaxEftvY/fH/FHIhKSYiN0dztBopFFIYlAiCEJwjUY32tvq6ury3qc3z22c+72XldWoanaBBMiI6QdUdHVXZmXm9z5zz73nnuMx8sogXP3M4wHKvC9tBcInJqSi29XVhYG+fjTU1wtIZ0Ldp0H5NHQVTlEdnerT6rV5gqikF899UwCDUOK9ZUgQTopvPBKBQbak5cAumZi8M4qxcxcxffMWYskSdrR0ojfRgHYrhKgRgl6yVVU7AOQNJZZLkBzzQLh6vXUQzvaYUITODQ7yHE9NQ6ZUwI21KVybuoOJQhLNpIg/eQKPfOQJ9Pb2CiXcL6aK2J33euTQbHbR33picgKvvPIKhoaGxFqV4oEzM5O4dvUKlpcX0dTYiNqaaqmIkvkzPzeLqclxAdX79uzBoUMH0dLaqph8njsE22m4ZjjuVOsmMGS1O51OSVtjMpVCiWPLlgzo0Nj6wKKCHkGA3tnVtWhr65Y2jlg8jsHBQbz+1qu4NPsK4nU69uzfiZo+DXkriaKTgR0wYbAfXKuCYdZgdSmJxckUsNiIvf2H8IlnX8CB3QdVMsDma/lqTWpW/TiVcCbieNfImCwV82JD+Prrr+L06bewvLQgyvL1VKo3GKs5qElUY0dXh2hEtLW3IZGIy3swzRLiVQpEW7ZKZDkU9uRZwZYFYY4QhHpin14bAPVIyNggdZvxLkUgpxcXMZVMoSYUwY6ePtSGw1hdWUI2m0EhFMRy1sS5a0N488oslVDQ3LELKGWQXV1ELDeNx3piePaxh3GgOYhYWAcJlr7LwY8DwgVmsG3B0FBygULJRNJ0Mb2cxe3RSdyayyMQrkXvroM4evLj6BvYIclmSTSQCUDNAL83/scB4R4dfTMQLr/fC6gfgPD7jyS2euS9K+FuwS+jbdj8fYk1f8Pnn6Zt49ZKHlemlmCuLQrYONjXjqaILovFdxxQSzro9YQrOaxypdgDGLJL+gDaq2gQsCdzRVxZTGFwcRUNloXdXR3ob0gg7lXAA4byr1NZYRIPPWkLbtCb+ISXQbqri8o0oeXoyhpuzKawnLfRGwd2d1Jp2kCMC509JprkcsrjQVhD+sz/8rkvStb0T//0T7FjZ6/83Pe//ulXwvluvGDSt3BTeUI5eDla3LxIDTpz5rsYuvMO3EAe/XuAlvYqhCIWSiarqrz46HUPWG7arHTobgMCZhwTI7OYH51Dd2cLHj6yH90tccRiEYCAkycse7CszQOvrUD4OjQmn9wDoQhJpYKUwZVUHUZpAzZbxM5dJ/HwiSfhos4LFygoc9f0FUQgs9abe74X93ZAOJ9PYTmlVMr59u1vfVtA+Et/8DV8+Xd+F0YkiqE8MDqbw9DcGnYm8uhpa0ZffRzVtILhOEqjNw88dhEp9XP15YNw/vv6gcjnSJ84LZz0oPSE31gpYWhyFislF4fr69DV1oSmuCZe5CpuYzinqu18Dd+iTHmRS2gDN6CcAjhLlHcBaVxFOFpIaMXX5rK4M7WAjG2gRs8+AOE//t67OfiACZse8vlJOMU1aNYqAnoersbEJVesYkVQrEg0EkhX3MInfKu36Np5GKGA2PqRKpzLlWAhhnQmh+/+y8v4wal/RE19FCee7kHXQBz5YhJrtoZMykYomIBmd+PCmSF8/58uw8kG0dPZgdzqEhrr83j2mcfwi585iV29B6Ax+KLCJr88eri8p020HzjjC4an2upVuvzdpgw7PDKT/3fNYaVOAe/1/Nn6ClLWTR5A8M4ZI0AHh+1cD0D43aPFKp3f4sA/RVgzEkHWtBEKh2HSj3p6BrdvD2NxfgnZTFb6vbs6e9De2o662jqhoIfCZP9snhTZqrLNNrPtXVv7hF+/MY6bg4OSINi5uwsPPbxf6OishNs26d1R3Bwcw1unTkkiac+eHhw8uA8NtWyXiMAI6DBzNgKk2roWihZ73pO4MTiGG7dnkc2b2HPgJPYfOo7m1i7kTf5ebvlU/FYMAp9G6gfOQk+XE3bdjkwBcva8MlG7/ul9n3CbJTiv+u23ykn84ZibV8I3WJStV8ILZkFKzL4KurDIVD2ybEWr/m39TRh8Dtc2HWi8mgcBG6kEbC2Ji12Yg4XpGZw79Q6m3j6PaLqAXc0d6G/pEL/wmhJ9j3XoplOmlhcoyqt0V2Wv84mMat9Tf2fV22CF37WRcU2Yjo2l1BrOr4zh9soM7Po4Hv3IEzj6kSfQuaMf8VhcEgl+uxXDEbaAcUwjFQJylfOLn31yahKvvfaa0NEZoxA8s088GDTQ1tos9HZWokduD4Gid/QMJwAnOO/u6hS1/0gkAstVIm1+FdxXSuf64eXrduRyOekTt+gOYeioilejvq4Jzc2tqG9oE+eAhoYmJGqrhSI+PDyEN998HWcvvIN57Ro6ehvRv7MHen0OBScDhyxEWqIihCDi0PIJLC+uYW48CX25GfsGjuD5j72Aw/uOIGiEYNjsX69cZwRdlOVUEb8kYTa5tqKjg7RvqUo7AqQpYnf+whlcvnxZQG+iOipjubq6glQ6hXAwiOpQBJFoWFiWVYkYYjE6bQRRXROXx6okRlC+1w0NYYQrmFa0yGPClxVwJUpIoT4mAfjFe3VrdATv3h5EWAtj35596G5qx9zsJG4PDSKdz6CqoRmzy0n88PwUsoUA+nY/ikYuN38AACAASURBVJrGBqSWZoC5QRyoyeGjJ47gRE8cDTVxhCjC57UaiEhhWUNq8+TOVnuYWaSFJ3voVbGIoDpnu8g5QaykcrgymRUnHC1Wj+d+/gt45OgxZLNqXgkd32tvkf3zAQjf3lHxU3r0PUF40mVux5dTW3+HXi1ZNmg/cCclami5hOvTa0A+ie6WJuzrrBX7MJUg9egMAl1UrY2hvq8CvV7DWI+nfPE2WcCkBpVcXJnP4/ZiEo2ug12dLeirN1BDKxpRXKcVkw/C/QNEIIZX+1s3med7V9ApIIIxWYpcAZhOlTA4m8Vy1kJX3MHuDqqja0hITwy9oSuspDwuAIPKX/3MLwuF6M///M/RP9At2IoZOUWr+ynS0aVSJJGvR01erzAx2GeigEHHxNQ43jr1KkYm/wFaMIPevjY0tJagaRaicUNERhTDwE9AqB58VgRKJRtWPo65iVUM3xxDW30Djh89gL7uZiQiJgLsf7Mc6G4cGgU6tOym031LEF4OvMjVUZsas5MlO4x8QcfIpI65+Ry6e49h5/4nwZ4fMhv82eUrna6/qH8/fLsb/n3zCsvW61L9DvrJij0FAvibb/0NXvr6S/jqS1/Fl3/7t6FFI7iVA6YWTdxZSKO9GmhvqkFfrY46TUEE5p2YVWSV0FfuVwedOvKUrdj6GlQEdCV0SME03pVryxaGpygmAjzU2ozWxhDqaLXjughLKYMBiwIniqylvmjYpL5n/XW9O97/OV+LoWLBBgbnSxiZWUPKDKAz8MAn/IParz+MSrhTskQkKRBUVWoe3HqoDkXTxrsXbuA7//ht3Bq+jmd+7ggefWInVtbmceXKPNZW02hqasOOvkcwdmcO//LdtxHIx6TaE2GV217EQH8nXnj+GHYP7IUm7Tu2ai2SDZ40ODaibW4zRfqpf8lz/UuerqLl9fCPgMQX4vR6VBWsuaumtTFgVCfJdq4HIPw9o2WQamipPnv6/3oJlpxLlwpdAPi7Z94R+m48GsFAfz/6+3rR1dklAns8L4OGgWCIla/NHTH4ezcN9DexLeLjtqqcKwIFz0CeHaSOc8Nl77GGkdEFXL5yFaOjo+gbaMOx40fQ3tEgwNW2NdhOGOMTCzh79l0sLi+iq6sRDz98GO0t1YiEYpIAsvNcO0xuUnFZF9XlmfkkTp+7gWvXb6G1az8OP/IUdu05CDtQjULRhmZQFEwlojeAcNXcVqZ9+rNbqlxMoJYRuJ9oUhGYRTEqr0pOG0tZKpJY35yOPjE+vqES3tig6Og+COf78ivhMrY8j9gT7q2+ck84AggXSGEPKNFb5U0mZ3QkGIQRCCDG953K4ebVazj3xik4N8exI1KDnZ09qAnHELRcJAJBhNiKYvFzqPdueQDc/8g+CA95+X/+veTaMMIhlDQXRWouug6mlhfw9uJtTOZXUb+rF89++nkcPvEoglXsp6F1YUgR+qRNZR3oh7bYF7izkCFEUbazZ8+KRRmF2erq6vHYY4/j+U98Al1dnZiemsQ777yD69euIbWWRHdXB1rb2hAOhSQpVSjksZJdhVkqSQ86+/PFHcZ10NjQiGg0KmCeTgGJ6oQA/eqahPiLJxI1SFTVIhyOiSp6MBQUv/FsMYWR0WGcfucNvHvuHcwuTEHvTKFvdzuaWxtQjKzACuQBw5SWBc0JwnBj0PLVWJpfFRAeXO3Avh0P4YWPfRKH9h1CKBiGYesSj1RuwD82CPfaIihixwTGnZHbOH/hPCanJpCoiqOnr0eKNZlsGrlMDunlFKZnpjE1NYlMhm0umniwNzc3oro6LrT/xqYG1NbWIBqLoIHtTxr3E1LRfdYVqf1FlTiJsNVJyk0C9kcnxnHl9k0szGdRV9eI7vYBLC/N4+KF85ifG0NtYzMisQTGVgxkCkBTx15UD/QhuTiDwuh59GlzeOrR/fj4vma0NdQgRF0dAeEUGaWQpEoCCKd7G5dVohYG/eXZZy6pOMFLyVIAc8urODu8hit3ZuBG6vDsL7yIkyeehOOG1D4i9HLS9r1ec2Go+H3n1Jjw8ZpaZPekoz+ohG/jrv14D70nCL+5nFWddLIefShN9TyqQVMNU1HKSYMgLWQiY2F0JYdAIYW2hlr0tdSgKaSDwiCuVfRqfKQZGarHiZOVvX8SZBGkcbqpi8CG1XWpDhphOWQyBQt3knmMJ3NocB30NjWirSqIGmZvdQcFuyiK0YoqYUCjdyA9nFEQ30F+sbehrMZepD1WGLRQyDI21DQsFgoYXy1hJWehPWyhr7kOzVEDCVGQ1pAr2rBIbxYxElo+KBG5l77wi5J1+6u/+iv09HYoxWzJhvG9/OyBcNJzSmZONihSoE69/SZee/37qKobxKMndiMcpbfVAqKxINKZVemlqbSsUPxS3h3V/7c8Y2Ho+jjyGRNPnziOhw7tFGXloJuBa7sIWBo0JyFZSze0efVjSxDO3k+hwFWC8DDW0jYWlnIYnQohFG7C0cf+DWrqdiCbziBaXVWes2Q8bAzS7r4ffiVhu4tJgXAGnowN/ubb/x0vfe0l/PqXfwNf+q3fg2OEMVwIYSVbxEyqhPo4UBuPoDVuoMHgoWgBJRMOq9CaDivAlBCrhg4Mhy0CGmyuFa+ix/EPOvSodRAyqI6uCXi+lbQxPr+MtGtgb10N6qujSOguom4e0bABx7JQpBovezgl7aTSWyGqu7tcgxpM9peL2jrz3Er0KhoE8qYD2pWOJ4HJxSQylo4+bfpBJXy7U+U+H/9hgHDdIbXUAPQCXJdWQCZsxFE0XUzNruEfvv8PeOW1l3HwZBcefWIXjXfxyr9cw/j4tFQxTx5/FiE9getXR5Cas3Fo/wHs7O1DPFRAoiqMffvaUF9dr7wfPXqtqpZ5CkqeOvrdQ2L6jX1SCfdTQeUDyGsv8p+lieWTX2dYV2HePOhZDym3w3bhaz0A4XffJyabefmuFjz72W+8Wgjh+o0buHz5CnKZtFjJdXd2oK+3G83NTYhHo4rFQxpxMARyOF1ze5VwAZmbXD8ahKv0vLSjOWHw9yyvFKUSPjY2jraOOhw6vAdNzaQVr4Pw+YUULl26jNt3bqO+Porjx4+ir7sJkXBcPFoJwtna4WiWgHCqSudLOi7fGMXZcxeRK8XQ3X8QBw49gqrabph2AMFQVED43VVw6des6APfAMLFF9ynnCsQ7ouwSfzlt2RUVMvvBcLX1tbeQ0cvsqrtJcIqK97ySozVvHGv/FmsxLhOiZwxiSZvQwOqxHLUArJ5LI5N4sKZc5gZHkFXxsXB6ha01NXDLZhi0VkTjIh7AfWB/PXsV8H9+LMShPvdZKZrQw8aKNFCMWyIe8Pw3CRen76JJa2AgWMP4eM//ynsOrQfAfHiZoy5XgkXW1CPjk5u5mYX7xHnO/vCKc72gx/8AKdPn5a2gheefwEvvvgidu7ciZWVJbz5xhu4fu06ahIJHDl8SKjrfH56LQlWt1OlNEyTcVdJJbA8kVXGVtFoRNghBOEE47FYTMClLgrfbBl0sLaWxvLKKlZWlzEzN4PpuTFMTo5jdHwI2dwa4jVR1O520dxVi1BURzG0gkCY6aGczHfNDSHoxqEXarC8sIb5iRQiqR7s23FE6Oj7d+9H0AhCtxUQ/EmBcIr1shjFNhUlmgksrSzizp1hXLx0AbdvD6G6OoHe/l4B2XVUyq9vw/LKklDX5+amsbK6hHw+B9PMS9zNc4u98+zjLhTzqAnXIRyKeEmLuDhoRCJhhEKGxK6hsCFVc1bPWX2fnZ/FjTu3cOPmNEolB309e4RZduvWIMKGifrGZvTv2IU0mjA8Nod0MYLE7h3Ip5ZRHD2PDmscTzy8Fz/3UKf0O7Mv3AfhbIFk7U2F/ttL+jpWSPZIPWAjoKk9iy2HOYSwuJrGudEUro7Moqgn8OhHfwHHjj2GcKimvJewJ9y/BIDf3RPuFXYegPD7DMg+hIfdE4R/8+pcmUtRBuK+Cqeo1SohCW40zOpljDhWTB1WehXV4SCa4hFU2UXYZhEhemRKTyoFNwjCWevjxu4Bb/HWW/dLFDVP04LpatCDEelnzZVsrATCWLY0VBcKaIxFUO3aCFKhkD6EmgOTogbyrtgTroTZ9EAeDkF4wIXpWXBwU3ezNiLRmHQKZlllCRpYs22knTDSRQ11dgotVWFUuSWQdsVeHIuWWLoSpVGiXwrQ/Oevfl7+/td//dfo6m6XMfnZBeG0CzIlU5fJpHHm7GmcOvUmVlanceDRGezc3SFiGa62KrQfZif1AEEtx1Nki8tVdVLMi4USRm+tYnk2iYHeXXjy2CE0NUTg2imE3JwIKGlOFAGrVkIMJ7S86dTeGoR7Qm5lEM6sXhSTM6T+TaLg9GP/gcfRPfA4NL1Rsr7BOOeV+k/tSyqoN7YyoNyCjvaj1mCJn80TpfnOt/8WX//6H+Azn/kMvvgffwslGBg1o8i7BlbtIILsAdOBaq2EGvmpC91LNHEtmAEKyXE+2TDcoqwPJnyUOjovDUHXFKFDx8qJmKAeiWDajmIhnUcpGEMDXCSiuugkRJyceCZbpQJKDF6ZLAiEFPGd64a0Zx7OjgFTCwoIZxJLaagzWVWCaUM8NpftONZyDoqBMPY7Vx+A8B81Md7nzz8UEG4loLlRIJQVgO3aOeRK7EcNIp3T8PKbb+DUmbdgR9fQ3leFww/txbl/nsLZc+eQK6Rx9PgedHf1Ip3MYmk6h/17D+AjJ55BT2cnDKoZs2tHI0XOLCsB+0roylljM6DMCgJbXrzgTzZxD4jLnuOD8vXgsGiQvurzRfw2DsXu0Lj/euJung61arRwqrd5Zx6A8LsHrGAqmjOr2Qw8V1dWsLCwgDNX57C4tCRe7x0dLTh4YD96ujoQi9H7WdL1qhVG1IRJ96byz+ZB6lZngVPJt654Y77o393v1RcYuluYjWcZWVS0TFtLJlHXEEVzSy0QKEr10nForxfG6moeV69dx6UrlxCLaXj88ePYNdCOaCQO13RgFygIpiGg2yhYPJc0BCM1mF3M4dLl67h6ax7hWDP2HXgY7d0HoBtRBGkt5Cg2mOqv9P4UATb1Cfw+cX4vvaYE4Yy9NqgiqFiH51058N7w883p6ONjY+/pCZd4y2JDqnoDZRFFn8TiWWfJKvT6u/hnTbGo3GuoNC4mHyyCuIjoBoq5HLLzixi6eAXn3jkLysocNWpxON6E2uoaqRCTehwK6EqcTGfM5p10FSzefFD1ghNAsxLug3CxMNM1FFgJD1LEKodro7dxZm0MVn0U+544hqeeewY9u3eIkKDO7mqhKJaPUxF+4/hXxp6Vc0jiBw+Ij4yOCC2dYDyVzmLXrj146PARNDY2SgHmzu1hAev9vb04efIk+vqpDeSilM8rv+qo8goXloenkcHkhsREnrK3+KOzz1kZNYvmwloyg6WlFSwuLmM1tYql5QUMD9/C1OwwHNeEFrLQ2FSN7r5O6B05hBMB5EtZOFVphKt0ZAtronauuWGEA9UwCvXSE74wmUIss0Mq4R/76MewZ2CviCpKd6c3D9RY+HR0tVbpCrDZtRUdXaYViwnCmqG0ko6SWUA6m8bIyB3xXR8fH5OxaWlrQ093L9qbuwSYJxJVCGg28vmsgPD5hWkUi3kkU2tC+5+ZmRYBvOKaLa/Bano8TgHEOMKRkIBxiq2pAg4QjUREq2l5aRHTU6O4M5GG5RjYf+gxtDU3YXFhAVZ6Hg2NDejp7cXsWhgXrgwhZ0eR6WqBVUjBmbmMjtIYHj+yB7/4SBfaGqqgOaV1EM7WClbj3wcID7i002WikGr2FBFVZ1xJj8FyddxcBF47dxO3Z9ew5/jH8Owzn0Brc4/aMzwtifJe8ACEb/Os/+k8/J4g/C9O3V4H4WprLnesSh8sv7ygihtHkSqgiMJKryCqB1Af1hEt5QQE0PbP97k0BQywx5HZOdXjyoWul7+nO1lQhF1Mh72LEQR0XUB4NhhHFmGEChnEmXGFjYjFA82FrjmwPXU5/umLv7F66INwS1d2F9yM7ZyJWDQuwm9ZVtxDIaQo8oEY8paBWiuF2iAQKmZgmFSwDMN2NViaB8LFMkeB8L/5P35Dqsp/RRDexUq4Uklcv+7uDfkQgjtZxFTRDsGlHZtUlGlhYiPAE81NYvDWFfzT976JyclBPHx0L5p6pxGJBBEKU8zMKlsoMPjhgaF2Fk+tEg6sTBTZdAk3Ll5HdTSGjzz1FPra66VSG3DZK04wLIafgKPANH2pN9/FN++f0egfJ+SGvJzGDmzkrBrcuLmEN968gcMPfx6PPf4cwtFWlEoB2Xwdw+sL8uatR2gVYZTNLoLf93NtBsKff/55vPilL6Pg6phwqmDqEaQQgR4NI+CYCJsZxO0CQhrEGIyJJr66RRCumh5ggCCc64RQ3ffwDijbMR7OhRS0cASReBUWAgkkizacWA2MdBLxSBBhAnCbIFyHWcyDJnKiZ/AeEM4EiQFL2CkbQbhr5qX9IhqrQsZoQLpEFksE+51rD0D4+5ks9/Gc9wPC6ce9rYvMEH75hvCOjZJYTmoomhrGZmdw9ty7OHX+FEIxDc889wzePjWMGzeuC3MogDyam5rQ0daG2YlZtLa04t98+udwYP8+AWARgy4Jlqj/l3t7N/jvbr7O13UQNobB642wG6vYZDap3+TZ9nknlH9Sqd/i/0yxXVyXPfXbuTZ/r9v5DT8Lj1W9895VafMjAbYv6KXO4XVQSGsrngOkZvO5TDjqsNmCVDBhmTZSqSxuDt7ClSvXMDczjt6ebuzdu0e8v+vq6lBTnQDtiVgtlyoY74dIaCu14w2xfsVAbVXZ3sTZSe3wG4Q/No64eo535lTozbBQq+yLHARDGoygBtsiMKTQEZMEYZRsA7eGhvHqa2/AtPJ4+umnsG9vL6ooEGWVYBayCEdiCiR79mIsGhRMHQuLK/jey2exsGJhx86D2HPoGcTi9TCCcdjBIkqmKcCD48MxJq1c+fz6EZE/g+kfrlrh/J8Jzd5LWK33hKuZry4KtyngQZqqqJ8XCpiYmBA6dSadRk9Pr1Rr6XcdDodgW37TkjeeJK9401+dSx44F0Cuek4TeQsuGQ16AAXPb1ZAuOUgn0xh+doQht58F9N3RrGjuhEH69rREUpICxw/gwBvT7RL4iUP9FfewXJFz0uuMXaj4BtKNgJBHRndxgSymFpZwKXlKczYaXTsHsBjH30KBw4fQlNLC4wQ29NYkNm4h/jL4r1Nl/4oer2+roNsNitjNzIygps3hrG2lkIumxGxMf7WYiEPI2jgwMEDOHbiBPoGBhCKst85JMUMg8Un1/FExchAIti2pcpbLBWk2JFMJ5FJZ4S+PpdexsLKogjDLSzMolDMIRhyEIoQuJfgBDKoqUmgpi6KuvoEausSsPQUXN0VsV0nZEEPUa8pL3RuLRCCUwwiZDbBKrmYGllDbK0LXU39+OQLn8T+PfuV37t8GmXztX75vAw/krr/XY3rS5IZ3lOYgOO5QEZALpfF4uKitITcGrqFyakpZMgasEw0RePo6ehET0MzqqvrxVkg3tyKUIQaFCGE7CyKuSysbBLLeSaj2HNuytgRsBcLOVimandxbFpZFqV6zkp4MpfBipVBIVNCdVUNPv74s9jR3YvZqWkMDt4W9mIgHMdoSsfwxAz0RCMWBjpRSC4hMnIF3cs38VBfG7745AA6u6rhIo+SbkFzyTILImKzoMLPvXm7zZajF4h4ugGMnyneqH5HyVbtsNM5A6+cuYYfnr2Guh1H8YkXfgEHjzyO6to6FEsmAnpQKaSLTZtXMJOEtFV2CGF0yUvlo8hOqLA4lNYXdX9k3KiYLueDWjf+48t/94ys5OTw1NUl8UQcZpVguBZ66mOKLeDYYNvHOsnCE06VpA7FHt5fDH7/M/Fn85H3roTfWL4rAvH7U0nF9kC46Oyo7F5aC2GZ4iOZpFTCW6oiSLi0piqKNL1fCRcQTqGh91jR8ParW60bIVEz5METCEalEp43bazaOlKWBsPMoTqkoy5soAamiKNpDqm9yq+SVF3/NcK2yiaxEk4QLpCQB2bRRjQSE4CY5ic1glhzLKzmCfg1NAVyaIwYiNAnl31sobBUBgnCSa3kZkIQzvf7n7/6WXnnrIR3dnZ6lfB7UR+95qYPdF6skncAFzG4TgQBNyw93X5laGHpGs6dP4WzF74Hy17CE08+Ajd+WwItUfEU6yz1GUjlUVlc9gGWpJdUFD2Xq7C2nMPi1Dj6ulrx2IlH0VwTVhJgAsB96nd5C4brrgswVX78rfoANVJ02EcaTMEJutK7Nr0cxOCtDC5dnsPHPv77OH78SVF7ZsJHY4XGYypIOLIBAGw+4D9JEP5Lv/RL+OJv/JZUl8esGHKujuWSDiMRgxFwUeXkkUAJwYCLsAjMKLk1gnD1nQ0dRVFLpyjb3SBctXAU4VIxNRTCZDGEpWwBZqgK1a6FRDSIaGC9Ek4mCoE+Ke/3C8IZZIUCDoqWCz0YwpIVxXLaQgEhHHAfgPAPatm+HxDOub6dS/pipS3HA+MuE5YEHdTH0JAtFXH56lV875VXsbKWxMDOXTg/OC404sOHDmJpbk4qCUE9gLmpcdTV1eIL/+5zePLxE1LljrBnkbv7FlXOrd/r/5yH8Hbu3ft97IYeewHhXvrC66tXYET9u1Q2XVreFFUffoDCRkw8++KO9NB2MDIygXfPXcbExJTMnc56VyyGdu/eLbRaXgR/W9mNieXcNnsm3+/n3+x5BOCbXUFKHQtmD8LR4xgbn8Q/f/9VrKXWcOLkCezfRzGzOFynBLOUQjiSgG37DDFVWaVmSaFk47U3LmNweBnhaC127HsGbe398r2WcAUQUHiJtH6etyWLDDUFwgVsV4QPcj54/6DEvdQPVS+ozxLxP436ux1gW5ECkdLz7YFwAh4CStptUSGd9GcKh7lmqdz4xN/EbUWBcKnVigikYv8pkMY/qovKj5wMw2xQ9bDyvyrLwersHGZPX8L8u9fgpvM4WN+GvrpWVDN+qqy23yOBwsexXkB6OqvWEhtSDNB2EWYsBhezhTWcTU5ieHEaQ3oWjX2deOSxEzh+/LjYibEqSkDJ++3bgN3vPPJFCDmHJZFRLIp6+eT4HKamZjExPorFhTnxBc9lWVW1UVWdQG1DAxI1NQjGYgjHYkKJNhwms2xYjiV2Xbb4gNvI5JIiGFYs5ZEr5uQ1TLOIRTuDDP8tl5L2hXBER1U1k+K6tAtG4w6qqkhbp74CbeTYesl4z+OdCNWeiRgKvLFIFYZZCAgId20DY8MrqFppR1ttFz71qU9h/36CcPZUK6959lj/JC5hvGxySU+8x4ryreCYJJpZnMf12XGU5pZg5wuIZRzQ2zpRXY/ant0IRkOIJuLoSGiop7J6KIBibTMCkjAkgHTA3nPGPYV8Qaj/bMTj6xH0c+4vZZK4ujiO7MICGmvr8Esf/Tg6Gltw7dIVvPLauxhdSMIOVWE12oycDdR0dONOTyuKq0uoH7mJ7smL6K0O4fPH27BzfwuCURuFoAU9EISBEGJF2uKy8u9bzd7fSErBzNfukbFxYLglmScUtVsqBXH6xji+f/oyzNo+PPbkczj2xPNo6egSrYGATozCdUiV9aAwjdQ+6wF6CrnyNXyQXdalIEtM4TjBUMK+4W/Z6DAiNmeeWei6mKQX5QsIV4nxos5WI4JwEz0NMXQ01CJIEM65WB6KByBc9kFfqEkKcXdZlN1aK5ZBuOo5UhfpTwJsvEUqqoeOi+k8MLaaB7JJNNcm0NecQH0wAMssIUw/SbFhghjRsxIuFmUCOhgTcqKoIEBuqa76YFh5ln4eaMjmLYynSpjPmYg6JTRVx9FZF0EdncMogkYQvslrxGihJt6xBOEMPpUoFq0z2JsmgSczQFoAC/kiJpdNJAsu2sImuuqrUGe4SHhKnCU7IFVDseggtcbrCf/ai5+RRf6Xf/mX4gnpH5BbZ+g/eBDuy9CJBv163AUXRWTSi7h49e9x9dpZmJhGXb2L9o566NWTSqqLGVHNEEDOCjg/BzcBsRvyqgqsqE/fCGNyZBHtTXU4sGeHeFTXV4Xg2qTTbAThSjyGEZ5Pr964MW0Jwu0QUCzC1ksIxGJYTaVw7toqpmcoStOIJ574IvbtPywbkM0+Zw9QVNLm7lUpUQHB+wEA68JsXEff+dZ/x9e//hK+8pUv40u//btwQhHcIUBOFzGdLKEuaqO2KorWuI56nfPVRkBEdcjf1WVdqDQXO7fVXGaPtm9NQ9BkuIrSGaOPqguxxhlaszG+sIKMG8SO2gQaaqKoNlzE3AKiIc9KSHoFlXey6gl3ERJqO9koyh2AyStJUZHdEXARD+nSE15yXIyuupiYX0Pa0tGrzTyohN/fmbrtR/00QbhKrAaRLZmYX1zEmQsX8O7Fi/L90Mg89u7Zgxe/8KKIxpw/9y6uXrqE4cEbqE5U4fOf+yxeeP4TIrLDvZg9lltVObcelPezBrc9xP9TPmEzEF4ZGrOVq+KIkP2fx3GxaAqINoIhFIoW0ukMVtbSmJtbwNVrNzAyNonaunrs3bsPh3a1ormpEfX19d55oZ6rAuP3Mgp+2iB8q4kgYY0Q1XQgGMfs7ALeoGfwzDT6B/qxb28fOtqbZB24Tg6hYAyuTbaW7xrCk5eta8DoVBIXr03g5q1R1DYfwKEjJ9Dc2g29hsBd0Y6pzyB2bzZBmZxGFbZ60nAtTCm7YhyVr6+XSPkJgXCHIFx6dj2hQ09hWrUmrYPwMoAGxT9phWai5FowyT5TirQIJjMYu3kLs6cuwh1bQGO0CvvqWtAUr0VE3EA20trvtSgJtgnAlaWYI3EigXg0HEammMeNhQm8OTeEpWIGZn8TTjz9JB45/qhU+Zlc8JNA7weEM6bjwmC7YyUoZWyaTmWwOL+ApcUlrCytYGFxDrPzM7g1PIjhySFkbS+iCwAAIABJREFUcmnEaiNI1CWkQm6ZWU80j0CFQIlnvyOmO6qlX2kb+WOjVYcRjkdRW1eFmpoqsecygqZIdbHfXzdKys5KGIuKdaRLQlXF1qpNgExISeEgHIxBs8NAvh7ZtInpsRTqMt3ob9+FZ599Frt27ZKxkvGq8IL/cTfMrUA45zzfM5MbSj3dRrFURLZQwPDsJAbPXcL5d87i9pVbWEyXEKmuR6a2GXnLlPpycxhob6xHV10cLYmotDZQ4C4aCYvNID9HPKb+bkjRTCViSIVPruVw5eIoxsfviP3gyaceg56I4+zFC3jl+i3MUUCxoRmFtj6EEtWo7+lTGqPJVTRODqFt9DxadAs/d6AKRx7uQ3WNATNYgB4ICQiPFpm05CBusxIOgnAPBXluUTrbBomHqCxvBXFrNoVTV4YxVYxhYPchPPnsL6Crpx+5AgszYWEEyBzSOK6qD58sYwHkBPMBj5Hq3VgFuJnkU1VxXiLi5n2vtiTGjt5+Iywhv5TnJQSlqr6+Jz0A4fe/au4JwtNU1PJvVPl38mapDdT/Ie+56TgYWi7i+uwakFlDV0sj9nXXozlMaw0aJPm0N5F98qShxL24QvJtQxggWWEhQYmgFJDK2bgxn8HEWg4xmOhubsBASxQNzFxLtmfz14j6qoDM2JYlTSjdpuwWSPXKUaTDBaZSOQzOZEQdvScO7Gyn+JsOOhXSHpw9X7SFUkelcnFm9edXPvvLovr4F3/xF+JHKRP5PZT0yhvzwYNwbhqqCqw2VV4EzsXiKkbHruLU2W9gZv4OuvvD6O2tEnAeiCZFVE6JhqiNS1oPyP4yudE7srn5fVLjl4qYn07iseMP4/C+XYizDyeqwWUPfRmEyyt7gUWlwvrGibo1CDdg0RA8pCOYqMf84jK+//oYVlaC2LXnSRw+8mm0t3fKpuN49B/S5z9YEM4BZbVIjQ/TOt/51ncEhH/1a7+Pr/zu70CLRnE7T0GzEobn02iPFiVZ0V8fRl1QCQQKtYKHHg8IP/hRkmyq388zFPNHSqmjszbOTxpA0XZxY6mEOzOLWLMCONBYh7bmKtRHA4i5VK9Xa4Pg2lda9+etJMDErY0tFqq/kLNS5eKUQjur9AXbxc35Ikaml5EyNbRqyw9A+P3vsdt65IcDwpXPDynKfjVcFI4ZuLmKRcS5Mj4zg9feehNvnz6Nm4PTePTRR/Drv/7rGOjtxsidYVy7cgXvvP2m0FifevwknnzicbS1tiq6mUVl5vcCr3sPxgMQvq3Jso0HbwDhHue3EoSr3vryMSHlXMtidcRFKMweaQfzC4uYmp7B+YuXMDo6JufzwcOHcejQYaGedzbEEI5GoJF2a5pSjdKppC7V2vdWw6Sy+j61OLbx0bd86FZ951L+lSKUJiA8mUzh4pWbIuJGZeq9e/qwc0cvquJh6IESDHo3O5UgnA1TCgilCwauDk7h5VfeQN6px6PHn8SOnQegsXInbC1NNEvoe6xUzr2qdkV8VQbhPldBGt29+Eu+95LbFTHa+6mEE4TzzShldI8Dx32Cn0QKL+pcKJ+r9IenIJtlCtNQDxvyOKdQwMrNYQxdvoLV8zfRVNSws60TO+L1iOphkQbdeHmuB1sQB6NsGyAA90C4X6jRQ0GsZJK4PDOCC6kpxJrr0fvccRw5+gi6erpF6MyPwfiefbuq7cwd34/Bt4BSeESdoNLHXWQPt4NCvoTV1WUMjw7j1Td+gHNX35K+7NaeetQ1VwvYtp280pdlUUN3yv3ztKPi75TuTiGYqrirFLCgGRqisRAipGB7bgIax1ry9tRQYqxGW0ulvxGwKLBaAcIDtgBxgq+QEYWBKMxkAksLSazMmejS9uPw7odx7NgxYUUoVobXeridgbrHY7e0Lqt4Dlsmyo8LBLCWzeLy2fP41x++inffvYJlU0NDZw9SjZ1IFQpYyxUQzKUQ0VzUaA7itjpvREDQY2vwNomdWZB2xV786/A+WChmTSxPZZDMJmWMG7vb4FRFMbuyBKulFflwHKHmVuQaOoRRi1gCNWwDXF5EYuS6gPD2SAC//HADjhzuQlVVALZRgA66AgQRKSkQLqyzbVy0L1Qy1SpuY7ytUZNK5/y1kHIjmM04uDIyh0vTGSTq2/GR5z+LgR27kS+a0r4oSvhqUnnq7Fy/nANMpFHQV7VkCdrysRHZJp4wYiUAV9Vw5be23qbktSVzmxTWlKe27oFwPqP0oBJ+33f9R/iEs9Ym2473C9UBoTo81PEpgbutTOJvLmdxaXIRVnIZfe0tONJPn3D2/nBjJyJUS4EHlOqkDkhPbLn67ftPy2/l4aSqhKzgESivpvO4Or+G0dW0VML721uwu70e9QLCOcE2f40INS48NQ/WF8sgxO+xcrnhMTHgYmR1Bdem1rCYscQnfH9vOzqrowixp0J6ojf3Cf/8519EKpUSn/CBgQH1OT2Pws3vxocAwi1WsddPNoLykp3G0vIYzp1/BYMj/wg9WMLAnhg6u6IosPc9EhSaHL9sZiWElqYhFquSSr+ImxkGMpkMFuaXsDbqImIkhIY+0NMuFPQgs392SUBcRVi3Tq+r5NlVDM6WtjQmk3gu9GgVXKMWo+Mz+N4PR5ErVOGFT/57DOx4zBPfIOWaglAqgPrgQfjmPuFff+mr+Mrv/C70aAxDOWBsPoeh2TX0h1PoaW/BjqaEVKpFHZ0K0kZYTl/FFPBNAZWbACvXPh2dQ6VWDnfMglTJyUC5uVzCnel5rJrA3rpqdLe3oLlKQ9jOy4H+/nzCKbaoMqu+Tzht0LIPfMLve3N9Pw/8cEC4ZF7KCRgCca5r6amzHWjhKPRgEJliEdduXsfZd9/F5PgKBgb6pSd2oLcHxWIBqbU1DN68iuTaGjpaW9Dd1SXeuAwYHYtU5u3Zs6gU0IPrgxiBjSBcvYIEUN7xcLfeGVlFWrAWMEtIJZMYH1c9mxOTk0jnslJxYrL50JGDaG9vl722ii4ljHw9z1rZr5iw5a62hRjfTxOEb8WOkgoWNeN43IXiKJUs3BmbxLnz5zE3P4/du3rx0JEDqK+jVRkp20HoLr1YPZZYgBo0KpFVcqOYmEnhh6+dws3RNfT07saBg48g2roboXBEWtyUKBejj40VcJ9WrGKm9dVRFpvzgmilc1KBYL24hj3h26Gj2+yflaBfVWYVEPeqamIzqCjolSrpHCtSZVnpZRtKKZdHZmEJw2++g+nbd2BMLGFXvAG76BFPL2eV2ldRn1/J9/7c6n7EGU54dHSLjA3axQZc5FwLkwuzuDRzB6NaFn0H9+Dgzz2DPXv2CBuDcQpjFlHxp/sIk0Ib/K9/9EpTAruqwqfiH9ViwfnM36fBgGFQc4cuMxncGRvCD9/4Pi4NvgkLRXTsrEN1YwQWWzt0VRWVz0nNHK6VAIVPCZh88bMKxwfRvFAtgJyQrIayt9u2TZTMPHSDFHTGOewBtmW7da0wOZ5eOwLXN2NiipaxSMUkSQiZhRBmp5dhZSM41Pg4njj6ERkzJtI4VtK+IEbVH97lV8uVEB6QSqVx49pNvP7GG3jj3BUsByJo27kXiw2dyLsBpE0HWmoNZiYNPZtCtJCFSwo6qdgUsPCEOenGIz3o1Fsg08QTvguUIJRxPUH/dhtpzYRZHUW4thqFxnoE6hqh1zchm2hAtmghX7LRDROFhTlEhq+gbfwi+msi+JWTHTi4rxXRsAVXy8MIGPIVMtmyyvHf3hnoiwiLcLW3ZyoPHNVLndPjWCpoGJpaxpmRJdh6FZ5+4XPYs/eg9ISz7dCkgCFdnyT89mJwFsQ8NouI/Vb2fHuCkFJ8EyCu1qdQ0z0A7m8vqn9cUIFKrkp//zodXdHVAfMBCL/vxXNvEG5Kp7Ta331rEAGispOs/xvp3paFobSNC9MrKC3Pore9GYf7O1EfoYGjmkRl6UuPYkvQIck8nwhHoKu2Zy+Lw3vNlB97G1ysJDO4vpLDndUsolZOgP6ujkbUGi6ESsVP41df5DUIbALQi57CiKBvlT1UagSe9RVPOB6GgQDuLCzg6lwaCzkb3TEXBzwQrll5lR3XI0qQTk1TqVWyN/pXfu03sby8jD/5kz8RywpeHJOte5A+eBDuOkr0xD/wGDjnzWncGbmEV1/7O5jukPij1jQUUVPD7ioNxeyA1zeTkd4kEdUIaKKayR6TRFUd4rFarK0xMJtAyFzGkUN7saOnE7WJqNDznUJKMnfc+P2rUtxhKxGUrUA4K/BGMIxAsAEryQguXR7Gy69NIRRuxZd/84/Q3rFDzSCf/iPCex80COdGz+wAfeoUp+JvvvVNvPS1r+EPv/51/Mff/T0R9hjKuphaTGFkIYX+YEZAeF9TNSKaiQArDxJA8flKvVzNKXrZFtUaE7VZTx3apXqsN3+l18uQ5NT1pQKGJmaxUgQO1sTR392BluogUEyr9SCZe+81hBXhBYsMDLzXWOekKNAua8Qy4QZ5SAHnZ1IYmphH1g2hzig8qITf9xa7vQd+GCCcASwDWQIz2RLV4lHCUpoGIxIVVk/JdZEtFAV4ZJfyaGisR1NTo3g/c88zdA1WsSj7RSwWlT2VQRyDSjJu3lPw+pFD8QCE/8ghep8P8EG4AtvemcDb7jEgKvdp0Q2hgGOgBqsryyLId+nyBczOTksg+9DRQ9izdzf6+npgGEw2s+KtUXpyw7vzA72tNTkUm+hn7WIcQRIgMVcgTGVlDXMLS3jr7dO4cvUqdu3ow8kTx9Da3ISqWFhKtKyAKeopYxDKS6tGP1uPIV0I4Mr1W/jeDy8inTWxZ99hdB35NBJVVWJFRfYJzz5d536uKLpKBV0VPWSUpBLMypgqXVXS0YXptgkIF4fhbfSEWyWeZ0ykeGEfY6dybOaDcwJHzxuewXaIVTb6bxuI28Di5DRmbtzG9NvnYCYz6LJD2F/fhq7GFiRKjuwpriSG1xXhK+fJZnMhUVyno9MRgYKMJcPFVDGNm2PDuLQ4hkJTFA8/fgIHnn0cu/sGUFddI5+doIy2WxweinZxf9rORWsxobQL202pmCtauinWjo7JczUI2w4gnc1gbPI23jjzCi6N/hBFO42WviDq28IIGC7MMlPTix09PQZFVFQsUDl5eY85xjbvhz/WHkPCe/P8bNTs8dkcfn8uE0JlnwiJ1VX6JhwKwsxTzV/D8pSLmclFxI1WPLXzBTz31CdEx4je5ExSMG4VC8EP+CoDb2EAViSRyCxYzWB4YhJvvn0af3/mIoZNDbX9u5Ha9TDyehhZLYRQQcVQoWJOijNcE3zvHAuOS9CgGLCyT3ZFy0itLV4UDKtyinBpLxgAUnYedtBAoq4WC6msOBiQv0une8a9ZslB1J2DtbaE+NQQmqYuoyOm4cXDDXh0fztqo4yw6CKkw+AXNSLoALEFu2OrodUclYyzWMKSZBqT5SZsq4hIOATTiGMha+HO7CrOjy4jZ4dx8uOfw/7DDwtTtWgHBIiHI1Fp5/XXGZNprKoz9nOEf7wxCcaWR2HiVNDKy0kyCRI8qrm39/jqXYwfldwm8f46Hf0BCL//xfMjQDjdszcB4ZLtVgeBZPVYQbEs3M64uDi7iuLSLHram3GgpxVNBOHMGEol2aO8eSCcNy8oahseDf1uEC5UdGYJFf15ZS2L66sFjCTziJhZ9He0YKC1VvWEmyXoFSBcRK28JvdgyeNWMTNFn1CZ2J7ah7z/ABxmAAPA2PIqrs5lsJB30BV1sL+nDe1VQQStgudloTzL1bBI6lGykL/ya1/B0tIS/uzP/kwq4T59aevM6wcPwn2aGgNifpVKBcwu3sCVq2/jwsVXUdeUxp69vdAjtLBII58vYmKkCul0Emtrq8jlc5JII916dSUJXQ+jva0Lba09yGVzWFxcwd6eMD761Ak01tL2yBTai11MSzWMlXC54576LjcXn+ZWuSH6B4kPwu/OiJs2QXgIgWArRseLeO2NC/jXt+ZQU9uNP/7f/290dPaLUJCy1LRFiCNEWdBt9J1tvyec9570PTU/CaK/881v4g9fegl/9Icv4Uu/9TsIhGIYzkN6qSdWcujSc+jrahO1yKhbVMJVQhlSzxclHMWDVL/b2/wcUUhXSa+ym4DGzVpZ/V1bKmBwbBpLeQcP1SUw0NOBpoQGjT1onOcVIFzmrihustTjvwZXhH/oUqzLW49MqGhcFxrOTiUxOD6LrBNCUzD3AITf/x67rUd+KCBcaHLECcq3QOl0qXYEl3REI4hcOoUSA85wWLxti0lTLGOo8uuwJ88siUWVKEmT/kfKcqEoP5MjmfHfBq/Z+xmGByD8fkbp/TxGefSqEiepimRISe+giHCq6pNQDhmyW7SuLGDk9jxmZqYwNjaKfCGLxsZ6tLe3YmBXL1pamlBTVyMBIsENKz5h2cfU5QdwBEHc3zevcv50Qfhmfep870wkkx5LkpJrhGW8kpks3njzFN46dQo7+nvx1JNPoK2lBbXVtBSizaPqzVWqrxbgkI5vwzHisAJxTM4s4L/97au4eWsEu/cexs7j/xZNzU1CmVZrz/VAuLpPvhVZWQGdLUV+/CQL1Q94lX6LuryI36uE+2rDCuArGzAKX20lzGZRLl6qb56CvSJde79VgXB5FTIevH+1qJlr2QgxeZfKYeT6IMYvXEPq6i3UhaPYG2/ErppmNMarEckVKTcKpwKEl+eKhGibI5ZqU4NFVXHSgUMQXZ+C7uBWagHX7wzhVnYedft78cTHnsGOY0fQ2dyKeCS6DkAqKtmh0PbApVTSCeK9i8BR5jJjHbY3lrhmiKJ1LK4uYXD4Gk6d+1fcmjsFGCXUdjpo7IggFNFRstX6kKiIIreeK7z4s3s097JaO6nUAVd6mbnPikMBtZdMBTKZeGGKRKz+WL302Ce6tJWphjKpaHrsjHDIQCFrgUZC86MmZqYWUR/vxace+Sw+/pEXxGaN69RnDPh92u9nr7nf55BJoGzL1sXgJAakHV3Jxcz8Ik6dOYNvv3kWV9IlxLr7Md9zAMVgFFl2XhdthHQNcY5ksFamrmgWeewF6Zcn8JY5rc4W0TfSCJhdhK0scqSx6zpKBlvv2JOvQ4vE4dga8jkTASuISDgGndLShTEYpSxqlyZQN3YO8VIaP98bxNMP9aG3tQZhLSsJKd0NQLM1BOgKcb+D4T1Oo6OI548je4C07FiwzLyAcDtIEE4NoCTOjywiVTJw7LnP4cDhh6WnmyC8aAPRWBxFmSv+hszWQ7XfUq9CthDBcOoBXOVCR/c6cSSp4z+1wkHDDw39/cnbLbzfp5ic/P8BCL//G39vEG77dHSZvuXMbNmWjBVH0mGohle0cW2thHPTK7BTS+jvbMOeznq0Rw3Jpuqk1HiHCIFDmY5eThXx5lVUwsmlkM1PibnxNZfXiri0mMFt9oS7RezoakNvUwzNRsAT69jiNQjCPZcsSw4Q1T8ekEq4Wp90weIyHV/J4OJMGosFVyrhezqbBIQn+FPpjV7PbsnbIgh3bHzh3/+qqGZSmI2CIP7Bt/Wt+MmB8Hv13IjghVsQmwPSzd86/V2cO/cGIlETPf1h1NRGETBSWFubFrXPXKpLwDoPbGZj6b1Im5pcjt6KSbG5cO2QCPZ0dw3g2ZN1OHKwD9XxKJxSFtl0EkHNVvRw9opVxAV+QMHY3FdilJ5zHjLsiS6VysNVGbQ5hgXTYp9LF949P4+//buX8dY7K2ho6sP/+X/9Jxx+6ITcg3BYHZas4lGYQw62Ck/T8oG/yU15XyCclWQ2VHDz0g185xvfwB//0R/hD176Kv7Db/42grEERgsubo0vYGotjybNwq6+bvQ2hBGnvyfHhtOAIF6E0dQbkz88EE4CChXS/aqI7tn8cK2w/4dibtdWSrg1PoPlvIPD1TEM9LSiOQFlZ+b9RnUgK4EfBlMStgkIF9oAHK8xhG9CijiySduweUABODuTx9DUPHIIo9VdegDC73+P3dYjPxQQTqoYRSVZtKsA4UodyEsDUaiSQpaszLFyUKrs5FwPLQjCy1eZ+MKKut9U+t6PvxX4eUBHv/+pshV1d6uxdaiXYZGSCGk14L6bL5bE+YD/VixZIEApmRbGxycxPjaFyfFlLMzPSeJlz94d2LV7APX1tWKHJMy2sq2MStoZWwhubv2ptgbhW8+R+x8j/5E/SpTz7t+oxL+9YJIwVGx7dJy7cBGvvPJD1NfW4vjRY+jp7kZLUwM0srSoe1TKSG80rf9cqyj0UKOqFnYgjvnFJP6/77yMC5duYN+Bh6QSTjo/VeSFbcZEhXin+34iHt1Tol7u27Rf9dddRR+BvNWNVVIvYILGfZ09sJ4qOFvMpqamxGKL7WR8fYrI+uroAsLLUbsXronNkq8Tsr7upbuPbL+qADTTgmE7yI9M4/rZ81i+cQfRuVX0tbZjX3UzmvQIqowQwqT1BlzYrFBu46p1gyh4SvJWVENRd7GGIk5N3sLtmQmssFjy9HE8+8mPo22gFzXROIJbKHtvqQOwjfcje6RdkJy5balGbtfVcHXoKk6fexMXb7yDtcAw2rrrYdQlEamxYDklGFrDesFJ5VEUeCHzwvtJmcnJZJClnHxUHKP0Awj2VdKsUltH3SGlu5Mv09GlCCNzhnEcYBVcuHkdM8MlzEwuoKmmH7/8kV/F0yefQXV1tbwOEw4EsluzV7Y5UPd4eGUhpvJh1CrRCw7ml1dw5vx5fOONMzi7moPW2oWZgSPQEvUo0Goyb0IPGgi6Doo6NY3Knd9lMFgu8G2Aw6p1VXPzqiWHL15J4mFSzaZ1q4aoaUDj+7E12PocYpqD2uQsgjfeQHF+HM81FPHckX6cPLgD9ZESnFJRCiWO5SIYiXhuB/c/ZrrJ+0d9oGBZvJog3LVVX7iph5C2DMwnCzh9fQzTKyXsf+IzOPjQUVRV18Dmz/MmYvEq5Mhs8ej9yqnEa3UUzYB1ITW11REn3CXM5r1tERCsYGko+rnan5Rykc/YWV/XFivnD9TR7+vG3xOE20yxla/1AI1jzp9Qtk3EGQnCSy6urTo4N70mIHygoxV7OxNoi7JrhvQPH4K5IsPu1fsUMcJ7FZkasrlTdZriE7pQYWXrDwDLKQsXF/O4vVpAFUF4J6m9QTQZag2tvwal3lU3E78o7MHFxmQ1VdL9LSvo7XzSK01aHYDR1QIuzmSxUAigN2ZjdweF2QKo4fNUYqo87fi2ZOtzHLz44hd+5kA4Fy9HwEIWjpPH3PwEvvcv38aNGxdw8GAf+nfUCzBfXp3E6Mig0FWi8VrU1NagoaEe8aowNOlNcREOVWFpcQ03b4zirdcHUTKD+NQnn8YnjnViZ18bgmQjsA+Uti9OXkCaor541DPWXj3rC1JuSL1j4MHXZNVBKjRlhoXK7PpfepWGXKGEYr4BL78yhP/n//0fuHzNRGf3DvzRH/8hnvvEp1GdqEWAvS621wcW9tgKHxgIZ7WE2fCQzFVNC+Jb3/gvAsL/8A9+D1/6SiUIn8fUWgG1BrCzrwv99QZiVAUlk52JW8+Oxp+bftAj9DRWoz1SoJwVfjWCPWpixQdcWbVwa3xJKuFHakIY6GlEcxwIUS3V68TgY/lUzggvH4WgZDv5GtxkPZDFNe2BMxFcNADmsN6ZMXFrahmZQBi99tQDEH5f2+v2H/ShgHAWCLifqfyLR0f3Wow8+yGuvRLnnpf6DokF03sZ5lsFteve09sZgweV8Psdre2CcC0ah1sirZFiTwY0BtumK3Y2rK7ZZIM5LmZn5vDOu+/i1uCgtCt0dXdJv+hAX5e0I4Qj7OultKoS+fFoFJ67yfYsjdgS4Tt43O/n/jAeVyZwsKIjThsMNoHp2QWcPv0O5qbn0N7ahkceegT9PX3CKjD4OAIzbrikHluWJDRCiSYspxyMjs/i7757CreHJ7F7z2HsfuyTQgGOJ6oEJLMaRzBXVkdnst8nKUtlnEmxChBeUTVWgKyyiqyCYoP92h4IZyXcB+GshPsg3LcoY48/QbiE1OWozxMPlf7wdTs59UoqeLJDNiJMVGRyWDxzFVdOn4U5MY8BPYbeljb0xepQDR0RnvemKWeJY2xvnoRIlfX6sa2whoxrYt7N4p8Gz2G1lEOwpwHHnn4cjz/1JNra2xDcop/5JwksbYsgXJ3UJcvCyuoqzlw+hbOX3sbwzA2gZg0dfS0INRZhJExYdhHhkgK6MnoVt4tr0GcLVmroiHChf95TLq/c++8lXfwWUQ8ECQjX0qC4lwKkHrOOLJWArkB40cDimI3F2TV0NOzBp078Eh4/9hSqqqok3vJB+E8qWXGv9erHd3c/RjroChYWV1Zx7uJlfOeNs3h7IQO7vgWzOx8CapqQp80d2/lEWV1Wh/drKmvP/vde0L6e6hBBUt1iC6o61IgNysPon3Tls1Ehda2QQZURQG1+EaHbZ5CavI0T2jw+uqcNTx3cib4qxnQugrpKXpPev1WL5VbjEjSzkkShlSxdmBTEZUxtKhDu6khbASwk8zh3axyDkynU7ngcR088hv6BnTCiCSwms9JaG4omNuguyH4tfdxq/alqt2dHJj3g61VxvxKuALdS8S//myfgqqrpyrJsHVWpuS1ODg9A+H0dV/cJwtd3DB8QV4JwvlKp5OLqqoPz00nYqUUMdLRhb2dVBQj3u5t4mPgmSQo8q8ofv1eTgJuPAuGkIXlWCyAIN3FpsYjbq3lUuSUPhBsVIHzz14hQXdMLPAl01kGIet0NIHytgAvTOSwWAuiJWdjT0YS2KpRBuJcnKAekAm0cB1948cWfORDOviW1ORWRL67g5uAV/PPL38b8/Dgef/wIEtUWRkeHsZqcRTq1iF27dqKmsRaJRBwJoZ5qIojGgILg1nUNzEyt4PSpq1haXMWhg0fx3NFO7NvZrXqVrRIi4SAcM+u1Gm+k1dkE3awam6ZsULzoXUo6I2N/+moqppbXF8cbkWGYAAAgAElEQVT+GG5+cUjVxiq14pVXb+O/ffO7yOTrEU/U4/jJp/BvP/t57NixB65jwC4ZSl1UMiwfZCWcAQ4zxswcE4Qb+PY3/gv+t01A+NC4AuE1BrCrvwt9dQThQLAMwtXGRUDtb2d+L56oqq6vEiWao3bQdRC+YuPWxKIC4bUh9HcrEE4PcgHhHvhWCgbr858g3Qfh/kqUA9CLrbnGfRB+ugKE9z0A4fe1ub6fB30YIJx7Ieeb3GsPiJe5Z16/CA9X0/eQBhBxNhPqqQz8N37a7fbCqWc/AOH3O2e2C8Lp8S2+1JYFPRRCkNacJu1GFVU5lS7g+vUbuHH9BlKZjHgrt7U2SbW0tbUVcXrz0u4nHoNZyCrPaKmE+0CBdOXtgSvZfbYpXHS/4/PjPE41Zqi5TRDOv3Fm5gsmbty4iTdffwuOaeOZjz6Lw/sPef4VjFmKCIWD0KLsQdZgmzYypo6bt+dw9fptnL4wjkIJOHjoKPqPfgSNTY0IhpTyPNlmTFj7ZY/14FidY0xnMyGrro2V761AONvzKivhZLdNT09vqIRvAOHk328GwuUflTWYShl7ARtcZK0M4rqB4moSU6+9i+FLV1Gbc7AvXo/Ohia0GVGETQchtj1Ylpxx2wXhnGvcj0iVZk/4cjGDicIqfjBxHZH6arQ+vBsPHT+K3Xv3oCoel35mJUi68RK6+9Zb1ramjGUWlY+6piGZTuPW0CBeO/tDDI5cRdZdQ7zDRktnPfS6AkwjA9MqotqpKb+GD8I5oqaI8lV0E3iPKp/1/j3fwHjwEy/+B/I39OxGEO5VwqOa6gl3i0GsTgHJlTz6Wg/ho4c/ieMPn0QsGpMKOMeOlHvStu9H1Xxbg3bXg+8JwktMbKRw+dp1/O2b5/D61DJysVrM7nwYen0LckYUrkUQTnYqGRx+l/IWIFymbJlvgICrQ7Nj68KUFSBc3Rt/rfkAHtAyRcQMoNFOIj5+AUt3bmBPchBPDzThuaP7sa8hJJawQcNFwSxKjLvd6aZAOCvhYQ+Ec9bSf1yxGYpsFbI0rORKuHxnBpfvLCEd6cWhhx7B8ROPobqxFcvpHLL5AhJ1TWql+uwWgnBuMJ5Ypgho+lZjIrimtLJ8n3D1PO5JdnmfVq0y3PkVeFcjtQ7C/Xn9AITf/8q4Nx3dIR1dydH7m/+6lY2iFEvfhVTCbVxftXFuKgk77VXCO2pEvEDR0f26tNpsfJ9wvxNIUcTX6eikaOneweQTKVbSRVxayGN4pYgYitjZ2Yq+xhBaggwm6ZG4+WsYFquwvriJn7NxYXiRIkE4wQZfZ2wth4vTGVUJj7rYLXT0ALh9euLV6/GqzEDS0S184Yu/9jMHwpUHKRdLHrMLwzhz9nVcvPoDuG4Ou3a3I5ubwujYHURjGhrrq3H4yAE4wSQcj2LPHjdlUabBscLS/2yWdCzNmRgfn8bSQgZPH+zGRx8/jmg4CKuQRSQaRoCUGtKmOeYSoigBIFncVGAs2YhEozKrGBgSgevRqHiB+1clHdEJFlAQenwPXv3XW/gff/8K2rofQbwqgUw2j0///Gdx/PjTCGq1cAtx6JEAHENtxh8cHd3roWFrBelKAeBb//W/SiX8f33p9/Gl3/wthKJxjBZdDI0pOnqt4WBnfzf66oKoch0YtCVhwkFaLlRV29/O6BOutAtUlVoRAlW/Nh/D5AoZJbSTurZsYXB8AUtFFwdrgxjobkaLgHDef/b90prPdyCvTEKp15BAmPQuduXJQvHuAvsigwGho789V8Lg9BLSgTD6rAc+4fe/xW7vkR8GCBeWkMeQ8D1316tfSniJF+noPl0vVKb6VX4eRdVdv9YD3w3/fNcQbE0PfgDC73e2bBeEc4/imcoeGCMYEZ0PaoCkM1nMzs7j5o3bGBsfF12K7q5e9PR2YGCgCXUNDTCCQVj5AhzbQYhUdj8R6Iv6+W+6kjh3Hx9EqVxv3jW5XQr5vV5uu9R23aP2cqNViSjGDhQucjEzO4eX//kVLMwt4cSjJ3H0oaOorauWzjlTWogCIqiVTOexlspgbDqFqzdncGd0Bqu5ONo6+nHoyDE07OyV6iMvWgoFg0xKK4E2OSsZd3kVD54AHCfH7xO6G4Rv4RNOb2B+dl8g9m46el9fn9hS+XR0W4ScfAqzF/GVgbfnplBRTeQjNLqRZPNYGp3A5A/fweLIBAZCNdhf3YiW2nrUUc+kVPLo4Y6wJ5X2yf1fWV312QY1DVm3hMm1RQytzeJMdgY9e3Zg/zMncfjwIbS2togHeYAUsy1e4ycFLKWYIGd3CbNLMzh99hReO/t9zK1Mo6Ytjpq+MMJVIbixArJOWizE2lm99dD2OhWdXXuegNbdhIZN91wFeyor5uWYqZzUUohSsdtUTBzTIyhmLTh5HakpHbmsjR1dD+Ppgx/D0UPHpBXFB+GqtikO0/d/k97HI7delxSFLSK9msHg4BD+8fUL+Nc7s1gNhLGw6ygCTS1YC8UYAakqg2N6sX8li8PXM/DHSrVV+OccC0quq9afjGhZt0hpDqhKBJvTPUFpPjFVBabK6pFC9fw1AeE90xdwsrUKzz96CMfa46hJRBDUbaRLafEtD5b1Gu5vgIJWRjSnHIJwtn5K4ohcSAJxFyXLQcHRkLNc3JxawbuDs7gw7aCjswcfe/4FDOw9BD2SQKFkwtKogu4xLeUb1cGtNIwq+sEFjPthn9cS4wNsAd1sL/Mq4d785XniJ47uroSr2OFBJfz+7rgXbnkQmzG9Sm8HsJJa/f/Ze88gu67zSnSddGPnnAF0A41EACRBMEikcpYsl1yakUzZlmRbcpiZ90aSZ2xPuerV1Ht/X41dDmO7alz1JNuSbEuWJUsUKVJiEBMYQAQih07onLtvOPnV+vY+t283umG0Rtbj4+Cwmt3ovveec/bZZ59vfd/61mLbhBZm46fpyaQGXoMpzlGhURGE+3h9PsIrY8uIpBLegX29TejK0CaL/dcM5ZNJkFhxaI63lD+lK0HfEZwvoQgECbVGH9jCcgGvTbkCwvMCwtkTnkWbiF9utg9NSaZtg44c1INMS1ewJCRcFCCg9QMMDC0s4cT1AmbKJnZmQ9UTnreRF6uHpIGEDyqdH096wj/9+TceCA9MSZJ4fhEnTj6NRx/7FhYL59HYmEIm66HsjYtwR9+OVnR0NKOmJgs3WkEQeqJ4a5i092DVxIER5+CWqRqbRhw24PLFa3j6qZO4f3c9Hv43P4eW9hb4y4uiSKmSKcrSZCMIV5xoWm04cMtlUH00lU6jprERhYUFJdJhWaDACL8TRIZWAcUyxUt68egPTuMfv/U47nnLB7FjZz9eOP4i7r33HXjfez6K+ro+wKuDkTYQkVP9rwjCRS6DC5HQFZXA1df++m/x+7/7e/jPX/oP+DX2hGezGJae8BmMsifcLktP+K6mHPIx1fw5RCrw4YykAJuoonLUGNCJQJtI9+vXUB09adgORTSNyazTc56IplHH4FAj6eidaM+bSHEfMghcRpV3KPvL2QwiX9ITzs8jJz6l3A5YzZLbUGdFU8qS79mJMs6PTWPFSKE3mrlNR7/VFXabr/vZgHDtBy9VcKWPUTEySKoAQtHTmr3sH5foeW1LFHjZUqJmS1WiVq+p1f2lyTtvTgm9DcJvdbpsF4SvlpjgJABPSXK7XHZFWPPs2fM48/pZzM0vo7unB0fvPoadO/uRzRmoqfNEZVdaknyKA1FlOIZj2tpjnuvXWq2Hz+ztbDcD4T8tOuxW1babHactNBFlaxoIayRZ502sFop45snncO3yEFqb23HowGH0D+xAKmvBTrM3GJiZnsLZc1dw+coQTr4+irklA066Dl277sf+g3ejf+AA4iZLquBsBaAqMRW4RVhKWYBr0aTE+ocUUopkbkFHvwkI3xYdnSCcvcci4Kfv6iSbxoNLfMKrrAezqRgz10Zw9eQZzD5zAtHiKg43dWFfXQtaautQGxvwXYo4WrAcxaxbWytubbYsO5SSMmEbJpa8VVwYH8bJyWsYazRw+L57cM8H34H9g4PIZ3OwKPSb0L82+fifFrAknZnn4gXLuDZ2GY8/+X38+NXHUAwL6NnbicZdNfBiD1EuRCmiVSjQTlU0va25xahkvox2xU5W2wCLyJoOiYW1pp/V60B4FSAX1kYSK/ACEoQr8JV3MiguuwgKBpZGbXilGHt33YN3HHk/jh4+JpZkFEpLhOt+FiB866sfS2tHYXEVVy5fw/efOoHHzw5hyo0xv/c+GO0dWM7msSpFIp4e7TBJ9Vfgco0nUtHt1iLKao9C0mchUNTTVajDgpzoRAkJRlV+CTwDi6KTOlkY9MDyPdRGS2heuICF4YvoGXkJu7GKd90xiHftbkFnRxPyWRMrQRFp2wJh9HY2J6CjDTFPCr6hRaCFheJLzMbWhcBMIzQdXJtewUsXJvHPL11HyY/x7ve+D3ff/xB6dg2K1kfBZ5JIiW6qhIfq+V6nt6Qr4JJo1Icq1fFEsE1iXI6HSujJp5CdnKz77P2uroTrCyAjf5uOfkuX/l8QZtMWZTKwVdnLG0C4AddzcXY+xiujCoT393RgX08zurN6IYgIotZA+JoRZaKop0GtWvsVR5zpZelvIdA3xKLs5DRBuId8XNbCbHm0C1OSVAsGGpvsgxKeAsL5IFM+y8prWdPn5EeCDWBoYREnSEcvqZ5w0tEpzJZj1k2awqtK4vydgPAIn/rMb7zhQDgp5ASxxdIKHnvim/jGN78MJzeLnt5GFIrjqKlzsWfPLuwe7EY6ZYgXbE1jVh4Y7HcyTF+LvgClAvv/M0jZ9TDjZpw5cw7f+aeXcGePgd/+3C+id2AnvPkZAYnsi1HKyAR/WqlTROiVS6iNFDzXw/T0NKampqTS3tjUJEqxBN9U5iTwF39Py0JkF1AslRGjB488ehLf+qfH8d4PfQJ3HD6Cb37rWxgYOISPfOjjaG3bByuop6zozwSE0wqC85KBE2fx1wWE/74G4b9dBcJnBYS32QUM7tqhQbirhNmEIaKE2SKD1WiqhVLJUvssV4FweV1CqWKVw0qJOroC4eOYLgOHGlkJ70Z7jYlUVFZaW1LNUUA/hCP/F9Xb5H4RVSFViQFpx1yNZbWNEDNDLiC8hPPXp6QnvDu6Lcx2S6vrT/CinzUITyrh2lGpyuJRg/AEY/nrAZbSMaBPrWooqg6sWTU0BE3cOAC3QfhPMCk2ect2QbiZySEOQxSLZczNLeDSpUs48/p5jIxelyrsnr0HcPjwEezasQvZXA1My4OVXkSpUBJadcrJIJ1KK6smimTSGUXWiCr2g/gZ3/r2xgbhysYvpIihroSbFq2oYrzy0kmcO3MBxdUS9vQP4tCRgyi5KxgeHcLk5KR4HC8XfJTKHmYXIphOG7p6BtC//x3o7B5AKlMHv9YX1fUSHQVo8ZXJChirvm1kGdb30E8Cws1IKWlvWgkvFLBr585KJZw94WJpZDCJroMwaTWoROYVhoxZBcK94gKunTqLS6+eRHj6GhqtNO7tHkCflUVjPo8cWYaeK+DOSdvCxqh6+y1NlqVULBVFHtdccQlnhi7h5bFLsO/ahWMPvQV3ve8h9HR0IApCpMsBjFwGBr23N9l+eiDcEhBeLM/h0tA5PPKD7+DFMz9EYHrYcaAHjf31KHpFoNZAYIXiFpMnDzwB1bKuKriowPd6j3jR0iHC1Mru0roh9nW+vI09+msL7FpyJkZW94MrEK7YdDHyThqFpTLc5UiDcODAwDG85+iHcffhY8KYVCCcccDPphJ+MxAeRmWUlwoYujqMx546gUdPXcF4wRcQbnV0YjlfgyWDvu8MocqIY1KvbwLCqyadgHCTLD+lxM6hdFiwYlshE9K0HRYHkQie5SldHpNxWT+McglZfwGty1ewev0qekZfQu3kFTzQ342PHOrFwK5utDTmUYQrINze5pqYgHAYKXgmPd8VM0Wch+JQ2odiJyvOO2PzRZwZXsQ3nxvC+ctDuPuee3HXfQ9i94EjyNfWIV3boEK5ZA3RPyTPDhFWS25vmV8KfCetMIp6rhT2qSwlKKvKJ1xlNDaA8ConpNsg/JaWN1UH26oS7sdrIFwF8RqDSgivuo0t3a/qRi6GpoBzV1fgr8xiV08H9vQ1orWWQDCxQ1qjniULT7ly4ygp/gQgs0uG3puB7EvRceeKqzg3UcLwbBlZQ4HwvtY8WkSYLYJN4JKAcMlmq8WN4Iafp3pi1T54Nmndhc6Kpk8hBBgYXpnDK2MBpksOBrIeDnQ3obfGQG1c1CCcn8tso6EUgLV35C89/Lk1EL6zW0QOEqr+Gn1oc+rdrV0q3kw377mrzvpLD5UVoLS6jNnZeTz51A/w1a99BZE1in0HO9DebaJ/v4m2tnpYqQIiZm1FETmF0E0jCi2k4kbYNqvWBlx/FplMXmxbSquNuHL5Oh595HX0Zy38we9+AQ0tJXjhLGCUYMUZLC9EKK5aSNu1aGqrRSpbhOdfgSXKzLSA6MLoyDwee+QqpmZnsWfvXpj2dXS053H3nTuRJyqITThmBou8+k4W89dtPPXEMzh39jw+8MFj2H/HERx/+QTGZzqxZ99R3HPfR5BuqIdtKkXL7WzbV0dnBluDcLFxA77+lTUQ/quko+eyGCqxEj4rdPR8dllVwutrkUNJjCLo6hnIT0I40kQU1qtdoYTxN/IwpXdvBSBrixPbRmhaeHUxwFmCcBe4qzHEQG8P2rIO0ijIPFeuprYsqOwvV5yPCCm4cl9QjscA+5cMOKw5JJEgAyYnhTA28fxECRfGFAi/rY6+nZm1vdeSqxDSNqU0hshdhBkuwDCL4q3LJFailM9uC4OevnwoatbH9vb0Rnz19nqKK2v9G/FUtnFMFRbCLb+Hz54q8Eumi/Z+Z+Ao/ruM4cnuiiKhJiJuQankYXxsFJcunMXVK5exuriI9rZmHNy/F/v3DqK5qUGeiOKv65DxtD3a8Jump9/wpGfUYItOpJ71EimlDAS0+Zybx4mTF/DqibPI1XSjZ2APFtwAV4bnMTOzhMioQbahEbV1ddi1ZycamhrQ3NKM2myT0hBhPl+LkyXtHBLwiuCttvXUFNkKaJM4hhR13ZFdpWSsfMITdFddLFEgXLyyHaUJwJ7w4eFhLC4uijBcf38/mpqaJJlmlH2kY/ajmjK/+CX6EeJvHcE0IxRLq7ANHynHQhj6KAxfxamnnsfQK6exp+Bgf18/9tS1oSmV04l89YwkY8Yiyy2IYFINvmquJ3iyAvjXYlL1qtBD2YpRMiOcLkzj8tR1zJge+t9yF+578K3o2NUnGgYEF7ZpIZXN3PKdlLxwe9GCPFBFYGV5dQVnr53A4888gh+f/Q58YxW7Drahe3ctLPEGX4Fhq+gzjtaE2aoPcEtxS9HhUTbA1W11MlckeX/jJs940+dTRKq4yWxKBXkYnoPybISlS2U4RhpH9z2Ad977MfR19YNJGGkvJeuRa8vGz69U6bXFWnWvsT6MrdkrmyfnZK5v1rdkAJ4ZIFwpYPjqEJ744fP47qmLuF70cH3fvXC6dmLOysFwaiVWoeZTMVOlmVDVJl/xxCU7IjkHsS6LAY/Fh+S+SZCqApaV91X1ilvFVaTsFCzPQG2pTBse5C+9BnvoVbQZRfzqPS146O690r6asV34vivUdmnplCJm9Xqa1OurDpYVZj3uN9j0+v46xyXe057nY6FUxEsXLuCJF17Hqhej99DbcOzdH8fho/ejaDWIQjpFOJm8oZBwKmUhLK8lqCpMi6obgLN1rRLOmRsirLQKa4SmX8+1R+jTCYNHt9BYZh6x78KOffQ1ZdDdnINNgWeDJZ0ESSZtE1y/GNBsj0m17Zv8DfqGmwuzBaWq7i+9+MsDSQtscfgpuCHiEgEuzEY4OaxBeG8HBvvq0caecK2sqfpTFB0p6S1PHioJbYbjpIzl+dkKOKi+CAMLK2WcnGJPeAlZk+rondjRmkYzgaJY0NOCpXpx0u8NSO9Q9DLJaOnsoAjJJObzDHJJR19cxAuTPsZdDcK7mtBTY6AB5QoIF+gkFDV1VXnj/MrDVT3hbxAQzqRG5LsYGr6Cv/vGl/GNb/4tevpJWzmGzp4UappW4KT4gCxLwkB6/zggUQYxAabHrCjFx9jfXRLxsSiy4JVaceniKB793mkM1Bn43S/8Ntp6qKK+hFJ5EcWVGJPXVzE2soT21l4cvnMvLGcZQTwEP/Bg27WIozZMTS3h0Ucu4oUXX0WhCNx3fyfe8sAR7B1sR43jykObX6VMI4rlECMXXbz8/MuYnpzGO959CAfuOILTZ87i7OU8Ojr34MF3fBw1ra1wLPYtbi+A/ElAuKyXFOAhlckEvvaVv1mrhP/mbyOVz+GagPAZAeFNTrFSCc9GqhLOzCt7txQdnXZ/aoEyoeijKtGjLMpomUHgpTlBQqeiFcSrCwHOjUxjqhzhLTWx+ISTjm5GBPKqRkk6ulTb2VeezH+CcKFccp8pAeE0FDSlDUqlPEPHgh8beH7CxfnrM1gF6ehTt+no/0oL+m0Qvp2B1ayn7bzlDfja7YNwxSpKkIwC4JpAFkdw0in5d6lcFvFIy0pheHQRQ9eGcfrUSYyPjaCmJo+Dewexa0cvOjva0NnRjpRjS+AkiVKLThPbW0Pf7CA8lMqbgWIQ4rVTl/DI93+IS1dmYWRyyLV2oqN7H1paO5GtaUeqpl5E7Goba+CkHKTSKVhGBnHICqoBQ1v7JYlzqbYrqCYzdGMOWTUpKebBWrJdBSC3AsLJLqMAKi3KEhDOfnD2hROE8+9x2UOKNGtS4RjfUAuGlS7hs4YUoobnlgSEs7BSLhYx/ONncOXlU1gdnsA96TYMdu9Ah5FDM9kUBB5CrVf157XGlfUUmYr/+BoLfv1dagOuA0ytLOK58UuYD0poGNyBnccO485jR9HQ0SY2egQmUtUU0dcEJSQgS33fqg9ZVZa3sfkG4sDAcmkBZ668gieffwynR58BUh5ad+TR2pdBbATw42Vp65NkS0SLshu3rcArCyOKGacAm9zyUhnf4jglN0+qMsF3BJ9MRl04y8YNCEsGVic9zF8oIWVmcezgW/Hu+34evV07kcvlKlZ2bAPkON1wXAmIrdgHrD8Ozi81H5N5mVyDre14N/OGF5Fa2iYuLuPyhUt47EfP4ftnr2C8FGDq8ANwundi3s4BTo3EQ06g+r8rzIAqXCsaC4yZkqWMx6ZdeBCyJU+dg7xFzz/GXDJuiWq6/jkMizAp+ucbqCu7sH0X9VdPwrjyIhr9RXz6SB3efnQv+hps1KQC+L4n7SxKEJDMIW0lJXvU6qiVIdSCABX8otd3fbHlWkgSToktKrJKjNUoxunRCfzopXO4OjIJo34nDjzwftzzwNvQ2LNfxHuVtTJBeCAFtcBlYlHfD/rk5fOq+uLXrUu0qtWV8IT1lrROULFfEFWlQq4q76ZBi2JPQPiO5uxtEH6TpeXmdHRKnqvmKD1LdfaGF1bmPJvC1cQK6RO+EOPlsWUElUp4LTpyrOaJa0flRlGAQ010uzpJVlEv1P5nXPWTO8QAFpZ8vDJTxIVFVsLpE96BHS0pXQlnNwxpG1XVdl2lN1wtEc3DF48nzdFI6OhcI5j0NoCh+RX8eNrHmGdXKuE9eQONlKfSdHT27kr2pwqEf+bhT7/hKuH0KyQV7LkXfohvfuvLOHXmOI4ca8R73ncfmloNGKlZyWYHYVkuJW+8YlBAJl0Px84gdvnAp3J5BCfFCh0vuQ2v2IYL54fxzNPncbgrj89/5lNo62Kio4hSeRmlFROXL0zi+AvnsHPHIN7z3rfCdpZhZaawtLyAlF0Lx+lEEFg4/uIkvv3t7+O550bwoQ/vxsO/+PPoaM8h76zKfhGWEdT2Ym6hiIsnF3Dp7CUBh0fv24nBvfsxNDKGp54rwE4344Mf+QxaenrhWKmfEQiPJQBaD8J/D//pS/8Bvy4gPI+rAsKVMFu76alKeHMWGbE3SxpxlD3NOptLkAbFNgkFwoXIz7tR64TwtqBFqW8CJxZCnBuZxbQb4e0ZgvAutNcyf6IeimpTIFyrumkg7yE0Y/i8OeHoyjtpWZqVHPFvSpjt+Ynbwmw3WUd/an+6DcK3M5T/K4PwNaAm4nlJvGva8AIf6UwGZiqPqfFhnDhxAmfPjYq4ZcCexnwOu3cP4OiRQ2hqqJeqpp1OSdAUuWWpoMesnvDG39b2JqlkbFEJXy0tI51Jwczlce3aBL73yA/x2OPHMbNSRP+hu/D2d34U+/YfgpNtkZ5NO5WCnbOEDs6vMGC/NfvpHaG7qjh67btUwrcE4drX94ZKOMFZVbKkOvlsrFXCq0H4yMiIVMKrQbi0fbk+KMDIZLA8KwjCNYimz3DKMRAGHszYhVsqYG5mGme//c9YvHYdtR7w7vZB7GrrQr4QoDaVERCeeEHzOwGT1D02EF4q+CixhNow51aCEqw60m9n8L2zL2EpctF//1049oF34cCRQ8g21IlfNO33GBuQ5p8A1VutIK+VRG9twocloLhSwrWpCzh++sd48bUfY9kYQWNbHk09GdS2QeIqH6sCwgN6fscdt/bhCUAy2UMe3ABqt2zpYSU1yErLJauXgalU15kAyMaN8FcjLE+4WLjkoTbbgAfvfhfedvT96O7oE00CJjGEEaFZNsl3PVHVNxES1Cr6G8B2YiOXiPnyO481irxNRd44PzZrq2Fs7YUGCjPzuHDuPL7/5PN47PxVTPkxZu96EHb3DizYWSBVI5eN1fCsR8tEnZ1IpJt0gSwZ9ARoJv8Wi04FkZVTiP5Z3YfasSbRRaFbiOWqFtnQQFPgIRtHaBo+BevqcdQUpvCJQRsPHhnAriYH9akAHmmjjqPvASmjVFgN4migwataB9TgSrhXtSXrAwtkbC2VdYTJA1O1gpVMB0PLJZy6MoVTZ6LIJ9MAACAASURBVC/j2myIloE7cfd9b8XgXQ8hnc8robfQUy0M4mGerVzLytgkOQC9JsnhaFcCziV+qS2phFcxsZJKuFZMlwSOkRP1ekdAeA49Lbcr4Vvd/DcH4W7SRLDh7dJUoTC4MKEMihnGOLFMP+ElBMvz0hO+tzeHzrSq4zH3kvgPV39aJQFZ3eLCF/CaawyeODPMLwZ4ddbFRVJ7YxcDve3oa7M1CFcvF3EF3dWSfKTNomLCBkkmuUo9q43gsgLCy3huqozrnoldWR/7u5vRXQM0apYKR4Q2Z9zEa1dyERHeiCDcMiwszM7jq//whzj5+uNoaDaw73AaO/s7YKfKSNNOxXBQWI0xN1vE4uICyhhHW2s76uvqEUs/Mv0JY0U/C2i7ksLKTB6XLoxg+GoB9x/O44PvexA1derJyoXcRjtOvXYF3//ej9HU2IJ3vOt+tHU6aOqIsLQwJwmZTKYOdiqD69eL+N73nsJ3vv0q3vngMXziEx9Da2seKXsUUVREGE/CqD2KS5cn8aNHzuDy+Yvo6+nGez9wEHv234GpmTn88/dGsFIw8W8f/t/RuWsXqMdvQy00t7ptvxLORBFTsFxkmaS08fW/Vj7hv/Ol/02E2VK5WlylMNuQsihrNYHBXb3Y1WIjG3KhEv6hXtuq7FM0OCcZgSA8aRlh1pY5pOSeIQDn16n5EOeG54WO/mDOEJ9wgnAjSXBV07OqB4RBER8ytvIi58Z9JJUJstI9CygbwPOT9AmfFzr6Hn/0diX8VifWNl93G4RvZ8DeJCB8O6esuWT0jF5LN6ukMDfXi+B7DNwtlP0AZ868jheefxEzc5Pi+X3HHXdgoL8frS3NqKtRDhXUX5HiED3LogCm46hKOOma29q2+/ptffjP7sU3gHAl1uQGJdgpG0YqjZm5Vbxy4nU88v0XMDw5h91H7sX9D34A/QN7AbMWLhv1GIBbvlSgyRRE5MAy2VefqdA7hS5e5QeenGRi/V2hi7JKLhXp9ZVwqTpp31957yYgnIG70NF9H9e3qIQzoA89XzRZYh3UEdwn/eFGRK/pGKHvISouYXZqAteuXMbyEz+GXfTRV9eMd3XtRVt9I8zlciXWE0Yjg3m2zkQxWITzNrRr83nGecjn4WYF6evxMsoIcWV8FI+fexVx1sHht78FD/78B7Bn3z44NVmp5EuVmABFqozJY1VTuUVUd41mu3EyheY29QxiA6NjY3jm5Sfw9ItP4NrYRVAXdsdAN+paHKRrfbh+GZFBUTb25TMhvqbGfSuTOd42CDdhuPUIKaLFNjMR0+JYmLD9OpSXAyyNl7E0GqG9uRPvecuHcO/hB9HR3gWHLBheI13lJtCjG4JMKT1uci3JTkxRu0ZVvFV1Xp2NioPW/p2cYyDFgBvL90mCZuNYEKxGXhorc8u4dPEivvfMs3j83CVMugEWj9wPp7sP81YKyBGEs9VVr4SV5ue13VkGmbimxE1yfnpnHCHGNsm8o/q+zD8R2lWMFCmC6FVWuBx8v+3ACGI0BB7yJtAyfhrBhWdhzg3hY7sMvO3ufdjXVY+WWuofxLAcldzgPSg1S4oN8x6T/usqATTN505rV5/qMV8b6/V0dX5OkYrxYRqTywFOn72I42dG4DrN2LP/EN75oY+jubVd+r59JrIsUyjy4QZV+HVrjh66CgCX24bM5CrdgSoWMOdWIn/HcVvLg2QQBy6cOMDOFoLw/G06+hY3/b9AR1+TxK1Wv61QjLh4UsCLVlN+hFOLEY5fX0SoQfi+3lp0pElxVZ7FymdyPdeKgLaCERTHQtFnOeFFFEXTsAxgnhNtuogrc0VRRx/o7UBfWxrNjvIYt/WCr3ailSV5Y1E/jZOp4r6k9iE3ptycBkLqUQG4tljEK+NFTFEdXXzCm9FVY6KBlGyx+9Kk+grbSQlm/PLDn3kDVsJNjI+N4y/+6g8wvXAKDzy0F507XKQzVGEtIOXkEUcO5mc9XLsyhYmJcTR1eejr60Nra4sYW4WhKyCcWUvbyMJ3bQxfcDEyNIGs3Yn778ririO7kc5wbCy4rgcrasfI8BxePz2M6ekZdHY34fBdfdi5pxaFlSVkLT7oVb9isWji5GtX8MTjz6K34yDuv/8odu/uRTozJjR5055FIT6A105dwd9/+Wmcee0qjt61C7/8mXfg4JE7sbi0gn/45iVMzZTw2c//AXp29ovvZtpiKfjWt58MhHsAxTM4Vw0bX6uAcFqUKRB+pUyLsimMLpbRZIfKoqwphRxpouyRE6qeUilIkjqy6DIBIslStj2ooEIq4XzQqUceQtMQuhFB+PnhGUyXYxytNzHQ1472Gipac86q3KW0dWj2ieazgEyJRMVe2aCpICihZokBi2WARJLnJ11cGJvFKtIYCCZug/Bbn1rbeuVtEL6d4XpzgPDNKJk3G4VKgK1CYcVy0Zlqtn+Xyx6uXR3CKydOyvqbSmXQ0d2Evr5eDPTvQnNzk4AtMmUs2iRqhiajREli6/U5ptL0trY3CwinCBKr1klPuALhcCijbIiAWdEFxifm8fgPX8Zr56+ivrMfBw+9BQO79yFX14FQRDMBNyyp6ra0HqVhCuPIQaB7LEXzuqI6LNLFlRCpmpIuoIBg46dAR08q4ewJr6aj+56nKciKjk4wK82G2v7ViQKUiwUU5qZw6dzrOPnaCTRfG0dXbSN2t3bjztoO1FDAzw1ZBpa6IuNDVW1kHGigaEVwN2hYrAPhVfMtAeRXwgVcm7yOoYkxXA+L6Ns7gKPvegj9dx9Cd18vIttU85lPxYDKKup5mexfgUVF560gxg3zOjS2R/tgC8jZ8+fw3Se+hROvH8equ4jOfTXo6muDnQtgpstwvRIsJ0QqRfBDivjm7R1bsstJIdZ0dDUtkt7wNbBTfRriVODWiJ0dY1K2miUg3PLqsDJfwuzIChaGfHS29+IDb/85vOWeh9DR1ilJGqHzaxAu4DRxvpAOOCZSVHzOts4kCkmAeEKXT5S4OVcZwxPMkQJdCfJvZT0hOPUteEUfo6OjePTHz+Ox0+cwsVrC/J7DSHf1YsFKI8zmxEWJ7FdlJaji+oRizvjeMSzV1iiPCq1+TutVI0bBVFeEsS3n6EYQTqCurgDrwLEo71NF3vAj1AUecqaBpqnzKF94HsHUVbyvJ8bbjh7EHTvb0dJcI44SUsjwPLn+AsJtW4kNC/NUJQaSMeN3ug2of6uW3MS7O2kPoMChJUyPSIB9IbIxF6WwUAQuXhnGaxfGUTJq0dc/iAff81H07tgJP6QuSEFitlK5iMio0iaoYg2ooqXSzlJCgIkaevKcTdamNSHWCh7SjAtV3ecJpEXLgbK+rIT3tt4G4VtN/ZuCcC8mHV1tarom4TuBqPJ8ZJaJvy2FIc7O+3h1bAFRAsJ7GtCZZlUSyEimR2dTojU+UkHsxXRGSsMRXuIgJkhR9khJR8l80cfF8RWMzhSQFRDeib62HJpTCsxYfLBVGmbUg4SfLIJGktUiuSeBPKSvK0o8BbZYUWQudGh5Ba+PrGK+qNTRlU+4gxqDqpQMdhSYSTYZiSjEp37pV99wINwr+ZidnsV//6svYXb5BN713kNo6V5BKs3xD+CVciis+pi87uLi+QlMT0/i6ANN2DnQh5bWZnjhKsrlVTG2MmMH2XQ9/IKNMy9PYXxsBvsHjuHIwQC7B9qQzecRRSnMTi9gdTGLSxfHMTw0j5MnT8JOGfjYv3k77nvLoNDb61KkTBZF5MVxsliYC3Hq5GVcObeCrq4O3HvfUdQ0TCCdCZGtXcS1yS5cuTyNR771El4/eQ53Hh7EJ37xXuw/eAfKnoev//0FXJ9Ywed++7+ib+eA/C7jNNzKcr92HbctCkGqPL3L06qabRKEf0VXwv/jOhCe0NHzaQ97SEdvyKJGpNJIAqcwmnIA4PxTM5aQ3BfQ7YhFhAbI1ZgjDpRYF0ycFp/wScyUIwy22ujv7UJ7DkjzMzQJhPtQwmyJIRrZKb4S95JcG/vodFCvpzdrNL5laRBewsWxKRSQxo7gtjr6tibXNl58G4RvY7Cq+wC387Y33Gu313vN0Mjn8ygJ6iscXwPXro5hfHwS5y9cwuTkDFpb2zC4Zy8G9nahoaEOdbV50a+IQiWQQ/AigXeihM2gkLR0Ybmt9Q7e2pC9WUA4tWUSEK6qflIJD4uSCeXIO6l6uL6BJ58+gSeefQUlswa79xwTnZKWzgGEloWy68FMm0LvNy06BqSkQyjwFfuoWvyo0qusQVDS6iawR1PCVX+rDoQrVSfqkWwuzCYQ4ibCbBt7wl3fU1TkWAlJCQjX7bQUVbICF6tLS5hni8NLx/HCc8/ioAfs696B3e096I4y8ryqM1MVQCNOJ6Ylgmlpw8KK4aFUoWhVmzEo/ZfqtE8Cwp+evohr10fhGTFaDwzgyL1Hse+eO5Ftb0K+vg6hjvlC34dbdpEyLZWwZiKBoli6n1Ymvrg53LjF2wThcytzePHlF/GDp7+P0alrYItyy84cmtrqYGV8wKIQrYtM1kYmbSMIPHgobr7vLZq82fq3LWE2VnPdjMTmInomRaOkEl6P+akVjF6awdTlAtpbOvG+d3wY73n7e9Dd2S3q9QSKCT1ckgaRsqVKwHQiGsae8WRsq7+zr5yvSdovFHU6lGTEZr34CV39hkHhMdMKNw7EQefxZ5/DD149jbGFZSz17EGuswdLjJyyWWVlHEco2kGFMZgUKih+brI9IaIFWSLtzUQj4BuRWJyp5AHn+5oAntxnFZFEVWQTnZ6Q522JoFsmDJA2DdRMX4I1dQnB7CiONXu4a/9uDHQ1o6k2i2KphIJXhuu6UpziRgCtQLRKakgvtRTzFTbKphM/brU+JGwB/sxrRAehdDotY0x73xU3wmw5xtyKj8npeUwvR6hv24V9Bw/j2EPvRf/goLBwyuWitNIUCiuIrPobhlzaTvRvVRNDdatMEnhqVQd5rf5ZipJJInGtsh9T0DLwkDJCqYT3ttZIDpPy17eF2dYP/01BuOvPV0C4GnQFEdRNqCyPJCtPukUY4sK8h/OzRdh+EW31Nehvo6hZGhazVX5xTcw2Vmrn/KzVrFLKJGXJ0pOdIIQ+0gKgQWVzSzJRsyurGJ0pYXRqGam4hH39fdjZVo8cqUSk+wS0dUoOWffZEkIShPO+pgiVpcgTBO1UAhWxqthCYKbkdUNLc7g4uoT5FR89+RiHdvagqzYDw3cV2LLSujdc4LuAWS5Wn/61/4jZ2Vn84R/+IfbuG5BRZgZM+S4mxPhq0bhbC2vWv2pz2w2+JrlZmWXjDVsul1EuruDs66fw5At/jtgZwR13tqGhdVVoMmL95rfh0sUhvPjceVhGHnfffQS9/SEyNTYsx4AbLKu+fYfZvzwydi3mxwt46cnTWFlcwUP3vxMf+FAvLBTgBxaymWYsL5Vw/IXLOHXyPC5eHMHEdBFNzTb2HdyBB995D+69524YXhGZbCjWaSkGI1EOUxOL+N4/vYrllVUcvec+3HVvNxpbcvCiCZy/Woer12YwNVLG1NgQUraJ975/J/Yd2AfTsfAP37iEa0Pz+LXf/D/Q0tEplaG0feNCU72w3CAeUhGeuNXrwhWU9E1LP9gt/N1X/xZf+sIX8Dtf+AI+Q5/wmnoRZrs2sYjRpTJaM8vo62xDf2Mtain0F3pI058zZl85Hwy8rzg/Q9iRDzMyYHPiinWZSoTxgSOpI7k9LARegLNkMkzMYCVysLM9g97OdjRmDJjlBTiWgbTjwI1MSZrRV1wsyuIIKfalh4Aw8WQfSnRReSbIionQykiC4IWJBZwbnsBqlEKn6d6uhN/qNNnm634SEM6AfjvbVuJE2/mM5LVbWWX9JJ+VWMzc6ntVu8zm575dC69b3Wf167a7j63HKnm2bng4U51aAihaDaoeQF479mRSzqRUKksFK53KorhK67F5PPmjZzA5OQ3TsHHgwCEcuuMQWlraUFPrw9igACeypRXlZfVsWqMDMyjdrlr9/79A+JYiXVSmTNwoSJGTWebBSBHchCgGAUw7L7HJxcvTePaV83j8hbPo6NqH973/w0jnW1Hf3C59yuWY1qw6oJXKOnvCbfgivLl+k8C/kgDd8DcRq928Er5OdbmKjs6e5KSayTiEYICVxaGhoRvU0QmWCcIFqOrYjJVVkdCJYthhiLxtoLCyjAsnXsazTz2J06dew+GWdjRlatBWU48um21kjryntr5O9k1Qzz5zenxnQgNRirGYAmpUd2b1PfJp12Ypi1Iy7ixLrPBUgsjEdy++jMXCClo62nHsXQ/h4F1H4NTlYeVI64/hhxSgVX33TC6B4I8tAFpRmufGnmeOAQEMv/OLc5+v4ft8nYRnLJeAzgQE8T18P+81/o7vOXPhFJ578Vk8e/wZzK9Oo6WzAZ39LcjXZgDThWFRkd6GQ+cefT4UtxLWQ5SAK1UtVkkCXblfp4Se0e0FSUVUzSMCbFLF1fHxeHXVmeDRS665ttZjiBICGasRs1OLGLo0jtnRIjraunDnwWN42wNvRVNjowiz8Rx5LPw8niPjV44N7YeZ3JBqLl2F8rmKcBvfU1NTI+rqicd4AhCXl5awWihgaWle5i4/m9eC32VMNJiv1g2Qc2JkTXAalrC0tIAr167h9MWrGL4+CbO5H2a6Rr7IlGVyg1TrZjsv8zTwfISuB9/zYbiqyMAyoQBy1ZUtgJthVSGlWB5CM9fjyX+ToSn3oWkIy0KJFBrwc4qny/ue9wY/u8YvIJwfh+2X0J0H6utqpM2TulGREcI3CcBdeJ4rugC6A10n09Q1UhJVqpKfy6k1PrnOMlc0puFY1yUgPAywulrAysoyisUSYGal4p3KNaG3/wD2DB7Auz/wc8jk87BsB2WvJGuXbVuIqFy+npCsev119T05lqQvfONzQQlra+aJiMQlQnbVdpV2pSecILy7tQapiIXPQPe989Nvq6PL2Cb9prwGgqs5xwzMLy8w3i9WgfDqKrhaMBKKOidtGAZ4fa6MUxOLQHkFva3N2Nfbho4M6Ve0D+NqILvUyhzqAhAUq98KIbdCtVUXlv85Aj54qedWirgytYJrkwtIw8WBgZ3Y1V6PPD9DwElSCVcUPeWxx5tFKZmL76eAHAYbmnrHz46pMq19whfn8frIPGZXPfTlgTv6e9Fdm4MlfS26KikTUE89sfaK8Mu/8u8wPz+PP/qjP8Lg3n45Jy5aXLj/vwLhs9OjOHnyVZw491Vk6+dw8HAr6poLcMsByqUAI9fKOH3yAryyjcE9B9E/sANNrQWYEmwEKPnLknewnRScuBHzU8tYmi5j6MwI4jDGv/2FT+DgPgOBv4QYGaTTDXDLIa5dXcDE+CyWV1y4vo/VwjJWivNo62zA4UMHsbunGzCLKBSWkM0ayGVb4JZjPPPEWVy5OgTDTGHvoU4cu+9OhMYivvndqzhzZgiH9z6ImrSJ4aErePChNhy+6zBc38VX/vokrlydxW/+u/8TvQN74NhpWFRn3GRLAq+fDgin8A0DBZVU+vpXvyog/D996Yv41d/697BranC5EOPK9QVcm1tFX76IHV3tGGiqQ530SPiqE9tIaQ9vZdXA+8WiHJrwEUXWUN02GoSrVZtCgcqr9PWZMi6NTGDBM7CnPY+dPZ1ozdmwghXRTWQwwweHusOUDZqqoXsq6pNFQAF9Lq4iiCf0MxeRlYFvGHh5YhkXR6awGjtoQ+k2CP9JUNstvOc2CL+FQdIvefOAcC2sskG+iIluzUIF6N/L4LFYlKA4U18LM5VCcWkZF85fFNvGqclp+F6IhoYm7No5gMHBfWhubpaA0U4V9X29Nr6q20X1dSbJjNsgnHlIxhOMG2xIn5oG4TGrbXEASuXY6TqJTQjCnz5+Fo89ewbNbbvx/g9+BA3NfahpaBaAGNoqUaQqXwze2fdmIzAUCK9OId3YB159L2wOwlWf7uaV8JAOHNJ/qqpoBAOkom9mUSYg3PNUK4I8Z1S8p3RsY9hRhKwJlAsFjF0+hzMnT2Do6hWUxyZQY6VRn8qgMXIUqCHYIPrkW6NIbMkYSDheBA8BfB2nqcq++hs3Hqtj2UgxscSYQ6i3Jp4aPQs38FHX1IgdB/eia0cvzFxatHkS+mxCaZeoNIxEgJBJKp4z95NUxAn8xLNc4jLidQXevdjT10hX9QSQAI4G8ASpInYoTIEY4zPXceHSebx+4TRW3AXUNeVR25YRlqFpBzKHpPBOfTtNhxdXnQRg8dw36VGv0MEl6UbNHq0BIIOpqMo8n5AVYD1/EvYA7+UU9V21JZYAOUoRhIC3CvhujOX5MlZmA9TkatHX2Y/ezi5k0hk5T443vzMhQlDNc1YXUbura3p0wS2pBArV0A2OkSMJh1w+L3RtRbeO4PkePNcVcW5eFwG3VV9yzUkFtywBh0LVptsS21CZgAxLKKwuY2JqEsPjM5idX0Kc7RS7WopOctoThAdBGbUmWz0UxGV/N+cDc9Nk+bHAR4aGsnzV2IXOMrmUCJyRpUG2hrB6NTPItG3YaQdWNi3jwn/7DpMQfEKnVNxH+nhQQspbheEW4LiL6l5Lp5HO18FKMcIqwg9UokdabHmUbNEwVdGj0qErFG7mXLSInb7OiY0bky4cp3QmrZwMoljGl/cPaea2kwdvMztdi5aOnejq7kNrZy9SmZxcTzdwJRFi2SZ8UsWrKt+8DooowLhfV8ETDQq9SCVzTGG+NW97pdSeiLVVZiLiyLoBhDshdSXIcE5WvtsgXML/m4JwIqP1BCEFooX+VNXnoTjdOD1fwEtjMwgKC9jV3Yk7dtAvkrZWAdJiOK/SL8q5WF041b+hK8WV5n+mreiNzN2vqUYvrfg4PTWPC9NzyBsh9vb3YUdbLagJJsCCQF82Tm5molRWwaGylPCTWMlOKPH8rivLVMDSPeGjC8s4MT6DyaKLvryFfTu70VmTQ1YmrcpQVNXaYYC0nQCf/MSvYWVlBX/8x3+M3Xt2VhZ43jA/CxBO2g+3pFpSKpVw4cKLeOn4s5hcfAodvRH27G9CJl/G7Mwyro/O4uzpCczMrGDv4G7cffQQ6uqY0VwhUR1+4KIUMYufgmllYPktGLs2jtdfOQ9vfhEP3Hcv3vX2t6IhtyRgzrJyAAVnQsB1FRWP4NTJ5TE/O4vXz5/DzPQcctksBnftwt79O2ClLRSXxmAZDvK19ZibLuP06fM4d34I2Zp6HLv3GPL1NXj06Ut47eQFfOTdn0Q2FeHHz/wI73x3O+574D6h13zlr18TC57f+K3/it37D8EySffRNMINMf1PD4RL7hBRRLqbKBLga1/9Gr74xS/g937vP+Ozv/GbsDNZXHapjr6Mq7OruCPrYkdXG/pb8sgapFFpLpLIxWpF2sq9QKo7n+AWIu3FyJYKK+bDl9lzSoaoRNP52TLOXx3DbCHAXS312NnbibY61fOpNlZ2NPtEBxGq8Yj7UH1ysals97iPxO6DYJwe5iRSnZxYwaXRKaz4Jlqt2yB8w7T6qf3zNgi/9aF8o4LwWz8DHeNqPYZkbUq+M3hiZY8VKQaBDO4Y0PthiJIfYnl5GZcvX8aFc+ekFYpr/949g+jr7ZMvVhYl3hHNitINrAExPalqrUqOWwHx/5Ur4cr01iDLqQqEB0aZUAKhbSCVaUAUOzh3YRxPvnAWP3zxEuqbd+G97/sQOrsH4dTUouS6sDN0DVFQ0QgzoptCFlpIJtSGapSkPqv42IntnHohEwOqQr82T3S0cxMQriyt1oPw6p7wxCeccYrMM0nYVrEedQQo/vFU3HZdrM5PYmZyHEvz87g+PIYUmWcwkQ6pVcoqdIBiSD0ZNXdpfRa4HpxSgHJQln54AV7yReClKOOJsFoUhPI5CWC7Hi6J7Rgt31gBz+RysNIO0lkFioXybtkCrB3SzaWSSxBekq+kIp5Qpfn6pArLY+QXkyvJuFYLhiVsRlYhWRHn+7ixsrm0tITZpSnEFtmDaRhpxTaRnDyRLxMkFUtRXkOljr7xPk9UxeWuq1IcN23a4q4Jxm1kbiQiX2tVZYYLgQbhCohKxTyMERQjpJws4tCGV6LGj426fAOyTO7pZADHMmELcO2g93pStU4q2IwVim5ZMS3LZbm+FZp61fuTJAePua6+RsCuCBTqLxlzKubT251rm2Yn8H1s32D2xw+KQqMulVdRLpI1ESF287DNlAgcmhaLf3T3KSHyaKWr2EIpxp0E0ay0c/zJ5NA4RlTQOafJ7qzJwOH84dyxbAHjPF8yKyg+l8qk4eSzsu7KnImp70C3mIzERZKsikJkKbznFrG6uIiC68NKZZFuaEM6ayE0i2vJFgJ3zXSwbTJkq0C4JKIMFCMq4q8Xw+MYcryqY9fkc4w4EMp3JlunhN4MB7l8I2rr6uEFsSRyeM0k8aXnl1fd66LXHNUyryvwVXR0gdiS1KgC2ALC1dojrJGEYJ5kjHXxKFFHTyrht0H45pHBTUF4gSOst+qMrR8qIFqtikg1/suLEV6fWEZQWERfVwv29uRRmzJAp7Pa1BpTnHAxAbOJhrWqhOuHCuFNSKoJK9cG2BLLI1kuxjg/V8bV+RXkzQC7utvQ1WSj1qJeCqkOa0cZyoRUM6UuEFcBsQVJ+m5lXz5vWkncoqR7xseXfVyYXcVs2UNnzsSujma05kxkJKOp+sZViKIgPG9FLvqf/dgnJOv6p3/6p+gf6NMZS2X58LMA4clCzsWCixsfPsdf/kc8++xjMDLDGBisR3tXFmFUxuVLYzh/dgTzs6voH9iJOw7vQmMraToRHCNUqpoEYLyB4xpEURarUxmcO3kWZ14+jQM7WvCLn/wFdDbx4ctqPyu1NgIKUUQR7IwjIniiuZ3OClCdmlzG6dOXcfnyVeTSeRy96zD27BmAbawiCFZB1r6Zz2JiZArnL17HtaEYbKNpbh7EnBtixkcmjwAAIABJREFUpVDG2459ADOTV/DKS8/hQx/pw6HDBzA1PY5/+vY1zC8E+Mxnfh99e/bClAzyvzYIlyUIviys7Lc28PWv/R2+9MUv4Xd/93fx6c//OsxsBhcLwLWJIkYWXeyqsdHZkseOBhNNTNNqRjtjKH6p3LZKTzHo0dwO+T3XNd43/L0W6tTdIQYuL4a4PLKAhVKMvfU16OnMoq0WyPJzOGdZVGcuS+9DEQ6ZHVb9jR6tLzS3g+uzSl0pxrsPA+UIOD/l4crYPJY9Azus6duV8M3X0//p394G4bc+hG8WEJ5YXkqQVVUdk4AwCGQtJ1DJZLOgVY3nh7g8NIFXXnkZFy6cF+eKHX096OrsxJHDB9HQ2IBMypF2JFYEMwwitchS9eiuPXET8Jew3SqNZ7d+MeSVbxY6ulIhV5Vw9fyODRd+TNpnhJiWbqk6uF6Mk2eG8PTxC3jt0iKaWnfjrQ++Ax29gzDSWaks21lGCAxl2QuUUu1LbH+TpIjakmY1+Tmho28QTJL0P6uz2+gJZyU8AeEENwRNBOD0CqdFGYXZqkE4qeGsBiYgvNqLXsT72GNOcEkKruciCgO4ZQOOoSnnYlXEGCsWEM4KoOdSTb0Mr1QWFfVy7CGk24rtVIAXf5ZKKEw5xsLqKlaWV1AsFiSmYgk+X0Oab7piHUWqf0NDg1RhM9KSkUaaQI7tXUwWkGKuK5BU+hahsiBEqcx7iTZcVb31UYwMgV9yPXRVkv9cXFqsVNGTsZTKus+cSAwzBWRrMkjnUggtT9Hhqa8QKNp5zPJkqCvYWhCrOvGVUOI3u9HCmEzENZvR5H0CNB1HKseM95IvYRJkM3KvM1nH9k6qxbNa6hZIUyfVmczFWMYtn6+RdYXjksSP/FxZZzRtPIl1k2Bfqu2ZdAVMi+q3XrMIsJNjSZIcfH86raj/vAaEFAq0q15zKW1J7z7p6QlIZfBowY1W4Uc+YjOAY7JK7yBc4jyhzpSNyPbFZSBAGUUBgwmzZ01kLSkyVCq5utIrY0XAr29AAeY6rmdrLSkMwgpJKWYAaQ1NZQZSLDml4bE4Iu9losVTOho+1wiCkQzCVD0o9hsFK5X+eUnsJcKLooyuo71E3yE2UODEEuZMkqxRmEb8uIVxzIRRJNeNzwIykFkwy6bzAsiikOfuCPiW/ANjTH4iXXC0tgTvi42b6gnXQmz6dZWkj1jWamXrxEs8OY+EZSxHXa1tcrsSfqsPz5uC8JOjS1UgfG2AA8msU/lSVZKlhySMMOVZGF8NYXiraKzLob0hh7wVSiCQkkmgpnkgoIUZYgMZLlKa0MAqX/Iz1aYZgASsljODBxOrrodxN5IqdSZ20d5Uj4asjVxUgm2xqp6I1TCU5eerjG6ta0o/OD2RA0tVIAVolCOk0+wrAgraH3POczFedLESRGh2QrTX5ZE3Q6RiE5aTluQAb0iev2NQ/U/xfX7/s78iN8hf/MVfYMfObkU9qVQaksfsv15PeLIYClUljiVwe+bZv8EPf/RttHYXMXigFalMGXPzczj3+lVMjq+guakdb3nrMbR3Z1EoDUtvTZoe6HYMO+UgsDMoF22srgBXT6/gtZdOoL2uFZ/86EM4uG8AOWdFKdKTkhIwc0lxjBhGiu/nNWbFJoLj5GBZdbhyZRKnTp7B8mIJxZUl7N83iPvuO4C6xhRiob67KAcWZuZcnD7j46knX8TKSh79Rw7hzruPYu+Ou/DaS0/h5Zeew1sfqhUBt/nFGTz22CTK5RQ++fAX0bNrt1SQRZBkk+2nVwlXq7dXAeHA17/29wLCP/f5z+Hhz34OcSqLa24aM6tlzAc2WlIGarMptKaBBjOAEQUw2LfGhIFJiiLvJ0Ju2ry5WkiNv2eVmsxxSuUQFpP14YIRgGk7GF0xMDm/gjLS6LBNNNXnUGtHyEZF6Z8P2I/EfVg2QsMWVXT2haci/t6Aa/OeJF2dIoYMhZR4Rj5tSaDJW3RsxcT47DJWAwsD9vhtEH6rK+w2X3cbhN/6gL1RQfh2e8V5T6qqyJoQTzIKSXWHAXe5VBKhouvjUzh59iomJq5LAvTggX04sH8vWpqbxMkiX5ODw/veLSDwlQK6o+mP1aNbrdaswF81CFf0ze1tb24QHrLX14zFNjI2MlhcLuGF42fx4qlhzLv16NtxBPsOHEZdcw+Qygi1NbKY0NbiTgThQkc3EZqqEi7xU9UgVypM1RVxedQQhK9VwtVzTAXyFHqqbFXPvQSEMz7bCMJZxd0IwlmtVq1Lui+xyopI2pZjPntiiXuY3OWX56fgMBai7rvwjg1E7NXlM4UiXRT7KvtSCU+XQ3hWiNDhfLRk7hJISAWSTz1t5Ubg7pVVHy1jKl8S/Qp0iq0nY0/LFOAtgFS+FCWanxXyvwqrcq26LJ/F40lYnGoIZctr+vzGGU9AllQiK1VzUoN9A7Zhw8layOYzcDIEhbShUoDfZP873UlUxUkAeWCkK5XQSiWT7DPNYkxo30mM4ofLIk6mQNjakUnln+MhNG67orhNYEnNF0ccD0zCVE33p0e7so+lcwyHhu/PZnMQ1kEi1S0tAZaICMo460rnWt+5mqmMDRNgsPG4VI0gSSaqGEns2cSBQQkUShKkAkbVmie2YJqqriqvjlC52UfPhu6UnYZjObCKKZgRE2RAYFFxPpDkh5XN6/tBU94TWzXBKTrhUgVuZaUTloK2z6Moj/6ZSQaxJyOlnlaQrETHEZpdpcngGSkFwmUQIgTlAliRzqVTMFM5hLT9ZQIvCmEbil2i2kIUM0ExLXQ7b9IPrgF50dp8DRUdrkT7Sdv58TO9wEfRK8vYCIdR5psSVmQ857JHnn3xtqLBq9bh9U4AmqBcAekJWK/EykklXK8tqm1Gzw8uSQkwrwLhxG+3K+G39vS8KQj/v49fWQPhlVSS7tyWG2oNhFMsJgprgLgWGXgw4wC8jTIWPUtjBOKZqC6YTxE0bZkUKI66qv7JgqN+tgXwhggIcpy0AP6iFyI0s3ADE5ZfRH0uhVTsw/GWRFlT6Ld6chNMJECfkHsNhFP5VBMoyiFyXIhgoch+EMfBMhMK9MMOgXrDQw2VTb0STILJVEZEtMS+g70wBqkgFNAK8Df/5d/LwvKXf/mX6O3rkoX7ZwnCpT+HC2RVJfyZ5/4HfvDEN9A3kMLeA50olmcxfG0Sly6OoL62E7t370bvjhbUNhYQmkMolVeQimphOJbQv4phFtOTLiauF3D8yRHknQze+9A78XPvHETKpt72FCx6DpZ9Ja6SMsGmpAiLiNiPlgZc34Tnm8jlOxH4DZi6Po3Ll8cwOjSEbCaL/r5G9PTVoKO3EZE1CzPdhNXFANOTu/Hooy/gkUeuYN99u/HRn/8oOut34NXjP8LxF57BAw/m8LZ3PIgLl87iu98ZQqnk4Bc/9UUcvOsepDNZOE6i9r3+RvhpgXDOWj6SPMnfK2bI177+D/jiF38HH/7wh/HxX/oMAiuFsbgOLhftbAOWMrYA72y4ijw9Z9mpzcy09loUoCwgnDPShR0ZyPg2fFLFBSBz6qlMadZSdHRW/ef8DFapqZNrkF7DjGPA8leQ8lekIhZToVTaHC15QCgQTmE2ChmqYNsnhV8rM9hCeY9giUqygWwmj5LVjJVyjMDMYF985jYIv7X1dduvug3Cb33I3swgnIFaQn3l2k4l3ImJCVy8eBEjoxMo+GnspOXYwC50d7WhpaUe+XwGrrsKM2LFxodlhUqVmw8rn6ymNUphgj5UMLhZJfw2CN9YCYcTaHX0SJTRqUb81DMncPLCNHKth7D34P3o6t4BM9UAOBnkampQCgqVChOp7VS8JhAPsVYJr4ixVSHAjdR0rgsE4ayEr6ejk813ayCciXlWwq9fvy5U6o0gnIJWti5GKEcZ9cwRKGUynmFJhFRmT1hzipJVqx02VG83X08AHqWFI6io8D4VqmNkvRgFJ4RrM6Gwpl6ubNBUVXEtmZBUAA3kDFMSUAQwCSWczzQB76z46nSRgDwekqVstKor15UWD90jv5Ham5IC0I3tGUk8Vd2/zc/NRzk4vI5xIJZg7LA0bbVPuXcJFClsF9kisMoTdO3xCghPgFlyjDLGVSwYxYphDLNGYa4GvPx78hkJZZygsOBSjV6J2zEGJ12a7IUUyYqKziBjU+nNDvg5Cswnomws6CTJv43UeYl7RGppTU28eiyrqfzJeJIyXtGc0Ir11WOdnHfy3Ywt5MM6lO1APM89h3hCrUfZiLa6BLO0Ty0jMiP5e0uJxQV1XInSd6KxkNxLLBAlyt/UDbC8SNnEsipOJwDRw9Fq3yzakSko36k3TzYtIzYDnuGoe0OYiS5MenAjgCNWAg7C2EaRdoRhgCxjKT1WKgnEomSAdDqrsErSg62/L1TRxqufhApPKLp9Msfk8wwLrp0CoRNnmeKTqPPgeBRLZQQ8V8aepomAVPsqdkUi06XSCeqeS75LUliSFSxwVjFFqpJzsh6J9W3SpqsSuSLcHXhwYl/U0SnMdpuOvnlsc1MQ/t+eOVtZFdVirFA0MyusNhpCtSYFKRLAHGcb4Vl5GKVlpIwYtVaETFhGFPgyIZObI+BEFRBuwpMWG+Xfl4BwudyWJZVVn1kdJyP7KnkRkK8lPEGquIr6lIV04ArYYM9JEHoIucjKJ/JhpyrhtmSeSW1nFpsPM9UXYnqk5aRFHd1zUrAzGcxTTMLOoRybqPWX0ZAy4PgFmG5JaMcBz99UCxYfRDalpeMQ3/q//ouA8z//8/+O7m4FwpMgSj/GNlyBRPZ/O0HnZmq1Cg7KAqapPXJzeh6eP/ll/NM/fwU9ve3YtbMH168P4/r4Vem12bt3B7p76pHJkW5ThmlRwIRBGyUgU0JrcQspjA5N49yZK4hWDdx5+CDeet/dGOhLIwrLMOIlWLGtlSU5JbRSeMSMcCAUa67YsghYGektD70Qy3M+ZucXMTw8gpm5WbR0tOLA4YNoaq+HlcqguFpEPt+BE6+ewnf/+UdY8g/j4B33oT6bxtzkeQTuEu45msHgvl68dvIF/NX/8xxm53J4/wc+hrc++Etir9bUmUHKoeInq/B5Sar4PpdQ0qlUqieIXU3TJJzdrhKwaqBgf41Y/oCV8G8ICH/ve9+Dh3/11wXYjqEOUSqHUqoGBfHJ85ENC6iNynCYyKFdhjDWDPiGEjEkjclmpZuzVywgdKVMFlmVRErzAcUgxEljJs6jEBiw6loQzc0jn3GQiopIhwWkbSqou3CFZ64q4WI5p0E454y0aiTCbFSy5Tzg2UWe0O0z+Rosp5qx6hvwrCzu8C/eBuG3fttu65UiR8mHvncVpdUJpM1lOPRXYcbZ40Nb2UaRokeKLP9gRlW+n7ewN/W8r24wUm9KgoXNPiLp+9v4t62qvhtBxC0clgjqbLYlCs8b/yZh8yZv2er8lCSPEtVcd/4GA1ENRtVNV9mV6CNsYiG01XmrgdzibNf9fu0fZAyp4hED+EQ9mb2SDgI/xOzsIs6ePSd2j+WSh+6eTuzc3Yue7m60tDQrFWbHEtpnEPrilSzrr8i3aHVf0Z1ItvVlVl2EWX/gCf3wVi6cfg2pwNuqnYuX0Dar51tofWx5mAJmuB/9vJVrqyLWmBXtUFE8yZxSVUALMSnQFdqqqrqSnlr0fHmeBFYtRq7P4dSZSzhzbgSrUR6dgw9g9+AB1NU10MFIxF4p5CV0Wh2gGnQk0Vo4VZ1+lfly4x25NkuVJawSjKsGa3zz+vujal6JwFwsFOkUe75dD9dHRnFtaAgrqyvo27kDvTt2oL6hQQSfQvaEC61X6f2sBdaKyiqhtnzneKoRT8cEE9puje/VOp9afUleo6i+jMNYgIkQkNKfUL71d34cQXWFi6HtyoT+7JgCXFhNtiwF/rhGUnG9Ev7rwVN6Jok9rT4uOT51zOtt0FRrl4AbbRG17h7RtFz1GnVjy/mz99kixZqivrraLL/XcsLsdU58yvVyIm83C3qN5VxTQKUahKs1eO0eVZ7yWpyxSoNJqasrcCesgIqiugJEssrx8xPpZAI4/szfJRZ4uurM0ql6fXIsqlKrmK4KeKlD0hpQWjAsGY/1zxGVbKgeQ75Os89vuEUrdOcNfxGWqUVNJ1VVp5iyWiAhtHS1VjLhQysxzrkIUVH34Gu2bTKRlPi5Wu+lKUQ/+wTUUnqKrAGtxC9q/FpDQb1j7T3yM4sh0kWoALh8hha5ZaGRcZn8huu4sBbJll3TkFKCekrdXmzKeN7yeboiD6AcVmkAVCfldFEvqUALO0MYBOQ00nVBjbxcfXWTKvaF0NdjtYaJ7dp6j/l1GhSJAJ8+Li3Hp7WHuHapa7vWraG0M9Y/tvVBc2yps+AWsaezAV3NWaTF1Oe2RdnGG+GmIPw7o6UNIFxWEkVvINjVtBIRvAhDzAYGJgse4tVFNOWz6KrPo47iVYGHrNCcVMad1bgEhJMKK30VomqoJqBAZ1ItaDvBzI7DhmETBTfCnBdgtlhCbbmM9pocmhwTecJyhwAjQMBgipOQtC9W0Qm6wrVKOO0xEhAel0JRKSTF3LNTsNImpss+pt0YS16E5ngVnXUZ1FkB0kFZpP5hOWASQRY0Cd5U1fAPP//Lsnj92Z/9mWSYk0zl1sHa1vY6WwUUIuqybkuWCr0gaxXWxJ/xhdNfxt//4/9AZ0cfGusb8MrLLyM2l7BnsAv7DnSivpECKQTJZZXtYlLFziAO6X1t48RzF3DipdNIW1m87dh92L93Fwb3dKOupgzfLwFxAbZkKPUiLcdHKtHacfIBrIIGtXSx29k0G1FYLmBkZBRXRiaxWvaRyuZhpGzs3jOA7u4ONDXnMTs7g9Hha/j+U60YHlnC9NglmOEM7jq8B7/w84PYvacDwyNn8egPX8PwSAlNLcfQWP8g/MiDU1dAe2sf8vlaOE4jOjr60NfXJ3Mik9NV7KgIh4uTyGykt0m/VHlH5oUqIPyr3xQQ/vCnPolP/8ZvMkeKa35GwPdcYMJJ1UmVusGO0GAEcDh/GDCTKmpa8AUg8wFINwFXPQREjFWBcG5WpBaxOFhFwIXcdjBStjC9XIKXqkGbDzTWZVHDBBiBuGPBK5cQWWmYNm34GOisgfCEISJJK9mHKXY08tCOXBTZz2bZmAizmFouowAHd/rXboPwrW7S/8nfKxVVZssvoVyYQNZZQU4a+5nQYsCrBF1guYitkgj3GG7z/+Req96+Se+w/PWGIPXmu0xYT5u9aqs1UYl0brJtIh4mwYDY6d0I+9aDlPWfZwn1ew2ES2BhxEJ9rQhhyVNRvYoVsrUw6haGWZ5vW53GWk9g9SsoPEQgnc5Q8TeFyPVQKLhYXlrByMgYrl4Zw/T0jLQYdXX24I5D+7Brdwvq6upEubdSibJtBOU1mnP1PmK2jm0xVpserYC97SUmbfatbIYktxg2CZ7N9dTIf3GEo8y/+JLqFwjrjRXkROBK9E6YwIpgi2isTnqwBizCTEolWZ4QMg/YbqbkayOTbVsuzl6Zw2unr2Lk+ixg16O2fQBNu+5Ed3e3tLe5BIyxIT3PZAgqlQ1uLDyoIWKSezsbb/+gqmpWDWC2TISxIiwK2aFYYTIxPzF2XSzKCoUCunf0obOnG7V1ddLnGweMtrbekv1UJ+tSWrjuVs9FqrA6yUWQUBEFIxAmKK2aP8kI6a5H2YWCP2oTfZQNv1NRZlKA0W47gk6Sn9c1YainKpW0teXSxvNIbLeqz5k/+xUlaTIDNGuE80VxjtfOg/vV52RxrdaAOQG9SVWzemzlnKSSSTu7m69v6xKn0im5xiBIPqf6+w3XifLpVdT95O83S8gKjXuTbat5qMQIN58hmwNxAu81MLruft7iWWDZmXWU/eQ9G9kF1ftLhCk3XhPRIdAgu/o7tTuSf1dXsLc6b4mMtY928j6tDlEZDlVtTsCtEmCrHHu1gnmyblQxJmRqcGzpSqA3ebLpKSPJxQ0q6CoFufldvtVzk6xi1Sp5o6jgVokUtoewvdgvLisQ3lojIDxj3AbhG++Em4Lw1aIeYp3gSi6wPJKSxJjOdHHunFos47WZRdhuAT2tzdjTVYf2lCminiTUJqGP+HZrT8wck9KsSlcVICT/xriTapv8mWuqQWoF8Nr8Ks7PL6A5CtHf3oq++izqU8TGrGxSVExlB4XGowXR6RGY7M9XCSHZn02aFBfUCHAJdkxgohji3PgqpldK6MmE2N3RhPa8jRpaTjA7R89yLWQtlQZJZcX4/Mc/LkqRf/Inf6LA3r9QWVJnto2IRW6A7YHwZ1/+Lv7uH/4apk1qYhkXL57EHXc24C0P3onGFgupdFkZwYl4h7LCKizmEbgRxsfG8dJzp4HAxEMPHMMDd9+J1pYGNNRnYUQLcNkHw+SHzl4nLAnJzK+bZSqLqTLfJAMFcI1p2FYznEw9ZubyeOnF83j2+ZOYmy+jo7MVd99zBP27G9HS3IAoWsXZCzEeffRpPPOjk/BLLvbv3YlPPfx+HLt/PyynhMWVaYyOTWN2toS5+RhzCyVMLzii/F4slNHdMYh7jj2IQ4fuRt+OftTT3ocekIYr/ZKKAr4GdDd/XNxw68gkDUUdXVfCv/r3+OIXvyQK6Z/9rd8SkHyhaGByoYSRhQJ6mmvQUp9Hdw3QRP9Qxnns0eIHkMmhywBSFVBFj7XKgt49GU+c13FQRig93ibOLXq4PDaNeRe4q6MdrY1pNKaBnMEKCAUymJziPpg1VXOfn+MwkCBo4PFX9RLKPnRSrBhEKAcxzi8GGJpewJJvYADzt0H4rU2Sbb8qihTVMw7HUC5MwTaW4MT0aI2RcuoVCJc1zgUsTwCFEVTRUbe9x6o3VNbOTT5kmyB8C0mGTYFgsjeNfW/c+SaVaAkIhGqzCZjZxPqnso/qYLtqhzErlqJiXb0mk1bK5Nzm+hJbDfUWBf11fZDr3svkGxOghgXf9bG8tCxq51Q+P336DFaWC+jt7RXLMSZ46+trkM9DQJ6It2mvY66x2cRWaMPByRqzybZVEKVKhJsHwludN9es7W2JU8o23rXNY5JKDRc4nWyJpfKeVMbYUseEOu8f2iqxb1apAfP5IP2eoYdy2UWBquClEFeHRnH85BAmpldR19COHQOH0Ni5E9mWPkmKcKrSD5haHQqQ/7/svWmQJVl1Jvi5P3/7iz1jj8iI3LOy9oKqYisKEGqEaRb1TLcGGQUSoNYGWqiShNRjMz9mfsxPCclkLcnGxmwaEJS6ZRoTM01jEpuAoqh9yX2LzIzMjIw94kW83Zexc8697ve9cI+MV5QoJEtHoYyK58/Xe8893znf+Q4FGSIQru+0LRO+h9unFYpYeKbz30ll7TwMqXZTjTLTuEmwrNViEE6U9O3tbQbhY5MTLHpGIJz8GMoGJm1xIDzdNQinNUcNFJ0FV1RbBqZq+rWBccp+84TXYFqyjtG1SstNvYmsaZgaUFlp3RIsCqopvMpfo8xr3CbdbSKaugZs1FOZwJNQoCN/WINwXekvVyE3JaSUKHOtn2cYRGvrEU4gXLeKa78yEyx1guUkEJ70Tm1OjuzckoHlTsp++NyT7HQnElRfSAL6lLBxqQVrF/Yq7eR3BeE75o0CMJ3vgwMsqrSzc351C8JlbYrmLHm/4TFVpp0tkcpAMxin2nS1mWUq+nvKmw5biREItwJTkjoC4S0OAMpmrmquQS03H3HSWsClKWqU3M7mhNceOHAsH15tG8enBjHWnwUVV6SpRCJEgndalLFtkRgvbzv6hLukyiQmqO1FarqSnqhUn0EKlCfLTby0uAGrWsb+sWHcMzmAfRlFGaLaFOWdCAgXs5lXg46Mqn45bIAJJCn5exCQIHX07RZe3ajg7NoGBt0Wjk5N4NC+IkqOOE/UjF4HmIkqzEQe7hco0VeuVyLaiKJIUR2IkHZIbEEUoq9vN3ByfhPLlSb2FwIcmxrBeMlBgRxj7vYiBBSxvKqDue/jl37h47ywUYuyAwcOhGP7rcyEv37mBfzN3/w1Xj/zPfhYxfhED97/rw7gwKFReNiAbREItxmA+y0Hnmth44aD+avzOHf2HIq5Ah5920O47+4TmBoZQjaTgmO58Job8NwWUg43adhhKvk9sv2h56+cHjY0RB/y0MquoVkvItc7AgTHceqVa/jmN1/ECy9dwM2b85icHMaho/14z3vegbvumkYhl8err57EC89fxOnXr+Lm9SU88uiDeOzxhzBzYBhDIxbqdWpHUmEHqLwF/ODFKv7Lf/kGzp+7geNH78FPfeBncc+9D+Ftb3sXBoYGWWkzoHp+5WxJP+4uN6ZmSW9JGhtPf+VpPPnkk3jqqSfxK5/5NFK5HC40gGuLdVxY2sR00cfU6AAO9GfQT61MeBGnOiUR7aAJqOcA1WXTxiI5SmRDglXSV4CyOz63L7NxZsvFqcs3sLjdxNvHRjA51ovhQgp5FXWkuUWmj75J59LnJR1Zbkum5gDNDK5j4z1pClJEOoUatR9cruPijWWUXRtjQfkOCO9yqOx594AUjUlfYwG1yhJSQRm2X0er4SKXKkmZDavlk2osgXAS/+ka/cRfTkLLKl7EE7IfSfeVBESZ1ZiQzaC5ELfR2hK36Xmx47MkEM5BUwNkaJojBb1YmElqSSOXhUoyiH3QHQhPeibmfXN/ZHUmP6ByK7K/HlaWl3H+/AVcuHAeq6uryGQzmNm/H0ePHWP6OVGciWqeTXtCIVUtB4XqqGi+cRfAbRRjn2LoGLZ/ShQfyQjtdcumiT7bRYaXW2hIecWeN0PQbE/fIb0NqsNWT5vmi94I1KZSJO6VJnUOzk6TL0OlOdSHmdaTjY01rKysYHVjE6fPz7Eo3nYzh6HRGRw5dh9GJw8j3zcEpzio2jC5XH5F+jH0rkghXRG5VRtKdSUU+e9iE7nO9kzU7RzilkXaALQEe8hxaYOA8EuXLrGnRRrcAAAgAElEQVSvsv/AAUzOTKO3vw/ZfB5eS8oi4jb9VoXqGr1lh1lae9+YQhxmsOV7enZxRlmf38yIcwtaFUdRDrzUpmvPVANJ8e2kdSd9KGWOtDELj4W3ZP3UHq2+ryyxHGM2yia2Zan1vasyD8mC0yORhI5qi2MADXn7fJ+Kfs7Xo2jhfFvs+8rNMChUv3N5zi4Z5LigiO5QIOBS7pz/f8K01P3VO29djh3j21nJrAEWeEvaYu5DKPk7z8EWOIEWRfMybvOb7TRrcx9WqTeyzfy8OYOmn037v7qMdEcWnenoUdY6OYCpzy7PUPfeFjp8lIwUwruiiOskZcc6a2a2eV+9n1rjuPO5r4TyjEdJ++4A4Vp6gTs+7Nzkfna+KALh9NPNvdeaHNZE0Kjg+NQQ14RnqYzSklJHOc8dEM5zczcQHjSIjm5ORv2WVTqZjY6kwinbdnqriRduraK1scIg/L7ZcYzkyLloIc1hR/XQCYAzCLeQpnQ3rxT0uZpgXL8j+/J3OFJtYWurhtc2t3BmdR299TqOTU3i8MgAiimVTufUIh1NIuxcT8PX54V9wkm/Wx/ZYqVzGsQpNKg+3Q8wv76BM7fKWK35mO2xcGRiH0YLDvJ+ExYZalL9o/pZfhQcn2b66Mc+9iucvfj85z/PgmeaZpRUz/jjyIQv3LqFr3/96/i7r/2fSGVW8dMfehj3PUytDKrwUWa1U6qFa9ZtVMoutjcbuHG6gStzl7F/ehrvfPRBzE5PYN9AL/KOCji4dcCXDDL1UpQeCGb4WkxFCMKZoqV+2Lh68EqbqFV74KRK2Nw4gJdevI5nnjmDCxfXsG+oDzMz49iqXkKplMU733kPHryXBP9auHkzwLe+cQrf+MazGNw3ieMn9mNyeggHDzsYG+3D4CCJUlSwthHg4rVpvPDC63j2By8j8PJ4xzvej8cf/2kcO/YASr19XL/uuuJkUk/RXL6QCA6SFxaqt6Nsihg13Sf8N3/r0/j0b/8OnGIJF2vA/HKNQfiktYH948M4PNzLlHT4JJJBYggiwEJdA8RBUOrnPFIJhCsHgan/5Cj5CJoVBOks/JSD0+tNnL1yHUvVFu7uLWB2agKjfVnkA9IxUAaPx63UD7H+LYN8un8JKJETKvQpoavzO/MaTGNv+D5eXazg4o0lbHkOBqz6HRCe7G78iJ80lE25hUZ1FRkSpXGITeTBIqpEQO+RvLUWYCvpXT+egvyGLiQuE8YZqwRvsNuT7JZtb9OJNg6ceO54R1H1d4m/srb7i3Q5qMODzpa26VV7pJHRZYAu6VEpwBxenw4WOIMob2zhypXLmJubYwG2ra0yhof34YEH78fhwwcZjNNcJlVjdt1a0n+WVXOpvyM9V6IfJr0Ppd+y42PTfpsfUsY4Ve3q7coz7GIjAOd1Ry9HaruLEwhdMwiy2gVnYKbC8LBzPWjWGlhbWcfSUhnra2VUqw00bGnB1GjUsF0pM3W7Wm9iY5tEjoDeoVnsP3QC+w8cRaFnmDVr7Exe1Kdb5GEQMy+DdDoj9eahD6Uy4jRsG93VwvNM1/WqBhDY7WE0iC1D+3o+cqk0994mEH7hwgVsVyqYOXgAUzP70TfQj0whD7fhctut3TYzeymU6e4CVAyHjDQ3H4O9uyjb3QnLLAOQSfZa1jQKEvO/xqinP+lSR/ZulQcbZqZV6aMqClBvxuLWZnGbmQk3QS8LEWvdABUMYDypkknmNbGyPQNhJzFby874jky4DhYkv5G2AAE/h3aBOQ2mk0F4EtiOB8h0JUnKD7uxahLPH/cBPc90/LhK0iaxdwGWseBR1fbr524+Yd2ubWcmXJKBPAL3DMbJ54qAux4zWoGcjtWWIY8rP+C5L+c1qetyHURjjMau+XUC4eZs1oA+6VklPVs6d5iV7whwJ2bPUwWuCW9Vyjg81ouxwQIyd+josRN5dxAebBvuTxS/MBcVWnCImEMN7i+ue3jt2jrqK7cwOzGKBw9NYDjnICDlbHNOcb8Lcf4b3HJJtQyTqnE2yto9InAgFazARrWCCyt1XFjcRG+1ghOz+3F0dABZoqjRnRDvXFtw1QpEUDm1SFBqbKYQTI3aH5AT4HBWkWqurqyu4vWb1Cc8wKGSzZlwAuEZj+ifUhMuAQLFnyd1TN/DL33y1zli/kd/9Ec4evToTwQIv3R5Dt/97j/iuZefxti0j3e99xhKA7fQahKIIupjHq0GsLbk4dqVNSzeXALWmpicHMQHPvA4jhzaB8uqodiTBuobDAQooEGKn9TuipQgBWArjrSm+tG/OtKh1kz29chPDFLY9PsRBL3Y3KzhpZfX8O3vvIqXXj6PRx7+AD78Mx/CXXcdxenTz+Lb3/4GpieH8TPvWcOBmSH41jRePbnKGfP1So8eQhjsq+L40UmcODKEoLmAK9dXsZ06Ac91cGVuHjeub2F0eBb33/d2HD/+CPoHR7jtnTSNp370LaSy8Qtk8vKnmnyT8ecF3MFff/lLeOrJ38HvPUmZ8N8Ccnmc37Ywv7yOy0ubmM03MD02jNnBEnoJAHstpi1ys1Gi1lJAiMExjXZRLudaDNXCSHQOpIMAqDdlKgVqF3hyrYnz1xaw2ghwb08Khw9MY6wnC8vfjgIgdA46Ptd20DnoXaqWfvx3AvoCwvlzTs3XudUOhV+eu1HG+flb2PbTGHTugPDukMDe97ZQB4IGqtUlrK7eguO4KBaoH6in6sUiF1UvsP6bBMKT6IG8+HcJsJimGePPs9OdQHkNaaodjysxc57wWM0MRucu3EVDbSaF1Q8VfKPsGd2AGxDo3TvQoKNTLDhukzY1KhtitCOr1ku4ePEKXnzxeSzcuomhoUHcdeIwpqcn+ae3r4hyeZNLeQqFHGfcMrbU+NIxnWyW7Rits1QSFbexME/M1qlmHO7C6tI7+8nuNpKbCVmqpO9Y1PbTqGfc0yxhMcK9bwR/iGGkliExqdxW0ka+MID5a0s4e/YSLl6Yx8LCMspbNSy1RPiLvkVq3KVSCYVSD0bG9qN/YBCFgXH0DY4iW+jhbhEpK+AWrKSmLE6p+DesEMzZNvlpG0fN7qj+oqii8rcdjnC7AGz0bJrBluQ3fB95Cgi0BIRTn3AKLIzvn8Lo+DjyxQLS2QxIE4rEwBLfl5o7pp3oZm6wHaG1jVhgShCNj6V/N+xFXEmbyVDhNIsyMPJP9GViWWoBKw2KaQ9WUmfBsmiCEkuMvkvtxuI2CnrR1g52gRYJIPIYUSJmnMFWAmiG1xydi4IN8QEnE8iYzzZlxetRhJncmOuijhGd15rMxpTAQHzGOwGEkxvdZU24xcHinVsSgBMtnPhgUNK9ZJBJZOHsyGirTHiSTYyjo/MxuM3jThX75PsQETf9HRZFMyJM3JaNg1IRqNdo17z7Tn0VEVfTwJ7YRO1jVwNmFsuOIVM4bnxQOWmNb9Nx6FTwTzAWJNBNiVcSZjuxfxhT+4rIsRDxHTp65yPbFYS3/IpmkCsVvJAwHkZ3Wb2Q+4R7uLju47VrG2iuL+Hg5BjuPzCKkRy1SvC59jUMS3ImXATU6ixspkG4TFaC+yqeR10pmV7kwsPaVhXnV+q4vLKN/noDJ2amcHS0B3kuDaRvUF2fukWuleB+DALClVfIwmx6WWyRwBEBSQdeSlyyq+ubeHl+E0s1H4dKFo5Pj2K8lEaWewBQ1lwJArFlJofNYxD+i5/6VQbhf/Inf8KZcL39OOjonk813/QQZHKSw07iEt975hv4+3/4OoL0ZTz0yBiGx2ykMgtwCDRSfVlrEEu31nH53Crmr62iWW/i8fvvxYMPHMfE5AgsbCDttJDL0oJHKvcuR9VTdk7YCWwdQijA74CbGjAIl9Y4RA+nQUSUP9cNUGsG2ApIqX0Vr7x6Es+9eBnzN9ZQbwSYmjyMAwdmUSzkcWvhKs6eOY3RfQN44r8p4D3vegDZ0gEsbzi4Or+KUxcq2N6qYm19A2uLF7F/chCPvfMelDI1vHbmAp6/sAXbymFyYgKF/BiymT7Uqx4eeOBxHD16AoPD47DoPhTAsHQhtIrK397No4FAdD/pz0hA+em/+iJ+76kn8T//wefwiV/7DQSZHM5vB7iysIqrq9uYLQWYnRzDzEAeBb/O2WipRxRBAlL2Z1eLo+kqS02ZHF37ykKDUcbOp3pQ38drqw2cv7ZI8RM8NJDGoZlJpqPblAkXL4yZIUJmV8Js3OejqYJhRN9TtFB9Dha+9FmUjVgrP7y+jXNXF7AdpDHibN/JhN9+gLyhPYKAWvHUcPb8azh18lUEaCGbo5aJKvjCdoemumIJsSRFdw797Zzsbi48yQEhKuVOoqEmyMQAQo62J/RIDYOecmX6yCGjqe1EWj1aO9pqb7WPhmMaFvGfLbB2gvwq9absOLEyrzj07acQu8f3rg5gfp6ibKL6g/lNUipnaqTuiasEK597fg63bq1ga7vMIHtqahITUyPo7S2hVCqAylIbzTochxTTbbSaLeazNHVbSlL0ppITz+Uym9jNoL+an/M9JDINumM/BMTYiDm5UGx3blx7rcuDw4/lCNLnVt6CPijDWz10OoCXcHklE6k3+o3K0KgETR0pzILTbpWKh5sLq7h2dQHra1V4noWUk8VWusiK4hSMdJwM8oU8CvkSegeHUSr1Ide7D1Y6z1oyNZeywR7SvPbpEizp0Uv/TY6+TlpoZ4r/3upuzlIZnNLelnsJ79/idlRxW9Mi3RYiXPlMRycwvrq0jLW1NQbh/fsGMUDq+pksN/0mXRSH+oqqE3S+S9OX0b+HuVp+/HFvuf3KeE1R4QhNveZ5zKxKPb912EJPooixonmOApzV52Epo3xfOuToq5GD8ppqgnB1vZoqbiUwALh2X99bG11coox8Jl1frM5D40Y/ibA0j0sg87HvSUjJ2k5FTzHFbeGi8R+Na7EhbMOM8gD5XSZUSG9XX0qayRZ3ZIl5b5oWv+OKAyQ9qyRfl0B43MhICpbS82ipcrzO00cBJw1CZY+UrxvVdYy33UBjh03UaxmdozPTLSBclYJ1HLNzDQy/y2VjaoRpwC2vOgTHmiivaeqWb9hQecHC+1C2TUJGVHqrCPacCdf1GnLveuXjoKDaX9s/flYkjLXLSOz8yGSvdLIDduyr7G/Fz3CSiejnjz14HPfffRx96Tt09LjHvisIrwdux1IXxvr4RdNA0JmFhu/h7KqHV65twttawaHJMdw12YfJvM3uv2QH1MQxevlV1drJdaq6Rx7H/AkuRFlwMjlrtQZO3apgbq2GwWYLx6bGcXBfFoMsGExGUYSmZBMqujCWSPxKjKYbLsMU0VMRJM9Gy5HE6JX1bbxyYxvLdWCm4HEmfKLkoIeNLYGliJrBxlnVGX30Y08wHf3P//zPMTMzI70iExZHub43T5iNQDgDa/V86406FhcX8V//4Uv4+3/4O5x4MI/3fuAYmu4i8vk68tlelDdbWL2Zw+mTF7B4vYF9Q1M4fvQwfuodUygVU8hkbHjBMmyrgUyagHcdbrNFqWyknR4OSARNqrPSNCruMSfPmSJg6jl79IxJeT6dR2WjgitXl3H6aj+uXb+CGzdvoIEGcsUccoUs9y5NOxluR1Jeq2K7vA0agv/tozn8m3/9YWT7xrC07uHi3E2cPLeNtNOLxcVNnD95FqV8Bg/dcxQzY/1Y2VzFV/7hH1Aul/H4e9+FntIkAi+DpaV1PPjA+3D4yAkcPXYPBoem+JE1G5QJj+q0tHOQYKnUnwnENgArw4I2FCV9+gtfwB9+7vfxu099Fp/89c8gXShhrh7g3JVlXN+oY9Bp4sjB/TgwmEUxaMEh7E6+HoFsi+joqgCDa79F0Icy0xSw4s0oDmHxEpvamll4fc3F2atLWK37eLAPOLR/EqMlCxkqoeCv0tvQdHRyGrnSHBa3QaOLoOqdyHnXQWhyQLyUxVfy/I0mzl9fRBUZjGHpDgjffXC84U9dr8JU8+89831845vfgO04yORsuG4TNpfbKHeKg4yiAiwBlrdmSwLhRFmMy4QnXiU7JvEgPCmzo7gbO2icGuTSuTq/q+ER15MKf5RLAx2F7hgQKLVgPo4jStqdVFGdQTaPr4EEBZx3/J0BpDg/ukevdkJPnb6F8lYVmUwa4xNjGBkZBqwmKKtF3StEIE3WN8mtWMgkZO7erFHA/cO7FN0iW5G0xTnoFFBMUeA8xlEmGnCbw8dYhHwEATLyHWXbdGYrhq7tU/kT9fcOv6Mz0hbqDQvLy5tYWlqD20qjWOhBT08/tnI9DBq4rTL3opYApuXwIgHPznDpEKkG0w91dUlRQFOBY45v6ppa1U+YAbTR4zsVo0itx0bcM5R+7vHPNwn8tKj1KCU8WtSJw2Yhs0p5C1tbW6y0TxT0ftJHIYX9FKmTZxAo0SaTsWHOo85r00mPvWZfaUxrP0VT0LmWWtOxae0zsuP8TLWyucyeMOOcYlFYDUhNQSvRUTGhhs54y7wXG6p9V7p2UpC/3dhtswHqPuRvMg5Fg4iuR7ib5v58f4EE/TufVdJ5SWTNfONxtrbTLiWJKSbZaYuD7zvHVee1m9fYtQYJM2r2HtCjPUn4Lm4z67X1nOZ3SUryMfcRB/T5fTNATb6mThDOI08lQ+Lslb5WM5vM4v/K5vNaYp6Pg3MKJCv7x6XBLJCsNmYMKyCuA8OqzVhIS+cmDmSHoq/pu5IcmfyXrkfnZ5WQCU8aI1LCs/v72/G88tQBaQMZuPi5D74Lj73z7eh1qNvInUx457jenY7eVMucit6EX+bwqkwrHpeUg24CL20G+MFCGUF5BYemxnB8qojJLBNgkTGY4q5Sk6bvZ7Xtk5BNtNEIVos6G3oLWC27eG61gTPlKoZaTRydHMXhIQeDwsZTUR85BC+iCrRQtJ3WFioBZway+iHJfLpDYlpSv3K6lLmNOl66uY3lRoD9+QDHJ4cxUbLQq3QcOHGgrpLPwSPcxxNPfPQtA+G0qEgkzedFd219Dc8//zyee+X/xvLqBdz9UD/uOjGBlreBrc0q6hUHC/M1vPzMLayubuDoYRIuex/uvfc4svYcCvkUKArb8tZBECztCP2ZhIMosJFO5UXQzaVXRDRu6pdJXIUW0804ak/1zTa1gCmAgv6Nho3r11bw+qkL+M7z86j7mxifGMa9j0xifKoXvlVFrb4G26ZofAZuNYWb1xcwf/kG7h6ewvsfey8GxgZwmVr2XLmKW8sBtsoWVldb2FyzOdrfm+/B8aMHMTjSi7/5+v+Fcnkbd99zL9ZWarDsPA4dPAbfL6JY6MOjjzyG+x98B5+PKHh2xnAOEqPA5vShXp2kZJ1mGqJtZfDlL/5HBuFER//Ur38a6UJRgfAVXN9ooDfj4ejBacwOpFCk6glbVNCl3o+E2aKxqXWfyV+ISjMiERteqCziflBXAg/nrq5juebj4T4Lh/YPY6QIZIn5x+OW8qlRf0upNCdqkGRvuExAATk6VwjCqb7OBoPw5262cP76KirIYsa/fgeEJ3lOP+LfW8SusAI889xJfO/7z3L03cpZcKkcxqHPFFvIz8Dys1Lzyhb2R98kKdpdXW8i04cH1t4dL7HZySBciwxJ4kc8DnIf2f6aGSpt/LX4ju7tq77j0DlUZpbmBUtzknhnStWmcksrbeCJCVLnCcFnNGo29dNuB9vyVy1iF2aA1bkZhGuHS2Wg2bkJcmjUCXQH6Okh5fMiWm6DxSaJZRVaAOXs0w0na43EjwMKvHW10bii8dXFluLa9J1fIGZWHNWRQIaTFrsrGXkB2rQRwArFlAxhJbepGTuyb7vzx09fhp3OApHIYYpahokV1WEMepf5XA8qFWoHV4frp5FJ55DJ5LGqxLjIqU9RBSy/dxu1RosFaF0WxFRClwRuqWc19cTV52QVc3kQREdXnbiEiaT2IQZd3JbkCHMP+YR3kTQH64F0L/FblKkXCdWtjQ2Uy1vMlMuVihgaGUYmm0XArWJJxG5nG6LdhkCYCd4ruFTla3puaLDHPhkHnyNArkXPfEMR3ywhCUG02baMAYOwy9pqxbXYqBpfct4I5MYJzPJ9GyyONsCrVmVpKSrUbQ5u26QRo+vcDdV0DhBRp4XIjujfk56v71KAKnrr7G+rcxEY7bQvNOa1zk3nMRMtcUKxdiIIJ5+6ayHQ7tYB9m12A8iKHaPnG903+WFxxicJMJsZ4t3moWlftDq6tjFxWWHzfGxxWPtKJR91Npxxk+Jk8d8MsOzJe+VNC8cpH42Oovfl83AvcDYy4S1of04/8fZMu+JcJIBwbTNjn0dyfFXsXEcg1cqQ3kaFM+EffuxtePRt96DHvkNHj3u2twfhJuLUR9AgnCakQgtUW/xSOcAzC5sKhI/HgHA5GLdEUnQtBuHRiFFnYHUNkmGUF6xQ89qmix+u1XF6s4Yht4Fjk6M4NJQOQbgssnIwMqrambJ9UvcTIK4z4XTIDC+W7SD8ynodLy1sca/w/XkfxzkTbqNP044UKJJzyA/RvN5qEM41o76LTDqN+evX8bd/+7e4OP//YGI6j2N396C330attoKLF27g1KvzuHi2gfKShcOHZ/C+xz+A++8/jlIxg1btAkqlNPK5DFJOE/lcCsVilrO2LMBHfaM9m9ueBK6FdL7E2QLiGDAqD3x4AYEGcH3dtWsbuHT5GubnV3Hu7FVcuLQC5PswNFbEwSOzmDnWg76BFAK7jt6+NCgD0tfbj57MIKu0v/bySewLenDfibtx+O6DqDUaWF5dxZlzyzj5+jUEQQnV7QJuLdzC8L4RFnWr1DZx/uqL3H7m4MFDqGy58IMMensHcenSIgr5Ptx94n68890/hWNHj6O/fxCwI7qvLG63sTo01ijTbGfg+bIIfOWL/xF/8LnP4fee/GwbCD9/ZZUz4X0ZF0cOTOPAoIOiH8CxLTiUbWbaUicIl3FMEXzd2ZQjpeqHPqVqigiEr2G57uPhHhuHZoYxSi2MqOWMAvbcZlplZfS4ZceR5xedw1FBLFWjp5gulG2/A8J3c0Pf3M/IftHP+StLOHn6HNNeqcEmiRO1mF6qCnWodZaf42x4yJT4US9F0aS7OUwS24czxV0qqmsmVOf5NeAU1mekzkyNWUIqq+Ggho79jhpWorBKJll8HPm+TeUypP+p7DlXpihUEHDgQ1X2KbsQBgLM4xsOOzkkt8sMmmAr4+SZ/UM2nGpQ6afZavB/6yybGIPoyZjqynt5X92DcKLOdwfCqYtJrAOXRHmn7iIMkJVLzEEgtX4bNE7B1CpK7+dlhe9w+jQzofMz0hlgRW4OOMr/dFCTqqsCrqckRzmjWCU21rl3MtleAlOq6IEAqgrAt1jgUgVOCagHxCOS65Z6TbHS7FtwNkpRSvW/7DN0V29P56bgducmYzGeXlp169x6i7K8zJPzfGysruHWrVus2t7T34fRiXFWRidfiwLSepDtNX7GOuQxteKJY5JFyuQ7/L+QFh5R0CX5x7K6/LmvWYO6Jay6OAbh+m/qOCLWFgPClTgaA/NQSC269iRhNmPGKQAsE5HaSAo1XoFwTkvQ7/INnaCRrLuAdF3ytdfnxRo8kuoKlc6jYGT8WAi6LE2SDGrMsZQ92/EeCfAmRIO6DeAmjREG4QkDkOd5DAgPdXM6DtoJlMP/3iW32xkIC7PJJG4b1mJHAUAxRxHQjs5BiT+V8VbBtzAbbutCCCKXCqNUDIgKqKuBxPdq1HWHIDzMotN34kG4uiIJUanMP4+mBIaTBDXiAiZhG4Jk+x4CcT4Zqk0LgduA7TbwznsP48SRSRTutCiLfX67g/C64UWZETMFwkUGVOZw0AzwwpaH79/aQLCp6OhTvZjK2WwS03woXRdug9qUkQlzCEnoTS+0NBCoRkf1aNTIY2OzhWfXKjhdrmGQQfg4Dg9lMcSZcImfecpJJZ1sVkbntZvaUclgdtmhUu2htCiMB4OOXsWLCxtYbPiYKVAmfASTpQx6WR6ORKukxzltUkbsc7biox/7+FuaCW+5Tc42ZDNZXJ67jC996UtY3v4aHnp4P6amM2i0trG8vIDXXriJk68uYvmGj77SPtx//92468R+pPNlbG2toa+YQSGXRdpxWPgsn8uiWCjwTzqVRtaR3rTkfNPvXs3jDHnLb7E4HylLtgIblaqL8lYT5XIGa2vbWF1p4cJ5ymLPY/+xUcwcmcTAYB8a3gpcVJDJU2YiQLW6hYxjYWRgiN/d+soa7HoeE2MTmJrux+BgEfl8BpfOL+Lc2QXcuFHG2YurTIMfnRqHm65i4cYCtlZrKJV6MTtzAIcPH8XA4CjK5QrT10+dOo/1tS188IP/HZ544mOYntoP+w2AcI9ALGXCFR3qy1/8Iv7wc5/D7z/12/jUr30GmUKBM+Hnr6zj+kaNBc2Ejp5GkbIn5IjwoiIihdwnXALlcEjHgAcvfU5wQ9pEaHYHiyFST0tYeG2D6OjLWKn7eKRk4dDMBEZLBMLpUzU/uW0LzTvJdAvtluA1h7b5PsSlcMJzeIHHWR8G4QtNnJ9f4kz4tH/rTiY80cv80T6gN+bCxpWbNVxfWAVFlANiE2Ut1ANipgi11vIKsL0Cg3AvVfvRTmp8O5GSlnCGRJG129D94g5H4zVu41ZcMY4+tTzR2S4zc8PZKEUDbM9eUcabNBeUk6wy4TQfKATFjj/PPeX00udcl6nnZZSlM7OPnZRQ7WglZZM678Xy6vC55t9GynFY8VwaSujK1rD6nS+EmSuJTdXjXxRnEPeKrPgQBML3LkjH/qORmTavwnx/5t/J4XNZEK8z+yrAI86xTaclMND5mc7E7Pg7UiwGyldHAWJmkki7qlqjjhSVSlGvcCJOUpbbC1CnbisKhEcFltL2ip59i7UCKNjsc715KrDhsHaHzghpD0NnucQPYc9DvYMmtQ/rZuOEQfz7SMqE11otUdMnHRcv4BZlq8srrEoz/asAACAASURBVI5OmfDB4X2Y2D+NQqnImTmHWsx1CPglHVtfuvh17cre+r/jbs9S/lcoxmasaea80MJtcgxdhhMBBOkTrsGuFYq00jGobVpERpfgjRZvo1ITCVyETF+e91klupX0SjqDajYjUTqWYtOoxCWXibktFdCTbDs/D5sCN0p3okMFPemcdBcSqGj/0eUs5jzQx3ASAmFJ5yABtDjglfTeOUCSEFxNFO/sWkE/GYRTYFJvbVnnlA6D7bxT0za0ZWwT8ix0H3H3T+8vCYTH2SQaIYRz9GecCDRALnt3Bk2djm2rlo2mWFvYlkzdWjuNXcpc2uxqW815DGNId9vpeFSJIp1cFnm7pFR7Ntz1bA54+/UK7preh6mREvcJJzr6nRZl7Q9+VxDue43Q6kXvQGJ8pAxJc5GyoPSXhtvC6+suXrixAX9zFYcmR3HX9CCmclQzRdEzqj9VMWhDvdJVglCybEUCDtQPMGXrmnBB+qvbVbyyso0L61UMtjQIL6E/QwJXdKkNrh9io8e2V2q4QRF9VRPO/Qe1ci/XVLJHgyAtFLO51Q28cItAuBeC8IlSBj10bZT25xpMWQylzkjU0T/68X/3loFwytSQoiPVfBE4nrsyh6effhpV79t4+yOz6BsEyuUNXLt2BadeWcHmCtXDD6KvZxA9vWk4uXW4uIxmqwYnGONgQ7PZQrPmsnpmNpNDxskwEKee3elUilvmFAp5kFit23TRaNVRqzXYsam3KHNXQE/fGIaH7sbExEEMDR3ENimFz19BAzfRNzTIzub65gYqtW1mVMxfu4CV1VvYKq8ga9eQzVCdTwuHjs5ieHgAN66dRCpo4vixwzgweRxb2wH+v//3W/j777+M4ck+nHj4GFJ9NZRXG9i62oetrW0MDg7iPY89jkcefRfGxydx6dJ1fPXvvoZvfuu7GBnZj4985Bfw2Hvej7GRXs3+CaP0u/lI9OZbLNaX4VFNcfCnv/Al/OEffA6/rzPh+Ryu1gKcu7qB+Y0aRp0yjh7Yj4NDBeS9hpyPx5Dk4AKq89R1nwyQ6cik7E/mS7fdE6eCMjtUm0hZmdfWCYQvcCb8nUXKhE9hpNeB7VZVkDvKDgSshE5ARNe0k4Mj9yHncKKyY9+Hm8oy2H/uZkVAuJXFuL9+B4R340B3sW89sPmdXrnhYnm9As8usnhltmChEWxCigMspAiA+wXpEZpe6+IMu+1KzuztF9v2FT8uck7B+SjSv7eLC5BTdbWd+/Mao6JJ4pCy9eW+o7r7dcheUdR0rjM1eu7q7JrjKBBOIk0B1STLFKFye7p1yq4xe0Rl4lIsXCRBAPMayNkWPQxNj5fPOdQsJ1PlfOLtc9ya5zplHOV7co1UkkIMB7EDlNUkh51EsoiJLmxUtY5pJ4yAYJcyANwKsauNxH+6Ew9LovSyQxszrCiz22KgLxRyXePNTmtMb1/6e8oRJ5wdUQUGTBDBTrKmtTPLjUBoXlS52QX24DMfzmdfgbK/tK7TSCKquecF8DINee6ezeaYxbl8m+tU6fgU6ifNGj4SHSNwkNLOs86PKoeJ/CQCz/LuozrQOgtvxmwJInacTU9IUlEJWtxGXdAySpCNxLSa9TqWF5dw6vQpFvcbGR/D9IEZlHp7Zcwp2pRML2P87jJu0qprQntgSeZn3EaZakm/ROrbHBRWYEWy3xEPTcaOUSoWeaTMZKGP6bJ1oIe+n6b3IRzFkGapa8J5aipqurBd5FzUbWBXy6ivSQNiCpVyEEDfi2JFskaQBHronsScSoCPsqLyaKN73y3IYRE1mfcX+2P21RYw2Q586DwJjSdiQSVdC41ks2WcfgZJAUSeWwmdMhL7hDMI72JdUQGruPcRlZqoea4mRYvGecIL1MBbg8wQZCesdRrodwZLXdJ0iKFe69PuCABSYiVEPWaPcFULro5l0tVtKx9lrfmGIuaO8vxUGY6yghxbVUBfj3b1qCUH2V53znAoIeCUDMIJ9+w2P6KxGJYD+UAxmwZaNRwc6cHIQBa5AMjiTk145zDdHYQH1CdcNhXPU446wWUB4SnubWyh5jZwet3FS9c1CB/DXVNDmMrbsImex210doLwpiV1MgIxVJaHoG0IwlMqgmhjtbKN15a2cXGtqujo4zg01MMgnFdLQoQ6Q6BAODtKMSCcgThnwgmE2wzC6StzawTC18NM+F1UE17MoET5Tq7pI4Oi0/9kCIjqTCCc+oRv4M///D/82IXZXE/qCSkKSgvytflr+OpXv4qL176C4yeGMTZZQDbrcJubpZsB0lYfMvYoegolVOqr2Ng+j1TmOgrFHOpbQ+ws1Gt1VMsNBEEKaSeHdIpEW4DtrW3curmI1dVVHhUP3/MQBgcGkcmmkc7mkM8XkMoWkXKKyOYG0VM8iLGxWYxNHUHGToPYDDXvGqqNJlouUegpa15hsRgvqHE2fm3lJlaXLuLWwg2srtxAz1Aad99zDJfPvYCNlZuYmZ7Cux95H/bt24/vP/MKnv7q11Bu1PHTP/cIZu/dh9WFClLrh7FZLqNULGFoZBT7hkZx+MgRjI3O4uzZi/jOd57Bt7/9LPbPzOIzn/5tvO3+Y7zIhYvkbRYNAeE07jKcCafFX0D4HxggPNsBwjdx7MB+HBgqIu+RaA57m2o80YpO7e9UDSiLphGFUgCyVJmJAr54mQLCSSDoVQbhN7FS8/GOUkqB8DQst6Iy3XRXlOsjzq0G4dSiTM0XEk5RQF9amKlJzyA8B9ey8MMb2zh/XUD4mL95B4Tv6rK98Q+bbAVtXF/1sbzeRNXNYMunPvYEzsuwKIPGqtIFzoZz3/A0zcUffSPbQQre3WxmZsL8XsD87gTHS7CozDVjhckmgHBNeWfH3aiTExCujtP2mQbMO9WD0yTCoJx+AuHiHgYKhBMApx8qL7GlpRGySphLO89yPgJm2ukyATqDcOHI834aaOvvcAib2iTR41GPyPYrqqxJMqVC5U8hlcqE5zYWYQ4Wdw/Co1V8b++X89R721XtlSH2VIzdpIB6HMOClINF7EgBcENvRfv5GnhqkpwHsmk7axAZiGrn06Sqe2n4LoFwel8CwgMOOpLzos9LddsWv1PWh7Gr0j2EzDuZSXrXvgVLZRmJbUcgnKC8Z7nsR9A40delpcP0Oxcau4BoDQtrCSDcvI+2+bSLiH0SG6Xlp7g8jUCT5fpo1OtYXLiFs2fPciu78akJzBw8iJ6+Xh6M5MeQwr4GHyaDIYkhk/FFhLAzU5w0cDjcrOd+WEut5pbW8elkvRg14aa9EEBvgHBbKOwZBuEkdhrxpkVsUTLikg0XSpger9RtIGnrBGMyr+m+o3IYjhVwUkqAd5v4m7po6jLCNm+Pz8trUukfJTTomMLu4e/aVD4jx+KxpSYLzVjPjWdYJI0Rl3kdO+FrIghnlyWej560FuwO4OKeuszH2E94bJigT2xBK0XCszHfCXUaaA4Ta1UCaSoKGnsOYnNKcLX9fbVUxrktm25ExmSOGMERTtFJSUrYH1w97bY6cINBRCBcAomigC7vWNV/KxZU2/l5HYruu02gbQcIlzDkmw/Co3IhHRiqbG2jv1REOmjh4HAJo/sKKASk45IAwnmuJosjdrUQ/TPb+Tbq6ALCZSjIgNRxTBbgYlggQLYRNHBxuYWTV9YRlFdxkIXZhjBWIMNBoS0RuKGNGOj0KmQqk8iXEGG5pkadgRY4UUenKkih0q7VtnH+5hbmVyoo+Q0cmRrH7HAfBpS4C7eMUgUr1L6JnFk6YjYoCH1Mqa6zI4SA3Cu+N4pwtXh/4Gp5A6/P17FatXEg38TxqUFM9lgooKr6o3DcVHmREm2lif3Rj/5alAmfneSFm5Vt1VNTKfkfaXgkKRRqGhAZajKeS8vU+/QsTr3+LLa2VpEpbmLfKLBvNA2neB2200SALa4hLxZ7uHVXswEWBNqurCGbo8xTwG1MioUBeK6N6uYgVpdcXJ9z8cw3V5hafuLo4/jgh+/GAw/ehd5e2i/A1NR+jI5MSPZA8j+qvlKoWxyJY+MmoRfuS602Mn60iNUb1HrsFl5//TV893vfQQnL2D81igsXzmGjvImjx46ib6CX6ezUxucLf/UlvPzyJXzgA/fj4OFDyORycJ0MspkSi9DcvL6KRt1CId+Lhx54DBPjM8hle/CP334ei4vL+Df/48/jgbcdCaPIYVZt17dlcQCBbo50SmhNfPoLf4U//Nwf4vef+k188td/g9Vnr3AmnITZasjlm5IJ78uihCaXaVBkUKCA8EBkHlDpQ43/u8l/I+fWRgYErLWaoAekpL/4q2tNnLl6E8sN4Pi+NA5OT2KkYCOLBo9wmj0tyqzxkSlHIOroGTQ4n+PyTJFWJQ61XKMbYjThAukcL4jP3irj7PUlbFtZjARbd0D4jzSTk7/M7Rh9G1c2XcwvraJOTItsBoHnwrFIhVlaOhJjwecSAmJQdAeWmE7YUbe8W0aGrlayOFFmKbRrbbRo0+ml1o8UgA1pSWHrLymTlH3NWmViaUh7PlUzyglUusOIHqgtKl0v08aVU5tSoJkYUWY/YH1fklMiYZjIYRHcJsdgUSXONoHZRJJ5or8naVLrDPjOf9vBeRTY02+906n3w9KT9nGxW2lA0vtKcrYTHeR/onFsHna3sRVHI9/tkryEukzzHG00VQbePps03V83bO+jVWUlbxme1lOeLK2rXEnODrGAdHIy+Xcjw0RjmVtvqeyk9PRWwIay4CpoQCfQgNzUtup0nNnPMvCEZlpxy9UuthahQbpm10M2RX3lW1iYv465uTn2VahP+MzBAxgYHAS1l6M6cZ2F1iBMyp+iVqQ8VwwQ6SpaPe9v9P4O56l+DDSPVNJGMvfGnFZgmkG12j9imEiERojZ0Vyj/+b0jxYq0wBVgTTT35JHKboOrBUUBgHEVvBxaS1VG6dYFKDzvVYbXmO7QBoAiikT9zrMsdgGuI1+2ebfk+ambQsLp3PbDSB3MTzkqSTYnm6Pw2uEQRVv/74R2N/jgXezfTw/OjUhbsNkMLPUMhp8eETFN2q59XGTLtGlkpOY2u8428PXx4G3qARFVCk0o8UOtSJUc0M+NglBso9s3J/WiTGBvP6dQT9r+kTjRDN1pbeVPCsd1GDKu1GyoG0Pr+xaNFSBd30ODi6Z2XbDNvG1GkEEbRcdwnVui1s7HxoqYHqkhJzHfCNhfREWUDiAEknik94B4S5rCAhXZ628Dst1m1HD0zDCrSkZQnUgqiB91Gq5OLXm4sXrGyLMNkkgfADjBVGptJm6K46XgHAFkFkkQDs66gUpqpnFdR6KPGRZWN+q49WlLVxar6DXb+Iwg/AihonFy7wxFeFmyoXUVtKrzTXJYaU2UiJCRRs5ezKwqKaC9BAkKDC3XsZLN+tYrDuYLTRw1+QQJnos9Fh16anMtblyXUwt1C3KPvqptwyE0zJC2QYW9nHSaLktbs81f/U0rl69hHOXnsHa5hz2jWRx130lDAwV0PTW4VEtIomK2WnuD0q0uVa9gK3tdeRyaRRKGZSKPQxkF2/WcerkFbz+8hIunmlidKQfH/m3v4L3PPZOzM7uJ/cWle06enr6kC/0wWcBN/WslRKpLsYkxdhQ55tBuALk9LaIxsoR+SpW11Zw8tRrKC+8implExcvXuD2PQ888CAuX7mEWqOG2dkZnDxzCs888yzGxoZx5MgRlhNY3qpw39darY7trSYaFE8KUlhfrePIkRP46Q9+GNOTh7mP+YHZA+gfzIdpub2CcA4Ik0iPLw77VygTziD8M/jUr30amWIBcwzCqUVZDf1OgKMHpnFw0EGBWtgp55/HkhIiUrOLuCVMa22mhJoqUNyBTZFx9gRJ9dfhnqivrrk4c/UWlusB3t7r4NDMOEZKRFnWNeE0UyWQJbF/eS9E7afglJuiWSJAP0Wtr+gBckjThUct42DhB7cqOEcgHBlM3qGj79GV6H63fykg3CaWEfWcl7qg0OYqi6tWEwHcetNjUzuZei5QZpptts4sq9/JCWenOqR4k4MtTnaKbYwAa6G+ytEd5XXo7LUAflWtpL7H2SyqK2fRp92JlHEZQHJm4rJnfA8xte2Scd6ZjdrNEe1WHT2xXrP7IfqGvhEHxDsd6U6HOO5EBMLjnPAkEM5CbCTKxpRwAuMCj8WXpgCWclTDJIOu3RZKPDnIWmyNqOrswIcOtnJAmdquaPLMZJDacXHEowpIuV9xws3OyfrN03dCamqHo8tg7McAwjnbqh48PVMdvOLoQRjwigJLLTSizLlBJQ+PoUG1AuiqypnHewTmJVAvbTN1AC46BwUNpaJB/0/mkb42CZ4pyrYG4WYWnP09dQ6a18p7i9oUkl9I65+cI6SQh1lf6detCS60H+2t1dmTJkQbAOeDK1FNI4ixG/DjdT+h1CDONrwRcJ5ke97IJE+uCdc+3t6OatqFuG/EAWFO7BhzxvxexKYxQDcl5MI2GJ20/vjrpOC4Mj5hljqsSVJfabs2thWaARPpQ+ikZpTplrA6/Z3gqGbMaHAroFwsg26tJsdQFHcGzXLz8q/YHKk3VyEoptKrOWyw3cwAoL4eLWHJhEuad4QRlE2Tc0RBwnB1N5TfOZhg3QHhexvtCharsbsDhAdNiqVogBRaZvlFtbKwSMGcQHXDx6sbHn540wDhk32YKFKFMdH9uKEdf1VAOPUmtlDUalT8dnXtjynMpnvlAeubLby4soVzmwTCGwqEFzDqCLCwdoBwOUeuprwpSTiGEylsrkenTQtt5MraNp5baGChkcJsgTLhQ5gs2eglEM50dBLQ0iqiEQh/4qO/9JaDcMokZ9IZUeIMAlQrS1hbW8S5iz/EyTPPYGXtGkoDmww4h4Zz2DfcwyCUXuDy0irOnrmIlYUcSj0ZDA8PIbDq6OvrQbFYQCE/hEsX5nH+7E1cv1rH0OAwHn/sZzAzfQwHDhzB1OQMsrkeVgknxVmvSVltUSnVQiiGIpIBvCMQTr2Q2ZYyHdRFs9XE/I0ruHrmHzF36Sz3Pn/44Yfx+OOP4/VTr+Hs+XNYWV1lQ0HZK+ozfujQIUzPzOLa4goqFWrxQwIuec70U5Dghz94BVvlGg4ePMptyu4+cQ9OnLgL+WLUZ33vIJwW51QHCP8D/N5Tv4lf/rXfQKZYxGUG4UsMwoetFI4dmMKBfTZyVN0gHp2MR7NukleNGjxSJk9HmXAy0ClySNjCevBSNjM4BIQvcVu9dxeIjj6G0R6ieKjIIn9BDX6aztrr81vwUgFch0C4ZMJtyl5qGeDAhes4nI3/wa0azl1fxDay2O+t3MmE79XCdrnfvyQQzpm7NkqoCl3S/A4xZzu1MQLgmtEdZcLNLLh2hGnMckaM6d2RorIG4ZK5UvFTcp49Q+RIAXCaEI5q4ST12hSYtNnJ3i33mAS0O0G4Bi96KHQ6y2/EEf7nBsKTpkESEE/av2sQTto17KwICHclchpmh6KMswGWKRvB1HQB4Ro8c/uuMPMjnqg4rALC2QHn+KX8XRzWThAu32vtjLkIbVV/bweg+KcH4URRp9pws2+3FgJlkUBNHzeCSWYmXGer6fshG6Sj7Rhn1YxAlPweMSAF6MrNh3Xi4RIp81vPp1gQzuJ5ZssdFbzj9mEWUg6xbSQLb57Lo3WPAbgskLIcM+1BFkwS4FMMHTq/hKzjt87AXBggotKFGCp6UrCNQHgcskwCqRyYSHUnFvFmZsITg4ZhomVvi2E3IJznWEBlIQkI3DileVwuTAkxtZqrRvY57kp9xdrstFlx+0oAToJtLLIZ2g0Nlo0+4Qogk2UKM84EanUgj+yCKgGgdrhmnTfffxhIFHujMRsHHLknOu2k2yMGbeKLcf3Ftc0TmCdrtQnC+e/mOTVt3siIW8jdyYTvbbiLi5QIwhtGwYM5xsVuShBIYSi3EeClsh+1KJscx11TJUzmxJSktcClGjQ8wMiYmUxKU3mEqC0x6ug/XKtyn/CQjr4vizFHlMqp3C9EGCqzyPCDBFjV2OR5pIXZtP9HdV/EwmUQXsULnAm3MVN0cWxqHyZKQI/tcn0eLbAUNwhhjarJ+dhHf/EtA+GyVqiFhRyIIGAASyUAmUwK9UYZl+dO4dXXnsPV669y7fzU/iGMjJXY4fTRwLVrc3jxhdfxyjMO8nkHR44eQu9ACoNDPejrz6OnL4VSKc9U9bX1RVy6dBHLy8sYKLwdhw7ch3vueRAz04fR2zsEm5oRBA7Xkluqf2O4ZNF7IPXZMGzZLvhAWfCWW4ed8lGrVTE/fxU3Lj2Da1cvol6v4777HsS7H38/GrU6Xn7pFXzv+z+AncpgfHyCxeTuu+8B3Hvf/Uyj3tjcQL3e4Dq/7a0q1tY2sLy8hjOnz2FhYRG5XB733/8A3v++D2Bicqw9S5UUVg0nFgWKXMBO8/FJwO5p7hP+OfzuU7/FLcoyhR5crgc4d2WRW5TtszI4dmASB/YBeaKwi5WLtrZ1xOMes9S/VVOJlLYgg3AyvE3q4W0Br2x4OHN1heno782TOvoIg3DbVe2YVJuUMNsepl6oFpwCVCJKyM6NMU/p0popoG4Bzy42Qzr64eYddfQ92teud/tJBeFCdwvj3nJfEg0y7tGko6s8NY81FYHXQmZM85Z9VZxeHUNnzikjIEWWutaSQ8Gq1lJi/bSuiB4JtxoLM2EUwFPmPhSXihx76Wihqa06byAtynSwkMC3OM4UwAtzgbHvcicQF1CmgYL5r/6900nXPaz3Olh2y3glOcK7ZdX3et43e784Z/Z2DrgG4TyqOpxmHXxu/0zGrGSkBFCTI0tZH5MSLtRI2aRYR2WfVLJBHFPxefhYkofiWnGmu6v6ecHhCpyzPyN5Vz63YnXT0I/LhDMI1/W9xlogTvaPB4STWKrMNd37Wj+UiN0R9ucm4alAMuEmcObL1ZlzrpOWZyvBbVU7zXNbgW3d5ku3BmQAbnyuae7hMRSAVusYs1ZMFXE+XbjIhaEQOh/1TY9aiUXnIH8lugdlr+j6AnlTZhcGZtqoUpikOREboFMgvNMOJILwsGyv/Sy0f1zW+Y2A8G5tz242IBmE7y56F3fM2zF3Om3H7UB4Z/acWScK5MbZkrhr0vTuzv0771u/e7YD1B5ZB9aIcRvmo7VdUIE3lTHnjk4dFO+QjaOOwxluTYvXZTGmvQjtl9DhaTMp7wLaOkpejDZo+vwh5Z18VSNo2FYqoxtQGddD37sDwve+Wu4Kwj3XHHbRW6boikwCab1An7RansqEb8IvL+MQg/A+TOaI4kq1eJSplgvj76tr1DqBbJwNJ48UJi1b6ljlpQsd/cWVCs5vVFEKmlITvi/PmXCihVPP5UhCVOvmavqELIJEv5WFQFqL6PXCTQntfW6jjNfna1it2dhf9HF0ah/GSjaDcFFRlRov9hEZtIjgwxNPvHWZcDJYuh6cLo3EVagFiWP7yKSJq++h0Shj4dY8ri+cw40bc7i1dAUtbx3FUg49fQQkG1hd2cLX/vYaMhkHP/VT78fBw1OoN7axtHQD8zfOoVDKoqc3g1KPw/s0GjWkcRjVbR+1qofenn04duwEHrjvMQwOjHA/caIYiFFSTg4XhmkQTn/vjNxSbR2VFbgMwq9cncP1Sz/A9fk5ptofOnQUDz/8KFL5Hly/chUXLlzC4tI6rl2b53X//e//IB544CGkcwXVf5Hji9yHt95oMj19q7yF1dU1bGxsoKenF4cOHcb4+HiHs3C7yCqBcNIgEME6Ghtf+eIXFAj/7RCEX+IWZYuY36ij37FxlDLhQynuEy50dA1jpJe9Glp0xaHjwntqToqaOFSDSDV/pFz+MrcoW8JSQwmz7R/DSJGot9IqRQItoupP/4Yt+gLKcVMrP2qvo96DLkBhoO+jmbLQsCw8u1jDWZUJP9i6kwnfu4ntbs+fVBAuEfbuQDhD5TYQrqjfnLFW6YHQ7mugLLRxporKaqEo5TqLruP8JDAp+SgG3SxyJoJsJm1UKKd6XqlMuaK8SlxWiTtR2Qcrlqvjq38JhMdtYXbLACx6P8psJ2XJ4/4uSus7U6PmOcxreCMgXDuO3Y3GN2/v2wUH9pJdYmeySzq6HrMMhDm7rXTSScxJ0cvFJzFqKlUgW2jompau6eU6KKo8F3aySabWM4SUDJDeQS8VJE4tmJQvpB8xZ8GVCBzXeUbPnn9nX2U3XsbOd9VtTXiz1VJlGCogexs6Or8P4kkZSupS+kGVTEqwTWWX9ZgNW4WFdPRoDgpEV9oMvBDSQ4pqv+lPurzExNlSgiIZfJ4zrD0TEXQ1H0F8TAH4cqzIj7PtnMqAGzXjoQKSLj6MxBl1QLzzqSfZBbZBCXT05Fmmrzhuj3h7kWQzks6RZHvevJlPj7U7Ojqdu3sQHoVdYq/dEGhjtgqLKqo5GFPnHXcMaTEoa5LGP+HvOv9ssDxo1Iiiusq0MwhXwTvNkOGAXsSgCanzbQJvipFjBB51Zl2uRt2Hvh+1coq0j4whTWMnw6IFAnfYGJ247Mi2mzXh/G46bBMHJvUz4Uuh55O9kwnf4yTaFYS3gqhFWeQSiUljOoehjk4tykgdnWrCvfIKDk6Oc024blHGrSzCRElUaddISx24qKNrJ4+i1NKirKVqWen8q5UKXlus4PJaFUUQHX0Cs/tKIQhPUWZSn4Ml9WW0tLJMGOOflhIGEGE2OSPBHRKuIhLTle0NnJ+rYnPbwnQxwNHpYYz2pFEiBWk7qqvlNYLXCR++R33CP/mWZcK1widHSLXyJ0ePfbiNhtSKZ4Vu3WxuYmn5Jk6dfhkXLr8Ayya12Ao8v45sJo+5szb3+r7nnnvQ19+DbM5Bb28BC4uXsbG5jLWNG4Bd4c8sq4VWdR/WVquobLdQKg5ianIWx488jGNH78HwvgmSxZOhGNKtSZ2RFDx178GIPkOg3kmTKrCoj1I2/+q10VJpTAAAIABJREFUOZx99ZuYu3wBAwODuPue+3H/294Oy8qhXqlidWUdr5+8gG996zu4eOkyPvShn8WnfvmXObOrqVn0XOj05FDTuOLMiEcZ9xYbU+qtnnKUUr4Rbd99DlE6g9TFsxL1tx0DhP9OGwjXdPRi1scRUkfvT6PEHbktpFllV6KiOjTBZAG0WGMwxdUCcbQ0l6no9PMKg3ASZvNxX38Kh6YnMZonIbeaEmajRm9a+oKUfEn4jc7fgE0qzC5zVdR7Mu+6habjMAj/4a0toaNbGcy07qij79G+dr3bTyoIZxBg1HerZb89E95GPafAkXLmtZdA7ZxUGzAty8nOsOFPsk1VGhLiPhBw1pkpAeRiTgKkSSNBZcBEjF3VfitQwPA5zJ7rLFx7tl3XhDuOBJONcCGfR4u0Jb3I+Ex4FECTa41ATdx/J2fCkgOBif3ZE5SLux6Ib+IXdgPgnRkqfdqk75ggnN095bWG2acOwSY9VrRAEoNwpVLedHV+iEdheMekJ0ObKClr6nqUxWKKuRHvpzWF6s5D+miYKVdyYDoLH+qbiZgnezumQ8sisVGurF0gOmqNutdX80ZAOI/3LjLhDMJNrQYl0OZrEM7dBgyAzIBDWHsaEEdV6FJ7TX8X0TWJCFNBo5mZ10wWWddFEM6hbLjuz2XLMwztihZ845cm678E6yK2Tdophn+Xa9NaEUpAUgUXNEGOr28nDg5fzV4y4aYt2Os71d9JAtvdMl663b+b6wz37RKE344NY857va+728sw7ITen0GsUTaxl3Nq5oxps7Sd0PcaBpuIBk5BKh1s03oQuhRG1XGH2hTKboXtxsxst2LvcGhJU9RNunrbSxE9Cto8tjtmWzVZEHWrPPNrfFzlo7NdMuyodBSQvUOE1gHEtdilfjZ+kLkDwvc4WXanowfbHWZGw2Uxg5q2RS07COidWWni9Ztl+JU1TO4bwLHpMUwUHVg+qUly0071FkktUcCXlyHxKF05ZdSE80JHQN9CQKJhsLBSLuP0rU1cXa8gFzRxaGoCR8b2YdAhcFlH1rG5n6dwyaQema14lqC3RJOox6c+H1XB8jWwCnWaBaiulFdw6fIm1jdcTBaAuw9NYWKARAbqTENzMgUFipRB95sM6H7xk7+FlZUV/PEf/zGOHT/Ej59qrDIZUt3UQ7e9/nGP7+i2uyWppnNNJr9Bei6y4lPks9GoouXV0Ggt4wfPfg/Pv/gd+KhhfGIEmayH6nYTc3PX0Nczjsff+0E8+MDDKBR6ucXZysoyylureOGF57FZXkPT3UIul0GpMMgUlFq1iVrFwezMYbzn3e/D7OwxNgRUru+wqHyAgDLhShRP+sSoW2SBP+mPnclYaLlNLK/cwivPfxsvvvBDHD16HA8+8HbMzh5AKtsDr0VOUgrzN27h61//e3zn29/Hgw8+hE984pMYGR2OnhsbDDW2eMRLHNGsVyXIGld/lfzwaSy3ZLylaKyl8Ndf/is89dnP4rc+/Wn86u98FulSH86se5hbWMZSPcBEsYbp8RHM9hXRS/2egxYci3QLSBFTWlNJ7JIARkMuMQThAs25pzc7MjUG1hQmO7lSx8UbS1htAm+b7sPMxBj6UxRkqoQhLNFgIP3JjFJfp98agJcCXFJZV0EIFlqk90MBnE0gV0LTtvD8jQ2cv7GoWpS17tSE33ZWvrEd/rmBcLMvbdTRlMatCrIZwJwo6DrbrEnepGYe0kCZUSLZLE0JF79AakY1TAodb8vmVj2iyiwOuzjvup5U136yuozUgfq657emsct70hRbPofet+2s0bXFvVkzO02BTfO/NTi4XXan7RiGg5h0vri//zic6tvdR7cjv9Oppf9ObLul2GudTrMuR+BAtGpDxPtQey4ufZCaSKaGKlDsUmZc0zm1Ijo7urJOc213mCWTLBgfQ9PKFZgXemjEZuD1Th+Xz2u0KOK1jmjcO5+SbmXE92A427wnMZUUK6Pz3pMA2e1A+MTMdKiObhGzzVBH11engWykWh7VUvN4taN6wnAfdW8833ZQySkQp4JqKsgmMSpVRsJ6MIoKr3Ua1DHEkzECWprRYqiyi/wJtfWSO9CBPBF3lDZ1YSbcPJZFTcp0Jl2ChcyWDA9EoN4st1FHjqnxTnofVGLH12QE5XbLXJNPreeCCe46A07meDCp/+a5kuxC0jzbCyjtHMFJ5/C1T96FYTDvUebiLhEPTqRRPyXZzGvv/F54XKVcnrR/nE1qcQJn56bP1/kuRVRaRi3Pab42GZXymaaVy+f0EfnsYaDAqAnXfws1KvR9GoE8PocWmw7bmmmul0wIOkdLUwA6g4AKWHfWiXMmnNxdA3iHlbzGnGgTeaPkW6uJjN9idfQpUkd3ybvxFAPljjq6Hkm7g3C30pGj0PQGKaDT0FkET1ycW2/hlRsbcLdWMTsxghP7RzCUIYDiIRV4huCTw4ONB2NK+sbJcNUASZR0fO4vmmL0RoNrZXMLp5c2cW2zipzVwqHpCRwcGUS/TQsvwQwPFgnvkHE1QLjltFgdnYE49XfkKGkAh7M7Qi9rWJQJt3B5fRmX57ewseWxIBuB8NEeypnTtai+pkzdJYEsH7bfQuC7eOLjv8GZ8M9//vM4euwgP99Wq4V0msDNWwXCFcBVFDjtfFAogsRLfH8TK6uLOHfhVZw89RJu3LyKVGaDW3n19PRja5MbvOHIoRO4/75HMTM7i2qlhu3tMra3t7G+sYqV9ctoNCpo1HxsrFMN9wIunl+E71l49JF348M/83M4cuQwcoWciNq5PhwqiA5BuA4USLKcqPQ0DkgOwPNaWN9cwX/96n/G8889i8cffz8++MF/hd7+AUCpuZO30mj6TEt/7bWTmJiYxmOPvbvdiQtrV7k5fPQ+TICgWu3tfZ2ge3BZdZfKJsjQPv3lLzMI/73ffQr/7tOfQSpfxPlqgIvz67hebmDEWsPMxCgOD/ehlxgIrQbS5Gg4OQHhqg0U2TrKUutYASm3aq6IpUB4yqZwknzn9HoDZ67cwHLVw139Dg7un8RYKQMn2FadCcjAUw9yGsUCwin0lKZe5MQYoV66CoQHrEyl5qTVgmtLcOrFW5s4e20BW76DcdwB4XsfJ93t+RMNwrkmwnSGxHGOvF0lFMI4VkC47per7aXOmkW0bykE5b/HgHAG+QTedXVtWEdqsZiaOMsCvDXZhunp7ByL4ok413LdqnpUADkHADTF1ciCc/9g+W8tdNMJkE3H0PyMM3fcikj3KtfXRi2ukoKwkXfTdqxdhs6blQnrbnTK3m82CDefpXY2bwfCO51n02k3QbhueRc5wlqhPACBcAXN2I6LIywgnEeLBtOqzrtTmE0yRlI7rlsKSf23rjdVIVXdH9xQVTeY8G10Up1Ramv7o8V33mIQrp9xpJlAblo7CDfBOs9ZEyDzrJBWpTwX1bwPvUoG4AJSNRAX4UVlYnSnA82QCctPlM+nstsilKfLV5Rt0RRJBu6ymkrZiwL1trQoEzq9AuEh6FffCYEgfVf6MvB39giqCYTvdV99XLFrdE1SLiPj3uzLHCl+d9qkyAYZVZodE57E6uKSD28mCGcfPgFDJ4HrrkG4FkbsAOHmMzHflWg3qEiNLjvhAJ1cqMx/ZR9kZ7jUZSHGYCY/K8ILnGIW+UZj/gt2kuOHOrjcsUnxgU1KeNihoT04F9ouVXyh2TnaLonbL+83CmHHg3AVGwjZOWFAQ/JmO0C4RjSeAcI1zOA14g4I3/PSujsIrzd1YY1krrURCKN/8geOwHgBzpB6+Y0VNMvLOLB/Asf370OvI6qkWXii9UgOE7VBUm9MIq0qMxm+UPLGKENHYNGBlU4xUF7brOLkygaulLeRS7k4oPqE93Bduo8UZRalDxksX9WhsN9IUtSqn54d1YSzo0gT0QNajs3R6bnVFVxc3MJG3cdYKYVjs5MYKWYZopELxRFsXS9IQJ5IxL6Hj3zkk9ja2sKf/umf4vCRWX4uROt2WFzuLQLhFIho57TJpfBr8+F5FdiOjUplHWdOv4rXTr6IuYWvobdnCOl0Fq16Ho2ahXoNeOj+9+MDH/gQSoUBtJoWcoUsKttVVJrnsLW9gs2NCrY267h69QZeeuEc5ubmUSz04sRd97Gi+UNvewgjY8PyEFlBTxl/4/rYXrHDQQuPyxS/SrWM733rmzhz+jTe9a534+2PvgNOymEHynMlw5HJFlmUbXl5BZlsDsPDgx1GX40vtsIahMsz0Jss9Uao77ZTiI7pgqK81KaPRsJXvvwVPPnkZ/Hv//0f4BO/8quwszlcagY4f20bV9drOJbawuz4CA4Ol5CjbBuJD/L4FxCvO2DQX2yIaBrT1G2hq1MAU3WdRdoi/gkFjmycK7dw5vI8liouHuov4MD0OEZ7UtyCjLNAFMxiSrsNn+toJTtk+Q117jR8OgcJ7ejMIztERJWXDP3Li5s4d20B5ZaNcbtxJxN+2/Hxxnb4SQXhbCtj6OgRyCaHPHJRRGBGMmHa/qlmk5xdiqim8pxEmV8B4TATprLVhipxmEVTfcJDkSjtUIc9hym7LdejM+edDjBdA2fSQ86UEoIzKO+i3BAJT5ngl2zVTnAewOYakr1vmoIYB/T3fhT1HLWn3vHF22WSujnPm3ksfd7O7NXtQLiZqer8XR9LtFIAR9lRDV50RorWEO2/EONO/x5lwoX+KZluXQ8qasNmn3AtRaOzWZEwm2Kf6RnAxxHHuF0ULnr6orbens3jv3HbECWoFCNIF/f+3kgm3GxRxnNHxd3CWJtiqYTzitYptZnxubCHt55/OisegnCDAWP2CdfgPASfcdl0AdZpEk1UtoKtjRr7EiSSNT/sA65tAdsYPc81V5IoNKoci/lm5rUJGNMlMZqpJpwbYdWEzyJh7unnY2bCd8uAR3MisiNt4nYJLc7YD1eBPvO6dpvb0gIt3u/pdp4n7p9AR98L0O/MSCc9N0pJ0G3EZbBNG6PnuKw4O+eTeQ+ddsU1kjbmM+28j+gYKlFpAGot6ihBQRmlphq5HThG1jwKEoatyVRgIBR7IwYOa/6oVmgm0DfGo9lH3CX2o9rC6l3z2UncICKo6tyV+o4JKbh8xhg++nt3QPjeV9RdQfhm2K096qSkH7JkCWTjgRQAF1YCvH51C/XaOibH9+HQ/iIKGdGvGiDGq3FdOv5mkMbDGh4aupSroxYhXJ9FgmoBsF0PcOZmFfNrFWRTHsZGBjE+kkVJIeRSioylrpCOTlZUkWkyaURa0U6XmFG5t5qqDb9R8XHhRgWr2zUMFy3MjA1hoGAjbQOkcUbXK9BPqmjZdPs+PvGvf57F0P7sz/4MBw/tl2g41bVzy4ifABDOstcCQn23Bc9tIZWyYTvUUsxHpbyNzfIqLlz7Or7zne/i6pVruOfuh1As9uGF51/BieNvxzvf8RjuveftKOQG2XCzOHh2A65XQbNODm0GW9tVnDs7h4vnL+PUqXM4c+YMZmdn8fM//2/x6Dse5nM6OXpqyvgbocXQZvBAabE74roNLC+sobxZxuDgAPoHB5HOpJk6R+3VOMih+vq2fBFEylGbth0xy84YZvvCs3PU7GUSBWhxFo4EBIGnv/Kf8NSTT+HJJ38HHycQni/iUi3A3K0q5jdqONyXw/i+Imb6LfQT61tpu5FvRT+kdK43GjUc9FE/OoygQwW1OrWakNZMl9c8XJpfx2YduGt0AJOjKQwXgYJFoQGOZUm/xxTlv+XJy/ileUZPmmrGw1BYmAWkvzQDC80WcG65iSs317DtpjBr3VFH38voeCP7/KSCcKJxR3YsdGvCkg5xhk3F4/YZJUNbZbRVz13TeWWb7In9ZsfZ1oJsFpxUtNrw2FXiSylf6jLl3Mq8hQ495byF/i51peJ2EZjR18ktyHQ2jgU7VZ9xpdYsV0yTM8p4dWZoOp1dvo4UldTsfaNAnn5aewXiSQ7vbvTSvV/Rj3fPOECd7GzHO84hhdOgo9Nd0JtzqMuE4koyUFEj2fWMdj9aQIlsMpdL0f9p9XMFnHXdJrcwixx+aRsk4kfsDxl0dAHbhjq6IosIH699Y+FY1Q/YBOJi+6ks758WhOsWZebKaNLR9djkuaTBpwLhYQZcZ85UcIuz2oZPRllmyYZHHQqkNEXQPoebjXIUytRqxWjzWPTttOqew8Jsxjk8qs8PvLDEhOe77swQtiXsqDsnbRfjM319NteQa99V+3F0/yIK2Q0I7yxT6bQlO2YdPyuVlFCZn6R5QX+n4ecxkzBZh2LHObqs197NMiQxZJISHDJn44+YBKaT7t8nZqESM+OZaxw4Lkgn74583ygQl/QdmdNkN3YvJ+X5bwTImG6u5oncqyrnVWK8wsdQgbrwe4o2zphFCcAZ7CNhyPCXIsXzsHRFjtXWHtEMDKnAeJMTlNEWopOQCdRpmNoqNwWgKyOhhS7VbYRfdGk+3aGj72kh3RWEf/PcWjhFRFFPDyIylDYsAphMG/dBPenW6hZWqkTNqqKYz6C/J4NcusV0QjtwIyYjFe0TjTeQKCcbXt4nbC0f6lJS5o5+KGrdaPnYaHooNyk/10BvKYe+niwyVh2eS32pA9ieogkFEdArtDx4RFm3Argpj2t9mAxSd5HL5rlWtqoWuZVmExs1D7VWgL50C0O9Bc7iU1Yl5WTQolpHi5YNqrl1kSVhEt/D//GZX+G6+L/4i7/AzOwkBxA0legnAoQT15MNuguX25f5cLJEEQfclge3SQDWx3bjLL77vX/EhQsXsLZWRq3WQLHQw9nw6clZ/OzP/g84dOge+C2fn4flbEtog9gNltRVb21UUatS27Mb+P73v49MJo33vvcx3HX3canJSrMuuCxtHSBcmUTOhIsb5AMutQ+x0Wo20PI85IsFPg49Y8dJwaWe2b4Lm4IKuo5sh4vTGe3tDAklrAa7TCO6uhaNY67rjkD4Ex97Aj//8U8AmQKuBz1Yqzax0iTg7aMnl8ZQzkKf5cL2XQQtH56V4Ux10ybKuLwnymKT30jDjSjh7ORRwJ4CDVQzH1CQgrLwDm5WUljZrMG1C+jPBOgr5VG0Wsj5FeQyDgddmrTYkjCd5YAcC/ohOrpvpdCyHTQVHZ2wlh2ITkPO9llBmOb5Yi2Lpc0q6kEGBzF/JxO+J/Pa/U7/3EC4hHGkDZEGtzsc7/AxxIPwsB8wtdRTDrVQxQUUO6Rczo6lgHRhyhBoj9jxmsYqDaYUmA4z4VTbqcMAQuukHw3CBdQrhhTlR4wMOr0PJq7G1H5qp838jIFESrKDe83i+LphrXqO+nG1HbfTL0rwXpP6BP9TUMi7H93J3+h0hm+XCdfPtzMY0VYPzq1yhMtATL4QqKt6e7JtWujI/JxBuH5/+nsWZa8VfVSrJCtasAbJnSCcjsFkLV07zr8IWNqhji7+c1uGPcysc404sZi0g94OMpKASbeZcK2OvhsIp3sy6ehgtlX0XnmeklCa6lctCQ+TSSIgnG2Gnsf0fSWgaIJwmZdSQkIbzwfVZ5z+pYA+s20UDV0rs3N5ANsBVaIi+mth7++wbIWuS0UZ7A4QrjstkG/H5+b/H4EwWzHLdrMLnaM9iY6eNDfZvY5JUtP9ka+pz22CedMm6Wdm/rtjBr6JIDwpMKhUBHaemhNV8X5XEghPFKRMSf18nF0w/67tgwbhO+y0yjSrA4WsFJq0hB/iNmFwyifaL+W5y23QJADHn3GgT4C3mAUlmqaGlewXzfF2to0C5HHCbGqMaKAvTB+WJlRsSn3Vgp47Qbge2WG2vXPMxWTCTRCuQXxbhvwOCI8dK7HjRxODab2gAK9SwVkrr8P6X753pQ2Eh5lvzv5ZsFPSW5EGthv4cPwi8qlepDM+Wq0q3OYWMhmPQVilUo4y4QSQVcuNWprAuAxHbsukWyRRBJQXngzTYQnku76NHqeITJCG71W4bthxCIxV0GqRkBUBfk1Dj87hW76AcJtqwgnwCwj3qnUU8kUWpaqRE5lOo8wAJ8eq0QXUkE9ZCBpVFl+jrHHDlXogMtI5uMgETa6x/bv//Ul+Fn/5l3+J6f0TPAnechDuKVVtXrl0TlXnPAl806Ske8nBJwPh+fCtLdRqW7h48Tyef/F7WLh1nXuNf/Ob38TQ0DB+4SMfw/ve+zPo6x9EyskjYEq1RPmoDpz+tRlUUhYh4DZg21tl5AtZDA4NIJ3NqsySthzRsNQRPmkx0grVjuFn+Njcf5CqB1wqL6AggEonU3AlaAnNld6r7yLTVuukKVeaA6GXVfPvZsP6288fbUiboL6jYky/8vR/xpNP/i4+9KEP4b//nz4Kz8liJTuCViqHarqINaLhey3k3QoKXp3l2MjBaAUOvMBGk+vSRDCOSivIP0hTDELXhBO1koINCNDLNfPkyDjYcAto+g5yvQNYs+oiglhbR7pZRjGf5aurewJPiMJOsVLKEqb9JuzAQspPocl17aKsmaKAGXzk/Bb8IIVCsYR6agDbDcBN5XG3f/IOCL/9EHlDe/xLAeEMerUtV0wgqQ+V6a+zaRpc08Mi7MpAnluYaeAbcMZLZq7Mf62ObBE9ip3yKPMjVFLVfkg54ZxIVxuVXEhLIy3gplXRJWvO3w0zSeTKU2BsZybcdN7aHHG6t5R0XdgrsCTbpt38Tqc+MfOTUF8u5U87tzcThCdd0xsa8B3Bik4Q0XlMCr/HOdumc95ZE26zIroMAp0Jp98ZhCsHWfcRZ4fUJr5c1IIs/F33CVcib9JaSCCl1IKLh2T2EfdccsZl7dKicPSu23oOh2Mzqrc3hdnoqMwMfAtBeCiIFtLF5XlafjvroxOEa1o678vZbwK1hjgbB91UZlwJLNJ+xF4IQaZuz6ltgr4G5ZBK4E7ZBUatklWPstTi1ur2ZuwhqgvV+9gchNb16NGoExAe5ixlH77eDAffuwXh+sjm95LmZrNVU7pI7eCPxrru2hB3fn0f5r+JDBlmOMUgfSObvtd5nZwJjz+HrmHezV51gvHE+0gZXQU6yjV4TiqxxhCEWzYc8lP3ANz1PqQnFSeCrK+JbQvZGi0MqVCNDvQxCA9p3wpsqdIWMU6qeTnPkCigwIKNbMN0isooWTGCd6F9C7szRM/dBMgtV8Z6p9Aas3D0OcwhsQsd3WTumMe8kwnf66xReTf1vHeA8D999kI4+6OqGInksvEiEK5o40wBypZQJRBcK6OYSbGCedarCR2MQLICK65FQlCSYYCfC4lZ4vwrk0BG2E6h6QlkSKUzqDU91HI51FMpZKoV9GRs5AMXjlthP8n1m/BU/SwJTmnxt4xHIJyyigTCVTaGAF0zQDpNfZ4dNBwHqVwO660mqnBQ94F+fxsDuRTS7jZQrXIz2sCm+tkUO4oUiHVI6C3w8J/+t/8VbquF/5+9936S67quhVfn6ck5YAKAGSSCSSSVSdt6ksrZP70ql/0oy8+S9Z6CLUuUTEn/wleushxKzy7/4KpnKvmTczmUy1LZpZyYQBIZgwEm59y5+6u199n3nu7pHsxAoCjpm5ZhAjPdt2/fPmffvfZae+3/82f/BydOHK+Ro8vyrPlW/N7kg39hh3lmQJbIFxzUq4KQWybolu/SzVQvk8VRocvuzg4WFudx+fIlvPLKy/jSl74k0u8nnvhp/PqvPYmHH34dSq6xzcw9CLqlRCEHCe6cwrJzjAtZa1bI+b0GD++yWODR3zkpqdvZLBIY01Yk+hTWyNxMlTO3uKEOqLVMtx7VzFTsX3VP5IAXmXlwKap+BQxon//cF/CJpz+Bd7zz7fgf73kfSrEEZmMdyEUS2I40o1iJIhmLoKWcQSq7BRTzSDAxoTFbJC6MtBtsIUoPhR3KXkuKQYZBFCUVoLCNSjyBeCqNuVITNrlg0+1IZjPobEsjVc4gml1HIkYGSPvHOQtcmHBnzJYs50TmyD2jDu2KQuLlEiLlCgqZDVQSKaSaW7EaacMmDd3T7Xgwf/UIhB9wjRz2aXcFwkvKvAbgyEk9GzETZlykaat7GFtUJR0Nf09TGttSgamaZFGM2epmHjqau71a5WiufiDBa51xWSjDpjzUmHKTqurZJY1Vc8m2GbnJuKGqYqfeO1TO7kBCIHvV5Dxu45Gqfs7xhc6kx8naw+/NIfMAROgT9NpGJKZJvHN0pwK2kviBkK2iMofmnEzUODuZD/6O9wr+nEXJsNKtWmU5c1fclr5mURlQUq0MGH+X4NQNo/T47iXnCs5iRjwuqiB7MK6qQ3i9R2MFUMOpG3fofd3zLk7afce9YGxSQ1gAlJjIVhlTaezXeO9k3/LdONmm/LX6d5YIF01eLuBc/58UV921st5xdzfyxv0EGq2QATP2SSa6OKaL90MnQWUCHfR+8k1iDtrLc9W4SU7BydwDBk3Au5o4hYm5u5u7+46sjSBzCu97BJYVqsRKRfFRKeTzmJm+jRs3rmNtfQ0jo6M4OX4C3d3diMZjyBUK1O67+6Tbg8G6N9VJ+HM+MSZ9TvrFBS0hsgedkkW3iVOyCH0hhV81RzPPB2sp0Zk7/ARSxLOimKlUvD0bFOIszXCmbdJeyJEiri1FYoXt6aD9ROODFut0bajWrOYhIaPOz7nepB99b3FOWl4a7jN1/ffVKgHAczkN/53NZsX4dmNzGRsb6/Jvu+pNqRSamprQnG5Gd0c34okEkskUkq6tsBTNIpFMS05XKui6iPE79fZsxSasMA+4h0x4gw/uEvo6QN8pRGovF69BqRACTv/3MZlEs/fB9oPw4Rad01JKaA72upJDWuZ17R3+4YwJrzJls95si6HVn8WYcPkuvdFiMhJZ7hUmOw+LdeYDwrf2/05lgLb8hrPI+WnEFM5aZOzcxLBNzaKtaCfvHxQ2XeHR9Z3rx+Tnd2y797ltMkMt0NdIw3w+vO5+v7iqTtz19YSt0XISlWIeyUoRJ8QdvQ3JMm2Bi6GZq4u9Cp6yAAAgAElEQVRZ2vLlWi/ueJP4yXvCvnL0Ly/mq0C4C6WOkRQ9n3xHLBaysruUK2BqbR2RnQ0MdXdgsDWNtkpeQHhSGD6t/hToRC5mVhFEiwThLnlioheAcLpOR5AtEDgDyVQE25kKrmcKmMnsoCOfx2B7K3pTcbRG8kikEkx9UHQSJWXEVfKeLpZR5JQuum9HCem1+hArMSDGUSpGkItHQCKSDtO3t/NYzxUwFM9ipKcVHfEikrmMynkJYRgI1IIXMXFbL+P/ec97JFh+5jOfwcmTJ2WlhMZs9RaOjWN79RZVoyRKbpgmsBJZt1bA+IeO7nww0DPhm56exvXr13HhwgVhtXt7e/FTP/VTuP/+++V5vKk0qk42+mRMTOs9Gp1vQ5nTYZNB73P/4FfdeRbwZseoFAU+98zn8MlPfgrvfveT+J/v/yAKsRhu5FMiR1/KRtCSakNXezP6moC2ch6RYhFJKX4mhAkv8sau0yXFHV0kiDRfqwHhdPaPRXKyDsuxBG7sArOrW8hEmjAaj6O/O4G2BBDP5ZCI8oglFMV1kyCczL0y4QThxWgElC2Ke7p+o4gx8accPcE+dRoWRnBts4yZtW1kY2k8kDkC4T/4+ql/hLsC4cVCVW+i7G8H4uq9C5VBVKrYw1IKAbCu2BMwRC5O5F3iZkyx9GbzAFRmsHBDp3JL2APGS2Xg/rHsPey9falqTFqFLDF2rBSBrgPIyniF4FoKAJ503D53IzaZ55ngrESvYGHPbRTDfNbXP67FPUkYSzqi0wBya2urVxBUsCEPJtquoMDqZ2Z7W+4RnOzhM8AsdjJRJ0CPyXSNBg+C8kJBwFmcPhiMB5SpErQHtvWaRkXEXWLvY797xL2Ku42Oczd7iPdqPmqVBv73VP07Prm6l9pAeO24HzuuJMKBaDqUdqpyVt+fUTqUn4fMlIBtcUu381R1mIHwwDhLzEn12GYKJ1xeMCrN7znXApKoy7y+c3sd85AQhIf31kQkKUwqQTjXE8d/3r59Gzcmr8kkl1GC8JME4V1SYM8U86xGhf3anoxc9raHLu3vcbk3qfpE95VSLUFLh6lf3BNilZhqx2wigmsxUYUMC83WkmK4kV4zKr3mIzBidNJ0/qwqhohigEoGvb61saDW4MwKXEkXFw66Ju11jZjoeseR+OUKarKGHGvKYlwmk8Hq6iqWlpZw69Yt+bO8MoetrQ2JEYwhuWxeXt+UTAkI72zvQmtrm+Sb586cRV9fL9KdcVF2spiTz6nsKJlkgd09JN8wNWRR3LgbMeEHvRb3+nnS295AmNgoTkvs9R62XmqZ9DA2ELtU90bby+ux4weJYbWvI27Jc6O4lhbd7/bHA/IeJW3Mss+ECwgXJlzXtD85QfXDPgivZtEt1vnKGhbBjJILPnNtK4xnEKlOWI49dzVNW0+qLLI2nTA+xQ2Eo4TjPWmM9LUjQRAeoWLVOElXHJViSO3klXu9qn50j7cvCM/nw8Yzv44e3ItcvCcjyN6nl9YK+N7MGuLZLZwcHsJEfzN6E3SxlMKv3nS4oNzYapPC+6Jg6d1xXzTjbr4EAeEs5m3ngWfnt3FlZR095RImOHO5swntSTISamLlQ1u7HTWRsWR/LUF42I2MZFnIbRRKQIaLMArMbZfw8nQGi1t5HG+u4MxwDwbbgFaGKrLtDBBBpcAS0TLe+6u/it3dXTFmY1C0zd4YoP5ogHCruFly4INwBn7+e31jXb47zkGn+Rwr5wMDA0glU8FYl4Muce3bqlMVtaplnQPdq2RQbsoNpFcHPX//ebxmNPcgOyMg/LOfwyc/8Sk8/fTH8d4PfRDFeAzXshVMLexiamUHg+kIjvV24URXHD1xqS+qcRrXlDNgsyvDyjwTK+mMtx+yD86tX4J33krJl7+yWsS1mWWsF6N4uK8LQ30JdKWAJsrZXcDjc6XHXOuaklAlnQGiVGs9rUbc7UF7j0wFuLBUwI25VWyVYxjJzR0x4XezYA7wmrsC4aVcXYOgRvtGDF/8hIVrqibBNummJbL5SD5kmZ0EnBlFzCXNvLGaOZKC5XAUkRme2f5TAO+Bc5eQM9m29+N/haWi+sNMnmpcyulrEJg8uZgSSFhr/q3vzf0Wvocfhxr1Uttl8pNt/szkoJIgswhBybx7zxJ9FBxbXsznkctlkS/kkM/uyGfK57LY2t6QWMrihcyrFg+RiIJvMuSJhBRCTV7Of6ebm5FqalIWrshCChU4mthHXQMpgbjeaNmWE7Lofj+rvwx/GCBcT6cx436AbRE8xUC4JKMNR775v9NkuypBdkkjW+iUAK9tHQjPVzqYHZseyEpd36YYx7rYLIUttvy4pFRPzesB5XuVPVm6c9CX95ZeUUuuXYLsekmVXeNuYquYYwc9Wbx8f1VM+J1B+OSkMuEKwo/L/ZzrLlusZsLV8Cx8yEetyZW5fm3PBuO+BFi7vm+/4CX3Hv1fIEGXve/Mct211HYRY9f5dy30hcd3hoymyJTjenkFmfAGINyPDwaKef6kcA7z8MF0bWyodxyLEf6aJXBkfsU4MDMzg8uXL8ufK1eu4ObNm5hfmEEmsytqm2QigWKhiGQyiXS6CW0tzejr6UVHRwdOnBzDmVOn0dfbi7GJ4+ju6pMxrpFoSup+JMl4DPn6JM9lC4GuuCg9be5hTnSYa9j4uY0BcqM9X+/nfszZC6z5qeuz6gcB4Y3imR9LWOTLc1iT3xPukjk9XwckPBBeNZowGGvmyekdS24FQG0xDIuMEheD0Weqr6mNcX7Rxcd11hNe1Qoj9zEevxqE23cnr3ETJORzur8nKilhwhOVIo6TCe9rQ6JCJvwIhNeu+/1HlBVyHhNuaYxKKuQGw2o7L7xU9DiiDPju9AYi2+s4NXYMZ4db0E2lgWOeNVo7qZZL/NUtU6O7GXZQbqtAX0K1WmxEItjKFvH84iaurmygu1TEmZEhnOptQbOTdongK5iNp8FFDDwo5XCVHt7IAuadq01kfhFkHOCZ3tjBS7ezWNou4UQLcHakH8faomjhZnLsgru/6rXk+5XLePf/+HWREHFEGd3ALSFrBDirywX3JnTVHuUgTLg9x2diKFPn54qJWkHZ8UQ8gUKxIH/nDSiVSonUcr/3aPSpGgX9uznWYa/cvbzhsIcebE9w840/60D4R5/6MD74ex8GEglMliq4NpPF1fl1jCV3MTrYh1O9zWiPE8CUEMkXUWHiHKMY15z0BYqJmJdMeGBiJ+BZZTuRcgGlSBSsk720kpfxYSu5Ch4Vd/RO9LfGkJbkRQG3vIrsqKQrKk/V99BeQ31vNe7QXUf3oDxyiEprxsvLOVyfW8ZmMYZBbB2B8MMuvAM+/25AOKiqqAM6G4JwN0fXTknY6aAKY5JxJ/h0Uk4qiMS7Q9aTPYdr2PVgW0pBME65qWsnUWYsmKgbGq9552tF2JgzxJI96vV5yrm54xiDZkDf7wevZaoNHNh/a0G4//s7qXlq4zlBCxMpOkoTKBMkM6kWZrsUleR5a3MTq2uL2Fhfxe7uNm7euCL/3dxcQ7GQQ09vN0aGjyESoeqoLCy2+F5QKMk2EpEnS3BBOp1GZ2cnent60NbWju7OHjQ1tyCVTiPq+sAZt6MJnXcs6iZpLyLryGPt7+x7wOV5z592WHBuJna1ibJ997WAWiuYCsLtNZqkkoHem6AGzzMztWDGt5OUSn93aMRkc71lTJD0hOr7BHPAee0dEx7MEhcJKY01tVhiPeRaEnDfu4NJAUjn8QMQ7jxYnEFcmPOozsQejZjwyZvXRdU2MjKCcSdHVxDumHC3/+RoJgF3mWCtNxVBuORvvg+Da0ORPCuQouvfhQkXM1PrETepuvN2cK/RVEtji6gNjTn3zk3zOL2jhzPHdc53KJHX7LJ2/9Yy2ckG46ca5jB1jBob53p6FIsZ0ppSqWBnZwcbGxt49tlnxQj3hRdewI0bN4QRJ6FDBUM2lxHwzZayWDSC3r5unJoYx33nzmDk2CDiibgoafLZrLDpA0OjOHFiAufO3YeBwRGkUs1KEvjEq/gDacDX61efFLnnm/3AB+T9pb4CiPF1v8ee/e+evBdY0wupPgjXbWkFr/2d1v215b+GP2d2VRAm3NpH9LLLlQ9qPh6jF4wr07Wv4wwd0+zil1J3fiyLirpR22/04AbCw35ta81xGbb4cbl0z66Pa8PRVRFK2vW9KEdPBGSQq0nKKy1tMEZcf1ZBrJzUdkthwpsx0tuKeKWEFHNSuwiGI4+Y8GB/7ukJr+R365SvPd7aGE2hwou4sh3Hd25voLCyiIlRzgnvQF+SknD3Tdtet3Un0dPN7JCv07HDbjFJgzK/MllkEWzu5vHi8jouL6+hI5fD2ZFhnOrvRDODCk8rFiYaHM4UuDKyZ1J0jra83GcWWlz5yCJdoisV3Fpbx+X5IlZ3YxhLl3H6WC8GW9gz5GEh/3O4hOdd734XNjc38elPf1qYcL9SWj9o/Ggw4f65ydWxvkPWvuKJ4OaVL2iyaVJybjqCcv9nB46xDZ7YCITfS9B+T284UqxwIDwagYHw973vt/Dhjz+NZGszbuQquDa9jasL67i/I4fRgR6c7G5FS0zd0ZHNA4kUEKcBFFeZq+JXyHFzbTKpdgZ7EuHcusntSE84+7lfWc3jyq1ZLOfKeLC7FaND/RhsTyIRYS8Z9xe3j9tLspKVQYS8h7r9qxxd0n/p89W7RUGqrLlSGS8u7uLyrXms54GBVPkIhP+gi73B6+8GhEcqYU+4n2w2Yg04B7l2r9mM7qDX0gPJPNWyi9NW1HHdOBJlrW8ycD02gyWTg3rMt7HiPqtlXIy5igdu6c7lXIpd7lj+6+KuZ7S2AFFPIqo/o6dCNdt+JxbLT6xrj2tyUrJTjPcE5Csrq7h6ZRJzszOYnJzE3PwUdrc3US7TaLKIRDKGVCom00MGBvoxdKwfiXg7aODF11svuSWT9m9+fgJ9Fj+pQGJyHY8nQel7/7EhjAyPorW9A4UCp4RQjs42IfX62LcYu09Lz72Ku/sd57AgvOLG69Qm2/73VP07XoCDydFDxsrJPk29J/3cvuRbx5oauR+wQSInVyBuY4JkcoY4omsyLW7QFSqc1NBMfu7kodK776bQWAKuhRiC9sZydN3NAbUQRJbGIPwG1gMmXOXoBIg5MuFOjm77LZB/N1CLKhPOnnyX14sixk0xcGm69Yfzn/EaObq2t+iLqUo0hlz+7RLHuKeQ8dtRwk9c3fISDDevI0e3i2N7OZCj3wUIt2tk/70TCOd7GYgkyJ6ampJWv3/9138V8E0GnG0CPA5jCnMrtjiSKec9u621Befum8Bb3/JmvPlNb8DgQI+0GKytr2BpYR7LS8vI5qJINTVjcHAI588/hDNnzqOjqyeQMsuak9YilcOZ8/yrdDu7y8MeHoRbYcP2vh8DbJ/Zf/k7dUevD8J5/RuBcLkXeu2b/ndfG5MYAwSEV3lVOE8Lk9Doyg+uE9U5tecr/doOZAf912YCGdHmQv+zGdwqlB0pWVtQsHjo1V6kvcbp4yxWhQw6i5j0FAq/zuD0vWvlzzuPVVxPuJOjD/e0IlEpixz9CIRXb4t9mfByZd1jwj2nPVdDcyIi0JSNX/jN9Tiev7GG7PI8To8N44ETfehJxNRIKqjEe/a4sv6yLuHnzclAtLLr0j/HsU3O+3Jzaxcvruzi4vIGOjK7uO/4KM4MdEl1RZq84zTkkG2hN15WfKRMnAs1uH6wpWV0nAY3CTVcQwRTa6t4ZTaH5Z0IRtNFnBnuw2BrEgkKg8VwzFH77gbD4MhejXe/5z1S1fzDP/xDYcLv3Cv9owfC+ZFooBZItgKNglZMLZmTv1cqIDAnUL8Ti3TQSPxjBcKlZkR78oRkZJzh+vlnPotPfeKT+OjvfQjv/72PIpZO4cp2BZNz27ixuIFzHTsqRycIT5TF0A8OyMsaF4dy7gFOCXAgvEIQrgBZFzHNqAigmTApg35xNY/LU7NYzpbxUHcSY8OD6G9JIIqMHk8GuhPkmwCex+CfnPczHS+nUwusMKavI6vz3GIGl6bmsJoto7+peATCD7qoD/m8uwPhh2PCK87ltUpqWsN0iTTa7X/+nXJbSzgoQTfmSXq+hUk3RZOkKTqBwjNkkpji+r1lioFvsuSAYNRJdIXl9qSmBOHKqoXJNs+N88MDRu2AcnS6etQmz/6/9/u6/DhnSR+BMx9MqikhvXr1Gv7zy1/FzalJ6euslHbQ29uB/v4e3P/gBIYGe3FsqA8dHWmkUkkkEjGkkj0CtLQ/XP05+FnJrBswZyJuf3Z3M5idmUehUBJgPnRsBOMTp3BseAQ9Pb1IN7cg3dKKSDQux+IISrLl9UDCfsDhxwWE135n1Qk4lW7hSvcZm0ZydH/WrxmlSRphLDjTSG+ur7DqTGHdz5i6BJOXxBhTZejyXyehL5aVCdfkWrNbeY74H6giiXmFbksm2r4c3ZhwPY/DgnCuTYJwMuF+T7iBcLtaAlDrMOB+64r5/0m8cE9WoOzO3Hq+ZZNR1xUXObo99D3UhJUtLfXaS+LQlo+qYptT71hcqfq9jDfUd6hXZAvyG9fKwecl/Q91wJhdW/y708v4fO5nMtaUn3/jG9/AN7/5TXz/+98XVpw/t3YUHovrtlgktGFOVkJzOoUzZ0/i4Yfux/33n8GJ44NIp2nsSCZ8F5ub27h9ewuzM3NgjBgdOykGuhMTp9DbP6QZq8+IO0+fHzUeXMmA+gC5tvfbrjmvW7j/wr1ov68F1Sx2NWLb7XttxKrvGYPorU3/NSJH9xRIoaGkwhszjHQrVfY9/XvsXKuk6aba2TOijDFAr5W8t7Qc6t7jtTLZug+Q3dDGquUqrzPzOicptyoj/YrKnjGbv46oDg7Beqge4Mg/X44+3NNyBMIbBIh9QXiuvFkDwvUoMrBBqjNMrNSgKlcqYnIjghdurqGwuojTYyO4/0QP+lKcS1xBhFVWe5B5k1kzjLq0XHYjIAKNBqWwJZHzguOZKOmKRLCyvoMXV3dxZXUHndmsA+GtaBainKs67/XPEvwThPOECSZ4g/Pd0dlQW0aEIJzCXBq0Abi5uo4Xp7ewuF3C8ZYKzo30Y6gthRb+lqCHN3Qn/9CiQRF0ZvyN975PJF5//Md/HMjR9wenrz4I1+9qr5jhMGywBRV+FjOGaGSsdqeb0J1+f1gQ3ujz7fc+h/nsdzpfqj/Ezc+B8C888ww+9fQn8clPfhzv/cCHEEkmcD1DJnwLUyvbOJZcx9hQH052t6A9XlaDCj4kSaTzPheym6MagHACcDNP4Xp2rvpkMymJjUbx0nIOF2/OYTlTwut6EjgxMoSBtoSYuwk7WSyK+7oaC8YcYCJQ2suEE4SbkzIlcGUa+lQieG4hhyvTC9goRtEfO5Kj33Ft3OUTDIRPrhcwvbSKLMeoNKVQLhVkbF2MRTLZ1zRjoXNAFDEx2tkruWzEMpIJt6aiICR7TJfPRFtCQsdhA8Kmy+DzNHGuBuHWCRsInlySovCCr7G5324MkZw8/zDZ1n/4BkwGwmv7yOn8r5MZ9LimqvSTbLsu9vuomLmFEtU7sVd8fa0JmwAOJ0efm5sTxvvixYsiJ528MYnlhVXMzs0Ii3V6YgSPPvYQTp8ex/BwFzo6WtDZ2YKmJiZPLHaVkG7qFSBGEC4APBqVsWwC0phIlTnyswDOcabDNdnu7a1dSbS3d3aRyeRQdJMu3v72d6J/YBC9vf0yUURJkAgiMS2W+vHPCq717lP7xcnDtg3tC+aNba5zn6q3hXwmXOK/Y3kaMeE6l1vBqj3f1AE2cGgPa8aiZeBE7JgrkWjqGhNDtCqZugPIzoWZADwA4dLqo/OQpXPPZKXidmxSU2PK2YGnsV6Z8NCFn6NVCcTtIYDeMWBFGaOlMnafVYvT87tSRtEp1sia0mj15tSNusZsuYLJ0cP9ZNg0UMgEPt16JlG2E1oRzYpushEVWAesuMQATieII8b8yRWa7Dk8FkF8KF93q0ZiTEFF00EcqZagV6t36JGgval+TKiKj/wNTeCsjzxC36I6os99Yri/Z2pjCL9X+72/tvizra0tzM/P47nnnsOXv/xl+S/Zb7aa9EirSVvgL5GkyzmNt0oE7lvY3dlCqimK3t5OjJ8cxfn7xjE0NIjWtiaZ1FPIF7G0mMfC/AJmZmbFa2JgcAijo2N47PVvREtLGxJJ9onrVBz1sZBdcZd3q1frZY17wmXihDPq5N95fRmLzdPDZ8LDvaLmmVbc1HXEXEqBu07ZUWULY6v5cPgxI4gdfluLVzCtZc/5fCmfEHe4SRqBCtvFg3Bqg90AGVv03hw4oVtPt6lmTI4ePIc7TIutgTO6ew3ju8ScoLfc5OpqpmjfvH37VWy7nKxGeo6pVRAeRn57TQDCbQ2519CKm3J0TvOhHP0IhDfeK/uC8EzF7wkP62Xaq8qbghptMJhlKgVcWcnjhVurqGysYnxkEOdGujGcTrAjS6W3pt9i9cRGlLnSnPapWr9HRWZWRzh2wVl8CAjfzOG5pR1cXc+gO1/A2ZEhjPem0C0kng6zC1Ue6owuxVmpMKucizcySRpFCe8qsqUoCs7Y7ebaNl6YWcNytiTGbNIT3ppCKz+tMOF67rJt5POQvSjhyd/4LQmmf/Znf4bjx49L4rS/2c8PB4S/WmHy6LjOwjOSCkD4F//qGXzqE5/Axz/2UbznAx9CoiWNyUwFl6fWMM01G9/C2fExnOxuRivny0uuwqBLR1OCKgMULErlnJLDWHCnKg/uLBy7x0kDEby0WsSlqUUsZ8p4uAuYGBvGQGsESekV1lArgVqkS7ytOw1LWccGqvdC2INl+YjIKmMREU5+dyYvIHwXSQxi8YgJf5U2gIDwUhSTGyEIR7oJZTqgl3MOhOv3aSA8Hj0cCHdBMfgEEjqN8fJYaAPdfGIZmggr8HZztmXlWuKsElSNrfxvOGKwylTJHcNnum1md9lJdPcwXsIMhvO77fcpaY/Zy+PUsmZ+Ah4V06a9BYtGX6cl1P4x+TMy33SaZhJNJouGSpSXbqxvILdDWXkOI6PDePt/ewJPPPEmMU9qbeG5sgjA9ijOEmffNr+7FhkpZImejDArajLIPwLWPBMySfhKQC5fwNbWNpaWVrC4tIKNjU0MDY/iGJnxk6cwNDyM5uYWxKIJGY9ooM6KCD6weZWWs0v0Gif5BtBrvUkanY/1hNf+vhEIl/FALikIEnTHJokBkQfk7feRkhZD5LpLT7fNA3cMk2Oq3Y/1e5QNxEK19oarBFVLXUES7Jhw/tZm8ur7KOtNJioa0xYwqo9CEBCBgPBAxaflLRtdxpGdQmPI6YUFBwPh7C2mYoIs7MwMQfgk1tZW97ijCwj3XPUtLvB8pBDl1Cl+XKA3s+0neb7bjiYlrzJgI/CLJASEmws6Xxsw6L4ZWwDSCZBoCulijos9MmCqxhQuVMvUXz11i3NBAaG+MVsjIqVRu2Gwhtw18/cu9zDVMuwBJwvOeMHvpbm5GWNjY6JMYLsJ80b+TEbMSeGmiGx2G1ub69jaXkWxkEUyGUFzmuMPY2hKJ9DT1YmO9g40Jftk/SwsLOD6zSnkC0V0dXXj/vsfwOjYCfQPjCDKeFBk2wqnMDgX1lczADQ4dqMicaBkrfM6FjHoj8FrZMohaYl0ffa2Fv3vx74TYYaDOBpBmeOPSyUkkzTCpMcHkMvl5TupKtrVyLlrwbnFbftv8Hv6OPgG7KIydKoXZ8wmh3ZFQr7OWGwr0Om9N4yf6mPheVm4Mbb+OQXst4wP03jkFyfK3nz0Khd2t3eNEbf3ZsG/wp5wbzRa8N0JlgvLOHamBOHGhI91N4Fy9KOe8AZxyTz6mB24CWJEqauba4hU2CRtD8t19F4jhJwpxrmucvkKntvM45tzq6hsLmNieBD3jXThWJICpIq44lnPoA5IUijAL9gObXwfYzHd1qlGZ4h33B9Wtop4bjmHKwQ0hRzODg9goieOnpQGf6nauPMVkG0zJJ2jubmjGwhPKT4XVXE+pt24N9dzeH5uBUvZvDLhw/0YakmhMyLTyuWczY1Qzr5SlFmcT77rCIS/BnH8NXxLJsY0PkuiRAOkaByf/6v/KyD89x0ITzY3eyA8i/ZkAafHR3GyK4ZWdk9wzjzV4k6ZxOk7thdkbqmAIyZgoQGGrWmuWzpv5iOcSlDCpSkWjsp4pCOGibEe9LcAKedizX0l7uiu49zGSyX1DuCKU3q34HMCEM59yPcgCJ8t4Mr0KnaQwvHy7SMQ/iqtvP1AeLSSrwvCY1QTHYIJ1zgcsmoBADeDI0u2PQm5SiLDsWECxKUXVAs6nBdc7Wis0V0Tc2WxZN25eb5h4q4shKy9WCF4fpBMMfn2CgQ+AEjE9gfhPpgP3s8HDTV97/W+UiZkZKGZrDFB5jHZdsT+za997Wv4+te/LgCcySGZ792dHUTKJYyfPI7HH38rfuZtj+PcmVNoa2vG7s46IvJhWLjNOhYGyOcLMiqTx2dCacy3MTd7kjthb3jvInteQiabw85OTkYYXbp8HcVSBX39A3jkkcdw+vQZNLe0IpNX9qeWNWKySgPOV/Oxb0+61/LkJ7ONzseY8P3O12cfRdbt9V+KlNTWm8kuTcpprHpRi5PGZodgPBxLpq7pYXoUztfVOePGUgswZ5+4S7ClJ9zN9w3AgQPcTMB5H9ESVvWIsh8KCM/nq0bbhXFBxwRWg28tn9joO4sN1h++d0SZfmO+HN1c0CVGCBtZUdVk0KoiK4IzWoIYYi7oUhSwuCJzx12cccfy52L7a6WWwbYYEaPnRZ1HI6XMnTx/TDbN/WYAkcCYBTtK0NmqwnGvjzzyCIaHh2XajMxrd2DSfCbslGjkmMnsIJPdRCGfE0B+a+o6Jm9OYmdnEx2tLejp7sHxsZPo7esVQ8bp6RlMz85ga2WDkKsAACAASURBVHsL3d2DOHF8HOfuewB9A2NCJmUzeSSa1ATytXjcDQj3vz+bTOGz4D7Q5nMZu/kdWuzmazSe0whTQThfr7HX5UBu4/txpPbvfqzyP0fV88RMUVUq4UN3jbW56HHCHnR/RFkArBsAcXutMPpeDKtyN3cgPCgOMg5RKm7tL1ZgcH3ndp6crBGw3VLAVZLGjmOTIqQg7MXT8HMegfCD7qk7uKMHoqrqRaRqI7lJOfUU8vkynt0s1oDwzgCEpwQGODmEuDTXB+HKeFQEhEdjBLzVIPzZ5SyurO2ip5h3IDzhgXCVd/GhINzV2R2QkTnhrhbF34uPrFO+V4Hw2RUs5woBEz7UnESXOHRqn7kZITDJ5L8UhP/PIyb8oKvuJ+J5BOEFRKIOhEcS+Pwz/xefepog/CN47wd+BwkHwq9MrWJ6PYsOgvCTozjZHUdLuSIzvGNM0Fx7hxuBK8kNHQq4Npmg0AXdLdWgsMQAnY9GPBC+iqVsGY8KCO8VEJ7kZAAnCeSk0VoQTqMMfRN2IjkZpAd6GHA5R9xA+OXpZQfCZ45A+Ku0hhuC8FIB0TLlXezlr5WjEzQYuxuCWr2/7mUhfRBuakTTYGiPd5jUqjM5q0DqtyEsqpOLkzQTCakD4UyiLVEnINeecJesezO+LSWRZNsl0HKDj3OV2mvcOTQA4dI16M3c9b8OeU+Rm+q5myxVz+1wTLg/eoznS7UTE+lvfetb+O53v4uXXnpJ2pAI1gnwMrs76GhtxhOPvwU//ws/j4cePI+21rQkzpFIEfEEwQxd1LMig2xKJaUIVuSoonxe5OcE5GRnbISRJvyu/1ekx+zU4s80aSToLhQqIkmfmV7AzNw8VlbX0dragTNnzuLkyXGMjd+HuDPatKIIz3c/75L9JOmHWf6vNQinHN1PmgPZZQMmPMZ+bScH5/ZRLzWy06HTsYLkkEmXRDRwW3fTKOTf/N40eVWGScEeJe2WZNMWRIE716eyZT4Ip3Fb8YfAhNPjha0Qsm28sCH7228hCfaognBdT66jxOaEu00e2Pi6RN1GlFmMUaNHBd58a/WSCGOYHLfCO5DuaQPhEodcYcDaVCx2yJ63anZVYAgl7WFs0BhhCpnadd2ICfeVMdVvod+rgT/GBT6oQmC8+Pa3v43FxUUMDQ3hzJkzoprk32mwSOAta6NkvjxOqObu/mxJKhSzKBULyGUz2N5ax8LCPGZmbmNxfk6m83B02YmTJzAyOiLnMD0zg9m5Wayt76KzowsTp87h/gcek3YVKkQisbKM3n0tHncDwu08DWwbAOdnJcBmMZRFUl4LXnMWRsmcs8hByT/HPoraIEomXWXqLIzxeyYIjxFzOFHEnYB3Lfj2Y4y8NgDhujL1YUy4g0O+akbaU9zYRAd4tWCnG9KJegMmXAt/VPxSLq4b1kYk6q3fXM5VZSPny5zOgfCAHfdN2azn3AP1woRLa0vIwPvWrgbCq/0GjkD4QffU/iA8nzcu2VtAbhaFeDeVEXFVtFKuhO9vlfCNuQ2PCW/HSComTDjnxQVydN7QbLZlRZlwVx9ylc+KuMXSTIYsoNUoVzcL+P7yDi6TCS+SCR/CqZ6UA+HKMJSc8Q4nUTLB05WbkLZbBeFmJwck3O+56QI5+noWz88S0BRxgnL0YZWjd8jNRkG4HsFtp4qTo7/7CIQfdNH9ZDyPSRU9CHTCaKySwOc/+1fChD/91Efw3vf/DoQJz1Zw5SZBOOXoeZwWOXoCLZUy4kwWpOKo/ggBCBcXZytacfWraZra4+mDe68gIDyCl9YoR18SEP5IewITY/0YaAVSTLJdL56bqCznakx4XKSwdHini6Zw7zISzdh2Gi4WozEB4d+Zy+PK7UUB4aPl+SMQ/iot4v1AeNgTXi1Hj0ZowHfwnnAtbSpLbQ/9zjWxtWNJAh3Q1Nr7yT+M58ZCsZCkJQGzz2SyHI4b8nu7hUvz1I8iMbX3YJy3EWUeYJfk3O5CHnPNu4bfI177dVjyvIcNr5lF3ojpsuPZCDImbkz0XnnlFfzTP/2TMODsBScAZ3LCZJtJYDa7i4GeVjzxxFvx+OOPY2igX/q4Cc7XN1bRJAlgRNoLmHR3dLRhYKgDiQSlodrbaDPI+X4Eyr7cUt2Vy0immOxrwl+kqVuJRUGaWzdha3sX09OzuHHztsQNmrWdf+hNIkvt6+sT2aqBA3/cjX8NlY2sh2QOv/DvJQhHjUGQnU0jNsqXtvpJp0wC8UC4L+dkH2OYgIeMOHtslUGyGKxSck229YfyOpn7bbO/HYlAIF4KRwup27p7vgPpmkC7TMh60vkcfr8s1ARsrT7nXsvRCcI5b74KgLu9VzXNwJ/P7fYTP7uqYpzixUbTOqd0eX2EykGdEu7HK1PTsKgms6trTRZLYZHRGGhri9H3c/lYnbFh+8UFPzZEvM/hv2Y/EF5vJwgz6EC47WUCQQJDAvDvfOc7AgLf8Y534L777pN9SGBoxT6+1kA478sSpzXEKqji9JpiAeVSEcl4AsVSEcvLi5i6MSlg/Naty+ju6cLx42Po6euWmMXC4fXJ28hmC0inO3D29MO4//4H0dM/iIiYYe4t1B5+lx/+FXcDwn1gzOu6tLSE5eVl8TqguR0nFPFaE4zTyJLxmwUOSv1Z7Dh27JgUPqg6SCaobFJFb8nNFDSPERO5VKlqgtwr3Ot+/PFjCH9OQK1MeHCXDf6mxmyukOcBcd+YrdpMTQGHSct5IJGuV9gmYgBZQXeVQscx4db+wtcVKBWvkdib2ljewxuBJiogH4S711XJ4uvcJkTy7uaEH8nR998b+4LwYnnbhIDeCAy9wcgCk55wtenJlfN4eQX4/vQOKhsmR2/HSBNlQxVEZcyMJ/kRGUMQXTSM2vgludNRr8t0j9GcfyJY2djB91e2cXl9F92FPM4ND2KipxVdSdLmZsym76G94OoyinLaGbPxn+HvI9KwQaeVCEoJpqYRTK5s4/nZDSzmKjiRVmO2Yy0JtMjsSSL5mrIhK9hkwn/r3UdM+OHj8I/tK5iOFQSeKgiPIoEvPuNAOJnw9/8OEulmTGXZE76C2+tZDMR2cPbkGE72NCNdymn7nTAj3ENmVqj7RHrCRW5C53/nXG7zFKUyWkKJvV2RGC6sFHHp1qyA8MfaUpg4fgwDbVHESjRmsyoq17q+h44nc8ZscpPIu/dQkw9NwnTcTimWEqD/nZkd6QnfiaQwVF4/AuGv0srdD4TTJThWVrbY7wmPYLcqqbXkslGSQ1d+N/U4TA9cYm2Ml4HsIFkuOy+NKFeR9WdWkHRsbMh8a084gWbAjpmpki4rhRnOKd2Oz5+VE9rb7hvD8d9hw1IoaZfXBV3o1V9Gvd5PfR/dN8F7HkCOTsdi69OcnZ3FV77yFfzDP/wDLly4IG7GJh81+Skd27s74zhz6jSOHRtCPkfp6JYAcY4ta2lpRYKzvEtltLa0oK+/H2fuG0JXV7uA5K6uLrS0cPxYXCST/A5tXJEU3gos+hYQT+T1PixKmrjrK2SPaLNImnd2c5iZncft29PCimcKcYyOHsfrXvc6nDpFeXyb9p3H4jJruPYRmFbdg3V+L0G4Gxa656waSUe1dy68Zx9Ejh4v57weaweUaZDlZOWyjB1wdktaE1eXzjB1Cdgh6fdW6Xo4ooynpKZQOlvcjSpzTulqpqROHpLG/JBAOAFbLei0VhCJBzV7VvamgFenepHCjVIUcYJ5PXu5z9me5ozwqPs+rEAsRTay3MJsh0ZvGj94MXgfUyZcC29qyBiw4p5yRydCxepOAqi37y1WRr3xtv7ialSk2+/nNrrQ1DGc+0039O9973vyX8rP3/a2twVTdOz9LF5b/KK3Ns1R+XMhlFwcpV9SicbF0gKkLSmb6xtYWVnCyy9/FcurS4jHozh+YgS9fa5HfGkdc3NLWF3eRmtrv4Dw8/c9hPae5h8rJpzXgiz3ysqKeHJQicR2II54s3FuBN/WL64938nA+I7jgx977DGcPXsOI8PH0dZGBUJM2G/GWy3y6DeixHEIuGvvq7WgW18TFtrUgYr3NA8zuLXPmGCkpP8+BW9EWcA8s8jnFolCI/2Xpmk8jueOLj4W7rxZ7LUY4zHheZm4Uw22BVTb53Ykj5VmytKzrnPC7fOZUsfvV68eYXYEwg9669wXhBcqWz5X4vHVBKx0WKQ5hhqzCQhfjuDZ29shEz7cgZE0JxFWpE8uKP24cR8aVOwtuOKdMZsHwsUZ2rmpr25s4/vL27hCEO6Y8ImeNnQmKZVkJOfIJbdAHQhnpToqIFybXX0QLq4JAtIjKCfUtOrmyiaend3CUhY40VzGueE+HGtNoplCdmHCfWmJgihuiid/6zc9ED52ZMx20BX4Y/o8BeEMsATh5LITEGO2Tz6Np/eA8GXcXs9hILa9Dwh3rvuyfrlXFIRXAhAu0MYFbq71EsqRFErRGF5cKeDSlAPh7QThwwLCowLCzXWLgZpTBsh0+LPIyYKHIDx8Dy2ElWJpMX/79sw2rkwvCggfLG8cgfBXad2G7uh5TC+tiTs60nRHLyIO3x2dxmxapIzIKDpFmRKdvCTCpRNVZyumSDXsBxNhTZbptu5Jue3vBOEiMdfk1xLoRCSmsnPX9qASc/U7UFbBY7stc6Dk1AnVg15Ox4SHslZNhnxzKL6crwuYMgFY7qN51fgqwzFvTJpeI5V61ibkkujW0bAaK03ATRn63/7t3+I//uM/hAVn3CdAZ/JHxoV/b21tRiqew2D/ANJNTcLOlIpFJBNJdHa0o729A+l0s1xDJoAE4dH4LoqlHMolNfNsbmkWkDw6MiLMTaopJW7pPL+CmLblEInxO3ej3qJJMXGis3alHEcuz3sV77txLC0vY3LqFmbmN+V+3dLSgtGRUZw9S5n6SbS2tgUSZLmWWrUL2goaXZfDLP/GINxT9rgvsjE75pa4ZyDpr21NDnWBqUzc9OTSuOCSad91WJVxVYyQew1VSEo8hpJxst8kywKTIy9Jt3q/JKSSuOs4Tz2GGuLp6xnP3Tm4PnwpdJqruqQT+nvjJ+U4DoSXHBOuS96184l/TmjMJhDY7YmYc0dXY7a4rNHpmWlMiTHbmjNmO47unm5ZdwThtf4A2o7i9l2wPMLvjb3UGnPCXm62qPA49nNVu+i3RSacbYImGTf3dJWj7/WVULSgIJz/F4w3pCLHM2bT99LYI5L+OhprjTUeC28O6ryahwbhuk/qPRgX+F68pgR2lINfvXIV3/jG12W/nT9/Hvfff16KbowZIjl2TtvRaCx053YgXH5HDsiKmdIPH0OlwFjGqmgcpWwO2cwObt16ES9ceBZz87MYGuoVaXpHRycKpQhmZxZwc3IWOzsljI2ewAMPPIoTp0bR1Nykl1lk2TX5rfzmXjDlQXAJArbsPf4J4q4XzAX4hUosUQCUigK6CbgvXbokIJxO82TD2W9PUzVOArDiJQ/Lv0shKBoTME4DvDe96Y149NHH8Mgjb8DI8DA6uzrlPOjtI+vQnY8fT9ztVa9GVawJz1ljidvfIt0mSrIGWLsp639lLGEwgUGDCV9tIDx8HwXHQVEuiG0uqsp1Ck095Xs0F3PXQiOjDgNzNr4HVY9ekc9k6777eZUBnLqjGwg3ibx8QveZ5Xy97UAmXNzRy0WM9aTFmE3mhKPgyCdbD+oLVmsWe5j7y4/7c/eXo5czNSDcXWmn4ZDAEOMYsQiKuRxeXC/guzNrwMaKGLOdG+nBcDPTJt69skGjEYtB1qOarKRlORg753Q3eseLqzO0yCEiUaxsbuPl+W3cXN1FS6WAUyNDONHXiu6EAxrsHYqq8UoeUWcFF0F7IaFMeZRVIk1AxdncLV7e8UpxgqkIbq6t4NmZHBazcZxM59XhvS2CZrJNNsPTyYMV2WsAffLJ94cg/MSwBLTQ8EKXfJUS4Ieycszqbu+bNWTJquQzBznJxu9R/9XcuuaCf5DjN37OvZJL3s1ZiF0MF7JzsuVK+OIzn8OnPvEpPP2x38Vvv/+DSDanRY5+eYogPIPuxC7OjB/Hya40WstZHYsixSkn5pUg5kB4JSO94HkpctGsJwpOq48U3Y2Lr4txxn0ML6zmcZEgPAfc353AKbqjt0SRlOTF1p6CcHkv6Ssm/ZITh/U85y07UR970aMmU6dLcLwFpUoM35rN49L0ErYjaQxWlo9A+N0smgO8RkE4MLmRC0G4jSgLQDi/1bg42ksrQ5WjsauZMxG2JJFrxVMA2XhIY50E2IoM1Fai3k0FlDtIFi2rE4aAbccW8CwSTLaZ/Eo/Z8hicRieDU2q7Z80YGfSUvt9wkucG/Vc+pcwGfWM2VT6FMRYBdTmeRAmSjYbtlamTrBM4MsHwYovZ+ffmej94z/+I/7yL/9STNnIclHmSFBrLuaUlaab0khG1eSHSWOhmJM+Q87zHRjsFfl5V3cHmps5KqiIXD6LSr7s2J0l7O5uIxaPCRvO5w0O9qOtrQXpdJOMI2rvaEMul0Ei7kAP/VXI0EqSSvO4dMhWlJQ14fVeWt3F5ORNTE5OIRqJy+zgs2cewODgCIZHjiOVakHRgfeYOHRXUInx/GkaFxNQpcytskWNYvvenzs1mqzF2tdpMbHe406xvdZN3WepqhkqHXdUy1r5xYU9v3OWxlUAna1sruCu4NpjvAJjNUuwrReciX34XAHW7nV0QdckX3vNdfXSsZlFfceaE4wLKNfpLmVHSxsIsKQ48NcJmDt1Suf9g8/luiAzKiPKZm6LQzfbKEZHh3Fy/AS6u7tkDRfy9CPQHmaFYiGwVsl4+JkF7JLxlmKPAhdVw2gRTyxspZUklJdLpkCG3FperIXF9XCrh4SbtuCMH+085JzqFM/q/TymLit7lpUfU2r/HosfDmjeqY3F/Bb4fU7dmpIpCmRsWeigDP0tb3mL9CkHDL83PtAKSGT+93tUrU9pg6hga20bc/O3cPHiy1hYmERnVwvGJ8bQ1tIk8uylxSXcuHZLwOkD5x/CyPjDODlxVlotd7azUkQkEA+wsZwCrw1Xr+3Vwxk5lsCiFo+hRIKUZSsxaTnlj8UPTeK3KvT44Lqn8W0imUQ+l5WRj9euXcXk5HVMTt7A9evXsJvZkQLo9PQt7OxUZFIErwnjMP/LOGWqBLuOjNmUpZ84cRLvePvP4md+5mdEGcTnmxLEZo7LJ/f2uf279ucNGXLZ+/VjZQiKa5zLo9Wstp23jVirfW+qiTmq1taCMOyuQKhy9rB9Rsce6uQFPuTaeM7pBt6rwbSUMAQoVzm3u5il4xFDJY/9PR4zJryEsa52DPe1iv8Rsxa9IlJV0r+5/+6/2vfdCj/Wv9wXhJcrNT3h9u3IiBQ1DBCgGQEKuRJeWC/g2zPrCsJH6I7eieF0FDFuCGH09FZDRbc6pHM7EmBo8I0Gc8J5I2J1kl+ZysS5eFa3cnhpYRs3VnbQiiJOjwzheG8TeomxeZOgdMcx67kIh2eowUl7kTOYqSTnzc3NuyW0Jwh3I0wKMUlJMbm2judm81jMxHGiOY/7hrtxrC2KtgiLCG75uP5ZYXlc8Hvyyff8hIBwr2XgQEvbrFcO9GRXf/vJAOHCYHC8V5kJCPCFZz6LT37ikwrCP/AhJNPaE355alF6wtuTJZyhHL0riTZKSsWYzc145XEkCXErngAZ7PnmTSshN+s4u+lKrpe3rDO8S9EonpcRZQtYzJXxcGccE8eH0N8cQYpzpd3e0r4eB6m4H6UIVRBvhoL4OmjaK/2+nKUs4w9KKMaakEcM355TEL6FNMbKc0cg/KDL/ZDPu3sQrndWHZvo4qlLoDQkujYcqaMqq2Qjh/TbV9moNBfZ7G/HYvO3IoN3bJWyBQqp4s4TRFhyL1GmgZwlwprw6lnpQ6vgynxpIYvP8fvHa0FyvcuoLLzdwUMQHibYtSCc7+pARo0UnQkYWSkCcPs7kzgmP0xemUB/6Utfwt/8zd9I3yH7Ck+cOCFMdX9/v8gdOzo6RG7enGhGU5OC7OWVRSwtzWNra5OEFcqVEkolvkdOjlsqFdDZ3iUjiQjUOSqHUspcPoP19VUxXspmd9A/0I8zZyaEve7sbBezKv0+1KDNehnptO547MDMjc8rIoFshgkr55pPYWtzGx0dvRgdOS7S1NHRCcQJvhFDMpXWW128IrPJg750Afz7jN4MRmj539ZrDcL3ytFr19JhQLgWIkIwqsmsS6QVpmrPeMCA67/tdSYPJQjXhFX5BtsVBrp11jiBiHu9IxC0AODAgU2Eceo8HVPm951TAaDFmXgiJi0RBOFTN29ibZ1MuIFwZcKLRRZYtB1J95AZLTJWhHMM/WkKCafGEIUM64EuZtAQlA+C8MDskVmcA+EmbTfJuRT33HvydXy9RYugGFCnfaQeMJc7nd/Y7n3hjYD4vQTh3H+c0SznVgFmZmfw4osv4l/+5V/ku3j00Ufxcz/3c9KnzH8nhGxy6g13J+Y6uhPQrwXhEsWLEaytLuD69auYvPkKMplNpFJxjJ/guMJmmcRw9fJ1zM3Oobd3EA888lM4d/4hNDe3iVs64xbfl193wDkFINxjqg9xXwtBuFh6auFBCmNu75ToF8Xr5YonXAssGuXzEjep3Hj5lZcFeC8uzktBkioiFiQZi19++SW8eGESKytrcj0JwvlfxlFzp+fpmhM6gTiN6d7y5sfxC7/wC1IQaW9vV9m/i3G6N/1CW1ikqf25/z3tKc7Vtq96180H4lYsVUDtVoMnh2fLqxXfjG2X/zJvNFWNKWncnVeLe25UYiCrZzHRkYfu81k8C0C2nWMwcUqnWQXmb64YJ6UZ5qHu+XIcV/ziWEztCT8C4XfaKvuC8FKFpaoaeYpzsyVIVrZXE6xcrowX1kv49ixBuPaEnxvpwKgD4TG+wN2kFYRrvdKSfzWLckYU5EpLPHbcgXVN21a3CrhAEL66i9aACU+hjyBcwIOy4Hxu3gfhZAScMRuN29TVvIK4Y8I5qoAgXEeUbeE5MuEOhAub3xpFO0G4zIWhSYr2wYcgvIx3PekZs/0YM+GHZ+sPa63ZmP2402Kt/f2d2JLDHu9wz+eNlkEwJk63TBo+/8xn8SkHwt/7gQ8imW7BZI7GbArCW5PAGY4o64yjtVwWd3TKdVSOExUTQrXbKSFSBcKVCaehDauJWjQuoRSLohCN4oXVIi5OLWIpV8HDnXRHH0R/M9BUKQXu6MpLKjfJ0aBCqpQNhCtU54pmAsOxewKgSkXkYynkItUg/GTpyB39cGvl4M/+wUC4GwnmQLXt5XButwFWzXAlETZpuatQi5u+e5pLl3RdcE3YSCAn2ZPnSratANwH4bFKYyY8uMcHINK5Fpuk9AC92jzG4UG4lrL4qAX5loARGPN3dNQ1dpkSyH/7t3+T0ULs75yYmBBJKYE4E2mCcCa4TP6YUEdKUQHULFBvbm1I4khAncvvCvPNkUJMLvknk9lFNpMTFisWj6C1tQW9vT3o6+9GPp8T9odJ6M7uNgqFrPSTPvTg/RjsV+DOP2QvbfSOMHDSM6uzc01tUKQhVjyBzG4Wt2/PYmrqFrY2s3I/a2pqxujIBB595DEcHz+FWDyJYi6LWJMe10C4Pwqo7oquy2q/9iBcWmzukFTb7+W/DZhwMyPyQXjASrskV8CzHMS52YtSzmTsTpIu8mcD4ZR0hgy6gW/t99dWN0mA+T+q/LzPISyYSEldGc13a5efqwxfQbhjwqcbM+H5gjLhCsKtxcSVByixdrd6K97xN0lrifBAuMYNVcUICA9aSCrCghOIBzPHg8Kza3FxbL8OXXLFADMnc3Jsf/8Gz/Fihg3A3ZMvuPhVu/flPBvI0RtF7v0AsoFwY2PZv0z1zF//9V+DvhKMG7/8y78s/gw0SRTQ6xSVsl9d+WE/L4Wq9RqARUr0k8jnd7GyvIhr1y9gcvIqlpfncXx0AMeODUs7zO1b03jl5YsoFip48LGfxv0Pvg6DAyMCkLX9pnr8cMiE/6AgXPMYA+EmFy/k1B9HJz5wv7DwuStS84sXL+LylYtYXKTcPIe+vh4MDPTj2PAQenu7RdHB+Pz1b76Ea9duiGLJnNN5/Q2E184Rpy/H6VPn8Cu/8isCxPmdUA3SKE5YwaPe7xuC8H2YcB4nAN4+G+1UIrWFQXvunvf3QbgdRyYyUAxvrTHVbTdUNkr658nUg+kNbt9VseGSkeoxVa/gFfrcyEffnZ3POgLhB8/59gfhvs2ed0zbpKKIVc805HKcE17GN+c2UJY54UM4f6wVo02a9tA7LVAIufuygmU9sAEAexutWtGKKISFK9sFvLCYwfW1DFoqeZweGcSJ3gQG4gosqCiy6imdps39NEW5eY07Op+XsooR3dFFIg/c3NjGC7dzWM7EcLyliLMjvTjWCrRFOROaVSp1sVZxjYKZSrmM33jS6wn/sQbhhxWF1JcTNl6CYUX94Mu0/jNfWxCucqkI3dGlnzauI8rojv6xD+M97/8Qks1tjglfkBFlLYm4mxMOtHK9RnSMmG0NBeFO5if95tovYxIjSVys84ItF25O+PPrJVycWhY5+mPtMZwa68VAczgnnPuPa9tEZdL/K0SX6yVkIPcusWkbSpUC8tE4sojgWwtkwpexHWnCmfwRCP9B126j198NCA99NVTWJ2tI1ol+q6ISChJQZaGlgOiciLUZwYE3N9ZOniHsdlicsWNw3QZsuY0JEiWSLyWl8Z+XSNf0WweA3nNj1/fU+OMzVo2ulUlh9QXVTLhKpvcy4WZiU5uIax+nAh8zVGLyzN7D//qv/5J+cALzhx56CA8++KCAYZqocdYvf26shiTUeZWAy2mRwawUhRWnyZIULSolZPMZbKyvi5Pv1ORNSTj5J5vbRUdHO4aHh9DT0y3MFCXbN29O4pvf/AZ2drYwMXESY8ODAv4HBwdFEs/3M+bHt/lRBQAAIABJREFUv7YBCKeqpag9pJQKbm/v4PatObzyyiWsrq5haHAUr3v4EZw+fRadnd1IpprR3NFXdemDz9TgC6lE1Viv+vHagnBJ+umd4Bks7WG+vd9JknsHEO4DYUuKxbnaGG3ncq5MkWdm5HrM5f2ZOAUO6c7oTYB3yHIbEy4JNcdIRlxvpyXX9n7imuy5rTv26zAgXJjwgmPCTR5uQFiuSSkwWJP15cq2AqtY9BEli5uaQDgnvhPVMUTIDwF5NirMroCy4NyyOic8BN+2lmoZ7P1+LufRoI/ZbzPxwdOrAcK1DSCO3d1dAd/f+MY3ZKoC2VvOB3/rW9+Kc+fOiVO3nYvFEX8qQqP4t2dNMxctsfBWRrFUwNLibVy5+gpu3LiKYiGL/v4+jIhZZBHXr1/H8tISeofO4Nz5B8WorK2tS00MHdF2r5hwNSfjYqXKwrILbZYqFcsoF7NiDhmJsx0jh8z2BqZvXxMAToC9vb0lsY4x9/jxUVF1UPnDHm8ql2Znp/H1b1/Hd777fbz88svY3c242d9qQKYTJbRH32I84+CJ4xOiSGBBhEVVFjSpgrJRcfVihn0XPuNt96va54s3hGmt63yJPhMefO8eCN97PN3wVWw77zdutjx/J3HAIWiZ9c17mkhnuCOcEaQThEtcqQHiNjUi+JzOJrhUCZlwBfh6LlWA3Dexix7J0Rvt2z13SKYpDnYV2ULk9LCrm2v0UiMTXu++GlUDEZGM64AI9hM9u1HCt+bWAxB+H43ZmqICjhNydwlCZzDmqxAPhnKo5EmXGbiAlAlXga7K0bN4YWkX19gTLnJ0gvAm9DkQngjughEF4MbosJdLYgu7kW1EmfhAy5MoJ+a4J/J/NzfWceFWFiuZGMaaSzg72ofB1qiAcDFmc/J42XgCwrUf713+nPAfYxBuG/igCyi0kDn4K5iY3ovHaw3CK2U1NGOQY6L3hWf+Cp8UEP57eM8HPoREWkH4lakFcUdvT0RwRuaEx9DK/hgZRRYKhX0QzsFgslLL2o9j6y1U2ZWll5umac+tqxydTPgb2uKYGBvAQEsESWEjVSVSdpub+4lrVpUjBcfYmDO7fiuOlxFnTwXhUXx7IYtL04vYjqRwKr94JEe/Fwu4zjHuCoTTHMnbUgrCtWZtibA4DwfzfB3QdX3fynQrsKZ0VBltro/QKEll6k427mSnKiHVD2FjhgxrS0+o+3yWtMsbWIx3bLokxWb+5j/fA+2NWCfG7yAG1IBwZW2rQbh6yLi9VMO2m1TRGJO5uTmZ6/uf//mfAo57enrwxje+UUA4/07Wm0kbAbAkI86xVoytymzPotS8hEQqgRhd6mjkmMtIvzcZRfKU+WwWmewudrZ3sLa2jlmZ6TuDlZVlkaMT+AwMDmBi4rj0Zs/MTGNjY11mji/O3kJnZ5f0N46MDmu/eHu7OLbvfZCB1J5HRgPtGwc21rextLiM1bV17GznBJiz0PzQQ6/Dw697PZItPWhubkEimdBJCUXePXUcW71HJVKvzeg1BuEyDaI+w9UQjDcA4dYzWcuEi6mSJ/dUdlpBsZquOTm6mbLxBwHr5pJqS6CZ7zhGO5C5s8DC4atUGjiwrdLPsPNZdzqTbCc/lX/p7PqQCS9gJmDC12TdjEtPuBmzlYTBklYVV2iT+4EQDUW9l8jUA1OusLlD40oIwtkjrjJ0iQvi6OP2KWMKWXDZe1YYVCBuscQgmsWqIGM8YD84n0+NZaN26lowHxTjGowoaxTmD8KEC6BLJEWyS8aWBb2vfe1rAhT5oIqGqhr2JdOPorND51jz2CZn3+996oFwGe0bgxg55nLbuH3rBq5dv4KZmZsol0ro7+tBf2+fKHpobLadi+HkxBm88Q1vxrFjo5oPlKOBwlWDuN5LQjrscESNmpNxteqIX1HdOT+dcrEkwJvAuljOY3VpXkD19asviJM8R41RGUSmmkA8lUrKGtQ1rWaVG+tr+Ncvv4ivf+NbeOGFF7CzYzGwIt4cpgZhuxELpnpviKC/bwhPPPEEfvEXf1Ec09lORMCuZnk/PDl6FSMeU7Ds/k/aSezvZt5WFW8YL4QUDGXnkt25omBQmvYKhBVXlFQQztilChuuOYlV5u3o/kulDv8YEy4mdj4Id5ukKi6yZfdIjn6gLHF/Y7ZSria1s2OSVlYQTmmRmFPlCnhus4hvzq6LO/r48BDOjXRhpCkmPeECwgOf/bCPuJi0jm/Xp6qCK1kQlEYxhKuwkSB8By8s7uCaMOFmzNaMvjgrr0A80II5KBFkgSUxNuHdREG4gRDHO4ocXVn3mxurePlWBqs7UYy2VHBmtA8DbQm0RgqsOLhXhkks2SYGtyd/4yejJ/wIhB9o3zjnckpXUxLIlAnXEWW//7GPhCA8V8Hlm4tqzBYv4wznhHcl0OrNCRde2s0JNyY8yrFhEhmZDVn7g39uRZGi88/zAsJpzFYWEK7GbBEky+wb1ZsoS07sH1IQ7qx8KjkFJaW4rG15BDddbtc88rGEA+E7uDy9gO1IEuP5tSMQftBlcsjn/SAgPEyNHCttfeCRCjiDNzBCc1FdwbH2gsfIfpgZm2POqdA0lj1p7FRgokTmy42789h2WUIC4K2fNGS2/UsRsmHa12xJTy1DvV8S2giEmwy7HhNuLGft+whgTtCQLCJmPxwn9Pd///fCxtBR9+d//ueld5DstwF1ex8mUWbmRhalUigLUKaxUsK5H5c4g9mBcYJrqmjEAIgGaFIILiOzsyPSdRpnzczewtraqkjakyn97piM8jWLC/PY3VyVxJ6gu7OrXc6RrPjIyLAmYM6QTXsJyygUs0gmCZ6jIkmnMVN7e5fMyl1aWsbs7CKWl1ewuLCEpqY0ToyfwehJ9oqPon9gQBi9OzLhP4JydOmXb8CEW+FkDxi/AwhvxITLccw30yWp6qOpbJR+L7oL2Ptpaz5I+KXvUoE1QbWfnLONjiBcZ5ArA2UKKW1i0k1tybJGfZ0HXGXM5snRR0aPYXz8pBiz1TLh0q7ilDCS9DsQLoA7KOhFRI7OB39mTDiLdzoGUdubrFTG4lP42lAlYwU86QM3R2wXgzSeVMeQ2n/bc+znjZjwemz6qwnCGRMYD1iY283syqQEAnH2hzOuEAiziEeGl/uXbCxBeVdnl5JbNeqh2ltJPaaWQFcMzRI0/itidWURNyev4ebUNczOTKOlJY3TE+NSUOOEhxvTyxgdG8fP/PTbMTF+2vlIxAKvjzAfkGTEncJhQbi1mZo/QwjCORusxDnwkTK2Ntdw9eolXL92GdO3Lspa4ZhHrlH2cTMus/DJz8ZrS0XB/PycsPrTS8CVqzdkZjgLGn5xlECeP5dJFc7jg3tmdOQEXv/614scnaoEFlf99XZHxYyn9Nqzl2W/3wUT7swUqtjugJysXxgQszWjTgR86/cjxvCumFB2rSv6AXWuuBToLC55Dv022dnAH2NK0ZsUoQDfMeEC1G0SRFiMLB+B8ANnfndwR7c54e54ct2DWmU4f1PcRUq4uFnCd6dXkVmdw4ljA3h4/Bh6UxyNkUEzZ5HaHahsTs1sBDGpim1yq924HgRWzChtQARrm9tizHZzPYNkKYOJ0SGcGuxGZyyCfCGLNG0WLU5U1Fldy7rc5NYIGw7/CGd+0xQrIXhnam0VV6Z3sLxZwGCqhPPjwzjWlUa0zJmNEURilAc6wEIjuTKNa4r4zd/6sGz0T3/60zh7bkIumAVhRVNWTTzwd3MPnljfudzkOdYDY31/4oLrkgN7c9v/Nr7C7gv8OU0+ojEai8RlQ5Ot0fm2JfnsPBarijw+/1jyymovq8TWf5lK0pAogWJJ+w958+Fxaplu9rAocDjcTeAeXMg6h2CE43ev/Zdkq7/4hc/hqY9+FJ/4/Y/jfR/8XSDVjCs7Fcwsb2FyeQtjiR1MMPHpbhXTNDEilAsc1zUlTXcm188FRukhCHfCcq7l8i7KsSTK0QQubRXxyuQ05ncKeKQthVMnx9DfEke0squSZA7BZA+iFJG4L1RfQnd0KaNSJiKzyG1MmhthhjwK0QRyKOO7cxu4Oj2P3UgSg6wWJxNINyXR1pREMhFDPFpGIqaVaa2kag86jd8E9LO30Y0EqpotWSojwnnI/LObQ2u6GWMjA0hL/8r//x53A8JjNLRxVLjJx3VkkN4oJU12Lqb8qxglCePtS0mdG7qpJFyybXPDxSLTbX4xUDIxbURZJ7kreCNlOCec7Luf1NjrLbmp/XajdeZVy/nWxCR7nbVn6JuEMVYAQR0mXDOSvTOx5Ro5SR9jF5M6OqF/9atfFQfjJ598UhhwsijWK26FA8YrX+4Y9HRyvXPfCYhwU3gcAxg6AHPebxGJVJOMHqNJG5/C421trwkIn52dweUrlzA/P4tUKiGg+NjgINpSSfnZxUsXRera3Ez39CG85S1vErCdTCVkLJV8ZM7W3VkVBikeT2i8YiJVApLJlIQgzh8v5ItYWFgUNml6ZglDw+elb9XYf03sKxK3rV/Z77/Mufht7KuC3AgSiRSKMt+cBLD2qpN1am/neDTrYVcGyAyVDLzw/HlfkYKHmPgdNibsdUcPigluPf/AIJyFDid5DXvCHXMk44UcCOcoVMc6hQCaIVj3Ix9qzKZgOiiksFRGOTr5p6pZvbq/9Fjh+9nnKZZUjqsFJo4gy2NmdlpGPOmIsmGcPOm5oxepPqQ5n9cTLiFEqPBAJh6qaiJIcPBCEBe08Cb2W6aQ4ae3WxpjkksfJU7RmJETthxQF4bcgW/eMww0c6b6nYC4//v9QHgjZ/9IAyb8XuUa/E4IxAkk2YJCFvrChQsCxsn49vX1iUs3gTjHB3IvtzS3aFxyAEkVB+r47TPl1X3kqkzVdVFESUZ2FfDc97+NCy+9gM3NNUyMH0dXV6coayZvLaC1rQOPPfZGnD1zHvF4Es3pdmHkw8fB8tdGPeyc5iBz3WMcpcgxijqDTxjYShn53LZ4ZpC1v3TpZelhH+hvRX//gFwHAnBeP+aMpvThdVxcXJa1zPiXQw9aWtsFSLNQytcw1jAPZVsRn/fKK69IgZPFD+4xytGpQgj68zs6gnhZD4A3Wjv+/awaPN8ZhFt8tv/mqU6s86gF5b7yRtUvVuSje4Qr1ElBz2id8KCUlqtaR/MD+bvb9HZcKpEZq/hgIVHN3Kpd0CW2kIS06Q78r419jKVRLuTEmG20s03d0UvOHV0W6JE7un0j+4LwYtEH4W5rW5lEAq/OLa6UCLJKuLxZwvOz68hvLeHE8CAePDGArmQc5VJBpinrWDAWvUIQLky4m1ur1mjSgCSjz4qFgrDgsXiT3KiWVjdwaXEH0xtZpJAXED4x0Il2OpvTbZrVV6dDj0iyZUlgQU1NxGHUc0dnozjBAuWDHFEWieDa4iIm53awtlPCUBo4d3IYxzrTiEs/Fm+ivCHqfFqCKEp6yWy86zc/JDe2P/qjP8KZs+PyMRg0VLp3sCBWd/f9QD+sD8KNAfATT2N1eMPW2244OoHfMRM7Jor5XF6qtBLgcnmUygUB4ZRcKnh2UkVxvizJa3jTlvaCKF+nEjmriNvHk9E3Ipk2KY4DELzpuL6V2kvB59+pWvwDXb59X8wAVQQDGpkWcst//YXP46mPPoWnf/9jeN+HfhfRVBpXM8CtxR1cX1jHseiG7IvTfR1oi5dZxZCEpUInSURRFCCuHSFkwrk5Y6zzkMkR8xbeYHXcVCzGpCwuY2gubuRxcXIai7slnG9JYOL4KIY6kkgUd1QWyEDJkRHRmLyHMuFMjnKIUHJcoqQpKetaLLacgWIsTi6cZ1LB9+bWFIQjjkGOQjoC4a/K0ro7EO7q4MFIMcdiuZAtt2R3QzVXYu7FcLQQ17CZq2nzgyZ8oWN5wvMrMAZd7ttRZwYn7LdLyNlm4dgyXiSfgfKTjqoLyPeTWTV7H41AuMhcrVxfA8Lv1BO+J5Y4J3QmdF/+8pelD5zx+81vfrOY95CtshjpJ12MlxYz7XOyfKgJJgsh3gg5MSc1p3iNsnyNzYmWHc44CiCT2UI2m8HW9hbm5mYwdeum/Hd9fQ3xaAyvO39OWO+d3R28SNA8fUsAKs3b+PPTp0+J3DhMpvMSj8mAs6AqngACajkqqCisSTwWRzabw/TtaUzPLGB2ISP9rATMdIKnbJnXgNdle3sb62vr2NzadC7vJWzsZORa8DkE0WpWR/lnAmurLCpsyM/pJE/WfnBoAP39PZI4s9jB96F8lw8eV8a/xbRgkC+wCF4JpKIH33yvPghnNYM5kEtv1PXZQSGTjWt/t91XDTjrpzAQLmV61xNuM8lFki6S05KMVw1Y+EC+bsyXydBDKLQHhEtLw+09IJzeA4E7ug/CgwwqBOHaux1K0BOu51WLevzU2s7CVis+9D7jasvqBOmk57oPpA/cizfSy23jyQxN2ti0Box4bYz5UQThtl4JngkMCcQZa9j2wqIfgTj/TdKCnhOUR99//n5ldC2OOxBuuZnFm1oQLtfDGW8ZCF+Yn8ZLL72I27cn0dKSRE93tzDlN6bmsZPJ4vjYOB553esxPDwqIJytoOHD8lcLtp5AtupZ9X9u9x4pFJlRE0Oh9AyUsbo0h4sXL+DatcvIZrfR0tKEgYEO9PT0Buw0x4+R0V5ZUQUQ/TRYsGpva0dHZydSbaNoSrdISw6vGa+jxNZSSQofBOJXr17Fs88+K3/YhjM0NIJ3vvOd+KVf+iU88MADEq8sfv0wQLh/L7T3y7HFsc6jnupBgbczX/OmNgTtLHVAuFCdZgTpesQlBonTuoJ5PqRXnGoqAeG8R6nLQoAL5FlOzm7SfZ8RPwLhB75F7QvCszKizD28eXfCCHuMJEdb8OZ+eTmDl2fWUMqtY3SoH2fHetGdIkvICkhRJONy8xe5l0aWHHGHY4nNL12rrnEUxP6ePXT8DbC6ncXl2TVMr2yjKVbC8eEBjA8Q0ChQS0RKiFWiAizUAMIFfy6qaAWlqHiMutpQGSnpCudGjSArPeEV3Fxbw+T0Ota2cjLm6dToEIY6W9DEXiiCGHc5ePYMU3EHwn/t194jQeJP/uRPcOr0CXkWGQ1lm380QHgtA2WSFH6XYaIb9vXJ+AEna2TSNb8wLwkan8+ESRKx9XVhNMbHx2VcD5MsmbfoZpTOzs1KcYJ/WKEkqxJzsxAFXDNiGENaKkv/Ib8TY8XpNmxVX0kaXe+KmRDZeI8Dr/h79kQJTzIrXKq7iOOLX/gCPvbUR/GRj3wY//t3fw+RdDOuZYDbixlcW9jEyeYMRvp7cKKrGV2sVZRL0lNXdg7rNFqzB90QuF+SYhqobpZUaqiFGvvJ+d4x5MvAxZUMrt6ex1oOeKCnA6PH+tDfGkFTKY+E9Bixu1sBO79d6xOPV3KaMLEIFUlJNZRwzmqnTGZyAHaKBbw0v4brs4vYRQyD5SMQfs+WUc2B7gaEM7b6bJREWRsZFjDWNreX37+TplO/4UyVDISHAFz9LnRskHbVqnTdpKHqNcDXW3wTRtxLlI05qAXhja5d5C5AuMf7uFtKyKDtZ8xWew48RybHzz//PP7iL/5C+jZ/9md/VliShx9+WOKaz6AaE+wnwsExhc0kMKMU3JPSeoUJe658b65Xnu9fouzXMYQcZ8bjcJzZ0tIirl69gkuXL2J5aRFdzWlhxcfGRuXl0zO3cOvWFBYW5mQmdLo5JcZuBLeMu319HcF3Q2DH+zUTTjLhLBSwl1TUR5EIdnZ2sba+jVvT6wLYGOcp8TQZKBNcSjsZ0+lGzP/y3+s7BUl4GZt5vchGpdPNEh/Zb04wbrJ5/o5O8N09HXJs9nuS9eL5MpHm78VIybsXhAqHw+y+Hw4Ij8iUC1PvuZ5wN+rJWCqVpjsZZ+CI7gzVrOPW9XQz/WVhJJCxR5w7uku8TYKurHnYEyopj8vaihWqHFR2eicm3EC4zQk3dUuQREmR3BXnvAJePMgFNR4oGOfkAm110QKg889R5kL+aJHP3YucYkb/HbaxWK841V5+DPEL7z4Dbn/fb0TZa8WE8zpKLuWuB3Mf7neqSgi+OQKRCpSFhQXZDyz60bSNxSozgWRBiqoQM3yrB8K1DKIxR0VwagrJ4v2VKxfx0oVnsbQ8I0z48LF+zC2t4cbkFOKxJrzpTW+V3vCW5k7t2zY7/CB/tX1XX6XWiAm3WkqpSHM/qhpcHlcsYGNtFZdeeQEXLjyPjc0VDA32Yez4KHr7O+V5JPc0z9wU74zNTZ0FzljU1dUt14YqgnT7MSSSTRJ3ZEJFVJUkei+MSE7KQse3vvUt/Pu//zuuXLmK3p4BMWZjqxHzV8Y/Ps9vvfHB72GZcPFvaDAn3K5kLbjejwnXvV09Nk33upuSIOMMHTCXeeBcbz4TrjtSXdMtDlWz4XJ8ccfXyQwG2sWYzVPhGDD02fSqOeLRIyb8oHepfUH4hazXjOAdkT81Iw2p+paAYgmYXsxhepES2Cx6utsxNJhGRwtvTG4kUrDyqk/PNqkwKe5XPL5TrYgalzekrV1gemEXi2s7SMWKGOjvwmB/E9JUupfIvngtrV7RjspWkt7mkC7LsgKkyjSw0HPfpQwQwOx2EbMLW9jazqKrqYzR/m50NaeQjEdBkldveCrdpLM16/aRchkf/rVflYD6mc98BifHR90MRPa1M6197UG43/9mwdtklJbciDSosBN8OX5LEmU8zz33PL72ta9KQkX2gmMjZmfnJcl7/PHHxeSCQVGqkc0tyOa0t5Ks0tTUlMisfv3Xf12Cp8kNCbCZuJlsaGhwSCqZVjH2ZYn+qiFIl+KB9TIfdMXfo+cJa0GzJTfrnuH+i1/8f/HUUx/Db/+v38b/+vBHRI5+fTeG+Y0Mbq1l0N+WQG9HG461RdAZUzMsrg6uOwZGmxTATSCgh78nQFbDUllFYqDFJKdSRrHMtVvG5GoJ0wtryJSTON7bhf7uCDqaOKIMSCmxhAz3AN/LEh8HvkWWTpAuknqFLdZwwjpBrgjkiyXcWNvF9PIaspU4xksrR0z4PVpHtYe5KxAeyYd9l04qLn2Wxn4T1EnM0ugap7ooGDemZktcZzq3O0yEzayNr5FlZDJ0Z6wolleucGS3egWVTNjd2Dv5t6R0d1atJA7HhFc1rASUeJh4HQaEm6ycLuh/8Ad/gFu3buHpp58WpoQFRyZmjJfVBUv99owNF0a8UkFTIq7JkCh+VH4tbthMCikvLVaQy2aV2U2nkBNXakroeQNzACXK9h6yIhUkOV6qWMDyypIwZ7PT03j5+9+TuEl39tNnxqUQmstlsbW9jsnJ6zIneDezLcB2dHQEp06MSnLP2EzgzVYistz8XDG2EBXL+vdYTFRL+UIZW9mytFjNTE9jYXFB4j7ZdBZb+VxeMzJ6PCf2lU/eYrF1XZJmPjgGiI8yZYjxhDivs6+esluRmKIsM9QJ9Anm+VlY8Dhz5oyAdZ4v2Sk5r2AWbgO2reF+fPVBuCj5ylq8VmbKv+MrQ13bE86CqCXU8l95LRlv3aNU3FX1hBOEM1tz/eVSirURZaKWMoM3Pa6ei7r2S7ElRYCRFwmyydFHRo5hfOIkurq7EI9Rrk61mo3wCycgmBzdYki9nnAF32Z6G0GCo2sZc9heFlAuahBorTLyGmkzkLOtGXMYtr9UYrqO9gPiPjA/SE947XJ5teXofL9cniVtBTj22c09nXuRe216elp6tbmn+BwWpwjGT58+LWCT+VC9AqCWPPQeryP5VCXE4lq5VEYyBczNTePZZ7+Nl1/6rrS2nD07gSwVrFeuYW11Cw8/9Cje+c6fRV/PMQlVVpAJr1UwEbrubmsIwp2UvFIsS+sNySy2n60vL+KlCy/iO9/9OnZ3tzA2NojxiRNo72iX2deMb1ubW1hZXcfa6rrEqxPHx+WajIyOoqe7zyk4imhp7wmc9+0a+9eZ+4A95JT/06H+4sVLSCbSEt/f9ra3ybXlc0y9ei+YcGWX6t/TdH+GANj+nWeLYJ3HXvDt4qC0emhPuBXczJ/at9XW3eXuV069Is8P4oY3xYFkTJUcXZlwO0dpj3DHCthxjw3nQixEm47k6A3vSdW/2BeEf/HibA0TruFUQbhWykSE5Bw4d3Jx7OY5zTiHpqY4WppjSKecMUx+N3jnSsX1nwor7jHhkjQ6wCrsopPiRuMCwrOFMrKFKHIFJpg5tLam0NaaRCKSEyMcymu4IHXxJ90GiKKJcjvHhJMNl3pQuYJovoymVBrlShS7vKHFYlgp5JHNE3hU0BbNoau1CSmy+AR8nLNK6pFMUiSCFApIooBouYRPf/x35Wb353/+5zju3NGV5OD5/GiAcNvIdsMyWbjcIHI5mVm7s7sqSQ+Dvf1hBXZ7Zxtf+cpX8Hd/93fY2t4Wt0pWcC+8+JIwJ0ysnnjicTzyyKN4wxtej/6+fuzs7uKf//mf8U//9I+SwD7wwIP4xV/8BZw//4AAbTLbZFGefe5ZCY5Mwji6Y2J8QlyEeU48B+mDqihzwwdv3Dyn1/KhNzwa/XEPqFKDIPxjT30c//1X/zt+839/CMVYAlOFZuyUIljJ06Awi3Qiju5kBe0oiOVgpMRjJEXxkY/SlVNBcQw5HVDGG4PI1bXXOlYm7K+gNaGjKHhDm9tNiHKjnGhFqlxGe0sKTZUckuUdNLEdBCVkWckUyTshGPdACQkJ+JS3lyRoMlCXabUjcnWgJakAnLNdlwpRrGxnUYilcKowdwTCX6XFd29AuJqtBSPKRBGtMYvhSObNO1AsoNuBcO3jZvKmibNibU2sk1XuxCHfEnfNn3aL1/uCk2G7kmqj5Ln2ElYM0df8opEcPe5YN3m6VW+rhu01HlG2570dw0DJ4p/+6Z+KgdJTTz2Fd7zjHRJ32Atu8cd6o+0YBnTU9CeL5fl5KSpqcVH9MPgcxkmCSf6X8kg+h8ft6R/AwOCQjN/WCWntAAAgAElEQVRp71AGWE3jbVyTMmgE5Tz+9uYmrr30EhYXF6XHMZPdEgOjU6cm0NnVhuXlRZGnz85NS+KZz+fQ3dGG3p4eAbfDwyMiCVf/DjIejKvaR28tSrvZHGYX1yWG81yp8uLz29hrmaAfRBqpppQkrSIP3djA/GIO8wuLwjix75KgYn5+EZndnKyxY8dGcN9998m9gn/IeKXTSbkHkAHka8io83qR5acsl6Cc95IgaQ2+54NuwFcfhEtkpSTdY6EtEVbbWQIva+9SkL4HhJuhkmvJshYFbR1glHZMuBsyoytCc7FSybFX5phu+Xklra9lT3iSILuOHF3c0buUBcyzlaABCGc7mceE255OOX8cAZWuj5txg6SFZGIsRIWZXxUID2Xtzr1H2HZTjujal+zQA+HykxpZuv0sYML3GVHmg3V/Bf0wQLh+YzoT3C/oiWKSk4DKJdkLJCzYM86/8zvjviTpQbaWf7j35FhWSHWzxfm1F5xJrLUFlIr8/tm+RkZ5A5cvX/j/2HvT4LjS60rwvNwzkdj3lQBBcF+LtbB2VUm2ZNmSLU/HOBxlSd2224vsttyW3JI6YmL+zS//d7cnxqGYllS2W+6x1pZDUmsrSVVFFoskuIILQBD7mgByXyfOvd+X+ZAEUABVrJJlpAoillzf+9797rnn3HPx5vkfy6jDzq5WRGrrMb+whNmZBTQ3t+OZp5/DvsFDCAZC8NApf93twUA4FUGijiw58AVCEguX5udx59ZNXB6+iPF7t9He3oJjxziurQ6ZXB7JbB5jd+/KxAi+j86OLlEF9PbuQTRai3o6yQc1JmeyWUSi9fCIYtAFbKUYpkoQ8SzK5aS4QWO8mzdvwesJCHnEnJNxmDcL3N8JEF6OaS6GeysQbu/vfm86c10nSFUKfXoU8tLKojc3CCfesc9Vdjl3zyp3qMIhq67nm7Eob4oJFkPYyWsS82wfuLSwKpjfBeHb3Z9M96fZ1+4bUfZ/vVYNws0JFRBOSaNWecqVuVIEPocV7jSKJXaSpuHx0VSF98mVR4YVQVCh1bpgXuWMCjiqRpxQJufQId0jC4rmAEFfREaO5PJJ6YtlcCmUksiLKZikjqZQUAH60Syl6Kz6lJDzEqhrgpmPpxAJ14jxW4rJaCCAVb4XL8dKAMFCHCG+93RCdk4x0Cly2dNxFQgJfFKDrS//H38iQfFv/uZv0NvXZfoBfz5AuK2QuatpduOyDA8Tqbn5WVwaflX6aQiSrcukNVf73ve+h69//evCTjz77LOSeA1fuorR0THZKNg3SHDOUT6s3jLovfzyyzLq55FHHpEEkJvJkSPHpb+Qr81kl2OAyEAxGLIy+eSZJxGOhBWE+wPCAvF7JrW8MWBaEL/9pf723lM7wvlFSKMSn7//hy8LCP+lD7wfv/3v/j3SRQ8mS3VAKIq0vw4JSUiKqEEGNcWMsic5ut4GUXL8yMqmp3w0R5QZAwUBziI/lJFmeZEJB/JpadkI+ENYKdQglXcQqKlFOllE2A94swn48msIBnwyMzTL5+AEAIf8oRqzEYSX2GvoySIPgnCvGBR6TeLkz1MeW0AwFELKF0YiV0LRH8bRzMguCH97l1P52R4EhPvpH+BOXg3rXQbTArQZr90g3PaBq4GauAFQdi6FVS0aWodzvjmbjqmM1EyYIKA3pmkm6prEWZrFjaSxwoBvlDy7D+OOQbgbe/+MINy+NwLbz3/+88KW/NZv/RZ+8zd/U94ie6vtPmfNJxlPGZMIdAkgRZYdjyO+EiuznHTntoaXnMPMG+83MTElgJPPW9/cLKCYbExjYz2amikfb5Z54WKuJq7jTCaZMlHmXkQ2HsfE+LjM0b13b0x+X1cXRWdXG5qaGlBbWyNMOPtNR0fvIBWPS6LP2Elmn3GYr0lG2o4cY1GAbBO/4okkZhaWBSxQ6cS4ziIpP0u1qsqCqdVkCHPzCwKouZ9ov+sdcVxPpejIrkwTjx9doI8dOyosPvcFvgb3k1u3bgkI4f3YF0vmnKOc7OtuJgnd/HJ8Z0A4cxcrR5ecyDoUW8M0MzLIHjsZGSkMuZEpGxBelurK+a4w6JwRLky4PLedSa6sd17WhY4207/L7g4gsi0m3Lqj53KUC1dAeGXMl7zJdSBcjNUcBwGapumVLu7ovPFvATO61sYgVR+SCacaxDDBwoTb1kYtGgqcKBu9KXwoenVsl81Z3P/a791/17bGjRUT7yYIp3rPkge23U4mJIh3hB4HXm/02mG+M78wL0QHATkNyXj9DQwMSIGK18vmIJznREfFkbeQIg3z71Ie09NjuDT8mowBo0quobkVjseHudkFZDNFHD16AqdOPo6Ges4ur2ZxHwyECw1lpiPxOeMrqzI27frVK5ifn0Uk7ENvbxfaO5plXNnicgzjs2xxScmxaWttx759Q+jp6UVTU4sh2ZQE5Mg7adJzYQfr3cE1SSBpi6AE7IxJ7AkfH7+Hzo4eiTEsCLoLvdWss6xCFjdM20R1rLGg2N6v8rMSNJvd3GDafr9TJlxaby0LLiPHyvYvGhfES4gx0ABvYbn1HQkukCtMrxUeK4ktLkzHMMbnLPeEWwO4sny50kfuHlGWdXbl6JvvSev/siUT/uULN0wksyGNbBzNFTTIOyKfIxOukqe0N4rlrAel5ArqIgFEfUWEC2kJzj7rnCeSWL/MLdYvTfgYoMkMWtZY3LjZAyMSLZ98v5rMIE4w44QQSsdRH/ChFnn4iwTkfG85eT4+o1Py6hcvg1IWBUemRyLHzYEXFL9ySZHM0agg7QnC8Qcxl8gj4a1BGn40lNbQGvEjlEvCycS1l4UmXExU6TTrlOCnq2axgP/7//yc9Kz817/5r+jv3yOJyv0MjntjsKz/dk+VytUqt8r36zYW10sUWASRCOjIBSmCMQZkzm33k3VVg5V8NoeJ8Ulcv34Vr77yDdDNcmhov4JBL0f2pFAs5XDx0gUMX76Ewb0DMluRl+vo+G2RWeWywOpKGpl0AR3tHJfTKQWO186+ImN3XnjxGTS31GJldQ3BIAG4XySZ9yamcHdsXMbjnDr1KB599HG8+OJ7UVfbKMZ8NAhZWlrGvXvj4hTc3tmO4yePwxegoZ7t/2RRR2VYPEaUWtI4rHxzHTZ3wNS1pjfrJL3dsyG9NRwXIyy97gt/96W/w2f+02fx4Q//Kj7+h3+EvMeHqWKtMOErpQBS6RXUhkNoDjmoKaRQymXgYUSk477HJ5JwlYfzerGypJIUolQvQjZdE4xSPg34w/AFI5gshLGUzKEQrEV4ZQZNdTWIOFn4sqvwSW9UHkVPQEA4rwNhLChzLWZE/pjnfcw0gZLjhY99qXKNZOEJhOHxB3A35WAplYcn2oC9idFdEL7dhbLD+9mRjKOxNCbml5F2AvAEgygVcuID4DPyTrp82wJlSeTohk0yK4XXPWuS9vfW0Vz7NcmE0yW9YsBGYE0wLm7o5npRKxa9j5DUZVm5UUJtwEpZ9oqgxPaI2mTR/e9Gh0WNeu6/bdrHKbvXVsn2Rn/bnEoVUJ1K4x//8R/xla9+RYqJv/Hrv4Hevl5hn6wah5+D+x3Nxm7dVtA4NTklJmkEtGEC6/p6AdUsNkZroqLokThtes/jxmiILTtzc/NIJNj3uIJUOoW21lYBqEwOGxobEQ5rryMfTnDKuEfwk0wmxKiNIPz6DTr/jsIfcNDZ0S6yzrb2VmHBOXd8YWENc7NzuHd3HAuLi3KQa6MRmRlcX1cnwJiJP9lrJqprayvw+gsi/dw3NIT9Q0PCRFlFQCVRNUCKCWpeXdAzuRRSmQTW1lYRW13CysoqlhYXcfvOhIwRmp1dhNcbRLSmFq1tXXjk9KOijmpv60QoHJV9dnJqGp1dHcL8tXe2yrHjnkr1w4Zrx/V7eW+m91YVElU9rLbLzj7GykLNE5cKZuUbJm3dnmFG3evzWxm57ck26Wy5L5NA2mVw6mK8tIxlTfmMwzD3dwPOpRQrBm/GqFRG2RkHZDOnV0YgCT7m63IfqrgT8/csuLLFzM5UznGfn5wQ9QRN9Xp6e4w7epOAQ9lvPVpUlv+kpUVl6ZJJiaJGDRutlYGnpISE7d+WeMOin1HRqE9ERUru87DY5+r7rgbXVbPIeUoU3FtDw0pRT93Uyzt4eVl4BORvHHg3BeGbxOnN+5x3LMmQ+GF9bdyqRPsa1e+NRToWxAjEqdDhtcl2EpIdBOMsojHeyHVhWjZsjzBzPsn3NL2WXK2YzyGdieP2nRs4f/4cYiuL6OpsFCXE3PwyJidm0dc3gKeffhFd3b2i/Fx/M0+242OlIDyXSSOTTWF6ahIXLr4hM+trohFRPra2tkmhbvzuXUzPziFb8EorDa//3h4WHbSFkSoc84Fs4mZIN+3XI2nAf8uqHrb5ZTLl/nsWJQnCV1ZX8MQTjwkIp7mb7iOOxHCSTOWbucbtPrjhRzdrnX9bt+MIRewy+nE92D7EGp3pAwmizboyP9tQZVtTqs8HR4zlS9TJVBzSVSFjfCks2JbRhtozzmkqZUdz+zibeZYNJK2HAf9lfkj6yMY7ja/Kguvz8j99Tv2+4OOoziy8hRx6GuvQ1VILX8HMzJGPaIzgZHqEbYHb2GtghynUv7i7bwnCr8TWqkA4D7q6iZddX8lWG7nHvbU8RmZX4KM8rqUJnfUhNDoFqYqGuImaRZr30ImcAJzzuY17pkCMCgjna3jowE1ZhOOT0QnLa0ncXC1gKllAQy6N7vpadIR8qPNpzxOcnJivWRDuMSZtcLJqfgWvmFyJwRDnNBcywjTkCyVkvGFxj55ayeH2cg6L6QI6/Wn0t9Sh2V9EMJeUoCSzy83IDA9dqlnZLRbwn3//d6X6/1/+y3+RALkxCHevD/tZt79m1oPwysW9KQh3kpIIl13iTddVMc9NSg3vZBcrlDA7NYurV4bx7f/5JUnunnjicTH0SKUTyGbTyBfSuDt+F+PjYzLa5NlnnxEDoOX4IvzigO/HwlwcszNLyKQdScYou5yeHZM5tu95z1NoaolienoGs/Mp+Lx+I4ekTDOFRDyFxsYWPPHEk3jhvb+EmnAtbt28iXvj9zAxMSmjc6imOHX6JJ559hmEIwE1vpPk1I6jM+7eUoRxHddNQXjlot8pCOdxKxQ9EoRYKWSi8fIXX8ZnP/M5/P7vfVzmhBd8PoylAphdTWA6kUdjXRDNDbXoiPpEjs7KhY/VR+NMnjdrk2HJV6q4ZBY547sMwvU7jv3Ly4gyH0bWgInFNSlOHYoW0d5Uh7pACYFcXEA4Shxu45P1rSDcCM+LvC44a9yLokwTUMjml4JNUYB+yRcU87fhhRQml+MohmqxN80q+u6Isu1fudu/pxuETxKEe4Ki0KH7MkG4fwMQXhAQbqTLZi3yZ3E0Z8JsficJLc8vtUTifK6yce0FN0y4xATDaLlm9VJ2bgG2PKdmJeUPZgG2TVbYNkGFkDDnrrnC7vtVH5XNEuRN2U/DEG90dDd7rq3OhB2laGeEMwE+cuQInnvuOUkGCVJ5H4JUJsUKVtfk8zEZpnKIwJsAnN+TraqN1iIQDJQdw/m+mCBZ1pkMF/cNO8uW0m++DhlykX/X1gprzD2lvq5eir9y9LkvUuGSzWJpaV6AOMdPjdy8hnSavd6csduB/oF+YdWLJZ0HPnZbR/owwfd5tUWhwPFkuZz0DNuxal6fg7p6v3wea5jGz0VVFO+74THPqbEbpb35UhbZfBbZXEruz2M5Pb2M23fu4srVmxi5MSpS/cHBQ+jp46zqJgT8EXT37MGhQ0cQqakVRr+ltQWR2rDpG1azwLc63+sVX0SRdm7p9q7DokxNud8Eyb2m3K8hzT1Vc3QtcHf3ddvn5L8VB2NXv7gB4dryZ1kqV++oTaiF8WIibRNvZcEFkJeloaA+psyEW9Mp9hwLCI/FRGHAda1MOEG4TjIRbtsFwu2UBO3nNqMNTfqh99b2FxsSbLuf3Nc4oNvrnsSFxp0Ks70Ry+2OG1YhWX2/zU3WKuMZtxtjNhtF9naC8M1W32avIccTjgBGKkQYc6iiIRil9w77xHu6eyoTA6wZgS29uvuRGTLE1C0jseLsudcxOzeFttYImhrrsbC0ionxGXR0dOPpZ96LPf174WMj+brb1iBps8/B8X0E4SR35heojrmFm7euSbzhJIeOji6k01lMT82Jqoh5dmt7r5g08nNSAWDdzjc7htY61O1zZNcHi1CMQVQ52RntNCp8/j3P4uiRo9L6yBsLJBwjZ6Xp24sWW9xrC2O2jeTuEh/EtPr+fvGNQbi2qWQ5JtmYQkpsMW/JPbrMxie+rtdREbqAagP6deqTiUUCul2zwPlzscqYzZopu+KNmwkv+QMoZjPwFvLobqxFV0udAeGaK8uryzhbxYU6EWgXhN8nR0+7SsDrOFzD/NnlJ9JcSdSTODc+D3+G85C7sa+jDm1+JnxqNCWLy8h4tfPVGFCZv7kHaolpNs3SpKKrMHIlU8IbkyncWoyjtZTHUFcb+pt8aA7ICGTdgFzVKNknWBUz1RZuxUwfrGid45/saHHyjnw/E3Hg/N0UZtbS6I8WcKCnBZ01QB3fA8eQc7MzBnCWZWKA+fhv/3YZhLNS+a6B8HUxgRI5rYTzPbI3iKe0wCSKkmafMsh04F2cn8fIjWv4hy/+PwK+f+WDvyIs+NLyAgIB9oSvCDhfXl5AbV2NsDQsYKTzSRlZ5vfVoJAja72KyYkF3By5hddfPyeV16efeRzPPPs4urqaMTUzi3sTy/KemGA2NLSArplkgZaX17BvcAhnzjwlvWl3745jcmIKc9Nzwoa3tLfiueefwTPPPAV/OCDPoZt1UKR7eXH45Rzct5YA6WH62UC4VAgFhGuy8fIXvyQg/C8//ef4gz/9Dyj6fLiVKGF0alnmhO/vaEZ7UxQ9tUAjjdmMzJeydq53rnO7puz14nJJ0I3CnF9Wz7hm03LdFXBrYglLWQ+e6q1HZ6sPzcaYzbKh8hrGuMUar7Fhg+ffTgW317jPmL/x/eUcIJkDzk0kcWtqHmlvGN2Y3QXhP/MOvfETPAgILzrp8oxu7fVWZkpBuK4pFY0aqahlydf1FOoIQXpfCFNVxVAFjBlb9e/5nNUAXF5H/Dkqowir2fCNPv27CcKZ7HIMljUbY4vMN7/5TUl4KYlmQkjgyp8JlOlmzISRbBSBDAENDcvIHBNA835MHK0aSvYD17xjfn5KUgmipYcup87ifI2ZmRkBSvyXMY7ScT43vwiKCeyjkVrt+RcVSwHJ+CpWV2O4cvWSGLPdm7grcb2tTdn4rr4OZZJYNC8URN6ajCewtrqClZhOryD4r4vWorNLx4WRgednITMk3hymmGJ746vPIafryBrixBPWxD1MsnR0F9VJiUQOS8trGLk5itdfe0Pm/DY3d6KpqQ31DY2IxRLw+oLYv/8Azpx5Ej19vWhtbZHRosLGsm3iXyAI3zCpNsFW9mMjSxeFYTmHscZtNq8xU0SMRF2cjw0IF3mpSaCZnFjGig2B8vyFQtn52YJwnRPeK8Ud2xqWz7LQx+K89i5rf7bGAjU7UxZaxorZ2GFpGvOzMuGqbJR9ho9zFeEsCN8sbrjjhAVR/5pBuE2aGRdIgjDuMC7wOLFFhHPFaWarRZYsQqJwNFkEC+u2Tiqnkr3RWczPTWP4yjDGx++IZ1O0NoLYSgIz04toamzBmSffg337DyAYcjHCVfnSRvF7MxCeSSRkDcRiC7h69TJGbt5ANpeUWEaAzTadyckpcUDn6w/sHcTeoYPSKsO2Q7Yk8rm5jjfzB7EgvNq0zv7MIiCPHadfMPYN7O3Ho4+eEnWPhTnSl88Ri1T4vh23dwiE5yjFlxFipnBnrkkxdxQwbccrWya8UpQsT1YwBTt+bOazFoRLMZAseknbJsrg3cWK23izC8IfbNFsyYQXMrbLSOVW9oK27uhWOUEAxN6T4dUUXp2YAxIxHNjTh0NdDWj1qxUF+0x1bTgg2ue4Jf4czpunlT3GjLSwFRqZL81uNwJgByvxPC7Mp3BzKY7mQh4Hezuwr9WPiMVcXCQeK0en7FxRhgwfMzOQxVDAgAwnl4MjPXe8hxYSxmMFXJxKYC6VRX+0hIM9reiuBcJWhka1i5l1qZ+GFekCfuejHy2DcAbHhwPC3cHhreVQ3AD5v0wqjaWlRZkzy2poJBJCwE/X3hJy2azMlqVccGzsDr75lf8uyeOHP/wh1NZFsbS8KL2GsZUlce/luBxu0nTj5XxwgnDK0b2eMCLhBrlYFxfWcPXKVXzzf/6zzLulFP3UI8ewp78TyWQaa2t5xJnQ+gOoq2uU2bRkac6dfVNUFpxVWVtbh7q6etRG6zAzvYDFhUUcOXoEz7/wLA4dOaQVNMqw/H7k8xA2Pb6WRLS2QRLITXK1qqukUlpyTL/d9i8jvr5W8ihLp1Tv5S8oCP/UX/wHfOKTn6TmH2P5Em7di+PmzDIGavyiEBloDqDRzzYJle1JKaAKhHMYnn13HH9m7qJgi18sCFEBWgIuLRRwY3wRi+kSTjUH0d3RgLYoEJEEyBETQgXa2lcuLrcsTkkfo0rqzaRpeR3rwM7PxPvzujg7kcLIxCwSCKLVt7ALwre/UHZ0zwcC4UipTNT0gqtklKtGzZGs4zl/KDPhwqiqKZuyW5osE+hIEm2TaRP3RYthEm2bQNsPthGrZUH4Rkz4Zgfk3QThHJUoLLUxTSLz9K1vfUv6m3lcmMQxeSMgJWghy80kkd+z6EqgzKIipecE19IHzmKgZQyMeWkZkJh+xXKPsDipqzkawTj7QNlnTsaSwIn/Mi4T5Hd1dGFo7wGEQgFEa6MIhgJiTBpfW0UytYbZuRmRfM4vzEpfKZ/HF8oL49nrYpYK2Sz8Pq8UaNfiq9KLGgoGpBed871FLWWUDJqMqcHRpgyk9XfhvuPleqJyTh3i6dCcL3A/Z2F3FTdH6OA+hol7MxKzDx06DK8nhAmOQUymcPrRx3DqkUdw8OB++Ki0kvYu7XN9qwLOzxMTbt/r+vekjJOVcNoeb2GyTZKlfzZMt3aUmbVkesKphJC+cWWzJDm2ruyycTjISB5l5Og+v4A0675NOXoZhNs54VkrR9cCSll6buWi5fYV+3fuI8aAje9bwHtluobI0q0c3Sg4COaNl+Omfd7VyhlPUZUX/xqZcDEKY0HE45FpM4wLbH+hCodxgkCWhAjPJRlcjjy1bYbi5OEG4SIVziG+FsOd0du4MXIV2fSSkCzJdA4L8zFEwrV47PFncfjIUVGjlNevnAAlLXaqGiATnk4lcfPmdZw9+xpmZqfR3dMpAFgUMlMzyGXzaG/vxODgAXR1d6O9q1sKC1a+z9clmNxsjygP0TRxyi33Z9zmcaMMnceO+fmjj51Gf38vQsGQxGseGh0nXOmR3tHGvdGd3wEQzhiQN574qoYxMnFRahrZuMSKinGbxyiD9L6mpcXlosB8zz3RQaY2lEG4trMq8DYj0YwhmzLrmrUWd5nwbS+fLUF4KbsBlDEgttKLoxRbIQcMJ7P4ycQMMktzGOrrweG+FrQFfML4hVytDnYkE09XpJrqc1/15rWkZ8ALxFbyuLSUwo3FNdRl0jjY24WhlpCCcMYe+69FLGWi05SKLS1k0U0mJ0DJFg65+MYWcrg0m8B8Ooe+SAn7O5vRUeNBDY+UlPhdVLouN0kQXvpYBYTTaObhgPCNGd71fc6Vc2+T5nQyhUvDF/DjH/9I+kH29PUgGg0DTl6MhNKpuLAo09NTGLlyUdidM2fOiEFQKsUemZCY/JTNndgHbzbFkrcgfYzsCQ/4o/D7QshmStLneOnSMJZj8zh4cEgc49vaG6UXPZdjP2Nano8unJlMTlilV396DouLSwK+W1pa0dvbh9aWNly6eF1+/4EP/DJeeN8LaG5rQSqRRGwlJhvRUowMfQyrKwmRUZ04cbLs8lp9JWwaxHcoWZTyiwuEM+G0IPxPPvEH+NO/+BT84RBuZ0sYnU7gztwKBvwldLe1YLAliDo/3WRdZLxdV7rLVdw15AO4Uk+7pvNFFL0OCo6Dy0sFjIwvYDFTwommIHo6GtFRR0drswebWezMiCSZs6MAzRxNyZbtNWP/5XvL5QG66hYcvDGZwM3JeSSdIOp3Qfi2A+xO7/hAILyUAov3KhtVibH0hJt0SXsyNUEmCKcUXZ3FTZ8nE25jPGNBuKw6FyNO39mNZKP281UDdDcIdwPxrY7HuwnChS00ExfYV0h5OMeUWeaQpmH2MzLh5bhFGcVYUyNA3BqHWed0leKuh4yS7FWBCZssWhklH0/wTlaesY3gm4kj3wsZeDLmPHMhbwTNLU0YHNyLgYE9aGxqkPFnMukgTYn7MmZmpzAyMiLGbMnsnPAkVDqQ3ZaCQSSChvo61NWScQrL77lGyM4T3DGWl+O8KxXY1K0eCrbpQZEv0YiVRlxAIBCS2b1wAshk81hZjWNhfhnTU7O4ePEKlpZW0D+wF0cOn0A6U8DNW3fQ3NKGxx57TAw96xuj5ZFvXJ8b3dxr5+cJhFu3+Y3kpxL+Tc+4GiIx2dVEST+DsUi0rAdVD0x0mVRLYdX0iItjuibT0oZqPHsUhJNBzItCjGuH65kjytbL0XX9siCvJo1mdJj43lSMc9Wt34Bzcxq8TLqk3cWOJmT7i7a26PWixRjrek4Abr0i7Npyn7tqJlx+Lmhr1r82EG7BLuOGjnLzyJQaxgGOMSOzS4ac+SZNbQkuPaQ2zYxvNh6V+wTkACoIpyR9dnZG+rIX5++KqSO3+tWVJDyOH6ceeRInTz2C2jrOC3elBgaEV8e1yn02bhUhCJ+4dw9vvPEaboxckwSEMYvqGk5SIAPev2dA/IB6evplZKKfscgUADUlMtfF+q7r8vuzIJy/sNOarAKE4w9p/Mvjxd+dPHkSp08/guZm/bLV8akAACAASURBVHy2L1vWmnGv3+m+veH93wEQzhhLSbo1hZRiqVGxsc227CMh+aoporhBeLmAp7mhKnN4XxegNj3hqpo1Mad8X1XX8mbjkZyDXRC+7SX0FiA857qqXJufnGQXEyta2hKuJHN4ZXwaqYUZDPV149hABzoCfpHN+d0gR/qzlff2CZ4zlDV3j3WmKcbYwNA5a/EsLi4mcG1hFdFUEof39OJAWw1C0mRQBHyU5xmEwd4Kob2p08oodSgaucrLIZ9i+UvvI32xDkZnM7g0t4K5TF5BeFczOmt8iLDaxPvK87g/PhOWAj768d8XSd9f//VfS1B8Z0C4Hje9CAxF6jr1TpE9elpB/eH3v4cv//e/QyTiwfETRxCNhuDzZpBMxpHNJqWPcCUWQy6dkaRSmZ2ofDZ++fweMWjz+bzCyGj/ZBYlAnI5pjyOPpSKDgp53jeDTIaJZBw1NREZvUPHfDIsuZxxtuTMXGsEUSqJQyfNR+rrG2UEBRNcBsY3zl3FrZt38PTTT+KJM0+guaUZvmBAgP701DRm55YQW1lDJlvC4489KQ7rXioc3DdDJehGXrV+ZYPfWd+ggnAmJZyrq/Tyy1/4Ij73mc/iU5/+JP7wT/+M2SdG4iWMz8ZwdymBvYG8AeER1JAp4nqnhIQ97YY102yDx9M9L1Km0eunsSA8l0GJ84g9XlxeyuPG3VnMpwo43RpGb1erMOE+9uQKxZ4X4zcas60H4XwNq1k214EtDIizTxalgB8FeHBucg03xmeRKAXQ5F/ZZcK3HWJ3dscHAeFOMVFOWGigpn2dlJablU72SYx6FIz7CdZNE6eVoPNdyqgy0x9uk147+1d7zu93Orf3uw+gc+3ZkUVVPeFbFQ03OlrvRE84j44oerxeNanK56U/kCwK515Tqi2jEX0+Ad9kxPk5CJrJpkjyUlS5ZDlhrKph22NUTvqMysDen3sG3wOfi4CYPboE40wcWRRgMkkp6sL8IiZGZyQuk7WmpJjjzRoaqQKqFfaT77VQyosp29zsDBZjara2MD8rz8OiQjaTlPjQ0tyE/fv3CaCvr6uVz07g5h7F5gZHNpmrPld+7qGFgrxfLZx7pd9S+o3zeczMzmN07C5iK6sS46lyWlxcxpUrLLLG8MQTz+LwoePSehSJNqCrp1tUBi0tTZrkyejEjRVgP88gXDIca/5W9a/0ekrao8y2ykP5paNf9UbvEQJswzJJgmyYbzFmqiThcl/zGjJfYwM5up0TXi1Hp4EVARaPJQtBPgF+2goga8qAcJmg4JKf2xhgKQIF6haw27n3bCXQEWTWSsIdT9xxxP7eXvf/WkE4z511+HYXllhMIRBngY3nkuuEOedA/wD29Q9ITiJqAhcI50QFpr90SXe8JazGlvH62Z9i4t4NFPIZutAgEc+KNPzkqTMCiOsb9bqzGbplwncKwudnpnB5eBjDwxfFmK2xsUHmlDMGsdDY3t6FY0dP4MCBI4hE6iT2OH7bjqFr3hYhNu2fL6kfhb3W1OMiJ69x5coVmSLB52A8OXr0qPSiBwI60qxslucaIbezXXuTe79DIFzNrSvXvdUv56RYVzF9LKsDDIkmMads9myMHa1ikjHGFPpE1l40PhkuIM5X1ckMFcO2sjR9F4RvewltDcJzGdvxsx50i4OnkX0zIBfZ05bHlXger92bR3Z5VkD40b42dIQokOEczYqZCx2YrQyWvmYqwrLe+hXXURqHEdRJd5HHg6W1JC4tJnBjKY76bBqH+now1BZFjZgGqTDDblQwzujiEikgXAG0OJszuPGTFQjCtZJb9PiRL3owOpfCxbkVzGcL2BMp4UBPK7qifkQc9h/zc6sEWW983zmp/H/0Y38gIJzGbO80CC9w1JUJlSoB0/eXz3jgD6gM7fVXf4x//PI/oAjO9O5HU2MtfD6OwkjBQyOdfEbOYTigfYA8vwTcfCoGxUDAj3h8TdIDyp4Y8DgWLl/Myv18wpowCePFy5mklGQS2KnUgXNKM5mkyMdpaKZ/o2RG3Sw5izqboZlbQpLaYDAkSRyTt6vDo7h69Zo4ae7Z0yduxe2dneKYvxJbxdT0PNKZHBoaWvHMM+/BiZMnkecxKTmGoVLmgAm0inYrs+41aPP13YLs7V0/dJonuK3I0b+Az37ms/jsZz6F3/vjTwCBIG4mirgztYR7y0l0+dIY6OnE3uYaRD0FdTqnaQmdyynZlKTc+Oa6QHhJBkQZmRmPp1yVHC1GozWPgPBrY9OYTxVxqsmP/p5OtEcdBMSahwshp+7o5jVs24fX9Ro0h1O9Izdv8xqlPIpeP/KOg3OTcVwfnxEQ3ubZBeHbWyE7vxfNIxnvbi+nMLkQQ9YbQonzmwVI58rGbEywrDu6t5QoSxZpxMekgoynstfa5mNXj/SKE2yLgZZlzTUxtjPDZY68iSHWP8BKSLVmY8zBNHPWNWac0+3POrm0wp5bielWR2QzJnzz31sZVdWzbozTtjwZjHdkgC0It7J0kYOa0UG8j/RVW9miMH4KSGQ3cLsfG8bSnTQS2FgAboFSBcxUpPAEsXwdex++Bt8HiwIE44l4EvNTS6JcotkQCwReHwsEXjFjo0S1r68XDU2NIjUvFQtYSSwjGAwgvrKCqekpeez5N87i4pvnJUY/9tgjeP65Z9HR0S7xmtLvkuxtqvSyrJSVzPM1hZXnOrNj6mj6YwouOjHCI/GeX3du38HZN87jwsWLMv6MrsTHjh0Xh/Tbt8Zw/vxFNLd04Zmn34M9/QOIRpsQioRR31BvCh5FkUhvQoStk6muL/JY95nty0ytMZtN6DcrGtnfu43ZqsG2ZcLtc5UXobTnGVbbOgvbEUMi8zTMtpGMWp23sN1mRJn14VIXdWvwVhkZZEG4dc/m+qYslywqlWO94o7OnvBmWTu5DOXoOh1BYogF4Sa3qABrvf6lT19GGmocKPuVyO+VeRWfH2l5MUVBV35yX+GuzJ5bFl2vK7cc3R0LtjRmY0GDBqMuRYq9Fq3JlV3T/FfaUazpoStSsAjmXvv2PK6LgTsP8+sesRmwtJ438v4MA2njqAXiw8PDZSDOqQrPP/0sGhqb4PMHgKIWxaTHWXIciWqSCifXVnHujddwa+SC5H6+QASZdBHpVBZHjp7G6Ucfl+eRY+zKd92gtfpjV8vFZdxaNouRa1fwxrlzmJ2dQrSWyqFGIX9YbKPXxokTlIbvRUNdszDxLLb5ghorK+xtpQBsX7d8TEStoY5Sdn0wPjE2kv2+evWqgHF6d1BZQ8UAY6GMyzOGbFuZ4z346eW62rq/3F1c0e8Vj2xWtKuORXKMzPQA3YNUCcF/cowxElsYw21rC/dkSziZOKNHQQy2bVsL639SwJPnI0DXnnC+Odl1Df7TgquRvbt+n+MeSQVOIY+Ougg6W+oRlIk7djntGrPZdbU1CC+klFZeN+9Bx2gQ1CjbS5mZsgiXl7N4Y2IZpdUF7O3u0H7qCDsTS3Do2mJ5dTKgFgxJnC0P7FBGV1gFJgKcEc50TnXmi2sJvDm/hpuxJBrzGewXQFOHZtHdciFkyw7svL8Kqxx4ipyHTNCn7tDWHd2RWcw6jT7nDQnjd3cxjTenlzGXKQgTThDeGQ2gzmHCocUD3k8/DL+j82MBH33p35dB+MPrCedncEt+9KIo0IlYKp9yGcplQuCNfAB+X1AkihPjo/jRj36AGzcvgCTxnj2dCIcd6fFmvKZEiT3afk9Azmu5amZOPxNPmYObWJMklP2QZMS1OqoXqnxJZU3/rRBBKktUORuPmOzaLtGDqWCKcqG8NMvfTU8sY3JyWvrT2afO5KGxqQn+QBipdAarKynU1Tfi4MFjOHb0FGob6qVPn4CSx0VnsXI98dxrsLYmdSoj5fvjhn1/uN2s/0lWLR1x6PTPfzwOvvQFgvDP4C8/9UlxR/eHIxjNlnDj7gLuxVJo9iVxYG8fBhoiiJYyYlhIdoDduyxM5YzTrK74ChNOZ3Pbb6HMJK+RPHKOTx5zZTmP63enMJ8u4kSDF4N93WiPeBBERnt9JZ0myCe84jEwI8rkNcwaghq6MG0SECaK+BzyHkJ5D85Nr2Hk3pz0hHcVl3eZ8Affmbd8JOdxslg4spjA9NIKcr6IXC8BvxcOpzmwJ1eoKaogAnJO/VAQbkeMiSydYFySUJ3PW5aDkh8xjLebcbKMl+0fV9a8ktT4DQtXnTiXr9YqltwIae9jz6vZr+0cxh2D8O08adV9mKjs9Lbp+9qErX3QRM/GYhuXWehMrqQlHrM3lOz48vISUumkxDsqj8iQ88ZklIA+EAqivqEB+UxWJl6kUkl877vfwSs/+r70kz/z7JP4yEd+Az3dXWLoFgoHUCwl5bF2DBITan7xxgSbn1/2APM69A2wo4G4LvP5ArK5ApaWYnj11VcxencMq2tryHIG+KOncPqR02htbsXc7BLOnn0Do2PTOHrsFD74wV9DR3svwpEahGsikoJsZcoku8lGwVveme7T+l1FYrnVud7MoXizx+gc3Qr4dSfWm76OaU0Q6azt/RbTNU2E6fVhhYHyG5H28zVs/3fF2VhmhJv+TJs8MxnPuZhB7tlkHdnWcL87usrRC9kCfDQPNL3dCrRNnzd5EEmgNdeyJm1UP7iPf7noZ+KFlBRdShgB9kaF444F1d+7n9Nnzt9GoH2j40tChsSETE/x+UTZQkBu16x9bvdrCuvskiMTlCvQWP/+q4tnG77+Jtf/TuPLZvHCMuT8TGTCyfJy4gHX0vFDRzC0/wC6urplagzbQyrFBaruCmL6koqv4eKl87hy+XXkcxmEa+oofEMymcHBQydFjl7foOvCAnFpgDDHaaPPwsKAFG+YZzkOVtdWRXUzfOG8MOEcn0i/HhZ8dIKDH4cPH8GRwyfRUN8IjyFyJDFUiex9Nzmnpm3ItvfIeMW0mg/yi+olrnM6ofP4MAYS7B8/flyM7NiKI9fTJj5AW+V8G72nzeM69+m3Ngl2A2537HH/3h3f3PFF44XojuStqeeVJrI5tgbZvm3jeK5FFBMPZX0bQtUYdirwVpVnxWjNK/jJAm/bC87XqIBw67au+CQlLW88jXm01YTQ3lKPsPWW0He6645uFtOWIDxXskx4ZekpBFAHTlasvA4H3jjIFDK4tpTH+XsxFFcXMNjdiYM9TegO++BlEihMuEl0FJGZk1XpObIjyvgKtIzyku0xIJyvuZhM4ML8Gm4tJ9GUzxkQHkUzbYBlKSoI15tKMvnefMjIiCayTHkDdDg1PGDgYKFUQMYJIV/y4O5KGhemljGfrjDhnTUGhJPpNWb6dnMXA61iAf/2HQPh9vOZEWdmk6wkG1qXEnMgTwCZBPu100inE7hw8Ty+/c9fFYfzU6eOorunRSXlJZXUR6M1yCQV/JXnLBo5G9lxJns0KuLFaJ0tmbxTqrauPYFsqjBERsJixqfIE/NUsZeZFTQjtxMTI8N6bxTkvJ6I9A2xb90X0FFADLbZbFF6y+EJYXBwP44eOYmm5jZZWxTJUEaqn4NBOicJDBPDtrZ2+H0BpNMqueS4Cq64jWiWtwLhjoBwAiMvXv6igvBPCwj/BPzhGoxmFISPr6TQEEhiaKAPA/URRJERaE2Om2uS69uuTaZUXLOVM60gnFeEZbFpJUhgLSB8RUH4QrqI4wThvd1oD3sQMCCcj8qpHkWuAQXZJfm7FsCYCFoQztKVgnAG+Lzjl2c5O5sQEJ5EEHvyi7sgfMMU4Wf/5YOA8ECJ7rPaq0mpqO3rphmmREJjvCblMZn5bRnwSoJpR5SR2RKFjySkFSZbXParHNMtQyOX9S4IL5/8nRoXbbZqqp9HXW6NczXHbWaz4ulBloc9vkw+GaNpxMZ/yQSROWdyXFvfgkQ8IQxlS0ujFCmvXR3G2J1bMs7sqaefwAc/+AF0d3WI8ol+IenMiqie+MV4KwlaoSBAXPw8gkEB6dZtPRRgBwv3eR/8wbC0I83MLuPs2bN488030dHZicNHaapZRFtbC4b27UM4EMDSchxXrlzFD7//KiI1TfjQh34Dj5w+I0xcIBSWorw1hCurJ6sO2s8DCOdbqma2Nju3zIekD9xK0cs94RUWTExp3S0NZcWFMUUyc6C5z1pTJpGmG9aUxVMeFx477nMWnFgQfr87eg4+AihT5xcS1GzZMurSSMzt7HBRuHmY/xnFjXFT513tNAbtCbezxdePK7RxY6P44f7bTkE4x3fm8qpqsYoSXgf8/FyzJBCotuONQNbtHu92/udxrInUyP1k7VN6a0DoVsqenYK4zdbIZuCOQJTvg6QJWw2pbCDgZN91fU0tBuivcOQoOjp7tRszTzacDCtzxryMJEon4hi+fAFXLr8mashQuJaCOaRTOQHhJ06e2jEIZ1zge5PCnc+PmdkZXL9+HW+eexWzM9Po7OqQHJMth2w1pK8G32dnxx443oALsNJg2ao71x8dqw7gv7bIwrWdz+lkHBq90VSTMYcMOG+UoLNnnuMmaaip10ShzIRXH/+dnr+HDcKr39+6GCOFRWa7FcbdmjvmbSHJAGs+TlQxHiNRlzYTy5CzfcnEDraUmhFlWgggC04VcSW+2f7xPNsp7fVhCEI+JuX1yGBdX7GA1kgQHa0KwkWFLI/YBeH2vG4JwvNVINx45soJpwhBB7+r/U+mkMUVAeErBoR34FBPE7rCXgHhnBtbBjlSLtXwnnYZf6wD4ea5yTUTOPC+i4kkLgoIT6Apn8f+7k7sbalBEx3YHeF/3UOnBIYLQwT2vPDZfcgLMCecochXgReTm4wTFBA+Fsvg4tQyFlwgvKPGj3rDhCubaClTZcI5J/xjL2lPOOXoD5cJr0Az2wduWaeifB7KD3mxcSxZCavLMSwtLmBhcRbnz5/DKz/8jsyYfuaZJ7F/fx/yhRzy2ZSUMMiexJZieqH6/IbloEwzJwE/xmRv2YwXq6uT3h7OD14nnTGGMjxfHBVmwbjIYizoFml6Rc4oTE0goOy95WZtnzs3wpomcc/MZtPwsMfQxx7DAhKJNObnl5BI5dHTvQeDgwfh84cl8UwXssiks/K86r6+JDLO3t49Mv6GRiCSKsicZB7JnYNw6ef2BCog/Av/TUH4py0TbkH4PMZjKTQGUtg/sGcdE85xYFxFZMLt2uT5JAi3mgc7J1xTG3MVlnJlJvxyjD3hFoT7lAkPU45O+Kw1UgJ8BeG6/gnpFYSrXLNYxYTrdVFC3vEJE/76TBI3DRPeV9h1R//Z4fbGz/AgIDyEZFlCymRZzdlUZWGBN+OdBeTa921m+IosXb9ncqIjzqw7umvEmdGcK9Nl5ggbh+/yzy6QrjFpA3DuAuvbPYbvBBP+oCz1Rp/hYYHw8muJeEX0pQokcjmkkklJyNnOsxJbEQaKcZAAneZHF4evihS5ubEex08cRSQcwtrqkhRnqbIYGtqLI0cPIxz0yySM1dUVzM5NyvMx4aVZpx2Rxp54a35UTiQcBzUhusinRIHEpD6ZSuPOnQncGR2V4m3fnj5hwMnEFQo56UVnDC0UvZibncfXv/ZtLC0l8OKLv4SnnnkBXd29CIRCrtpoydUKtv7Iv5sgfKs54dXyUfuuCcLlNJqRY5IgS+Gz4oguibBp8JSryarxXffVi0z1UYzXIil1gXBNkHU/p6fL3fFx3C3PCe/F3r0Doioj+KYHgTDhqi4vA3BR1rDlz/pC2JK7mD9qy1r5/kbZKH3j8tYqJm1lszZjrrdeFbO+V9zGDv67UxDOaS9kwqX9zHGkGM9rgPkZvRw4e5qeN2RUVaqrHgrMSQTcBgLyOBlXJQpDbRVxs+CW7d3J9b/deGfvtxUTzvdiW2HIOBPsco54fHlF/HQOHjwkysBQJIR0Mo1QOCRkEYf0On4HmVQSV69ewtXLryORXJO8qVjgGijiwMETOHb8xI5BOI8jgbE9Nrdv38a5c+dw4+qwuKO3d7SKDJznYf/+/XjiiTPo7umFz1+DUkHpMk2tNwfhNrba4om0x0ie6UMikcS1a9fEBZ2FCdsDTvB96NAhAeA8p+Lv4aWKp8o3yBz4dxOEq7fS/cW8LZnwKhBuZ0xRoWkl/XZcGfcNy4SrhtW2vRB4629k9K4B4SpvNyDc1fut14P2hNv3q+7o+ppJMXUE/AaEt7fU7YLwTQLAliC8WMqWtc8mpTKSVW3ipwxLWBfKD/I5XF4u4tzEKkorZMI7cLinDt0E4TKijGDVllgrIDwjwVqXjYJwvQ55cr1kGQU86GJZjKdwaW4Nt5eTaMzlcIBydIJwkaOzsqJm/Xqj46+CcA7rKDqU4xLo6CXGbUtBOKuhReTYE04QvpzBpckVLKbVmM32hNcShLOnr8Txasq8E7xYOfrvvPR7Dx+EF11zH+WTqkxNenrY9+MUkc6kZBzZcmwJhUwKibU1+X5q8h5ujlzH/NyUuJ0fOXJYJOn5XE7GlhVLeakQx2JLMu6LFz0ZZ25IDKzmWpMgxp8Z4IRFZk+9ORZuGbvKvWk+H5QEQOaXmqDAH5ncUR7H5yHTws0xX9CZueu/CvD7aIKkcnav3y89TnR+pJnP2Og4pmcWUROtR0/PIKI1DcixV92jhjfsTecMyol7U+LC/uEPfwTPPfc8hvbtl3aHXE6LFb6AVvOrb1sGZGOqpnJ2L17+wv+Lz33mM/jUp/8cv/fHf4JAuAa3hQmfw0QshSZfFgfIhDeGES3lQBMt+ilI5xxl+hbEGBCu2xFBupWj65xc3adyyFPC7qgx2/W7M1hMF3GsgSC8C+01QLBEeZheTwTfCsJ1HBV/R45bQLhUyC0TzqKaMqi8LvJegnAHr0+lMTKhTHh3cW6XCd9pRrXN+z8ICK8REK7ScRbFJGnm7HphsrQv03TMrev95v0VfKvxjRGpuBLqylqxo1Or2fCNevbcCcNGktPNAdPGB+mdAOHbPD3lu20F2h82CGefNwunXp9f4o6oVkxc1o5ARwqn/H5+dhavvPIKvvWdb2FlJYZ9A/0ChGm66XHIfNJvlDLRGjQ21gsqXFqmQeYipqfmZGoFYzVjPYE45aRUQfFfq0iyqqZwEDLmjLHeH4hKq9A9qmeSSXk/uUIGbe0tqG2oQS6fFl+CUiGPxsY2kVD+4AevY2x0EoN7h/Dk0y/iwKHDCNdEQe8NR3rUK7LL++L0uyhHt+q4ahbc/XP1+5XxkOW9TtlqzSis3NzlRMwQTcUZi8XyGJWclskAtlyZuox4spjnzbhM4KwcnU77/NrIHZ25gJ1lb9tR1Mmca4RMqrbCiE+EnRPukl67pylw+oL1mZA4I2aRpnDkAuGSqVWdu+oYs1MQLu0HUkh0JBdgQYqyZDKwzHHYG9zZ2SlrWgqP0pJWLHtCkHCgkpDgnaoSsufMT6gGtMD+3WTCNbt15D3yfTAfo1HbzPQMrl++InmO9FofP42Org7NhXn9FPIyJ9wb9CKbTuH69cu4fvUcVlaWhExASfO0/QeO48jRYzsG4VKsMHOpGTcok6cCZml+Rqd1+D2IRMJyDtibfeTwUcmRnJIf+SwLHkEBx1Ls8G3OhPPz23UqeUqhgIWFZdy+fUdAPwE4mXYasBF8s+hCs2GeazuFgq/DEb0b3d5NEM5ChBW/uMkte02sI7zECb5Qbr20n8V6VsmoMZcc3cYFtl5KCmmc1AU4E3ibwrmAd9OXro7nlKzbOeGunnDBgKboZ5/PAHUB4SygFfNorQmio6UOIYEru0z4fXuXS0jM8d2qTXWwtLoMp5RnZ1L1TaXkUsEloyYVUiCTLeBCrIDXplalJ5wg/BBBeMgjTDh7Gd1ydF0oCr+1x5U/mQtPNpEiHK+/IoNwgMWVDIbn1nBnKYHGQg4Hujsx2BxBjekJp4SurMrgjiWmCMwys+pqLj3hlQqvwyH3uhoFbPCDjy5kMTy5qiA8rHPCu6JeBNlHIcyD0WjpA4VjpLTvpY/9u3cRhKekys0ka26BknH2CC4in1lDKhlHPpMWE7VEMiHALxwKieNsNBpBNpsReSr/ThM3zvXmzG5KGJsam2VcGAN9NqsyIwYDJlRWwsUEjsePkhhh381FSfaZ9wuHagVkS39/gQGWo97yWFuLI5Hg2DOvSJT4pUFCe1wU0OuXzqvVXjKaSUni6XiwHFvDxARNhpYliDQ1daCxuQ2hcBgQd02I+QeBOoEyR579ygc+jAP7D6CxsVmIbCYtXJqB0NsHwj/9KYLwT8Afia4D4V3IYz9BeEsQoaLy3jpPRj0P7CxYBdnGr0DWmXEuL1Mh/HseJa9HjAaHF9QdXeXofgzu6UBbLeCly6im6LL+hf+2Y8skIPI1GHGl69hw5sZ3wNA0Rb8XnJFwbiqLG4YJb/XM7ILwnaK2bd7/QUG4JMceiBxdnGRZyDFslEjNTXHTuhNLgiwjyvRxdgSZsivG0dgUazTp2ViObuWb1WDbftxfVBCu0X9nSdzbxraTvculy8maxEWvTsKgRN0fCGrB2+PF+Ogo/v7v/wHXb59Da1szjh89goG9fQj4fWLI6fXQTE2NKVnIJSvOfs3V1RRSCQUnLJYyqeYXATXBNxNbMuMEJrYwG/CqURtNA4slPzLZHBIJlfAS6FwcfhNLsQX09feI8mg1FkPY70X/wH5Ea+pwc+QeRkbGkMnk8b5f/jUxh+L+UyiU4A0QILDQ/tYjytZfag+/J7zSonY/g7WpkzxVe8arxCbHwoJLEmYSZNOXyc8j/ZnikM7DYMaX6dYre6iAd+lNr7itp42h3nbk6NIORiZcfFP0JqPFTB+4FtuNQZ9hynkFEFrLfSWWWG8fVBh1xhZjxibtK6YVsRpoy98M+vhZQbjGL6NwzGQEoNrCA9lQNaNrktdjrCTo5vfSwmemGywsLgh7zt5isuZc721tbZLLWKPCTYuDD7knnMebV5ltT7GqFF6nl954E/fuTQj5sG/wcFkzNQAAIABJREFUIA4ePIim1mb1xiHZQiPdIFv50rh185qA8KWleRRKNP8MiDHa0P5jOHyEILxxRz3h4hHl8YqBJIseFy5cEHbeU8rK1AbGjra2VpGG8xxwQoLHF4CDIIpZzffF7oTsXmBjEO42g+TxZ0xioeTChcsYvzsuHhmMSQTfHEXGYguLKLZ4UtmP1KTu5xGEG0hSvh6q3+O6Yp8YZ7J5txIXLQi3PhVaGDGFPq55b2WsmM4A195wC8L1vq7xZiTQCMRdDL2Vpq9jwl1FvwSNQl1y9PaWWgHhJJH0titHL+dIW4Nw94gyvfTLRm2crkQm3MzByWQKuLhSwGuTLhDeW4fuoFZAfQLC1QRK5FMMugYiWBAu/SoGkAsyosOe9CLoDLslgvDZOO4sJdFgQPje5rALhFMerPZ7XFys6vFfD0G4YRvpJGj7nJQBVBxS8FkQnsKlybiwin3hIg72tBgQzj45VoONjXAZhGsl6qWP/a4LhG82osydtG3i7LtFsi6mDWW2tsKEo5jDnbHbMgJiZnZSAlkoFEA2xdnZy7Lw6xvqEAoFZddmIs65sAS42UwaAb/OEGVCns+lMTs3K/1TjQ3NslkRfBOEsxrOQMteP94Y3Hj+JdGQY6k9g3xeSoPS6SwikVpEIjXCiLOphMeKbQME4QzK3BxYDLDjyPhYuU9ZUl+QpNI6oVoxBYF4LldEPM4Z4fpaAX8E0bpGBMMhaUygHH16ekZMO4aGDuDMk09iT98Q6mrrVUqT53EKyiGliuJBesI5Xozvle/vZSNH/8tP/bn2hEeUCR+5Oy/GbF1ODgcGejHQHEKIZno8UXJdGHdPWZhmjYhzOa8T/o3XAf9ksi6J0nmZW8+/XyIIH5/HQqqI440OBvd0oq3WgbdgJxLwwRWgbxRfQDGrQEL0MOrA7og7p7lOeS58XjHqODuVxci9ecQRRIt3eheEbxNU7/Ruavroxa2lFKYWY8j5wqK88Xs5haJizMY6c8EJyOYZcTjflWCav9V/dU64ytKtO7owUiaBFpackyNk8IQy3ipRlz+oI7CrJ9zrmhnuBta2R092B7cc3cSpcqJqTI9Uurq1Y2z1MduM5GSivdE1u9Nj/qD3f9ggfDMpsx4PblpFI5klCOf160iizakRMvPZ58fN6zfw+c9/HsnsLB45fRJHDh9EQ2NUXNOz2bgUZQnCc7mUFFGDARbjCLz5vfZP8rmY7C4uLmEtvia/a6hvEDDup1u89N4G4fNwUoaOqszlydRxP/BJf2ikpgb/63vfxeWrw+jr70WxlMPC7BzqasLYf+AwmltasbwYx/DwDdy6dQe//pHfxvPPvUf2IO7/9AJhoVfj2P23zdUV97ujb3Zc7bNacyRNht/azE3NWnXBy3MbSaacJdJKG9zYGKfOxQTV3POMNLQsEa0YI5Wl6ozWZgsQ0zbTIiIg3CbTRkbK9yAg3IA1tzHb6OgYlmMxmTJiASmnlbCtgQX5shxdWlr0uraKNy3eqSqNN235U1BoDd3EvcTIuCW+mJRJrnvJ5Yz7uautxX2IqkF4WSG5gSfFxmtBcwjGJuY1XLv0SGBOQxUHi0eRcERYcpGf05m27CwNZNLaZ31jZAQzM9Po69sj8mkCcT5O1oT1zdggOO2USd0s/mwWX6zikHJ6KzeWIkaxhHujY+KvMDZ2Fw31zQJGyfzXUeUi6ywHX8Ared/t2zdw49obWFyYA4u/ZKKpPt03dASHjxwVs1spSpQd0lXdeP9H1rUgJpB+v4DiixcvyhcJoYDfQWd7h5g3sz/7Pe95XthwEif0jnAc5obaVqF1zRJK3o2N2fTY6rURX1vD6NiYAP7r10aQyWZRV1uLwX37cPTIEXR390h+J5JqMrBl82L1AnhnmPC3cke3HhB6th0jR9dYUvGHsMdc157+sVy8K6wH4XKNuVtb7NQFSZ6JhDUm6eM1bglgN4VlKQa6jNkUqFu1jfWj0CJ0uSe8PJ1B10LS9IRTAc2ecMrRK0y4eSWD68wgvrIC80H343+pj9vaHT1Pd3SDvcksy/dGv2jmW8rmT3Y0k8HwsoNzE3HAyNEP9tSiO2JCEheAuPLxAlPpLbeIoIANm/QbYMmfifBlQzcgxPFgcSWOK9MFjC7mUVPMYF9vB/pbA2jQGGrKwmT9gLzXw+4XubZraBbDhccdRRagcQojqJUV6KDEuXZwMLY0j3OTBcymAxiIZNVcLupIoqtBgp/fzm02AaFYxEu/43JH7+82btz2ArTJ4s4deN0LS+zqbCVJbRBVolfK4dzrr+Ib3/gnFEsZ7Ns3iHDIi1I+CaekfU3WaM39PTcpt0GavTCtwYZUicv92oblcEVgvhdu7tzorDMlq7G2MsvfE6jzSyqxZtyNfU23MZs1+rHviY/VebWFsjGQrWba57fSIl2WrhEWjgepfB7n37yMq1eu44UXPogPfODD6OsbQH0D5VkeMWojUxQOB/WYCgi//7b5hsrxaloUYZ7FpfHyF/4On/vMf8Z/+os/MyA8YIzZlgWEt/jW1B2dcvRiGn6uR9H5K0DWPI5rhM7uKRSdIHJOfZnF9PEaommSZG8sODHx9uHyYgHX7sYwn3FwonkZg3t60F4bhFOIm6IX15+5lqSQZK6BYkaAXNYbLr+Gn59FxruxSlGAWOcXPXh1MocbEzHEEUazf3QXhD+kiC9NOUUPxlcKmFxYQsrxwx8Ko1TIIVDKilWlAmsf4AmK2Dzg6LxnBdFGjm6ZcKN80Dq2ugp4PGS0KnO/3e7F9joqy02NdNS/iZPsRuyVAHjvxsoSe62+HYfv7Up234738jCeY9OeUNnXbO+gtrTY2C1TvFgoTadFXkt5Jqc2+EMp/PIvvw+NjXVoamKbkQ/J+DIiISbeHqOaUIUbmWeCGMerLLYCy8ps6OXlFUkKCNwo6WV8p9GlKFo56i1H53SOlyxgfHwWyVROnM4vXriK27dH4fH65TUC7EsqlHDkxD4cPnIAobCDH/7wx/jRKz/Ge9/3EfzmR34LvT0D8Acp0SxIu5LPq4Za1betQDhdnbeK7fY4l/dWVyK8bv8tszj3g3O3TNQN8jdjwt1A3/0a1nTLnk/7XHnmNEw/zKghBWKaQPNYl28u5zphqdjbTANdcUfPYOzePdy8wxFly+jp60f/3gFhej0cmZJOIVgG3vqMIjE3kxfKc6JdkwR8Pk2+FKdZAzZt97NkhwXs1bHFHQvcf7O/t+fUFuC3e871fKuajsDQeiPwZ7ZREACy6C8jAw0Dzl5cvg7zDjvaiuCOedOxY8cwODgoj2E+JOeGDi5GZr9ujWyijpHP9DYx5NWvV1m3JSRX41JA4OgynmOa71lJdigSUTKjVBJDx4mJCdwcuYClxTmUPGpgy/c4MDiIw4ePora+sXzdywm204bke1OIMAUJKSE5RWSSCYzeuYM3L7yByYkJyVPWEiW0tLZJ8YMFAb4fH5WRxRICYpBnjJrduaWrAFx9LTCuEejzc7IXnmqFQjGLoaF94oDe0dEh7QNyjs34xK2u/w2Dw9v0yx2rnzbpCbdvZx0LblpTqDDd6GbvK0U8l1cEz6UF6eVjy8ZaaY3UmzV61LVOz6BC2axNfBSkHcY6CpkecpnUpHy6h9eTxJICmiMBtLXUw09FlM6CMBisrLnR6VaWgHqbjv2/lKd5ixFlOYmk+n9Wx6qstMoVtJeQf85mC7i0XMDZqRgQW8BgD0eU1aMnpD3hHJejstgSih7tTeVJJFtTMZuqsJGsIHvEkZUScr3H0moaw7NJ3FlMSU/tUG8n9rQG0UJjNt5DKuVaLWa/LMW4AsJJCHJGood42/q7c2yaAdVFIO/jewJGl2M4P5nHXMqP/kgOB3saBYTXejhrXCt1nM+rN2WLWDV66aV/W2HCHxoIZ1JkrxK9PERS5S3hzTfO4qtf+TLiiWXs3duPzvZmeJFGIZ+5r+eqzCpzPEpBZ2nKBmoSbm5E9vcEvky03IxXdUBgUOR9uEFZcxO5kItF+Z19Xis5c4Nx+7oioWVwMAHD3oc/2wKCDaju+1Rv2HJUKFNKpvDqa+dx5cp1PP/c+/Grv/obOHjwKKJ1bcLKF/MlCTpMRh8UhMs8WQ+VAFqb+tIXX8bnPvM5/CVB+Cfojh7CaKaIkbElAeGNgSz2kwlvDCBazFMxD68B4WS0WVdRTqUIp5SWRDvnECDr9s22DocGh0KDFFDyBFF0/Li4UMC18QXMZhycbshqT3itB74Cz71ZJ2J6on4Gtq+cYwM5ZzwrDrf6GjSK85TycDQbR8EXEF+GVyezuDGxiDhC6HQmdkH4Q4rwG4FwjpdiP5+/RCBeEHknjWhYpOHs90ApLjH4PhAusnTbF64bniaO60G4+9rfDJBvBsKtNLP6OtwF4T/7AtkOCJfjLj18WlhjXy9jMWPG3bE7+NpXv4bvfvc7CEXyePSxUwiHAmhta0RPTxdqwj6EAn4U6PFRnkvtyPNRFeUPmnSJyZ4p+vL12HNKzw/u0ZJwSQuEF56AI8y4MrMerKys4srlG5iYmkUstobpmXmsxNYQjdYhHIkitrQsoGHv/m48+dTj2DfUizcvDOP73/8BTj/6Aj78of8NA/1DqKkl+0jFGYGPrbivP76/KCBclWQV9v1+EG4YcjnnNokta/vK44l4dAjCeVxkfj3d0dNp3L03gZu37mCJILy/DwN7B2VOuIDwTBos61n2W83WtA+cgHUjEC4jajcA4dYIku/MpBWaMVUBVzfAdhfS3d//LCCcuQk9DdjfzVhF9QYBmrTIuUC4SLE9HgHsNBQjwCPQI2CkWoBSdJuj6MqzhJFpSxEac+tr/qGDcD3pWFxYwJUrV8QlnPlXT0+P9GBHOVXGFBHSiYRI9O+OXcXc3DSS6YzkMTwmh44cwdFjx1FbpyDcEm863tXk/BuAcB6T2OICrl+7hstXhrG8tAA/R9+VQtJfTmk8v1j0cTzaYmcdmsrknk1vXS7/9qhyTfA8srefRQbK3Zlv8twM7tuDvr4++SL4tgTRLgh3MebGGJkXpErQ17uj5w2AlqvePavcgHA7sowTGIQtL1NGuyD8Z9nttwbhRCpliKwvIxCWILw8e1kjTyZbxKVYTkF4mQlvQK8B4WLMZizW3CCcY8h0C2Hwt2wkZWys3nJOuIJjAeFrGVwycvRoMYd9vZ3obw2hrQzCKRnXxVUB4Q5qco7EEmakeRcI95SZcCDL2fIAxmJrOD+Rw1zKVwHhtQ7qKGlXG21xjJaIS8DC91Ys4nde+vg7AMJVDiQ3F/tBOfrk5D185zvfxKXhcwLShvb1o6+7GV6OIzAMtK2GMXBRmmUBLgM1NyU7D7bCjjsiQbfGJRb8ujdTPg+fzzLelp22DpkE8bZnkL/jz+73Y4M6Nzh3f6l9DfmoNniYj26TlI3MUSQZczzIFIu4fHkEIzdvYU/fQfT17UN9fRP29B/EvsH9aGvrEKd12beYhG7C3G3FhBOEM1mVOeECwr+EzxKEmxFlAQPCb4wtiTFbfSCP/Xt7MdDgQ5RjYygfln4eNWZTvwJjn1ZSR/8ckwPtHoeX/fGlCggveoLCZF9czOPq+ALmCMLrChjc04X2KBAoUgtil6r2hPM1RBAiybsF4dbAUDl5TjKQEFvII+8Lyhi01wSEzyPuhNFdmtwF4T9L1N3isVuBcI5UDFLZYphwnn+66gcRrxTSXEy438jvdFa8rmRNgjdmwu0152al7DVmzZGq37qbCXcDIcnZN6lsbw6YdnZQH0ZSu7N38HDvvdXomzITrvVlI080I+no8ZHN4bvf/mf87d/+LW7cuIFEehYDA32IhIPYt28Pnnr6Sezb24u62iiKNN7McZ8gm0VWnK7RBWQL6fJ8eZEkmn0kFIoIy80eYo3ZLOJ6UPQWlRX3B+D1BpBIpnDj+m2cf3MYZ8+9gXCkFn29/ejq6pEo9+MfvYLx26No7ojive97Ac8//wRu3RrFd777v3Dw0OP4wPs/hAP7j6CxuUGZeVO23+io/6KAcLtHS67lAuNlJlwKIna0mRv1GSC+jgmnIkEVaB7xe0kLE37rtjLhXXt6BYQ3N7dswISrsZrqFQnC1fhV9uvtMOHi5WJjTkXCvBHj7d7r3VL0B2XCqbiUtjbj1k11Hr94PNkvzC9R58loN0NEwC+5CQ3rRkZGxMyNP5MBJ8jjY6Tn2TCr/IdtPNZd3RYXlA5ytx1WVuvDiFdu13Y5N1I7L4gDPuXg1hH+zJkzaGlpQU1trciyc0ZyPzUxgqmpe1iMrSCbyUlbyclHHsHxE6cQra2X2ULVIFzPy/1MOPvN7965g0sXL+L2nZtSEKwJh+ALsnWlHqdPn8bQgQNizkUQ4RHDXnnXFYWtPVxUGBYKct7scef5oNkbR+yxyEAwzgIJe78H9/WjqamxMlLOEFRb7TUP43zctz9uoYzYcPd4SEz4OqVOWa4uJVTTXuFBzozg4++qQTjHSkr+T+XINkC4U6THwC4Tvp0M4S3mhLv0VxYAGfG4iGalcqYFwEyuhEurabw+tYDi6qK6o3c1ozfgkwb9AOiaauTYxgGOwDoHGjPoc3hdsUtBuAJw2z29uJbHxfkYbsdWESET3tOJ/pYo2r0MFRzrxNcwGJUB1oii/HmveLSxmM/NTKqz7II1b4d5RM6nHeljsTQuTGQxn/KgP5LFgZ4mdNYCdYrtZHG61R9MgAjCP/5OgHBhK8zGa+XopSJy2aT0fn/rW1/FP33lH7AwP4fnn3sajz4yBBa4q9lljq1hAGOAIgBndZhjZ6zJjlvG4mbJrVTcgnduSHwugnA+lhVmO9ZD2BhTArdAna/F+1Qz2bbCTDBcvfFKJd9IaSxI5+PdDLp7oWug4Hl2sBbPynzxXNYro3Kmp+cwtP84PvD+D+Kpp55BTW1U3ov0MgVVbll92zJQiw6dsipljl7+wheMO/on8Xt/9CcIRCLGmG1BQHidz4uhvT0YaASi7LZwgACLWeaacpsGcgK4LmayTVoskOtEClVSZkLWCSILLy6uFHHt7rTI0R+rqcFgX7OA8CCLA6aDxF5HbhDuE7OfEgpMWoyxh1yHoiFhopdHzhNCBl78dDaJGxNziDsh7M3ujijbTnB9sPvQd8GDsZUcpuaXkXYC8LFlopADyyFkwpXx9qNE/a/jha+UKEtBpdRiRpAF7LghriCjiCAYl8vS9n0TqNsezXU93evVMW/FhLuTZ1mrNGnaBeEPtgTKe+3GybxGAtd4HdmmzQxxx0E6mcSdWzfxT1/5//D1r31deic93jRaWptREw1h32Afnnn6KfR0d8DLtq1cFplUFoU8VRac/10jJp3+sFcKs1pQZZG0JOy3zgbnOCJ6d+ib5fln95iahAE+b1D+Nj4xhZ/89DX85CevYv/QIZx58mk0NbeKV8fXvvIV3Lx6HYFICe954Vl84FdewL2JaXz/+z/EvqFTeP7Z9+HIkRNoaWuWUZrqvm1VaOsP7S8KCL9fbqprgHGbBILtE9U9VI+BqhTsrdKDqiOH1NSNTDgBDUeUjdwmEx5D7549GBjci6bmZnh9AZQyKfhlt3GNCxMmnGOgNgbhZMJth6LuyaYlxoxH1Nhiuho3iTPuM/l2gnAeI9sXbhUGMtHFr4Db9stLXlFSxR9Zc/aPk0GnbJ1gnRJ23t9OhaFSMJ3hRAodZ1a5RlwtcRtc+Q8D9LlBuKyJbF7ez9rqqpiicSwh2WOCVfa0d3Z1ydg/+jyM3r6NyXsjQuDMLy7LZw6HI3j0sSdw/ORJRGqi4smkvfx22Kktrt4PwpcXZ0UefvnSJczNzyAcCqK2pgahmha0traLIVtHVxcyKU7f8aoUfQMQbj+TVUZa9pu9/Zz0wHGHPGcskJw4cUI+V7Q2LP3f7JNflw++w+0B1af93ZSju8mrcsuCyShVjl7pOWepjR4eOpLM5KTl7Ufbd+1Yah1fpqeOykpLyDKLVIadhcJdEL7dzX9LEF4QJtzc7IxK+ZGD3dePKMvkCri0ksZZgvCVJeOO3oIeA8L9dGIWGS0fL168AivyDOKaE4o/n+4q7C0owUsjsJIjGxAftrSaw8WFGG4tr6IGWewTEF4nIFzcgOU1zFOoCF4l4wWPjvcwfVUCwilzFpcTfVsE4cKELydxcSKJhZQHfZE8DvS2oEPk6DR24ILT9yNH4Z1mwmVMgG2hN9VIXhCFNK5dvYz/8T/+Ht/+9jewsrKM5597Cs8+fRyRcCUo2QuRkitWSBnImGARGBOIkw13V8z0VKicxfZ+2541Po4bEJ1HubnzOcRsw8jHuRHYx7O6TBM2Pj/BPh9r2XY3mN6sf872k8uoNJN52N52Pr76PXNtii84meJCCQvzCfzkJ2dx8+YoDh1+BP/m3/zveO+Lv4Ta+jp5rPS0y6z5+y+brUE4lRd+rS3JiLL/Vgbhv/vHf4pA2A3C02j0FVWO3uRFtFiC31GJufWUdYNwLwtKZnGyvMSbvpcKCCdLnnUIwjmibBpz6RKeqIlisK9N3NEDbOkwF5e6WzoQBb1IzrVKKaNv1jFMTKLsvPk8st6QzAl/dSaOG5OzYszWn4vtMuHbjbA7vp+C8LsrWUzOLyPjBOELBVAq5hF08ipHlyTZZ0C4B36OKDOyYOtEzPMeME7H6o6ui5sGa1zo6pFkDJKqJKLu39vv3wqEy/p0+TKwP7BsMlh1DHaZ8O0tiq2YcAvC9azqVAmmTjTXunXzJn7wg+/jtdd+ivjaqsgzu7oa0SDmnAG0tDRgcKAf+UIG09NTUkhNJlLChLFXMxKuQ31jHbp7O5U5DIfl9wr8SojW1ErMpBESXZgJyBmq4olVHVvpDyAUjkrEujs+gfNvXsT83CKeOPM0enr7MDU9g3v3JnFleBjXLw3DE8jhzFOP4/3vfx6LSyt4/fVz6Ozaj8cefQrHjz0iIDybTYsJqIeFpw1uvygg3H606j2NAFzyIHMOKoVyI0vfQJqeL2pRW5hEf0Dk6GPj47h5R+XovXvYE64gnGNES9m02nMaM7YyE84CC6Utpp2w4nBMb9C3lqNbkO6OERuBbVtcr44lO5Wjl72HqnthjZRaiv5CBGmvrLTUUJFpRlgxn+H3BOD8G/MW3rjmCVSZzywszopKkOwyR/cxF3Ir9DZco2+lV99eWFh3r3VMOHOJXEGYbr6XpcXFsrSen4egdd++fWhobhaW+s6tWxi7c02Y8NjqmlzHjBWPPnZG5OjBcKTChHMHKRtqKm0g5nSunvCR65dx7epVjNy4gUw2hfr6OtRGImhs7sHQ/oNimBaUAkAGXscnStcyJeZaJDzmNM2zOSdBN9UJLChMTU1J/kjgzf5vGr1JISSg03Pszc5Q3woEP4yiSPUp/HkB4e73JfOHynJ0k+PTgJMtRkalYGd+6/lR0GGZcFGPmM5uIXeMKaSCcN0L6Guzy4Rv74J+Czl6plILMQhFW18MCCcTLvIcB5lcDsMxgvBFlFaWsLebPeGt6An6BA77i1njBM3zaUcuAXnOaiyDcNNnUwbhlMUZOTrd0QnC55dxK7aKGhqQ9XShv6Ue7T7tc/W6QDgreHY6LtG3yNFdIFz6aw0IJ/rO0SMGwN2lOC5NxLGQctBbU8T+nlZ01npR42FwIwhWEK5AXufekQl/6XfegZ7wkpkhaIG41itw9rUf4cc//hF++pMfIZmOyRzwwwf34dCBTnCyS3Wfp5X5kKEmsGWwsxItKyO3ANpuUkyuuAnxi7+zPeCUbZFJJggnwOaNz8fnsZVoAnVWMxng6bbulqTz/tWA2jLf9l9uhnwuboC2N932iVsQvo6993jhC4eRztDlN4u52TWcPXsBU1NzePKpF/GhX/t1PPHEk/AHQ5K8SvA2poHVl83mgdqYpJGZYdzx+NbNCScI94cjuJMt4cbYIu7F0mgpzwn3I1oqQmapWnd0JgCu8XkeUXVY4zZzvcgmaEC4kxOpOueEX1rJ4drdKQHhZyLR8ogyP/v95QDrrEeWuWjuY0G4SNv1REsxQW98E/oapVIOOW8QGXjw2swqbkzMIuEE0Jdb2wXh24uvD3AvC8IzmJqPKRPOnnADwoN0dRXQ7EeJbTFkwpEQkK29m4aJgoMAHdXFzdjI0cXx3PROSF95he2239tE2P03foi3MmarTpx3QfgDnPqqh7wVCK+knAxAmhgvLy7g9ddfw9e+9lXMz83g5MkT6O3tQWtLrcwGD4cDiIQDqKmJYHz8Dqamp415VVxAuN8bRDTagEAwAMdXMsXVWgQDoTKgW12NS+GVkynIHKZTGWHFJybG0dDYIMZIrW1dAgZu3xkTNdL+oQN45rkXMTc/j69/4xuIryVF33Pupz+FN5THY4+dxi/98rOIJ9K4fPkKaqKdOHniMQHhTS2NCsJ9XN/BDQ/sLwoIt5+jmhGvMOEmGTYjhHgwdPCM1ROaGM6CK709LAj3GRBOY7bbt7EcW0Z3H5nwQTQ2NWsrWkZBuB1SJrHjLYzZ3Ey4zTM0+TbS9R0w4Q8DhK+LZ1Ug2A3CafjH3MaSCDyKVvlHEM7vLXnBMVhLy/NyPREEdnboGCwrbdcJAfffHgbo21COns/D6/dLvnTzxg3pnWZ/O/uxjxw5gs7ubgHht2/dwq2RYczMTCGeJLPvkRzt9KNnxB1dTdPcTLj9TBuD8NdffUX6wcdGR+VabW5qEjl6V88QHjn9GJpaWtR/QtRXNIi1a/V+OTqPJY+3HRPHf0kcMX9k3zcLCnS6Z96qOatMtC4XVSQ/NIWWzSLxwzgf1a/18wLC3fFRxhhaRtzwnvxNBYTruDItBFpljVXVFMV8jV5CAspNkxBJU50prl+7IHz7+//WILwU30APp2O/hE1RWzIzn7KAkWXg/PgKkosz6O9qx/HBVrT4fchmsqgJGqpZAKR1Wud4YivGJSXtckcvD02mYRXBOLC0lsTRbdoFAAAgAElEQVS1uQTGVzIII4fe9hbsaY+ikQx1Pi8zR0VzbsG1PQ5GfilgRD6xGRhffjkvCiJ9L2F0aRk3pxOIJYtoD+Uw2NWKnqYofAQk+QICgRCK4kZK2RZBEtnZAj76sT+SQPdXf/VXOHL0gLyy9GIZJ0krLd7+qbn/noWCkYURiuVUasUk6Btf+0ecO/c6bly/graOBjx6+hHU14VRFy3C5y2WNxeVDOoGYaXd9wUNI/WuZsn4WVgBJpjmhk3WW2WJlCTq53SDfWvYxOfh4xhQuVFxTicBOzcI3izAthsgNzyCeiZ5DLAWsLs3aJvwW4lZtdEcz7DjD4Cm+JOTM3jz/DUUi16cOvUYXnzvr+LgwcOojdYjk+Psc8rJC6CKaWdMONdrHih4oQ/24O9f/jt86j/+R/zZn30Cf/hnn4QTimLKcXBtbBU3Z1fQ713BYG8nhtoaEeUIjmxG14eRFavkSyo7bPAw/RM8X7Yvq3K2Svk0SkycvF5cXc3j2tgk5pMFHKvxYWigB21RjxSlxGCNX3RSN7PC+bP0V4rJGyUiOp5Mbi41AIFfwedFBhxRtopbU3NIOQG0FlZ2QfjPciFv8Vg21hQKDu6RCV9YRtoTgBqz5cCxRkHOlzdy9CJNqjze/5+994xyJDuvBC+8z0yk97Yqy3vT1V3t1GxSEuWlGZ3RkJQhR1p5aZriSPtjf+/+mHM0OjoaiWfdzK44lMZJR9LMUjTNdmR5b9N7n0AmEh4IIPbc78VDIrOArMpSd1MaJcjszAICiEDEi/e++9373Q9eOwMoC1BrMA4THjcdSm2w8/4s1WfqfkHW5d7CXquLX4kh1zXh22Xn5TK38q+1kzHb9zIo+ogu28f8sVT/sEUj2SIGoGodIvVw/cp3cO3aVVy5fAn7B3rxiU98QuZbqltcTqcYUbJNUSabEUmtlnwWDK4Nbikxi6yuy1qWSCekvRMTtfX1jTLfMxAm6GP7x/HxCZGGkvnmNvH4hrDqNPo6eOgwPB6fyM67e3rx5ic/JYDv2rXr+MbXvylBHlmyBzdvwXRmpCb8jTdeQjQaE3f05pZ9OH3qBQHhZOUVUUYJvDrVHHfb15zKF0FEkzten+3u6GRFKz2qjfXyBLA+Nv272nvE1LPCo9r2hllA3vLMEbJKYmKlAlPvsUC4jq0Yf9D7gTM9p3+35Y4+PYOR0TFEolG0ksTotZhwj5tUL9w02bOivnIQzjZ0uiZcdIzWYklHbYmnrHVDlG1sj8je9ZYR5PbX9dfeqpzZVOWUz0HPc2Npd/RK762WrKnmVs84hDEJf9Os7dGjR6L+45Lf09MtoJZsOD9X9xjfLfB6HjBYcR8cC4YyNOaDqpjpqSncvXtXpOktLS24ePEiegcGBIRTNj42ch/xxAY24glRtYTD9Xjp4isYPHAITnZGKTnvM+5XMW2xSPNHdd1JYqTTSSwvL+Hxw7u4dvUqfF4vamqD8Pt8CAX8GBhkIrAHtXV1my59RYY/jAFtcHv9ZYGNKe3T1qy2cjzfZL8ZJ7I2nwZzvB66VECTMGTCdxe/Pc/I+vDeU3WM7NCZoVwds/k3DegrSDjLvJS2J/TIY4ukXNlqWjXhTNpZUnLx/1BlLLIfYgIrMBQWXX7U/KXAd5kxm9SLUzXslnaZbqcdzSFiES/cNhKle+7o20fRjiA8Z1gg3LrGWjYrmVcJ3jgdK1t69osbi5q4N5NAPhFFX2crjvaGEXYrFzd7oajncOVKbl3UvFvbrhWt7Knai9QZiP26C3C6kC+YWNtI4vFiEnMbeQRdJrrbmtDb7EUdNZhclA3KYyztuuxDPWz2IkwB4GzzodhBxi0umwOFPE087Ch6HMgUgOm1NYwubCCWKqLVX8S+zhZ0hgMygPi988J6qs+mbRwHlVks4LOf/UUJWAjCDx8ZlNc/bBBOmaoyMOP3VJMOAevVy+/jnXfexvXrlxEKuXHy5HG0tTbC76W80Ep1WYGLnrR2kn6XL5L6b+6X34+ycgJjToQahOuASBZg69yUg3C+j8kCTqSUvfO3rv/m9opVUeCe9Vf8PAaY/Hc5ICifTPRCzc/he3keeFzSRsTrRTKbw/jELIaGRrERy+H8+Zfx0z/9M2hp7RWDNk4+TKowiOVCYrPv3MbmyelXJY24eNPpk71s/+NX/xxvvfUWvvSlt/CFX/kVmB4/5mFiaCaD8dU4+t1xdLc2o78+gKCjCBt7+oo5jFJY0ExQAXBasuVgK9pgN/jZCoRvZsRM3hJSj8P59+G6gUcTc1hJGjhS55E+4a0hh3JHl0m0IC7qNPHi5CluCVQAUJ1CgF90WYklhfs1p8Jbj+w8+fLrsymMzCwgaTrRat/YA+Ef3nq85ZMIwmmYPx3LYZ4g3OGBy8M+qgZcrAkvA+GsCWcq0GOBcNWPl517VUrF41YqI15rR6k3L+cvdZG3B8Hbg+Py+3kPhH9EF/y5PlaB8IKRt1gguqJnkM2k8af/7/+NRw8foKmpAceOHhLWiMEwE4amyA1Z2UczSP6tjLsUmCXDzPpwqofyWI1EcPX6VYyMjsr83NHeJWv9xPgE+sVRuxGBQFD68ro9HqyvxRDfiIlklP3EM1nVWzyeSKKtvRMXL76Mo8ePSzuhd999D3Pz86ICSq2tobm9Fj/6Yz+Ely6ewdTUrBiz9fYdFzn6qZPnBITzWDkv7uSOXhlgfXwgnJdye8D7YYJwoxyEC5mhAjO1llcB4azlFzm65Y4+PStMOK9va2cHenv70NDYqFyzueZaIFzNDZYxm5aj25TZmnY+576lrZUchm55aDkWWIocOaqymvDtsUUlIK7X9urqhp1vmg8ThDO+YGzBOnECWSr/eL90drahu6dLZNGMZ7QXztPY10pH/uGBcGXUJH29LS+AyPKyGDMSiPO4KeHmD7sYUDr+6MEtRCMrSGbo6+NDe3sHTp05h57ePrm2XIskDue4sDHWEeil5g+675smNjZimJqexJ1b18QQLsg6cJ8bNTUhdLW34+CRs2hqboWTpEFBtcxV3ICpzNmIIyhBz+WQSacRT8TxaHhY3NsZ2xF8s7UZmW9K/7UJsFZtSqy56/jtuSbeD+1NzwPCK88vzwbC9Xvl6pn5krN5qeMxFb4lJlupazQIJ6YqidIJ3omFBLzzsxQbLr/lbwXtTXol7YHwZxovO4Lw9WzCalEm0618oJxgbaZAebbc9+w3XcT4cgFDM0mYuQQ6Wxsx2BNC2GcXwtDOGm8LRdi1kYgJpD3KBEpcobWZh1xKBTbBmnGnC4ZpQyxBc6gEFtbzCHpsaG8Oo6PJizq3TdWUFyxzN84ZGntKG7UiCnZTfgjCtRzXa3cKEGNAY7gdyBZNLCSSGJmJIJbMo9lnoqe1Ae31QfhpzFGgM6BdWmAxjiUId0s7pwI+889+XgDq7//+7+PgoX3bTr7Wj28C4me6Ots/hTeDzS7SPycz0JaD5HpkCe+++22pB5+aHkFjYz0OHdiP3u4wfF4lDdd11Zo9rrZ/AtntgQS35fMMxrggcXHU/cO1ZLwcLJff8Hyesne+V4N3DdT5Ghc5MuVkXpjdZFZZg3vtrK4n23LGgX9rsxSyM9wH38dJmj1p15NJPHo0hrv3HiCbseHMmQv45Cd/EG3t/QjXNaCmpg5uL2u9TKTTKfgD7GX+ZEZxRzm6LESqvyYh/J9/9T/irbe+iLe+9BY+/8v/k7T+mjOdGF9IYzaWRZ8njtaGOnTVeBC0GbCx7RTvK5oYga3CeE3VWHGaWdhNO2gqSDd+ZYKxSVS77UCeANkEhqJZjMwsYi1r4mhrCJ1tDWjyAS6D7sb8uAIKtEdk2z6bowTC3cWMYsFNjxjZidmi1KlbgZQTUpmezpt4wNaA88tIFh1od+0x4c9z/z7Le2wmQbiJmY0c5iPryDlYE+4jrQH6argsd3QlR2eSygm3PVPqE06wLWCcINxZ1nnCamHG4SUgnEzVNiM2DRh2w4RX+047GbNVfc9HUDP5LOf8H9427OdN12tDfFMY0Sbi65iZnsJ/+5u/wPTUBN74vtfQ29cNDztfeL1SrpVJ0yU6haKtAKfLISSX9Op1eYS5iK7FMDu3iPW1BDLZLJYiK9Iz2eV0obu7R04TnYnJcDc1MTAeEIlrXV0YyUQKayurMo/Pzs9J4M8fqo3qwvVobm5BIBDCwuIiRsdGhVFnC0S2xBo83IMf/4kfwYmTBzE8Mo5vfett9PWfwPlzF3H2zAXU1IVU8qCYFzl6OTgTSaSlxPpegfDy9e5ZQTiVB5Ue1UB7QeZwJiIs5spiv5m8JZjZfGySDxIOW33CCYDojj41M4OhsXFJlFCW3NPXKy2jCMrMPNtmOqyacPWJ5XJ0gmn64kicVoEJl3nDMgKVUitrzqnEhG9X1FT69/OCcFE+7LbncBUGkueA6g4mlyiJ5lhjjEIQXt8QhpclbSSirFav0vZsl47YHxoIF3LJGldsdcdWrevrAmbpJk5Au3//fnETZ0x1+fJlfPDeNzE3N4tMLo+GhiZ0d3Vj3+AB9PT2izFbLmtIvE9iIxiogc/ngceryAKaOjrtdszPz+HO3du4eeMKzEIBoWBQjDmbGhtx4thRDB46DW8gJECb7LyKMdW41SCcbu2U+fNYl1eWsRKNyhgjAGcdO1l8bSJcqSsOXYBKhlBld8PznNuPYz3YLQjXx/TE/EKwvMWYcfPoNdG2nUEv2lh2wZSmpaQRTKeZcJXUk9ct4zaxkSnalMjYYtC1ka/ueSWG1dLiTH2zAtXLeyD8mYbSjiD8uywytYhlMq+qhENZ2SuWRLVW4kJOIL66VsByJAPTSKIm5ENDfQB+r9JOecoVXqbbkqTTKMrqi0wYIgYZvLxkrR3IG4bU2lJaTJCSSOewtJrCRrIAl7MoEodwjQceJzP6DDp5sBYPxEnVWpu8BQuEkwl3GBKgEoi7yYBLbZUTeY8dOUrxcjksRlJIZgzUOfKoD3gRDrhFXiXiLpdXteyg8ZHNhMfMi8HV//LznxH29g/+4A8weKD/IwHh2hyBqgMGRnwkE0mkkzEMDT3Et7/9DXzjm3+DjY11vPjCWZw/cwTBgEcmPS07LAfNOwUB2xfFkmyxTH6upe3lwbsMkTKzNP5N6bl2Fi03bONn8pwxIKNbO2vKme3UhihcKHTLM32s2zPnmjXXmWhO1DaHA6lcHkvLaxgZGUdklSx8SBjwI0fPoo49Kw8cxuDBQ7KoPF+LMnVEOQHhzCICf/bn/xlvvfU7+PwXvoBf+NVfR8IoYtFeh7lIHMsZoN5bQG3AhyavHTW0O2MQzdSy0yf1vTRZ0zhEicAZ7ORhgAs9+WunAsi8pTJJAVIEVPPxHBbXNsTEq7G2Fk1hD4IOwFNIS11wka3GCORtThRsDiUJMplAyqqOAXYb8jbWf3FSVnJEWcpzWUjvSBswF89jcT2BnM2NAXNhjwl/pul19xttgvAsFiIx5B1ecUdnuzjXthZluiacILzUI5wjxWK9PUy+SSDN0N2SmjNTrfrryMGV308aTOwGhFcLlHeqCa92Vv6+Bky7v4of8TtkSeUVtW5UWwELs9O4fPm7uPzdd0Vy/qnvfxMN9bXiGJxlra/pEPlnvpiDx+OSOTZfzMu6ygBqJRLD8PAoJsankUxlEQgG0dXbh/b2dtSH6yVpyfmYgfzo6LgkPf3+AHp6etDR3iGvexhcF01Jqt65dxf3HzyA0+UROTzB+YOHj/Hw0SMsLit3Y6/TgbZwLV585TR+9Md/GJ2djbh67Qa+9rVviDs6mXCCcNaEc5q022lCapfjKO//q9eWygZeHz0TXh4g63tIr4nVFGe7BeGkJRQIVyRIed+azZrw0iopcznfoY/H7nIjk8lKi7Lh0VFhwts6u9DT1ycgnOtmMW/AKUoaXZayDYRbOvVSD3BLDfmE8RqTyFuY8K2lXtuTf+V3y06vPfNdVcXfZcf3VwHhHOf8YTkdf/O+4fnyeJ2ioqMbN2NfXmftuP49B+GUjJNxdrnEiXx+bk6Y8NnZWUkgMHHG73Hz5k38zV/9V0xNTiCZSSMUrJGEWkNjCxqbmi0XdYJtJ0I1tfK9GxrqcfDQAGprQ6itqxUQPjo6gitXL+Ph/dsCvKm8oRqhva0NL114Ae2dg3B6vHJM/HGKsovcgGqLmE5npayF/dn5sx6Loa2zo9SjXRvjcWxQ6Vi+5mjPIoezQuVsycz2mUfOx7bh84LwJ+cXzonVE3rlAFy/t4CcYsKtmm8B9iT0Suw3X1OycnZe0CCc79cy9qJl0kcFKO27lWO6SojyYVBFsQfCn2k87QjC/58bEzKy1X+UeYI4LFNLIjI21qOpegBpWVL0IkeHMzMNp4PtG5hlZyaNmhZ14VV4z22UJF1VM6ka1XImHHa2hGD21wG72ye1j5TM5AyygmQtaSJjwu0swmHPWs7rXKTIDOh9KNM4f74grtCKCSfzboHwovo+rAHLupzImybiMJEz3SiYTvgLSXjsRfgcKjFQYOsradngFAMkuhV7LRD+5X/1G3Iu/vAP/xD79vcqr6vSvfEhMeFynqyWIzY70qk0Zudm8eDuLSwuzmFxcQYTk8MCwo8eHsTBwS64HLZS/bfu060B9fYRwpuRbL42StMGa3KNrUWG79HmbLLolAHuSiNOv14uT9fshZ5MKVXnIsfJlky2BucasPM1PvTx6+PSCQWdZOA2YqbC8cjzkylgeXkVmTQZdzsSiTRWI0lhrk+dPIM3P/X96OvrhcdDWe/uM6kcOzmCVrINAsL/C7741u/gR37sx/Bzv/xrSBgFrLqbEE3nESt64HMZ8DpsqLUXEDAzAobp0E8gbxTJhNP5V7kcizs6DdLsWRQEhDtQMF1gWzGyWlRgEF053S5EcnbE0jnYfDUwMgZCfg+8xQzcRhxet0P8ElhRzMQWQbhI0VEQEF6wmcg7TAuEUxbvsoA+77K8gHCyJOtFF2JpA0WXDwP5mT0Q/kzT6+43Igg3CyamN7JYJAh3+hQIpxzdzFt9wsl2OyUpQzrzCRAu9Zg2EITLXKeBuTXjEoSTJamU0OK9uQfCd3/dPs53qI5kVg0kGVLTwKP7d/CXf/kXSMajGBhg79xjcDhMAc2zszMYeTAEj9uDzp4OHDiwX8zTcoW89PKOrscwMTWPleVVOBwetLS2C3tdU1+Pvt5e+Bn4Wus/e4OnM1kszC9IsMy2ZsFgSJjy9tY2sHaYqqeRkVGMjo0JmK+trRNg/uDhI9y9dxePh4cFEBRzWRzo6cLLr5/D69/3KtyeIr79zvv427/9Ory+Zrxw/mW8eOEV9O/rQ3NzI2pqgshkVAsm7RcigSGT92XeBluvxccHwrcHyNvLp8qPy7A8MSutwZXGEr1sNkG1jsksZWLJmE2/U0nTOS4YhPD8ONwecUefmrZAeJRMeGcJhAsTToXd31WOrplwgvBSks+K/MqKdiuBbT33SJRY9Xo+/U6TBGAVNroa+KnmA8D6bx1ncM8ErwoUKra93Mj2eaToKiKuDKJ2+qaVvgfPXyGTK507h9stIHxhfh6XLl3C9evXhfAg2UFAzb8TG1EpI4nGYtiIbYiJIhNngWBIErVMFjmcTvj9vI9rxdCxsakWrW0t4n5OOXoksorJqQmEAh70dHdLOzvyc12dnbhw/py4oztcylxXRqbTiXw2j3QyhY2NOKanZ0VlwNhT+w119HSjq6tL4kG+T8d+1ZScnOsqncbnObdPH2F/9y12C8L1/fKk0mZ3cnSJvW0ahG8m80QFaSX3ZBvrR6AemRpt4KaZcDG9Y/mihd6kW5YyqebzNAzeA+HPNk52BOG/f32lrAxVNQSXi1WgLMkuBhAaoMlEZbC2gzI3AogC7I48HM68ZLANSl+tvt0SPFptypyGx4LirK/Wcu2itL6gUUSerLPbD7vDiVQuJ15SDEDtzrw4ItrtBuyOrDo2mtOUwD33QTbcjmDGhWKZHL1UE27Q3IV1Lm5k7Hapf005CYhcKJgOeAtJMWRzE8JI/1OqAFTygcDLYyM8ygqY+uoXPy+Z0D/6oz9C/0C3ZPg25c0fDginoQ4nerXY26Qf+OOhR3j7m1/D5OQ4QkEPevs6pXe7z+dEXdCDYiEnGVxOXlxAmEnUMu/tQ4TXkIsOX9dyc/7mBKiN0giQKUnX7c12AuHlteLbtyM7zufElbVYLNV0kzWRPpyZjBwvj4VZUn4Wt+Vz5YZtWga2ZdHmxCD9It1Sk2iDH6mUgenpOVy/8UBA+KuvvI6f+qc/LUyOi9LMXdYUqQIKm7Tv4hUROfqf/wXeeutL+MSnPomf/aVfQbIARP0tSBZsSDmDIvkmn+0rphEoZkEYZS9SukM5ulPk69rAjyDctOdQdMZQgF8x4aYbriJd/U14pZ5TSfLXcw4kcwU4AjSb88LnssFppODOJ+DzsA4rjxzBHSdG3jtgSUYBLjMLw1FA1kkwrth20/TASSMf7gNsQZSXc56CD4lcEQWnF0czE3sg/Nnm111vJWCnUMTURh6L0Q0YTh9c7BNeZHsyytGpnmBowaSKMs6pzISb8FBFpJlwS55J/rQoZoBPMuF6gd8NCK/WPqhat4GdTsjf14Bp1xfxo36DZsLpqWjkpYf2tSvfwb/79/8XjFwa3V0daG5ukCTeysqytClLrCURrqvD4SOHcPT4UdTV1WI5sorp2VmsRqKgR1JDQzP6BwbR1amAN7s7sF84x4XbpZQyYqhpArENmrBtSADNJGlbWxuaasMI19cjVFODaHRdWK18wUBrm3KPJhCfmJzE3fv3cO/ePaytLKPW40JnbxN6ejthFJJ48OAx7j94CIczjEMHjmNw8LC0KAuHaxGur8XRIycFBHGd4Dqg15Vqigw1n360xmwaNG6XfeoEQaXhsFsQLvcTvW0o47VocN0fXPcLV/vZBHRMoEpcJH3CyYSrPuFKjh4REN7b1yctyug7UYkJ5xrDOUP1CVcGbOVMeCVjNlIbLqvcRdeEl1+famz330cQrgkHbWTL9VYpAKkGVckC/dDu3FXnxCrzwvPMe1VBHGNzaz+Mq1aWl6WW/b333sP9+/flXiUIZ40175+AzyUtw5ZWInj48LFsk83lJXlmsvQxb40fO7+3S0nQXUU0NTeoBATjBJ9Hnj95/LCAcJq+ebwudHd14dSJ46hv6obNSfWrBSfYPm01itlZEkdLWFpakbFJ53MeF+eSYJ3yBtJdePiVOPdoYuaJRM2uu9t81JP0zp//vCBcxf7ajNGq3a4yvVUrjSkgowqAS5eDTDi9IzbrwEsgnIkTsuEFRZhqJpzby/xmV0oqXlpDs+f0dNoD4c88wHYE4R88mtR6N50IkYtFgCmTDw0WmHEl+0gAhxDm0jaY6TXUB/1oCjgRdpCxBooZgiEFssnG0VSKbAyl4HJ5TU7umo2kpJJg3oE82WqHS3oKxhJpLBZcWMnZ4E/H0VoXQpPPBZ+ZFvYwX8yIvNZqIKbMy1hXa2aEW+R+WRMr/Ddv8GJWwCaTAxm7V16bj2WxXHAhYTrRbE+hLeRDyJ6HO59W0nsCFUsB4LCz13NBam7/t9/5LWnZ8id/8ifStkK1vtrugFoumamera1+9dS5V9/QxPz8LC5fvoT33v0aMpmEyPkOHemH02nHRmwVXiYyLIMcTmAMXJhZ5ORbSSanQTjlfZzstIlaed0d983XuTgpIO6B26WAet7Iyecqx3HV+svj8SKXyyoHcgfbL/F5pyRMxBkd/KycTOLKjM0t3zGTVlQB378UmRQWIOAJIOAJioGIx+5HwaDsSrVckt6YsjQWhQHImUlhdZ1OD4y8G0OPp7Awv4Ll1TROHD+NixdfxcmTZ1DfFJYaXDjIGmy6vj59YbTMKDjZcJKyAV/9ylfxu7/7u/jpf/qT+Be//hswXW7MGH6sJtJYSpvwwYW6oE/qtUNIAoUcnKYh9doE9IbVJoxjUzHhDKL4Ok2TlBkTE1W89m67DYbDKQ7pUxkXlmIpZJ1+1CfX0RQOIeQqShLJwwQDTGQKPF7W9Tho/SU+BgThyseQTD7VALx5uA91fzDj5fSHYHd7MRw3sBBNIucMoL+4x4Q/8wy7yw0NOJA3bViOZbC8GhXnfdaEi3mgpBWV07kU3djVFfNYVQyck0sGbExwSW9fy83DqtcUPwzLF1NNldqAqcxwQDNRyr1NlR5VIWuqBZw7tih7DuZnl6fxY91cAir5v9J10bC0VJtZ1vyj1O2F9xyl1db/JH4sAs4iFWLWoUujjzxMm4E8k9lg8oz3Lrdh5i6jXBQdTmRzJr7xrbfxb7/8ZSxGlhGqCSCXT8PlzEstdWtrE84O9os8tKunD02NbUinMrhx6wEeD42gqalFWhIdPnwE3T3dloLLDrc7oL6T1TdaraucI+3I5rJICZO1gZXVFWHROBZaW1rR2dkp4J2uxhMTkyLbPXDggKw9rAknAFxeWsb45DhGRoYwNzWOWDQCpOJwmYDf48G+rl50d/WIQdD88orss6auDgdeuoAzZ8+io6urlAim7Lb6kKosU91pgOz6HQKMn7xB9LpZaV85tu6o8Kjk8Kw2Y8ZF7WNrcG2Vf1ldaqwNVIBM4kOMP+lt6xazvMnpWQxbxmw0zKM7ekNjE5weN/L5rCj8FDfLGEyp+Xj/U3YscZP1NfXrbjARIkdV5jGhnOx1Mk/wuzWPKNO0TWZcvbfMn0KHb2UXVPVRUe+RHuVWa1hxbNcvWcel7kA1wRWppGSMQnafwFnAS1HiStYmEzRQASCxbJWLvl3Ou5lA4Pd98k1ybaxWWawP5/aUqwtxYUCSW0xoCLiX5JYyn9XXdQuop5mi7uQj87fajqpTxkhaiVg++Au5jLiLM9bKphO4e+cWLn33A9x/cFuY65aWRjQ1hNHQEEaoJgh/OIxkmm0BH+O9dy/h1q27yKQprSdotgxjDS7EUWQAACAASURBVHYAKgoj7nbZ4fGmEK6rRX19WDwmeBZaW1pw5Mhx9Pb0CYFG74bW1jaJscKNzXIO6DPB68Ea+/GxMYyPjyOVTqOuVrU15LxBAM4EAE+Jxhn6nOgYsnStypUVH+uM/9HvTI8sPf6q7VHV1uvBXw7tKQ0vG586cUeWWjhBZX7N+0HPJ9atZf1bjTH1mrr9yqlEq/mtImUtQF8O3E2HE0YuK3FqY8iH2hDNrXn/Kg8wNeAtNbRcR6HcP/oT+/dwDzuC8OVEZisItwJ2JbW2QDQDeBouGAUMx4G7i0nY0mvobm5ET0MALR4THqcdrgI5bQUgCHYJwillUHlWNSgcpQmaNeaKpWZASvbO4bRjPZ7Fg/UsxmNphDNp9Lc2oavOhzpHUeQvdGYT8wBr0bLTyMwkZ5RWRgGE+TYF+qV1Uy5pgXCbtAJitfh0NIfHkTRWM0V0eXLoawlLDW+wmIVdZJxkE+3KoISeWkwcmEX8+s/9rEwumyBctVCp/thcjJ51XLB1kWZ+XU67tIQZHR3G7VvfwcLCLHL5GGpq3agJBVFTw5YArAlSzuMEztqdXOq/tqbPS4sAt+UCwUmcoF1vq43d+DnMWmqztdraBgT8QVkQuIgzONMZbZ/PW2rvwZIEfiaTAWRJmChgRpa1PIahzDr42+2m8Y4d+Zw6f2wJt5FZEndcF5xw2txwEEgW+ZtlARw1yqE/a+SQYf056x6DVANQBrmBifFlzM9F0djQiv6BEzhw4Ah6e/ehvr4JwZBfsQV2BkVlwcFTgQLHvfIuILhlwPLVr3wFv/e7v4df+sVfwC/+xm8Cbg8m0k4srCUwH8+iOVCHxtogOmqAGjvdzw24mTaws8SCSgzFXCoQni85pRMgy0FS+i4AmnmfPLI2B3JsgbZuYmo5irjpwvGAHW1NYdR5AG8xBQ9bGLEHpEBvtvvbNGYjCFfpHHLjZOHV3xqEZ7Mp2Lw+FOxO3FpKY2whgozNhz7b/B4T/qw37S6343ViX/bV9TRWIhFx3icI1+ZTkoRhUGyj47kKlGnSVwp4rYBWVCYWCFdslAWmCcIl2VQeNG8GwRIDbzNsK39u+9fZA+EKfG8GS0QtDpU/4z1LBsEC4rkMe13bYXc5YLoUCJcUm90lJoww+KOJ2yLgLsB0FZC1scuB8JFw0k+Fd3IhrVp1uDzI5Gz41jvv4t9/5SuIpRJwumyYnpmEUdhAT08Xzpw+gYvHD8Dr8cDhZG2mA4uLy7hy5Q424kmcOXseZ8+ew8C+AZGpZnNpOOxkvch+P/ng+OA6wB/dP5lrH309mLhlQM25nXXgNGejzJR1qAyyuW7wXHEdWFxaxOORx7j6wfsYHx5GwCygt7UN3e3tCPv9aG1pEzXc9Pwi1tbXkUpn0HbqBM6eO4f+fQOSTJbOAXqd3b2qt+L3221NL8ExvTQqPaq1At3udaLfWz3oJgjXKrjN8abVZpVZ+LQkp7nUU2KctUD4kAXC2zu6xICroaFRQLhhUJ2mjsTybpS/Zb5xMJaySlUsyTlXC69NmZuWtyiTf1v145LAewKEbxq7lSvYqqkZuEqVg3CpUeUaSRM0q/6ZIljGJWuxmJiJsa99XagG/mBQkpYCIrQcmlJBG5DLc41VarxqQ6fa9VDzZ2Xkro3aeNS8ztIlgOV23pDcH7quWYMfxkX6bx2XqfOyaTDHmGiTGFCJks0xo1vVqTUhlYhjbnYWo8MPMT42jOXlRfgDLjQ1NohCJlwbEBPcYMiHZBFYjkRx68ZdvPPOd3H/3iNk0iacNES2OcWEMeCn27nX6szDtqpr0p5t//59yGbTct/zO3R308G8RcC7z1uDrs5unDr7gvQH5yORTIjsnOCb6kaeG84TdJjn3NBQ31DaT7WxUPX5p8Zru1yIv8ebb2+bWPVwyuae8uQct6/mR5GzQLsus9gE4Wo86+Rh6fmSGbdivCVnXOoTrkE417PNfWoQ7rI9DYTT6FqOdg+Ec74Qmb9CytGNNdiyZTNQKTNTNhrKuVxemLurBq5OrcOZjmGgsw0H2v1oc0uV9pbOm9y2rCO4muhVNXfpwde55DALyv3w71iuiJsLaQytbqCxYOBAZyv2NboQZlxiTdPlygzdCI3wW9u/EWpxX/IaHYcd9DiXrswS/8zEi7g5k8BSMo/egImDnY1oDxI0qX2oil310J/DheDnf+ZnRG735S9/WSTOkjnUmdqKd9DzgXAdACnTLkiPxsUF9q+8h4cPb2JpZQo+rxuD+/tQH6oVIwwGPPp4uOBUqwnXNyAnR156XXvN5/ldGFAwo8ugimCdix6BLWsC3R6n7IeLjW5jRhMPAnlupz+Pf3Mi9nrdJSd0Lv50+ZW6cwdLHNS+FJh3wLAAsrTsEsBrh5NZ2iJNKXhtTeSMPDL5LNI5ZlvzCDcGUVfbgrHRCVy6dAfxWBZnz76IH/nRfyYAPFRTL8yC0+VULsG23YNwZgoJareD8C/9zm/jX/zarwsTPpoEZlc3MLueRrM3gOaGIHrCNtQ71XgXEG6VaVgtcMvuBZV7LJQoNGvcWmOP9wbTZPciBoZnlhHN23CxvQ5tTT7UE4RTFmixGkpjomrXdQsrNfItnwdrjHKPyklBuWOyRIP7uTaXx9DMMhKmC722pT0Q/hEt0iUQHktiZTUKm90FlzDhKgDW9d0OG02U1HWqBsJZ3ynBnLDmKtnJ/2oQLnPYttrLalLR6mC7cvj6j40JLwfhNE0TYCZMwibL5XZzXmOvazJcKvFIUE62mlfSYbhVewKZcLkeZWDYcsjYmdikwaJdtqEpaMhRhJGlJJYJbRfu3n8orb04VaRSG3j48A5cjgxefPEFHDk0CK/PJkxUJltEKpnDzMwsHj4cRzBUh099/w/g3LnzqAuHxTWdczyTn8rk9MmH/q7apZhzNRO3dE7nHM7aUUpLCbiHh4elPWVfX58E25Icstg/dqWYnBrDN/7qr3D31i201obwwtFj2NfbC5dpSgs0nq+NZAqzc/MYHhuH0dSI/QcO4NCRw+jq7obLy+PUXMGHg8I/DhBeDdyV1x9vPfMKhFcC2+VM6tbXM5LQVky4R67/1PQcHo+OSp9wxYQPSIsyh9tVAuFi5qjaaqiuM3bK0a1/iwqHyjMVcXmqMOFauq7mF8WoS9yhQngVP5XNPdXAFbez7OjkPeyyoyg5U+Tz/L4Fq8MK+3jThyCVzsHl9qAmGER9OIxQMGQ5cquYpjZch3A4DE/AX1LnKUVk9bG+/ZWngXDe+2R/GQuxwwDVHyQWSITQHI2JKpZV8Hvr0jwdL5bGho33t1bXbDLhatYv7xG/CZzIhE9PTuDq1SsYenQPTocd7e2t6O5pg9/nhd/vgcdFSblDen1vZIqYmVvA1as3cOnSNYyPTcDI20V6TvNfqle6urvQ2NggisZ4fA1uj4Hjx4+KyzrJFcZz/H5sW+hwuJFKZlBbo7onHD12Cm6/T+JFOp8/fvxYttXgm+eBzuecL7TZME3Bqj32QPi2M/McIDxvzSPliZ/t88rWpJDiruU5uXs1nWqVJ5dalW2qdPZA+LMHiDv3CS/Q9049dHN2+bvEhFsVrEXWfJt4tF7E9ZkokIhiX1c7DnWE0OxSfSWdbDhoMY10Y1acOJ/hQq+FsJR2W6I3kUDakSMQsNzI11IG7q6kMBpNoN7IY7CjFf0NHgXCbTQGoJGbftCASgWgTmTE4I3ZG8o9FewAHIUMXE7KcIEM671NG6ZjBu7OxbGUIggHDhCEB+wIWcwRlcvSKqoUKxWlT/jP/fPPCQgnE/5RgXCdppBa+VwGHq9bFsh8Po4H927jgw++iTv3rojEhMZsvR0dYpRTnvGqFHjrM6YDJCkvKIFg1ftblA8mWWslRSeY5m+/T/WJ5YTO9zDry/PAxa61tQU+n1/ceRkn8TnFhEdlewZryoSNcnQVoFKWTjdOlShgZo2memRxmTShKRnkO3kkw1+UfeYpPzfySGUzSOXItBTR3NQg2djZmXncuT2CubkIOjt78Pr3fRrnzr6Int4B2DRTKPHN84FwzYQrObpiwn/vX72FXyQId7ownDIxtbiOyUgCzS4X2hrD6GtyocljE5M1NjcrMMCWLJgKemXMSk9YMu1MMrAGTUEoZV5oSiCehx1Zmw33CcKnlxDJAeeb/WinesMP+KgekOtWlNp15bBuATkUxehrKxOu7lDdSlBUK3bWvQM3FrIC9Fmm0YHVPRD+7HPsrrbUIDwaSyo5ut0Blzcg954YJoocnTOBYj047lxlPb+FL7GCWw3CtVu6ej/nRFXPWG0uqBQc77rOUajgykzR00s9dnXKvucbb2HCxWZWtXkUw1LK/ShPVY1xlaCbyUZpNaecZyk3V8kvH+ygPNYBOIow7QYK9jwKlKWzLIsOzoZH7mJPkclG1buXbsNRy918fGwIs9PjWF2ex0BPI44dO4xsagOL8YgozzzeoICB2dkFxGIZdHR24/veeBMHDh5UbSw5V+Sy8HqY+KkMwsv9QMpPPo2eFIBnj+AaOQc0YCMQIcPOQFu3y5Rkcj6LWYLwv/5rPLx3F4MdHXjx5Ak0NzQg5PZI+1CR3Xp9iK6t4z6N3dbW0NnVhZOnT+HIsWOKCf97DMKrsVHVBm3VFqLCgpe3J1MBr76H+bucCVN/U46upPICwumOPj0LxYRH0U5jtnImPJ8T1lqYY8vBR38+E3e61EU6MVikhFtKpdQ8tJnA47KyCbTLmfDy9mHlCb+dbmIVJ1oydF2OJwkuod6Q2NjA6PAIrl65glu3b2M1soZ8oahAZJg+BWEBv1Qv0tG/pa1VnLcHDx5AfX2DPL/bx9PM3xTrbhNlIEEn2eKJ8RlJTBF8MylF6TVJCp4H3jOb8nLNKLJErmye3sJ+mxJ/UZ0pMR7VJexnPjONa9eu4M7dO9TWoae7Szwi6ObudtFgzQOfR7WsJXe5yPamoxO4cvka7t17iEhkTcoFeb78fp/I13v7elBbF8JGbA2x2Dq6utpw9OgRDAz0S0kUiZckFTgOL1KpLBYXluF2BdHZ2YWDB44gmcthcmpKGHDGjQTdLNkk+80YkN9dyCGrzljGcrX6gCoX6n/ENUXf0zuOzecA4cRAT7DdWq5u1ZtvYcmtqLQchJPUlNuPa5zI0bcy4UW7Q+Toe0z402eWHUF4oawBpQof1EOB8M0yGgLTvAEMbRRxbXoV+bUlAeEHO8NodBCEFxGUjlqWfb3UVisorG0kFBOuKg2snKtV46sACi/4RraAOyspjETiqMtmMdDWgt6wD3VO1rDYYXNq/1DuS7Xn2QThlhzdEvUIgyS2byoFkBFhuQ2zcQN3ZuNYiGfREzCxv60BLQEnQgQ0zODTbbzsvFLISxD+uX/+sx8pCOc9wjoy1kgThNOoyeVmSxgeTQbXrl7Cu+9+HQ8e3ZAWNKdOHEF7c7MsUlo2qBfU7S1eyoeJbjum2Q29QJS3geFzm0Cdi7zKcvPBIIxAnA8GXVxk+Bwf2oRN9/fW/9amcQzYdC9xyqU0+54yKB0zYGSyKOTohM9afCAYDICS92wxj0wui2Q6jWSW7u42tDW3IJczkc3msbKUxK3bXGBi2L//OH78x38KL734Cjx+ynyVmvHvCsLL5ehv/cvfwC//5m+JHH0oUcTkQhQTq3F0BwPoaG5Af4OjxIRTdk6mW+To1j3GMekSfl/C9zIQrgA0X89n0zCcbhh2Bx4KE76ESBZ4odWPrtZ6NHnJhKtP3iJH127Zso/tcnR1n4mSkOON183tQta04+ZCCqNzy0jZPGg190D406fW59uiBMLXyYRHrJpwBcIFwFh9wqU23K7k6JKi0XLzKiBcu/gqEK70PNVY70rP78RUVfqm/2iZcCp1ii5ZIxmYGPR8YI9rswgf5eBWba2RSGByYhLzM7PIOXNwedwIBhpRW8OfMHxB1Y/X7hS3E6unK53zPdKL155LwOlkAG+Hwy0bYWM9hf/6n/4DHj+4I07FL507jMaGMEaG7iNazIo0N1gTxupKDOPjk2hq6sKx4ydx+sxZAStqbS9KUpRyXjWynnxoEK6TsjpBxDWA6wTHil5HCMDJhPM1go9ysGFk05gaG8J33v4WxkdGcHpwP04fPix1v0GXC6kMFQBAoDYsLu4PHj3C+5NTaO/sxAsvXsDREyfA/telViS7x1IVv99uAcBOcvSdGO9KO38aE64D83LmqlzZVg7Ei8XdydELRq7k/SDMdXmcY4FwBcBpTqvAuiqP+DvK0a11b6fzXjqPYkyq5Oj0Q6DSb3lmFreu38D7lvnYSnQdNgdJAJafDQjo5vtJDkTX1xAMhXDk6FGcP39e+qRrA9jK81i1QVVdySjtnSwlJGdbAs94IiHt/wjGGR/xPiDLTGk6/RL0vaFjK77H7WErvjIDzbLzpMtB2PGA1yOdSWN9bQ0jDx/g6rUrWF1dQX9vl3QVIGEzPz8jbcXa21rQ2d4scVmhaGBofBV37z/C1SvXxbiW8wljL8ZVrCHv7GpFU1ODePesra1KLHfq5En09fXI6Uom42LMVlMTEhO3eDyF4aFRRFY3xLunv28/0lQqxDZk/aLx2uDgoCTp+J19LHcj0cI5zW4XJeROj+ru9h/Szf98y/aH/q6PUo5OEC5zvfQD13XfW0tctoNw7akn69ozyNHZnWgPhD/bsNgRhJtFKeFXj9IY19C2VF4va2C+WMSDdQOXJpZgRJdwqL8HR7ob0Oi0wVYswC30miUzERCu+W+rRrsklrXynrJnZuZtUqtNE7eNVA53luMYiSYtJrwNfQ1+hAnwJVFMmd/mAYvTsLyQVPo+mxMG1P7ExqugFil+uSyFwaYNU2s53Jlbx3KJCW9Ce8iFkLSLYgZJ90uXYSxiKQLhz372CzLJ//Ef//FHxoTncioRIC1ZYEnRFxewvDQtteHTU6NIJFcRDPrQ092OGr9HnC+ZfWXWVANqnXmsFmBp93Sy1pw4WXu3vRerZqF14CV1Z1Y/ck7UrD8T981AANkMwZ5djl0MOjIpxDdonCaQT+rAa2pqLdl6UVhyytULBUMyrNEY673yyJPlNmgeA1A9xm1oAufwukVOZ6OkncGDzQG/049MmmyyHRvxHK5cuYWpqTmcOnkBP/VPfhrnXrgAt4cO/AUxDqI8dLc14co4xIGC7BT46p9+Bf/z7/4efuu3fw2/+tv/UtrCjKRNTC5uYGJlA91eJzpbGtHX4EKd0xBWmwZLlBwz2mZd9mZqSsv2OKatmnAZu2rxNwtkyVzI2+y4H8nh0eQcllMGXmgJobutGc1Bh7ibU87GhA1o+sY+4eLmLtXhgFUTLnp8i20Xjwa5ibiPHAo09zPtuDaXwNDMosjR2xwbe0z4s82vu96KCyRVC5H1eMmYze3xb4JwmzJm45WkGkL0ETsx4ZYUXTOQmgnfMtYrtA6SKb9MLlqNCa8GMv7RgnAqTQqScRZwmAdLgXgPKyY8n04jsriM2eExDD8exvz0HGZTC3B4XAiEW1HX2IpwQ5MYODbWBRGu8SPodiEQqEEwUAe3vx6sQyg4CvB5lVxbteUEMqkM/ujf/Gs8uHsDfd1tOHmoF7U1AWXyWBuGhwlRlnRdZ+nSY7z62pt47fVPiFmbzOP5vIBao6BBeGUmnGuBls5yXeGDc7sG4/zN57UPiQbr3IfejmMrn05i4vF9XHrn25gcGxMW/NyRI8ilU/C5lDxYzDydbszMzeHajRuYyJvSVuviKy9j38GDsBXoGs46+52D993ciB8HCK9WE179OO2bBkzbWO+d5OjUjYsKzWLCp2a2y9H7UW/VhBeoSNuikLFaShF4i9Es1Yk2S82g5gcHzQRlrthqzFaVCZeIs0yOXs7uVmE/VccxK7Ir/802tuk0ZkbGcOvqNdy4fkOSWpGNBAcOWrs6cOz4cQzs3ycxwsrqKoaGh5HKpNHT3YMXL1wQrwICUruz8livnnzcGYSXd39R94OBRFz1HF9ZWcHCwoIkp/j5ZIXJCDc1NQk4FZWIYVjJDsan21vw0XRLJelZF8+/6a8wNTWJW1cvYWVlSQBud2c7MukkxsdHsRFfQ0tLMwb37cO+/m55nQmyh8OruH3nIW7cuCnxK2X6LCP0el1oaKxD/0AHvD52mVlFPBETmfqpExfQ0dEm5SdDw49E7t/Z1Ym21g6J027fuos7tx9hfT2Grq4edPQOoKmpWb5nd3e3kDNMfPDY7Y7yWnc9bW6Ope33wx4I33ZGnoMJpz/Wdil6JTl6eUKw5KRuydHLjdlKfcLL5qU9EP7sK87OINzIbvY7KE2WNGQjdajq3bQrNZnKB+t5XJ1eQTG2isGeThzuakCLm+282IqJi7UFwil7K3nkaaM0VY5uOWiozJjDKcDYIJi2O7C2kcTd1STG1lOoN1gT3oZ9TQGEhAriJJ3X3iVSPyUgnPJAW0rMcoRrFwdqypqLMAtpJcspAnm6o5t2TEbSuDu/jpVMQeToB7ta0BF0wm/jpKdMdqRRvQTAnIgpFSzgcz/7Sx85CJc9FiwGyzQxPT2F69evYXFhUgwyCkYaHh9QWxNCwO+Cy14QAzpO/OVsRHmttw629ZDh4sEsrHI5d6vJ0qptLw/ENbtOwKzkmJSJU0auZOUE4XwfAXY+xwSAWuRYBzg1PSGSpWQyLTVErCXq6e4VySLxACd908xjcXEBi0vzmF9IyXYMKGuCXvi8LjgdBcSTcaTSSdjdbtTW16O5rQ2+YFBc0wsZE4l4RhaC1dU4ZueWxXH905/+Cbz40kXsGxwU8G3QPZWydCZZtDHbM5l82KSfM8clQTiHBEE45ehvvfUb+KVf/004vV5MZE2MzsYwFU2i1Wagr7MVfU1u1LK1HhdSgnCHWwy4ODa1c79Nerwq78lNEE4IxZINq1acoNrmwL1oFo8mCMILOB12oberHa0hFzwmAT5N3AyYdmW0whp23mdkVBUI51hmYkkDfd431n1qGjDkuOy4NpvA4+lFJE0XWvZA+LPPsLvckkw4ywyisbjIKnnd3F6v1BdTeiiaCfaHZ2GN1IhvOhgzeCuXowvglrIezV5ZcnQ6F5ebEJYZsZVSmBXM2Sp9lapBapWWMTLfPNP9tcsT9z3cfEtgyDWxQGaaC0URRbYZzGeQy6SxNDuNkaFhDD18hOXpBcTWY0hsJDGZWESGxqW+Wjj9QWHxfHagxmVDfcCL1oAfNTVhtLd2oaNnEI3trWg+2AOPN6A8MwosScojnc7i9//1/4p3vvV1ScKeOtKL/fv60dPVivr2LuTyBaxEYrh6+SaGhkbwQz/8k3jt9TdQV98oRSpk8Di2xIWYCVVbZWBb7nei5dbauFOzsgzwuUbolpi8PBp46nWE9auTww/xzb/5a2HCzx09gvPHjsqYrvH5ZP3nWpUpAvcePMA33n4bmXATLrx4AS+/+ipaWluFCWXf4Wog6nmGxfOA8K2ONptgotr+dwvCt7ggWx9aHjirnM+msZL69/aa8Bympme31YRvuqOTudKeExpYq/kEKuFn1XXTbdwKgWA3ua7I3qyknTo4GrOV1DmWMZt6oToIr1YLzLJCDcJlG6snkt3hQi4ex8TwKG5euop7d+9iIxLF8loMqWwWofo69A4MYGBwH2qaGmAUDGnJR7BJOfj5s+dw6MBBiXNsbOFT4VEpwaHGuOWyUpbA1G/nMTKG0uyuViGxFznvFzLh7BzAWnHeJ4y5yD6TuSdIJRDW5XkqscX5W2VHlJu18gPSHXgy2bQYIN6/fw/3b19FTSiE5uZmeN1OLMzTCG0UHZ1tIk1n7+6Wpnr5zmtrUdy+NycExe3bt+XY6NvQ0dmOUA076YTQ1l6HQjGP5ZVZ2B2mSMx7ew6jpjaEqclJXL9xVdhxHvvp02fh8wYw9HgU73z7Elij39XVi1ff+CROnjqNjvYOuD0kTtSPyM+3tXmT7yimzDuZGj/PXf0P4z27nXvK54VyFQy/bbVSGC1H13NGORuu37OVId9sXSblLWxnZq3h7A0udJFVF67fR1UnOxBod/SaoL+KO/qeMdvTQbiKmra4MUprMjHFoiKIAMYmst/7azlcn4vC3Iigv6MVBzsb0OFjrUcRtqK2WBNqpkyKvtkyzHLcUAC/yMWV2XXl6kwmPLqRxJ2VOEbXUgjn8wLCBxqCqKH3vWiU2FvZWgRYzyaTN19jezEFwosloMOho5pfsEt9weGTuvHJSAZ35tYEhHfTmK2jCe1BN/zChFuGO1JLrJMGeWE6PvPZXwRr4j7amnC9FrGeLo9bt27ia1/7/7C8OCN9VOvrg6it86GmJggbmV0jBa+wvXmZ+DWrXanmU09RXBD4PbiAUC7FjKl2Zi5fkLQcimUAHAPCtNmoFOAxatkEj5N13jRbs4sj5tT0FBKJdRQLXFgccNi9cDpYD+WWBaiurgaBoA/LK3MYGnqMeGIdLmcj6uoa0NneguZmtlhzo2gkEV2PIrIWQXQjLkCyqa0dDS2tUuefTRgYH5vG9PQMigSOzeyd24bXXv+UGPqwNyoXNnGbJ5MioGE3j60gnEPjP1gg/Etf/C18/ld+FS6fT0D40FQUM+tptNkMDPZ1obfRiaBpSf9MjkHeQ2psKjMc/ljMvByXdi5n6yOdqKKruksc1e9FMng8NY9IBjhZ68BATwdagk44KEdU/Vwsppvu6E5pTyYJrxITzvtRtUET6y69j6IBg0w47LgxFxfJewpuNNpie0z4bobKLrYVEG7asRaPIxKNATRmYys/qyZcg26nGLMpOKvv50ognLvWIFyYqzJjtt3I0at9hT0QvrV+URK/OYeq6WCdZmIZCzNTWJibwfD9u5ibmcXSwgJyyTzSqTRi6xsYXp9HPJtB0VvDnozIsM9uIQ9vPictOPvDddKnu762Ea1d/ahrbUbjyQPo7u0X86NgTYPUT6cyGfzRH/4byrbxmAAAIABJREFU/OVf/Gd0tDfjlQvHcOb0STQ31cHm8CGVZn3qBsbHZqTH90sX38DZ8y8gGCT75hSDOKqPlJRcF4Y9eeWfVprAOVX6iYNqJeWwLsx3Pi/jWBuzGdkMoouzeO8bf4tb16+jORjAscFBNDc2oIvGVf4A2Ot6fiWCW3fu4MqNG/B29eHNT34S5144LwymaKl4vM9R11ttTO82EFbtwyqDhmpKkWqu6VWPSXI6lSW35YFzeWBNu9lduaNrEK4YBmG3paUh5w1pA2qx35xDtOO5aa1Z22rCdwvCt3YY2HoWSiBcAn7GhgqIk5XNUeY9NIobH1zCnVu3kVyLIcEyBrsDDe0t6B/cLz91bc3IZDO4fe8u1iJR7N+/H6dOnMSBwQNwcfw4n379ttawW4o0stxW03etNtIAiOQH4y7+pFIkSSAxFX/4YC01f8iKE4zzQSKCQJi/6aSuAfwmKLL2K+VIqiZ0NbIsIPrhg/tYW52VmmvuI5tOYi0aRTKRQE8vwXO3AHSPi8ktB1ZXl3HtxiQuXbqOhw8fCuFCtprbtnfwM4Lw+IpIpeJYWV1AfX0IR48dRyDQImOBIP7OnVvi+8D7/Pz5C2htacfychTfef867t9/gM7Obrz5Az+El195VZILupSF31WXrFQa8/+jJWqfNQTY9dxjMeHbmWw9Bivtl/GFnifKf2+Xp+vXpN7bosKFiJTOVuozOD9rEK7d0UX5ZIFwr9OBhqAXoYAPLpa0SOypVS2Wz4VMa3vu6HI+t7ujmwZt0crxt7Uwc0OC8CJBuMpmEYTfW8/j2twazNgq+jvbcLCzHh0+pxizbWHCmUmR9mRcvjaZcOWZbpHhW0A4sTRBeFrk6ALCjTwOdBCEB1Dj5QpgScNLIJwTlAXEbUmR4io7Iy35JQixQDidLB2qglaB8JgC4X66oxOEu+CncReBPOXokv1kppefwR6KBXzmc1/4WEC4vqmymRxu3LiOr3/9bzE+OiS1P21tDaip9YPtyxx2phTSCAZUEMQFgdlF7QJaDqjLb1SCay4MnCy5COie4vom543KbRhkMahyu+m06ZTAiosiwTZM/pstTwxx4uVnZDI53Lp1S7K1nXTOHzyClpY2eD21YhJEYxBKw9hCgwv40PAdLC8voaOzBWdPnkNDfSOaGsOoqfFJu5SCkUQ6m5OWJKNT8xgaGUcqU0B79wDa2zqwOL+CK1dvSLB55vQFvPLaGxgY2I+W1k4EAqylVCkfZscZYNB4ZncPBcK1HJ1BiWbCf0eDcP8mCJ8WEF5QILzBgaCZt+JGstGVQLgldxMQzrFLoEwQbj3PujPK8ciER3IKhKeBk3UahNvhKGZL9ofyGVIGotj0rSCcd+hmizLpxSoZaUuODjuuzyUxPLuEJNxoxtoeCN/dYHnmrVWfcGB9I4nIGmsbXXB4vJstysSUj2CaCg4Le1DdUKEmXEnPLWd063XFjitzN5nad3BH16/vdPB7IFyB8FIAwzkha8JJJ/RMCgt3ruLWd9/H2KMHmBkehpd10R4vkvkClpZXsbi6hpFYTP6dDwVh93nEYDKYTaLb68KJznacbayHk9e4QMWWC0mzgFi9FweOHMfpM+fQse8wPLVhUbn88b/7P/G1r38N7V3tePm18zh27AgCQQ+8phfxjQSGR8cRicTR19uPkycvoKW1Aw5Kv+kBkc/Jj8tFBROVMZWBSbVrznOgASG34ZrBdYJMGdcHvfZoEE7DTpYYTTx+hA/eew8r01NoCgXR0tQofYfFYT2Twb3RMczNz8u623/kJE6dPi0tysQwlAnUfxQgnAqFyndiOQO2lQ3LKpXTU+To7BPOci76rXDulzmBq5KOpaRPuGrDuWnyaHEzTzDhVmy0Syb8aSBcvy4g3Kpj9didyCZTmB4axU2C8Ju3kIysI2sU4fJ40dzTiUMnjmHg0AEEmuuxHovh8rWrAkwH9+3HmeMn0N+/T0owTKul2vYzrNu1SlkE26CywwBbDToo8XeUSvBKzK0VRvDfNGXTLbkItKnMI2NM414y1VSJcDs6h5MVn5lhciwmYJWERHd3n7SbJdimYo+SdsZbSjFA4zm7KAGHhh/j3r17WFxYQEtDAPUN9fKe+HpM1n/WdtMnqLm5SdzSTat/Otn471y+i2vXb2FyYkqOh8fGfff2dqG+oQ5GMYl4PIZsjkC+A4ePHIXTGRLzxlQqibGxUYyMjMh3YE/w3p5+ZLMFPLg/LCCc/hYXX3sTF19+BeG6sJQjcnxJJxwnyZnKiaU9EP6MIUMVOTrvkWpM+NNAuAbfmzG/MhlV/1atpfdA+DNen2fY7ClMeL5Mjq7ROAEvnamZkWQWWsmVslmjBMIpRycIP9QZRrsFwh2sS7Xk6DqTolqPMSxURhslyzNrANmFCVfSB5Kr0Y0M7iwnMLq2WRM+0OhHrcdiwlmfLZOp6g8u2emSHF2BcDpNl2rCNdtYBAyHWxj3iUi2BMJ7/CYOCAh3ImBnz0aLCS9JNTUIL+Izn/uFjxyE00hDWo4w+5QviqTp4cP7mJoYsxbMPNZjK4iurcLncaK1KYCmxjrJcOoaJck5sabcCr63s2F8jVlZ/iYLrmv4dJCpDdu4GPEz3R5V56ckRpSuOwWEq+M0YeRNJBJJTE/NYGZ2VpIXx44dQmtrF4oFEx5XLdbW4rh8+aoMV7YXozTc7shJ3dHpM8dxaGAQwUAAQb8Hbq+SU1N6z+RcvlDA9MIaPvjuFVy7+QBOdwhdXd2YnpnH3OwiWtva8SM/8hO4+PJraGhoEomjledRhknSFo110rsH4WAxjCVHfxoIn1lLo8VetEC4XUC4qr8j400QzsTUZp9wkaMLi827hJJ/CYu2MOHs3005+t1IHkNTC1hNF3GqzilMeHPQBqeAcP1tFQhnoknk6JoJl4wm/6VBOOv/lGc6a8kLDqfYF16bS5VAeAuieyD8GSbX59mEIJxZ5PWNBKJrMZjsEy4gnHJ0zpbKjI3t5YSNkp68KpjRTLgOCMvl6CVZugXC5X3PAMCrJev0d9sD4QqE63mRk5Lb5kYmsozx4ccY/e47GL93B+uL86ijFNPrg2GamImuYWpmFgtrG1gpUnJtIhcKwhnwIl800GCkMVgbxNnudpytrYHJEpt0FmnThkQhjyWXCacviFBdGDVtvahr60QgXI+//vbbuHzjChpam3Hx9Qs4eeoE6sJBdLf0YG52Dm+/8z7SaQM/8P2fxuHDp0C/AYfLIwlTggsaPJEBZVcLJmErPapdc64HDNQ0683aV7JkfJ6ggwCECVmuKwQ1ZBDJviejUYwOD2FubASR+TlElpeEvVMmQCYypk2USwODgzh68iy6e3pQE64TKTpLNChH/zArHHbNRj0HE14tQK7GnFeSo+trU40Jt9lyJXd0B9VhT+sTns3AoVsh6v7eZXL0TRCujNkUF7FVjq4Sd0p2vls5etV6X4ZZll+2wWS5lSR2wY5cKo3ZkXHcev8S7ty4idjSKhKpLDK5PNy1QXQO9KJrXz/c4RCy+RzmFheAQhFnzpzB+ZOn0draDhuzG57KpRfl8x9L+giWaa62GlmCx+MWh+/WFtVujGNaFIIFQ2IuPgiq+R5K4AnCGVsR2BPwkrEm482WZXwfP5f3CwEt75NwuEk+m8SEbuFKM04VB6okycrqMm7cvIbR0VHkshkc2NcpteU0V5yfmZMOBOFwnRin8adIOr6gDLmYIPjWO5dx9959LC2uIBRiz+52ITEoSacjejoTQzIVRyDgxsFDg9i3b5+oajKZtJBPCwvzIoVnkqGnpx/9ffvg8fixuBDB3bv3hAg7e+EVYcLrw/WSQOA55ffdA+FPzq67n3sU2VipNKWa2qYaCC+XoJcDcelSpEE4TZn57z0m/HnCu8rrqeoULI8nmXBpUbZdlqakSqrkzYTDalabzRZxb90QJrywsYqBjlYc6qxDm88hgaPLyt5xOmUmRVqGsfWYdisnntHdwyk7ks+mRM56VkB43pKjJ1Gfz4ocvb/Bj7oSCCc7aJl+EAgKEOcXzMC0mHACeiW6JayxOjMXisg76Edtx1Qki9tzcWHCewJFHOhoRnvQgSA/V0A4wDawpZREiQn/+Y8chMtSZEIyrHQg403GSX4twnrnJNbXabJxFdeuXQWKeZw60Y++XjK/AZn0uFhrZoLHz0WDE6H+0RlKLhI6U7m9dyWf5+uaCXe52feVPSc9IikXAGA6YRhFOKTVhQ9Dj4dx48YtyfC++uoraG6px1o0gQcPHiGVoDzRh/W1OB48eICl5XmRQb308im8+trLOHr0gASvFFy46V9m5wJSEPMgKhPEcKbgw+WrN/Fn/+lvMDG5hHBDA3KFAtrbunDx4st4+dXvQ3tHNwxDOUwLS0PAb8urtk/CLO7yIa2IFAinTFDXhNOY7Ytf/C184Vd+VfpjjlGOPhmVPuHsFDDY14m+eiBIi0Ch4zdBOFltlZCimlXL0RmGaiacUnErL2bmpXVb3uaQFmWPpxaxminiVC1BeDuag4CrqNz/+R8arqk7bNNh3UY5eqnGR5tJKSWtxFd0LXU4kLOxT3haQHgKe+7ouxwpu9qc8yKNKNc34oiuE4Q74HT7S267kkaxE4QrMC51mg5tjmSD1GuWs+KWHF1AuNWijIojDcJV0KwA/HZgXZ6gqwYa/rGCcB0scTUR4yVDtW2UrhGZHEauXcX1S99FbugenKkEAjDR4PMilkxgaW0NE/ENrCeTiBdtWM56sZ7KYt3tgM3nkNxxjz2Psy0NuNDTjrNuN4psR0QTNI8XGbOIyVQCsayBVDaPpCsIM1ALmy+AxyvLeDA2DHjdOHzmKF548QXsP7gP7U3tmJmdE9bL76/DD336h9HY2I5MtoB0JifB//LKMjxerzgfq9IgJZvd/qh2zfX3p5JK9wSenp6W9efIkSM4fPiwGFDp5C7rCfldiqkUaAqWiUVx7/o1vPfOt7G6vIzl1VXUhsPoHTyI/v37sf/gQezr6UcdW525XeISLwC8tBhXZtV2dQM+R3uk55GjVwPb1cG5RSps+zLVWHD1+dltfcKtmvCxMWmbJX3C+wbQYBmz0eSsBMLJfLOzjRVssx2iKoWxkn1iJcJjqixHl8ZF5duWeiJWrwmvep1I+DDmpH1q2SV2w4ZcOoP5kQnc+eASbl29jtjCCpKpjPyYfrcA8J4D++AKh5BIJTExM42gP4BXXn4ZF06dET+aQioNR42/4u61QRrPJ8ExE0tssTo1NQ7WYnNsM64h8KVyQ6sHdZyh4yV+zlo0LuedoJz3imoD5pfklC79YzxHcMz9sGSvubkV/f19YpKmnNKLAsKpSKDod2RkGLduX8PS0rKY1B7c1yHHQZJkanwCkdUVYcV534WCZNWBoI8eEzWyj0tXr2N4ZEzKYgKBEMLhejQ2NKOltRl1dbXI5dLiN9TQWIv+gV712QWqIfMiaY9GI1L7zQQC2791d/UiFAojmcgJCI9vpHDo2Bm88upraGlukcCCteBMVIiSZY8J3zLudg/CSapsBeF6TngeEF4Ovjf/tgqFS203FQjnfsprwvfk6Ltdaayla2cQrj3xNmc+y7Rc+84Qg1hydFNA+NX5dUuOThBei3Yv2RvApZo6yl5p9GQ1yZHXBBRb7JuqtSazoEC45s/57kg8L0z4WKkmvBUDDV6EdTkr36dwsuoRrsthWSvOemUxZtvcH5tCqQMykXdwXzZMRnK4M5/YKkcP2BAsZX6xuQ8lzhCw8pnP/uzHAsK5RwZ8rD0UNiFPRrWItbUIFhdm8P4H38a33/4WXE4bjh/tRk93m0zA3I4TM7O5XEx4A2njNd0eQ7cEK5cV6omyPFDXknTKo5xu1R7OYXcJC64y9swIUy7lhtcbxB3W812+iuPHT+Bzn/ss7I4CxsfmcPXqdTx6MIlc1hTnX8qa0pk4Dh/Zjx/7iU/h9OkTCNcH4CsmxUjMZjfoMgaaEbD/br5ASZgPjmA7hh+O4cv/x5/hnfevoaa2FoeOH8Grr38CL7/8irDu7H1ZoFySLYS00YlDN95TIu1dPbaDcKtPOEF4qSZ8GwhvcNgx2NeBvgYgaBZVTa/JHsGKCTcsGSCPwym3HhM/hRJLLT7IGiCbRRTYI95mw72IgaGpJQuEu9Df04qWIOCm9EsCVE7tqg0ax78G2XaT94U22rDaVkiPcnWPMMlWcKg+4dfnciUmvN1c3mPCdzVYnn1jBcKBWDxlydGdcFggXCWMlJS8vEWZ3aFYF2kdVNaiTI/p7TXhvIfIdupHuQlOOfCWoWMFSXsgfOs1FJAja4kC4UyMSjuuRAL3bt/Eo/ffxfijh+jPptHp86LObkdhYx2TC/NYiEURCwZR09gAsyaEkSUnZpYimErFkCikYNiLOOgy8FJbA17pbscrXg9sDFrzOZhuN/KmiViugJTpQDpXwFLBhZUCkCgCKy43xhbmMLMWgb+1Di+/9ipee/MN+IMBTExMYmxiCs3NHXjh/Iuw2XxYXFoRsy7WlC4tL6N/oB8/+IPfj7Nnzwq4qPSoFjjr9pRMpr733nt49OiRJI/YgunixYvCPnItknFM1pAgnPOPkYebniL5DB7fvYN33n4b87MzMl8fPnoUA0eOoqYuLMabNex8EQzAZpmFUhcsNcIi0PtwzJyeJxDebU34bkH409qgVaoJJQjf3id8J3f0chBOwCd14NrYsRIIl4TFdmM2JUf/MEE4r69STyrdmH4w/UIzucWRSdx+/zJuXrmGjfkl5HMF8aep727HiQvnsO/YYRQCbszOzeHqjesSF547exbnT5wSkGs3CjB9VhJ624DnmNaAmkCaZX38WY+x9/eKAFluw3HNWm4CagLVUn04DauKSnGXyyoShDGYrgfnZ/HaaSBPUM/X6J+zuko5uUNahLFOu76+Vo6OBARLiiLRJdy/fx8jI0PCTLNla3d7nZAq3Mc8E2tLJGjSQsKE62oRCgXR20W5ea/MV/PLNL9dFLDsdvvg9fgRDNZKUoDfiYQHJe+hUAC1tQEBz+z1QENeKgFYF768siSgnHahTY0tCARqYeRtuH/vAZaXI2jp6MOrr72O9vZ2OTbl6F7csT/7nhz9WWMGBcIrgedq5o87MeF6r+XrvYB6a52TvuAc09a/90D4s16n6ts9RY4uHcEtWkx9iHhuWUy49IcuA+F31wu4Oh+DGVsRY7ZDXTUCwimmdWqzJ6HcVUdwhoEuzbVXAeG6URO3jQoIT0lNeJ2Rw2BnKwYaPQLCrdbxAkxUhyULjQuoyCsQTvCvPdwsh3T5UkWCcHVMk2TCBYSbqiZcjNmAoCzySgrFfUiASlaRmXyzuA2Ed5eYq22hW9k/dffzZ7uIvBFSbN3i9cvkRRAuEq1iUVwrKeF79PAurlx9H48fP0J7axPaWgKoDwcRCARFOsQJn5nWeDwhCyXl436/T5gJ7YKuWt4oJ1vd1owTLgG2BuS63kQM25y6dQmzmqr+zCzyt03c0l0uPx4+fITr12/g5IlT+PznfwFOp4GlxTUMD4/iux/cxMjwBPzekARdzc31OHvuBF597bzUuRfNLJxmStVCm6o/OusgGG/l8syN2+EKtWJ4aBJf/t+/irffvYaWtjb82E/+JF5/400cPHQYDrtbjIuYKSYIJ67gT1G0GJJbLikynu1qqKsvinE6/ZMJFxD+p9Ki7Etf/JfKmE1AeBHDUxHMrKXQ6HAICO9vsCFAGbxcR34f+gwonwSVhAIcEliqLBKZcDUJWgoOkQYRhNth2O24K0z4ClYzJk7VAgM9bWgJ2uAmUySfqc6TDmSoENFsO5/j51CgLreN3C/qGDi2yLYrJjyHodkVqQnvMBf3QPizD5RdbakVQutxVRPOXrgahDOw4ywlcnRpCaR+nHa3DGgtR5eEGRNNHD5WEM17k8kn+qtLiYPlgP8sLLhMkXThrPCozoRXnt/+wQVX2gzLziZjvI9UuZOUYokbPf1RGFxnsB5bxezMNL7x1/8Fi3fvwYjH8UKoDs0eL8xEApGVBcytLCFhZFHT0YHOrm74a2pwZ9mOx1OzuLU8h4XkOrLIY58XeKG5Aa/0duHNUEhd70wSWbMg97Hd50Om4EDGKCBacGO9CCQLJtY8HkxFI3gwM4VVRxHnXnoJn/4nPwkUDUmG3nvwGF5fDQ4cOAS3rw7ZnIHFxWWMjIwKGDh16iR+9Id/GMdPHIdL6sKffFS75vlsXmSpH3znA/y3//7fxVizoblRWkF96lOfwumTp5UTtZLmSEKQzKYQqgRa2TTGHj/CzevXMT01iZ7ePrx08SU0d3VLTazXF0AxlRSpro2tjcTwk9fiew3CK7PUOjCudA51p63tr1VLdikQXjlRvJ0N39wvu5KwhpjJarf4srAEYmh0FKuRKNo7OtHT2y9MOPvUs30ea8J1kpo97fm36hmu1oTNmnBJPwE2zj2WOqvc6Zrr9YfEhMv3s9Rr1GbqB0NPI5/D4sgEbr+nmPCN2UVk8wX4A0EMnDqGVz75hoDwDTOHsfFxXLt+DfFYDIcOHsK5kyfR3t4lJQ0yWT7DWOc4FLWLocA01SOMqRgbCdscCgk7ToabY53HLhL1vAG/PyRxIeMqDcQJhClV5zgmO61LNvj83OwSIqtRAcIszevu7YbbRXWogbyRwczMOO7evYPZuWk4HDZxWM8m17GxEUdsYwNr0TVJCuayOQHMBNYN4Trs7+/HwYMHhMm2OU1sxDeQTrHOnfemHS63V+4xMVU0IbXfLIXKG1n5rv4axpTq+xGEp1JKPu9yuBEK1QqYz2WK/z977xkc2Xldi67Tp3M3Go2cMwaTh5MZxChLlq5kWZbta0tWsmxfXUu2pSv6Xkv3/Xj1/j9Xuey6rnK9Wy/Jkq1kiRYtUZRoiuRkTs4YzGAwGOTQSJ27zzn9au3vfEAPBhgOKFLik6ZZzQHQ6fQ5X9hr77XXQn9/PyYnZxCtasTDDz+Gjs4OBANBZTvo0tLX3RzXGesqJ7zWPNhoO6EGM+4RuKRZfTzLn1D+thvWDdrQ1u/GXxv9HmuDcB3Dr7UGvREIv4va7joEStzvgnAporqMZekRl8f4NzJVFUinOnpglTCbFNMeCLPdMTDuDcIL7lahsIG6KS63FOlknXWFVFnNPLcAHB9PA0uT6Gmtx5bWCFpCqo/Rh5xLiWV+Nrhc4Y7p2I7v71ovqR2aO0c51QxILBKEF3FjroBIKY3etgZ01ntRF1BK5aTXUpyGgCML3/JnVLOU59qbq55xpUANxyUhs7jqU0HBrUQKp8dzmM6Z6Aoa2NISR0sUCPNMyWvz4umsOL4+RU+3HXz8059eqYR3tiiqvlY2kZO3wgTY+NRUr6BS/HIGXSqlIgkEx8nj4vkzOH78kFhJRCMhxCvDiFcERXCMC7x4dNu2KHUyc6so6KSRU1BtBWBL76nHI5sEVdL5Wk0hXF6gyuirK1Vz9qZSsVRVOTRQD/ijGLxxEydOnML2bbvwn/7kjxCLGcimc7LB9F8ZwLEjx5FJZSUw3L59K5oa69HS3KCCQPYM2mlJQCwkUsikUpIwaGyqRigcEACdLjp4+eWj+J//57cwMZWR/u9PfPpPsWvXLnkuNwh+HyYb1qv00e99Yze2A3DzVkOV3/2fv/aP+O9f/jL+6ktfdkG4H0N5B9eGpzGytIQG+LC5qx1d1SaiPM+SCSgqAUEBRzwCZUumqhhU/V2mebjWLK7VH/vZTb/Ymp2ds3F1eAHTeQP7qpLobW9BQ8QLP13Olr+UBvX8CNc1wDZgmUDeLQLwufzRy54zmYM2LK9ffKuPjRfRP7qAlBFChzP0AIRvbLDc97PJyWBChCB8jiCcDgKBFTq6AuEE02z3UNc3WFYBXAtUS4W87L7ewax+7Z07xdrz45eVTrhMN89S48IAwhZyyKJIS0r4xR85YATg5XS0LWSTCZy++FMcfe0nmLz4EmoWgdZYLfb6W5FK56TafH7uNiIVIaF27glG0RiNocM2ccSI4ezwCH4weh0Xk0nkfEBF0Iud1fU40NaFd0diYlfmyzHYzwrLyconZf8hw8c0wss2kvOGjQRKuL64gJfTBdR19eLgR/4jGrwF6bs+fvY85pM5tHV0oqqpHYWChbHxCRRzDnbv3IXHH30M2zdvQVVNNbxBxbC431thviAVvMHhQRx6/TBeee0VZJysVNU/+tGPYv+OffA4BnwetW9yL7aZAHVbhBjgHzt2DK+++iq6u7vldT09PcvrtrC+vGo/0wlhsTl6B9zWq56vRwn1ELyucdPaKxv5SuU94XcG0MqDWRLiXq+iKI+MuOJ8CTS1NKOjows11TUSB7CPWCmgr5xjaXlx2/c0ABfVdHfN0e1q5WuHJEZ06Lja6vBN+ITb8CmVdsnwu3GiC5ry2RxGb9zEpVeP4fzrp5Ebm8EifezDIbTt3opH3v0kOrf3IWVlcWvwJi6fvwArk8HOnTtx4JEDqKmvVwnLjZxwKrkUbDmvvL6MLcrFBxlzMNbgjQBcj9fyyqTWkOC/ZCYSdPNngnfe+Zp8JovZmRmhsBPwSv95Y724w+TyaQzevCIWYfML04hXRRCNVuDW4ByuXL2GpGgqsIpej2gFrcYaRU+GjBq2v9fX1YrbTEUVLQ5Z7Vf+7xwDvHYU2ZU9w6Cwr0c8zsfGpzGbmEUgFEIVq+ROCel0EqFgUDQf4rFKGWfSJjk3L7R6Uu9DNR3o7dsq7SjxyrgL1NQYWispqxx23lgUsnzvscV9iThAJaP1Y+uyWlg4YfCjP4ZxnBsW8bqp8eaGYzp892/UQWeDg+oeT1/3e5QJs61+eflaUr4urGVRpvCFFl9b9bPrsFNyFNgmC1UnEVmzExTiWlazkCZQ0fArizKvB1XRICLhgEoka2FhOdgH6uhyqu5NR6dOr3QPLl9fpQzOi+H2hIuBJPuXdtzIAAAgAElEQVSUHVyYL+HkWApYVCB8a2uFC8IdmE5uGQk7RkCqfqxDauqrdK0u+xMrlVWqnhJ4yuSQSngBlyZzGEzkEUEGm9oa0FUXQK2fYg88IH6GV7KmRQ4C13k8Yqk+7pJRgi0euUqKypTmbmbSPSiaCvrcWljEmbEsZnIedAZNbGmpkUp4jNK0Js9WXgS0VB8YNweVif/4J34eILwsG14GwsdGhnD69ElcvXoOptdGQ0MdQgETQZ8S1+Lir+lRtKCRcyubqMp660VLMlhsAzA9sikQsPMxZli10MidgTqt6fKy6Ip3pYevVRu+Bv2kJU2MT+LixStoqG/GBz7wfuzZ1YeAP4iZ6RnxC79xQ/Uk7d+7R7wsg0EfglEVpJTsIoq2Ib62Rw+dwOjtUbS1teHdz7wLnd3tck0mZhbwnX95Hv/PV5+D7UTwHz74G/j0Zz+HrVu3LjMSuMBohVMZ+Hd5I28chDtcxE01DwzTxj9/7Wv4ype/jP/2pf9+BwgfGJ7CyNIiajw+9HW1o7vah4hjwyd0dFb4XbFDoaMzmaRAONkbtsFAWLE6pF7NXnHOE/bF09ve44Lw27OYyhnYX5VCT3sr6kN+BOleIN+VNTxVxeNHccyK7YttCGGElHM+sNwWIp/BndCC5Q2AtlnHxwvoH51F0gih3Rl9AMLfuv31jndiawJB+LwLwlntY084NzepTBkrIJxyHAyM6cWpx/Td49qlqbsg/F5A+wEIX7kUyyC84IJwfwEFowAbFmyEQM8Pw/EiUOC2k8bNiyfxkx99HVdOv462xTk01Dahvq4BxZyBGzeGMDAwiFgsguaGerS3NqGhwi80bDubxpS3CbdmEnhtcgiXlxJYsIownRI2x2uwp6UDBylmxnxcfhEwc3BMLxK2A78REHHLoGOgNhxGbWUMkYCBpUIRo4kEXp9agBGOovfA46h7qAcLySTGZ2bFVaGuoRGOP4TBm8OYnp5FV2sXnnz8CWzfuh2xcER8twORtftk1xv6dpoKzkXML1Eo8xV8+9vfxPDIMLq6u/BbH/4tPPn4k6itaYA/EEKpqJgFht8Qii73m8nJSaGwDw4OSsDOOym+uqLI53l1wlAD8Y22Eb1t83btCta6bRyS7rz79rOA8LsDae7tZGpAziH7kAnCr113e8JXg3CLNOc1QLjsGSpprNYIF0C512CttYf7bflatAyY3mIQnqMw242buPjqMVw8eQa58VnMZtLSplXV04Yt+3ahrqsVyXxa1MNnJ6cQ9vnw8MMHceDhA4izJUSYRRuE4ZI4X3EA0EJjPBe8hsLWIMtMYiMVe6y+8THdc67tzDgPGD+xmh70+bC0uICRkTGhqJOyvqmvF9W11VhaSOD8hdcxcP0qvL4SaqVn3Isrl0Zw4vVTyOWLaO/owr79+9HS0orauhrkMmkszM4guTgrrQbxigrU1Afho8ON63JEYVxVWJGmToSCMSlqzUzPyRpGSj8fotUZW3AKuSxaW1qxfdt2+RtbJUVLplCUhBwtYr2xZmzavFUSH1RI10r364Fwlfa5P5UeDRydElkfqt9ctwnJfFhPcJfxDuM3l9krcVBZNVxAuAZIGoT7fnlA+Hqge622FjmHZGQ+AOFvy+5xbxDu6FL4ygJF2izHJKt/zISRpsJxnC/YuCggPOmC8AZsbY2hNSSyAfAIQHZHPEE4IYX2udVUp2UPZAqz2TC9pA+z9qNwylwyj0sTOQwlcggjuwzC6/xuykp8j1VV0fIoEM5Hgqx0k05I3CHQX3XIel1uvUMQTs9oAxhaWMS5sQymsx50hjzLdPRK8QnnYMyDmSQ1Rf3LIPwTH//FgfDTJ4/jxImjGBy8ipraKLq7OuH3GQLCCaQYvIgftmyaCiSL2ib7eyjYpqmp4v+pquJcYLPiXWnIhqKVLDUdSG+qVFxdAeH0BOeCrsTeJNtbANLpDK7138DC/BLaWlvxa888hp3bd6pxZJeQmEkIIG9tphJoLWz2CAZ0Vo5XLIQTJ07ie9/+voi80crsYx/9CHbt3QnD4+D2+Axe/ukRvPCjw5ids7F1+0780ec/Lz2IepHWG+Jqi7aVbOoGQXjJgGOb4lpHgOTx2PinrxOEf0VAOIXZfGFdCZ/E6NIS4qZXKuHdVX5ESpaAcI/QfDUIV8rlGoSzKroMwqVzXPmHi4+3C8KLrITPW7g6PIvpPLCvKo2eNoLwgALhsjGx3uSCcOUEDlN2HWX9VyoD4cK4YnVeSlWrQfgMkkYQ7c74AxD+tizHPOt3gnA6RBCE66CWPeGcg+wJd/OfAsJXV6L04em/r6XtsBZgX7eyTXeIDdz+f0c7L/tuOnDjOfdYLgj3FVBAEY5hoYggPI4Xdh4I5UqYGbuFV37wLZw6+jz8hTweC0Tgi1UiX7QwMDEjLg1LSyk0x6vQWFuDmsoYbIciTbOYX0pgydOIlA0M+yzMBUxYQT+CXh+aPAG0BiLYwqSclYOdmUPBSYljwZI/Ah/8yKWzKKUzqAsG0FxTjc66Shg+H7hz9y9kMZvMwFfTgsDOLlTW1aKmvgHVDU3wBYO4OTqJy1f6hZK+e/tDePyxx9Ha3ArDpviTAzO4drV2vWFQypfg8aq94/jR1/DVf/x/pV+VCVmykp584ils2bIdra2dCIcikhQ3fIb01d66dUtAuABtr1d8nCkOR4quHpME+B5JhK8IhL1Txtl6wf6bAeEbmGby1PXU0bnSE5SQrc9WrFxOVcKvDZCOfnclXPp6N1gJ1xXxN1p/9DUj90FrA8lrygs86wCme1XCc5kMhq/dkEr4xTPnUJycx2I+D8drItrRhJa+LgRrYphZTGBsdBQLiTl0NDXh6Weexv6D+1FZUy2tDcqX5P5vqg93xW9ZFzY0M5BjXt/Kgc0dVdoyGyltVcY5QMDNOCVGCzMDSCTmBdDytb293WhsasD09CReP/kaZmen0NRSh8bGWrm+J45dliQLBee2btuBru5uScQwLgv4vRJvZFMLUsEuWRaqawOIxyvg93tRdIpSTOEuVCxSAJRWhVFkM3kMDY1IIeX2yAjyhYJU68VFxypiy+bNOHjgoOsQUUAoGEC8IiZMSibULH81+rZsx+7du0UJXo/Z9YXZOCq8bjJAFeR0MoPFIH0Oy/eqkgjZqpv++3Jcu5b4mwbhLrS5C4RrnSrdVSW9sxvbA+9/NL3xM9/KSrgqIq5d+V4ThLPyvQ4IZ3vnWpVwcp8fVMLf+LrKeL1XJbxYSpeld1d6RglhGdKzKd8URWcDebuIK3MlnBlJokQ6eksDtrTWoC2ksqgGI5blPg9u7moRIxVW1dpFNs2lbbvq6B4qlitDJT4jkcriymQatxJZREs59LY1opM2XD7Xzon2VkJjIahRlmTSzWSyAs7ln3qSCpoT0Pjl/xCnqaKhROCGlxZwfjSJ2SzQGfJhc2sDmqIexDzK7slBURIIKqHgFZ9zJiM+/Qe/OBB+4dxpnDr1Oq4PXEEobKK2pgq2nYNtpRAMuFlVF0jT25JAnD2eVL1k0KM3cWZro+GwgHDdE85BsgLAVypuy5uqQ+q52zNqEIQrWhMXQgZNXjMk131w8BYuXbwqfemPPXoQ27Zsg9/nl4wv+5xIjafwR01NHIVCGqZHg3v2gVfj6tXrOPTyEdy+NYz2tja85z2PY/O2zXCcImbnF5GYS2PgxjiOHruKmbkF/OYf/D6eeOIJsQDhws3vyKp9eUW/fMHeMB1dKskeUUrjuVR09K8LHf0vn/0K/vhP/wz+SEB6wq8NKxBe6S2hr6sDXfEwoiiI5jmbJgi2lXK56vOgd4AXefl7Ef5lJgqfpeQDmaCwUTSCKMDE+UUH/cMTmMkZ2F2VQU9bGxqCIZCsT8DN1/BTOGdF3E06v2hh5qZ+ZREoqwRoe7SSBdvH1hETx8YzuDY6jZQRRIsz+wCE39/6uuFnaRC+uJTGPH1evfQJVyBc5iKvKUE4q1GutoEG4eXgpDwgKQ9aVgPvtQKatQ7a+BUB4eUAXEC4AAXpOVq+Bmyn4l8pVp4ZHcXJV1/C0ef+CZ7ZIexo7cRDi0H0hxxcnR7HC4uTyKQLksg8EGpGXUUMcV8AI/4lzFsZTEctBJcqEAxE4TTWwFdbhUh1FaoiFWCrVqhoI55PI5tdQiqVwJKzhKLjQ6bUiJLtIJVMIjU7CSzNwG8XsDlqojIcQl1lDAXbj6nZeWSKHgzUxdDR14fd+/aL0jjpg6fOncfgzSGxJnr4wKPYv28/YhWVKGQL8nhwg5XwbD4na3kxm8GpQ4fw3e98B/PTU8s9r71bt6Fv+3b0bNmCpo4uGWaZVFpoq1Rn5/mmeBNpt6Sjsw2Ke4++MRCnO4bGS+8UAC4B7ToAcj0BNjqIrHUrp4Te7+KxduDMSrRa6bl00MEkly/g9sgorl4bwOzsvUH4Ct3f7QOnDsuqHu/VwHu9teXOfZZRWFki5T5AOO0zpf6xio7O7SubSuNW/3VceO0YLp85D2dmEUvZnLhKhFrrUNfeDLMyjERmEdNTU8ilM9ja24unn34K23ZtRzQeg2nS7GxjvbikS5OFImuES83XDjTLdoVu7KTjJ10tlyKIdmlxVdcZB/FG6jnnA4G4z2NIdZmFEQJa0tYrKytQEYtiZmYK5y+cQr6QxaZNHWhsqkU6lcalC8OYkX7/FtTUNoi3OK95IjGDvt5e9PV0IRI0heY+Oz2BpqYYOjpaheKezqalOCNK9DbHjxfZnC2aETeHRjAyMoFUOi2JMRYBeExsIYlXxtDW2iKWSWRNcv6ypZC97iK260SweesOaS+h5ZrSlFJszDWTvkJHVzHk6htjSp5z/qtjVJ7vXC4Fr88r6yxjPL1uMBmyFgtBmH/CZlA3a0VCSn7Xn+xVQ1XdNrgH3u/8vZ/nvR0gXNatMgr6esk8ZQ9IAeq76eiCBaUfnBR13RvO5z8A4fdzXWWs3QuEO2UgXFPSXXmOZRBOFUoFwgu4PGfjzMgSnKVpdLdSHb0WLUFW3VgJJ29PiyG4dG54UPSrIEeq08v9AgQ2rLLTDZeQRIHwuWQWl6eSGEpkEEEeva2N6KiPop59YtLDWljxBifEYZmS04lAyVB3DcKlEu5SXpgpLlI9G6yEL+Di6CISWQqz+bC5pRGNUS8qTNJdOBSLroiVytZ52Kdtl/CJnwcdfbltXlTF1NZfKmFibBhDQ4MYHh7E4uIsZmanMCI/T6GhvgZ9mzeLsEdAevxUZtGyCsjlMygShJcU1ZV0popwZE1F5PIer/LFkb1tKyCcQZIC4XqhJAindVlidh43rg9J1YMLdTgURj6Xl409VhHBpk292L//ITQ01qLk5OH3k9pYkH4lp1iJucQSRm6NYn52DpUVFejb1I66hhoRKElnC/D5o1hMOTh8+BJOnjmPcGMz+vr6ZOHnpqB9PNfqVXOX4fudM+p53KksNbYIiBklkI4uFmXPko7+Z/CFA7jp9oSPko5u0ie8A11VYUQpOCc0PwYlaj7Q81s1aXDE55WauTKjcjcGD8yS26/NSrjhR9Hw4MJ8UUD4bA7YVV1UIDwURED6zjkDLGnDUJq1KyDc1CBcmtp1UMjtx01qMeHkDcpnHB9P4droFFIUZnMWH4DwjY2WDTybojUeLJKOvrgEVsJ9gchKosylo2swzvnjU4bzd1TDV/9+L/CtGDIrVZ21DlbAzxq39YKDdxJAup+TX/497ghMDMUK8TkUYmTvCaUZAjL9KZx38ZUf47UXvo/k9QvoDZbQUduIxmQQR3MJvH5zAC9kF2HbHlREI9gbaEJXYwt6GpqQbw4hUFcJu6MKNfkYosEKeGrj8ESj8EfCqApFEWUFK1+AN5dEtpBGtphEChTPCiBiNyNdyCOVSmJs/BauXzqFoetXEEhOwSnkEfX7YfpiSGcKyNlejPg8aOnqxK6HdqK3b5NYkV25dhULC0toamrCvn0H8dDOhwSEe00m/pTo5EZuaSsLP21FM1mcOXQIP3z+eRGnY7A8MT4BhEKI1dUiWluLcG010sk08ikKQrF3tU5U1DUFnaBEtzTxGHQr0XrjcCPH+XY8d6OK6nQQWXM+rafYdo+DvkvJeLkfm0BG0dF9Po9QlAnIrvRfWxuE27TsVHRzvSbcqye8PA5YC5CXrzn6Z+6Vahdy16s3CcLFfdYDpJMp3Lw6IHT0K+cuoDSXxPzcEpKpNLJhE9H6alS21iMQZ7LfL33LvZ0d2LNnDxpbG2EG/Ep0doMgXHkzk8nHmEfNExYYCEzHx8cFRPM7k0LOQgArxxRt022By9VaV6iNlW8+xpYB9lGz8p3PpBAOheD3B+X95ubmUaA9LRzML9Am7bpM0d5NXahrqEImncHw0CyKtoOGhkaJi2gfdunyZbFVO7h/L971yEE01lUhMTuLyfERNDfFsXXLJoTDQSylluBTPrCw7BIs28HI6LS4KszNJ+HzBUXEj3FVOp2SpMbt4WGMjNwWVk9jfR16e7qxY8d21NbWYGKcHuL9SFthbNm2Aw8//DBamlukB1/U0VdZY64McdUiqm96PdaxG88zvw9t0Zi0YHIiEPSK8jvPNe8811psuNz9o/wzlBaPq9a0DhGCbjT6ZrAl9Rd0eytBuENNjg1WwqWEsw4IX6sS7pS8Dyrh9zlW7k1HvwOEy7LpSh8QHOhqtQK6eSsvIPz06AKc5Kyoo29prUVr0FwFwvk+GoQbsPysyd0NwpVF2d0g/NLUEobm0giX8uhta0JHXQUaiLc1CHf7vCXTLNU9lo3YC6vurGMv09E1CLdXQPitxQVcGllAIuugLewXBfamqA8RjyXVTvUOSlBCSExUArdL+Pgnfw6VcAHdunqpVg0uTNn0oihUzs1N48bgVRw+9BqOHnkVqdQsens78cgjj6Czq0OqzXweN1qf35RKOKvDXNSlj9vrRdBHIQ7VR8pFUtOr9Ea/erNlMMGEiagnG6S8q4CJN8kM26ZYlVFBnDYY7DNfXEzKZsPFc242gXw2gx07tuHpZx5Dp/ia+xCPB5Ute6mIYi6KYqGEXDqHfJrCRF5UV4XhDZpwrJy0QpSMAIp2EIM3ZvH6mfN48fhp2fje9773CQ2qoaFBAr2VBfXOqv6bqoQLCGdUbgvbYqUS/r/cBcIpzFbvsV0QHlIgXArfBDcqYaR8wlm95hhVIJwAXVXK5arApLqk269te3wCkC/NFdA/PC4gfEe1o0B4OICA2xMOg6knnqM7QThFkpZ7S5Z7FInaV0C49IQbHpwYXxIQnjb8aLaTD0D4fS6wG38agzsPFlMZ8QlnJTwQjEqwJyPAtSijyInImnB5WwOErw5wVgfMspq74Lu8IrFe5e5XBYSvFqexPbTxcxAkAC96hf1SKvmRLeRwpf8KXvja/8SV149ge3UIe2sqUFzKwEx48OO52zhzewxnqjyiwNze3o39oRZs6ejGluYO5JtC8FSGkG+NYVOoFbFQBaxwgHKMMvsraRfE61soAsU0SIIv+SxkfQ68tg/huRgsrwF/KIil7AIunD2Kk68fwfCFoxgdGkJqfh4wIqB9nS8Yx1B6CRXxGJqbm2QvqKuvQ2IhIa1CdM9ob+9EX28f2lra0dOzSVTbN4oHM6UsAlRYLhRw8egx/OC552AvJaVyxupe2gACfN9gAMWgD5NjE0jPpYR2zgD9wIEDovdBQMJELW/cnzhO+TdVPVs7GbTxefbWvuIXCcLXE1RiBVULs/l8hgvCx3D5KkH47F3CbJZdXPai1kKOEptxnVinEl6+n5aD7tW2h28HCGeoRxA+ePUaLr5yFP0XLqE0l4LX8CGVTON2Zh5mLISO7X3oe2ibxAD0CG9tbBSlbn/Yj4K0PepyzP2PCU1H121C/JcCbSwy3Lx5E7dv35ZYh5VZLWzLMc07gTnvWmuH50prAfA8EWQSiF/vv4xMOi3UcCqek73AynM2S4uzRRFkI7ORMVNtbSVyefZo+xCvrkFnZxdGRidw7PhxHD9xXOLERw4ewDNPvgtd7S0gjX9+bgaVFV5s37YFkUgIC0sLUqhhi1qhaCGVyeLy1UEMDg7BMHzo6emT+clEg44HqTR/tf8KLl26iPaWZuzfvw/79u6W2Ov6wAD6+68gY0ewbccuiUNZENHf914gnACZ1W6xfUyTCZSV31ldZ1xJBidjSK4P/Hs0GkRFrEIE4hjn8Zz7vCxgrMdwYOyjqv68rbeq6FSAGNX8EoJwjSHKQfld6wkLd6x0rwHCGbdKeUdaK5Riuro/AOH3u5q8gTAbS2Sam1GWmZIAzm0bde3KLKuEK8kiTo7PIjs3ha7mRjzUUY8avyl9vzGT9A93qJfZh0kkWT5PylXY3Z+52FKFbyHl4PzMHIaWkoh4SmhvrENXXRTVDEKdEkKMSMt7OPSx831cVfdln3A+xp5YYcCXYPlZLwSGE2ncmJjHQraIBr8fPc11aKvxC0ShzZXXr3rZeZMsmdhWO/jkZz4j2bm//uu/xvYdm9XELhNAe0vU0aVPV/XV06Js5eZIb04+l8Lo2C289NKP8YPnn8PSUgJPPvkubN68CeEIK9IE3hkRWfB4uLlC/CVNL9WTgXwuh3AguCyEwwWOk4sAnQsfKxMMhriIcuGTRTJdkExyMBiA3096P6vsShFUKEElH2yLFj6kv1soFizx92ZlmiD8+vVBjAwPyabysY/+Dt7/vvcgEPAgWuGTrG+hmIZtmQiFIggFouCLuYEYpbT0YVMtt1DkdwnAF4jjxs1ZvPzqMXzrhRMYHh6W/vEPfehDQk1npaWc3lg+STa8wApnywRKBSiZ6hK++Y1/xl9+6Vl86YtfwX/688+j5A9jwizh2u0kbiYS6CjZ6G5tRk9dGBGPA0POk/IIFz9X95LK6NJzxaWJL08L/UPRRoko3mPg6pyFK0MTmM5Y2FIJbOpqQ0PMCx+Zm3p3EaURNcaVJqVb8BbFNyXCIh9blhHmwlv0eJRP+PgSro9PI2P40VR8UAm/3wV2o88TGh48WMrksLCUlEq41xdaUdkt6wknk0KWNRk+K33h+mcdIGrArf8tZ4PoYFs/tiY9UB5cRx19g72UGz0fP+/nl9PRZYoYORRRgC8fhNf2w8naoqeQmBnD89/6Os7+9DnEAz60RQKoNRxML8zjkqeEq7MzGJ+bx7jpw649D+O3PvL7eHTLw6gMhhH2+BAK+YQKS09wvzco/ZcMaPT5Z22OyTbRGzWKwmQpmBayXhte20A87RHPcLaELVoFJDMLyObSeO3HP8CFsxdx5NBRLCyaaGrphG2EYWXHkckk0dhQg1DQI2v1pr5uVMXjUhVbSmZQU1OH9rYu7Nl/ADt27EQwpITZdFCmkzbi8W2p8aA1NrjXLbH9yeeHWbBw6dhxfO/b38bS+IQkZQlIQnW16N2xHQgGMTQ7hUwyg4Z4nQBwVsAJTLRdJoPsch2DFVC3Qe2On/cAWvV561ew1qaj3+tw10uQrafALnR09oTb9HU2kMsVxaJsNQivrqqW60jRVsYCqyvhEuswJbxKmE1CqGWtGZW01/d1QXhZT/jq76rZM6vnIAwfDIqfil6JelQ0mCWeyWNi+DbOvnwYx187DGMhA79tCnP4dnYBsaY6HPy1J7DtwEPobO+QdjuT8Y/pWRYlZS46YK59PfQ4p7e1XuqUbkEAXpOK8kxcsMXPI+eCMaCmkxOsslJL4EzAyNiDwJuVWg0WmaDiudfjXqulMza6duUS+q9eEWE2qpWHQmF5r5mZaWSzGXhMGx6TLCZlU8tzH/THURGLo7GpGWPj7Bs/iZHRMWlHOLh/H97zzNNob64Xj/PkwgLaGmvQ1dmByngFcsWcKF8bXgPZXEG0A64NDgu4amntRE1tI8ZGxzBw7bp8T36H9tZGaUG5eXNQWIxUXX/44D4pLpw5ewYDA/2wzSps3/HQMginda2+UfvJtpRDAs9hoVhANstWSpWAIwOAiQ0mjfgzbzyPmlnA88efK+MUD/ZL9VtXwHWrwFp7GsXlirS4LZUQ8AdkbPPncoE9vo7ng/E9Hytr879j6P4iWV8syr2RdWE5k0B+Nl3RYzfLWt7OopMrK65HbqvNPXrCDQlAVD2paFmiJ2J4AlIJJ0svHgkgGg7CywLCMkDjKXygji6h1b3o6PmCAuEqMHcrryLe5YJw9zEOaBZqLs/ncWpsFsXkPDpbmrCjrRpVPvU6HynpblCxIkm4/JOr/qwAuVSqvUqBXYQJPQpbL6VLODs5L+JpFV4P2prq0FkbRtxdHz2k3yohvzvQBPs6CORFmM219eGxBFjpJRAvAZZP1UJHFosYGJnBQjqPhmAQ3QLCvfB7IBQdMgBKpGyJn7IBU3RGHHzi05+SQIMgfNv2PvnObwsIdy9IeT8LD6ZkW8ikFjEyehM//em/4ycvviBVZKqANjU1yMZKgGzb7E/0IxD0STWcQJd93MR6hXweflre0KqioHwwRb3TNAVkE2x7WeU2gEKhKM8hnZEBJH0jwxECeLXA6swu1dELeWY0KfRWkAkarqiU6gsXOYoWXb50AYM3buD3/uNH8Hu/9zuIRuhR6RHv3ZHRIWTzzHRWoCpWgzCTABxPJpVcefILyOZ4jEGY3gqcvzCM53/4Er71w2Mi9sMew9/+7d/Ghz/8YaGm657wuwKAjWY5XRDOBgcKu5Cu861vfAPPPvssvvxX/xs+85//BEXTj1HaBY0kMTQ3j82hgCSOOqtNRKTPlB3AHOdqrLMvSd9MboYy7UhO13PP1Qbk2CP+d3NOV2Yt9N+axEzGws6GMLrb6lEbAeiooQA9NQ9U8MLPUHNEjV1hiIhVkLuQrsgnwucBSMZlde7MeBrXWQmHF20P6OhvW2ivQXgynRM1a7bkmP4yEE6mhOdOYTbOXzVUVqyb+HN50L666lAeoKwlrnTXF/wVBeGOUZC57RR84H+m40VmeASnj/wUr9HKT+sAACAASURBVL74PFLjV1FVEYGnkEExlcRMNokrdV74onHkLRujiTy2bN2Dj37s03h49xOIhSIIwESAApniI+yIB7baYZXIKee8uBfwRy4THktaqYoE4kzelRwE2RvpZdXKg7TjIJdLy1qemprEyWOn8MPvv4Cr1+YQDFWiZFbA8EyKQOOunVsQ9AGzs9PYv38ndmzbJuv+6NgEbt8eQzZXxI6H9uDRxx5DY2PzMjhg4KvamCwJgvX40fohBA2eoImQP4hSIY/hy5fxykv/jrPHjmHg+oAkXKtbWrBp+3bUNDchEI+LUnJrQwt6e3ulSqn7NwlKdCK3fEyrMfkAhK+emz8rCNcWZbZDF5W7QbiqX6wNwnXQvlr48ecBwunqYVsW5qdncOXISRz56avIjM0g5PgQ9PgwkllARVMt9j/zOHY8vBvtbe0I+HzCHtIC3OIMQsvHtcS73DiG31FXXTWQNj1kZpQEeOv+boJzXZnVTD9tP6Yrt+Xq9/rccdwTnJNCzfHOai8r4fOzUyhQZ8HPanoV/P4AlhaTInzIyrU/QOBfFAbkxNQY5hIJTIzPSwWbX5CJNfrB8zijFWG869FH8MwTjyMW8WP41i0szs+hu6UJm/t60dBUL2tMwSoiV8xjcmoaFy5dxtjkLOJVNejs7oPh8eH0qdM4/NpRpDMp9HT34KFd29BQX4vpqUlks0k0NNTj0UcPIuAzcfnyZQzduomFtIkdO3dLIaSzs1MVdYruPHaT/jyPmgEwl5jDwkJKziXXAc2M0X3zHFs6cSEq8tQ78rEN0rO8hgjwFuvYFbuyO+eN0nTSa6zErLaNQi4n1rgiGcjiyrLNMJ+xIv5W/l7vVBAuoZ/b863H3dsNwrmX8f4AhN9/iHhPED69YKlciQvCdRGOlW1Zszyqk4b0A1bCb6RyuDq7ILYrTXU16GmJIx4gZbgEH7MgzGbeYXgGodZJxl96wgU9y4JPSoxl0QWafEsv7JKBVLaI/rkFjKfTCJseNNZWoakmghgrggJoaDu2Iqqgy3ohi/22JdgEG6wAMyFAYTb6JBcZYnlgB0wUSsBEKouR6QUkswXU+gNoqa1GU5UfIdOQXhuHvbVuxpdTle/BoOgzn/mYUGf+5m/+Blu29q66Aup7rU96ub8LpgRN3ODMKevh5Z8cVoiTGJ8YxqlTJ3HyxDHp+2aAEwj4kEyRBj4Py86hrq4W9fU1iFaEJPtNhXFeTxFSo38iPSrz7DdMLQddpPeU941yU+HzmZnl88PhkIBwfpZ+nlZHz2ZySCYzSKfoFQ80trUhHI6KKNvczCKOHDmCI4cP48Mf/hA++YmPoypegYCf9LksTp48jlvjw4hWRNHa0Irm+npUVcZRETYQCHnhDahMP4wAspkSfvyjY/jnbz2H187clCw0LW5+93d/F7//+7+PvXv3Lh/bWwLCS+zfZRaaBHIH3/zGNwWE/8UXvoI/+txnkbG9GDO8GJ5awngqjU6ficbqSrRU+FBBUFO0RHylxA3doEL/Cgr3umqf0qEt/doEVSsgnCrZZGQQql9fKOAm/VGLJfRWetHSWIvqoBf+oi3BhUOBNdEpNASEE4AzyOe1lnlhWrAMUrfU+wlIF9E4R9re846D/ukMhqcSyHr8aHfmHtDR72/KbvhZGoTTW1pXwj0uCOe80j7huidcbFnusxK+uiKgf38Awlcu0+oqXMltzSgUffCWPPB5vBj4yb/jhW99DZPXLqA+bCEUCWF8ahyTi4soRLy4ta8Km9u3wspbuHpyCC0tvfjDT38We/Y/JbRzEx4EC1xzST+y4NCnk8mxZU6k2yYiYIHrg8jiyOpvCcHSguNZgmOGRJekwN2M1pO2jQrbg/OnL+IH33sBrx6+gXwRCEYakCr0Ixzy4n3vfQohXwkXL5zD008ewLsee0zm8vxCEhcvXcHVgUGYviCam1sQrYgJlZz0zng8viy2yUQmq09UOmYATMDBPthMLouG+jpUBAOwUin0X7mCb37tH3H8+HF5XkfvJrR2daG+pQXtvX3o7OhAU2OTgA/NtuKYLO8FL6+uPgDha1Nr11NgFx+MNSrh7AmfIR29uRmdHV2orq5ZsxLOc08rKw3CJSHiWpTp67IeCC9fa8oTgOXq6HftwcvJZvU9l5OIa1TCuW9ZUm0B8qkMhs9dwWv//jImLl2HPw/E/GGM55MI11dh79OPYecje9HR0QGpaCu/T9HtVcRCl9a5xmqtBV3Zo80xTsBNIFlZWQ3qIfF3rYGjWvsgiX4ee7kXOH9mJZdAk3fOGRY5GGPxd8YqBN+6V5rgMxz0SmW5o70T9fVNAsILedUqFgoHhYLtlFh9n8bI6LD0kV8fGMb1G4MYuqX6uCnMxrbO7Tu2Yt+e3djWtwnzs5N4/cRxzE5Por2+DpvpRNDZhlBFROjoLFRxfFy+ehXTiSQ6u7rRs2krKBb6k5+8hNMnzyKXzWDzZmru0Fa2BfNzTACMoLW1GY8/8RiCfhNnz54VOrrhr8O+/Qfx1JNPSbKN4yGXz8l3ZRzJKjdZAzwnPE9MGuRzinLO53LtaWxsRHW1Ymzwxj1LW+Gq/UuB+vJxp63Q1t6EGU9xJeZrXFU2AlZilPLxQMYEm1BtC751yCu/SBCu4sK1tTvuqoBrQF7WE14+zxSlXG1C91sJJ0OZyQqV9DcEgEtS2fUJf1AJf+MQ8J4g/EcDybJKuELjDNQLpKIZpDCrXlVWN3nRknYJ89k8rEIOkXAQ8VgUAS97CSxR81V1d5dM5GbAfFZgpSd8GaRz2HvkcyxeZL/K+GdyRSTzReQsComVEAkFEQkF4DeUTzX/poD8nbeAZSoA7gJxDfi99A+3Gdx4UKSti+MgUcgjU3RglQxUlIB4MIQKoWDzWCzp/eWc5WYUKHkQcAhaSvjfv/iHAkr/9m//Fn2bu3++IFzNJDhWAUtLcyKWMXzrBpLpDKqqqpFMLWJw8AbOnz+LqekxbNrUjb37dqOuvmr5erDfnbSgsEdVPJhQ4KahaeikCurqmq6IyCZj5ZRlkteE6VUsCb0YyvMdUtltFPK2LKyk9/iiSqyN9KqluQyOHj6OV185hCeeeAq/8cHfQC0VzX2Kanb8+FG8dvKoCAl1t/dgU1cXWpubURk1EY74UF0dRZxZ4kAUc/M5PPe9l/Gtf/kubs3MSXaZdPQPfOADeO973yub8FrUJHW8GxXdUD1FTNzwO/PV3/jmt/Hss3+J3/3dT+Ezn/8iMo6JRKACs+kM5pkkKqRREQ6ihnR7Jw8PKw+kE3lDKBleFGRxVPPEV8pLsoiihkUPhZII9GmJ5yas6DZgemD6fZjIAtMLSRS8AYQLS6iJxxFlttgqwGcyUZCHzUDfSxBOmisTR4aITTke+o3T/5gdqOxH9sEr85COHLQV5PczMZUtYXYpA8ukRdnYAxD+xmvrm3uGo+joAsIp7kN1dB+TZcpikMkX6QNn8sddh6SjYR06evlc1Aek58Ba/643P35V6ejU/IDHi5RN71tLWmFO/d//gDM/+C4a7Qzaa8JIGsCJ8RH0GyZqN7ch84gPmxp7kUokcebF86iPteDTH/tjPLLnGVTFq2FSyyFflASZhz7CflNaRYRVJXoPjoCEEpPc7Bd1mSsexwOjaMD22MgG0+LvwbFi0uejZCsvZ6uEiaExvPLTw/jeiycxMj6LQLwZ83P9iIQD+Mhv/DriEQ/OnT2Jdz28E48//qioG5MKP5tYwO3RSQwOj2F8YgJjYxMCJgjEGTzzX1314++6gs2qHf29b1+/jb6+Tejb0ofGphpMT0+JTdnFixfR09ODPbv3or6uCbFYFZobW8TvOBBVlkM6ANSVbw1GVgfWDyrhdy8rbwaEa3X0chCue8LvEmZb1RNe7hOu16Xy9We1ENbPCsINqEKNW/FRMiZkhggpj3PIwcz1W3jtpZ/i2okzQCKDmBnCpJ1BsDaG3Y8/jF2P7Ud3T4+090gcKtlLVVBZpoutsWIz/iFYZp/3tWvXBCgysd/d1YuqKiUAVt6SoQHiWou/rqjzPTneGWORPdnf348zZ87g/PnzEkMScBJ4burpQGdHu4Dw2tp6ackL+EMSn/F5rISzAFAs5pDNKjA/NjqFgRs3cOnyFYyOTQmVOzE3J7o47a3NqIpFMHTjGo4fP4a5mSnUR6JorK9HvCaOSEUEVTVV8FdEML+4hOHbo/BH49h/4GH0btqCG4PD+N5z/4qhgSHkCzls3boF+/buQlNzvai1T47fRk9PF977nmeEEXni+DFcOH8W/kgT9u1/GE8//bQwE8sp91oNnvR2gmpS3Gtr61ARjQvQZkKOCTzeeZ41I0ePeU1jp084B4gGjzqBox+/63qQYWSpggOTlyhYkgSV/Y/CdMWCMF790bCswaTJ+0Nela9ZdXungnAFC1S/dvm93KJMP0f/u1EQTnaw2FRzr3JBOPGgVkd/AMLfOAy8Jwj/Pw7fLGs3WKGjQ/o3eKegFDdQ0pwdFA0TRfFPpsom4Pca8HoIkG3YxbwId2njd+k0YDBp0e7FBRaShWEmqoRgMCL9BUUCAl8QhulFrsgsi5JVI0mXWVrScqlrTmEwUq2X+87LJovf8q6AcJN0PgXWwybVwpVhWd70olhysMSJbHgF9IcsB0wRBMVrWYHwvJ13QbgHAVY0BIQDX/1fvyCLxt/93d+hd1OnxFIrE/ZtroTrnndeh2IWqdQS0kn2CBYRDkewsDQvi+H3v/+vOHPupNDTH9q9A21tjao3iorbrLbYDkJudpcZQVZ5ufhVRCuEligTVfrS1cCSVInJfhn3TrK+NNmvgIJCnptNVkTZeKeNTSK9ANtSFiq5tIXBG8O4fu2WbDi9PZsEhIdDQaFJMnlw4uJFMN/TVN+CzpYW1LMC4y0CRhF19XFR3AyFKlG0fLh0cQRnzp+HL14hNjf0m6USKhU9maHW3+OuhfRNgHBmUu8E4d8REP7+9/82PvWf/xxpy8B8pAop20Ha64NVSElbQwWKiJQIwtlfChQcE5bjQcHjX05Uefk4RyY3XI8yG3MIwsUrvIQgQTX9Tf1+JGwflnIFIByDsTiNWDgMv2PDV8wj6PfBcfLIOHlFaWVlg5VwGPDZBhx6iJsuCKdaaMkvIJy5lKjJ5FoJfp8PS6UAlnKs2oXQURp9AMLfeG19c88oB+FLSfF81iBcKuGrQLgUclaBcE0NXY+OvrZa7N3q6nd8gV9ROjqKHhheL5K2janJSVy5fAk3vv2PSPZfwK54CI0xP6byORwaH8GVQBC9+7cjszOPpspmFNIFDBy7iTBieM/j78f7Hv+QVLR8fpVUYZsPSTymWwInmFAgXLWI0GaJ+xDbVchcMZkQKBoiFFcI5CRhpmCIV1nXcW2wLOQzBVy62I//67sv4fDx0yiFaoD0BPymgV976hE011eIMvKmrnrs2b0LHe2tCIajyBcd5AsOEotpTE5NYXiY3sAXMTIyIvsAK99MbGpKOitTBAusZA0MDCAxlpAq4a7dO9HU2oCFxXmcOX9ahhFZSHsf2oeqymqEghGEgmHZexzux2WR7Xpjc2UsPqCjr15Y1usVZ/C2ViV8PYuyt5KOXn6MbxcIt2mnRVFZB1i6PYmjr76Gi4dOIDc6h7g3hCknC391BXY9dgB7njiI7t5eGNLb7cZjHkeqvvyN7jBr3ThPCZZZBScQZ8KJQKWxoUXYIgSVnAPahkxXwHUyqfy78/01ACc41Grqr776Ks6dOycaNpxTLByQfRLy07a1Ak2NzdIaUskEHsXG2BcvQIdgnrEX54SyUFxazGAxmcLI6Cimpudw69awqKPn8zkE/V6EAz4UcynMz8/JehAzfQgHg7BKRRGb5JykOSqdH5KpDLq37MBTTz2D1vYuXL46gO/+y/cwfPO2xOg7d+7Ent07UFUVw8jILVwfuIzm5kY88fhjCAZ9uHz5EoZu3kCwogXbt++SOIzniuxJLbCm7do47xmb8fFYrFJAOOM1rjtayI3XYnXCQ8eamiO0rHfCdZEswzILrjvGpGhumMil0pienMLM2ASSC4twdLuNx4Oqmmq09nSimt7mQk1fu1Dziwbhyop57ZtObr4dIFzaGy3FBOVexvWGAFyKsq4w2wMQ/sZh4D1B+P84nygrK6uMIWGyUBBYCTeZGVIDnRR1m9S6ohaJIEADvL6S9GrQz7nEzKOAb76Bcp8zbFLq1KLIbL7KSjrweQMoFIvIExD4VOWUFXA7XYDHUtVHgnAKjFHngb8rqpNqCi8XRDEd3zIItyhmweqeQ5VZRddiFJv1EISXkPEy60VAX0LYAUh+IVT3iZ8Uu0JoVaY+O2AQhHtgOiV89QufkoX47//+79Hd064s1qT5SMHVt5WOrq+z0GkoalFUPeKZolAKrZKFmzcG8O1vfwuHj7wi/eBtbc3o6m6VCjaziIqB48DnrjOsQpMOxEwkqYf8txxcL2cYPfRtVEkQnn8uznIFORlJLbKpcmkhly0ily0gV8gjkZ1HIWfDKvJxv/yczxbh8xDoG6iuqhF/TGZ7SdcaX0gKTToaiqK2shKhQAB2bgG2k0VjY7UEh47jRcAfh+NUIJlJob6rVio1zKzyroNHvYj/rCBcUbddEE6tAQDf/NZ38eyz/xUf+s2P4uN//DksZC3MhioFhOcCQZTCDKZthKwswqUcvKxqs6/M8Kv38gTcAMGBWRKSKbyOJX7gJYNEZPqZqqFEkM656PGaSFgmlvJFeCIViFg5hAjcigX4ijmEAj7YTl56SclaKrCwJ8J+BnzkmjNJZtB2L6is0JwA/CzElUoIOXlY+aKo0adKAaTIZDCD6DZuPwDhb7y2vrlnrALhrNyQjq6tcKTlZpVP+EYq4avpvffqG38AwgEja9LuAYseB1evXcULP3wemZefR3xhBvsqQ2iIBTBWyOPHk+M44g9gy8M7ULkzg8poPbyeAEYuTSM3lUdPYy/+8AN/iLa2LoQicWRMW1gOBdOLkGt6KSaZLpPLYruJarCS3kUmev0UNSm4dFqqLjJptmz7yaSkAzuXhCccwdT0DP7Hd1/A9374IjJmBDWpLGAVsWdnH3rb6yWZUxly0NrcgD17dqGhoxv5XBGFggN4g8JCun7jJl588UVcuHBBgmOKp5FNxOoVqa8EEWwpIrAgEPdkPVIZbO1sRSAWwOz8nGyeVD/fvn07NrX1wufxCaVfcrlkofkUCH9j8K1H4wMQ/laC8PUq4TqRJxZl91BHL6+El/eFr7euvBk6+nqVcIc6BWSA2A4yEwm8fuQoLhw6juzwDKq9EUwjB19VFDse2Ye9Tz6C9p4epR5FpolooSgQzinEPW6tGwFW0SouC4RR9Zye9laxJDZgTPSzcs0YSduM8buvxyjiXNGxE38mGGW7xokTJ6TSzrY/xi3SIx4JoDJWgfa2DnEsiMWr5dDtogUvrcSUUp2AcbYjKocanzBnmDhYWEzj5tAtvP76SRw69Cqy6RQiQT9aGmukd7u1qQEVpk9sBbP5rLglzC/MY2R6EsOjY5idW0BdUxv6Nm9BbV0TJiZncfjwEcxOJ0Qb6KFdu7B12yb4vB4MDFxFLrsg8WRvbzdKTkHOExNx/mAdNm/ZLtV4itJxbSGjgOeB6wrjM35vnkNlTeiHx1D+3hxTGkgypiQrgWNO0dZX1g6dkND6CHwtY1YCex273nF9WSwsOFiYTeD6tQFcv3QVU2MT0hPO6+gLBtDW2YEdpNt3dcEfDsIMrFEGd9Ogb26zfytexWO6NwhfXQm33OeXC7JJWLlBOrpoadkKhLMSzqIaqegPQPjGrus9QXj/+OxKT7jbd8DqNSvgMgngERAgPR65AkbyHlyby8BZTKC1oQYdtXFUeywh0pqkz3K5I2BhnyrBuyiKuZVwadNR/S5CKTdNyVpapMxyQvr8WEpnMZDOYjidRWU+i7baarREw4gaVFIF7FJOAXwZUSZI35MKAsVvKKXPQULbDqH5OjBsNeF4UDkzDB7p2EIONxfTmM9baPIX0F4bQ7UfCDtFyfawDM4KBQ+dCQCvWEY5+G+f+3Mkk0v4h3/4BwlUuEBoq661L4mbMNjA9bpbaXX1oqCr1Cs9VexbogIlFTUplHH16hWhQJHeHauIIhgKuQsd2wYcmF4buWwOC4sLqldnbh7pTFpAMScae6q8Pq8kHFZ6xFU7Amk9/CwNwHmSdPWZ1HP+TEVR21E+4pL9DIYRiUaEmk6fSwahYhnC669QvyQ0pNi/3JNGmjvFHwyp0vJ9/axyB5WnJr9bfUO9qGXKgupTNCb1Jmv31W08m0nlTObhmcRgrxzwja//E77yV1/Gn/zxZ/Ann/8LOF4fhnJejCcWMb6UR2UwiJp4BVrjflRRWI6WMHYBXBSZZKDvtzBBYMMrGyo3GdqLkY6uGBuiLilMDhuW6YNjenE9WcLw1DyWbC86Ag7amxtRGzLhzy2Kqq3XMFAsKeOzorSQ8CcH3lJBzjHf2XZFSvg5FHASP3nO2UBUmCGXZi0MTy8i6wlji2fmAQjfwLzdyFN5jcn2SWdU7yDnCQURTbZ7uO0/Ky1raiwzPaOBjFY712q9OnFWnkDbEA1dH/w7sBJ+L1uo9eazSsFq7ZGVK8O1T0R8ODMcJgiZULZEEd0bDiGdSeKVH/0b/ulrX0V+bAjdTY1orIyhaGUwOT+Hm4kpLAQ9qO9qQO3jFaiqr5H1cmkxj2vnbqLCX4VPvfezePfj74W3EITf64cnRC0ISwJO2VDKWqkkjcx1T/5Wts4Lw4q9um7gJY8XAKmGlWDlCvD6w1hMFvCDHx/H9557HtNzFNhUglTxKhOPPbIVLc21WJgdE9B8YP8BbNuxW/RBLKcI0892iBQO/ftrOHzkMILBkDhLsPJVWRlb7mVNp9ICUNS6SsmJwPKeQPEo7gPU8ujq7kZNdbVYBpVXCGWtW26Ev3MvWzvc3chMemc/d6OWZm/m29gWA2PiTio7eyVGG759G/0D1zGbSKCpuUWYC/R+5r5pF4rwMphmZCd9nq59rBQ71BGotWOFvVAOOMurvusJsynIu7Yh1HrnxLAJON0pAgtWyZYe3ZAvoKjEOQcLU/M4efx1nDt6Crnb8whZJjK+AoLVYWzZvw2bH9uB2oZ6mGE/TIOFhai4ErB65xRK8ATXPiYWAnjTtHRdxWVsxL+xRaOxsUlALUEkGaJrV9VV7265kBtfT7BMNfXTp0/j5MmTIibL4gfBaXdXFx566CHs2btXrAXJalSWc7QHZsKORS62D9ooFoqqTckqCmuUUt5s5RweGsHxo8fwk+//K0qFHHqaGvCunVvQ2tSIeMCPEOM5j0d0X7JMCiRTOHPjBq5cv4HB0REMTs4IEyhaXc3yk/RuZ7JJUFG/qbkJ1dVVMq8tq4hsLquuhwEkZhOYnJwQvSivqTQm9u3bhwMHDqrefNnPWP2mfzpF6WJS9WbBTkAjTVXZX2wVl/vE+feJiQnZF+lTTnFgRVn3SgzIa6X3TK2ezrYZ7c+uW2n4PmTYzqfzmL42hDPHTmDi7FWYVgn11TWYTi8iTxZoZRTbD+zFo4+/C/GGWpR8aiws75+rNAzWS+K8mbl7/69Zvyecx1kuyLYsCljyKjKrnGeFGfTv/DOvmTAs3P1Hs5fF3Fnsxxjvq9dYzPi4N7K2NEu2SH6yxcKagapoQFqh+KmGsqNyX/FAHV3G073U0ROpbBkId+vV4gNNEO6IWBozX1zp87kCBlIlnJ9KorSofMJ7m2Ko89LKqwSv9Jeqi26zz40XVBQMldACsZHpiisQhFOoSqxQRDzKgOkzsJC0cHEpg+tLKVTlc+hprENHZQRxr61AuEPhL7fPp2QKfY8g3ENhKsOrQLhB70xXqd3KLtNbch6vgPDbc0X0J9JI5IpoDRbR21iNupCBaIkTnvRBCuUoEE4KN19FQPjZT/+J0Gx+viD83lNVgC6TBqWSBFWTk5Ny50KlqT78VwfskklFQRgITChMT89gamoSCwuLSpBFlCYJxKkHwOwXN2dSmJU3oMq4KTsHjhEl4BOSRZB3Zjm52ft9EXkOFwk+RytcrqWIu26PKo+0UJAFWgt06J4hjhtND9PCKXK8cuXfQhDORYpJDiZ6DLg+4V/BF//ic/jsn38B8AdwM+PByPQ8bs9nUBMMo7E2jvZqE9VeJoFsmE6eKSpJaFEcTQIcMkEEhPP9Lf6mGzbEr1Vyn0It90oLyNUFC4Njs1gomuiNetDVWo8GqqMz28zuHIq+CQj3SE+4SoYRhOdVTx3dDThOXE4Kgb9k2B1LQDhr8mcn87gxPoeMJ4Rua+IBCL//XXJDz1Qg3IN0JlMGwtV4Xi+pZ5YsmY/L1Sv3Z10VKA+OV/9cDs7veaC/dCB82ZRP7T9rfXmJMkyUbAcTt2/iO9/8Or75z1+HNTeFtoZ6VEcioIwDrQLnChkknByMqAed729Gc2erKA1n8w5uXBiGlSnhdx79JH7zfR9B3F8Dr+GFLxISlorh8StG1qpbeWWi/CEB4aQ/SPTEg1Tu4iyT2QUHpj+MTMbBj358Av/y3X/F1Mwi5pYscbiIxw08/fRuUUkfudWPXCaHvr7N2L5jN+LxGEyfB4vZedy+dRunjp2UPY2VOd7pEcxxyHWW1SzuI3rNVuurEuXUPr48Zq7tqrp1JwCXdd3gHrA2+Nl4UnRD0+wX/uSfDwhXIqsMvnn+1wfhNQgEQgqEyzik3oRaT1SiZH0Qrk/k6sTeWwrCC6Q6KiYi90MWgpRqkNL0MW0TyekFnDx+AmePnUHm1iy8WQdzxUVkkEGsKY5oZxV8IT/McAAN9c3o29SH3q7NiMcosOZFie1ta9w4zvW6y/VUj3sWMjRTkFVc3nXMUW7BVf6WbF/Ta7LubeZ7sB+aBRLS0g8fPrw85x599FGhcJOerr3G9XkuX9t1pVOca3K0nyeHBwAAIABJREFUoCVN1JSYd2J0AufOncfhH7+IfHIRXfW1eHr3drQ1NSFsAD6JwWnzylYzH8xAAKOLSxgYvoVzV67g+KWrWGIRhn3a1dUwfV7E41FJErCqzbmt6eKM8ciQYQWcfe6Dg4NS8Q6HKiSRR0bMgQMH8Pjjj2Pr1q0SE+o9S4u08fnsv87lUssAslxRnkkLXgNtn6vjWFa8FWhXTBld/GGShI+V94bzfDFBkUjnMHjiPF558ScYPnIGVjqHqooYsmYJOdgIVVVi7xOP4j3vfS/aujphRNVcWN4z3+EgnMe5ugouPd8lxfpYqxKu/14O3iU/TGclF4QrIO4KcpeDcNfmlu/BWJZ99QqEBxEJ+x+A8HV2nXuC8KJTWukJdy2qNYSRrbOs75nez5fmHJwenYeRmkNvWzM2N0dQ71dkCb9KtchhWKLqvJIP0UEQ+2PdhKf0ynEtsQQgqL8vZh2cTWRwbWEJ1YUi+loa0VMdQJW0prsWXO4XNWBKv62oH4p2tQL+ZODqzzBcujXBR85QnzWyaOPSZAbTmTw6o8Cm5ho0hg1USK86q5/K6owbgVINVSD8kx/71DsOhKvzqhYNZk61hYZeqLQljGonUHQmsStj5bRYlKynWGXMz8uit3ri8nV64ymnufJnZjW5QHMxJLWKd2YnBUxQDdwF6/xd7qZXrDfKN/M3oihqEY47qoACJlUVSa2Wd4789UD9xoM+9r+sDcL/67NfwJ9+4Ysw/H4MZkq4PZUU//mmaASNtTG0x4FqxhVMPJUKSoNAQPjKIdPST+zDmBGWKrV6UMYzX0dmqmuacWnexvWRWSTywLbqALpa4qgPAkEKGEqFioksVWPXn8H3Iv1VgXAPW03V9ZXPkBSZfLYFL4rw4NQ0rfsSSCGAtuKDnvB11tOf+c8Cwh0P0umMBDAc4xqArwbheizLdXSF2e6HEvqrXQlfoZ0q2OtaAUpQQvYHU7HKtkgShSUfFqdmcfjoT/H9576DY0cPoTbgQStVwP0+VFbFUNNYj2LAxOXxYdyauoWOdzehZ2uP9FiS5TJ2YwqjgxN49/YP4nc++HvY2rZDxNlIKaUmg/ggl4FwfX10ALV6UMmclf4rlSwDRYncCoOIDfnDKORK+OGPjuM7//I9TM8uYmImLTaS0aiNd797Lz70G+/D2K0BXLp0RXowd+3ci63bt8DrN3Hu0mmcOnkKi4lF0dSgtaOm3HKB4Djk+q37W0WrgADADe50MMzvQcCukwl3J4O0WOvd02bj6/HPPPV+rm/wywjCy9eV8n22/Lq/qUp4wad0h6j7Q2alKFK6lG92T8CP1PQ8jh8+ijPHzyA/OgdPxsJEchLTyRlJjHnqyDopAUGvgPBtW7djz84D6OvejKrqGpS8a/f7Kk9wxiyKeSJRpq3GvlSjXd9qAd6uyPr6cYtX4iqdFNHglfEVtRcIwk+dOiWf98gjj+DgwYPooptAff2yCns5PZtUdoJSHiOBZm1tjegXKR2JEhyPDwvzixi6OYSTr72K8VtDqPR78cSOLejr6UE8HICRL8ApFpHmv6YX4VgMaQC3xidw8sJFvHLqlAj8dvb1Yfvu3ar6XVMpn0cQzThPV6B53FeuXFEijbdvSyshY754ZY3sZzxOfhfS0plcYN871wYm87RyPMcKC3ukl5ezuvTkLKei8/N4HJpyXv58vQ/qIkx5FVy9BzCdWMLll4/i0E9exszZfiBTQCQQRMpjI1kqIlxXhf3veQrv/+AH0NbTBW9EhWF3jPN7FHbK4++3b3FZvxKu4/VyIC5/c5mo+pjKhR3XBO0CmKTZdKU1QPK/ilGgbyotpm4PQPj9X/F7gnCnRFiqb+oEq15YdSuroouH9rnpAk7enoORXkBfRwu2tlSgMUgRKPawqlfL/10Qrl+/DIrdx2Utk74dj6iUc6ljwm4xY+Pk1BL655ZQbRWwpa0FvbUh1IoXueoFZ2cyb9SMdceOVHdZsdS1dgWeiWBySi0TJeRZJS8ZuD1v4fz4EqYyBXRFgM2tdWipMBHVIIVJATW73M9RIPwP/uCdB8J1ICOgVFfFXQVJTQeX66j7t11hPFphsPKte6G4mOrJqYEvmRC8RpqWvrIAso9H2cwokO8VupDX61OAXc7aCq1lGby7fysfuveqgss4cuk0qzN6/N7lgEU2Ttd6Yb0NcuNB3/og/Etf/DN87r98SbLKBOFD44u4NZtER2UUTbWVaK/yoMqrOj4NaiXQgsyQpo3lBJFqzdDE2RXgoNn0PI8EzhSGI1W8//aUgPBddX50t9ahPkQQXhAqugAK1TgswF3PNxOko1OghCwR/VkahPPTbeRhCgh/fSKH/uFp6Q3vMKYfVMLvf43d0DM1CKeY4WoQrsfuajDDSvjqJBh/X48qqg9ovaB5zQP+ZamEu0BR7RErM0xo6LYlFDphd7E6xIpLNo8rFy7hRz/5Nxw/fggL87PY2d2JbZt60UARoXgFqhvqYPk9OHThLF57/TXEtvrRs72XxFmYQT8SE0u4cq4fDzU8jA++5zfx9IH3IhKpUuGbh5VKVdBWU1XNTn397kxVr1wZVUhWbSMCxrlfMnS1PPAGwsikLDz3/Kv47vf+FQsi1sQ2HyZH83jmqd344z/6JPLZBRx69TDmZufR0NSG7p4ulAwbJ8+dwI2BG+hs6wSrcctVK3FE8ci+oNdcHtFylYnriOuUIudX+gRX/OpXAzO1Z78TxY42NGXf1JN/WUD4vYB3+Tqzcu3fJB3djWFIRVdsO8WAk4SUY2J+bAaHXzuE86fOozA5B2TymFiawGJhCbHGStT21CMQDqFo0P6qiGAwjL7ubdi/5yA29fTBF1WMzNU3vYbq+EAXDyTxvwZ75d6DgU4xlhQ8NDOE84WV40OHDgklncUOJr4IwEnbpt4NE1l8nQbgBL2kwxPsUjSR78e2gm1bt6KxrkZaN9mrKw5DhQISiTmcOXYEF06fwtL0FLa3tWDX9u3oaW0WTxS/6VUuDGx7Cvgxl8vjxvBtnL54CScvXZaYetf+/XjimXejp6dbNJg456W90OuV9hQmBAi8aUvGCjgfZ+WbgriVlTWYGJ9Q4o2JhFT1ebwE4fxOTCTwPfgagnRa6MYqFXtG99nrdUQnLnQ/uGo3VHpFmgGprwuTJPr66XOnQXwxb2FkaAxXXjqCyyfPIjSTRlUgjFg4guHFWUzlU/BUhrHj15/Ee/7D+9DQ0QrDVC0/q/ffe13zjceVG11O3hiE63fUa7ZjK3asjqFX/6uTpstJ4DIQrivkxN58i6IbV6uddAWEk47+oBJ+f9fyniDcdvJlaQ43ZBEhMw8sBiwliAUSo4dcrogLMwWcGlkA0vPoa2/B1tZKNAY9oI23VwtiMGzghHf7wsW5zK3uaeChB4VhmijYCoR7TAMLS0Wcml5E/1wSVVYem1ubsakuilofReIING04Iv7GRCl7v5UAlYGsAB0JcKXPSVUhUUgLvYa3nEGLMg9uJwo4P7GAqTRBeAmbW+vRXOFHpccGVx8Rxlg+t1RaZ2bTwic/9UfvuEr4WhuHLCBrky+lusHFUC9+/Jq0F2OvoPa+1EGWnow6w1hejV4N/ssnNd/T71tnw1uDKr6RRUwnGyQAXLVB6s3z5wHCv/Dnf4rP/5dnYYZCGEw7uDk2h5vTS+giCK+rQkeNiRo/ATjp6BQs5BhkJZyWQ65TgOsTztlBOrrO+izPF9LRDSBnG7g4U0D/8DgSBQO76rzobmtGQ9RAMJ+lK5navOkDblCBXfWAu54AohBqOAThbl2Qz6fOgetHXPT4kCt5cGIkjWu3p5EuBdDle+ATfn/L68afxTXKLjEwoe2M7glXXrSrQbj+XQS93F611VXutf6uN+BfSRDulCW0VBiiwgdWj9hPSXBrEpDbWEgkcOinr0h16tr1y+Iy0NLSiIM7tmFTRweqo1H4/CY8fh+KPkNA+I9f/THSsQQauxoRq4ohEAsjNZfFwOVB1BRbsH/Hw/it9/0e2tt61eAwgCJpZO5tPSbDXSOJKvncjOSu7HkYFRWLhvSET00v4pvfeRH/9m8viMZAwQqCFlQ1NSaefHwXPv2pj6KqMoRL5y+h/+qAWJOlMyksJRewkJlDrCKGX3/3r0vVSvvzctxo8LA8ru7YS1ZojuXV/PVnwQMQvvEV4v5fYVtvPx29fE3SY2L1Ef7MlfCynnA1XwrIZjPIpNPkxMK0DUzensDrx1/HzWs3kR6bBLJ5JEspeEImOrd2oGNnFyqr4sjaFgYGbmJiYhINta1418NPYP/e/YjVxdc8seUxVLn9lWYBsgKuiwFvDMqVlhKfz/WcYJoAlGzDl156SYTZ2MNMJwEFXiul2sw5pwXdtAgiAS0tzW7cuCHvt2PHDgHuPR3tiMQqJSZnfE5GIPeRm1cv4/SJ47hx6SICxcL/x96bBsd1ndeiq0/PA+Z5BgiQ4DxTpCiJ1GBZcuI4cZJX146d5Po5volzc+vFSlLxvVXv33tV90eqUqnU/fGq3v3xKnacwTdxHFuzLWsiKc4gCJIYiHkGGugG0NOZ+tX69jlAEwIpghJlyUZXQSLB7tN9+uyz917fWt9aaGlsxN6OdnTQ3b24GHmvF4lUCnMLC+gdm8D1W73oGx7GYjaHhqYmPP70Uzj99DNobmkWN3YCXDl35GXPyHN48cUX0d/fL8CfHhL8PDRz9PtC6O8fWGX6CdgpZyfLT3d5Mtkuq11XV4fq6irEisLK6ycQWCVU+P3T94cP13vI3Xe6BoGFhb/16xxfz++PPxn6S13rQ/fLb2G0dwDtvmK0VNWiKBTBcHIOw4k5ZIMatj/zKE498zTK6qsRCKwZ7t0vEN/M/vX+7+zCZ94bhLtYqvAVnBcKf78RIL+XHF3+jftSkfVvzITree8WCL/PC3pPEJ5nI9uqnHeNN5AcPdOS9Z8glgOS/UY3FoErEylgOY6Opjp0NhShOkhhOF3Q3YZ8FaxMZk4dXElfpcLkxFupnlXHBI0OfDSA0zQsLGdxNZ5G32IKFaaJ7fW12FYeQlmAOyfFCNA/jscV8G2T0eC/LQNkG7nBXQU6FjxmFpJx5phiGQThCzlcn1rCbNpCSySv5OgxH4rIIQp45Gd3SX0XhFv48u9+7RMHwt1qYSHwXq3AixmDfFOrG3j+wXakKmKG5vRt8/WUqbu7xsIo9jtzE/matZFXyHyo5B1nw8uChsj579SKu/Ku9RPH3RjxDQsKq4qFtQ/yQYy62guv061/4A10dyb8hT/9E/zxn/4ptEAQQ7k8bo8nMTCdQEdJEHWVZWgpD6DUz1xf3hOsrkqzmxgQrt0L3Fg7xhWrINz5lHJqphSUWDjqmTfQP66Y8N1VQHtTPWojGoJGerWHiaI9acwQ1p3vS949pySkVlAq4ar3xzFIFPMN9okFBYRfnMiib3xOmPB6bYsJ/8Dh8YBPKAThhUy4qzQpZLw3AuHu264H44Wbhl92EF7ozbg6q9El2cjBMHKyeWAkETeUF86+jempSQSKgtjR2Y62ba2oK40hEgggFmBuBpA2dHjCIfRPjuPtc2+jd+oqwpUhtHa0IFgdRCqRxvT4DJYGDTRUtODLX/g9HD3whGxiySRILDiLw45L+J2gZaOBRN8TXTk9s4DAY8ii5AEjIW34MDQyie9+79/x2us/hT8UQS6resgPHWzDk6cO4pmnn0BVVTFSyRTGxyZw7VovLl25jOs3r0Pz2zh44CB+6zd/S/pRWTTlJpm9mhw7Qee83U/mmvt46My8TnG0fqzdeTbczG0x4Q84VXzgyz5uEF445xQqJT4sCDd1KuogAHZxYR5jYyOYmZqQyEAuWJrtQXxmAbdu3hLn7uxCHFG/H1WNlWhoq8fO/Z1o2tGEcDSKlJ5F9/WbGBgYRDRUhmOHj+PwoSOobqi7Jwh3x7jaLKnPosxjCUZUEozLzN/twrAnXF7uqEMowWY/OFnw69evi18Pe5jJhBPE0nldosoc81yCcTLlZJPJOhOI84fHYLsIjRPZOlJdW6OAu8wLjB3MQl9Zwe3ePty42oWhm7eQTaXQUFWF3W2tqCgrlXjehcQSZufnMTgxgYmZWeQsW3rBd+/Zg8PHj6Nzz17xjQDjeh2Xd55/cikpn53nQQ8J9orzsxBQE0jH52nyG5f5lLJ7RrERqLO4x/OkYRtZc9cbiIa6JNX4WtfMUZmB2avkiruPFdBd0JvtFkpkvRTCcO1q8Bqx8CHy+aUUbp6/hq4f/xRzI+M4UtaEHY0tAsJvJ2bRG5/Eks9G27OP4vFnnkSsrgohRwO8HoDfa3+5+X3lB97W655wdxBeqIQrfBHnhULgXXivuuz3HcTZA8jRt0D4/V/He4NwO30nEy4DWslb1WBXJm0CwnM6bi4ClydWYC/No72xDjtFjq5J1JLaMDhCdvbtOjeICzpUPqqKjlBVfaG/nQ5V3kweLC5npCe8L5FGuWFgB0F4RRillKPLmZjOTUc0QWDjuvWlHFDP3FUlP1d54hTnqrezNN5iGobjOVybXMJcxkJrJI8dDZWoifoQpRyTK4Fz/qsvhClg5Xe++jWR5DxMY7b7v6zqmbIhKuhhWX29mCqsGeKsTSr83hSbUQjC17/v+klHeXu4ANwdMuxb3AjY8nlknFSV/sM83Aq0GpXOsZwCSWGBYSPA/2HeV7323j3h/+lP/gu8wRCG9Tz6RxMYia+gMZhHW2Mt2soDiHqy0DjWhcVS45y9oauicPk9T4b/5ronF/RE0OeAxTAQhJvoHZvBfDaPPRV5tDc3oCaiIWBlnOg5XhMlebflnmLhi2y3A8JtgonCBWvNmM3yBqF7vKsgPIUgavIzW3L0Dz+ANjyCK0fPZLKyUeE97LLghQC88M+FTLi7yZNpzamIuc8tVIF8kFT9/ff8xmDpIX0NH/qwG8p92dpkcb1yi6hkwDkP8VazYGQzmJqawOBAv2wYJycnUBoNIBQKoKS6DA1NtSgqKYI/b8JrA2FHGZU1Ddj+ABaNLAZHBvFvr/wDcoEMDh8/BF+VhkwqK7L2m+8MozRUiV9/+rfx5MnPIRorguYLSOaBfAT5LAqM8xfKRIcCLK98TmepEsUXPOwDd0ww8x6JTGIUpM8fxdxsAu+cOY9//ffXMXB7CJGiEsRnl+HzafjCr53C554/iV272lEcoXlOXqIjR4an8O7ZM3j33BkYdgb79+/H53/189i9a7eAC2HwnKItnbPXPzieNEYtbgqEc176dI2rDz0wP+AAH6VM/X5BuJI8O+7oMv5Ucokaj06bxF3c0e/WIvMgINz9atzvwD2GZQTADPOpyWn093bj2rWrmJmeQGZlGQF/EKZuYmZqFpMTk0gmloBcDh0trTj4yD507NyG9p3tKK0tkbSCrKGj50Yfenv7EfAViRz9yOGj0lKy0eN+QJTrQeOmK9ztEtMzrLA3meB5aGgIP/jBD0RaTjaZD14PsuGnT58WcMq/E4jzevD+YnGWe00+n2CcryWgJxA/dfpJbN+xHcFAABkjq5Sq3HebFtLLKxgdGsKtq9fQ39eHxdk5eM2c+MZwN0DmnARZIBpFRVU1quvqUVXfgJbWVtQ2NCBaVAKvT4PXr/ri3f0bQTiN6ng+vGYE0wTYnDMom7/R07eq6iJ4Zw88Jfj8Pz/zk08+KUBcRc3aonSg5F1aHV2FnjPXra57alOnjIcLyKTCdgH3+3KPwTYaXk+qeOPTc7jy1nlcf+Ut5BaX8Eh1G3a1bEPesNC/OI2BxRlkI160PX0Cx089hvLGOgQcD53Cost6oP++dXPT5M5mZ5h7g/CNjuYy4Xfcbw5JtipZL2grep87uuSAq1e7DctqL762LuRsDZbBtAVsGbN9wCX9ABCeWidHd2dkRkTRHZ2yGrJ3HqnQ3VjI49L4MiyC8IZa7GwsRX2EWwwHhLvAT5hwdaxVizZFla72dotzgvRrkzFXIDyeTOHyfEpAeJlhoLOxDu0V0TUmfBWE8zAOCy4MwUYgXDmBy4N5pb6wcIPD81l0TSQwl7UFhLMnvC7mR5jsoZjhON+B7Hb5eZUc/Su/+3WZVD5JIHzzCzqv68Z5mXcbR5vH0ZT0/CJsvO4Owv/iz/4P/O/f/GMEwmFhwnuHFzCeyKBW09HZ1oy2Cj/CyCgQbjsgXIpSqrdJFaHc7m2xNVSAXGxhnVuSrRde5XjeEzdxa2RaxixBeAdBeNSHgJ1RzLq8xgXh7KNTvaRrIJzHdyKPZK/vyFttE6YDwi+MZ9A3Pos0QqjBFhO+2aXyfp9PpwDKh7NZsrLKxGc9CJepp6CI5Xccptez3y4gchnWLRDugWWq+U3hXHpFWCJDZwF3eHgIV69cwkDfLfnuy8pK0FJfhaKiCMKlMYSLgvAHfZL24TFteAzGU3pEy2J4NGQ1ILGcwN997//FTGYCB47uh7/OidzJ59F3dgw+I4wjnY/is6d/HdvaOxAKF6lITtdHcl1xUq6dsxF1vS3ErDGflbxgXtOQL8wgQuRNGysrJrqu3cCLL72GM+evIacbCEWLMD+bQFlpMb70H57HZ589gbq6CoR9LIh64fWHoactXL/RgzPnzmBsckgYuSNHjoqbcVlZ2R3MicQ9bvCgO/rmHlsgfP33tfk1++7fOHs/XSDCa7beHb2+odGJKKsQEC6RfA4IX1NlqOMzCcaddwojyj4OEG7oASSTCXRdvYKb1y9jcHBAVI/FkTCikShWllMYGRnF2Ng4pqdmYOd0HNi7F088eQK79u0URUqoJIhsLovFRAJd126if2AQxbEqnDz+OI4dfQRRMrwbjukPRxQUHpIgnNeBgIUAlU7iBNCvvvqqFP0IrAlSaWZGEP7cc89JX7jLhhcWTikxp5TdNXWjLJ0FvCNHj+HwkUMoLSmBYTuRc548zBxjDPNYTiQxNz6F2wMDuN51DdNjg1hZSgKaD6XlFaiorERtY5NI0CuZ311RKRF2kVgMHi9TWqjCUZ4QVMQQkHKu5BrFz6Iif1WxgedC1n6gf3j1vDiv8PmMZSOLz4ICGX+2vTCBgedO9n41NcH9+gvmx83cM4XsOUG428M+1Hcb77z0BgbfuQSvbuJYZSt2NLchl0pjykyha+w2pnPLqDy6C0899yz2HjuMWNCHUDAkUnieg3geacQnBfLPdR/ufoo4m5sz1z/7w4Nw94gu+82/F3p73AuEs3gjO1ZxTF/7c2FPeGk0iEiY7ujKHnvN52Qrokzm1HtFlOXtTMHocqscDhMuTrK82Zjh6BFn654FC5fGkyqijEx4Y9kqCPdYytRAHpoTT6a6sx27N25EHHDGp/HgBOF55nsrM7f4UgaX55fRLyCcPeEE4TGU+wlgyPoyvkIxvOx1xaocnSBcydFdya+AfwE6EowHyxsSQDMcJwhPYi5LJtxyQHgAETLhqyDciYdxJPDcyG2B8PudSn55QXiNV8cOgvByP6J5MuEc+msgfFWlIfeJw4RL0Uf1jCtlhzOJif8BPQ68DgifxFwW2F3hERAucnTGH60H4dLmoUC4Jkw47xMCdKefU8CJulfztg7TG4IOLy5MpFdBeG1+fosJv9/hvsnnuRFl2VxOmHBhGAvixwqBtvvnu4Fwt6pd2GdcuOBudKy7fdxPU+Hs7psiD2xDmRXxOwn6qeDKYGkpgd5b19F76wb6em/Asgx0dLRje0c7amIRBNlyFfPRwQgWY7UsE7ZuIm8w5k/5KVi+AHSvhnQmjVd+/O+4NnYJZTUlKNkVQjgWhmEZWBkzMD++hCjK8dzjv4XnPvs8imIVAsJdJnwN6NzZIlNoMsTir82NsKV62X1aGLbhQS5j4MrVXrx75j2cOXsBk/NJpzfUA3Zs7d69A7/128/i8MF2RMJ+RALM9SQIDwHeEDLpNG7e6MG7598RporMFEE4WXGmW3C8cGNNR+SNAcsWCN/k7f6+p39cIDy+sLCaE87r7Gfm9icUhKf0vBTGfvr6axjquyHsWkdbC9qa6hEKh5FcXsLg0IiAuhs3+7CUXEFH+3acfPw4Dh7ai+aWBmj+PBLJJEbHxnHpQjcmJ2fQ3NKJp558FocPH0FRaeQuY/qjA+E2I3MLIvzIEtPEjHFeNFijlJv3F+Xcx48fFwdx9k6r/GzvqsrE/bMrrWa2+NWrVzE5OYXGhhYcPXYE27a1IeBXo0kMsvx+Ic5sg22kfszPzaPrchcuXHgbs7PTiBbFsGfPXgHCZRVVKC4tEUbb52Mril+yx6XgQvPjvCoQ8+FGhRFcu4ZzhWoYmvouLCwJWCUAdlN35ubmpJ+dPzxnAnH2kLMXPhwJi1pyoyJyYSSiW5x217eN5yR1/cRZX1zRLSkA3Ojuwfm3zmDuxm1ouoUdxdWoq6oR9pZRk/3T4xien4a/tgwnHjuJo4+eQMd21R5Ambwrx98C4WvSdoJwd8+xBcLvfyX4ABCeLezwdXq4lYyYLDiVZ8yJ5t9zlPkQhI8lkF9SOeE7m8pRH/aqnnBmDt8hR1f2UAQXqputEIQ7/chi/EC2T0lP4ks5XJ5fQl9iBRWmjh0NdWivVCBcVc7oNO1UbIUJd5hrZJUcnaFMHvbx8KiuFFiBcNMbEFgyFM+ha5JMuInWsL0KwqMape7qeNI/qwTJwqBwsvjKV38RmHBir80x4fc/1Fa3/3fNht38sX6er9g8E17tNRQIr/AhaisZmALbHE+qQKQcDSRMTJ2c2CYrOToBmrRRCLPNuBYHhNMdfYQgnHJ0r8jRGasXsul+ficTzjxwVXrj0QjC2QxLYM5WDff7dEB43oCpKRB+cSKN3vFZpBBC/RYIf2gDz5Wj53L6qhydmwzX7X8zIPwOQLeOYf00ydHvBkwKWYb1EtYNW13oLyIqbhuUVHP+npkax9DwIF59+UfIZtMIhwJobW1Cc3MTioqiqA6FENA05AI2dI8FnT4JhgEP84mPNFYtAAAgAElEQVTzGnx5tUGld4LJTaZp4Ma1a/jZtdcwvzyLygNRVNdXw6KEfSWKoRsTmBtawvG9n8GX/sPvoLGhDZFAEF53TSkwznT78wpNJdWmz4YpdyVVLRqMXB7x2SRmZ+J48cU3cKXrOqam5+EJRKGbpkQM7WxvxlNPPo7PPvcoGuuLYFs5hPxsGQpCszXoFhk6G5lsBt03u3Dp8iUBCDRPeuaZZyQjnCZRfH83K3f9TbDFhH/4aeGjBOGMInKZcM4fnFNGRsdwq68f8/E4NmLCpctZ8ttVDJ6rdPt5MuEZM49Ll87j3/71XzA9MoDmxgY8cfIEWpvqlew6l8X07BwGh4Zw6UoX+vtHEI4UYd++nTh4aB+amurg0SzMzM7hypWruN7dh6WlFPbuO4bPPf8FHHvkOMoqmD/1/sdHyWRalkptUXGwygSXbLgrS6cPBf+N9xxTCWjSVggwXabSVR/wGAS2ZKAvX76M7mvdMPU8Ondul57sxoZK+PwK+AZ8Xhg696pAIFSE5EISF967iAuX38V8fFZJ2Z84jX379yMYCqvCL5V2Jvf5zMdWaxDHQSa3IvJ3fm4WEvgZaLAmsvlQeDV+Vo05Rtv6RL5OVpyMP9l/Fvl47gTEPBYZf4Jw9ohHYxEEAl5hxSnD53mTMeex3MxvNwecz2GRggx8oTps/XUjSej209MAb/D2IMaHRqBPL8JMZVCseyRJxjYtGBE/fCUxWAEvlmHIdxgrLsHpzzwpRQI6uBcWxu9113+U42fj9/n5MuGFcvRCJrwwomyLCb/3uvABIJwBSA4WcPrBlZWXJiDckp5wBUhzhoGeBROXxh0Q3kg5ehkawj4lKBfZ7VpPOMGAAuEqlolqJwVqFWhgBrPX54OdJwhXStyFJQOX5xPoSy6jwpGjb6uIoSKgFo48o8icz6uil1wQ7sRA0ZjN6R5W7+4AHcuG4fULEz4Sz+GqgHBDjNkoR6+PBRDTDAXkaaAlGya+nnJETmwWvvLVb/wCyNF5DRxZ8n3uJwp7v+7zJXKtPv2PzYPwSq+FHW1NaKvwIpY3xLkceS5SCgRz4lpzR3eNDC0VYSZlI4Jw+hlIfVtM1gyPF9dFjj6J+ayN3eUBdDTTmA0I2QwXcx9K+mMo+l1+6RMQThNDx6PBuc9cJtzO0/zNAeGTayC8wd5iwh/W+C0E4YVy9PVS8/uRo693Ll6dywt6xV2g/kH+DD9PJrzQv6Lwey90I3aBqltc2CgFgf9m6hYCAcXYzs9O4r1zZ3DlyiUsJeZEft7c0oSO9hZxJiYjXiI5xEBaM5DzmMjZhmJ8NB9C3iC8lh8ezSeZvAbXKzuPxNwCfnr1ZZzvOoOivT60djTDG9AQ1Esx3j+LsRtzqAq347nnPofDB0+gpb5eTNrWX2N3s74GiNy+cBt6PisS8uWlFKbH59F7awhDg6O4cvkmZuYW4PVHEIgUI5VOS6/nM6eP4vnnn8GhA9sQi9gw9DS8Hlt6yNPJFG7fHkcqk0ZtfT20gI1r3d34wb/9QDa4v/mbvymb4+qqasWo3UV+uQXCP/ys8FGCcLeg7qppdN0QEH6zr18AUV19gwA+Mq9uT/gnEoRbFrquXRYQPjd6G9tam3H68ZOor64QgMTVTCfIW1jAle7rOPteN6am44hGfGjf1oLq6gpoHlv6kifGJzE2NotMVsfOXYfw/PO/hpMnn0BVTexjA+HuHEUQTUk5+8LZ201QSnDZ0NAgQI9/JpDlPUgliqtAcZ3A+YE5z3GdIKPc1XUNw/0jiEbD2L17F/bt24Hqmmr4Aj7ZU4vFhEU1i4bx8QmcO3sRZy69iZXUkoBLKnP279u/5gHBPl9LSY3dvG1ufXUrI5+1p6dHcsE5P5HJdltXCMpdU2AC36UkI8ySYshGAM7XkPnn9eCDQJrjkJ+BhYdA0C8tQOwr5zzMY7HnnD8q9lbFo7EoyH8nY8+fVe+TDZJx+F4c83x/Kg+oNOO4L8r7kFtOwYwvYSmZFO+NUHkJqpsbECkrwexiHMODQ5ifmUXn4f3Su06zSn5m15jvl1WOLrtQpzl8vRzd0gKr7uhbIPxDgHDbVnUOxZAJd+wsv6qT26YcznHNzhk2bizmcGl8AfmlBcWEN5ahzgHhfpHdKhBO+Z7ria5MpxwLKqcnnECEueME4U4SqrxvfLkQhLty9GIFwmVroMNmz4ocj717jnMisyXFjd0rsU6uCN7HfFWek52HrvG9PBhe0NE1uYj5rIFmkaMzoiyIIhjwkIWguY/c5IqNpDUWc8K/+pVfFBC+OfnVg2waHn518MNvhj74CJsH4eW+PDrbGtFWriGWZ/8dAbAh41Ji/0Stocanz7lfmNtrCQxQbLmSrrJQRYDsgPAFHb0CwoHd5SG0N9WiTkC45bDtyjSDPxz/7sMvOeHK2sB9b/Fmgan6ZfM6TE9EnnVhiiB8TpjwJiu+JUf/4AHyQM9w3dFzOeN9cvS7sdd3k6O7/YfrP0ihYdunGYTLpsuZ+QsjVVyWYqMLQAbbNHWMjY3i8qVzuHGzBwsL89izqwPVVRWoqamUeBwWl1mvimUNcR/PaBZyXhuGhyuXFwHNj6Dmh2b5YXFNoK5EcyIsUwbe7fsp/vWl/wXftgzad21DrCyKsFGK9IKF+GgK88Mm2lrb8fnnfxNHDx5A0Mm6LSyuuBtZupPL6qbrwp6R+Uukkhi9PYa+3gEMDUxiZHAKszML8Hii4ikQKy5DxrJB4NW2rR2/+vxxYcJrayPweTOAnRM3eI/tx9jIJF57/W0Mj4xg34H92HNwN2ZmpvEP//QPIrv8+te/LhtPbngLo/LWf79bIPyBbvk7XvQg6+ld35UxrY6ZF+8JF4STCS+Uo3/iQbhtSETg66+8jJmhflSUluDw/j0iR+dN6vFpCEWjsGwb13v7cPb8LVy41IOpiWGUFMdQVhJDOOBFWVk5qqqqsbxsIplcQVl5PU6dehqPP3EKVTUfnxzdlXITUPKepjM6GWI6jBN4UvJMdps94gTejY2NIhMnOCfjy9e7hTmCXF5bssnDQ8O4er4LI0O3UVQUw+5d7Whra0F9Xa3Izb2+ANLMT59N4NatPrx3/ireuvgG4M3jxIkT+Pyv/Cr27d2LSCgsXhdiCukY9FEtqtaNPDxeCyOjI3jnnXdw9uxZ+Sy7du3Cs88+K58xFo3JfOVGsPVcv4WJiUlhvd3zoqkc5xYWG+gGTyac505wyyJpKOwX1tstPPC5/K4IpqXPm+1EwaAUJ/g8vs4tvBY6pvPeoBEbix0sVLz11ltS9KiqrcGJ00+go65JfBDMJGXzCyiKFUH3e1BUUgxvwI/41AxuXOvG0K1+JKDjsccfF8ZeYhudqN1fdhC+auZWIEffAuH3vxbckwm3LUOleBew4I7YW9zxCF5dEK4bNroXDVycUEy4MmYrWQfC1au54Xfb871cKJzPy9xT1y1dmHCvAsYC3UWOThCu5OhlVg6dDXXYVhlFRUCJdT0CwpVXIo1qyIazguCjs6IAf4IQ5eFHSMLfS1GAofMexZIPLWbRNal6wltEjl6N+pgPxR6CcJrsAFaBGxmPqkB4oRy9edVQae1SrGd/Cw0K7v+CbeaZD7KgbxYgfxzvsZlz/vieyyxhqrmpClEust/7znfwX7/9bfzFC9/C17/5x/CHwxjO2egbjmM8kUK5V8OObU1oK/cgmrcEhBPwclyqnHAmCbgFKao68tJewcght3S0eo/kTRgev4zb7gUDvSMzIkffW+5DR3MtasOUo9sCwnkHqTvLA5NSw1Wgb66K39mm4RYAvI4xW96mHD0MHRrOT2XQOzaHFYTQbM9tgfCHNNAEhNs0umSUSkFPuOsC68w9ijVV487ntuDc8W/KBMh93KlYccqprvR5g7jA9wEsx2vjIZ22HFbNJWo1uENq7iYvOEuRMu5ROaXcJEo51GavI31B1CvXyzjdY5rpHPoHbuHtd97Crd5uBMN+NDU3oGNbIyrKy1ASi4gfCb97lnCLeA8hDyZ8GV4PLLlB/fB6KAb3QbMJwgFGfWetPCzTRC6ZwHu3L+BffvwvyNVm0b67BXXN1YjmA/AafmTjJvovx+HTQvjC576Ep089geKiIvi8ARUQIsZxfCNuNpUsmOvO0vIKJianMTE9ics3uzDUN4bhoVGkk/R3ZM+nFz4tKsVrj9eLeHIexcVFePqZp/DU6QM4cHAXimI0Ss2pnks9J47mE+NT+OEPXxZjtoOHDuLYo8cQj8/jn7//z/I9f+Mb35BNNo2YKLfnpnfDAseWMduHvj0eZD29FwiX/Y1j7kgQzp7oQia8tbVVGMFgMCzmXV5pW6Ec3XFHd0IzuAopL12lpHJVGz4hYdSNWRh3ujrfOL9fU9p88L5H1j2559WeKWMbGB8dxrtvv4nbN7qkJaujrRl7d3UKYPMF/YgWMTrLg96BQZy70IOz569gdnoMtdWVaG6uR1NdjWI+i4qxtKRjfHwKHm8Uh48cx+nTT6K88mOQozsqUvH6sCz5jglUr165ggvnzwtLW1pWisbGJiQSi5ifY7E7KCoU9ohLXGAoKHOMAGSvhqyug9fAsmwBkd2Xu/GzN36CqclxVFeWinS/rq4GxSWlCEdiSGd03B6dRnf3DXT39GJ06jbKykvw+KnH8bnnn8P+AwdQUV4Ov1fFDfK6CRDPa9LOkMvS3G5GgCw/Lwt3paVlOHTwkHxOMtkExBxDBM6pdAqDg6OYnp6RooJbFKKMnT8s7NFzgkw4ATcLEzK/eJRk31VxuAw4wbTb200llD/gl9cE/UHFhMt8ubrqqSxry0Ymlca1ri68+uorGBkeQl1DHR596jEc3rMLsXAYATOPTMpASUk5LHGA10Al4Nz0LLqvXsfNa7dwe34CJx97DKdOnUZdnVIvqYG/pi5cv9/f7H568xMI5egbE2cyl6yDHWLuaW6sdnXvudU2KOf7v5sxm8uEr7VNrX0Oqjot04Bf84BMeJTGbJxXxPfL/VBbxmyyL7mnMZtOObq7ZXe36JILoEhtyShTs7SVs3A5mcfZySywNI32xmrsbIyiwekJJxOu4K8HOUpvHV682DXKdiS2ahAS6VIHSJbcWQUYUZbI4dJcDr0JHbF8GtubqtFWFUSVn0FNPDqN1pTQPIeQ8Hn8mMU2gTPNbCRd2RHB5+F32H1ueg2Je/JgOJnE5YksZrMa2kIadjZUoCEGlHp06YfJw5BYKMVMBqViyMni97/y+2ty9NYGkSW6Uv3V2ClXjr/5O23rFZ+0b4BVP05mjNnm+PLm8b3v/h2+/e2/xF986y/xB39Ed/QARgjCR2YxmVhCuRbG9rYmtFYA4TzEYIZOy6rdQo1VTo/ivpzPiHqDufYKNqv7ggBZmQpa0D0B6PDj2qKFmyNsofDgYHkKHU0NqAnTmA0Cwn0e9pAScBOME1So9/HYin3PidxdLRcUm5KFl/ew6I4egu7x4eykjlvjcawgjBZ7bAuEP6zxyPYbKy/9ay5jsp7ZXS9bvptDsdtH/r6PKsZ8Tjm1oAd5DQi//+Qe/mZCXA6ceZXFKcfFnEuBRVxMl3i1wbJNE5pPQ0bPrDLE3NjyfJWZENs6FBDnhs0FCKxVTPeN4rU3XsbZ984AUQN79nVi+8421FaXSkuUzwaCJjedHnilpzYlWdY6NxVaQByCbX8E0OROgaGztzON5GISy4sJpFcSWJrpwYX+MVzo7sFKeTGaOyux79gOVJUuIMA1M5PB7I08FuezaKl5BE888Rh27dyF2soW+GyuSl7VjynGoSYMPYuFxWXcHhpHV3c/bg32o2v8JpJxC3rWRtjTgJC3BJ58ALEQZbVZJBPT0I0JHD9xGF/84mdx4HAbiotj0rPJggXHF8cRN1A0hDp//rxIYrnRZ2/ntWvXJPeXwOW3f/u3sXfvXnmtUyF5aCDcBaF3G2/34w/wsG7NT+px7wrc82tO3LwndMMQGfLNvj7JbaYcvRCEG7rheBMoptE14uJ5szXDVWm4EWb8ffA+LGRcxcr9fn88H7cVQ6TQCCC1soTLly7glVd/hNHRYcRiIezdtVOYVI7RcCgCPadjaGgE5y5dws2+XpQUh7Czsx07d7Rj+7YWAXlkTweHp9DTcwseXwS7dh/Ak08+jYoqFVG2ftx9VOONs22K/cUs3FGnmfdIoc/I6bhy/jIuXDiP7u5riMSiwgzzsbywDCNniNT7iceeQNuO7TKv8btRxTlnuuTq7tzTV65cxisv/gjnzp5BRPMIC15aXIzKqlrEikoBXxDj88sYGBzCxEwcucQ8qqvKsWvPDmzf1YkduzrR3rkNJaVlAl5Nk7sPDbaRR3JxGcnEIuJzY5iampbCYCQSQ3VVLbZt65BrwRhEn3g0qeQJyzKxuLSCVFox2G7WOfvfaSjHXm+eL+cXzt2S9hAKCYDf6OGqAORaFSaE5FVPOHzsX9cF2YiTe57qVQ2pRApXLl3Aa6+8hP7ea4gUhXDi9GEcOtQEr2bDz/UmVwItHxbJvo0U7HwKi8tZDA1OY3AgjhVvVnrmn37qWbQyzkzUwD74fIWgVn7rIKv3j6f7vQc287x7Fe7cQlbh//MWI2nf/yh8TqGyTIpisIWkdH0JCiPKXBDOffAqIPcGV+XoZbEQohG6o2+B8I2+93uDcCt3hzHbKiAXiRMvi5Kr8PdZw8S1xTzOT6SB5BTaG2uwq7FoFYR7bQWQxdjM44fp4HjV0aO4a811RydUIMvu84vtPZlCgpSFpQy6ZnMYWMihyAHhrVVhVDsgHPIejs2bJyTMIhnAoJlHngCa1TkPJeTq/bw0bxM5OkE4mXBgKJHAlckMZrNetAY17JKecKDYk1O420O2XQna81CmNlQEfOWrWyB8MxPHp/65rD6ugvA8bK+J733nu/hLgvAX/iu+7oDw0SxB+AwmkklUIaRAeKUXYfLbIkdn/q7qyVY8IO8DzmYZxywtIP/mDFR4CkC4IWPcj64FC7dG5sUd/WB5RuWEh/0KhMtiRQCukgN410qTBj+/MPleWJqSuytvBlsk8kLJUfLujQjbfm4yh1vj81j2hNBsTW2B8Ic2gL3S5sPNiQvCXQnwejl64UZkI8O2Tx8IX2PCC0E4N3sEu1wn/F61Qc/paaSyaYxPTGBhIe7IE0Oor68TOSc3cmQqKEWkokrXcxgfHUPPhYs4f/Es5uZnsGPvNhw6sg+1dVUwzawz/h3wLV4JHuT9Bsy8Cd20xJ+EbsGBQAR+jx/ZdBbxiWkMDw5i9PYg5iansJJMwLc8jwndg+HpWSyWFaOsrQSdh7ejrdODWCQAWBkszQUwPZXA1JiO053HcezgMezbdQw1FQ0IhSIw0zry3jxMI4Nbfb3ovn4T128OoK93AnOLCejBKPQcP6MXIV8ZAt6AsFV+zcLy8gwMI4mWlig+8+yTePqpE2hta101L3IBjpv/TUBOeSjHG2WWlMb++Mc/Bg2M9uzZgy9/+cuSV+yOQ26kN9xMfARM+BYI3/zE8nGB8LWUBcWE8yfg/WB/lwcB4W5EEue8gDeMTCaFriuX8G8//D4uXjyPlZUEmhpqBYCXlpYICDcNC+NjE7h28xZm43Hs39eJZ595EocO7kVLY53ImTnWh0dncPNWH6CFsa19J06cOIn6xsaHDsKz4gNDhaYHGqMNDRbYLFy72oWua10YGx1DY3ODMMqpNDO9R6XA19zYiKNHjqCxuVlax4TgkVZNtaeVbO8Ape05vP7iD/Hqiz/GlYsXUeLzoaayEpFgEL5QBHWNzahuaIIejGFmfh6T8QWkFhdQX1uDhroa5C1dOLX21mY0NzULC89ee0rd5+bimJ6eQ3JpCaZmoShWjG1t28Tcr7q6FlVVFaIMZHGA5JMQVkxQEmmPV+YWAmvOOW50Gdl09oaT+d69e7eYP7q93XcD4S47vx6Ee22lqOWcSRM+BcL54A5IQ5rqpPfewisv/QADA1cRCXuwd3c1tu8sRi63AlvPIrviF5bYNGx4fDp8IZIXYSzEc5idNoEoDe8O4qknP7MKwhnpe+c6uwXCBahvgfD7nsg/wJhtPQjncVVmN/tvWA1RA5Ag3MC1ReDC+AqQVEz47saSVRCuESCLbILyDcbeO1yM5E+6oNj9rTJm0xx3dMVze7CwnEH3TBa3F3KrTDhBeI2fBmmF2cp8DxU5xtf5qBcsAOGuO7omDuqqcGWI9J0gfBFXJjKYy2poFSaccnQPijSCcAoDyOg7QB8hAeHcNH/ld7dA+H2Pul+EJ94Bwm3kvRb+/jvfwbe//W38+Qvfxh/80X8WJlyB8GmMJ5dQjaAYs7VU+hDOW/Cyn01AuOoJFwjitmQQhPP3WgC2KzOWfnDHWyFviWkaQfg1GrONzmMuAxyoyKC9qRE1ET+CXBRFfk4ATnd/VdEkuJCKP0E435cxgwLMVRFAFbOcvvNVEJ7FrfE5B4TPbIHwhzSG2W/8IEz4RsZtG5mTqZ3mJ5UJ3xiES6GUw5I+IVoeei6LkdFBAadXr10FY3BKS0qFaSGIbGltQVNTM9rbtyHgZ9U/L/FFP/3JTzDY041oUUgZsO1sRVV1Gbw+D0wr69wXmihEeCewOcQOMJqSf2WxleIQG7ZuY356FqODw1gYn8TE6CjiU9PIJJeRNw3U0FU3VIKJeAJDPg/sEhv1nXXoPBRFa0sdNM3A0oIXC/EUbt6YRYNZhoO7D+LkI89g/+7DKCurgL6cw5Q4tw/gwpXLIh2dnlnEygpvWy98JTXQEICm+eHXwrKp54K8EB+HoSdRV1uMp5/Zj2eeOY2OjkaEQkWrEmJZxel2rHnVJpkZDYYhvyNIeemll/D9738fjBF66qmn8LWvfU1YLj5cWeiGw3/TyRoEc+r9P6wM++NQajykW/5DH/bjAOG2bb6PCeec49ccs917nMWDgHCXcVM7zoCkGLz7ztt4863XMT09iVDIh0jIJwCOx7cMCysrKYyOjGNofAKpbBYnHz2CL/zar+Dwwb0oL4mJnwLniNHxOfT13xYQ3ti0DYcPH0VTS8uaMeKq8uzu4/JBxlsub0DzsB2EZBRgGTZouzQ4OCj90jQL29bO9oBy9PbdQteVq5gYn0DA5xNgLkCVqQ2xYvi8fmhB1QrDBARo3MtauHzmTbz6ox/hwrlziHmAmooKRENhTM3FsXvffhw4dhyx+mbM0Kl8bAxGOo3mpkY0VFdjJRHH8O0BLC/Ow+vREKVMOxKVQsB8fB7LqazsyRs72rCzcxf27t2H6uoahEJhp/VJtUcpObhTnJHoYCqSbCmeuj4lvBZTU1NS8KNhGuXozApn1BmvvSiYNnhstM7JkkZWT0C4YqGVUbPr/qRhZXEe5879DD/9yb9jcvIWqirC2L+7HE2tAaysLMA20siseGHqHgQDEdhaFvCb0O0wEosG5mbyyOS3Y/eeAzh96mm0kAkXzKGM4tYeWyB8C4Rvbkq/Jwi38nfmhLtwmRsUi/IEgnBxdPYgZ+Zww80JX5pFe0MNdjZWoCmsKTMpSwdkc8MHN0bqpskG1IaQfDc7xV13aJP5uJQAOv9CtjCeXkHPVBrD8Qxi+Sy2N9WgtSqGGj97ZDir8f+ufJ7AwjW0Ihphnhorh4pREdDOaCY+KHf0q/caXozj2vgK5jNAc9gvPeF1MR/CvCllM0Yw47xH3i8Zy6wAfuX3tkD45obep/zZHGeGJvInDgDbl8d3v/NdkaP/+bccEB4JYsQB4ROJJdTnvRJR1lwVRIiSbyndEvkqEK7uCSU1p3GS/I5S8QIPAspTFUBmTjgLTV70zNu4NTKFeMaDvZVZtDc3oToahN9Umg2Is78C4c6O1/EVdN5T+sEL+orEsFCBcMsfkTaNs44xG3vCG+wtY7aHNXoJwqlYduXorjOt6gte68UslOKtd0F3Nyq/KCCcRQl1q5ABspHLZXHmnbfx45d/hPHxMWHDKKGm6Q8VBATijMyh2Q+Ne/g7OuL2XO9GJGDg+CPHxD04yJzsfB6hYACGxWIYVVr0DRHhHCx+5wEqsjT4bRsWZefz88hOTmKsfwAT/QPILy4gt5KCzzAQ8mgI+YOoK6nDaE5D78g4rudtJENZFDdXoPloDNt3tyBYlMd8Oo1szsLCionU2/OoilRhV/thHNh9DM2NbVhaSOLWrZvo6+tF7+1hzM4tivIqGGY8TgQ5vVw2u3mxL87C48nCR+M4YwZV1UU4fGQXnnnmCHbv7kQ06oPfUytwhiCE3we/K25++Z2yj5M/ZJ9YrPjBD36AN998U4A548lozObGJVFdcHfQt24e+YCbRGnp1GZ7rWf4we6sBwFFD/ZOn7xXPWwQzuWH0uKN5OgPA4QrCLfWF06geutmj4Dw3r5uhEIBNNSzCKVa/shwZ9M5Adn0N+gfHsH03Bw6d7Ti2c88hSOH9qGqvESeR8A0ODSJgdvD8AWL0NzSgQMHDqGuoeGOdAJ3PH1UcnTZZjpqUPaC2xbvRaXCXEwmhMUmi1xcEkUiuYi33/4Z3n7rNYyNDsPryaOpsRGtLa2oq6tDRWUVKiqqUVJZjwAVAPSoCIYQCgSwPD6Ec2+8ibPvvIPszCxKIlGUFxUL6N535AiOnT6Fih3bMbMQR/fgIGzbi4b6BnTU18ObTuHqe+dw9qWXMDU+hrLiIpSUlyGVzSC+soxANIqahiYcPP1ZiUBjK0M4HFwtGkciIbW9cLYZEisu/m5r/f2cbzj/KHZ9TnrLWYAgC85YNs7lhZLz9Xdb4ZpWuAaqaYRkm2PMzFYbpjjRp8PKI5Ucx6VLb+LM2ReRTg+jvakIJ/d4UdeYRyrNNAkqz2h6B2i+MCyvCYuqomwRpqbSGB8zMT55FDt37scTjz+pQDij2zwshK5l0Kyyek5x8eOYl7bk6J+8OXkzn+jexmx2QU64I4kVEwDJCScIp2mDhFogZzKiTMel8UXYS0SD3X8AACAASURBVHPY1liLXY2VaAh5ab4IzTIcc3TelYp540MPrpmxKUG4MpISYzbN7/R1S9I44qk0eqaXMRRfQRQ6tjfWoqWqeI0JFxAuDbbS3epKUaTzXVjsPGxNUsednldn00CGg7EKZMIXF3F9PIGFdB5NAsJrURvzI+TVC0C4+pSwHRBOOfoWCN/MuPv0P5djTPcAfoJwcx0I/2/4+jfJhAcxLCB8FhOJJBrzwI62FrRUhRDcAISr+D9ZmZ3oMuWIrkrLbnHJyQsgg06WHBp65g30Dk9J4WhPpYn2FgXCfdLPxZcShLNCrIpQyvmUTLi7eLgVY/c9HBDOGDRfSBzVz00to3dsVozZGuzkFhP+kEbwehDOt5EolHWma+vl5xvJ0e8KbD7xTDhZaMcoMA+JE/J5WYQw4Q94MTczje9+5//DuffeRUNDPY4ePYLysnLMzs3Kxm5paVmMxSzTEjPNZCIBwzRRU1OFffuasauzE3U1tbDotGvawqbpJs07mXzhRc6rysGm5kGYMs9cFsnpKcwPDmJycBD6yCCspSUEdAPFehZ+jwcxnw+xYBD+YASZQAUujs6iu28Q0xUV8FSFUdZSA0/tCkqrwqhqisFbHpBYz7RtwTxvIj2XgZHxo7K4HtUVdYjPLIgDMc2Wllay8HiDiBVVIRKthcbYwGwx8sghl01DNxcRDBiIRHw4cLAFO3e149DB3di2rQ5Fsaj0aPq1SnF1JwiPcwPe3Y1Lly7JBpKmT4cOHRJgfu7cOVy5ckVYKm6UyU5Rjk7XY7JYKqd8YwkyjeE281A9m4phdYG4++c7jQTXjnq3Mf1xbHY3c24f53M/LhC+kRzdJ3PJvR+bZcLdo7nnlVpOo+vqZZx/7xzm5sflPt7W1oSwRHgpEE4mnGNmIZ5AT98ArnZfh1czcfjgPjxy7BB2bt8mY52Fppu9wxgYGEK0uBId23cLE15aXr46Bt2xeK+zepDxRrm3tGNKmoK7B/ZAZ0qBh1YRy1hMTKO/rxfvnXsHvdffQTa1iMqyYtRUV8tz0sspMYEMRYpQUr0NxaUVKKpoQENzhxQeox4PZkZGceXCRdw+fwUriwlEg0EEIxE0d7Rj7yNH0HBgNzx+H6aWk8jqGsorqlAXiyE1PoELb76Fy6++isX5OdRVViBWUYr5xALmU8uobGhA594D2Pf057F9exuisaggbhYPcroOv19FNLK4wM0yDeNcVtw1ZGPMGPvBCbzpBk9zNiqZCOiffvppOQdez0JT0cLrcLdCtIptFSnhmlKV37PFlBcgtTSMy5d/houXXgG0CezZVoqTHUsorc0gm15EIMoW2KjEt+l2BOC50NxyqRgD/XH096Yxu/goOjv34fHHTqOluU1M3zRPcAuEOyaKWz3hHzQTbvzv9y1H5wZFgEAhCJeccAXCKUfvcSLK7OV5J6KsCo0hRoUVgnCCZL+bewYjVCBHd0TqqxFlkt3t9IQThK9k0DOTxNDCCiL5HDoa69BaVYIaP4GFw4S7VuoijVP9IALA7wDhTsyT5WwaHBDO5WR4MYGesUUsZCw0hQPY0ViHulgAwQ1BuM9hwvP4yu9vMeEPNgQ/pa9aBeG2MOHsRfrud1VP+J9/qwCEO8Zs44klNNt5YcJbqsII3AWEK5WGC8J5zxGEu5tbgmZHSpw3kdf8AsJvzOvoHZ5EPAPsqrSFCa+JBeEl+c0Ns7Dg9wDhsn457yHFNleubMD0BQWEvze1hN7xWaQQRL21vAXCH9KwdUE4NyJkBD4ME/7pBOFrUnBnT+VAPvZH55C3DHR3d+G///f/G1NTY3j++c/i+eefl8xYl93l/9lryE0eQSf/T4blqadOo7ouhLLiEpQUFSNIF/psDrlMDr5AWNo+TM0B4SJ00ZCcncXc9AymB/oxf3sAK3OzKF1OoMTrRYXfjyrkEQuFUBIKCgjPewO4sQS8cX0ANwZH4Nt/ALV7tqG+sxXX597Dih5H2+5atB9pQ3JlGdOJOcT6SzHZP42RwXlEfaVorGvGSjIrTLX0seosEHAtDCGXDcDQPYiFKTEHgiE/ikuBxsYy1NdX4OChNuzftwstzTQHzcCkm3koDNOIwO8PyFo9MzuDM2fO4OWXX5YCxOc+9zkB22SlaNDGB79PRicRfH/hC1+Q/7tS9LspLD4qEC6lSEcmv/422wLh7594Pg4Q7iYSKPaRwEsVcB8mCHfPdCG+iPfOncHZM+8inVnEzp07sG/vTtRUVa62UOQZl6t5sby8goGRMbz97lmMjQ6gsaEGjxw9hCMH98lYp8LoWncf+geGUFpRh927D+LYI8cREkfvtWLQBwHxBwHhsAxVX5eEnYBqARPzSBOU+09ODuPmzcu4ebMH/b098JkzKIpoaGmoRWVluZiijQ2PIatb8IeKkLZjSGUM+CIVaNu+VyTiR/buR0Tz4nZvH8788BXc6u5GXjegWyaKKsrQ1NmB9hMH0dK+Df7SEvjC5aioqII/ncaNd87i7Os/QXpkGEGvhlpK2SuKMTk7g/n0Cpo7d4icveXYkyivKHYKBznJ9aZSQhlh2tI2RDM0GpYRiBtGTi4lv3uCb84rdFbnvMyiCP07KLd/7rnn0N7efk8Qvr4n3L1O9IpWqkLuoNQa4uJy/i61NIoLF1/HxUsvwxeYwv6OUjy6bR7RqiVkV+IIRAnWYzK3asEqwB+EkdcwMRvB1Ssj6LqyAE/wN4QJP/noE6tydBZEWYRYe2zJ0bfk6JvbHH6AMdvqML7jqOKMVzDu2L7B6lzPUhbnx2eQXZxFe2M9DrXVoiJAoyGgiIrbwnQKp3BlOe6actsoPL76YKVJhOpehsIDyRULXVNxDCeWEfPaaK6rRltNMSp8yuUtrFJd3mfLL6S18+N6LvKpnAYN9uXYHlgBBpwBwwvL6J9aRDJjoTbgw/bGGjSVBRDUAIMvLnADFZgvxKWNr/7uf5RN4F/91V9hz95OOQc3z3Ajd/QP2wNXeEEeaEHY3DjZevb6b8DtCffokhBAg5Tv/eP38MILL+DPvvXf8Aff/CPoCGIGGoYmE9IT3qx50dpQq3rCaRIoDsVs+w4I2+1217lj070X2O7kTO2q2OuYorpizlvzJnqHJjCfttBZ5REmvCbqA9tZpc9bSG8WopQDu8t3B9z7zVWpu//AN6EanUDEA1APc3Eyid6xaaQ8QTTlt0D4Q7shHHd09sRxg+JW/gsjt+7FihduHu8KlqTIokbbg7JUD+P8XR2U24/tjnUxabJMrKwk0dN9BS+//CJefuVF+L02jh09LAwKHYT5cM3sGGUzMzMjczK/h7KyMpSWFqOmPgyf5jgUm14Yuil93kWxMiwsJuSbKaoqFyfp4fFRjJ+9hOmhYSSHhxBILaMqFkVHKIAir4YSn4ZiOhnl8wj7gwJSEzbwr8s2ro5MQPd40XTyFE79ymcRKivGG+d+jIHBbhSXa6hoCaO4LIbF9CyygzEsTC8jm9JQW96I5oZWhAIR6YskSzQ5NYfJqXksLukwzaCYoUaDPlRUFqOlpREdOxqxra0BlZWlaGltgN8XQCgYgt8Xkc52bogZScZrzXWHJmzcCPOHwIQAnMV05uhyk8yCBR2LX3vtNfn3L33pS9ITzlxcPu9ua5ehUx7sXQVobl8vv39eFxYUuOF2/04W0+dX6SLuWulm/BYyXuJkwbgcO393huwu7LwaQ4Wb5MLt8saM/maff6/3eBj3yd2O6V4XV0XA3Ha3v/bDuKOLpNiJBVwPwu8mRy9UMmx2jll/HgvzcVy88B5+9sZPMTp2G81NDdi/f7eYiYVCQRVt5WOBSbXs0PX73IVLeO/cW8jbOg4d2Itjhw9IywrVHTduDmI+voi6xnYcPXYSu3btQXFpqYBEPng8jgHd0FezoN+3/D/AeJM2M8e7IVdgYmZZ7GUfQO+Ni+i5+g7GxoYQC+ZxsM2PuoowKsuLEQsFYeQySCSWYFpe2J4QBqfzuNE7hNtTGVTUb8eRoyfw7K9+GQ3Vdbh94yZunrmIC2fOYHxoGPH5WQQjIZRUlqJ2ews6d3eicVsLiioaESsqAZLLGLh8Bb1d1xBaWUFJcTGioRCWTB0LK8sIVZXh8KnHsf/IMVhlzQiFfcJy63oWVt4UfxumLgQDlKRryGXVTiMYIOOvVAqUobPQx1aXn/zkJ9IPzt9Tis6M8d/4jd+QeZzrHsdMoQLMdd2+25pm6RlVRNHEclkYeeYfsWDk83mwlBjE2bMv49LlV2Dao3jyeBsebZ+CLxxHJpuEP0TmvhbJhA4DtTAQwFLKxO3hMG5cn8btAQtlDcfx6MknRI5eXlapfEpsfg+/vCDcdUyXud5JiuK9whYJ09AlomzLHf3eq8A9QXhWv1MU5i5Zqy2szrEJyk0LuJk0cGUiDn0lgda6GuxuLEWZXyV/s3VWPBOcDb47h7FNXPb+xAjO8eTPvjXgIQCakQ3pPK5PLWE0sYyoz4PG2go0V4ZQ6pJ4znsUzo/K7Eopb/lelpM1y/eMOBnhvJl0TXXbjqVMDIwvIpHOoSYQRFt9ORpLvAqE8zylUqCWaYJwv/hA2PiPX/k9UGpDEL57z44tEP5x7j5+Hu8lcm5uSE14GCfksfG9f/xHfOvPXsBfvPB/4hvf/E/wBAOYzgM3R1IYmJlFRzSK5roqNFd4EKNAw/ncXPpNqY47ADsPBMSETVkZ6FxYlI+a8jV0XBX4d/70xy30j84ikbWxuyGC5royVPhVkcnl0LMStMTnc6uijiF2DOKInoclG3RVrBLRCMc2s5FZwQZwdTKD/okZpD1+NJgLW0z4wxpzedUryI0IQZgLRgr7335xQfhaFUjMi5xxms1mRI7e138Tr7707zh77gxmZ6eQWo6jrIT9z0dw8tFH0bF9OwJ+BTzIpHI+TqczAvrouhsOMUt2ZfUO8EpIJZVcXli6BY1GU366DGelN/pq12WkrtyEJ51FuReoi4RQEYmg0jIQ8XkR83thGco5na1ZWdPEdCaH/7ViI1Rdg207d6HlxEnsPXpY5oJr3efxszdfxszsIALFOQHhGXsJ+lwxiiLlaG3YiY6WnairaUDAy8+al17RufgC4osrSGd5XhH4fR6E/TrC4YAUFiqrS1FZUYpoNCIO6GzjIiihVJITBzdHppWS2DPXfI3FCUr3OZYIOnp6eoSdYm4v44JYtKBBG2WhX/ziF1FbWyuM+r1AOCRtRMXYFG6W+XeCcL6WPxzbBNU+P9ssVBbwevk5Ze+bedyrqL1ZUL3Z52+B8PdfqY8ShGfTaZx592388N9+gMtX3oPfzz7marS1NqOstFTGZlVFtYxjMrEE4T23+tDX2w3LyKK6qgxlxVEZ6wSCUzMJaXFp374Xzz33a3js8ScQicVU4Vn9Z7XQpLKgNzi/BwHhbD0RJscDzR+Q2LdcLoXkwhhu9lzBwI3zSMz2wqfZaK4txs5GP0pjXpREAwgyt9rUkUvnYOb9yGsxTC5FceHyDbx1cQgZuwg7du3F53/r6zh8+Bg8uoGBy914/eWXcfHse1hJLCAY9KOoOILisihiRVH4mS8XLII/EEKATu3JJWimibqiIgSDIYkunEmlUFZTjc5jR9B56CAqauphx6pXQXg+rzstJSrISsntGQvmE5dxwzCRSC7AMA1ZzzjnUG3zyiuvSAwi5wFK0R9//HFR3Bw5ckQKf3cU4RyjNj6XEXMbXxC3LcKSyFhVuFPtN8TmM5M3RY5+tesN6MYIjuytx4nOFKoaeDV0ZHNprCyFMT+Xxmzcj+WMidn4Em4P+zB4O4GpST+Onn4ejz9xGqeeeAqVldUwTZrrqqLi2uOXiwnfAuGbWaU2fu49QfhEnDnhLrGs3JvFa9lxyqTTI3vn2L/NG2w0Z+J2cgX6yhKqy0vRWluKYm5UTBNBD2MZlAycUSpqDlObLkrJlY+5MpJS9XoCe0YEeODx0QVSQyqtYyS5grlMVkAxe2WqSyOI0RiSGYRaXkCLW5dyXczpYE4m0NbysDRK152AMZtOxNzoajADXuRsD6YzaUzOL2Mla6Dc50ct36MoBHbfmrTBCpLSV4FODEUI2B4B4X/y+18G2Ze//uu/xs5dHeu+bZdyXHMS3WLCP/zg/bkewQHhzN3m5tb02Pj7f/pHfOuFF/DNP3wBf/hf/himFsJMXsPtySRGFpNoCgZQU16C+rIgopolkXyU0JExM7lR9tDEUI1NP51UaUSVt6GL7Fz1q7rmapqZk9/ZmobRhIHxmUVk8j40lWmoqyxDid8Hn27ApzGz04YufgiQPlc6KfPHb3EUcxo1pHIpdyDdW2k4wvvQysFkH10e6F/IYmx+EVktgCZrfguEP6zB54Dw9Uz4LwcIX9vMFILwXC4jEUWvv/4yfvLaS1haSqCmthJLizOYm5kSwHjq1CmcOHFCQGgmkxHw6GadihO4MLQe2OayZN+S/eaa4vMGhBmPBkJSsEovL2Okvw+XL15E383rqJtPoTocQUt5KZpKihAle7ucBMVXlGzmaP7j0bCYzmEqkcSsbuB6w3YcfOJxHHrkGEo7tqOkshI505I4oNde+xHefec1jEx2IxTxoaK+GE11h9GxbRcO7jmOxtoWBP1h+PJecW1nz/RyJo1MjptLPzzeIolp83sWZDUmm+wP+OS8ec4CvJ3CQt6iTJQA1wNfwBA/CJUxzDnBI2CYZlaU7pP1Zq/myZMn8dhjj8l3+KMf/UieQ5aKcvSS4hKlnLiD+Vm7EVzm1WW1C6XjbkSRa8rEV5WUFCEcUQoCF/iyeOIWn9wja5wXWUCQBImN2et73Y4PAqo3e3t/EtRov6hMuJ7L4cJ7Z/DySy/iatcFMSMsKysS4zCCMhbYopGYKCXokJ5M5bDCFhOvhcqKEhTHwsimlqS9g0z4csrE8koaNXWtePqZ5yUnvKGpSVhvsrlkxDkm+XeOx9WiZ4Gi4oHGoWWLGkTz+eDz+5HNrmB6ehw3u95G/60uJGf7UBFJo6WxBh1NFaiMZuD36AhoXMdtaPRPsL0w7ADy3iIk7Tqcu9SDH756DcOzOuobt+HXv/zHeOr0Uygvr0B8ZBxn3nwb7771NqaGBhEJBVBeHEFZLIC8bSGdWoLpDYrBss+0EAv4UV5cjLJoEQzLxvziIpY9Gjr37cWhU6fQ0LEdvmAInmip8m2yDBjmCkwrJ9dEihwZHVTGerUI0uks5ueSGJ0cxtz83KpxJoujo6Oj4nfBwgnnbxZSDhw4ID9U3dAI0l0DXVZ8PQt+R2uKtK8QeBsi8eelshg9bJhYXEzg1vVzuHDhDVy//g50YwzbW8twcp8fHTuLEQ77ZGxMjZlYXMghp5chY+SRWM5gfDKIifE05uZC2LZ/B06dPo1nP/M8mptaHdc5GrNtMeFbTPhmV4yCddOVp4qCYA0JLywtwvP9a1OrKx4ZMgXIaW7BHD4OdGV/6C6cusePlJGHnk2L42xRNCTA2DINBLw8QCEIdVg9m5VGN6LMEYtLrJIGndU5AeFkBbxI5UzZQFHe7hHpiw+hgBeaVNMt+H2UBRe8h/OZw7oPloCQPEyvKaBfmEDbI/0rdKDW/QHoNK3RdegWZGKK2UDU5xPWg7FN9F30hXySgcgIB3/eg2Beg8ey8T/+8g9kw/I3f/M32NGppJF3VscKBcVrldYHv3SFm5+N5XYfxbG3jnGXb0BkZV5hiomNOXL//p/+Gd/6sz/DF7/4FfzeN/4zlrM2FgNFSOo6UpoP3mxWZGVlwTwCNk2hdFm4bF9I+rsJhN2ClC+fk8xuf96C7hiwmewjc8a3nUvJYsPFPJ7zIpnOIR+Mwm8kZHMSIYDP6Qj66a5uQffYsDUF9FkE0whAOP49BmxvDpbw5pwAAvBZjsdCLi2fjxuSecOHxVRWjNq2aVs54Q/rvnB7wjcC4e57/uIy4WsGhIWWgXkYuH27H9/7+7/D5Piw9IRu39GG3MoCBvt7BUgyz5qyam4GyOAQdBOU8sc1BWKhNgivKJqo3jIoryZw9WqIejQsTE5iqPsahi++h9nJSfizWRzw+lEdCqMiEkZxwA8/WXbTgCEu6h4ko2XI0BxxZg6Di0vwF5dj1+d/B/tPHkXTthbki8PiuM738+d86L91Cz959VX89O0fw7R1HH1sP544+RTaWtrRVN+BkJd5xywo22AcN89dJ9vkxBV6vTF4WWm24rLJpGqC4FejxJ4//pDI4wtzljluyDpznSYY9vtUrA4Bx/DwsBi0UZpOFpx9mXv37MXU9JT0jHPDTOM2slWU8/K498oJdyXobmyP62vA49DsjZtd/pnHqK6uQnVNhbxvUezOCDWRUdNrw0kEEANYR06/2XtvC4QzGsovLRbj4xO42deH+fk46uob5Lqy/SAYDMPQDWl14D6NgEdAD/diP2c5emp5GVevXMKF8+cwPTuC4qIoqqsrxB+C9zrB3HJyGfPzC5iZnsVKzkJJWaXkhB89fAB1tZVILSnlB9s7Eks5jI1PIpWx0dDQih2du3Ds+HFxHucYLwTdrjeBWwT9INf0DyoGMdpXeqdtHXOzY7jd34P3fvL3SCenURXN4EBrEE11Fagt9YhZsMleaysNr2SM87UBGDbzu8OYyzbi4rV+/OiNPvRP5lBRVYdf+dz/hlNPPYXtnTuQzRm43d+Ps++ewbW33kLMq6EhFsWOshIUh0PwZ9NYTCVlXFDG7Y9GoPn9WCIAX15BFhoqd+zGjj170bJrL6oaW2S+NLM6lhNzWEwsIKvHYedVbCoLDCsraejU2ttRLC+nBIR33bqOqZlpuVYE3QTcHHNVVVWSZMG1jsURzgkE5PwhGKcvBX/cZBA+r3DtKyxMcyNmWvTJYQFFyV+zJr/jBfT03MLV8+dwo4eGk7fh86aliFNfV4LaBi+Ki8NILy1jKe6FbfpRVdGKcMwvEvWltB/TU8uYmbYxn5rB/gMHBIQfPHhYCj9k26mkXQPiW0w474EtOfr9r1L3ZML/5q0bjjB1rc2aGwq14HvhYT6eA8KFdQDzv30CLlgcInb1CkC2YdFUxwHh7J8VQC+TO6vghSBc/Vs4HBFHW51Msy8o+YRZuj0blLUrF2m+B1vyCIEIwmluYbu5oyr0WOrm0Zz/fSCcL4sQ9EjlwYes18ejYInSOErhPF6ETFtkwQJP8ibMvAWDvXUa31cB8CAzl+08vvd//alMFn/7t3+L9o4W5RGxio23mPD7H5Kfkmc6IJwG6RwPXIa+98/fx7de+HM8//wX8Ttf+0Mk0iaWwqXQNS/McBR2OgWmIkWQExCepyELpZrg+PRuCMIDeRM5T9CJTiIIV/dHSHo7PAIyElYAad2GP1YCZOYQoUszN1Q5XYphvD9Slg6Tag6P904QrhkwvVkQnoihST4An50XRj7qzSNvUQIWwDLCWM6asP0E4RNbTPhDGqYE4WQuC+XofKvCqv8vHQjPKzO2//k//x9RbTz91Gm0tjVBM1PChFOBxE0dN3cEbWRxOfmLm7daIGSjZ3Ms04yT4JtMFDeU7L23TMwMDWK0rxeDV64gOzKEWCCApuJi7LRtlHq9iHipHLFEJULm2fD5sWLlMRMqxvTSMi5PzMAoLsfBR07i2Od+B/Xbm+CPBGEXBWDyfqKsNa0hm0rhelcPLl07g+VUEvuOkgHfj9LiUsRCFUwAl9ZRst0ejaYOLJJx88limh/wEGRb8OSXVa+3gPAgPDy+RA2yL5Y91lzN3Gxnfh0+2STzEQywqO1Bcikp0tB3331XNsePPPIIDh46iPLScmGu3njjDekfpzydhkkEKQTVfO5GD2rDWKB3mSt+53w9gf7t27fFiKmQiS8qjqGhoRaNjY1obm4WMO66r3OFd4G4MOssHt6Lhb8jxvHOT7dZEL5ZZ3a5P+/Sd/6QpokND/uLyoTH5+fQdeUSrnVdQSaXRGNDHZqa6iW6i8COhZ34/AJGhkfQe6sf4zNxlJZX4bGTR/HEYyfQ0lwPI5sSAM7xl0pbmJyawcj43P/P3ps/yXWdV4Ln5cuX+1JZWXtl7QsKqMIOECAJEhRFWqIoyZZs2W1b07Z7PGPLDlv2dEfbnvl5/oNxmBETMRMTLVuSLcvdolZalEiCJEhiLVQVakPte+W+L2+b+L77XlUSBCCAAim1G8moKLAq62Xme/fde893zncOMtkSz7dDBw5gZGREMLHNFAPoQKVaYaZ9D4CTmtNOCbqHIuNu40f0kgkPhERyC9M3r2Fu+jpWJ19FU1jB0cEQDnc54XdL8Drz0N1BmBKlC5UhEcNLDWWSE7rhRiZrYHLVham5DVybLyFR8iLc0ILhgUM4/fjjOHLsGLzBIGrlCibGxzH+2usoJeJQCnn0e9xob2xEo9MBorl0U0fV0JFTq8iWSojXVGiKCy29/Rg49QS6BwbhCkfh8AbZm2NrYRFz81OYn59FrrDFRX6afnxeH8qlKvL5Mop5oFyqoFo1kdcq8Hi9DKgpB5xYbir+kLqG/p/mJXJJJyBOBTqav+l31B8+ODjI8nQ6ZzTPk+rBXg/rfVKMKiUqGXAoKsdYEju/trmOmzfncPnSNcQ3NimLCYpTR8AnTOKS2TSK5UX4/W5EgkE0+LvREo0hEm5FKOJGMOxGzXQjlSRG38TM8gybWw4OHMATT5zDgeERjiijvb69zvyPFlH2SI7+88/w9wThL82nLCRro0nqTSU5OlVHHdwLyyDWqrxrJQ1mVUQWyLLEcjpFISkgVf7qATK5vYo3r0pkqCFyu2UrA5n+7VREhEtNA1f3HVTJJSPqVAkyOUIq1F8mji2zr5UEkyXnIieQGHH7NUJlF8vRxRcJ3AlkmHBUSGpE7LkTZQJKpomSU+bX1QwDPkMS2a8OGS7qbZdMVI0aG1JQxZiM3QmIE2D5uz/7Td70/e3f/i36B7pZBvj+6tgjJvznH66/REfgCpKMqtXGykz4W9rSiAAAIABJREFUP30bf/kf/xM+97nfwu//r3+Gogqk3CHkaxqKkgw3uYXCgNeswMcSM4HgieEmEK5SUcgqSClmlaXoLkNFTfLAkBzMiNsPl6QygKB1PVmRUKppUPxhBJw1uCmxoFyBXK3C53GTcAwq3RfkVOpwMginL0WXoMsqVGeZnZe5g9xUoJCcjEA4LdHVGo/1guFGrlzlQkGPufgIhH9EQ9EG4XdiwvcMl+4RV1YP2P/7M2a7MxNerRVxa34OL730f0FTCzh//in09najMUDKEdE7bz/sfmR7g2b3G/O5M0wETT90hQquwE6lhHgygUw2i9WbN5BYWUFxbQ3tmoqOaBRdfj/61TIbsHnIpLBcRrVchi7LqLm8bMI27/RhOZHCbL6Cg8/+Cn77d34fLdED8Db72RRK88ksRaf73CN5oNVMpONFFNU8Mvk0ws0BxKJhuGQnZJCRmqgcm5oq8r+dGmlFRUKC4YBGUlQYUCRyWqa1lxY76ktURJQhF7Y16AaxWxVeh6lgbZp+ZuMJUBCQsFlwAuAExA8dOoTPfvazXMygdYwAC/1ufX2dN8Jk1EYGSrR59fnITeWDD4PmE93Y6/0m6fni4iLHnhHTTgCejkFsIx0nl8tyoYCOTa9PG2/acNODpMW0OS9Xyvx3dksBvb87FgAegfA9qf6/NWO2RHwbV69cwsSN69CNCgYH+9Hf1w2/171XrKQYs5s3b+KtNy/i5twi/KEIHj97Ak88fhp9PTEmUQjc8blxeJkl3txOY/7WCtbXN6GbJhfxqOBEQJyAIo05bpWge8Zq4bBN5u4nm7l+nHJxUK1xAYzG9NzMBK5cuoD52esImxsY6GrEmYON6G0sA7U8ZEcWJaUZhuSG21FjJpyAOClfaroba9tFXLhRxcZOAWm9A67QICKNLZBVFe09Pejp70dLVxe6OjuRSSWxMX4D89euYv3aNUTSabSGG9DucsGhGOy/VISOpFoFUWVaYxTRnl50HRxD0/ARRFo7UNYdWNtOIr6zg/XJa5i6eZ3VSZKzjGhTmJlluk/VmoF0uoD4dgG1Kjmfh9A/Noq+gX4u4tH5pHuc7nmSndNcYxtQZjIZni/oi45FcWV9fX1cpCN2nP7WVsbY12NvjeN0YhOSTHGsVaRzCUxM3cD4+BRuTs0i7AljeGgALU0RKLKG1Y1djM9tYXLqVbhdEkaHh3F45AwODh9hha3LU4PiJuJCR7kElIourGxtYmZmFtWKhrNnn8QnnvkEQqHo3vgQ1/sRE05n4RETfv8bxHuC8Hg6Y8nRbWggQDhV84S5CsncBJtcqlawWJQwnSjBKKbYmG2wLYxmhUCqDqOSFxnIdIHICZoqglTZpj437m4V/a+2kzj1mZOESjdl6My6O5HK5HEzV8ZyoYIGrYaB9hb0NAQRcZJMx0S1VmDJOb1ph0m9rQQ2JDhNFTpVEK0vZtEJ4BB/yZVJQHMFYDhkLO2WMJvKIa0a6Pbo6G+LoNXnRIBZBQdUYi8lIXGkXluSCBEL/yd/+BVkMlm89NLfoaenhyt3tiTvzjsW66PaXkRsPkd86l6nPFf2qAdITDTciL5vYGNVGPb964k5oV2W6KsX5/FjkKkzGKWXqzPSuVvbnuXAZxLDc4fH3RmL/RaD/T+jZ9ufr94Yw/7sD947eP+3jbhKVGgh9onc9alA/o2v/QP++j//Fb7yR3+IP/7qX0D2+LBUkrG6m8ZKMs992rHWZnSGnAg6yvA4Kbqvyu0PVPFmEG61SsioWfFi+l6mKJmdOLiH24SLqthOKi45MZ3U2DQtpUoY8JocadLiV+Cp5qE4wDnG5HfAfee04tJ9SGMXFb4/iFSn/6N7m+8dhigGXC4ZpsuPqgFc26pgfjOBoulGv/zImO3Bxsr9P7tejm73NNtMzF0ZFonYR/EagiWnuUnERz7o45eB0bv9PZMklEzDvvPf/hsDxt6+Xo4li4ZMeFxAwOdnNrtUKsLc63kWzRVktsaglp2JTbhJZutugMPpwexiAlfeehsrc3MwFibR4nFiMKigzydz3JhHMhAxNJagyxo5tJMRo4ycuwlphwcrZR0X0jnkDRUHzp3GJ77wKQwfGIHH38byTirC8vXgtYLRsZiZramJryddJ2K4b5+rbTeW+5rC7/Sk/fmPXrtqliGTCobvbwdKlRIuvXsJ16+N8zx6ZPQIjh07joaGCL0hlMs5XB1/HRPjEywVP3b4JEvmfUGKJhJzhSggirWJ29o4K1jZM2GjzfVPfvITjkMjp/pTp07xF7FftH+Ym5jFraszSJXSOPvkWYyeGkNDUwTpbFpEziXSyKUz2F7YhlEzMHZgFK5WJ9ra23kdrFYr8AeCYk20ZOvWTVAnQ+OS+11uA0EmiGtCEn7h0UGRjne6D2zgVf87tqPigvvdXuNB78C7PZ+Of+/XEPMDeQDszwWsJtBJju7k60JFldnZWcQTCXR2dKC3tw/RpijcLhdqNeGgL4YsKR6tcWvNJ/WMMLVC8ViixeMOj4dpzJbPb+PKlat47bWfYmNthRlrMvKiDkdyR1eclHKgsuLirTffwKUrU3AqPjz++Ek88cRptLZF4XTYCkY6OeL5tSrlimdZoj81u4lcNssAkVjks2fOor9/AN5AgMeGqgmDL5ZG8/6SvuhEGeKy7BkRiTuMGGu6DlrNYHWHJEsoaiZ8LhPpZAIXX/n/cO29V2DWtnG834nB/g4MdIXhooJ4pcBrcFX2st+Ej4px9t5YakDZ8OPWRgU/upzA+lYa4dZDGD18Bp2xbkzNLyKVysDnC+D40ZM4NDKKhmAYxWwO0zen8O7FtzA9OY48tezQmSA3WFae+tHU0oy+vn6OL+vq6UVzWxvcPiremVjf3MT16+PMfm9vLSOfXodkqmgK1xBrj6C3qxXR5mZMTi9idTOFZNELWfGgtesATj/+AmJdfWhujMBJTumGhlDADZfHLdQuThmm7EC2XMTixhY211axPHENcYqDbGjA2OghHDx4CF2xLvbxoDlYcbqZmKAHGbF5pB2xXzJCKFcUrKxs4vL1d7CwNAFNLyDW0YCRoYNoibajVnRiJ7WJ8cV3cPH1t6DVVLzw7Kdw7rEnmc2nA5oOHU6vDLiBSq2CXDGPYlzCu+9e5ni7w4dP4Itf/A10dw+JQCZb+Wrt58lUk9ts69pjH9ZMcPtx7lYQutt+QVdpvfngwyZT6Td2OxPPjXReJTL2Feok/p01x5BfkF3ofpQT/uGu8D1BeK0mjNnEhdgH4mx6QPI+MnRw0qZeQqWmYjqr4+pmBmYhhYFYG4bbw2hxyRQYAKde/SAIZ1M2sjez5ej7IJwBPskFyaiIJnyHhGS2gmvJPOayBUTUKoY62tAfCaJRIYMaIjqqLDunB4Nwi/GTzRoDZyH5JSaQlmUDiug4Z2M5zeXim3php4bJ3SziFRU9Hg1DHVG0BZwIkSmbTDwmwRMhw6cbzEELtmng33/5f2bjiZdeeulDgXBezCXRA2ew3NC6scmghyzgCCARPbl3QfY3XmLRJRDOblofMwi3nfuslWjvLVrgnN4av9W9eg4eHITbcv76QX4vEM7TyIe7I+77rwQIJ68C6s2kPdjX/8vf42/+6q/x53/6R/jKV/8SsteHhQKwsp3GcjKPZp8H3Z0t6ApLCDlUNnYiEK4ZVNyiHlMxNul0iW5zUVShFg8h65B53LJxoa4JEC47cTOpYnZ1G4kqcKhBQV9XG1oDEjzVChTqGycWj6KvGITT0muPYuo7lyCTgzIvyVQYoy2EeG1i1AyFxPMOXN4sY25tFwV40CslHzHh9z1OHuyJHwaESw4r3Os2hvzfCggn1pZAHEXb/Mu//AszWi+++CKeOD2McJA24QT8aiiXSzA0jcEDZdTyvUT7ZJ56xNpCKR3FqgM78TQuvjuNyfcuoZBI4IBTRYvXiQG/jG63g1UrLlNHgOJ3CITrJHck1kZCXI5gs2ZiPlvBvMuLlt4YRp95HMfOnUBHrAtwiP7m97FnNH/fOfGTLT4/6oKpJtH6K4ATzZzZbAZvvP4GJm9McW/mucfPYWh4GE5ZQa1CDsxVLKxO4eKbb6NcKuOJs+dw9NhJuNxe/nuepdhjQhyRZ9tqjQ3iCGCzi7ppMptOpm8EkKi3/JOf/CSvj7S2L87cwvSlKcwuz6GxqRGR9kb4wkGUyiXEd+OoFEvQNR2KKsMluxD0BNDQHWTpOrFjoXCYQb+dHbzXsmEVPsSdd3cQzv3x3EAqNp32NaM4N1qP7R5UG3zS5+K9RR0rasuTH+wu/zDPvl8Qvl+o5z3DXUA4yX+JadzvCXcL0zCrmHD72OUzaRWT7PPE5+JjAOG1aprd++n+vzk5AZ/Pi96+Pgz29XE6gN/rZVXY2uoq3rzwBiZvLsDrC+PMmeM4e/Ykg3C3S6x51UqJ2ylpXMmSC9WqhmQyhbVNigLcArGxkUgjDh46hMHBIfQODAhfCS5eixYX/n8yDWKew3ICtuojZPhIbS8y+bzQXk63orYcEoo1E6n4JqZuXMH1N7+OXHIBPe0uHOl1INYeRUeTC06pBK1W4VZOMkElosprlHkuEy8YQUHzYna1gFfHc9hJ5NHSdRTHTzyJ7p5+LG/vYuHWElLJFLpjfTh+lEwfB7lokE4lsba2itWVBWxurCObycCsGnA5FYRCDWhpbWE1SnNrK5pb2xBqjKBcrmJ2bhY3Jm5wsYLM2EIhFyr5HZRLOaC2iWjYg4G+TuzEE9iOZ1EzXJD93WiItiDWP4q+ocfQ3NzGSRaSQZGQNXg9VJigJBDq4xYkG+1PCpqGRHwH77z2Y1wfv45ioYCB/l4cPXoMIyMHORpMUTyQLYLOLowo0q44R0YIxZKMhYVVvHvlAja35xEIyujrbUJPrBcBbwjVgoJULo7xhUsYv3ydl4ZPnX8Oxw8f5X97FAUlldSBGiSPIFiqeg27S0VcvnIVtxaWMTp6HF/4tV9HV/cAjw0uStURao9AuPtRRNl9TvP3zgm/w67BFlXzlFDX90yKu4m0jsvrKZj5JAZi7RjuCKLFJUAAiWJtYKTvQQkBJO2xK3gbAciFqJw5a45Wov/LVTVc3s1jJpVHY62K4c429DX60ciSd/o7Yg0tEA4CrxZQIzDBvd+C4xNwhr4EUGOJD7H7kLCSVnFjK49EWUW3T/8ACKc7cl/8SMfQ2Gnyd39X5ITfNwi351SbSLbipgT7pTPTWQ8z6X3qNPHTRspid2z2a6/yzQuBbV7xUYNQe4RZYJFperskbAPyvfLwXi9zHRy/zyFqLXS3P5sKLHsSxDsx4fVX6f5f6v6feXcQ/pd//icMwh0eDxaLJla2s1hOFtAa9KKnI4pYGGhwiIg7yTZdIia87l4Q5R5xt2l1m3T7DGtqFRr5GDhk3ExpmF3dQbICjDV50BeLotUDeIgBYcaCCjziLhNdoeJBolwaY+IZ4hzSqwq2nfqqatAcblQlJy5vCRBeggedxu4jEH7/A+WBnnkvEH7XA0kCHNQb1dRvlB/kDfwyMuEEwknaTH3F3/zmN/Hmm2+ynPHMiUE0NQZZ3kwGPyLf1+A0DjJPo4ZpW75I54DaKoI+L7K5GianZvHD776KhfFxBB0OfLqvDY2KhJgLaJEFLHao1OtIKwpJRUzUIKOi6lhSvVjMlbFaMSGNjOLcc5/A8OljaOpqRjAYAlTXLxUIFxJcWucsozMAG+sb+PGPf4xEPInDY4fx+JkzaGhsZCWBqFw4sJNI4Yff/QEmJyZw7skn8cwz56HICgJhP7dm0TE1HnsseAdJZmxQbIPwmZkZfp3x8XEGz+fPn2e5LzFcBAJI0vrmWxdZgpovVDguifrn6TiNkTB8Xg8awn72tkgmE2zISpJ0MuEbPnBAGIlZ3hh74/w+Qbg9NmygutfLblT3etB5vTJNYfpUF71mb43IQfvjeXz0IJyKErcD7du9KOzf74H1jwGEm3oJW5ubPIauXr6C7e0tLpB0xToQDATgogQeXefe8KmJSayt7yLS2IxzT53B6dPH0Rilolh1rzWDFCEElt0uitxTUC5XkC+b2N7dxSJnaqcRCAbR3tGBE6fOorWlFY2NTXDICrdbsNfEHvUtvFnEl61yoVnU2s3W8Sblsoqbk1fx7js/xdrMDxF0l3DsUCsOdkloCLoR8hiQtBIMXefe46qT7isDXqMqnCR5o9eAnOrB7FoRr08WkcpU0NpzHCdPPonevkEkS2XMzsxhZnoGiuTB4bEjOH7sBCKhMCcIkdN8sZBBOp1CjlIeDJnTIVxeD6tPSPbtD0e4CFXI57G2ucFRYhsbm/AHg+jooDg4H4q5XSwtzmF2/CL0WhF9vTFkczm4vEE0tXWjqfsgOjp70N49BH+gA/5ACG4PAW0Vqk692aTqo32HDkkls0sDWkVFOVtBKpfF65PX8NabF7CysoymSAMOj41idPQQjh4aQ1trK7fEkDqGzhU7tjsLvJE3dS+730/PzOHNd36EdG4Vsa5GHDrYidZoKxyGjEpBRq5YwtXZWUxPTPL7ePbJp3Bk7DB74LhIWUHFAcmEKunIFwtIZVO4eXkeS4vLKJarOHvmHH7t176IlrYujoAU+/L9DdwjEP4IhN/vuvAzQDhbhwsWzsJT9pxCwJVgjq3CqqkmpjIarm5mYeSTGIy14wCDcO5yhFInNSdALLb5dm3eAsZ7khuSeNE+gJ63D3rJ6OpKIo/ZdAFRrcZM+ECTD00KvTl6Z9TBIcA7HZmZcGbbKZ6F3gWxjeK1aElzGlTxFmCKAA29p4VEDZM7eSSrOoPw4Y4mdASdCJLMmyvLItRJnAfiD2ljo+PLv/sHDwTCrc71PfBjFzqpikryHzK6ED3l9InoNQw4NGGI8/7N9r68kX0/mD21Lj9f3bpV4H5HxQM8j7amArrtvWidbK4eHNdJJs07Z2/e7WX5M33gY9hj8i5STOkXB8L/01/+Gf74z/8CDo8LCwUC4TksJfJo9rrQ3dGMrgYJDbIOF8n9DOF8TNVgdY+pEgB5rzUDtnzIjvmjX+ksBaWvyYyGmZVdBuEHIzL6Yq1o9QEerQanJEGmccvjXwIbyVknml/Riiuj3/OGk8eXeG1iwsmzQYWMy9tVzK3vomC60aHvPALhD3CPPMhT7wXC6zfE7zvmXUD4XZ9/jzf0ywrCiYUkBvzSpUv41re+hfn5eXjkCkcQjY2N4sSJE8zqOWUJGhuQkVqEzDqFVN/OqKYc8Y31Xe4dfe3lH0Db3cGRni6cbwkh5ABaoCFExUTC3aoJ1W1Alwyoksm+IeliGddyGtbKOozmGAY++Wl88tO/gra+HkLtfAN54f2FgXD7mtsgca8/mIrMqihKkIybJMkX3nidRwLFkh07dgQybT5VISmnOWltO4+Xv/1dZiDPnjqNz734AsKhEDpiEVFvdQC6VOVzTWBBUkmxJYqjNkgjYzbqB6c2AjLRIrOl48ePcw+44nFhPbmOH3zv+/jB936AjcUNQvXcN/vcc5/E6bOn0d7RBodfhtOtIJvPYnNqEaViidn0gwcPIhAIwB8IcFtcnQ77vuTo9fdH/XnSjSoz46z246K4yDEn8GXnFNPPaUzSufp42PCPB4TfzoDb19EuWPwiQLhUraFWq7LJ39zcPBYXF5BKJpBOxpm9z6bTKBTzIqIsn0dVM9AQieLg6BAODA8gHPYjHPIwa+7xOuGUZFSrNSiyk2PIVIoP1DXUVFLc7OLW4ioy6SwznENDoxgePoCh4UMIhRp5iBEe5jaXui1IPSEiSBGhjqN/E3CnsVTNFvHeO6/g8qU3UE6/i652F06MtaG/TYLLCZAPDJkgcQul4oPqVNnPxU0gnFsuaFpqRF71YH6zjAuTJaSyZbTEDuP4scfR2z8A0+XG5sY2Zqdn2Rk80hBFb08fTp84JVh8mXwkqKhZQqVC7Tsk7XbB7fHAqYhYx6qqIZfPYWV1FdOzM6wOaGyMsES9rbUZ0UYX8pkUrl+9itd+9D0kd3fQ3RlD70A/Orq60dnTh4b2HjS1tCAUicLU6NguSE6y1VRR01U4ZNrLCOCqqA5UC2Vkt9NIbyWxkU7ju7duYWZ6EolEHF63gs7WZnR3duDp0ydxbHQUsbY2bik1NZF2BEqB4WsjI5PPY/zGOH5y4V+Qya5iYLADJ44Nor2lHSalNxUcyBZreO/GOq5fuYRqpYzz5x7HmdMnWWVBpstVtYYqja1iiRUS61tbuPHOZS7YRJva8Pxzn8ELL3wGPn8Dg3ByjRetR8ysQIBwmoY+2v232LPd+TUeydEfZOf1i3vuPUG4Ti4yFgi3Tc4IyBI4pImL8wUVsXmvVFTczOq4tpVjOTqB8JHOkADhVEGmG49BtugJ162ecIch5Og0lGTTAh7Uf6DToudikMHsnCQhkauxHH0+W0SjVsOBznb0N/nQTKZp5MBOMWJWT7jEcnSSJFJPeI37wanvVRXeNSzPcTMLCTZhY2mv5MCt7QpuxvNI1gz0+A0c6GxCh596eAk2C8BOWcoElAkgk+EHTWq/9+//8AFBOG1b6BhkhmVN7JaygCZv+p24icghl/oZAbMmTEL2vgjE1fUY7hHDe3jY1hB8dANsH4TXv8a+wZL4qV0itP5t3q0n5c7vU3Rh3eFxVzMeOpG/aBD+VTg8btzKm1jeyjAIj7qd3K/dHXGgQVbhIcmsXmUZFhWm9kwKWTZrc9a0wXVaxRoa06IERGCDmino/phIEwgXTPhIWEJfrB2tQSFHJxWK4qDCEWWNk7lbPQivMAinqDK6P/ZBuFA3kLE09akTA3h5q4JZlqO7HzHhH93txAwKFzjrAED9PX/H2+AucvR/KyBcJVbbKj6Se+5rr72Gr3/967h08SdwKcDx48c4WuuJx59g9pQiMdVaFbpKpm0kT4dlsOTgPsOJ8Zv48b/+BNMX30VvwI8Xzj6Gg6ggQPnDeg0+TeIisKFJqHkpvUBH1WGi5HBiN5vDG9sZpCQPDj7zKZz5zd/F0MgBuIMUV1NFpVxGSAn8wkE438sWeGQAZdK4EvPo7u42FzPm5mbQGG3E0089haEDQwyl6dxlM1msb+7ixswm3nztAsavXcexsSP40q9/AUcPH0ZTi7cOhFf4mNw0YwgXY3pwBJquM0gihRixmNeuXWNDNmLEyYk91hfDZn4b3/+vL+Pl//od5Hez1I7NvetPPXUOzz7/SRw5fhRKoweKxw2ny4WtGwssbaeCjG3c1NzSwpvgBwXh9N7sKDv+DARAqlUsLs3xe6ZIK1JgEOtGzu0kgSczKeqRpyWNQDgB8A/T9vHgU8jHA8Ltz3J7O0W95P/jlqNLFZH9TAoXKuTE4zusolhdXsT21jZuTk1idXWFTXqJQaYVkvanDtmE3+dCY2MYY6ODGBk5gLb2JnjdHtSqNWZOqchAWdIlArtuLzTNwPZuis3akskMalWgszOG4ZExDA4cRFNTM2SKwq3zcHif8MJSVoroaAGPuPBVqeHGe5dw8c3vY3bmKpoCGzg22o5TxzrRHCgy1eQ0qpz+wxGiDi80hdoodbhsJpz2qYgiV3Njdr2It29WkM5V0BIbw7GjZ9DbN4BQSyuqpRo2N7ewuLDCrD6x/sODw2hubkKssxMNTY0cy0ixu8VshZOISLVH7zO1u4MlSopYW2MQnsyk0NnRiSNHjyBGWeouBT6PhkI2i+mpKbzz+mtIJ5LobO/A8ZMn0Tc0hGhLK+ANwOPzUk8pTFYGOWDI9P4JN1AfPc1JEnRVRyVVxOrCKhanbmFzaQ07hSJumA6otTLcboV1sw5Dhc/lwlh/N84cO4Yzx44i4HULAE5FV8Un9ueQkMwkcenye/jhq9/AxuYsurqjOHP6EEYGD8DvDqBaMBFPlvDW1VW88/YFJOK7OH3iCB47fQKhYADZXAY7u7vY3tlBOl9CuVJBuVrD2swsXC43BoYO4td+9Uv4/Od/FR4C4YbwYRAgXECmRyD8ERN+v3P8vZlwndrurXbUvSOKCYhAMqvcaJcvkeW/hom0isvrGUj5FAa7OzASC6PV5QDX1Snc25Z/ExPOJlB2h5ow0SFBOBusWMCYjNm4J1yMamQKNVyKZzGTKqBJVxmEDzb50eiiihpVrCmEaV+OLpExG/9HGd8ys4H0ukJJR1nfFlAjmY5D4cl7MV7FjS3qCdfR7dcxEmtGR0BhEC5RPy1NHBbIFa7ulhz9yw/GhOsQVU6WLTHzIkzkuMKuV1Es51AsFWBIGhS3DJfbjQalzTIHoT4VqrYJQC7A+r4ESiBz0R9uR1rd74B40OfZ51v83Z5O4rYmA1JT7LPid+KuxabxbiD8Tj+v64W4o/nFRy3Hv7sc/X/76p9aTLgHt/IGlrfSDMI7Am70dLYiFnEgImtgAQdUVleIVglRnGCQbRek6K4hkxdLMi5T7yI/ieLGBBN+I6lhdmUbibKJwy0K+mJtaPMCbq3KDuykCiEAznJ0GjPWa7D5GzHhBvkuEFMuHqIxQ5i3kXM7gfBLG2XMrO4wCI9JiUdM+IPeKPf5/LuB8Po4lg8c6i5M+H2+5Pue9svIhFOPMBnmEBgn4ENRV//8z/+MV195GfH4NpspkTz57Jkz6GxrtQrDJtRqlYEgSZapV5nmytWNDazML2Bi/AYyN6fQ5ZZx7uAQjskavKaBsKbCrSkwqTClK6h5ydRMQ1kBci4F6+kUvr8aR9Ebxot/8Ed4/st/yACBWKagy4lyqcg96reDmP15+oNX5WH2hNcXXupZXKiUJiLkrbcWFnDhwhvI5lPo6onh6LEjaG1rRq6YRb6Yw9raGqZnZzG/sozpiTlsbW6jr7MfX/jsF/G5Fz+HtpYmlmpSr6RJqIHhOzXN+DiizH6QvJlAHX2nVgJi1CcmJhjYkuP6wMgQcmYJ1958FTOT4xhsaUBryANFEqxz38hhPH7+WTQPHYYuuyDUqwrXAAAgAElEQVQpQajbKSwtLfHxSD578uRJbkeg5ztsI8L7lKPbcWkCiKkMujc3NzE9M8FgnCKR7Fg3+hyktCAmnxybKSrJNl/9t8KEc1Ghvt/d+rddoLhdqk4//zh6wh1kJGWxnhol5tSq3G+q6So219bY+O/a1atsrMaFFF1lFlPTaqwY83oUDA1148iRMYwcHEJTY5iPR1JmWuP4GvuFJwoZ86mqhEQygy12A8+jWCIwGMDg0CEcOjSGaLQFgVCAlSO8XtpqdCJTDJNBPbGr9PqVahHpdIJbKa7+5PtYWbwGySxidNjA4UMdGOoPQzF3Wd7uggOy4eW9kqm7YLiqYv9HSQeWqLGKKOJ5YPxWGpdu1VCq6OjqPYpTxx9Hb28/ZL8HDolM+DTEd3NYX9vEzk4cpVIZoWAIbS0t6Oho5/5v+gzE9hNTT2OdkiIIfG9ubjD7TWOho7MNg0NDXICiMU/7bFVLI5vKYnlxGdPX55DPFNEUbcHR46cwNDIMf0MQVaMKxaVANWtwsqcNTRO0C9knkTQDyGTzuD67gLfffQ9XJ6axlUhBd/uh9R1DMOTjwgEVC0rpBIxaBQ1mBYd6u3B27CDO9sYQohxxQ4chhdlXhyKKk+ktXHznbXz3+9/AzMw4wmEfnjx9HI+feRyxthgq+QrWNnZx4fIM3n3vbWxsrKG3pxN9fd2MZQrFIpKpDHL5AiSHGx6PD07FDadW5OINZdA/c/45fO5zn0dLezeTheQzwMDbZsKJ5bN25R9mHX6Qv3nEhD/I2frle+7PAOFqXcGvjs3kiBNyyaOKtwDhtZqOGykVl9YzQC6BgS4Bwts9nHwKAg9sYsGgXrij2we3QQGxfOJhsjO4MEKjrmvBlWcKVVyO5zCbLqJJq2G4sx0DUT+iBMJ50NtydALZMhiEs5S+ygCcO7gtEEIeZwz6LRpadSj8OsvJKsY3cohXNMGEx5rQTiCc5OisLxKu7uIOI+gkJI8P2hOuglh40YlraDo7NFLeeKVSxsbGOjZ2NhBPxpEvF+ENeLjncaTzMLuBkiTQ63dxVZJbsdkkhCY3ypG1pN50Ooghu4sc5m437v1swsmtmBdku5fYUotzRAT/3AbAVCAg8w1A14jdkzhnUtOLe660dhQTfaeeTvpuS99I6kdfTskBpyxc4rmvkcYTmXrQwkzVbOe+CzFTWDzGbu+otwxr7lYBeMB7kz8lt4N90JiN5Oj/y5/+GZxeDxZLJubXUlhNFdHikTHY24GeiANBSeW+U1Y68CggQL0PwimSxH4QCGdoztJxcdeQ+kKnzSPJ0ZMaZpa3ES+bONKioL9LgHCPoZJ3klUbERnC+0y4CSe1EnDOPRkNUpHKGtZWMYw4QOoJt0E49Z0X4UGHFH8Ewh9wvNzv0+sjyuzorfr2E7HpExdq77vFhNf/7Ge93v3c5z/rGB/X7ymvl0A0bbAJLBELSj3E166+i4Vbc1heWUG1UmG2sjnaiGCA4sEMZDMpVMoVnlfIAZpAm2qYiPj8KBeLuPnqj1HbWMaZwV485nXAo2to0FT4TDdvhGuqA5pswuF0oOKRkVVkbOayeHl5GzlXEL/+la/iE7/1+yKS0+mEy9CgaSpMRX6/YukOip339do+RGO2+h74PddamlNVB6sCnC4Zl668hx+98gNQ4mHvQDda25tRM8tYXVvF9s4mMrk0StU8KmYa2UQRmVQOsubDuVOfwJe++O8weuAIM47cxmXUhAker4XuPRm3XXQgwF0sFvl6EQi/ePEiO3RTT3hHVwwVTUN6cxJhv4JPnu7FgZ4GuGUDKysrqMCP46efRu+xz8B0BuD0NcNZLXMU1dzcHEvROde5pYVziJkNv/1BlQJOsBBjR6S6iOQSeo8kLycAQhnFZP5169YtVKoFXm/JxZ1eg8YbvR6tRdyLPjzMvyfgv3esOmb0o7kvHj4TTiZcVFigIgbdX3YUXL3k/HY1ze2qnI8FhOsulgpSvy4pHoU024TDJSO7s4tL772LN15/HbNzcyyzNh0SmslkrKODQXixSMk8KpqbGzF2eIT7l4PBADS1AlWtCLWMn8CoXdgnp3gdpXIN29tZbG5uY3srDofsxcDAIIaHDqCrrxcNkQh8Pj+DWOq1lmlfaxjIpFOI727wvbSztYa19WXs7myhsHodbS1e9Pa04OCghK4OP4K+GnxOckOnUpwDkuEXINwg09USx4fJulinaf+aLvuxsJHDxYkNXL1VhdfXgGMnP4HHjp9Fa2sbKC6C5OUutweG5uRiwu5uErfmF1HIF9j0kNhlAtWxWAfLxfOFIrPepCbIFXLsv0ARbdTy0d3dida2VnjctDejvRsVNzLIZYrY3Ylj4uosNtd3EPCFcPaJp3Hs5DEoXlKVUqyghJpBhX5SMehwUPsGmdiyRN/k6Na1nV28NjuHixM3MBPfRY4MMf0RuFvH4A/6EAoHAVNFrZCBRvL53TWEHQYOd3fiU4cGMdTbi9ZgAA5nRBROJQ3xxBbeuPAGfvTKy1iYn4XX68FArBOHDx3C8cOHyeYYUzNTuDRxGSvra1xwYKNlJiJMNDa2QiG/AKcLwSAZ1rUiGGiAz6lyb3wqnUNzcwdOnjyFEyfOor0jBsVl5ckT6cE2FQ9fhn6vWLy7zTm3tyXR8wztzj4W9copNhW0VE28z7YoQ9s1nZTA3GphzXv8t0RtWkzao4iy+18FfgYI33dH34vHYMRMkw0BZRFST3uMalVnWezljQzMXAL9nW0YiTWgwycLd9l7gnCL57MAFINwYjCcJKGlrmth15bKl3E1UcBcpoSoasnRGYQTCCPzqbuB8ApngX8QhFtARzegygTCHXsgPFHR0ePXcSDWjPaggiC9izuA8A/LhGvcHaNyHjO5q5fyeWyvb3Alfnt7E8lcmuUwa9ubqGhVrkIONA2jvb0NbW2taGoOo629DZFIGMFAmCQJbLUF6re27/+HCMLpRqyv+NP/C5aJJh8rn5ZuVV0YehGTQJuXYoHkjTnk82WUSyr3HGp6dk/CZ/fW0bFow2ODcNok0eaZvpoaGhHw+/kcUPsDbfo8HuoxIhWBFRGyD1n5X8IsQzzsCYW+226493+L3O2ZQrJ6JxD+n//jV/EfvvIncPm8WCqbmF1JYT1TRqNTx1BfF/qiMgKmylJxWmC4JYFZbYrrE0y44w4gnAGzBcK5J9wC4VMEwpkJBw5FHaxCaaOecALhe29fgHBqx7AHiBPUa0YLvwDh/BtWVNk94So0eR+E28ZsbXhkzPbzj587H8EG4XZPqm0GVc+k3g7C77YRvvvIfUiVqI/qJNx23JoqZMP0ue3ecAJ38d0tbG1tMEAi9pbAHhlaetxulq7ms2kGFgSmKKO2MRqFxx9AT1s7F7Pe/va3sHzpbYw0R/B0xAuvriNUq0JR6d6WYJhu6KbGvZJltwMZRUa8UsYPNxLIyD48+9u/j7Of+01mlQjMmaUCJMq9pVpoXaHE/nd93zEXTOrcGfabRH6+k1oPwnketHqbyXxJrRForuKHP/oevvlP34DsldDcFoUv6IHmqCCVTiKTTcGhSAg3ehFsUaGVJMS3k9hdKWB04BS+9IXfxtGDjyEQCPHcQSZL1GfPKQ6qKIbawJSu1erq6h5oJgabZN50nYh9rKnkTJ2F29zGweEufObJLhwbaULI72RAvJM20dY1gv6Tv4XWziG4A23IJrYZyBOoJ5Bw+vRpkW1Ovdl3iuRjwgAsYyYFBbnsk4EXjQuKuiJneNqE08/pvdL7ampuYGBPv6NiQSqVwk9/+lNsbW2x98Dhw4dZCu/n+Kb3r4s/39W7118/PBBO9wu5o9sgnM6f7Wp/O9v9gYLfbQXAjwWEE2jYwzR2xZ96IR0op1KYvDGOCxcusPdAuVJEuDGCQ6OjGDs0CkWRkUjGsbG2hEIhi7a2KPr6u9DZ0c750KQ6JNM9TabivqUqNF1c8DYIPBouVoLMzNzC8som73ubos3o6O5GRyyGpqYWfm+5bJ7bX6joTeC+XM4w8F5dmcfq6iIymQSGGlSMHurCQH8HutoqiDY4oMgF+JwlJouYMNL9oihveqBJBTgVCQ4G4SL2bDfvweStXVy4uoQbiyqaWjrxxFMv4tTR0xwvKHkUZmZJYu5WQqhUqb+7xNJ0Gv9UACNDNup9jkQa4A2GWLpPRSgqYASCAcRinejs7EBTUxQN4SDvy2gcVKtlqGQIq2VQKeschTZ+ZRbzs0sgvSsx4eeePgd/yA+Hy+C+76pGJocy9+vrhTLKiQxSu3FkMwXEiyVsZbO4mstgOZPGruJAJRKEy9sA3dEBj88Dj9cDTv+oFmDUylBSW9ASO9zm+kRHE46OjOD4QB/CoW5hYyupiCd38fbbb+HChdexu0X+NW4YlQozQQPdMYQDXuwmt1CRUtDofekG0rkinyuf34+Wli40t7TBHwjD7w+isTEKr8ePkFfC0vISbk7PI76bRmtrO5577gUcP3EKPr+ViEGJN0RMPuR0ng8DwO297+3fTd19x4mmHrDXq6hojqPEJvbxongyWlNYgk+tufs7zPooSKKYSK1CrZCRgIfbQljPyUTrHkDhsS626vsk7Uc3h/5yHvlngPBqXTnHYsIt7Q0xDQKEi81RpapiMq3jynoWej6Bgc42HOxsQDuBcAIVXFWxGFKrJ5wmPduTmbs59mIYqOppQnIqYjLkCyUhmdsH4Xs94VE/mlx2Dg25oFsyEO4HF8w1UBIMMUeUWVmpDGasvlvdhCpTL5EDK8kqrm+QHN1Ar28fhAdsEG7Hs/AuSkjomQl/QDk61ZZUQ4VRzcLUitjZXMG1S29gfn6OjwfFz1XMxbU4NnZS0HQDzb4GtLY2cXWwu6cVQ0ODDMSHBocRCjfC5Q5R4Dl0ldhhku89XCacbjpyKqbrTdmX9KiVCHiTe2wZpXIOuVwa2VySNz202dndznIVOZUq8MRNEjLNkdszSqrfoNLGyN5EEstAAJw2t+3RVjRFm7hiT5/d7/chEPAi0tjA/yY1hqI4uWeQ+rUEoBQmdrc/Puxk9sEjfTgQfoBAeKMMH8g0jeYjGoMCBBvMhNNEReNq3yudOGvbm8G2BIRhMeEOB6YSAoTHK8BoFBik6rVPgseoWfcX3RPs9wyNqXGhbZMZhJNiRBSo+MET4j4I120Qvl5mYzZiwh+B8I9uMn8Ewj94bqs1cjYmObWIvaJ5gr7oUalWkUwkuNebwFK5WOKqPWMFYn6dTlYONTY28GaS5hRibahY+N4r/4qL3/sOKtsbOBtyoMXvQavThKdK8UUO+D0BIE/mRQaK5JLrcqEIE28kC9jRZfSefgqnPv8l7oWkuUcv5SCHgjAoqcMGK3UMKW1m+Bb7wO+EFPZhPO4Gwik9RDM07CR38I1v/T2+8Y9fh8NrItIShDfggifsAFeEnUAg5EWoQYG/IQufoxG72ynMXdtFR8MQPvupL+DUwfNojrbBpXgtx3CK+dRQKtZ4vrYZYgKtBJipH5zWA/od91QHgwL4bsSR2EijWpiB36Pj5CEHzpyIYbC/nfu+l9aKSKQ1tA18EcdOPANfqBczS5fZrZlAAwFwMpUjFpzBo+0SW9fXRDNpOptnCTsBdyrWEBihsUJgmt4PFYupOEDvj4B5d08Hg29yiqbWgsWlRbz88ssM1KmXndj3jvYOfv4jEP7R54Q7TAuEiwZrsYmne0l2olbIY3FpATfGr2N5aYmL/xQTOHLoECcokHt6Jp3G5I3rmJufgaqVEI360NvbhY72CBwOA6VyETL1FFvjhsC3eBkJgWAE6UwWC4vLmJqaZqVEIpmGx+dDa1s72ttizDxXSlWopQrcbiei0TACPooEi2N5ZRrJ1Ca3Pn76mB/9fR1oaYmgMViF30tKzTIcRknc+rRXZb8capZ0wiApN6lMONWA9tkKtgpe3JjbwhtXljGzbrID+VNPvYATY8fZq0Al5Y5Dgdfjg8/fCMVJPg0OZLIFxBNxrK2v8/gn9QfBqppGsWsK/D4yrguzVL27q5PJHZdb4Sx22utTGgsZOpLEXtOyUDUgny9iavIWJidnkM7kcOToaTz99NPMsrs8tHcnE8gqDEVhZWt6YxdT1ydw49o4VrdTyJgmytTiEw1DDQZQiDagGAnDSRLwsp+VhC7q+6aNUq0MQ63Cl91FdWsNjtQu+mp5HDtwgD09+rt6uPhKilgqupAx2+V3JpHPFOBWPNhZuYXZmStQlBJ6u3yINnvQe8ANj7cZxZKK5dUCDAQR6xpAV9co2ts7EAgEuahLOfQUzUbSfYqzuzF5E++9ew2qquP551/Ep154AdGmZtHKYTPhe5P5Q5rXP6TB8u1MODPW9wDhNhtug3CGx49A+MNYmu96jAcE4XYDDMllqCIiQDjteMhtcjJt4PJ6FgbJ0WNtGOlsQIdXhoOkareBcE47ZsmwYMEJGBAjbDtCvw+EW87OyVwJVxNFwYS/T46+D8I5OoUntDuDcMoKFyDHAjr80uSOLkC4kKMLEN5jg/CAggD1V/Mivy+j/3lAOIFBAuKVwi5WFyYwM3UZa0s3UK6UeQLU4cd2PI1k3sTWbh61moawx4NqtchOoGOHB9HT283yrOGhEfT3DaKrexgeD7lR0iKlwHSqwgDjDhvCDwNGbbMou/BCrEEmnkAum0MyuYXtnTXs7G4hk43zJiuZSGJ3J8dyqGJeha5TIQSoobzXM0mSJdtR15bf0mRGGzmS2xNz7Xa40BBuQFM0imA4AL/Ph2DQy1XbYNDPxittbW1oaW1GYzQCxe2HLIf2XCP581vDgg1JHsrjwUF4VNYx3B9DX9QJv0nytfcz4e8H4XaYHj3JycUowZ1ZH8QC4cSGT1ogPFEhJpxAODHhDnZV3SO+uTBBIJwbIKxGgiobNuEuIJxYepKjq5KMS+tlzD4C4Q9l5NzrII9A+J1BOM0J9rwjOogM1Lj/WLSd0OawVCqimCugWqtw5Z6SAYjho80ZSTBpLiGTLRJ+kgHTzJVx/OTb/4TJt9/EQbmI/uZG9Ic88BPbU63BQ3FcLJ80UTI1FCkDW3HhUkHDbDIPLdKOs7/xO/j8F36NN4xqKQvF74dpzTG3S/5/kSC8ZhRRVSuYmZ/GP3/nH/GT116FP+pGc0cEHr8Cd4MEp1uG7JLgDbrhctOamkbA2YzkbgYzl7cQ9XTh+WdewPnTL6C1uR1+b4DlvrQOqloNuka9927ejNLmm/q/qXefwPjAwAC7mRPopR5+YslL+TKyiTzmb76OhfkbCCqbODLaikMH+7nIMnsrjvcuz8AbeQzHTz0N0xHB/NI43G4Xurq6WBpOQIuOxwCc53l7/Rffyen51uIys/EEvGlzSWOCCsTECtLr0Jig90Uy87GxMTS3RBhg0xd9DgL9JKUn9QVlnY+OjqKluUVIuDXR9367bNsexQ+v7eN/XCZcIhDOezrRV8x7F94rSjBUFZlMEjvbW0inM7wfIok1gaKGcITHBpk0zs9OY3p6Elvbq9CNAtrbWzA02IlgyMsMr1tpENie9mV1Q4gN4QwTxWIZG1ubnCqwuLjMEm6P14eGUBRetw8uxY2Ax4dwKIDmpgbIUhHLKwtYW52By20g1tmMMz0FtLdG4fW54JFKUJwEiMg8dT84lNr3aBwTq0hjlTPJ2aGf9tkKNgmEz27hreurWEq40dsziHNP/gpGhw5xgRGUv01d2E4FbncYHk8ADpePkx6oYJkvFDhKrFAooMKMPfkAOOH3exAOBRmIhwI+uDwudgk39RqfP1IwkmkjgdFKJc2AtFgqYWFxFZOT01haWsHA8BgeP/sEDh8+Ap8vIEB4ucoqU3rNqclpXHj7bUxMTCJeM4BwA5RoFKWOGORIAwpUMKFYIIM8c8KcLsPFTdq6qFWYmgp/bheOdBLq1ho8SzPobmnCp0+fwuOPnURrazNcbplVHvO35nHt8jQS23E4JSfyKSrATcDtzmD0UAB9fW1ojxE324DllW3cmEzD6+/GiZPn0Nw8xFnxzOBrRWHEZ9RQ013cLz49M4+33yZXdRWf/dwX8dzzv4KGSKOV7GjJ0UW59eEVVz9GEF7PgguZOTHhwsHqERP+8LeA9wbhmsWEv6+YIzEYJXkJEbZsTsEgvGqB8Nz75OidFginiWSPCafMbo5NEqycMDijmc+WKtQx4dxhLOLFUrkirjAILws5ekz0hDfWMeE2CGdwcQcmnI4lYDT1Fol8XWYVZY8FwitWT7jBEWW2MZvPBuFkorUHakUfOjPh/9ODGbPZEoPUzgLeefMHmJ54G15XnmVuzc1RrG4WsbSyBYe3A/GUikKxjLbGAOKJTaysLuHU6TG0trYgntiB3xdCf98wxkZPoqf7EDy0OTIU6FINphWtxlW6OrblQc0ciC2gY9DGg1hwqqoSWxHfWESxkEUytYNkagupdBzFUhrFQglZAueJAksOi3kNukau8kDZINdinfuCaFgQwOSoCkV8v70nTTaExNTrdbMcnfviwwEEQwGWVPX2xlgVEOvqEDmX/jBa2g/we6UveojXIwfUO0txHvzWenAQ3iRrGO7rQm+TEwGzYvVr78vR90A4jU82MrQncasnnOP27B2CDsMhjNkmLDk6R5RFTWbC2y0QLuLd6Di0uBMIp/G/D8KpWAUujnyQCYch5OgcUbaxD8JbH8nRH3y43OdfPALhHzxRBHRoTqg3p6O5rExxPg6K2KE2DlMYIZWowAeeI3iet8wrWWHCtVrqDSYZKhDfTOLST3+Md3/yrzDmLqMz5MNg2I0OF0SqgGkiAhmK5ECVWCOPl1M0rhZ0XFraxFoVOP3Ff4ff+w9/gGhnG0y9zJJo4eFgzWN7OUaWJ8UviAk35QrSxRRe/em/4l9f/wGWVhbR0OFHe3czXD4n5KDOANyhGCB/SEV2QKuWkdmuYmNlC/HFCgY7DuMzz/8qzp14Hi3RZrgV6p2vMftDySQOybfn9UFM25UrV/C1r32NAe+nP/1pvPjii8ww76mfDBP5dAHTE2/hyqU3sblyGZKZgs/r5BaC9c08bk4vwx08gMHhw8gVTeQLu2zG9uSTT7JJGrHqBD44oswG4XX9jJlcHhffvcQMJgEy0QsbYzbw29/+Nveek0kcMXhHjhxhtVVDRLRF0Wcg9vz69evMgu+5usdi3CNLn4NaJQgo3e3x8Ezb/scF4QDJw60zbMlZCWyTsRrXsTleTMTKsUrP6YHDqZA2Wfy/LCOXSeDWrTlMTFzBzu4yvF4Fw8MxxLpaeV8hVUkGbrWuSSImluW21I5imf5V1CqPAyrexOPU0qDBaZJaz4PGSBQdze1ojISgyCa2tuYwPn4ZifgSunpacHh0CAOBaTQ2hEU6j1rh9BFDV+FmKxjB8JOxGG9JScSpkVydVAD0PmRIDgUbeT8m5rdxaWoLm7kQBgYO4PEzz6I/1sutoa6gG7JDuJFLkh8ulxeKxydIGcE3oaqqvF+nopzT6WU9qlOhPZZLpEiYKr8v7r+n9BZNpEzQz+h7qZyBJDv4/thOxDE7dwtTUzfhCzTi+DG6N59Ga1Mn4wQC/2s7adxaWsI716/h6uw0krkcao1NkAnohiOoRTvhDIZQdnmQ0yUmkcKKBwYlLzkcqNDnp+ur1dBUK8BfKUHfXod6/R1IlTKOd3fh8597FmNjhxCJhlkls7GxgfGrs5ifnkExlwe0Vbg9WXR26hgeMdHR3oiGoIlC0YfJm4u4Nl5CJDqGc0+9gFCoDz6vn03Y9BopZMiPSEex5sXa2gau35jE7MwtRBqb8KUv/S7L0TmCzXZG31Mb1pkl3+f6f7enfRjSzB7Pt3+/GxP+Pgl6XTQjvfbtPeGP5Og/5wWt+/OfwYSXP5ATbvnvc7wD+VjIslj86KaeShETnoNhydGZCfcJJpxBuN3zTSDeAuE2+y3AggXCaTATm0tydOoxY6msA8lcEVfjRcxnyohQRJkNwslmmhlwDabtSlgPws19OTrFi+2DcKsCSX0hDwDChdbRnjg/HAinj1urACu33saV936Inc2biLXpvEGgyvzl8XWsriUQ6zuH3ZSJza04RoYaIDkMzMzcRP9AO6LRCEupKA/S6wmip3sYRw8/ib6+ITg9YWhm1ZJmig1s/YbgQUE4FV3I1IPYAKqiUk4v9WCtL70Dt0K5nD74AwoMU0W5kmE3Tvoq5HTksiUU8hrKJZI/mShqbj4OAXv6svvA7XFpTwY28x5yBfi90yZbN1Q22mhqIml+M+fI9vR2ch8T/ZycU2nBam4f4z5QOp8EzJ1k8mcZyj2c2+fDg3BmwmGBcHI+JQDMZoWWHJ2LUpYcncbxnnFTPdNzZxB+yALhNhMu7itLjn4/IJzRg21Y+AiEP5yxcv9HeQTCP3iu2BjG2hTvgVteP0R0H2f3WpsG6jmzfRVoPamX19G07aa8byoGUvSe6cT6rSVMXHoP1771/0BLbyNSS2Mo5ER7SxQh2pjWVAbhBuXrEgh3yLicqOLdhTXMpkvoeuZ5/Mbv/BZGHzuB9pZm3kg7tX1mdL8IcAdDvY+xJ9xwFrCRXMU/fPNruHzjXZaet/SG0dodhdMjQXOVQT4lVaOEql6EUVNQjfuwu5ZFpaghYLbg2IHH8Nz5T+Fg10GEg34u5ul6jvtuJZ4zRFwPXQtSSRH7TJnuBHQJ5D777LMMwqktgDb7lEWcyqWxvrKEpYUFbK4tY3d7g+On6O+rKrUvGWhq64TXH8Dm9g46G6PCCf/sWQbhVFTlAg2x0VYwM6n07Ou+vrGJ7/3wFZbDk9Sc2HhSTdHaRQUCkqcToKciAbHqog3KiUw2w2vcq6++yow+GVWdP3+eJfAsU1cUBnd2Vrgt+7x99D4C4XXFqPucBu29iX1OdYkA5H7xmflqAuHcg00gmwCn+D1de9WQBRCnbaRmQFEEAZFI7LBb9uTN97CzvYFo1EUkztgAACAASURBVIOBoS60t7ciZHbyXokeJNMm41PyOZAVarUjRaEw8yPjxWwhi2KuDLWmcc62S/Yg5A8jGm6A1+tCqZDBzM2LuH79EkqlHRwY6caRw8PoDVxDONAAQzNgVgyQTwNtormHmHbiEpFBtCc1YEpkpuiGInssEO4EOSlu5AOYXorj+q0kEoUIBodGcOrEOcSa2xksS24TPn8YissDw3DB6fTA5SHzOBkOYpmpSGh5LtHYZfbcIONCKjbQPUR7DBVmrcrFDQfH49py9Crvr6qVAkyHwSZuxWoeqxtruH5jHLuJLAb6DuCpJ55FY6gTTiog6DKmVzZxc34e7yzOYtWowhVtQKmjDfCHYRJhJEXgkr1wmT64NI+4DkoVZXKu13UUyLOpWoau1RDMZxGslSGndiFNXEUtk8FQpAGnnx7F0+fPYWikj+dgirKcvDGDq5cuYmFuBrXaVRw46MPpxwLoGdiB1+WBz/Qin4/g5s1VvHeVfEeGcPjwU+jspHu8gY3lTDUBSVKha3msJWTMzy9ieXUTDsmFkZGDePr884h1kav6nqttXUTZf38g3F5H6+Xoj0D4fU5cH/Jp9wThhlEhtzPByO2x4dYWhxZbzhImFk1CtaZiMmXg0noeZm5XyNFjYXR4ZMgkRyfW2ZpHdQdNBLSJApxWj48Axrcx4bLCTuQChFNPeAnX4mXMpypoMKoYjrVhoMmLKDOoBPJVwVIzViHQJd4r5S8K92eKRqMJmcU+lkmAIOg1WUSULaXKuL5R4P7abp+GkVgTOgJOdrNm20N+37YsXTDqxIR/+cu/z3Kol176O/T0dO+Z0+xfl9vcEg0JhZyKmzdewczNC3CYKbQ31+AP+OGUHXj3yip2d/M4cuJzyBXdmJldwLFjnWho8GFq8jqiURltLWSo4sDy8gZSqTx0w4ux0Wfw1PlnEYp0QaccdNqUyhaLZL+Z911LYXpnPyjmjSOtCLCCCigENqkP3EAyuYu52Slsba9w1uz6xgqW5q7A6TBw5OgIDo0Owed3o0zxasUSS7aKeV24VmoKqhUD1ZqGig6UywXkC3mUSjnUalRhNeB2kYSJhQmoVGo84VPxwEvsO107jRbEEnw+N9ravJxxS1/NTd1sRFIoVLGxuYLNrQRyJQ/6+wdx/MQJDA2MoLm1jU02qGLJGe88ae5fkwcWqdPYojxhJ8nVJOgO4Bt//zX8zV/9Nf6Pv/hL/OEf/wkUnxeLVQMzq0msZItolUxmwvuanPCZNZajs7Efex6ICD27QCRRrzjHuhEwt1hqvk6WOyzImI2SA2TcSFFPeJzH7JFGHQPdnWjzSXCzMZvlpm61f5CRht0CQuZvJHPTTYrXEGdAcOYidkgw4R5mwt/bpJzwOArkjo7tR+7oH3LC/Vl/Vu+Obi+Et8eT3S59/bduzMabgLrMaxuIC58PihIToIsTFPZuawMmMTisKAEX8Xgu03WougxJdkJyAaVMHutLK7jyo3/G+DtvYmfmBpqhozkSQVhR0OaREKDeSI8PpsePkqbj6mYek2tbWM6W4B0cwfOf/hU888LzOHHsCEulqRednXa5/kX3tDDroXQI2tixcpo3u2IGYpeSOzioizLvnculd5uvaMxQzFJ9QZMArSlXMbc8g//7//07zCxNoLOnA03dQfjDlOVLLE+B25xoTiZwDM0JsxCAS/Ih1t6NvvaDGOkfw6HhMbQ2tMDjcnJfvWGULHd0AuQKm1xx/6QEbG5t4YfffwXXrk2wNLi1pUOY5HW0sVIhmU4inqTM5xQUWUYkHELA7+V5f3FhgefqcEMEzW2dLKVdXVvn/QIZipFsnAB1IBhiYMTbXafwDLD1xFTEpSiz77z8HciyC0+ffwZDQwc4Ouny5Uv4xj/+AyrlEp5//pMcb9fR3snHIUCysLiAd999Dz/4wQ8xP38Lw8MjOHDgAIaGh1itRmZ89D0cDrEyjHtBaQdjjzdLeXY3mfrPmgc++HtLzXTHP7QAqI1TrXWNPHGYzdUJTMpQayrW14WRYSIpjNl6evs4OYDM9TQL1NLFq28TE0PT0tGxsmTfVNDh/Fk94e9/vnj7t+2FbvtMt4Nwg9dA+6f2+ifc0vne5nNPbLFgxys1nd2q3ZQZrtP9IN4DGUWRYu/69Xdw7foVlEtpdHQ2o7u7C91NPXzvsqM3+00YbMhIpALFopEYl31nZCdUQ6ODiWKfRJFg1DvthktWGLQm41uYuv4aFuZvwqOUMDLcicH+GHoa5+FyedjvyKELN252Dae5gFlU8nmx/FgkAw5NhuIgYsOETmoAScFqyovZpSRmVvLIq80YHjqIw4dPoyXSxGSGKhnwB6kYQC155Jfjhuyi2DOF2WuSkde5tYo5iIsVmmiroHNF+wKaw+h8SsSA69CrZb5XatUKDK0A1dRQKBZQM1Rsx+OYnJzCpUsT8PrCGOg/BMXbBN2UoBmUKqFgM5nAYj6LcjCAUHsbqo3NcHqDnO9tqG5WLThNBS6Q4a6EmktFTSPQX0OtUoVezEMrl2CsL0Mp5xHUqmjM7kCq1dDm96E71oTHzpzGqcdOsEEdzQlzM/O49M7ruPze2yjkL+D06TY8/1wMvQMJqFUVetWBdKoJU1OreOtiDal0ANFoPwaGTqC5pRFenxsyKlBrFZ6jVrZqIGWNzxfEyMgYxkbH0N0zwHOQ8KOoA+J2AHOdcdmD3/P16OEe90ydCfH7XsNSBtWvn6KTQ6hDby8c2mRY/VrLz+Glal+OLryh9o3Z9p5fN7DImE1XVSiyhIaAGwGf+5Ex210GwD1BuGqSO3p9X4Pdl0rOkYJ94Cok9V5RRFnaxHsbRSC3g4FYM0ZiQXQSCIcJBRW2gqLjVeFi6yeaQr3WG6NJlCAFT/cmmcjQsQkYE1wWQDGZr+LGtoaFlIoAihjqakFfsxOtRMYzqK7yloZATU1SGErQ34YI/1sebSqbqTHsgZNZRgH6VFLlAljO5HF5Q8VOxYk+Xw0jsQg6gw40oGQBFbJio0EsoAxP/oaB3/sdAuFpvPTSS8zMEiNA52Z/0RF973sPTUalCFy98l2MX38FwUAF/b0yfF6a1A1curSK5eUdHDjwSTjkViwsrmHkaAymnsHs9DUM9SgYO9gHj6IjlSlhaWUHN+fiCDQexwuf+SJ6Bh+Dz+sSk6kiXOy5j5/OKCkRxPJlmYDYUje6XckkxMk9/m7ZyxvbciGPZHwZq6tzuHXrKiqVFXh9Cqq1NNaWt7G4sITRsSE8ff5JhEIU6ULZmBnE4wlkMxV20vWT46VGfU7EZNdgmCXU1AqqaoYNLsjczSU3o1IxUKs4kEnnUSwWWEKoO4r8PeSnqAwy/wEaGuMcD0LmGTIOIperIZ6oYX1rAevr20ikJYTCzRg5cBDd3YfQ2z+CgaERuLwhqxpMKm0aXTS+DJr6H8waiaRuFSd0DyV9A0WHiW9+47/gf/+bv8L/+ZW/wh/90Z/A6XVhXjMwtbaLW8UcunQFw33d6I3KnElMGd405nVrzIorQjaEOiSjYrnde+o26HTV7FGtoya5UJUUXM/omF7JIF75/9l70yC5zutK8OTbcs9aMrP2fUEVCgCJhQB3EhRFSmpr8Sq3WnbH2G253ePuaFv22FLPdETHdMwvu8fh0fjHjB0h96hlWbZHS0u2JJKSSGLflyrUjirUvmZW7ut7LyfOfZlAkQQoQpLVM5rKiIoqFHJ99b7v3XPPuee4cLShgIHONjQzJ5yeDWx0sQBhd7+6kmp/bZJXlLMXCV6qn5+rR7NZYNjMshAQXnJpOLdawuRyDBl40W0v7YHwH+WK+i6PreWE12avnCKTTE81hu9+j92VE76rXP5Heoc/+ad9L1K8dyTCSA+p7MSsCKggW0s3bwOVclFWnGaYMCsl5IsZ/O3ffxXf+Po3cOPaKAJlA3W+EJq8DWhRN+F2laB462HrfqSyJcxvZLCdyqBUccEdCuHAwQN44X0n8czzT6G7txOeIF+S88IWCgVNAKDHo6NYpmmSA8KJk2t4UXex/VstsnaNftUA+L3kbecKwrs4YYbvvLGQIlCQIquK8qlgsi0XpqYn8bk//0+4dfsK9o0MwNMIAWd0IM7EiyhlLei2D5WSgaA/hKAelFlpxljRiZzKIsq/uRffr4izkROJbaGUdpLDy2WMj87h8sVxLNxZQypRhs/vlXiofCElo1QbW8tS/BNQ03l8ZGREikOy0Dzn+Zp8bX4uznRfunRJWGgy05zhptKJj685steM6TiiwGi7uZlJvPHqP0D3NOCDH/owGsPtyBYymJ6Zwre/+zV4PQpOnnwGI0PDEkNkFW1kk2mcPXceFy9dxezsHFKpLJqbO9DU0oL6hnqJwqMpaHdPJ7q6nfxkOqWTRac8nTe+vsNdvGWW7x9l8TwwbpQ2/dLUrojjPcHl8vKaA8K3t9HW0Y7u3h5JDRB39GIZarUZJMq5qtHd/RzSa79TtfuDg90F/lv3rl1jiW87Gg9U5zG942Fush/uXjXVKoxGYHlGwK7IqMTExISAPJ7TgwMedHZ0oLG+QeoRgmPOeZOtlkaGmDfXPisDcFPQCJj1IGwwRUGXNVbIpjA/M4750TeQz8Qw2ObBgb5mNEfrEI5syWw19yPdbYhZGZtLqseQtWoJ2K6CG1QQdFVgKC4UaXyreFGyVcwsK5ia2cTKmgnV040DBx5BX98wgqEgFE1DWfUKC855dbcREiachm6623f3CN7DbDUywukBSNNQ9hcWzFQDMHIxL/FrjIAsm0XYVgmKGUPBskTWTo+leCyNuduLePN7l7G8HkPB1lGJtEPz+lD2+RFvDaFsqMjpfljeerjZJPC3wK/7oVd0uMskfFiL0XfJZP8PW+4SkEyJq3ldOg1XbBulnRi0zWWoVgFtjSF0t9WLCoeu7lrcRLQximeeex4jBw6KmnR9bRmXLryGs6dfQS7xGh491ID3v9CBwYG8gOmcy42l+QhuXF/C9SsBbGxBiKzOwSZ4fAo0oyLEED1z4tt5rG1lpebkvvPkk0+KQSMBP2fHa/TFW09TjkDdv0n1MKfz3b38fg/ieKyQNe+8SZ2/q3l99+fqenq7adtuRepu5VkNhJPAcdYCxzVqoxuMvnRGPUl61tb6W0C4nyDcA42NpVrgvbzdKv6QLXLPHZ1HgfW4Q+26RCXmsiv3cUeXDCNnQF8MKqumJMWiiRsJGxdW0kBqHf0dzdjfUY92j3A7UAVUOLLyCpgjyLxtsZx620x41XzDvueOzuVJhjueyuPGRgmz8SKCyGOwowk9UQ+adWfGFZUqcJF/3XsNg7hFGlUV6TRKT1kwcbXBYKuy8Llc5uNJXFktYrOgoUdAeBhtARdCrny1cuJGxU3TMdBgw4Dg9pOf3DUT/h5AuF1URaY9O3sGVy+/gtj2DA4O12P//n1yARmfXMbk5BwUVxMUtV5yC0NhP2AlsLw4g4EuAwdH+uHz8LPqWN1IYup2DItrCto7BvDC+38Z/QNDYrrBzy3yLduCQsnR3QmkGqPvLGK5ENh52VBkflpVUcxnsbayhGtXvo9cdge57Bb9NNDV1QaPG7h2ZQyXL11GV08bnn32SQSDPmwwmmNpQUC0oQekK6upHrlIsRkQoXtoSIff74aqF2QmnBeAYs7A9lYCmXQJhXxJWBlelqAxD9ODpsY+tDbXob7OB0VflFlnMlxbm3VYWFhFMm3CVjIol20UC5wf98Pt8cGlhBCOdKB/YBgd3fsQDjeJwiIr+cNucQ32KuxiP0TBtAuEk8vOKSb+5ktfxGc/+4f4j//9Z/GbBOE+A7NlG+NLG7idTaLL1DFEEB7R4eGsmRgT8rJ7T2HhNJMsgOoNrhdmFt/tpvIMvQfCTcWDMkH4joXJhW1s5YEjDaUqE67A4PqUbr0I0JzzQJZ3dXrDctYVpbZcIM7v+fplZ3SEF2HVJ8Zs51eLmFzeQtrlQZe1x4Q/7EX0vd5/D4S/80g9LAgnQ8b9Sww4CcA5sysXt4qTW2uxAUZn4gqyYlSUxF984Qs4/eYZzEzcRgBe1PmDCGo+6OYKSsUU4hUFWbcPJdXAGjSULRueukY0R5vg091oD0fw/InjePz4UQwPRBDw+qFTyVVywWW75GdVrxZLVZsGLmun6N0d21L9/MI+VBnOu/v1vWPzbrBE2Nzq6JczxmMik8zi6rUr+PP/689wa+4qWtuboIecpgC3vdhmGiFfIw4NH0VbpBvRcBTtzV0CMCkhJ4PNwpYAmMVdbVSoVnSxOCuVDAT8BqwKzZtS1Tl9YHrqDiZuTWN5aV1MsHL5NGZv38LtOTpNxwRkv/zyyyJXJwinWdprr70mTe1nn31WjNAYM0SXfErc6XROuSmbAyyEmdl9V61cBTFkp2lyent6HGfffBWBYCve9+LL8Aei0uDf2NzA6Pgl2GYBIyPD6GjugM8dgKZ4sLI2gbGxcdxZXAbrGrebcU5NYIeBn52zsIxzM9wahvfvE1k8mwIBf0CM2ngs9kD4PXD+kwfhXE/vBD/O1d0l650eAVevXpV5f44kHBppkr8jRxaao2FRDxCw+3zMx7ZglsgOW1X5uwqNQJ+MuOaD2xtEiR4TW5tYvDODuekbMNMzaAgaONAXQn9nPeqDHviVtDC00qQxOIJWQdkiA819QbJq7zbK+W+V9Q1jSG0IcZUrAbfmypic2UIsYaAuehCHHjmMto4+MSQjG+syAm8D4RzX0KC7A/cF4bUmkSNIdebSK6wxOALEJnw5L0aXXLdmifPhZdhmik5ITq686kImncPK8ire+P4VXBufxtpOHnZrP+qbm6E0NgFt7ShrKtK6gZIegMJ60NcIH+fVFQOGZQrgr1RKMJUiYJVRTmzC2kmgmMnCl05Dz6SBXBZtmgtdbVF0tUTR192M+voQtrc2cOqVU1KyPHbiCTz9zLPo7+9BJp3G+NhZnD/7GrZXv46eLhXPPhXF4L48dpIFLMQ1TI5qmJ/fQWJrHwrlIExTQ9FOoeIqomxn4dH98HtDKOVdiGXoKeQRD4lnnnlGvCmCQUY11ojKt4PhPRAuTPgeCH/X8u/d5ejvAOFcow4rw02Ka1ZmsWhQUizjesLGxRUas5EJb8aIgHBFcsIVAmRhnnnCugWE89yVefGqW/ldYzYBtgTh7EI63OA9EF7AbLyEAHIY7GiugvCa0VoNuFRfgzMd5BPFaJpvloYXlNlUhSME4XwTtgJLF+4P87EErq4VsVFQ0eMrY7jdAeFBpXA3J5wg3JGlO865bEh88pO//nBMuK0imyxidfUmzp75Jt584+vo7dDx3HPPyLxzrgCRma+u5FAsa2hv70I8HZcoF6ucRW+7it6eVsDOw+0NIZ0xsbyex5tnF5FIFfCLv/yv8MTjz8Pw+mVz5Tw1pUbMXq+Vd45Q2dEFCAhn/I+Vh06pJjN5i1nMzU1jhhL0lUkEA2401hloavEj3FgHs5zBm6+fw+XLV9Db24Hjjx8V847pmQkxbotEGtHc1C4gu1hgd5kbtylNi8awD61tUTSEaaCkSJf+9vSGgPCKrcMvmeHsxBZhq8ynLMNnNKGzPYqO9mZ4/Zuy6VL2PjlRwtz8EtyeOnT2NqK+vhFuIwJdJ+NSxOpaGtl8BR5PCEMjRzE0PAK3x49sqSjFXcky4VG0HwqE28KE2ygoFr78pf+Cz37mM/iff/sz+NS//G3od0H4Om5nUui2NAeEhw14KCQXpoTriD/wHCcwcLrCbwXhtebAW5lwgnBmi9+oydHzLhxurIFwFQYby/Ialhj03QXhtfO/CsIrVSlV7WyATTaHSGE3CC/sAuHM3mQMioGgx4DB7HbFvnveSNKKNNs4/sE1Yks6giw3rpddckQCJoIifq/kigh4KS1rhpcdhP8f3vZA+I8OwuXaRBBea6rxQsXfsbw0bKhkLuwKkpsx3Bwdw/jEBF57/RTWVtZRyBQR9tDdWEE2lkLFXIddKSDDucqGMJRQHbbcXhRMG55gHVojTbCLJSj5ErrDYQz0duFgXyOGB/ZhoK8f9d4QFDYZrYoAf6d5XUFFo+UJs625KO4PwmVPvhfsULVuuj/nUjtqtaLaKZAVkUpTIr0wu4Dz58/hW9/7r1iJ3UaoMQAjWBHJLRnrxfk1NIXb8JEP/jweHXkMjfVhhOubhN2tzT/XrhG17HEe35rxJRnFeMwWJ2FNp3SX4wFOVz+TKopvyQ4NOnNpcY0+deoVXLl6FbH4jhSzH//4x2VunMz31tYW/uIv/kJyu3/hF34Bjz32mDDyZCc3tzZx7do1cVwnaOL/EYQL0KvmPPPzcp/hHPj87CQunv0+6ho68eyzL8Dri4jzMxnIVHoD6VQcxUIeO5s7MDQvhgcPwO0vYH19A6lMHn5/CHV19dA0H/LFghO1tLOD8YkxLCzeQXtHq0SdsTAnEK8pWGrkxB4Tfs9o1TlHH54Jl8Vyn9uD5vAp674/CHfIIzZzaN5FY9mLFy9KhB7HAelVwMbOoQPDaGluga5pMK1S1ZRMqCBprjC1xaJjeCEPaB54/CFkciVMTt7C7PQYsqkNNIWyAhKHu3yI1pM5N6Hkk86sOQG2jGdTHg5xH+d3upGrmgsuJg6xJCs6ylATCvK2hmS2hKtTOUxObyJXqkf3wNN45NGjaIi0iIEc6zvdGxLChrF9bqMOmvbuILwa0uwc3ar3Bj1hqKDkWInDhO8C4fxdOSv1BGflNU2R2fj4dgwzU6v4/rkrGF9YQz7cheauHvg7ulFubEJZUZFUNeQUNyqaGxU2CxQN1MkajOol4LfyKFZyqHD+e3UB+c0tpONxBAtFNOk66t1uvPDICA4OD6KpIYTmSED+ZnO3p3H2jQtYWFhEY6QJxx47LikGXo+G1eVxXL38JjaWvoqWphIeOxJE/0AW8WQRY4sWrp4vYCduI1z/QdQ39ok2N1uMo1BKIpOLw2v40VAfhWK7MbsUQyKZlIYkPSkYj8jM+Hv6/j0QvseEP3zR+u7GbDaN2Wq3Whe/Or9WZcJdVWM2s1jEjYSJC6sJVFJbAsLJInd6HKDqskqO5aPcauweqfBqASKd+2pEWU2nR8AobuSOcVU8mcH1zTxmdgriLj3Y0YKeqB/NzMNmicLXEGkGKxfj7gy30y1wOo1QqjKl3Uw4HRl1GmMBd2IJXFvJYyuvoNtfxpDMhKvwskMnxi/8/LXcZqd7KCD8Vz/1cCCcs7imjZ3YHZw/8wr+7m/+M0r5ZRw8OIz+gQ7JA2fM1/rGtjijNzSGkc6UEQl7EY3Uob3JhXBjANlsXLIgTUtDKqvg1PkFzNxewskXfg5PPvEzaG3vkw6pxXkvughX5VWOSu6uCLI6v+gon1XFko7tnYVR3LxxAevrd1AfqKC7qx0dbVHUhXxSuCwvLeLUm2exuLiEkQP70N3djrX1Vays3hHZ4aFDI1JUESgX8syZLCKxk8LqUhqKWkQ7myh9TSLd39jYxI1rU8L+tjS3o6OzRWawXIqFkp0SaXt8wyWzJT3dXejsJEvskte+cSOGdCaHwaERHDraLvIyQ/HC7w+jUChjaSWJufkNLC6to6v7EA4fOY6u3kGoul+YdMrAHooFl1rCBVdRBdyUkVkoqRV86a++iM9+5g/x7//NZ/Cp3/ptGD43Zks2JhbXcSedQrfpcuToES88KFXH0nmhddzJHa+BGhNORQI/I8/jXbNG4ujPk5fGbB6Rg43FbEwurGE778LBcBkDXR1o9uvQzWqziV17FibstNMtXyp7V1WxV13PdwGLc9m/C8I1MuEunF/LCQjnTHinFdsD4Q+/176nR+yB8B8dhFe1ctVISRJWJsr5AgrFPFYySwK0U4k01hZimBifwe2ZBawtbqNYKEpjrzHEaB8PEvEdzMaWUSFr1dEGvbcbaKjHggBXEy6PFyF3AD6XCiNTgBJPQi0X8Gijgr72dgz09mK4rRm9bS1oiYRlFvmuzTPXuujSq2vxQbLl3dNgu6dpHyBzdAak2HR1XJ25VZDRu3ruEi5cOIfVrQVoXgv+oBfukCKz2SymR29Mw6378HMf+TiOH30KHjdzk51YuBqg3G2YKVdxZoKrmphsxuIx3L5NT45llMw0Ojuj6OxsR30o4AAB6uEsC1tba7h06Sy+8+pXcfPmOIpFCNv9iU98QuTofM+US3/hC1+QaDDKPmvSTwIjgnBKiQnQKUWnSRsBOh/H90IAziYMDyevN7PT4zj1ve/AF2jByZPvF0VUIEjTqgri8Q2sLi/g5o1rGL06CqWi4YXnXsSJ50ccBZmiiYqLaiqz7HJYS01FkaZzE7dw5swpMQqtRZuxKSDXEyrOaiMke3L0t43S/LcD4bUmEhtUPJdpMEsgzq8rF09ja3NT5p/7+rtw4MB+dLS1IhQkiGUpec+zSHx2LA02zYMVx0todX0TV66ew/TUTZSLMQx0ahje14X+Dh1Bbxkuu4xGNVo18LehKqb4KjA6sSKqN1t8k0QFJ3WwiUpZAetrpqDkbR3xdB7nx5MYn1qHrTZh6NBLwoR7AzTh5bmpwW14HiBHd9zfHfKoVtbzdao1rUjRnes+fWoIwGmExlx1ytFLBRIhRfF8MCkfV8riSK+rJbGNzaXT2I7l8calG7g0tYB5pR6h5hYE+4fhbuwFzfXSqoqcojleNgoN7apfYKODbu0ZZKwUXMkEGm+NwcrkYBaKiGo6usJRtDaG8eyRRzDY14v6oB8+H2MsNKws3sHU/AKuXrsueeUcszhx4oSQNRtrUxi9fhb51HfR2V7B4UNudHbsYH3bxOUZH86fjSGXUTCy7+MYGjqBYCiKdC6GUpl+RTvwalT3hGCVXZi4s4WZ2VnZ79j8e/HFF9HS0ip7m3PbA+F7IPw9lXlvudMPAOGFd4LwqomMMFfMUK3mhNPo4GaihIurcdjpLfS1t2J/R8SZCSfIocOkyL+5zsnGkptVZAAAIABJREFUVot/MfZwZDD35ngYjUBswuXtMGrcvWLJHK5vZTEbzyKAEgYEhAfQxPErAfqU0VSLGume8nG19eEAcQEhzm58T45uKbDJhLscJnx0OYPtPNDpNzHUGUVLQIeP8z/CGPL9OIy+MzdLEM6IsocF4c5MfbmYwvTkTXzzG3+H0WtvQtMqGB7qQkdXCJl0srrZ5WR2KeBvRTCgoa2tCZF6G5FICMViSvIjKxXOHHowNZvA5PQ8gqF2HD36szh8+Gl4g44jJ90xRVlgWbJh1xRId5VIYmBEU7Q0lpYXcOH8N7C6Oo2mpgD2DTShvbUFdUEfyvmSY/AyOY2l5XVhHYaGB2CaBUxOTYh53L6hAQwP70NDY53I0il75MVvZXkDM5M7WF2bQyTSgEOP9otscPTmKLY207Kpjew/iI6uiDieqrqFsp3D2toG5qZSSCdSiDRGMDLSKKaAExOTuHFzE6G6Ojz3wknsfyQqkqlKqQzDIJsOZPMaZm+v4dLlm0ikFOzbdwgvvO9DaOsaFnaFTRVhpB7mRhBeUgCDUn8TZYLwL34Rn/nMH+Kz//bf4TeqINwxZtvEYjKJLhsCwrt3g3C54DqmbDzPnWkQnlfFqszJkdLeXS9cGCIbYxKAISqRW9tlTN0hCK9gJAL0d3eg6S0gnJQ42XBH4EoQLp+WbnJVCZqzVmoV/71CQIzZXMD5tTQmlzeRgRudVmoPhD/MufIQ990D4T8GEF5VUlFxk8tmEd/ZQWxzU5qkN+bGRW2zvRlHJmEik8gim8zDVXSk61wPgbAfDZFGJLIpnN5MoqR74O7ohKe7C5VAAMvVcSy4PaL+cLtc0PJFmDs7UDIpjBRjUKtz54PNdThxcD8e2T+I3rZWSXDw+7xQ3U5RzNk65W5z+p63j1Mv7zb62XVc5BL3zpnX3UeOe7JI0S1TmOXTr3wP169dQUMkgJ6BNoll0v0QJpu7wqWL17ETz+DFFz6Ax44+DcPNOVcn3qkGwt/uUG/ojI6qYHFpUfKTL41NY27uNgrFBDramzA8PIQjjxxBe2sPQsF62W8mxkfx/ddfxWWyUxt0HvYKCCfjzSxxyswpE/7+978vM7uUw1NyToDOiDB+Fs70UhLOrHDK1wnCJaZO8pWdwVb+LPL1sZv4xte+AsUVwIc+9GH0DQyjvoFu0QTSF3Hr5iWM3byKnY1NWCULI8MH8cT7Pojevn40NEbFl0ah07SMtNFMy5EOr6ws49XXXsHa+oo0AxhvRtk8mwG1qKwaO/8Qy/+HuutP+0y46wEOCOL3cL+brI37zarzWl17AMcnyshk0gLGr1y4jDvz81hcXBBQHG0KS158f08b/AEfQiEfPF5NTGrJXKsujzSX6DoeiycwPjmJK5cvYWZmHLnsNno7POjtZvPNBa9RlFnYjqZh8UzgaKBil+D36KgLehFuIBlQgeayoLuY281TzYZdKAtbDLeBAgxsJbM4O7aF8alVKJ42HDryAewfOQDN44MF5t17pYLQDb5XzoQHnZlwhTPhVETuBuE1F7+aQWQ1vUhUqSUhYQi6repMeKmYF78Dus3T2FJVOHKShe5Kw6O6YJYKSGdtXJ9ZxIWJeby5XYBleBAaPIj67uOA5kVBV1ESP1uOcdrQLAv0vffZTMgpoVBMIV1IwpWIo295Dh3NLWhrbkFrsB6RYAh1Pj96W1tRx9GYgB+KwcaeKXt8LJHG1WvXcHv+DkqmKaaDzU0NWF8Zx+3ZG2jwT+DgSBCPHtQRDa9gbrmIM6N1OHt6GcmkiUdGfh7HT7yI9vZ+UT+QiLKtInR6iVRcSO6kcfP2CiYmp6S5x0SFl156CY2N4T05+t5M+A+1b9ce9ANA+H1mwmsgnPJS5oRXQTjl6DcTRVwSEL6Nvna6o0fR4dGYhlIF4dWXrYFw/lOvAfAaCK/+m/lnjCir+jU7IDyP61tpzO7k4K8UMdDRKiC8me7oAsI5p+NsNI6EaVcRQyZcmn5Vm7caCK/K0QnCLTLh8SRGl1KI5Svo9FvYRxAeNODkhDvguyK9P0dKTOqEnfdP/upvPBQTXsjnZTN26y4kdjZx7uwb+O53voKN9UWM7O9GYwTY3l5Ha1sdNN3GxsY6msKDqFQKiIRDaAgxzqxZ/o/vhxcD0/JiM1bB9OwdLCzu4NFHfw7Pn/wwGqNtjryfQM9WRH6os/iqJl7Joaj9aUwbq2sLwla88cZfQ9PyeP/7n8SRR/vENC6fSWHpjgPAp8anRf7TGI7IjPidO7O4NT6GJ596DEePHkY40gB/wINisQBP0C/y66X5FYxd38K1G+cRDHpx7Ph+kYa9+eabqK9rxtDQMI4cPorGiFc2eUUzYbtK2N6OY2Y8gaX5JWiqjpH9YZnHmZqaxs2bm+jp68XPfPRn0NLrRS4Zg2pbKFF8Ybvg9TdjdT2FM2cu49vfuYi2tj584hO/hkePv4B8JgdFc8PtdRwj3/OtBsJ5/CsWLK2Cv6qC8D/8nX+Hf/Fbvw23z435AlnqTSylUuiy6Y7eha6oFx7m61YNKeR8EhDu8Fh3Qbicx1SB1DK8WQDWlCME4bqA8PHtEqburCKWB4YjLvR3daApsIsJV5zIE0eOfh8QTvrvfq8BJ6KMF84LaykHhLvc6DTTeyD8PZ8oD3fHPRD+4wHhnOHkvDfnPcmszkxNSzb07Y1lpNMF5HNFVEpumHkLpVwZdYZPZM00DQu1huAPBbC0vYqbdhAFwwe7MQwl2oSK348lgnA279xuaS7auRyQycKvKqhXXei4M47U5hriW5sI6yYO9HVipL8bR4cGEY1G0NnejkhTK9xen6xfhSNeb3HW3Q24dzUH7/5YQaWm6Hrb4XLc0e89H4EoWeM3vvUdjN8aw8jBQRw+OiK5wIphOS7tLhcunL+KO/PLOHH8aRw98qSMA3kDQXmu3Uz43ednNJSiIpvLylzt+fPn8fqlC0hn09A1Cz6vLp/1uadP4snHn0NHWxfK+QrOnz+NN9/8HjY25mHbCkoll0g7P/CBDyAajcp7PXPmjBiHsWnCawMLas6lUxbPjGbKQck60yGd35nZzVlsvjeC82w2K01rPn52egqvfufbMEsaPvaxn8OjR46jtS2CdHoHl6+8inOnXsXmxhJ629qQy+RFrdcz8hQef+JJdPf0Q1F0eH0+wOWWI00WnO9jc2sd3/3ea1hYnBcZOkE4WXn+Xw2E8/4/voiyB+8jeyD8bcdGarx3AnSSAARQ9DagasJx8neaWbH1ONbWVjE9PYX5uSkkkjHYlRKaIkE0Nzeht7cdLa0RydK2hQ1WBISXy0ynWcSly1dkHXC8oY4je41AQ50PfncWSiUjIDOfMaBrHEmxoFocvTLE38ZvVIQVDwXcqA8YCAb8MurlcanweTxQPF6UVDc2k1mcG13HralV6L4OHDryMgaHhqAYbkC1Ze+i2kTXKUf3vw2E05jNIaicGrh6s+nHw64VG/9OPctILo4vUoZumQX5Xirxi4w1fTUMaEoJuVwaWiUBL51frTJslw+31+O4NL2Ir86sIpYrom7oETT2PQ2X4UNJU2EyJYJ0A+uzVBJmJgO/nYNpFcVHIpndgTuXxklXCc8+8SQeP34CbfUR6IwRJhEVrAPoXq/rQqqVMlRVqtA8fkxOTmJyehq35+eRzzMCtozY1ix2YosY6NrEk0+04fAhA3WBOSyu2ZhYHcJ3vjWGiYlVRBqOYP/+x9He0SujJX6vAY1TAVQS5QpYX1nHrYUN3FlYEGNKeliQCdeqal0nXWaPCX83JlynmuQto1d7xmyCI2tuq/czZss9YOhGlOPV1DJRdZO4toDpdAlXV7ZQiDtM+KPdUTQaZF4BP+e/q4rwu8Q3ZSxU294d2Xa6czXjMEYzyDy4Apg2kMiUMb6VwlIyB79io6u1Cb0RLxqqTrO8TKrV/WW3W67AewUCssl2117PzazukmOMZbtdoBf8wk4eU2sp7OQttLjLGOhoQme9B24yucxNrDrP8n3WEpx5AH71k/+dyMf/6I/+CAcODsnnqBUs95j+3RcG50JBaQ+jM7Y2N3D21Hdw/dp56FoBfX1e1NV54KpsQ9XyIlvKJjg/lEMg4EV7B11a/bCq8Wua7hWXzkLRLe7gly+Pwx84gfe/9IsYHDrARA0xEFFo5kUpJaPb2EmUY8zurCVyzGyiiGs3T+HV1/4e4+Ovoqu7AR/60LMYGoxKoyMZj+P29B2sra6jYiro6x8Qd1UWS/Pzt+Wi9vgTj4nZjWHQLTYvkj1Vrci/TdOFSxdWMD0zKpKnRw4PIZVK4++/+Q948onnZJaHOaxuLy8GNkw7A2i2SPeT225cvnAFN67dwNNPDeDgwUMSjXHx4iLaO9rxwkvvQ9eAD2YpD1cph2LJlkLXsn2YnlnGzZuTOHN2Gj5fGI8/8QKeff6jaO/qgap4YO9ilnYzGML+1CJfqnOH8scVOTfPgJIY9hDg/vVffwm/++lP4/f+4N/j1z71Kag+H7bsCsZu72AlnkCXx42ejhZ0hVVZD1QksEizFceaiV+1oAtdOtJcMxWUxVTKOXfFUJAvb5qoqI5fwnSshOk7a4jnbQy1etDZSvWGBg/XJSNOVc6gOp4Hb3kNu6rroCtr7TV2kXG2qyJda06IX1pNYnp5U2a6uszkHgh/OGz9nu+9Oye8VsxLo7Pq2XDfJ/opd0d/zwevekc2HFmwlUslYVX/8i//EteuXEFDfQTxpIEKjyfnpVU33C4VOhSENBUN4Xo8/szjyITKmF6Yw1R8Gdf0EeS9EXh8ddDF9lxHEU50ZoVu2C52+rjI2JG24LVN9N+ZweLtKaRiW2jwqoiSRaOivcGH4cFBHNg3hPaWVsmrpglUHaXdOhvOTD5iAWwKE+3sQ3yrHF0yRUlEplUx+PqOwdODbjVwwSYEHcVvXT6HzvY27BvoRXdPm7A9xWIWXr9PIpDuLKxhbHwKiurG4UePYd/QMCItHfL0BC58XXHQNsnUOb4w/JmO5efOncM3v/lNrNtX0dHdJjLRbTLLZRMj+x7HM49/AEMDh7C1nMHZM2cxMT6OQNCLtrZ2yeDm+NAv/dIvyXf+vTjzHYlEhAGn5H11dVUY8FgsJt854kQATuaZ1wrKQwm+CRI4B05mk/s2fz8/t4A3Xz8DmlKTvaLnyhNPjaBcyuDzf/kfMT1+Dk0RPw4MtsMslXDz2g2EWj+J9734fuwbGkFdQxhmieNZLqiGLiNSBOI3blzD1//r12SGl9nhlKSTqfd5fWL06UTiPShI7mHP6He//8OCcKoW2ORobW+7647O42wWGZvp/G1r7uhvd0h/+zsRi5n73H4Yd/QHf8qHnAnfXWC+x0NtlVxIpxnTl0FsawW3bt3E6OhVzM1PoC4URE93OwYHu9HUFJVIPkagsRmUzVi4du0WRsemULEMNEWj4rJOIzY2egyOW9pFLK8sYjW9A5/XDYPjLMUM0okYMqk4VDsHr1tHPVnxeh/q6oII+jzwFLLQKhZCzRF46uqxvL6BaxNb2Izn0dA0gBNPvYy+gX6oBkckskLqhPwhqLpbzATdeghutw+qZkDVd7mjO1cTMYFTaubEYo9OL42y1JSUorMuLRWzKBTIghecOXGaxJkkLIoS3eUzinBrjis8a8tEqYLxpU18+eoUbq+uw93Zi3LHcYTbe6D73Cjks1BVF7RMBmZsG1YiAXtjFcVcRsB8qN6H5pAPL/ZFceTRwxjo74fu0qX+43qSERspvxzSzCHFXDAzBSGaCJLPX7iAsVtj2NhYQHxrFpaZwDMngOef7cVgn4mWplWkc0HMrgzg6tUFnDt3C4tLJrx+7snd6O4+iPpQAxobwlBdOmJbcaytbmBuYxuRSFT2JY7IcM2TEHLUFVKtve1se3hjtvdiQvqWF3kXd/TaNeDtS8AmGKrWE293SL//73mm0NPH8TSRsSQx/2SKlePmzxvd0Ws/19zRDU1BQ4DqLzd08f/arVLZA+Fy5rwbCI8/0PninsrbWc4AievJ7SJuLMVQziTQ096Kg10NaKhu0oxLqhqUv2VKKueYRFZP4XuJ1WL+do/3E/CQKlZwazmJpZ0MApqCrtYIuiMG6vgcLFZqo9+1N1U9+4Q/JGaqflU92uCuMsHiOc0ZsgqwmDIxtZxAPFtCq7eCPuZI1htw00DjbcEX/GjCt9s2fuOf/qoA0T/+4z+W+Wg5KausxP1AOI0onBO36sFRLGJm6gZuXL+AjbUZNNYV0NZK910XNDWHYiGHUt6WOAa3W0Nj1A+vjzmYNPVwYnBMW4NlupFIZjA1tYBYohXdvYdx4sSzaONsuOqGXXZM11zMVBUpvc2xJgHhLKhuXRvHlatvYHJqFKa5hKZmL/r7mxGNcAaqjHRiB8lYEqqqIdLYhL7BQXEYX11bx+z0jPz+qaefxuDggDQZ+Lw0DalUyrArFvK5Ei6cn8V2fF0M6Fpaw5ifX8KZ0+fw5BMncfL5k2hobIBpp1Eu51Fx5YRRZiMnGTNw89o1jI2O4tChCAb6BzE3N4+LF5bREA7jIx/7WXQP1SG+tQ6fyg3CBV13i8ndxNQixm6x+LBRNjWoWgjPnfwYjhx5DH5/IxTdKT5kUdS+V41+7gvCecYx6oF/R3E3tfHXf/1l/O7vfRr/+n/4H/Hrv/kpaH4vYlYFY7MpLG/voD3kR2dLBJ1hF/xVQ1SqA2rnOc+IGgg37gPCef7W1opefRwfOxO3MLO4JY2jwfYA2qIhNHtd8Ow6/2ue6m95DRmddCzUaP4iQL96OXGKf+ec51DK1dUsZpbXkYOOvsoeCH+Ptd1D320PhD/0IbvvAyqmhWI+LwD085//PM6cOg1D80BBGwo823UN9dEwulpb0RqOoLepCR293bA04PXFMdyYmcCaq4C1pqdQ9kWh6QEYqg8uenmUOT7CxaqirJRQUWzYVOyoZWiFHEJj15GObaFsmmJg2RCkUzpQ3NlEQzCAcCCApoAPfT09GBrow/GuFkTq6+Dz+2FojleIpFnQtJDmZxr3dQJBZybZJWzS/UE4Gza1mDKC0dNnTuPChQsIGWX09XajrbkJ0Wi9PJdlFh3jUl1HyXLh0uVrGJ+axSOPHMX7X/4AwtF2kXmTZeb74HMTkPO7uDaXywLmTp06ha9//evINY6jp68DjY11SMaTSO4k0eDvwtGDz2No4BEszezg5o1RYSF7ezoE1JNN5nWTEWUsNzY3NwVIf/jDHxYJOkE2f0cJ+sbGhrDbLMQJGsk68/3wd+JIThaaudCqIoZN/F1se0dyylOJLJ566kmcfP45HDvWj0RyA5///H/AyuJNHBjuxmOH+qXBfPbUaSj1/wwnX3gfhoYPIBJpdoIjbedvztEGsvXMmR4duynGbGwcU0rPpkqtUcGTku/z/43GbHsg/J1bhlmiKqMkLHWxkMby8gLm52Zx+fIZYci3t9bhcauSKd7e0SbNJpIKqys7mJ5ekGjVff2HsX94P7q7exHw+5DNpGS8kONqTIxZTq3Dw0YOGeFyDtl0ArlMEqn4ugDaUiGLipkXhRxZ2Do290oFwKNJ43B5Yx2zS0koWgDDB07gxBMn0dffC81gmk1WimCfJwhV88BweySizDCYFW5AM+4XUcY59NoYGllwywHaZgFm2QHZpVJOov7ojM6alcCrVKZyz5GrG3R/NctIxLehMDVI92IrU8K3p+ZxdewW4i4VVt/TaOrqR7A+ANt0HNbVnR1kl1dRSaUQhQ2fwdl5A16/gWh9EO87PIT+vj4xPnMMF50BUFJmDgivaR2cETp3hWutgsTODq7fvIEzZ07jjTdeweryLfg8Jl466cUHX9qPoUEL0fAycnkfdlL7ML+QwM3RaYxNJLGxxc9mwO1uF4WOYQTREGqWhgaJK39DFAODgzIPThf9UDAkOfRkwRmB+dMAwneD8rs/Vxs2EqS5O6KMTeM9EP4jFyzvCsIvrsbuDdbczaKjg6MqXSmXhJ06jpM8GdfyFhZ2sihlU4g21KGrOYyQDlnAKguIasdEjKGqULwgANqRoKviDO38bLi9MG1L0gOhOpFgqXwRq8k84rkS3K4KwvVBNNX54eP8hmkK7UdRb232xZHfAFqFLs1k+yowVW48DqPoV3WYXESUc3vcKFUqWMtksZYoIFuy0aCV0VIfQDRgSMYdTzhVZ24zu9ycVLKgi5mGjT/49V8XA5w/+ZM/wfB+AtDdt5rk/h4TTudvSgFlc2HnmW68WTpMjuLGtdNIbI2htbkeB0ea0FCnIp9LSdQNQTgLNE+Qs3oQGQ9BOGMo2K1XXD5RJmxuJXD5JoFvHQ4ffhKPHXsKQcasVLwipTStisiqyIZrbsaupHF7dhbf+sa3MDNzAx6PguHhBgQCBP7bsK0YNJUmeyY8mtvJb+3qhe7xCjOwtLSCqakZmGULBw8eRmdnh3SM6Z5JQoCbeS6fRTqdxejNRai6jf37hwScX7lyAxPj03jixAsi86EsNFfYRrGUg+4uw/B4kM3msbFsYmriFtZWlzE0FERfXz9i23G8/vqsNIE+/sufxMCjbdhcmoNql5DJkiHJI54s4M7iOhYW19A/cBzpdBk3b87iqWc+jGeePYnGxha4vczTvJfFXAPi7+jo320hCUwV12XHK6AKwj/9aXziN/81/vlv/itYugdJeLC4uo1kroyA7kKkIYSWkC7GbLZZkmLW5PlZcUncWC0l0GCUkqwJC2WRnbtgcna9miTgp4qhau60lDSxspVAATqiQRpLBRH2uGFQoikRKECR7qPyXJS/cnzDBcNi44GmbSWYMnfHdeJ4OEjIHz8eTVQA3E4UsRJLoqQY6LXje0z4j7z13v8J9kD4j+HAVk0uKM3knvbtb38bVy9dhmlW4NcGkEdJ5gnrWhrR19mBtmgUg21t8IYCePXUm/jbWxewmoojHw1iu+Vp5I0GcMUatpsDjXAVHSaBa7eoFKEYLph6GSadfZMJuEavSwKEx+9DQyQMH7McOQdazMFm1E86CXchg+ZoBH0d7XimO4rmxnqRNTdFoqivq4PP65WCR0C47uRnct+W7FdpMNLM6Z23WjQXr8l0ff7Wt74loPbxw73YN9iPoM8raQacbeV1i9c/yjnd/hBGb03g1e+9jpbWTnz0Yz+Pjq4BKTRrWx7fD69xBJcE4gThMm9++jS+9rWvYSd0AT19nejoaIFtumRvLiR09Hccxr6+RzA7toXlpRUcP3YCRw4fRNks4cyZNyV2zAFAtlxXyChT2t3W1iavxTECAnGy3WwssIHA+/OLIJyMN48TzfT4RQAeDoflPW5txXH+3CVsbcaEvXr+uWewf38zVlfm8ZWv/K9YWbyOY0eGcPxgP7bW1nDu9Gmk1F/Ai+9/CQcOPiogPJPJIR5PY21jA/N3ODe8iPjONgy3jqPHDosUna9HyTyv47WYMjlOUpz/4972mPC3H99avfXej7ttOapAmdlGBYVcBrHtTUxM3MDt27MYHx9DbIv+N7ZE0wXqPdAMBYUcoaEHHe19ePyxFzG0bxjRaBMMg/nVXFvOe0mmUsgojGzlPDXVoQV5jVIhB6uUQTKxI6aFyZ0tmTnngg+ZRRRTSSTySSRyGSyvrWI9nkcgEMbIgeM49tiT6OnphO4m0M/LaAwTYTheR2LkHgh3QzO89w4GR1CqlhMSTCpeGA4IJ9FilQm+8ygWsqJkLDGajGZ2FbOqemXtQTfzMlyKiVwqheXFReTSBQQbo/DVR3ErmcHpixcxuriEbOcJBKNt8AXcYp5cLhYQyGRh5PJocnvxSCtnv5tQ7/dKQyHo9+Lgvm7UM5VA1aT2qQERyVGvfpJ74ESBWjDFXT5XyGFldVVc77/ylb/C9OQFBHw2PvLBevzMhw5isK+MYPA2MikFhfwAMjkVG1sJzNwpYH6RBpNFLC5VsLAQQ7GkYbD/UQHcTNxp6+6VcUn+OxigKorKeL6u9lMBwt/Oit/zAHGY8BoI5+8tsocE4dW8cP68x4S/9/1m9z3fFYT/b6fG3uZu4cyU0DnUkSs58WS1yBLVU48y8wwzCVkQ7Pq57KJ0zMQGTDTiu3C9SGwVB3hI4e9kePNnw+sVJsGiaY3uFtYhXzAl+5mSOeZ7ci+R9FcxduBjqzFMLkdiXbsFijosxQHhliKwXgoQteQYdVC+U/H5YSsqUow30bwCRgwzA7fLhFEpwS6VHRDu9knnixupUSkzbE0kFl/6D5+R4uBP//RPsW+IUQfvDsLpzsrjR/DIi7YwHCggtrWK0evncOPSt1Gx8jg83CZRF25DgcedQ6HkOFS6VLsq03cYdf5NLJNmPAYMw4Nivog3ryQQS9jweyPo7z+AI4dPoCHSh0qZs4CaAHAOatt2QWJjrl69gjPf/y4WF2cQDtfjsWO9iEb9sK0Mksl5BAMe1AUNhPwGQsEgQsGA8DEs5OKxFObnlqTo4euxgxkM1kmhwnOFM0WZLCNqMthOxNHQEML+/cPI5Qq4dPEG5m4v4pGDlAs+j1CwDiUzJQDR46ugaNpSRM3PbmF9dQ6qUsH+Ax70dPcikUjiW/8wjfWNOF7+wMdw9MSwSPspSY/txIXdz2SLKJZYuALdfY9iaXkb3/r2G9i373H8k3/yERw6dEwYF+fC9FYg/iAQLqAYqqhQtSqr/Vdf/lv8zqd/D8//wsfx87/ya0hbLpSNBuQLZXh99djJZ+Hl7JduQjNzKBfzsnYYM2aBrJpRFVdZEttBsblWKaLEWA8WdyKclV0PSrkgzA+LzoztRaZoQvGFYJYS8Oo6fLxPtYNNvYtFOTpzSRmLwhlUgnCTHfYSLDUHC27HALGiQ+Na5Brke1BVmYlM2R5kGIbq9qOntLAHwn+4/fYHPmoPhP/AQ/QD7yDz2lT4aBrymQzm5uawtLCIQjYPT7kOVkCBO+SFETEQ8vnhM9yIeptxY/I2/o/K3nlnAAAgAElEQVS/+r/xWiIDPRJGsqUJpbp28UWgDF3GTyhHMVWnGVapQLPycOsKdJSRTe2gkIjBlVwHvEF46xqA+hZxBi6WbQQ8urin2+kd+BNMG7fRqAMHXHEEdRfqgiG0t7Whu4uMdQsaavncbo+oliivd2LBNPiD99cB12TZa+tr+OpXvipeGwSzL790AAcP7odHU2GXqHuhgr4iTsqFQgmWpiKeTOHi1WtIZgs4MPIoDh14XACx1+OV16XrNwEv952aHL1mpPbKK6/gRvIN1DcG0dIclajBdCqN7ZUcmuq70d+9H+t3MhJF+MGXX8ajj4zAsk3Mz8/KzD73ab53mpzxNWnIxr2Xz89ccErSeX0l6Ob/cb9ms5bAl6CbN7LQ3A8580tpO5sEc/NzePW1V5FJF/DkE0/h+NFj6GxvwJ35GfzD1/9PbK9O48SxAxhob8Lc9G3cuHoddtsH8dLLHxAQ7vMFMT09g+vXxzF9e1ZYe17PaDja09uNQ48ckPfMOVGy81KY0puGdQVN7fZA+Ht2R3/wwn5YOfoP3CLecQcx9auRRKwTLQv07aHyj+fm+tqaMOI8DzdW1xDPrCNfzkJVvGiJtuPwI8fw2LFn0N7RKW765KxYv4oTucJmlwm/atw9FhLJZZYFyHr9bqTTKezsxCXCr6bqqORNJOM72IqvYHVjBbfnqSBMwufxo7enH0cOHUB7ezN0jQ37LDRVRUULQVEdJtzQ/TIfzrEbMWaT+oaub87HF/LnbjwwpeimjGSYZk58fCQbvJyXpoBtlZzjI3GPZWnmmxz5cCnYWN3E5K1J3Jmck0aiyLTrA7gxNopLo9exoXQBhh+qW4HqcvLHI5qGnnAE+zu7caS/H23tbfD4PKhoiqgXG0MRKJw153ZrObW7mOc6rsrVL6fK56+0Ck2HOTqTQ2xnW0wdv/UPX8XojTdESfozL9Xh5ZeG0NVOU9lx5JJ5eKx6mW8vlG3EsgFsJ4OSMHT6XBHXb64gm/fgxBMfwjPPPIdotBUN9XUyJlMXqpMX5TkiGOjH6I7+31KOvtt4860/01OocheEiyS9ynUSv+zJ0R9+v9n9iHcF4f/p9HgtUbj6GAeE21ZFXELlAsPNizN4tgXNCMGlemGy0GCnXXpYZem6Sxxq1RStSlA7zymmNA7zpgjn5oBwlRK5soky/aR0j8xiF8vMafRCV1mUcFOg1NkSN0t2KLm/1PKQJZO4+q5DhbeCcEeObgN505GSqAbKhluiILJU5xjcRHUY5YwYaKhWQYo6bgZlGSrnZ2f/k9CFUMzC1/6X/0kuzp/73OfQP9BdZbhrh/p+TLhzkebJXCwXRWKoKWWZVVtbnsX1C9/G0p1ZNPotDPa0oq01Co87jbJNMxETtlLV9yuOWYzb7RHJNiXS7IKaJRO37iiYvbONlaU43O56DO87hMGBI4g2taAx3ATNrclGu7OzjsmZCUxPTSCfSmBzc0l+H/CXEY340dbG+Rg4xiF1bvh9VAJw8Zkos5nA2cgCY8Z2sLa6iVyGBRHnQOjOyYaNSy42xVJevus+BY3C/DTJTPzM9CImJ27DrUcxPDwi55hLycPj1aHqZbhUA8lkGhurLOLSaG2NoK+/goaGRgHhZ07RMGMNHZ3D6O6LysWNs01sWIhJj2nLRcjrCyKZqWBpeQsXLo3B623FS+//ID7wgY9goH/AMRl8GxB/y2LZNRPOM7vElMsqCOep/cW/+Tv87qd/H0989Gfx8//815GxFJhGo/gOEIQnTbpuVuBFHrqVl/coxbXLgO2qgXBOedvQBYRbd0G4zaRRl15tVgFKKecU5G43spYHBRvQg/WwyilRlOhlC3q5JBdWxqtYuuOtUKaUtMqE66YGmyBcy8IU8XoVhNPErwIYnANjcqbHi7waQK5sA24f+sp39kD4j7bvPvDReyD8Rz+wnJ+mHJ1qJRZKZEwzqbR8uQsalAY3vA0B2H5pO8l9N+eT+MYrb+Cbb1zFTU8DAu0d2IpEUPb4YYv5KOO+CAa4R1AJJtUhlEIWXlWBXs4jvb4Gc2cLelCBEgjDF6pH3t8Es6KizAapbcJw2aDKpTG7CTOXgZZPonVzDEohA01RBVy2NDejIVQn86VkhlsiTQI2/T4fAv4AfD4PDONt/fHqYWNDl6CV4JvAmCCWs9NHjkRx/PgR+N1ulHMFeS2XSVbPi2KxjBxz1Rn3s7WF8elZFAs2Hj3wpGRg1yLA+BI8lgSbtcY7j+/CwoJI3v/u4peQ55y5V0dTOAyP4UZqu4Ri2oVoYxt8SiN6u7vxwvPPo7enTcB8NpuWeDP6qZDtJtAmeGZsFFl3gn7+nvPgBNks8HlMmOfM90UATuBdA+A1qTz3RioAJqfGcfrsm/B5G/DUE0+hr7sP4QYvFuZn8Y2/+3NsLE9h/2AP6gwVKwsryOyk0fzEL+Kpp59BZ1evuEFfvHgZp05dQCKVRCQaRXd3N1pam9DUHEVTc0QAPz9LbX6aRWnNHK+mqPrRz+oHP8MeE/5jOLoCDp3xPNaSUpry32VTzsNcNod8LodEMoHYVgzLm3NYXruD2HYa4YYIjh05gWNHn0BTcxMUZmeLdJskE1NJbJm1N8pUjjru6PIaUqOy1uX+4Cg72JgiIcMRkXKugkw6j3hqDQtLc7gxeg0ry6vwef3Y178PB/b1IRqph4IMUMmI8tBS66BqbmhMdGAW931AOBWY8sVSlgpS+t5U6LtDHw2SZjkhzmo/czacwLn65uGyiigzDtDlkhrn9sw8Ll+6ilsXb6A+FMLhRw6hd2QAbARen7iJiXUdFdWLaHsU0UiDyPFbAj70t7RioL0D+zo6EKgLOp5Nuioxax74q/U8GVbGwDLZCNCNKuMhf6FdCREML1JVMZRLpBLicn/xwpu4eOHbyKbX8P7n3Xjh+T50tCbhcY8jnynAqwRRsTQhQIqVJiRyEaRzKt44U8bVG6uwEcaLL38CzzzzPAL+Ovg8ThPlbgOjKkP/aZkJr0VQyrkv50RV+v8AObrzF7jXvNpjwn+4fehdQfh/ns9UQfhb45vMMmVyZMIpZ3VemK6J2UwZhTzdGVUxMDHcKjxegk3KNqxqQpmzmGpeBprjrlAF4VXncgJyVUexVEbJ4iblljmvkg1kdwowC5awAYbHgO5W4KbDGlk+dmgE7Fec784ToyGnOEy4mLM5AINL2SsyHJdIgbMVFwomkFFspPPO64ZcJny6CwF5jao7apktbpc0FTyowEMQXrHxv/+LXxbA+Wd/9meSM+kw3bXj9k4QXmZDoWbGYzsdU9XFjmYZ5WICS9NXcPPaJaQ259HWVIe+nk64jW3YvFjQUoMNTU2BoqsCNH0+MgeORxALEXY0t/MtOHdpQqTXxYICTfGhv/8wDh2ic3mzbGg7iRjiiU3EdzaQTicx2NMpc0zb2xsYGz2HXDaGzo4o+nvqEPDraGw00MAi1uuGptlw6YZcMCxTQypZEkY8l3GhVLTEDM4xeXGs9sQIRAXCrV4xNRGDE92D7c0Mrl8bh1UKoLExgmQiA1Uvwud3w7IJotlVtmCX3IiEdfT3d6IhvC2NB8aMzE4pwm5nMjweNIGj3MtxgKeZXiqbQYlFsGpgie79tgGr4kY2p2Pf4H6cfP5lPP3k03cZnrtAvOY+WF1buw3buPkUCcJthwknGP/il7+C3/m938fJf/rP8Ml/+dso6V4UXX5sb6dhlRWgIeCAcFcJftUCTSvYSS1WXCLrYXeZDSiemxrlqxWOO5RQonEczwz5f6fzyzEPnkOmaWE7YyOZK0LzBxHwq+I8atg2fKCUlRI1IE/pqbwGpejOOAbXnqWYMPUiTJenGu+nQKfHFIAAKijmy/J6yZKKeJZCXhUjrqU9EP7D7bc/8FF7IPwHHqIfeAeyrRxPIhhns1hjEoRlwywUoHJ8xFcRCXneVZTmMeetv/bF1/DKm1ewkfNgqnEASmMUW01tKJk7tM+UzGiouvNFcyCZsSnDlU7DTyl0JoPUwiLKsU0YfWG4Qs3whhqQ9LeiovBKwcfQY7IM3cyjMb2KYmoHrsQG6qbfgCuflLgzKowItvl+KUlvbmoWVlyc2wMBBP0B+H0eGrPf90YQu7a2htnZWWHwuGeRYR45EMDJ559BPRnibEHmzCslRxFFFZXJi7SmIV0s4sroKGam7mBfD/1ETgjgJdMrozOmKW7kZPZYtPEaRrArzNPYKczN38bW1jLcmgpD05HayiKxlUc03IqR/kN49umncOKxYwiHfTJvHt+JC7tYM10j4Km9bwJxStEpeefrEnzTQZ1yUMrV+b4IwmvyeEam8WZXbAHyBO/jkzdxc+wSujqG8eQTTyPa0CxNgo3FBbz291/GlXNvwE1BWLEEv+HDoeFDiD7zgkQ/sWmbSmVw+fJVnD9/Vc6jg4cOiilcY7geXp9Hah0ZEeDVzXZm+EUl+BMyZZOC+b5xXIDLotkLDUArUHQXSuUylpfXJE7up9uY7QduEe+4gwWyvY4PA2+UQTOejoUkgbgYh9M7qFhEMpHG3PIEZuYmsLayKVJlJrocOHBI6hoKdwtWTrYIkwaKrgp0DrQUvI6DMZ9Mptkcg8ja38/xZHH+Jb6vthtlU5HYrjsLM7hw8Qxmp6YQCgRwaP8B7O/rEHd1mDuAnYJGwzetUeocGsfp2ltBuKPyY/a4o/ZjBGyFjoXSLbAFwBZLBTH/JfDmv8tmVvZRNvP5OWREzsqjpBmoKCp2SirGb83g9OlzmLhwHYbiwqP7h3Hs8UeQL+QweXsc18dzCITCOPrkMRw4NAKPx40Gry653y3c1xrq5XiQTLI8GjyqF1re7RguVU3H5djYzvZ77+aQdoI/SiZU1nvlEtbWVzE5OYFLl05jfOw0SsVtnHxawcnnetHVnkYwMINSNgOjzH3dAwjp1opYJoxYooLzVz24MbYNj7cHH/rob+Cxxx4XTwg33dhLJPwq0vgjCWmKuz6TImpvdvf7+/+WMdsDQTibRvdjwjkfTkPfPWO2h99wdj3iXUG4bd6LKKMc1rFNcxZyTZJAcOwsIAu3dkxcWU7ATjGirBXDHXVo86oyp83IqJqMhH84dtHocCjS2BoTXqktKl7QyLDqsJhr7aAixNNFXNtKYyaRRbhcxr72FvRH/Ggw+L54r6r8R9h0mmZRKsJ2X1aKIGYxm5yfFqBjQeXrSWeSs7IekaDPbRVwcz2JWKGCbp+FoQ7HaTrEI1XNa6YzrtM5IKA3hen/lV/5tXsRZd3dcnxqzOr9/kIV5LilM6OtmptOpsWR2/Dpy1YCk5NjGB2/iFR6E36fisdbtxEMUY6vIJuLw6qU4fFpkl9KSTglk4ab2dhsiBSwMufG8lIK65vrWFxexuLSEnyhNjFpc/siaOnsE4nPlRuXYbnyeN/Jp/Hi492IRlpkvvv1753D9NQsNrdicBteRCKNaGtrQXNLA6JNEYQjdfDWxaBp5bv5l3T8ZieAsRacX4dZkk4rZ8NZsJC59fpD1U4bO8KUfjnfabJG5oFz5RVbg8L5ZNVAIZeHoesIhAKoqw8gVBeC2+eR4rFs2mCyzE48je2tNGKxDArFCjS9TeZ1aNqzvrkpjQoZPdA86OzqRmtbm6gqWKTzPe3fdwKHDx+DN0DZlqPuMOVv6LgWvzVHu+rJyXOaxiM2Cy/gS1/4L/jMH3wGv/+7/wa/9W9/By63G7czFdxZTWB+O4Ww7sJgXwd6GxX4UYJGQGyXxeGc55bpMqrnZgVK5Z7xki0snOO+6YxtODFmJiXqioLRmImphQ1sFyo4UA/0d7Wjze+C2yqJYsFZQA5wYC9AHk95F3hB4VXurs9/dWKEwJufmvnnbtBp4cJaHlOSE+5Bp725B8J/pG33wQ92Quqcgn63O3rt9w/zsj8JU6iHeT8/yfveF5jwlOY8t809iWNHFoqKglsz0/jc11/DG9cnUGjoRKnnOIoVFbmKD9CpOHLJ9eJe85iRQE6soDufhlrKQU2so7QyiWIqBV/bPvijYWGWTcMLn+GV8Q8rlYVbUaHZNrJ57lXbKKbi8GdnoCkVqMEueOq7xXipmCxAK6UQ8asIuxLIZBPQVBPBSD1Cho5WSkQrpkizg0G/yFnZ7AwEfdKgJkvc09ON9Y11vPrqd+D3WPjZj34ELc1hUTB5vB5xPubVl4CjUiG7z9zdChYXlyXmZ2NnBy3NXXjppQ+ioaEVhh6Ewr1I0YSd4lcFJed8rVhYX1/A2Ngobt68KSMABNGJnQTyhQK8Hg8+9rGPieEaI4ACwSASqQxWtxKYGBuVjGbOiwY9PrlvR3s75ubuiGFnIplFOBKR7GMmNbCIf9/J5/HYY0dkFpuO07UYNbNEIEzgCczM3MH4+HWkkhsiyafRW1NLizjQM77u/Llz+O73visO7QRfzBx/4YUXcPzpJ1FXVyfvg++dDQbmlvM1jhw5Iu7InFetSZjZyHnQtf4nsQYfKGEVia4jrWaUkgPCVzAxPY3t7Rha29qlkcFjSPMpq8Sd3gFnTsnlsKXyczWWw2kyvHNsq3b/2vd3jHHVnkguRg/I9/4JbBAPbFjk2WBzLvP5qvqdR4GGwiLTzufg0mwYHjcy+SSunZnCtYuj2EklMTQ8hKPHjqKpvRk+P1WbKgrlEhQ2ogxVmt8Eb3Vq4d4nZCSo1M5E2867ckzHqs7VHLVkM1zTxZ382rWreP3117EVX0VHZysOHRxGZ2sYtk3VX07GTNj8YUwYAaGuGyLr5peq6BKnxlpG10hoVR3G2WCwyL7T9LGEMmfBy/x3UcYHyYbTspXnj2PK5jTeeH54PUGp1ba2M7g1No2rV26I547fH0S4quDhffPFIu4srKCurh6PHT8ucYQcuSGIJbF1v3Uj/Ym38H73XMcLuaKQK1QP8EZBgVW2ULR2ZB8qFipYWVzFubPncer1VzA5dQmdXWEce6IOBx/pQP++ADy+HeiqDVdxS4yMfUy+0Fqxs6NhfS2FK5diSOxUUF/fhZMvfAKPHjkGKAZMhbP6jk/H2018H3TqPuz65z78sLcH+Wc/0B2d3Yy7bLdzoB21gYPQnJ6MU5NX6HjOM1PMlZ3z1GG8nXf5/7D3ZkGSneeV2Lk38+a+1r7vW3dXb+gFQGMlSAGkFooa2SM7KIXHkh1hWo6wNIsp+d1+8pMfxpoIW9JoSIqkOCJFkQQXEDsa6Ebv3bXv+5JVlfu+XMf5/ptV1Y0qqBsECWpYiajoKlRmVubNe///O9853zllUXUop/Tqv/w+bzNQKRalGVvrc8mcv4M1pyncuXqw1J66Km1llPiTWxce9Zh/nPf/8JzwB0B4NQ5ALnaasbE+2QfC7+0D4b2SEx5Ci0cZPSkQrg7yI4FwJRwXYEQQfmMXhBcw2NaM3lovagjCyRDzRKluIKZNAXEBtmmYGqfSLRBOpt20QLhcyGUUbRSX2zC7lcOdtbgAmi4LhDf7DfgpfeHuwxPuABD+xY8Ewtl0IAjnoqiAFo+roiqzYtQxM38PyyvTyKZj6HfPIhj2IxQOCvtfNgti0MPMVzU/T7xLiXkBiXgGOxtepBJK7h7Z2cHc/DxyJRecrhBSWR2BcLOA/neuvIPaBh++9KX/AReO16OhpQPZRBIjd6cxPj4lMS9LiyvSZeRm7PM7EAwG4PYYqGk04Xbr8Lpd8HrdsrgaNk3yMA1Dh0PTlEEb5yZlo9CExZfFbP+ZrDGPMS+AnBJ1iVEQAzw78pms3JPMv82gSy+pZ6ow2Ik0kUiVsbUVw+ZGDJFIAslkQeZ5yJBQus+xBm52ZG36B4YkfqentxdUYt2+fQd37t5Ff895yZFtbGlR3WI2mqTQ5EOt3Vle8J5yQ/sQEP6l//VPoLucmE6amFuLYS6iQPgAQXitDq9ZFAadIFz8yasgXM7NA0C4aNceAOF0KNZ03N0pYXxhXXLCj4eAvo5WtPoUCN8dobLaygLCrY42QbgsgrLwq41ZmHZpACgQrnLCbbiymlU54Ucg/ONcfz/wXEcg/OM5vIeBcLOgQ7NGmVhUpysV3Lx7F//nV76Nq2OzMFv6UR64JOd9xkZTMnUt3A/CHYoZhw5XISvycmcqgvLGNBLRKKC5YdTVwKQXhm7ASc8REvBlHWX6NGSyMppDVROVQV4zotYCbwsc/hZodg+KySJshSS89gr8pQhymYT4PdCI0yjkMaRraG5pEkfuUCggM5wEp6FwQPKCW1tb0NbWKrLMl3/4Mkr5HZw7exrNzfUiZ+dWJo1oAnD6oFRsMGyGSEGj0TimZmZw495dhIIN+LVfewk93cfh9YRRMXUUiiacVKE5lOlmjuZo+ayouJjjvbAwj/HxCckOJ4ClpJxpGX/4h3+E5557VtZWOp2PTU5hYnYJmWQChs2GpoY6tDY2IRgIwOv2YHp6Drdv35W/ycap1+fHzOI84rEYTp8axoUL52R+PBhQM+FSk1AJxjjRYgWTkzOYmLiHYiGB9vZ2cWCn3J+sOu87NTUl7vmU7xMM9FvOx7VNDcJoOjnWVS4Jc0wARJae8nwC8doaZfxWbZhVpegPnr2PWoR/lLP/FwHCWV9VwceDIFz2jX/KS+WXHYTnmDutcEHuPhBuShwoyQSb0yYGVfNLs7h1eQwz4/PQbDrOnD2D02dOI9xAFprnXgkF3p91j0M1rDgi52dcGcEKZe4EOnL2aMJaV9lvAhmpjjQVt8vzKpVKCgi/fPky0tmogPD+vm40NwZFJk7vIKcY09A9vAq2GadHtaJDyAqHyNIN2G0Odc1bf5AyeI6OKtabwJsgXLHgjJCtMNVGGsIKhFel+k4nvYJMrK/HMDIyhdGRCRSKGnr7+hAMhYX0WFpeRiqdxmYkilAoLAD82WeflWuWtVh1dOSD18zhIJzHRwBwtXgkCC9VYHMqVVM8lhF5/JtvvI03Xv0RFhZHZZyypbOIcK2OugYqa6Pwumzw6CRm3PB6g3A6mpFMGNjaSmF8LAWXqwEDA4/hU5/6l+gbOg4bnKg4qGo4uAF12HX7qNf/LzcI3wPpeyBc+WpVQXhZ4ssgIJxmfmwOVUE4I8poNHwEwu8/Wz4chJeZnG3drBxhYeOqZmyPAsJlzsbqwJAJ50exO2OrJLh03q5OchOMCRP+0CBcgYbdOCm2NQXt8arJCADnXF9JY69XksGhU7v9iYFwdkX5fh2AgCA1LyRGXTR8sHFRKSIaX8H8wiTWVhagb12By21HXX0YTU3MgGRBlJEio7oJsltVLHAsII943EC5wrlqG9KZHJaZt7pjolgykEyRS/WLZOjqjWsI13nx+1/8PfS1hdHS3C6LZiGvYX0tIs7ny0urIvPZ2YlIYUrJH3Mw+drZZfd5XALMWQDaRY5Hub1NoicEmDvsoM8GO6umwdfLDUbF3lRzZznDVHXap/pJfTiUlpflq0jWWDaDsvqkTV1AeDZrihN6IpFHOkW3XBZZTvh8ZIl88Aa88Pp8cHvcIiUMBINiGkcjonfeuYw333gLPk8nfu/3vojz5y+IERnn3HkOigRK2HCl+Kgu/sImf1wgnJUsGwowrHOT18I+JlwF4SkVihVdRiav9KggnEB/lwnnlUwmXGxNds8/BdqpEFHKkiMQ/lHK4o/+mCMQ/tGP3f5HHgxMKC3VYZbzsj7pWhnxTBaXr1zF//GVv8eduVU4eoZROv40SnYX0o4gUM4rZ3My57sjToZcr1ybnOU8nJUSnJltlDZmJJrMTMdhEOxxtWPRyPWjVIFXdyOfTqOcyYjDuSfggy/sQzIcQMVwQHMEYHcS+Bso5k1oVBGVC/AVo3BoBZRTG8hEFmEkE/hcMCxu3z093QgE/NJs5HpHsMQ1TwyEgn6RZL/xxhsYH70Kn5dxk13o7mqXeU/DrgkbRcaEWdiUV/q9AVnzVtZWceX6NaysRtDd3YuzZ55Ef/9xhMM0THIq1k2YEbWvky3hCBql75SWj4yM4Cc/+QmuXbsms650EP+N3/gNYaQpNycIj2xtI50tIhwMirlZZ3ubzMOT3R8dGcfMzDy2d6Kor2/C0LHj8PsDuPzuGxgZuYf6+jqJCjp+7Bhqa8OinBPDVCvnOpctYHR0AlNTo6Ig6OnpkXlyyuqloWuzybz8wvz87rw5TaVaW1thuF0KYEsTtiLyfoJ1svtk8c+dOydKA4J0Af/0o9kFmQ8UWPe3mj+ek/uBZzkC4Q9/WA9lwvOGAHB+5feRkc4SG1SkZzh3ZkMmlcRbV9/B+2+9j2gkipbWJly6dEmaM5xrFnZbjKuEERHFmlxfpTLshhrpkHOFMnRrQRHYUgWWVmQYf8WRNEo6tiIbEol369ZN2A0T7e0taG1pRH2tW+K+2Mi303iVTSgmrEhkrarLCLpJIjhpjGazK1BOxYvFZhJ0E4Sz1iTwlujCCv8fayhZweT3EplosaE82gT1rI+WlrYxNjaF5aU1dHYN4MzZx6TWogrmxs2bQvysrG7C5/PLcfrsZz8rzTCC8MOBq4iP9t325W/LCOk+bzaZdDSRyHKkchvLSxuYn1nG2NgEJsdHUSql0dXVCn8gh3IlCd2eQrkchc/tQMDJpogDbrcPNiOIdMpELJbGzGwMus2L5pZunDp1SQwaW1u74A1zff0VBuEVBZ+leVRlwmVMw1JFUe11BMIffjGqQusPywk3HwDhVSb8kUG4yNEfAOGUo4tYXPWKBBjvk6N/ZBC+jwlXq6oFwimjE3OrXxYQbiU3m1yM1Gx69SZyjkJSWBIgh53YBjY3VrE08gZSqais883NPtTVeuEwyigWtuB02OGioopO2NZCmrdm5Anqc/kK0ukcojEDhYKBbN6FhcUklldWkEynEKrxob29FW2NjQgEQmhr60BzUzscDkaamZIDvrUVEdkjF+ydnS3Mzs5gfY3mOSXoZkUKOrLP+VxW5OgSNWeQXeFmQCd9ZeamGTErd5abRdVpnxhQYB8AACAASURBVGC7egyU3KXaMSbwlA4sJZt2HQ5mbTqVsoHsP+NFqIKnk75ZIbC3oyZcIw62zc1NaG5rQLg2CLfHKQXr+sYGVlfXsbq+LnL7yclpaGYrLlx4Ei++9CJ6+/pFoskAdYnhs1joaoi31atWmsdD5OiPxISzoCdAFhCuHP8/IEe3zpGPBYQLE65A+B4TbpnSyQZXNWEpHoHwR15Sf7YHHIHwn+34VR99ULHNsz5f0aCVC7BToVMpIbIVxSuvvob/70fv4N7KJpz9p5AbvIgsdCQNP0QuI8oUNRPJNa1Cp3Rhwm3Q81nYS3noiQ0UV2dRju1I09MWDqIg84K8MUuyIqR6NZLScDvg8Xnh9DkQbexHyUlPhoIkbSi2yaHM4PJl6MW0sGi2nUXY1+4hVCnjDwYG8elPf1rYbqfTkAKcANPGTqeMm+oCEillnZ6Zwnf+/qvY2trE6VMncO7cGStNpCiMM9flbDYnsk4x07QZiCfiuDt2B5cvX0W+UMK5c5dw8cIl9PUNIBiql2KLMTWCJ6hQstvEn4PrP5vA90bu4dvf/rawdwTVnOEmG82IMQJ1NmbDoRo0N7airo4GZ40IhkIii+aI0HtXyFDPw+v1obO7G11d3cgXi3j39ZclfoiPP33qjBT0NbU1cDnd8PkD4lXCWzZTwMi9UUxOEoSXBYBzltzldsuxIhjiPkl2m02CquM73dd1h6FYTCuPnE0DNhMos+/u7hbwz/l0zsaLJP2QmWy+jkdlwj7K2X8Ewh/+qB0Kwou6cDYsGQsW0coryUkzUtauFRN5lLGwuIDvv/IjXHv/fRlrGOjvx1OXnsTgwICMhTgdjLPVYXCEpSrnl3NERybvgM1OIKzMatk4Yo1Tdf1WONwaAbBeQzGXwwKTa66/j8nJCTTUMZq1E3W1QQS8hgBnm0aXbvpEllGynpteMwTbBOQE4ZShk0zgl4yUWMoRNgf2TBYt018hAJQ/k5AmBOACxC30S0aTiS0mMDm5hInxWWTSeTz51PM4fnwYHq9XjBZv37mDty+/g2vXbwlgZyPuC1/4gjDiHPfYb/714Cco0WkH3GTccZ8eURoauobZxTGMjY/h+jUm7cwjlUzLsWVz78K582huqhHBf8UsIJdNwe0wxFRZ0p6sGLRkOotkMoVoIoWNyBaSqRRsDieOHTuBZ555Dh1d3btk16+UHF0k5+rzVyCc+5h0P2QPqErYq9Flss/abEdM+EMuSx/OhFfoQlaF6xarbF0cjyRHZ1Gwjwkn4FCihCoAr/J8ezPhNMt5ZCZcq86dW4WPdBq5mmVVQUMQLlNwIgAWWSJvn4wcvQp0qvO+e5+YFEX5lJz4hkEBFNndNBbH3sP6GmPA1qBrKYRDLoQCBgK+CjwuAy465pZzYqpBFlP3cO4ISGey9BCCw/AgkXQhGithe7uC965MYnZuDl09Pegf7JHCjGiWe05NTS0a6lqE+aivb1TGdDTzMriJaDJrvbyyhPm5KKI7KWTTKlqDBRijNna2t5BJq0xXWTiFLaB8sYJcYUM1fmW+TMXd8OZyeQT8KglVNb9SDfjxPjaHDo+Hpm5+eP0eMe/jJ0kGncx2IFiDgD8kJnUBH2fnIUWZ4aL5XgG5QhYry4uIJ5KIxuJIZXLI5/LI50vY3nSJq+izzz2HCxceF9mi1x+SBVrtPZYJ4W5TVhxvPhYQLqyaMOF2CxzzethjwsXUqSqDr16RjDh5FCac5z+vu32EPq3l1AyaJbeXi4Ff1nVEWdqRHP0hl9KP525HIPzjOY6HgfAcmelyAQ6me5RKWF5exXf/8Qf4zvUxjG/G4B48jXTvWcQLJaTsXjFm4k2aYh8A4Tq0fE4lFcQ2UFqZhpaIw9fSDEc4hHy5jDQfqzE+sgI9W4LTcIhDOUE4x2sYmblV24+S4YRWjAP5JN2fJNIHrgBxObRMEs5KGlidQF1yDifb2/Cnzz+LCxcuWLOfqoFGYEnvDa7juXzOYsPsiMV28L3vfhP37t1Ba0sTzp49JSy5TS+JORqBA4Eo1VOUo5M9o0FTPBXFyMiEKKH8/jp4PFQ6BdA/MCwu4U3NzfAHglKgU45eKKgZdRb2165fw9f/9uu4cuU9iQx7/PHHBbhyHae5Ghnx5sZmNNW3yHy4YTnNVXvRr7/5rniY9HT3orW9Vda/0fEJ/Ogf/lYk7pwx7evtR3NzC3xer8jVu7t70NLSBp/fjWKhjInxKYyN3UU2ExMm/NTp0/L6tiIRMZMjEKCxm5jO2e2I7eyIRH1pfVXk6GS7+UVmn2oCqgroNE8QzjGAanTbEQj/L0COXlJjcjz/qiCcO6ODbsCahlwqjeWtTdwduYefvvMmRkZHRHLe2tSCgf5eNNTXwedxy7nod3sR9HrkvPe4OQ/rlZrE4WMiAH1u9iR1pZI1Y6xsj2S8Y7+oIpNMYXTsDq6+d1lGS3q7mnH82ABqavxCupSKedhsqhnGeW64nHvzypzwlwgtKhMVICcIJyhXTvDKAVsUH/KzAuQEqpI2JC9TNQXVl1V8cIxGM4TwuHtvBtNT8zDsLlx6+gUcO3ZcmHDWeuvra3jnvXfx4x+/KtcyzSXJhH/mM58RcFxVmzy44qtGxMEgnE0JjsDS+JAKAxWllkcss42r71/F97//Q9y9fQ+lYgnBYBjnz13ASy++hL7eHni9Hjn+ZqUCn9sNe0lFPrK0YvxwJpdDNp9DOpvG4vKSsPhTs9OSwvPSZz+HU6fO7ioZjkC4+nwU812dCScoVyXkEQh/+DrmCIR/UiC8uqAJw2l9YJYxglLcKLMbMW/TVMsiRnC7tYa5uSmsL49Ifrffq6HGX0Qo4EKAPkJ6TiRQjLAp2JO04xXzMsAJrzeESMTA3FwEy0tpjI9GEI3F0NbZhYGBHnj9XmTzWWEquMjksuyCAk1NzWhtbZcChoULNxc1A1dBNkfZewKplDL54cLIooVflPux2CH7QTBuiEGIXTrIllpL5OzViAcuytXsazrrVxdpzjqqDcqUZgALJ3ZbGUsj4NxmCBNCUxCP3wcnc2xLZWSycWSzaSTTEWxur2Fre1Pm42nEJsxzkaw6j4sfExOcwWex1isg/MLFi/D5w7LRcCMj2FeNg+rHxQ/rCIT7XQ44DBvsekXcnYUZkmMkfL4YMFIloVeTC7jh72OO6AKt0ZiPX5m85At3tDXC7fgVNek4MmZ7+N3rQ+55GAhP0cm2UhQQbi9UMD+7gL/7z9/B31+5i9lYCoHhc8j0nUKiUELaoPxQRffpgoYVO8Q4QWmcsXlVLMFulmBL7aCwMQczlYa9bRD2cBhFmt2wyaU7xHzJDmXyKI0WMtZkw9iDrdRI0erMzqOSWIFZSALuAJyBJuTggitbhC8XhWt1DE964nj68fN4/vHHxFSLs5cy7mOQFSvB6VJRWfxeRn00Hal0CjNT9/D6a68hkYiivb0Zg4P98Aec4vbscjqkxcfCVcycBIRnAb0k6qnFxSXEE2ksL2/Ieh8K1YlE/cTwSbR3dsu+IAU97MIsLy4uSkQav7j2E9ASuIqE2+mUAlzAr+GEx+aEbjjEWDRPF2+yzy4XvvfDl0V5RQlrW3sTIpFNvPrTV3D7vTewtb2D9vYutLZQqUWGzwmn2yuvieNGnV0dcDgdWFpawsi9O1hdmpcGAI3ZeKxGR0dlzpuAmvOplKEbLhc219Zkjv296+/LmcXXSHk6bzRv42unFJ1ffEyVCT+So//zB+Fkupmcw54br/Jqa9rGaRSbHdub27g+Po7rt2/hysgItkpZ5Bghqulwsw4xK/DY7ZJe4Hd7EPL64HY64TL4/0gK+NHX0gW/z49wKCSxdlSw2HSy5pYKTRr8VpFhfRuLp3Djxrt47+03sL66hOHBbpw5PYz62iBselmAN0G91GtsvPlVQoA8XEZmFOBXY3UE4lQkVll43kc1+BUQV14JwnpaTLhUotWoKqlHqzdFHt28NYaZqQWEQrU4duIsLj31jHg3sMbLF/JYXF7E62+8jfffvyb1INMWXnzxRVGmsI487PZBBYli4U1GKQpBA2RTqd34wrxm4tbtW3jtp6+IYoB1GmNwm5tbcfr0WbS39sHt9MHnDSPgr0VjXQPcnJV3sua0wdT5jtmAMJErcZ59AWPj9/De+5fhdDrwL/7F7+Di+Sd+hUG4ZdS2K0evgnDFiquZcPpUVWfCj5jwhy1kHmkm/GeXo1sXEk2v+GUVJB+/HF25ru+Xo5MJF2O2/XJ0mX0V3bPEQLFgmtvO4fZqAlu5ys/VmG33A9rTGqiZcHFr58wa78ETmwsimWDlSpjLJLG5sY6VhVEsL01iO7IIpy2GmpAHzfVu1AbtEsFit5fhCGgoVPLIZHOw2z0wHG5srusYG13EzPQWYIbhcrlhMxxwemwIBH3o6W2SDWJubhZraxtiqsOFmQwzo8jY/adcvba2DuFQGHaXLtJHmotIbrx0xajiLIsDLU1+cjkyrjzMarGnVIvfM7ZOxZhRLmXIhcyNiey1w8nnobSe7uFMz7FXx63kvgThMoOYTSMRiwuTw24tYy5y2RyKaRqNZFT+ZikuygJm2LIby9fq9QWQy2nY2YnBprPorMHyygZSiTROnDyFF174DNo6uuHx+FXn2DIuU5ub9dmIoyM7skpCptzRv4wv/9s/wf/4x/8L7G43ZjMVTC1FsbiTRo0dBxqzsaAXYzYYluL9fjm6ya6z/En2tNUM1GEz4cNhTYzZmr2As1xUr1Xc5ZSRlMyEyx6m3NEPlKOLTIt/40iO/rAL6cd1v4/ChP8iJK8f1/v7JJ+H11CGZz4ZEMbMaHZher/2t9/EV159FwVPAJWWbpjHHgPcXuxUqCTyCeAWEG7pt8pc56qpApoOu1mGPZ9AJb6JUr4AI9AEzeeDabOJQY14frAINh1Kai7RLqYK2yCeL/jgtNnhTk0htXIPhdg6PIEahBo7Ydp90OIZeDI7GLBn8bsDQVy8eA6dJ48JKGQUF4trFvNcP5UMVc3uqXFJFWOYTGzjxo1ruHb9CjJpNhu7JaubBXw2m4HP44GXMZcy+uoQUyYn13a7XSLCUqkMorEUtrd3kEhSWaajqakFp06fR39fv8x82gyvmJz99Kc/xZtvvYVUMonBoSH09faKFJ3Nz3wuJ6+Jhk2ZRAqFeBpZKdiLyLCh4TRQqpSxuDyPUjGHixcek4jM7a1NvH/lMuJbMTQ1twgrVRNqgp0AvqRhanpOnmPo+DGcOn1STOu4N9y5fQsjt28J+Cbo5j5y8+ZNAeL8mXP1zP2mTD0WjeLWrVv4xx/+QGLT2OSVaDi/Xx7H5gEd1PnF3PZqFjjfz2HM3S/ifD9UYs2mz647ul3GBZaWVzA+OYXI1tZ97ugOh+s+d/Q9EzYlO60mrqn/r4qW/e/5n3KM3ruvctc+6PZhioKf93GUeLJdEF4Rl3gbdNgqhigJZ+ZX8ObdEVy/cwfz8Rgq9XWA14NSoYRcJi1fTlHlOWSozCUMNPmTsqw1JL+77EXUhOi504K21mY01teLfwPNq2hG6Pd6JEWB1wjrFt3lQ2Q7hmvvvYnrV99BIZvChZODGD4xiIDPDY3O5WLkS9qFAKhMrmXfjTVw9Uc1DigtQK4PljEbIwpVQlA1I11J0Pdu9xeoYsJFh3So8RPK0VdWNuF2eXH+4tN47Nx5uSb5uhgTmSvmcf36Lbxz+TLGx8elqUUmnI0sNud42++QzucucjyEakjOXXLVZUPRztrSRCoRg9vtEiPi2M62mEBOTU+haNqwsbmJsdG7SGfjaGlrFgIrkUhKg7NcIkVkoL62CW3tvWhsaILP8ImPBpl7l8sQkz2pjWwmtra3cPfeXdy6cwP1dXXC4D/xxEVZZw861w/bgx/5nBaT5oNvh7mgq89TfU77/xWT5/2f5AH3Ue7n6nGif7QwyH3u6LtKCCu5RXCJ1dyx8MoeCFfvOEu8UirCabOhLuBGgCqEI2O2Az/YXzAI32fM9sswE16dQac7us7Ebx3zOzncXkkg8kmA8Cq+qlZQ8pFxkVXyYFNziNQ8m04hsbOMlaUprCxPIbo5BofdhM9VRNBnwu93w+PRobkqMMlQOp1wunzIZPKYn81hemoNybiGttZhiSeJJ1PYiq6JVPzi48cwODiApaVFkZyTaeFMXDKZFqaE8WecEw8GKOULwB2wS16qzPJZEW5Ol0cyvMmKp1NZucApMRdzM9OE1+kAle8yHwm6dXJOyWZJofg3CqiYNKbjZlAWJl9mqSi/LqpcXxZI/D1ZnnwmLe6j3LgymTQyqQyy8QIcLk3mwD0+XaLc6NBOmbnN7kCxZGJ6ehVLi8sIsOCtGUIymZF5IrvhEpbnqaefQ1dXr8Skkc3imsb3z8JV11WDhN2SB0H4n/27P8Ufful/hsPjxlzWxMTCDpZjWdTYTfR3H+CO/jHOhA/X6OjraEGzh/EqKuNbbcRKcq5A+NFM+M+7qPuoz38Ewj/qkfunHyfFARUatNCmhwVsuHbjNv7j33wN37lyB3pNA3ZcQZT7T8Jb24CYzQXY/BYIz4v3MNfjshSuFoKmxJNMeD4BPR2TcZyy7uUcjEQUmk6PaoCxaCntc3xi5JOkYJjQc254HQ740zNIzF9HanMRbo8PtU3dqNg8yK1tI1zO4FNdtfiji104eeYkjI6WA98wAXS1GNtfkHGEaH5uFm+9/SpG7t2S+CG/j+7fyoTpsdNn0N7Wjq3ItshWKVfn751ulyijVHGmIxaLY3MrhvX1TRQLJXR29eP0qdPo6OjCxlYS169fx5UrV2TvoOycjHHVK4Svq9o04GtLJ5LYmF/B2mYE6UxGxmtqGmpFIbC+sYxkfAv9fV3o6WxENpPExNg9tDR24eTJU3j6mefRUNcu40zxZFYK/anpGQRrwjh1ehjDJ0/A43NLrvLNa9ewsrIisnMy9QTg/PmFF17A5z//eZkr5/7CpjHN1772d98QYykCcIIGMvjcJ/l+CMQppef+Q7UBC2DxD/kEb/8UCK/GpTKijKMFBOFb2yqijA0IvjcqIJiHXY0oU6Ni1gjWAxFlvAYelOMe9vODh0X2nl9GEE6PAzb9CTj0CuyM+eLRMB1YWV7FrdFpvD0+gYm5eSQNO8zWNsDnR6VURjadRiGXhYuP4TErV8QDqVwsoZTPo5jLolwsoHZ7VjwY2MCprw2LIaHX4xYQXhMOoyYYgF4BMum0jIO4QvWIJzOYGr2D5fkpBHxOPPXYsDijuxzcKVSoGaOl1NSMibJ9P4DeMzQjaP7gTaXP7DHhVbbTmrsW1P7BhomAO1MXH4m5uQ1EIlExanvqmRdw/MSwav/JTHABZdPEzMwcrly9ihs3bgj7/fTTTwsjTvNIJSnPy7lWVTayzrRpylme8nPVSCxIMzAa3UY2lxUCxuVyYH5+DtevX8Ps/LoY6jpdNjS2hDEw2IftnXU1XrK0hMhmDKFgLQYHTqCto1cMKMPe2r2oNBnjKctcfaGYU4oePm5rQxRHbNbxuHNM8kEQ/mFN8I8LhB8GwB/8TPfP2VdB+P7/t/951P/fdThS55GVCHQQCGf9KL+Xro06t9iOUQaWyqytyoTTCptNGKdNR33AA7/PIxFlR+7oH7wKj0C4nEmfIAh/4DMRAvLgRrEyQGDoJAF5KYtkYgexnQ1E1ieQSGwjHl1BPrclM9seN5doTTr8obAP7HhubEQwNbGGZKKIxsZeDA2dQTgcwvzCDEYnbiGfT+HXXzyNs2fPSFRFsZTdBeF0iM3lCsikOUfNRVjNc1d0lTvJ10xJoWRxG24x+DEMl8TZkEVgxiuBOueXDH0b+VxJ3DvdrpCVa56RRTifzyCbSyJXiElxCI2gnHPiyvWzwhxxOpbK/HkOdpuGUNAjwDiXT6NYzIpKvJy3w+MxEAwHEKx1IRD0yqLtcvuRy5UxP7+Kq++OI5XKoX/gFGoaW+S137x1T1x1fV4/fvPzv4tLl55BIBCG3UmWSJP4NC5cjF3jjkmWnDnh+5nwIxB+JEf/qDX5EQj/qEfun36crJ8yJqH+yxUqeP3dK/gPf/nXuLORhOkJYC1XQbm2Ha6GZhg1jci6a6U5q5sc8ylJ4UuwqChsGrQZIkXVClno2QTK2TRskWVUGOHl9cIMUnnjFhWWVlaeD8QgBVGKmihRBln2w+ZyI1hYQ2FlFKm1eRjZOML+sPRfte1t9DbU4LefPIv/5tkzaOvtQ4VGblamsHrnqpiqFtv7CyxpwXF9zOUwOnIHb7z5E7z73mVENhZlDaVsk/ndjQ0NuH7tGlxOD86fP4emBuZHs3lageHg+muTgjlfqGBxaQ0zMwvIZioyqtTXP4jb98YEhHN2enBwUL7YxOVoUrUxwL2AYJZjTZl4CmM3RzCzNI9coQB/TQg9vR0Sf3b92mtYnB1Ba1MYp/sb4HUbWFuaRbD1SQwOHsenf+030NF1HJrdiXQsj+XVDbx/7TpWN+jS3IYnLz2O9o5WRHd2MDEyJjJzxqdxPIrFPF9Xb28vPve5zwkrxxlvSuGj29v46je/LpJ6svd0vSYQJ3ggm87XTRk6i1TKf6vggbL/T+r2qCB8f054FYRXmXDKqxVQ/tUC4QQV4g5eLolXAxsrOnTk8hqu3b6H12+N4t2VVURzOaC5BXpLL0pOn4xRkRihDwNl5TZNE/BJbx0yugV6zhCE57OoX7u1q2TjiJYMtJimyNjpYUO2kJq7HM0Cc3kYjGfl4+Mb8NhMDPR04JlzQ2hraYLDpopEyXfmqsT0Ivb1bPsl43tn5GFKjSpxsge69orPwx9DJaMuxMzc3BpisQz8vhDOXXgKQ8dPqD9K48OiUjHGYlHcvHVLEga4Lp0+fXo3YYDXD69FsuHiO0Qr4mwOW+sRWa/Iejc01kpM2/j4GO7eu4OJiXEERbXZJdc0PSJ2IjF0dXeLt1FffxdaWpqxurGEO/duY3FpXjLN+/r6cfrMWdTXNQqI9LppDqeYfda2jMjN55nAw7zxIrLZvBjQcR0gEK+p8+56GX2g6XSIkdwvEoQ/CLYP+nn/GlXdI3aZcGscVszWLHm5ctHfG0mQaD05Raog/OCIsoxWPgLhD7khHIHwTwyEP6BD3/eByYVryT32F1hijsG5OatDXSmRFU8iFV+VuLCtrWVs7ywilYyjWEwJ6CUwTia3EYvHZP47ES8gHGrE8PB5dHb2CJs7On4LswujcBga/qvPPY6+/l4BwFzQyVwUCnnp+nOByqbJNpdQyBdRLjG7PYdcvgh22WlwxkzugnjO8SLlCAAZaMZA0JzEB6eDTNSqzJuzYNTgQjyWxGZkC24XM8zJrNthM7ghFlAoZOB2h1UmeMlEqVhGMV8QVp5sNA1Rujub4A94USrngAqdbh1w2D2wGWTt7TBcFdhpiGLX4XQFsbS4gTt3JjE/k0AoWIe+3mH4G4Lihvnuu1cwMjop0vqLF5/Bs899WlieQKheGhncfKoOx8qxnVFmLFj25OhHIPwIhD/k+vuBux2B8I965O5/3GHFD69fzhSysNjK5vDy62/i3//lXyGieWHzhrC4k0LB9ECrbUCoow/pYDMKIkcnCKeypCw+BzLepDOqTIFw5gjbCylUMmlU5sZgsknn98FR3wyn2ydz5FpJMab8jAs2NX9asrGIcUN3OuEpx6FHFpBcW4R9Yw5GsQCXaaLD68Slx07jt567hKdODsIbDIrkfG9v2J8qYTEbVqFULaC4jpM9ikW38NrrP8K3vvVNLC9Py1hLY2M9Pv9bvylF8Guvvios0dNPPYVwwC+Z4h6vB3aHiuyizNTnCyEaTYmU/8aNMSQSKQSCYSyurIkklM1UOiFTti2Rm6WSsNAEsZyzJsPMPWxzdQOjN+4hmoojyPnN9hY0NjNjOImX//ErWJq5jbamEJ44QRO3GqRjm1jM9cDnD+Hxx5/F0LHz8AdrAN0newgl8DTOqq0P4ZlnL2HoWL/sE4ySun3rlrDb1fEqji+xsUw2jq7pNLlrbGpCMpHA1//z30kjgQw5GTsB6JzdNQwZheKNmcR8X2pM6iCW8eM5jx/mWR4ZhE9M3idH5+dBEE4m/OcPwqnsO4RleJg3+3O6j1a2iZKO5mS6oWTcNBpcWo/jrfev47W7ExjN5KD7/XD39UMLtyGvGaCMnXWAxK2K4znj/grK2YMMYamkzGlLBdTFFgSwE2AXsxmU8jlUikW4NUiCjIemt1wTikVhgLOry8jFYvDZS+jraMLFsydxfqgDteEADIIci6fmGCU1DJLisP/YPsRxri4j98uZrYbefeZoe0ZpHD8sl3XEonHMzKwgmy2hob4ZJ0+dR+/gkCLPKZEvq1hHjruMjI5Kg46Au7+/X0A4fRrIPtM3onp98brcimzh3q172NzcQF1dLY6fGJTGEBtjL//wexifGJORRTYPqdIkID4+0I/u7i4xceRaw3p0eXVFZtKZpsMmYf/AgFzjNMnjYJ8kwFVMyXVnpCGNKfmZc/3iz/y930fD3yBcDhdcPjZeHy2i7JFP10Pk6B/GhB8kRT8MgD/IhCsVRLWZc7AcXY0rqHdCFvw+EG4B910m3IooOwLhD//JH4HwTxSEVzcjxW7ff6t21vd12OleadkPijN4uYJCPg/NpGSH4DeFRGpDsrwT8W1Et2OYnp7BzVvvIRLZkKxuv69GwPfJk4/JrFs0toXZ+RFU9BR6utrwmfODCIYoXU9LJiXXYTITMndS4cLK+RrOA1EWDsQzZeQKBOolZHOcwUlhO0pDthTyeS7CDrloKen2uH3wep2oDeVgVuwo0JV8KyUZk2Tpyda0tDSgu7cNDU1+KpqQL6Tg9TUgnc5jZzuKZDwlndJ8NgfDrqOxsQH9Pc1oam4Q8G7XlZO6DNVrzLmkZCsr8+U8wqHaVkyMzeP6tTHEtuxoamxFwNeIYIsX65vruHdvFMViRcXdndrSUgAAIABJREFUOEPo6x9Cb98AWtu64QuErUxty5SCsUM2GiIppokz4X/+5T+TmfAjOfqRMdvDL8N79zwC4R/lqH0QgB9WtOiMB7DpYhq0lEzhB2++hf/wn76ClKsGwYYWLGynkIjSZdiLYMcgsi29KHBcRkA4i+uygGdzF4Q7RNrOxdAoZ6Hls9BnR5EnO+71wNXYCofbh2JFg16x4igFhHMGFSgSvxluaJzrLmXgSW4hG1mHa3EElZ0NNHkMfOrUED79/HN4/OxpNNbVSrwapX17t2pyCf+PahKq4qoKyE0BnwTUuVwGr7/+Y3z1q/8JmWwUTY11aGtrxjNPXRKW+9VXXxUTKs6uhnx+WVf7+/vgD/lEJk7Qabe5REF0+/YIXvnpu5iYmJK9gPJ7glqyq2SO+EUWmeCeAJwzoAThfI719XVMT0xhaXoRvpAfw6eG0dBSL6/p7r1beOPHX0chuYpjfc24MFCLproAStkYfnDPg/WNLbS396O//wwam9oQCLZgaWUdV9+/hq3oNto7W/DUM0/gxPCAeMPoFZs4ovNvVqXZlNgzcmx6eloAABlvvnZGK928d0fuR1M4urpTjk6mm2C3yoDx/PowF+ef/Sx++Gd4VBA+OjGJLWsmfL8c3WSW9c+ZCVfmhgebbn6Sc/VskHH2WNzJ7aZ4IGxtR3FjfAFX7tzF9eVNbPhC8DY2Ah0dMF31yJXoa1MUAM4mv6mphhOBJVMKyO6KkSuZxEoZ/sSmeNwQZFcEgBckAtFhlqHTK4eGusynJ4vOmNepEaQ2VhEwKjg33I+nH38MQ61huB122JnfLQao1OfYUKbBrUV77J45cqwfvN1fZ1ZHA+5fL1XNef/nsQfCxfixCGxt7WB6ehmVio7Ojh4MHT+Dzp5eK5GI/T2SFECGMYnT0wLCqULhmlA1auTPMzMzFuutctQJ7m9cvYG1tRVRnnR1t4lXEAH69MwEMpmUmPSSHadis6urE5cunEJbawsCoTCi0SRmZ+exshaR2fGBwUFcevppNDY1ys/8vLgeVddJMZWkerKsIuOotGRco4PkkdevTIi5xOsqTelBOfqHAeRHPqc/AgjfP/v9KHJ0gT7WKbI71mDJ0aWBJCZ9lpO/tZfsytGrTLiA8P3u6KrOPgLhD79+H4HwTwyEV+PUqgBciSWrYW1qhpcXwL4ueyUPs1gWPYhmo3Mvaz8TNmfV3bKMVCaKnegW4oltLM3M4ea1G7hx6zLKlRyaW2gE4hWJel19Izxeu9wvnlpBd089Hr/wGLo8BlxuuxRrBp+3UoLT40IqkZS5bhZgmulBpczFCqhIhFpFciAJwslozy2sY3s7JnPXFdNAhh3GItloJ4IBP4Z7e6UZQLnP5PgS5mYXEYslkMkm0d7RjOPH+9E70CidTsNZQS7jxObmNlaXNgTkc4GwmzbkciloWgXtbTXo7aXLbVgM6cig60YFppZHxSyhZPJf1Zn2upsQ2czg+vUJzE1n4Xb54bCHYA+mkcokkUyn0dnZi9qaOmxu8j1oaGhsweDAsMguXS7Gb3DD0ySXnDF6xaLK5f3GV2nMdgTCj9zRH34BfvCeRyD8ox+76iNFbH7QTA9HsIsqiiiZTmImlcSP3n0Xf/WtbyFq86OjdwiRRBHLi3GYhTICTV3I9Z9CweGCbmZgA+fCSygRkOmGYsJZNCmXI9jNImzlEmwb28jmCzAdDuiNzYDDgwrXbXFNsoqa/cu7jfLVkjith/IZVJIJhGduwBldxqkmP373ufN44qmn0dLRhRJnzVGBS8vt2ysU+FYcu3piNdZkgfAKUCyX4XTaZO75Rz/+njDh9fVenD0zjLq6GjQ3NyKZSGJqchJjYxMYHxmDw7QLC/X888+jtbNZGo0E1NlcCTMzdEB/F2+9cU2y1jnmc+z0CWHA+UXgyiavOI8bzCe2CUPF71lMs/CeGJtAbDuO5vZmXHj8Anx+F8bHr+EHP/gH7CzdQkuNhifO9qO/pgAnVVmZbfz7VwwZGXK5w2hu6pfED7e3HqlsHrF4Eo1tzThxcghnHjuJjq5WKaoNOCSWaGd7Gzplrw6HzHxSxkogTkkrwRQBlIAonc7KNWIgRXBOR2uZAednZEXBVeXnAswPkaL+7Gfywz3Do4LwkfGJXRAuMtt9TDgl1T9POfovLQjPskFWYbyMgGmysTPz83jl6l2Mzi9ivqwj190HT0MjoqEw3Lof5YKJbCEvwJ3GYUWuDYxTpQu5oWaHafYmJmVMATFdCvWQsS4XxLSNcnS3pgkrrpWKcNEcDKaAcP/Ee8gsTsGj5fHk6WN4/tIFdNU6oVVKEpko6SNiP2ZDGVyLuMJwHdhP6ljji9Ya9aAKQZN5FwuYP6C+VFL16u3+yLBiwRRfCDLhNs2F/v5jGBg6ibauLosJVyCcZmd0cJ+dm8XVq1fFuJHA+syZM7I+cB3gNcgxEQJjAt5UMoW1pXUUCjm5j81uityfJmqNTTVCvJAYSiZjygW9NoyBDp80GYtFOxYXt7C4uArDXof29h709Q2iq38Abi+jGJkVzhQIrkn7ZuateDi+W4lBo7KBLBABuJhpVlCymhq/TCD8wxjvh5WjCwQSZ3P10YnkXAD4ngGbUuZav+M31Z9Va3LPHd2KKMtoxSM5+sMt32pJtC4vqS1kh9ewk4hCq1QK1tVZ9S9X//Ik5NwAPzi6BfIJ8oUy7kbLeH8lATMeQV9bI461BdHitslCY2POarUooAmXODpaXSVVNkCvGqVJCHxFcqAptVGyGw3RZB43ImlMRrMIl/MYbGtCT50bdWRs5R5cmKRXJU6I1S6OxtxDaXHqUkApZ+iKdB+tagVF3ZCJv/mdDG6uphDJmehymxhsq0Ozz4agVlIXpEBO9df4fJzt4Qb/xd//V2JG8xd/8Rfo7Gzf7bjvfQ4PMt1VMdFBbDiPc5XdqC4UvDKY4626dZru2l08eRnQzGN9cwUra3PY2o7IbHUlncXq0jI2InMIhtxoaW0Qk7d0OiMXmp3xZeUcnO4Sjp1ox8nhY/AUKee2iZSIs97cNGyGgdj2thRgdLiVxV/yJE2ReKui145MpoiFxVVMTa8hnsjA6fSiYjrk72WyBSlM3S4DT54bQGtLN9bXIxgfXUJkIyrsM+PE3B4DTc01GDreir7+HgTDTqwt5zA6OonoTlxkmOGaGgQ8XkS21rC1tY5w2ImhY33o6GiE2805rhwcTjfKZk7FiOllWcRp3maaLpTKBsbHF3D7zjIK+TJcriBS+XU4nXYEQwEM9A2gtrYGW5EYVtd3BGTXN/Shp/cYGpu74XSFZAGnURHP0RLjh2wavvGVr+DPyIT/638jTLjhdWGWxmyL21iKp1Graxjobkd3rQaPxJvQl4myMnUulUWeL1wWbOLGvPuTdRrR9d9q3phlMYgqajbc2S5hfCGCrSxwos5EX3sLmsSYrUzySvZYdYUoAxcWWTyr1PUmf213xkdFITOjnN+UUGROOGx4dy2H8aUIkpoL3eV1kc+5XQ4cRZQ95Er7kHdTIFxJ+VT0kUofqILzg57m/vLoIf/QfxF3O/idy7J+ENtGEC55wBWkUgnc3VjHD967hm/+5DWs2RvR2X8cqaINS+PT0KJRhGtCSA9ehOkPieGRWSEIr8ieJAwr7MKyCotAgzVdTZw7Unlk0nFohg2ugBsVAvaSiYItIPuQJC1w5+V1SFmpbCukYjR46Nyez6N2bRTe+DKGwga++OxZPPvMs2KGWbI74XDYwJJ/rxBSH6a8jrKpJNN0sbbyf7nHMaWS51I8FsUPf/h9fO9730VfXwtOnBiQ6900yejZJSd8Y3Ub77z9NuamZ3FieAhf+MLn0drRJA7CdCxmosSNG3fx3e++jNs3pqS52td3HC/91ksiM6XsMxQMwmaziwSehXX1i7UDQfjs7Bwmp6eQSKZlX3rssbPwOHVcee8VfO1r/xEhexLDfY24cLofnaEKsukY4tur+H9etWNycgaazqjKetk3ymUDDhezwrtw4fGL6B/sQ0cnY9Dc0hy2cc/XNeQzWdgo+TWYcVzBxvoGVpaXBSBQqr6zE5X9xRcKiFSWLDgjzMjcs2ivWs7vd0WnLF1aHyzYP6HboaMXVXf0SgV2m00aDWLMJkw4jdla0NXZiZraWmH9FEtIT3Cel5oct93UrGrdTUWcmAqqN8ukE6m49jlvy7loyVIfPCRqdfugHF2AjdRXH7yVGNFqSZzlb+0qPdR9P471z5YjGFW1bFnXsbi6hqt37uH7N0awGk8h6g1D7xqAM1yDHbsbTocb5RJniXMqHcZuQ6lclDWbDRv6xShgUxGzL37vcPlg45rOeXCzZC0BJhx2J0qFvKwBLs56V0oopOPwTFxDdnkeYVsOT50exHMXz6AtaBO5O8mRimmXOpqeFaapageqZO5XVVogXDTElhnk/kNcBZa7R3JvtOVAJlx4IRvyuTJWVtcwPbUMw+7BsaFhnBg+g/rGJllnRAHAc0AzxUWdRohMJRgZGZHrv5+g2O2SFIKNjQ2RqVOJk0wmBYSX8kV4PG4B3PQIymbSqK2rwbGhXnT3MBbRA7NSFK8KJjnUhjyIx+JYXFzH8nJEkoQGBs5KikJ9QxPsLg/shoqFrPYjbNwjqgiHv7Kiz2i2J4WTOI2p2lG+97Dm1uTaqB4laXns5u3uO/K718OjeUXsTvTLJWZdW4rVUJ/Qfrig3KGkaaSazmo+W/2rELUabbXuZzWm2bARgG3dv+qRQkWAunZVP4o4gwUjx694nqnYZCu8rvo6rOOpDN2s7HkA6QpBOKNANTQGvQgHfBLQySq3euxUFarsTnWNVfCvaCzth4HwokkQbnXu912kPDmq3RJVICoQfjtm4spKGlp8A32t9Tje5kebBcL1CgGR1f7XHKw3VL9OrXuy8HM5UScai4aKuGY/CMKvR/KYiBYQMDMYaGtAT50TTXZ2BgniC9YsMpGGS04e/g17eS+tjFmQCoSbUkDJrQwU7YQcwHwsiWurGWzkdHS7dAy11qLVB4S0gjjZQmO/UyCMMBuMlGDH7w9+/7/bA+FdrTJrstdpq3Ymf8aTTOkg1WsWO0y5LMR8N7KxhuvXruD9G++IEUYo5EdXXSM8DgMuTwnhGg98PkrD8xIZxkUvlY4K8KT0u6HJC4/XJW6Z+WwR+VwBlSxBOAtOss4ZuDxOONw6KkZW5FduvwEnDJQLJRQLDmxtZTAxMYeZ2ZiA8tbWHjidQYmOYczH3AJn8uL41POd6GgfwK2bd7G5loPfV4tgoE6KnZXVecTim+jqrcH582dRW+/FzEQU77xzRQqd+np2N9ukqbC4NIdFmvWEDZw8eQyt7XXweA3EYklUyh6k0wkUC3nY6WReUbPtdPu1O1xIZXNYWIsgFk/IXDcKGYSDfjTUBWX+sK42jFyGDpnbmJpewsaOG/VNfejqPYfG1pMIh4Oqm6pr0v3m3/jmV76GP//yl/G//cmf47//0pdg9xmYzZsYX9zGYiKBehgCwrtqALdsmNQ5VBM51bmqziyyalmlgjDpdry3bCmAzBWSxbsDJc3Are0yxhdi2MppGKrPoYezlW7AyUaLBvbIGWYi7SOeMVbCsTixyl+zmH35SRZv62/oFeQ1J/Kw4fJ6AaPLW0jAhaHSyhEIP7Bc/Nn/J5lMyd1kk4tRMCyGRda4F0PygcJW0hN+FW9VOvn+976fAbjvN+IeWYHuqCCfSeLHN2/gG2/exJuTK1ipPY+apnYU4UR25DLMtQU0GknsDD4LR2MHcj4n8sU8TGYNlXUYhQqMsgZniYkDGvJ2DUUq01nIM/w7vQ6HrQJ/MYIigbHTjYS7BRXZ+5wAi3BGm5lZlCpOkbfDzlWBF2sZ4cQcPNuzqMlt4r891Ybf+Y3fRFtNLWw2D9w+756il3WizqEbFv2qGDPsBPkmKkWGHFcjgAwBDVQo/eTHP8Z3vv0dNDT50NFRj1wugXwuKTGUdXXNyCaAyalJ3Ll3B51dzfiv/+XvorWtFrW1QRSKeSmk79wexauvvoXZqU34fEE8/dTz+PXf+XWZoWYCBRu2bAZwvaE8t3ojg0zgSsfi8ZkprEQjqA14cOb0STTVePDu6y/jb/76/0WNI4cLp4fQ19mMlho3VlcWMT83hW/cqoE/EERLS6vEoi0vr2Jmel6MoV588bN4/vkXRMUUCgUE+NOjxHAcvO+S9SYDx9lwymL5PQECjeMoTacLem1NrTxPscQmhWomHHT7JNnww0A4Iy+rc/xVEL6yvIKRkVFxwW9raUF3d7e4o8scLONQ2aRgnB5pDFMDMaFFvYhCgCCEtZJYvmga3BZx8rDsoMLvB8Pmw0B4TitKnbXng8DTm8BTPc9+D3CpHx95KTShF+LKaDFfQrKo4c7cIr771mW8vLSOosONfF0bXI3d8ATCKJluVJwVFCsFlPMqhslhswuTTSm5IQyrkuUq/ESgpMwYDTa75LrnFasa+XAE5JrgZu3RiyjSnDa2CmPsHrTYDnp8JTxzshtPDPeiwUVQy2gy7uku1dIgMGSTje9dbeofuH2YZPqww3WglJqg31DqxpWVNczPrcHl9OH4sZM4e+a8GNpSbVJttLAxUcyXZXZ7YmJC2HD+S4ab1xn/pVs81wiOSNCLgdGGm5trMt/eTD8GW0Xk/d1dnTg22Iu2tlb5maaSnMGPx2NYWc8hEtlBJLItSQc9vb04MXwand098Hh9coxUFa7OPmmWCtr84I1g8qBb0VDJE9XqX/oRwuMRYOyhYzYe1I3NiEdrzjF7vnoOWy0w2Ew2VNUzaoIBlGeUkCtsotCMb5952gfnvq2RCOs15uBVhIzUnmLgJN+xacJf2Evc49T4qV7m6BSQE8GXBbSZIlClOwnQrb/NOrgqjS9UTMugsIiWkA9NdWHoJZJC1kiP/AnVklPuUBXYrff+yJfvP/MHfLgcvZTfdzZWwbhQaUpWw/NF8vs0VApF3IybeG81gUpiA72tjTjeFkKbW8pKaLsgnKibjqsW6Ki2peTfKstnWfCJCYpiCXkRxWJZvL+dx3gsD5+ZxkB7I7rr3Gi2s6AxQcZ7r2ngslgHDbqKQ1ZtJBu7WlazUIAs3wtXR1XXLOzEcXU9g7W8hi6C8LYGNPuAIJ+EOwjo+FhlqgnCdZFm//4nCMIZQrk4N4Mf/+T7ePW1HwnYJDN88RwzKX2oq/fC53PKR6XBLo7lyXgWhXxB2AJ/wIWymZHFLxnVUcjmkYjHkdpJI5POSiSY2+OG3bDDcNph+Byora9FXUMtQj52zsliA2vrMUxMzmJqch26zYmhoWEEgg3SCaYxHIu3eDyCZ5/pQsDfgFu37qGUc6KnZwg93eyMujEyehuTUyMIhnWcO38WLW01uHp5DndujUhxx4gYdvDdbgeWlxcQjW2jraMew8ND8AfcyBfoxsvZ8SK2tzgfv41yKSPnqwhndBuaWtpRU9+Mksac3TJM3Q6vw4SXUWuGDrcT8Ps9UpBFtlJYWYlgci6Fza0M7I56nDr7As6eOYNQIADNRhBepIoN3xAQ/mf4d3/65xYT7sB0nhFlW1hKxNEIuwLhtTZ4TMagKGZb+DNhyNTmQHWFth+E78rCuEjuB+FsNBm4s13G2MIWIlngdG0BvR2taPTqcFC8oVZuFXOnqa6pYrtZ7Ouq42tT89tyV+nqWn9Dq0h0H5nwd9bzGFvaRBJO9JU3j0D4z2nhPwLhj3JgHxWEs1tcgqmXkM2n8ZVXX8XfvHIZSwUDK43n4fHXoKx7YF8bR2ZlHrboLMyeiwi2dKHg9yDL5jABrumAXqxAr+hwUBGmmSjayijbiTA46O2ArRBFOZ+GtjMve4y/th4FXwvKmkOuKe51XDeNSl6KENFmMZOc1XrFhC+zBufWPDyJVTxbU8ZLzz6NX3v8PBrrmoSh0LmHqrsqJsRqsAnwNSsClsslqpoM+eLYEhmqRDyLl19+GX/9V38JU0ujqSkIl0uHy6nLbKfD7oZW9mB7ewtTs1Po6m7Fb//2b6Gzm+NBAXney++8hzu3R7C5GcX87IbEE1269Cxe+s1fx4WLF6WwrgItcZu2snUJelnIsalE1dj07ALuTc6iUsyit6cLDWEfbr3/Nn7wvX9AKbWOC2dPoLmhBk4tj4W5GawsLWDFcRKnTp/BU089jcaGZty+cxc/+P4Ppfh/8cWX8OSTzyAcqpEZUt7I/todBxfV0hAol5HJZoSFqzYLCD4ojaUjejV+TBhvycg+BEB+BOj3KGf6h933UCbcVCCc5qxkamlWtbK8JhFtka0IWltaZW5fgXAnSlRmOA0B4Sx1aCNYvcJE70bWi8WzTQE/fq8Xckp1YakaZQ/5CMdJmgXF/fFae+9Ycz14zKt1276jYkUmVQHMox5bXc+qKMGyic1YDu/cuYvvvvU2Xl2NwGA6Sls//G19cPmCKFZcyGk5FCpFOvSJK7qdwLvMpIOKMn6UnVz6dbu8v0SXCQivwCHJL9YRdgaVIZwGeLUCirk0ctE1YOIG9OQO+kM6nhruwrljXah38pyugnCqEi0QzppB3vTB5/qjHo9D78/ljUxnJo/VtXUszm/A76/BqZNn0D9wHB4vTc9UWgxJFUrKqa6hy/vk5BQuX35HXNI5d02vCZo39vX1iV8EWXD6NkQ2N3H3zm2srazINUk5enNjPU6eHEZPdyeam5sEhEd3NoVh5zjJjduzEj1L5ryvfwDDwyfR1dMvdauskZJmYWEXUTKVobFJecDtMFVLzmJqJVnSOtS8Tjims7su7J6qRBOs6x4tvrBIxa11063xADagdpl3nud8P9X+gW6q0+igW1X9IK91b0SroKl5eGlWa4TTVCxQiaXYb71M8s2KEKZhoU4Vl9VUkig/tduQaKRKQIhzGhKaJA7U39FcHpQL9DzIoyXgR03QJ6Nae5Q+9y117nInFGXyEROuRt32y9HL5QdBOD9Nq+8oMmxKiNTJTRB+O1bBldU4KvFNS45OEK4OsFZhV77KhHPxUF0pdUapvoyVOrd7wmiMvrIACguZaCKDG5EcJqN5+JBBvwXCm+yUKz0IwskuqNldXZR7qhvJAkxOaNZLuyBcR8WuNpWFnRjeX0tjQ0C4DYNt9Wjx6Qh8AITzWTifY5MT94ufIAjnJbG6uoS333kdb775U8mAPTE8iL7eEpqaPGhuJjPBCA6ywi5omgOZdAmFbAk2u4ZSKYf1jXmsr62jkHGIpImGb5l4WhZP3nx+v4BpHiMbnSlra0QW3tLsRX1dCA4jgFg8h/mFFYzcJZudRFNzG1zuoMzZcS5oaXkZ5XIWly51waZ7pJDLpmyoq21CS3OHLMRLy3NYW19EbYMTZx87jeaWGrz/7hzGRidlUadTZcAfgMvlFDM6ZpQ3t9aioaEO6XQMK6sL2N7ewdZmHOVSXow7zLLqmNIcheeT1x+Gxx+G4QkjFGJGeD0CXgMOw45yIYNSMS2ST1U0OpDNlzExE8fN25NIpnU8+6nfwUu/9iL8dNnk8asUBVArEP5l/Ns//XP80Zf+GIbXgekc5egRLCUSaDJtGOghCLfDw274LginqYvatAmC5TIkCJfrhdLSfSMJB4LwEsbnLTl6fVGBcI8NTuJu+fT4jZKG8d8qCNdYIfA1WEWDFDCyOrOZpe5bBeGX13O7ILy3HDkC4R9bVXP/Ex2B8Ec5sAeDcFVzHFKMFigPzSORiuH//vbf46uvXYXe0ofF2tOoaAZMuxd1uU1E1xZQmngf5ZZhBNq6UQ6HkLfZUXY4YJpOaGTUKzoMKhZoyGQroVKVXBWdsJfiKKXjwPKYAGtPSyvKoXalXrFGibgvco5cMWU6iprXkmwBvvw2PIkVuOKr6ErN4vzxIfyrL/wmTgwOIZ/JwWnQcV0dKwXCldRURsXomsQi2Mq03UvbABKJDF7+/g/xF//hL5BKb+D06X6cOjUka/jqygampxews5kRNdX65hqGTyo5+uCxLvh8LiSScbzyk1exsrKB9rZOzM1siqlme1s3PvPrn8NTdFUPMc3CWnkEXJAR0mQPYFFNlpxr68raJm7emcDy4hz7gCjnUxi/dx337twCCjFZK70uAwE28sVB2g7/ic9hYGBAnMuZbDEzM4sf/egniMeTOHvmLJ54guC8UVIxRE1aYRF/uAKNzE0VfLNZIKqTXThz/7z3h8UN/TIy4SZBuBTKKh2EGfbLK2uYnFTGbE1Nzejo7EA4XKMAU7kobCzJVB4FVl/ChHPPZ8NHIW1UbJSnqu9tpaIFuhX8rX7uKvP5gGtZAPshXPUhDY4ylCHWngu0xWhWVYHyywf58EdZR4BCKQ6n0yONqqW1KF69+j5+cu06biRzcNXUw2jvg7OuHbA5kC3YkK4w174Mg3nWEmdGRaRqdJGs4GiZAuHWseLRKXAGnBPcpgXCuX7ZobuCAt4Jwj1mDsVcCrmdNWDyOpy5JI7VO/Dk8U6c7GtFrVFBsUTGkUz4Lx6ES4PFsCORyogKZXkxgnC4HmfPnhcQvmd4ppoxkrIDXZpc9GTguUendBJAra0twljTHJBz4qw5E4kk0ukU5udmcfe2Mk7c3tmA07CjqakRwQAJJUaFmYhHt7AZoQlxHIa7Di2tbRg+MSxZ5R2dnfD4AjLiIFsBkarFhotcXmD5IaqBfcqd/WeRyUWKOH6/2oLlEu9fdTjbHZdWIPxwhHzw+Vnap2QQzo9/bR8IJyCvQiYBu1ZNV2Xi96vAquva/bPh5F48lmRdgW+1rpVkclOSf8p0jleyfeIbxmgWLMl71ZhNZsata1IB8oqAcGXoZkL30DMhD61cQFswiJqQHzY5F6qUvlKNSSNZXT1HIJyfwoMgPGNm91Uy1UVOLaLKjouLtSE/58t5TGyXcGsxBjMRQU9bI4baatHikTAAaJWqVJznlZor5gmWoZu1hf0FrFscOX2t+dzv8ggOAAAgAElEQVSSgSjLlo6dbApjaxnMb2XhM3Poa29EV4MPDbtMODst1iXCgkp6ufyglUc2vyjLFRmJwBt1X+Y8F+n4SCY8EcO9pQR2MiY63QYG2xrQ4rPDp+es/gM7P1WBlgGtYpdxvi/+wSchR1cbE6O5GOtC58gbN68iEtkUVriucQ3hWs5Q05GWc6YUqPkkFiyf1ZGKlxCN7mB7cxObW8vChDeE6uSC8bidqNDtVzPhcjqg2xzI5UvIFUzkSmoOuljUEKwpoqenXSIqKEFPpbKYnlrA2vomvL4AiuWKAGHO8LBYJfN++lQbNM2JqclpbKylEY+l1ZbPkQLdhMtjR09fA4aGBoSlj2wUMTuziOhOTKRYXByYZcuZTUZYUFKfz2cxvzCLhcVZAduFbAp1tSElG7ezQ10S91O6skfjaWxFk8gX2UyoR31jG+pramVGiU2CXDYBg00ZLhg6VRs2RHaKmJpZRian46lnPosXPvVpBFx+1TyXbFENX7dA+L/51/87/uh/+mM4vE7MEIQvRLCcSKDVNDHQ3YGuOidc7IhLD4qXGBtZuszdiCUDV0M2raqL+H3FidVNFDm6S66Nka0KxhfWsJ3V0NlSRE9bGxqcBsi3qWnvkpz3SnTEfFJek3RNUNJAyp3YkVQgnK+p2rGsCGCgJ/SVtYwC4aYTnWb0CIQ/Wo330Pc+AuEPfaj28XQffMxBIFyK/6KJXDGHxZUl/F9//238481x+AdOYzE0JOaRpsOHBj2FZGQN+ZH3YNpCCDa1AfUtyDo9KLvcKNEUs8Tqi6wEAS9nCPOAjY1mHSj4YZSTKGVTMFemSF3BTvOr+g6UBYQ7Jb1BRCj0hkBBJH0ZzacksSC4LyCQ34ErtYmalZvoqPHjiy89J2w42W6XI6DetOXxUJV3Uc7JaB86BztdhrC5PBZsWnI2U6K83ngD3/rWt2CzF/D00+fw/PNPoqenDZMTM3jrzSuYmVhGNLaDdDaF4eFj+PRnXsDgUJc0bLm3vPLKK2Jo+eQTT2NnO4ubN2+Lt8b5J57GC5/+tMxTE8wS1MqabjURCYjJTBOg8f8lEjnMz0UwOTGKxYUFjI/ewcz0mKzlPZ0tCPg8KBfzaKildLVOGNtGmj+1t4vhm8ftlQbAq6++jqmpGXR1duHxx59CNyWobq5++1RAB51W+2Ym944lZZjVeUnV1KhGkP1zA+GsTVikCcAzFBO+LEz4mIDw1vY2dPf2iSyYPjCFkjIy5d7A6oxVl6IxlBRcSdCrm4Q646RlsW9/2s1PPuwyFjbykF8e0jgjcSKEzW52sXXi7xOiPwjCD/sTh72sjJ6DYVNy47GpObz8xpt4b3QM4/kyPLX1MJq7oPvrhdksMdnFKEN3Kg8FjvCJgExgncrsLkr9qaGk23bZcHvehGHSy7wCh1U9c723Ofwy0sjD6y3nUMikkNtehj57Db5KFqdbfbgw1IGhjkYEDV5DnDEHChxrsWpRStxVOXFw8/GRXbo/rJGJing5rK2tY3MjgebmDlx8/BJq6xrhdLKGUuigOq/Nz0aUDuUy4rEYVldW5GcaAobCYVmjKCFXPiiKlMukspibncX4+DiWFuawTZ+jXFbWBip8KAHnzPH/z96bB8eRn1eCL7Mq6y5UoXAfBHHwbJJNstk8Wt06Wi3LOmzJY+941uu5PLM7s7Z3YtfjmfHM/LWxsbH/jMN/2OGwYyPsmdixrZFtra+1LNtqyTr6YDfvCyRI4r7PAurKynPjfb9MoMgGKEJWq1ttZAcCbCBRlZX5O773fe97j+sM6ewDB46ht3efKKH39vVLRV7laEI80EALD0C4oM5tjp24BNKzvM393an9SYTtdlkJ36LpBhe21Q7+WCIqqDizFeFxDoT0ez86FoRqHh6aGucszhAV8eD93JTI8hQrSgFx1bPNNl4FsBUVPRxn1NhgG5TqB/c2taJsIwnHNOFbdbRnUmgrNANWDXqEdr5BD7KsG6rfPHxSO83PD/LPn0hHt/3tK+G8Zar/LNygKLZiY3jVwtWpVbglgvBOqSKzIic9qFLBU4dPtVLJGPEBh6JqFEpTIJxnUPiNwmAE3yI8QbW4chV35jcwtlJBCnUc2NeFvvYmtEYJRRi6NIq/0fBB/ZQtE6QMclJS5CPsuw3pHlwlrYgabOPFIm5Or2G15mJfKoZDvZ3ozBjIRCzFwmfGKBj0hDG6xwX4+1UJD/3D+QDUoiKTQffEf7JYXJEe6QkuWqtLQGQDmsZetjpiBsVDdGguBWZi8N0YNlaruH9/BNPT44hELLS25HD8SBN6ulVPHbQyyL6k6qTj0pZMQ7WuY3UtIhXv0bF5US8fHOwX0SA9GkNTPi8UdvbYRaMGKtUybMtCa1sLMk0Z6VVva08gGkmK4vnifAnjY1OolGvSp97S2oyOzlb0D3agu7uT6WO5XgLwlZV1VComyiWC9hhyuTyasjlslIqYnZ3BxOS4CC717+9CZwfQ1cHArRkxbpikDems8PtYXN7A5NQCpueqKFdMOK6OlsJBFAqk5WlwXUsqB2wVj0QN8VCNGFl4Hn+WxNCBYzh6+BlkGQjHmNxgBUHHF3739/BLpKP/6/+If/Y//zyMVBzjpo+RiRVMr6+jx3cFhO9vSzwKwsnYIDWSC2pQCVcgnAGL+h3/zfmiRimTWo5QW5k5G162cW98VoTZDrUDg3296EgaiJNWKEG66gdnxpLzTYFwICKKUKQZctHejLCkZ03moe/C0WNSh3hrtoR7Uwso+zH0oLwHwt+lXWEPhO/mxu5cCd8xurKAlUoJb1+7il/9y1dxcXoF8f4jWOo4CsemOnICecNCdX0F9sOb8BfXkWMQ3rkfZjIHP5lFxcgKDZVzE6iLFSJErbwm3W26nYduV0SExlubg10uiahnprMXnhaFqxvwIrFNmnYcVUkcVrQ0XCqoRwypqGWcMmJmEbmZ60jaZXzkcA/+u4+exeEDh5BLNW9SgFWKWu1Kt27exK07tzE2PiqcYrb4KMskYKNUwsZ6FSN37wol+egz+/Gxly/gwoXT6N/fLSD8jTcuYXp8RRKnRlxHtikt6zDF0xiorawuY2x0HIODh3Dq5HNiV/nmG2+JGvGxU2fxwz/8Kezbt2+rfzoAumLxJQljR1G8mQ+xmCwFZqdncOPmdbz61a9icXEeQ0ODOH7iGUmKMjBvbm4SNfPllWV09HYKfbW7p0f8zNc3NvDlL/8F7t29L+D/7NkLOHz4iAT2okIty9ruNBN4jSGlWr43VMZ3Gp3vx0q4+NIzIHddaAZdPFQl/PYw1dFX0NXbKz2zhVYKs/H3VWiaAuFSmWKSSKpt0rGkVNMlWg6/c78KwUJwB4KAWvq3t6tsqw3pHbdR0h6NQKHhDF1aHlXCOvQjFiwU9ucL2gqKRIEQ6VNYZD9yDRXOX4eq5BauXb+Jv/j613FnYhIP6hYSTXkg3wY3QqFZDXokiUgugUQujXQqC02PwnEITmLQooawXcxITMCFTRAeVLcs6rNoqqQUYzGI4J2VcLahOC4inoesU0O9sgFreRbx8Uso6DZO7s/jzJH9ONDdhhRdAlwKvmmiBxNG1BR8416+wy3cUctgp/G8M7BkdZTFmxImJ6Ywt7CG7u4+YaDs2z+IqBFTFl++g3giIUwUSRoE+iYcg6xcU7SRFW0K/Yrmgq2Ec8UCMcr2GQ3l0obEkcXVVSwtLmBxYR7F9VVUyiUZm6yOZ7NNItTW3t6JpqacaDmQLcm+dLJtiCEI8BWbMEwAEVx6Aua3O6Kx8L4+9lsrFKwlg1D9LmSENGaWNunjUundHR1dJUvCfsFwbqmk4GbvtuJOqf+nUDP3rUamSDBXwsSLTNEAmPM77736AyWGJhgiVEenbIofEa0CT0TZyPRVIDvsCVcgXL0nmdAKhCsNG/nyfVRouGdbUv3uyeXQ1lKARtHRTXd7/nGwfzOXvQMLZjfRwA/quU8E4a63fU+4EmbjzebirOhbrFAOr9ZxZXoF9sYyBvd14vC+NnQko4+BcC7vStVR0W9DEM5e2HCz5MNksSCqMotBiLFWquHWwjrGVstIwsLQvi7sb29CS1RlESOsZQebAgc/QTjDE4NzRx60LzYDm8JsoSUD+x4iokWAsbV13JxZxUrNCUB4FzqyMWTpEch+qACEq20kiqgflYlAOjo9Rn/jN34D+981YbbtQbjGhmQ+D6eOSpVCMzOYmp5ApVpEqbyBamUJsZiuqtu2hhqp6KaPtaUSrl+/irm5CfT2tODEicN47tmMUMBzTRm43ppkyxJJKlAacH0Dlh3HwpKGq9fu4MrVeyLmRlqRTFBo6B/ol55AVmRIQaKgGxfeQqEZ6UwSCTZca2UYRhq1ah2VEqn0CzBrivbO6nahkENre1rs1Mx6CY7NhdyBbbP67olKOsVE43GqlCbEA31iYlz63Jgw+NCHTuP0KYq9pRAjmEYd8WhUqkHVsgUy7JdXShgZXcGNG3cwcn8C/f0voK+vH025lOztvM6IMMEj0i/X3NItnuLpTA6ZLF+7GRHHELY4lUr9qIbf+90v4Jf+/b/Hv/sFBcKjyTjG6z7uT6wGINx5BwiXBbARhIc94ZuV8C3htHeCcENA+N1lC/cm5rBc9XG0VVMgnPR6FuhkoWSAoCrhnGEhCKdnMgE41aJVwkplJiMBCOfMs9nDCh9vz25sgvBuVPZA+Lu04u+B8N3c2N2BcHGVqLqYLK7iK1//Gn779UsYqbjw2vtQ3n9KKjgE4WndhF3ZgDs/BvfBGDLZHOJd/bAzrUCqCSWjSVEQ2YpFEM59JwDhbL6KOAVoVgWJWBR6vYgSdSmqVaQ7u0V/wmeAzmo4A0M9gpRekXaZsp9Uom0RVsqjSDkVRM0NtCwNw1mdxWDKxT/46Bl84mMvoz3XoZxJAm9g0oUJiKampzB8944oftesmoBXrsWjY/ewtLSMSpm00FWpKn3yUx/GZz7zcZw6dRRtrTncu/tAvL83Vmyk0km0tDdjeXkBa2srSKZIw3dRqVbQ2tKGw4eOoqWlA74Xweuvv4n7I2M4/9Ir+NSnPiW9xhLjBRWT0Js7jBvCgJHretxIwjYdsSn68pe/DNOs4cWXXkRXT5cE1NxLuG9QWfnVr72Kzq5WHDt2TCisra1tqFZr+PM//zJGH44Jvfq5557H4cOHNyty7B0VG6ZtDoqtMVBtFFuTnnV5ro8ejb3t273W+xKEi4Ia9XVcoAGEv33pqihbNxUKaGlrQzyp2BK+Z8IwGIcpnEygI4URgscQhAdsLUU9B1xL3UMJyBu+N3oXN94vIY9sE3DzGYiqeAAmNgGEAG8V3IdAQfWdNoDwhgQyQzqRQNnNMsIoJ+GLLSFVuW/euI1vXnwTM6trMAsF6IkUytEkNqouaqYFXYsj2Z5DU1uzrA3cUQVoagkkMk1INjXDjMQlxrUEhDORrsE0IohqjoilxuUihfAPTUvDs20Yro+MU4VVKaG+OIXUxBW0x32cHmrD6UN9GOgsIMkWMbYYPALC2WuuKuFcwrY7dhIU3Ok27QTCKfCXScYwO7OI4Tt3MfJwEvl8G86cOSeVcBYtLIdsUVcANl10zDrbUCi0rARGqbUTj7GKz6Qc/bgZX3ryc64ZUQZeZLH6FKGrC0uAwHthYV5syVisoZ86HVpS6VSwFrQKuybs5+brMQEQjsNQIC1Mrkl76vYai48ISTbenyZZFxTTQbVm+1I44efl55Q5INTxcDXgebsD4Urj/lEVezJIhdIiZJBA/yOoTLOQyLaorVaNrSo1Exo7/Twseyu3HQXShdzlkyymQLiMMbIYgjkZjgkq/su/xY1DsRfkXm96i/vYcDUZ59lEHM/s78OhA0NIh1Y94eRsAOFyCX9HgfiThdkqOzXWBfF6mAUVvgIwXLVxcW4B1dVFDPT14MRAG3IxHUzUJAIGgtqcVQc4v2erwTBX6ZpgQHBdC55U2IDhAOWihcvFIh5UKkjpLvq6FR29Karqg0ruLXyJrZxLdr3B8YvzKEw0hd95MVS29YDZlRoura9h1rHQFTNwoKcdvTkD1Abh5yCYIUoTCghpftKD5+Fnfvofy+Lwn/7TfxJRNMFWmztB4xvtcnd4ZAfjRhRk9KRfODjkfdRd9dy6ZAA9z0J5I421VQtraxMwzTV4fk3EgmrVqvhgTozew8jIHcRiNi5ceBYXLpxCa2EOrluR/nFN2wjoI/zsFDEjDT2LhZU4RkdnsLrmoblwFNlsKzSxAVOZTHg2bIfBqSfXUq+bAshteuf6HhJpZtlog+bDdShsp2gv6XRaBHUI+ilEyX4iUu1drCu6jPTfc2EhZVBln0mZYY/hxsa6VMITiRiOHevDiRMe2tpyWFtdRkSjMBsX/gg2ihUUWrpgOxEsLrm4f38MFy9eh+OewPnzH8a+/X0w4gbyzXmJajmiEsmU9Cyx2p9MpJWVClOgDiln9AWlqJKP3/tvX8S//sVfxC/9u/8d//xf/k9CO13wfDycrmBytYhu3cXQ/m70txlgVw4fGT+jp6tNWqwaRKGcW9DWbqr6RJRsYTikRMWcmXYA91YdjE4vYn7dxMvZBPr7upFLK2yw+TKNkp7hcHT5EXxYCR92A7WP20bYsqF8SIErcyXcn1pATYujwy3ugfC/xTR+0p8qn2clGBUGEKGw1eZ0fyzo9aSHvyEI3nUI+i59mHf9ZXcWZuNb8x5y/QmDe7NmIoYYvnlzGL/+W7+NK64Bu60XG8k8Si29W7q3rgmNOg9uDc71y/BLGzCau5DbfwjZlk7MuQZM2wJYMdFIR+dctRGRlit6kSdFqInVQK9egV0rwzEr0KwaqHOSyTcDqRaYlgMnkkAKZdl8rAiZLQze2Z4SlzWAVacuax7e6iycyVv48EABn//0p3Du0GH0dnTIGhh1XWkZMktlVEtlrJfWsbi0iNVyUZS/79wdxp0716XXcnFhDRvFdVSrVXzs4+fwuc/9EI4fP4TurlZMjE/jypUbKK06aGkrYPBAH6rVsgBgJnW5hlMc8/kz59DRoSpPD+6PCb05EonhxY98Cs+fPYv2NlbNg/506ogQamxr4cXPZ6O8UZJe0bv37iESi4l9Uf/QAamksbLG6uOVa1fx3774RbRm0uLffeTIERFg4+f80pe+JNZbz51+TvyHWYknA4D7hJoqu6uEv+vD9nv8BjvR5DXpaBLUK0wtJrKnpufw5uWruH1nGDXblvudSCYRT6REG4ZWdUqbR7hXqgRCwTafbDICpAicelXalrKZDOqVsmi58HkTRFEEMKStbvcxuW0SRmwH3MP2hbBlgX9Psa5IIi3jVUQG40lJ6nPGhQrNjSwuweacg9twihup2o+Lx9Fi1KvXUVxaxsrsAmzPQyKbgZ1Nw9E0lDwNlYqNtbV1VNar8FIG0oUcEqk0XFeD7XjQYhkkqA6eSKMeDariiSQ0Iy4CxlMpDelEFOkknQPIJtVgsw9XS8E260gggjbdQWl5CXPD15Aau47j+zrwQ+eP48hAF3LJCFK8Tj0Cywsr4eoZieWZMEgVsgw/6+Oq9Y37RON5TzskZVzULSytrIkew/DdcdRtHz29+5HJF2TEGEYMdacuLTERI4K6qyOTbRI7N14PnyPXkp0OVZbbqkYzERQe5dK6jEEr1CrKpIXhGIcrcS2p6VxruPZTF4LfZS165M0UK5YAejdH1icb1IJNS2bPQ5X2dJkkPLYfOGTPRCCgWPhQKqYL5fKe9n1oMUmrNH6FCEbU1+kEH4sixjZJUvHF6zyCCJlV5k4E+ifd4SDB1hBnVk1b1ttizYIXMeDrBsp1BzGJ6bfeozHPo3q6Q3uy0FvchxtLo7KxLrZkP/5Dn8CHX/wQ0kZEJQRDWBnQ0ZVg3pbx09Peqw/KeU8E4fPOziA8xMYqS6IsrMfWLNybL8KpldDZ1oKhnibkU0rNL8wHNZItpBLe8ERDQqyAExFVUQ+GMQn/v1z28WBpHXPrZSR0Kia2oLcthSyVzT0g9lhmK8QaMUuctoKJtwVkKJTuhGKEcYVZZjcc3F9cxVqtjraYgf0dLejJG2Qdi9eqHwkmSfDi/HikMf7Ln/ppWWR++Zd/GYePDL2LIDy48/42GTbJUCmg6/ku7Do3LNpcVeF6G6hUVlBcmcTCwixGH9zD5NgtaLqDAwfacfBQJ1oKWSRjBLx1qe5qek2qBLRa2yhTcKQJxQ0dt++uo7heQ9/+Ezh56vNoyrWiblmSrSQQr5kbQiWy6qYIcLBaUavWZOFkxsxIqochFiNMJvjKlolA14hFZHGhLYV4e7v0F5+TbuZoNA4jwsAsjogWl8We1JpkMiUKlVNTkxgdewDXXcPRwyb693fCMDQk43U4VlmSA1yg43FSyw3UrRQWFlZw69YDzC70o2//IZw5dx59+wfET1ZRbVRPYzzG91J9jqDwkQyoJHxSUSM67IiHL3zx9/Gvf/Hf4H/5V7+En/35n4UfTWIRwMPJKiaWV9GViqK3sxX7WqJIC21O+YuTgcGxF4JsDmMjWPMYTNjE/A2hZOPcq9Z9PFytY3a5iKLp4XDOQG9XG3JJIGpBNnuy+bhxSD41pOsxWAm0Q4i/6UoR5sFCaMMRxmuzHOD6XBkPZxZQg4E+rO+B8HdpB3i8Es63CUF4CGzCQCoMZPdA+PYPgwETQTjFgngPuQ7NTs7hT9+4hP/6pT/GeL4Xsb4DKKfyqDa1B1lTRmc2NAp6uTbc8dvw11fBMC/e3Immlg7UUk2oc15EdeVRI4eHCJWRmRtzdOhCo9HEJswzy5L8xOK0eOwmmpuh5bulzco1soh5FGGkxgPXAkJvsl/iCqi4LvL2GuJmEf7sPQwlTVw4eRyfP3saJ48eVVWjmok4KZ0M5FMpVMslSUg+nBoTMcyHY6OSVOXO9/D+GEbu3RNwc/L0IXz60x/DmTPH0dvTjrm5Jdy8PoyVhQoy2RSOHj8o1eZ79+5KpZp+vgRcBw8eQXtbm9BOb9y4jVKpLCrHz194WajgmUxGUeDJZAtpi9sGvBRUtWBWqxi+exfD9+4JsD91+jTaOzplzyctv267eP3NN/A7v/s7yBhJfP7zn8PJkyfFomx0dBRf+cpXRNCJonD0KW9tUXaXfPaSFA6T++/SnH2vX3ZHEE7+M+8791lDF7bixPQs/ua1N3BreBhVy4Uei0nFMkJ1dJstd0o5RNYYAcsqPcvWCp/CeraN2saGcAxbmwtoSsY2QTiF3+gL/6RDFV9UAjlU0W48nzRi0l+Z6K6Uy5ibn0eFDDyLTi4ZJLPcuwNbz4BNSRAUHgTkQqHfqb88OFG1GUjmUiWcbQf1UgkL09Oorayhu6cbzxw/hp5jh0UNumQxWVRDcW0d1WIFU8Ul1KTowLjAgOP4KFYtbFSqqNJxJZFCLJlEJJOFkeRmHMVYxEOcjMRETGKgSCwBRA0kM+3wbAeeaSG6sSQg3JybQOv6LE709+Ll55/BgX3tSBusTbGCSxUJCmapajGfDQUe+by8BvDaeF/5ecNKpohqBVVLAuLd9IvTOz6pRzE3v4yRkQcYHhkT4L+/fwh+NCZtpLQXXimuCjORoq96uoDm1lYRXguF6wjCRWdgu2SJjJGtIpMUHILDsW2JxejYI2fp9CyvobY8K5ZYfX19aCYQl7iVek9KdX6rPWFTDloq2rs5miIUpixhpbSBhfUiSmQ3tbUgwfVOhnQDCGdMG9LVd/EmLv3eg9iQ8aplmbBqbFeyhJ3a0ZIXhhWLN/TW1omsQqvlp3wfsgCEDSy2zg33FjpK5QpuPhyHG4mhratHvivRwaB3PHiP8K9UokGxVURLI6Ct23oUtmkiHYvixz/xCj7y4otoomNFo0L6Zr8+K7SBcPBTfoYP0mlPBOFfn1nYekKb3A01mYXGJf0OVED0ZUNeq3pYq1Dqvo5U3EBzJoF8KiogzqOVxeZmqHKs/Ft60IWq6KqvhQs+ZfA1sdZgVSASTwoSL5sWihsmylVLqgS5TAqFphQSmiPCW9HHPBLD99A9Q4QFPN2HE+HGryZl1Gallgu+AT+VEqL5olnD2npNqhQ5TZfMe0sqIeru7HPxdQ96VIfBfvW6LUEBweX/+Qs/K4HHr/zKr+DgoQGlECjKWzy+l5Xw4DX9rUxhyCgRpURKwcvm4sOuU3pOF4uHWmUJs7MPMD5+DStL81hbnUetMose+rk/04XmAtVTq9A89lszq+pBi5B6ReAZQakSRd2KYHahjpGHVaTSzXjpw59B/8DHEYunJWHCjZJPtm6VZGFkP59jsRJuie+4Uydth9Q45geZ7eOCY0DXo5I7FIEO2j1IGps9QgThNur2vExSw0iIHY5h0G4toXqHXFcCbFau19fX8Prr38Ktm6+jrXUagwMd6OxoRSZlwzLXYVY3JLhkEUvXEjBi7TBNB9PTy3j1m3wvA5/7ez+B8xdeko2EYnQUQQoDEnmOHKNWXfpldJ0KxY5Uwi1Wwn9fgfC//5P/FP/i5/432L6B9WgGC2slrJo2chEHuUwSBXp4e6ZQ/eJxVr+iwrJgjxeDB7Eu8uvybwYUFntINV3OU9lRxlRST0DVtDBb8VCqO+LpnU/YKOSalChbrYpEzBDhOtOnv70nG494rvo6ovSAZwUPFhwR6+DcjoLzUGYoA3f2D+lRjG1YmC+WYUXi6MeeMNu7tQmEIDyshDf2pobv+XgViTwGFU8GtNC/45XwzYBNGEFcNwxhKdHO5rVvv4U/u3gVl+/eR/ngGST6D2EtmoSZag56Bgl8leUlezQTxXGYxWU4a7QwiiOeb4HR0QUvmUCV6zs5d8FeFhU+H1uQKS8dU2KLpDxbFcAx4dy/IZcWKRSgdQxAiybgxvOIUACT64rmbvaPeqSlM8i2XSSdEvK6BWNlHLGV++jJZ/HPX3kRL7/wElrzeXg1UxIAaiv1MT0zjes3r+H+5GXklcMAACAASURBVGhQYdAENPMekGo7Pj4ulfpkSsPAQCdOnjyCoaF9qFVtDN95gNGRGWH4nDn3rFj9mGYd9+/fx7Wr16SXOJvNiUgax1uxuIHOzk5cuHABB488h7b2dklakr4drp07C5pxn6nDc1ypgl++ekX2AgL6QksrEqwi6txzFvH6G2/gG9/8BmrFKj75yU+KQjrff2yMlfg7cj2skLMSnkwkZZ/h/qForx/sY0cQzsyrErIBWJG0bIxPzeL1y1cw8uCBiIcRQLASHokn4JBaLsAhrIxQsZvBvqqE27UqNopFrM3Pizd2X08PDvfv2wLhpFQHoG4nYKciIRVWNlZpQ1BIVht/zvWPLA56Sk+um7LHsz2hua1t02pKtFKEQRZU0oJymnIXeXJ18PFKuF41sTwzg/vDw3CLRTz//Bn88A9/EkOnjwvVuGa7MKV9rgKrZGJ8eR5L62tSPEjSjsn1MTYzj+nZOWzU6qjrEbCGRVvDuuvC8n0sZZPSGiH99bTNI93PiCHb3C0+43bVhDU3jtLqMlJmCUdSGk4fGMCHTx/B/s4CDNrjsvVNNwSAE+goMOXC8Bl78dlRlV6J5YX3tJFa3rh3NCZ1n3aGENwmNQOzc8sihjg6OYtkqglHnzmBdK6Aum2jVKlgdHIcY+PjMg9zvUPo6umVZ8r3ZzGDsWLIfHjne29VkGV1bXiU/DeTqlLM470161hZWsLC/ZtCnn322RMYGhhQmhDCDHUEfyhmhBp98rcybnbn4Z2PpbG4tIyRiTHcGR9FsVRCx+AA2rq6heHExZYcWVbDqbejqu1Pe2cDpEDrSVYUSe92TGysF7G2vAjPNtHb3YnjhwZRyFNNn570TJpFEWFr0y4Ozm9eFuPPzRyyFFwiGB0bx5+8+g04EQOnz55HsrlF2gEai6VyJ4PPJbblDXR1+R1j2EQCPkU4AXzszGmcOnEcGQ58Vms352awd8o8Jgjf2cViFx/vB+7UJ4Lw/3DpxmMrWViF5STXBUSFN50bXsbPIOml4DumBBW0SIlFVEBv12sNYHTrPs1mQ20/DojAPoxklFhMKD7sB48mUiJ+UbM9pE0dCUuDxk0+oskXKW1qUIaqzo9e9moiLgCcQJx+rlJxJwBiNVn4S1F4yZQs5muOjSZLR9wGEo6HZEQXQCM0b8+B7VoKhEej0Oo2mmLsaTPxB7/8H2VR+dVf/VUMDPYpWxBWStQdaiDh/y3GCFWrN+noj4HwUHOCiQh5TJzILP46KK6PYmpqGKOjt7Ewd1csu5pzSbQUKEiWQTbL/h1udGRtM/MVFIXY7x70h9TtHKZmVrC06kCLdWL//gM4euwcIun9MGIplYV1KQBHmrklSuRSOWaWjn0lIY2cY4ECRkyuSI8QVYKVhY1szMEtE+EMoeSyIt+4aXPj4fkqY0gBIbNeRjqdlM3t3v1hXHrrm1iZuYhCwUD//h60FGwk4jZ8r4aI7gjw5sKl6TnU6y6qVR+/9Xt3MT61iJ/+Rz+DH/vxn4ZFCyIjg2RcqeyKkjjBKZMIrITzOegJ0FKCINzUgd/9g9/HL/ybf4OXP/Gj+Mf/9GdRMX1UEwXYWgReIg3L2hC2RsyvIWKXJNjnPbBhSO+NrRvq3nseoqgj6vuIuQ4snRRVHRYTFoGQYYyicbRCoQe7G4cjVicZLMU2kGHlzzThVUqIRdV9qmtKH92hZ68SSEDMiSLp2shZFelFFfjvG/K+slBaVXkPKo2WtDRKtgstkcGAPblXCf9bTOMn/ykrQWT2qPEf9qyGQVVjELXZN7kHwh+5pWECI+xB5N40OTkpntJ/9JW/xGsPZuElsrCf/Sj8lh4suRE4TPSG7JPA2i/i0hprCfVqEf78Evz1EjQGzZ0diOZzqBkR1Az2fXB1SCAqQljc70pwIwlFK/cpDFqFxv1j5JIk8PR8EyKdh6DH06gbeTXXBPRXEfUtqWzV9QR8OjOQceM6aIoB8eoynKmbSJgb+Bdnh/DKhz+KIwcPIeNrwpxh5Xl1dg4379zCW5fewrpVweGjR9A3OACrUsfdu/cwPaWq2b09PZiZo1XVJDo7CzgwtB8RPYax0Sncvj6KcmUDJ587ItRw9lozLnzt22/g9dffEMBBdXLSvoeGBgQ09/T0oNDRKxodPKQCJWtN4DKxzaBnHzwZAHxOExMTePPNNzE7Oyt94K0t7egQQK8JEHv48KHQkMcmZwSAk27Oatr6OplbPk48exwf/ehHMDAwIPuJAuGsmoUK0u/ahH3PX3hHEM6kkFTCAT9qoFZ38HBqBhev38D41DTiTXkU2jqQJQMtmQJtfclZZKFB2eYxllA0Z8ZmFn2cZ2ewODaGbCKBo4cP48Jx5fHMo5FGvhMIV+4bqojTuJaFok5sHZE90XEw+vAhrl27hktzG4gnkqJ+3dnTLaJbBOAe1fcDQCCwIhSFo57QDk9lOxo8T7WqG3h46xZuXr6EaLmEFz90Hp/65McxcGhQJbK4O9oeXNuFbvlYM2tYLZXE25xMPMZ7HMMLS0vCaKu4FkqVMlY21rGysYFazUQUWTh+HZZjomSXUXYcVAlYMi3IZtLCFnUXZlFeW0HaLmOgux3Hjh7BCycPorutWeyebPoy60rc0Q6S8hQkJgiXeecbjzgTcO3jesj5Ir8P2pxCgP54q9N3GswSO9gRzM4tYGx8AsurFXT39uPsuRfQ2t0riZ6l1VVcv3MDd+8Ow3IstBx8Dn0DBza1F8IkC5/zdtoBUkFueIBbIFyD77CHnO4KHD8RYUtMT05h4eabiEc1nD9/DieffRYtTHT6SuyNiQPlvMRj02BbYtvdHMloE+YXFnFl+BZeu3FNnu3gs8+i78ABaeuAH5WwWyz+KGz22Od4mvey9Jjog/DaUTextLCAubERaHUTRw4M4aUzz6K7o01iUDJTxCI6KBQ9zevzHCcUJ2ceKIQmHLO2hxu3buO3/+CPUPF8vPypT6Old78kdo2gnSg8/RF3wCCxJoA8ANikzEtawrZxcnA/BvZ1Ic09iktSCIkagLwUYncpoPm0n/f9ft4TQfgvXxwJb1nwOYJOIfEHDyqZUj1T9gO6noLrGdIzRM/lZNyQxZtASdkBhOrnW7fFFKCqMpfKJEzRoGh1QD9Eiy3YsYSAcJM9wLYPnVVICjjoyj9UBNlEKXCrn6mRgub7CbgUoKIwm1TClZpsnABRsjAR6eHhq5SlD4+LuIaE7SGuUYdb0bEoX2XaNUREadyAThDO66zV8bv/x7+S3sNf+7VfQ/9Ar+rVE1GYRgL+3zLTswMIf3SQhTYK7IXxUFxZxu07r2H47ttYW51FJuWgkM+goy2Pro4UhCHiLsNHCYbBLF5yU1aCyre0IbNtYHU9ioWlEqLxNvQNPY++/YPIteyDG81B1xmE8n0D2y3PkkoIqUK6z8ws5Sa4SClekE+5+pCKEl680NOD+/OItKk4vW+OP+kHDzCi0HboCESJXc2Xnu9ydR0P7t3ErUt/hdL6NNra8mhrtdHdyWSDgXqVvfFcwA2srjpYXdtAPJbDF/5sFLfvjuJ/+Ef/DH//v/8ZxNn7TSsijhQuVuKdGpiQbD6HGGzdhxbRUCMI/8M/FBD+yU//OP7Jz/ycgPCK0QzT80HLBlejT7uPBEzE3KqMV742q9DMQkolPJgLrISzIp1wHdQJwqn9r3MkqkwuoTurBrylRdtAnbc/moTnl5FOJGCw369el8XTdeuoE4JHlFqriIcwcHfpb2rBQAWOltgE4ay+S1+6r6yT4ok4ynoaZcuFF0vggD2xB8LfrZVdVEkVCH+8JzysXDweSIo6914lfPOJbKq0ks0S2GQRhF+5ehX/z5f+CFdm19HWfxBrg8+jmsxjXU9IVUkdGmj3LQJr1K0wluH7JiJLazAX5uGzr7yQQ7KtBW46jTKV0qlS7KcQdRIKhOtr0tstyrg6xTtNcQfx5u/CLm0gRtHHzsNANIGa3qRacri2uCUYvin7oARjOoE8F2gfSc1B2ikhsvQQ/uosPpGz8KEzZ/HC+QsYbG1HOmoIO6uyuoa79+8JBT2eS6F/aBDxTAo3r9zEzZu3kc+14MxzZ9Db24OpaYLbW/B8E5k0A1tD7CJnxlexsraEeApS9WYfeHO+FSMjD3Hzxk10dHbh4IGDOHDwAI4eOYz9/fuhR3QYyayqBgWZVOVP3iBk8dicUWJgKgdBMD08PCzAi21d1A+JaBpIP11aXJT4gp7WHj+nYaBU2hDQx7lAi61njh3F4cMKnCuBJlWNFyX2DzgzZEcQTo6siOhyMY+hUrcFhL9x5RqmmOxo60BHT6/YREUSSdgW99n4JgiXinhQCafwV32jiInRUUyP3ENLUxPOnn4OF44NShuZBPeOLcWTJyVehKz4GAgX/2YZC0q8i9UAgsexhw9x+fIlfGNsBel0BgNDQ+jt61NtYgJwQp9hOoeEO6PqENlWHV0KFQH43/y3mvMra7MYvnwFD4eH0Rk38ML553H2zEn0DdBOVaEGQ+JODRQ0tTU6xVgiTBcKi9FGi1XgSIwA2UPdqmO9WkGxUhIQnlznPm+jblWxWF3FXLGIpXIZViyNluZm5DJZxMprWJmbgbkwhVQmiYOHDuLCyQPobM0LCK8TVFONXaMoK9cNMmAIwhVzzvIUCA8BbtiSo9oyGkGSog6LXWCoMv8UexrvgFvXRVtgfHwC5ZqHg4eP4cMfeRm51ja5vvmlJbx15RJu3b4lILxw8AwGDx2V91JVeSUwpmzJ3hkTky7NWD08Qn6X4nd7EleS+sxWHGoFTE1OYf7KN8X67cKFczh75gy6OzulgU+KQYGrTIBegoIY47rdgXDNj2NxaQ2Xbt3E1y5dxGJxFc+cO4eho0ehk9UgIJzONRCWobjRbLJhn+Lm0l+DrEeXNXoPul3H/Mw0Rm9fg143cfKZo3jlwvPo6eyAxpYpJukpvrbL97AjZEOyEu4LKFbJZw0rpQru3ruP//uLf4hVs45P/siPonPoIDzHg8F7HnyEMPGlZsXW6tMIzCuVdYlDo46Dwz2d6OkoCAgn6JdovlFjWubiHgiXNfRxn/CvTljbrO+knyu9DxEP4OInQaOPJUvDbKkOq15DPp9BW0tM6LSm6SERV2D0cXZGhgm8AOqHRu4EyOwLrtc91BhfctDoGkzbx0KlhrJLmpkhvSGJmA4KbhPLCx07FGFoeKOWCu2flE2ZQ9wtA8GHzop6kBqoUuTKAyo6P4eJiuehSYsiGY0iY+hIBOzAmoBravJo0Os+mmI6LNPF//WPflQCgF//9V9H3/5uoedHpQr5fQDhjTdVejMYwDuoltcw+nAE3/r2n+Pu8NuIx32cenYAQwN9yKbiyCQoXkFqdgm2vSrUbyNKaxcFPK16BGbNR73uY+RhEZFoBr39J3Dg6AUUWjsQTTajTLpnlOCQwJoemMoqjht/RCpBcaGaw2MwyYfkwzeUn3uonquSZ2ojljESfB5VSeH4UmJsj7cViuKm0EGBul1TFmyajbXVRYzduowb174lvt/pVBH9+wnGM6iVqRSfgK9F8OD+AqamZpHPd+D1W3XcvvsQP/EP/jF+4if/CVpbOuGy51tsbjSVwXNZEeC7BZVwP4q6yuFIJfx3/vBL+IV/+2/xUz/9L/Avf/7nYLtJFP0IZpdtLFdqSLdlkIxpyMV8ZKOeJJBYVbIkq0+hFYJjFTIa3KQ8H0nXQ52VdLE7CW4MNRMsF7EEe+mBpYqPYsVCzdPQ4/nIpxPIRHzpO0/ENNQtV3pY+RgszllZgAk2NGGG1OOubOicnUyTRYJKQlPcR7lKBVMNS6aPpWIZpq/hGKb2QPjT7am7PysA4aGgDF+gsSc8BNuPAPE9EL7tfWbfMw9SEwXk3buH3/ivv4OLk6to2X8QD/NDKNOjl5oWrBqqm4uYo4BkxI+hFltCJO6jqVhCeXoK1soytGQE6c5ORJrzKLKSLa0cGURtJu2YrVukp4SsMaSls4OTqsjp6jTWV1cQj+qItB8Ui8GKT+Cqkmu6W0TMrwhgJyvGjSThcj12AMOpIaNZyFQX4S5OYmD+Ck4fOYZPvPxxPH/4KPLJFGJkp3l0flgWZfRcRwG25+LmvWFcfvMqZmfn8cKFF/HhF1+Se1Krr2BtbQ5ra/NYWZ5DvU7qcQy+lUC5so71yhLqdVt6vtOpnAiQUtxrYGAIzz33nNDQKYSZyWakG5WVe677BL7C3GAQGrQLbV8ZVQKdpkkmm/IQXmAPcKWCWmkDD++PoEoR1kQSrW2tUnXPd3ehXC6LdRFjECYieR1ttMDMZFAzayLcJAnKwOP67zIIl55N9moKCLcEhF+6dQcz8wvItrWjg1ZvubwwPCyLOigpqYCLoWXQFsa4Kkp2xnoRD0fuYeruMDoKBbx44QWcPdQjgqXctPishY4euOdsNykJUhptzcI5FyDEzX5wUsDHR0dx+fJl/PWDFWRzTThw8CD2BSCcVG8FwpXPsEC5MG54ykp445gcmxvBvavXsDa3gFN9vbhw7jkcHNiH1pZ8ADVcROnlTUcgR4dvkF1JRqaKV0h7ZtxbZ8GJoCKuqPKmY6NMcUbLRvdKGnqMyuYOZsvLGF9cwMzaGmrRONpaWuUrZZUxPfoAUzevYKFWxr6Bfpw/eRCdbXlK0cNyaZIbEVacYrWRQWoj5tclEK/ZkcDmS7HkyBYhEJ+enhYQzHnPeaJEcOObwmVPu1GxPRFuAuPjU3g4OoZS1cXRYyfx8sd/COl8TgTt5paW8ealt3Hj5g2JKbMHnseBI8eERt4o2sfEwPaVcD7bLTFFlQNREJpFBQr6ErxzrMlnm5rB7MWvwrfrOHv2eZw7ewb7ursDhlHAfA3EGTer4fJ6u1Mud+pRLK9t4PKd2/jqW29gYW0Fx1/8EA4cfQY6BQk9FjhYCddAvSkRIQwFpp/yBpeoCUIxUcacjoWZqQncv/I2opaJU8eP4ZMvnEVPRzt0tkzxNSn4s50K4RPez+L6HLQ6bnXw6lgpljA+MYX//Md/gvmNEl75zGfRfego7LotAl2NIFus2UL8HoLz4Gey9rsmcuk0Iq6D/pY82nNJkIsRC4m6AQiXvEoAwvW9Svg7QbjvWg3pKCWbxkCdN1kZs9NhRXEbGOjfKbq4PLMOd30JQ71dONqbQ1eCNQXVXxdSQUJPZL5WRCT9lUiVkqdSj1b6EKLU1lO0Di62q+t1XF4uYWS9ghbbwuHeLgy1pFGgappkzhyxIZP1WAS/AjU2rRr49bHayKqselWdFU0e9DIktRg6xldNXJ/ZwJLpoT/litd5V9ZANlBF50gMzeXFL5N94p6Ln/6HP4O1tTX85m/+plgmhLYsO88FJSyxm2OnjPdmhSwAtlx8+bU0tYBvff2b+NM//x1Y1iLOXziGI0dYEY7CslaRiFliL+Y5FmIU1SBVKcJALAPP1bGxkcHaqoeNdWBxycfx46dx7MQZNBfa1JUzax3dLd1P0Oy2H3u3Ni873g/XwvriGEbus/pzDWsbU2hpzWJfXxcWFmYE+BYKrSit21IdMmsOhh/aeP75F/DZz35W6JXcoMJ+0jCL/OhFU6FdiXG40h8OfOG//i7+wy/9e/y7X/xf8c9+9ucQSyUxVvNxjxZlxRoKUR8HB3ox0KIj7dsqceTZKlhnHyUYwAQJIlGpDYZnoL3Asacs/Th06OHNjLyOm6sO7k7MY6UGHC/oONDXja4U+85Vj1/wsOSVhYoU+LzSuk1V+pk6UVlhRRcM2jrYRx6Jw9IiuDhbw93pRZSRwD5vcQ+E72bi7uLcRmG2EIh/J8ogRQzl2T1lT/jOPbq7uNB349TtxCaf8D6+ppS35bNvxuDqX/zPrFGXwhPlZwpKzc3N4htvfwtfv3IT33r7Esrdh9F65BTWtATWUj2wHVZPacuQUhQ/PQY9tQDfrSBVdpAwTVjFdZRWxgBaVnZkgY52aOkCfC0HmGml3hnTEbFZEfGRYl+6VHYAM2PAo7eiR6peEgk9irSlYyOu9BpItWTVWyXJVPKZgQ/nrFT6RPYZMMwycuPX0Gyu4tkD/fj5T5zHucOHlAZEuhkeK+w1B14qifmFBfzB//slTD+8hQ+9cAEvvPCC9E9zfeO6xiCdNmZSfbZtSfiE1jYEuqSH0+KMayFpx6x6njhxQgJqBvKNatjbr5PqaTzpoKgPK598f+Xs4cl7EozzuvgevGYqH4e+5zyP+x4rfnzfnSp6m5XPd2O8vk9ec6f5TDvSMFZjdbZWr2N0agZv3byDyZk5pFo70dLTj6bmFujJLOpkZ2kODFexpXRfeVwri2UP9dIK5memMHvzKloTcXz0hQs4cnhIxkSoSB0Cq53o6Kq5NKx+hpLIWxZLHH/iRub5GB+fxOuvv46LUzNIpDLY3z+Izv6DiMbiot4cNi8Gu2SwDgRU+sA+SqypmMSWFizSaqPQPRul9XXRLUoYhuq7vfYtTIyNoaXQggtnnsOBoUF0d3XBkA9Paj7nsLpuzmVFh94SO9ui4W4pvzcOD+7aJSQQo8o8RR8tjm1L6NsVJ4qoYSCWTAF2FbdvXsNr3/gKJsdvobOjgFPHTmBwfz+aslkYjLcDKqBmRETAjmsHwa7jURDOkO9MYkSMGEobJUyMTeDurdtsWMNQ3wBOHjmOXDYH3fOxHrGlNqLsDulUw3WIfuOhPpMqJLH9lN9Z88g4Jh6uLGJsZhoLtouDg4fx0gsfQWu8E17FwspCERdHRnB9+A6W7ToKB57BMyeeBf3eud5wrjI5qBJ1W0cjyONSF/6O19d4yNrIdZ0tqqyEkxZ/+y24Vg0vXjiHD51/Hi2FZhhMJhGsbqpwB3av/CyCAUK88Xhkp9arcF5tqer7WFxeweWbw3j1zatYLm7g2LmXMXT0OHSOSany08XHkWes1uwnr32PLyGibi+VGA/1WgUzk5OYH76NZL2OU0eP4uPnn0dndzscMoyjHmI6n+ruGLaaTdFQRcByJYGv7nS1XMfd4Xv47S/8EVYtH6/8yOfRfPCQ6Jps2Uc/5aKnJ0HxpQRcHGhNY19HFkkWsaTpV1FVRNOBClRsSZUZ+sF2sdjpzj3ZomwPhP9Ag/CRG/fw5f/vy/jyX3wBqYyDV145j76+CBynTEkvdHc1obOjQ/r1Wb2IRCPQDR+VMoF3DeVyBlY9Ac9No6WNtMMD6OodEpsQJkmkCZsCRLui+737IFxME6wyiiuzePhwBKPjN7BanIPj1jEx8VBUYtvbOxGLNmFycgrVio1CxymcPHVGgtS+fX2IGspjsbF37fGleg+Ex5BNxEQHgKKIDHBkYxVqoHBNxAaEAiA62RlBzxDDpPCQZBs3fn5V68gkU+jr7UCSKdO/g8d3A8JpD/hIj+V3mI8fbBDOIF4JPzL8KZcrkixLp1LSa/c333wV/+WP/xRf/dZrKHcMounAMThNrbA7DotQlaVRG4SVXVL2okBiCfCqiFc9pOo23HIZlZVJuPUN+CkdWmc7ovl2IFaAY2fgByCc/aPcXLdAuI9anCBaKZ6j7CDqsX4eRyXLxK4CHiFGIVOF7C8REAqwSgjCE3YVbXPD0BZG0ZZO4H/88Cl87iMvobutVfkJJtMisDi7VsS169fw2ptvIBv3ce7s8yJcxp7r0OkhtHET652A3k3QSzDEnxWLRWER8J6yihZW0gji+RXSXsMq6HZT9kkgvNFLvLGNgCA7vCa+BwE/Bdf4UBtbNRo1E3Z67x0B4QdkfXnXQbiMPxf1MkH4NOZuXkVLIo6Pvc9BuCqWKN0ZUVBnFV54eQ4cy0KSbMtqBTPT0yjduYhapYqB/n6cO30K+3p60JxrQpQ9t7KfKfVm0Y5/DIQLYAtUoXcaUgThTGDHxE7MQ9SuSbsl2xYJwqlQb8TjMDdW8PZbb+Dbr/45JkZviCd3T0cXOtrapM+5rVBAc3Me6UwGeiyq+uOpAs7/KCBHkMNEBi9E11FcK2JsdBw3r90Q8bcD/UM4dfQECs3NiOkRVCK26CUpEE5BPNoSEYSHyX4FvjeBOMF5aR3TpSJmlpaw5Lg40H8IL5x/Ee2pbvimi7XFNbxx5y6u3r4prNLWQ8fxzImT7wkIZ4FMHXxoYUJGNUzsgfA9EP5+2AL2QLikNj+YlfCR2w/wp3/8J/iLL38RhdYYXv74eSQT61henkE6paFvXzuSiQRq5ZIEVwVmD5M6lperWF3ZgOa3IZffh3y+BwcOnkVTvgWxFOlZin7FfhRF6dlNtu/7AMJDUoVmo1pex/j4TamKzy9M48bNq1hdLSKfa0ZXZ7+qBHtRPHfhE0KzJIuhKdukKGVPEBUSVsheJXwPhH+PV/HvFoRLmPGYf/j3+NLe/ZfbZSXca6iEb6pGUOCwoaJL5W06NBDIsar6tT/9E/z2l76EW/fvo9rRByffBjvbDOPgc3CMJMxYE2qRJqkGgUJr6aryAjeBLDP57FVenkVpZQGWWYLeWpCKInLtqEbyqsfR0KHRdcP3kbQ9eDoTUGwrqUGjai+ruHMr0EwL8VgaVnsaHmkxDewtUhrVfw3iU1Lk95BwauhcuQ9v7gEiVhU/cWw/fuITL+Mke6INWi8kpK5w8co1fO3rX0epWsbZ08+IcnB/f39g26WAQ1gpVsy2QAgwqHo1Vqj58Bt7TVnxFOE7Bu6svAVU5N2A8BCAh3+zud6KRemjSTgZ26QCb+s3vlW12s37v/sD+vvzDt8vEG6WVrDwWCX86JED779KeNDWplibAfBiryVp+RynmqcESx0Lc9NTuH/vHpzpYQG6p06ekt7blua8UJ/Zf6z6JR+thAsobeix/k5PmiFJyYsLCI9qPmJkwEn3pIaaR50D1QK4ND2Ob33j63j9a3+BuYe3pA0gnUginUoLCO/p6kRzSwtS6RRimRTSWdq2ZRBLxQXkUvMlkaKDjAE/omOdlfCJSYw9HJe52tPZ3Orr4wAAIABJREFUjYF9fdLiwdnrRk1pp1N94ap1QajHQYugEnENI7xAaLFmY2xlGROzM1i2HRwaOowPv/gRdDb1ALaP4tI6Xr9xC5coXmYThJ98T0H4OyrhQWRHF6AnrRd7lfC9Svh3mtffi9/vgfAPMAhfnFvBq69+HX/xlS9B100cOtyPankaGxur6O/vRi6dwNrqGsyqiY6OThHY8TQT5bINx/XR0nwAg4NUvh1CPNkqoiugcARF9ujOw34UCZzfXyDcczW41QiMhKJel8trmJufxPLyAr792jcwOTElGd++fUPo7elDU1MBJ58/iVw+JxUXRYlTQWCosPzOybYHwpOJvUr492IRbnyN7waEi4LxYwD8B7L6t2mD+XR3dYu+2BgobtY94NSVTzgD0vJGCaMPHuDPfuu3cPvhQ6RyTdB6OjBVrmKuUsNaoRtuIgsr245aukPsw+xoGm7cUIKRng5DI5UVyC8voDo3B3txXthDiZZW6J3dKOVapBBNb1XFqWVLiAsmC0hJd50yopmU0Pu8qRmgXEEknoLX1Qyfa6vYmsVVG5WtgmLhAvtKG0MpNvhIoY7e6gSsyXuori7ilf0t+IlXPoYLzx5DZ1ePWH6VKjX81de+iosX30D//n248NILGBwcFJG1sM1B6V3ogXjZFvBlPzzXPwqb8fcCfANgzJ8TgDdWtwmYxRc8EH96/OntVAmX/lAK2Ynd6aOc01DYs7G3PFTffpydFNJFdxrz34kO/3Sj7f171vcDhLMTOaSjz926tlkJfz+CcGnZYmVa5o8C4SrZ7okXeox2p9EoymtLeDByV2joTdYaTp08ibNnnsdQH1X+Y/AobirCfiF9douOHorLPe2oIKataTFEKRYJHyIDHLShedI26aO4VsLY9Yv49je+juG3vw1zahIJDeLQwjUskUygKZ9HNBEThoyeSaIp34R0cx7JXEYU5PPNbcjkc0imkoikUiKUtrC8DIt2r46LpqYc8k35wAaL96gITXMQpdJ64NutfMQZO6l1VY6gJ5ue6IlIHtfuj+Da7ZtYrFRw7OgJvPLKD2Ggo198q4urJXz7+lVcvnYNRdtC66HTOPqeVcK5vgSfhXdeWhPCxto9EL5HR3/aGfzunbcHwj/AILxSquPe3RF867W/xuzsQ+gRVxTDHcfE4EAvPNvC5MSkKAH39O7D0OAgkllSozLI5wro7DyC3p5BpJraRKBN7BCYUdaoUKlL5lV/H4Jw6Z12olKpFiqZZsE0y6jWypidm8LC/JKIDeVzbdjX24fm5lZk8kkJqMM+rxCEM7DcXj10D4TvgfDv/cL83YBwmv49Qkd/XMHwsct83wL03YLwzb49pfa6eXgU7nGVymwkgnKljDdffwN/89WvYuPBQzR3tePIsWPQOgq4v7iI21PTeH1uFZaRhpluQb1pH5JNzdAzraiy99RxwUCZASjXyua1FWjFNTgLC6isrQLsje7phdXRLVZQVgMIN6Q3UHmgujBFOZn+rv7iMvxyRbXHdjSDyp9aLCW2hyKMSRAubhIhCFeyifyDJt3FkDuH5duXUJybxmcO9+Af/uhn8NKZU2jK5eHUbRTXN/D21UuYmhjHkSMH0H9gCK1tbUIhD5kCWzTT7ZOoUod/TDmZoLkRMDdWi3YLgoXCK0KcYfPAk+cTz7fZn8i9J7iuUOhJnDh2ofL8vZ+5790rvtsgXFoAfFvo6Asz09ITHtLRnzl68H1XCd8C4eyvDZRTpaLLfmdH2a2ZNYw/uIfxh/dRN6s42p7Fiy98CEePHEE+nUKEQqmWtZmgavQxFlGqwIpp53a1d46HOgxRpOZ1GNR8oT4RVad9HeVSDQ/u3cONb/01blx+C+szD5EqlZGNRsVmT0nW+mKFFYlFqX6EusgeaUAsCi1mIBqLob29B6mmrBRMopm0CIaVTVOAOY+mprwAcX4EWn01ZSmmx15vFefw8qQaLoeyfSODQGnH8JcaNlZtXB6+g0tXr2C2WMThw8/g4x//BM49ew7xeArljRpeC0B42XNROHgKR4+/N3R0cavY7Amn+Kyi6it1qz0QvgfC37t1O3znPRD+AQbhVJ6tVk3cG7mNmzcvY2lpDq5Tk02grbUgNM35uXkR6Wht7URHZwcSmShaW9vR3d2DplwXYjEqhIu0XuDJKXqG0iNFlc+4npDA9OmP7wMdnUusGwV1jrj+MplNwYy6ZSLC/ikqktcp7BNBihljqu9rBDJbIkKN9jrbB5d7IHwPhD/9qH/aM79bEC4h02Peuzu95wcHhCthn0YATqDqEjS7Lhy7jrm5OdwfGcHFixdx68YNnBnox4nTx9G7rwd6MoLl8gbuT03gGyPjWDVdzNV1LHoFIJaEl26Bkx8UE79SjP3hhqjR6htraLZs6MvLWB95ABp8pKnGu28f9EQKJT216XKgbJ74RREx9onbgGMiatZgV6vwKhX42SZo8SSMRAaakVKmQ6JGRAuSgA4roaMjgoxpt47elTGURm8jYtfwkxeO4Sc//UkcPziERJQWURCwujg/g3JpA+2teejpNDLZrABose5icpEVbwKTUPsiYDS9w1pMRJKUWFMohhZWn0PRwCe17nynnnAptAWgJhyzm9XtxyylGv3Hw3Olmh6e97QT7QN03vcNhDcKsyUT+OiF8zj2zKH3HQinqwjXBNacpZorQlxK/FdjJdq1sLy4gOuX3sDi3IzQvD/07EF86IUX0E2hRbquUHzYsRGl9VRQCVeCDUqYTcZng2bM07AtLJFGo/6JA9BiSkTvyCoxMD89iytvfBtX/upPMHH/LrJOGb1+BGmf8YqLGu3QqAieTiKWTomTyoZvwbQtmCLSSg2JCJJGDnrMgEW2TSKOaCpBrxqkmwvy+1xzM7L5nMz/VCqNbJZ2u4rtItR9rjK8f0Eil+JZoSWsfHbHQ3mxLD7zIw8eYHZtDT29+3H2/AV89vN/D5lsDtWajTeuXcW1GzdgwUdu8DSOvNcgXJg2SqdmD4TvCbO9n5b/7ykIv73mvFMdPRlR/sp76uiPPffdq6PvNHAe34RDkRB6YXPh2SitYW5uGgsL8yhtFKUSQnXbWCQhi29TljTsrPSFZ/NpxGIU3UlAj9D/NvAZbagyKFViBmRU+VXVoe2O7YN9kbb8nsyBnQWmuEtGqcMiwa/G6/U9CTj5MZTvuLLaU8Ej6ZCKtvT0xx4I3wPhTz9anvbMEISHKtEhZfiJFZfAouzx92icf++nfvHHAdcmmKJIHxMJtN4Jei4l8Av8vvlvcX4IKdF0JuD/0w4yootTB9k9PN80axihNdfly5gYHUO1VkEyEcf586fR19uJfK4JvleVxBxtre7PFzG/WsLN8UVcnSiiXLMRzXQgVjgC04tioSUHM59GzTHFojAbNaCtF2GO3BfFdD2VQbS3D9lCK+pGQWjpDPbsTYsaAgMXEfaDUsTQrYsgplOtwCkRxuuI5VoQayqIS4dJ1wldk2QCYEGPaojoLpx6FYnyOlpHhxGrLONw/z782IXj+NRHXkRbvgmG+J0HWvE21eFtRNiTbsSgN3gFP0L/bkg+boJgwu6dgHHDQvnIGNtVW9Kjo3UT+Ac/3lK9V4vy+zZx9LQT+z04zw9kpWX+GFFUTRMPJ6dx8eYdzMzNI9Peg9aefmTyBSCehuXW4OvbqKMHwmzsCRd19BtXpBL+3YLwLU3s0NNgq/1rN+roFFtrkPhUqsuE3tz45RePgnCDCTRa4a0sYGpiDFcvvgarWsHJE8fxsfOnMDQwiLbWZrEjpb80BRSNBhBOLksIwsP16fFx+SQwbvtk51lwHUteW6cYLmMsL4LJBw9w6euv4sZf/RFWZ6ewL6mh2/GR8gjCPVSqNZj1urStsNKtxeNYtaqo1k1YzDhQTDEShVPTRe2ca2Sd66EREYDuxwm8NKmkM7FA0UeK8RqZ1OY9pEI7A6Q623g8dX3qXB2248CsWXDrdSSrNRixBGpmHfNra0jmmnH4+Al89HM/hmMnT2G9VsfFq9dwZ/iuJA+aD57BkWdPyfpMsUVS60N1dPGwD+d8Q/y1kzq6JAG5zgTq6Ga1hqmJCazceRuOWRV/9xfOnUFrSwFxnWtYoC0RJGMo1BeC8O+kxv20PeEHnjkOzYjDcRlnUv2btnEiGAR3W8P6nRcDz2cyhEPXU6KBkxOYv3sH8VrtEXV0CvFRHd0IlMW3jb93Wo/t6Lbq6JWSKero//m//TGKDvDxz34euaED8B1b9q3dHL6W2FNHf8ob9j0F4bcIwqeL8DaWMdTTiSO9eXSn9kD49s/i3QPhm4saewnF/5kqnDaq1YpYOtCzkvPT0BNCTzQM9UU6diTauLFtXfmmTI5syCGNx0PUf7Q/sPGzvqcgPPCAVAspyVthxUeQechT3/y3vstFZk+YzcAeCH/KVXYXpxGEMzkkdoFB5VF6ZgNguu1L7QDCw3OftkK+i8v8W526EwjnizZa/YT/z6QhKZkM4kJrKoMgOLA4Uee5sratrSxjamoS4+NjWF5aEN9p2pNRdJJMn74DvSg0pZAi/dstw7UtWQ2oULxSMjEyvYqrYyuYmFnAWhUo2a2oORGs9vfA2deOKpvCox5S9KKu1pBcXMDK8irqNRuR5mZk8q1wEx1wqFrMgFYE14Lb5ViIRnUJDunra1t1AdX16RVpnYm3dCDe3MbmAtSMuFS8XPZb19fFNlDTCQzqMDaKyF67jI64hx/54U/gU6cP4ZnBPuRSCUR1Jl6VnHrUt6RyzvWPIHy7LOOTqOC7VdF/mmrg32rg7P3xru7A4yC8YpoYJQi/cRvT8wto6ugVi7JsvgA/lhKLMujujhZlZmkZ89NTmLlxRSzKPvJdVMI1iTgb6M4y+xTVOUw4Pq1FmScskfAIbBqpm0CFbwF3WyCclmJR0q3tOlYXZjA9OYE71y9Bc2ycOvksnj24H10dneIWk03ExQos1EIIyuiK0RJcvVqnng6YbK5pehwgE0aScapyrXrVNcyOjuGtv/5L3PrLP8LG0hyGslF01F0k5LNoqJlMFtZlXTGSCXjRKFbrCoTXNR+6OBUY8G1DgJ/r+6hpTBf6sDTA4luRWi6OC6HtmIa6psMS8OgLnZ3XZJp1mFZdPl3EiAtg535kW66ISu6LR1EotAlIn1tZhReLo3dwCC989kdx7qWXUHZcXLp+C3fuDKNaq6Nw5HkcPXFqUx2dINwJwPF3A8JFHi4E4bWaWJStDl+CXavgwrkzAsLbWlseBeEN+gDvBggHLX7pAOPROI/gWHUTsVy1m0NAeGgJ2GBRRhB+8sgRvHLhrFiUvZsg/L988U8EhL/8mc8JCCcjxNgN2VVSYfE9EP6UD34PhPNG/YCoo+/0THeko9GqZ1P0RgFPqnHyEID82PogcHWnNeORKvGWcq3Sx93+eO9AOGvbKmu9mc38DoshKWG7E5jbq4TvgfCnXGV3cdoPGgh/EqDexceWUxkoP34oeaVHfx7Spym0xODQsk2hXS8tLGBmdgr3R+5hamoCyZiBZDKBQksz9vX2oq29DU6GIJi2eT6itikVC0Ns9GKwbB/VuoeVko3xiSmMjE3jwWgRq+s1TOcLqHR1opJOoZyMSj0lpgPdtB5aW8f63CJc00csmUW86yicTAaIx7AWZ493YI9jK5/dmBiB14Uybrt1aA+nxV882dqBeEsbTM+HqWuIRBkwu0iggphGb+ES3NIy3OUlJK7fxJF97fin//Cn8PLzx9CSyyEZj/Oq5I6RdhnzCedJwbXhkU6/zf3dA+G7HaU/OOf/XQXhxHdhgTVM1LGSRxzh1k2sLUxJJfz+jeuwrSoGB/ox1NWB3u4e7O/rQ1drCzKpFAzalNoUUFOt5QiB7CYUf+dYCDUKNmOshlN0LQbfd0TYVqIxqeSzbA1M3LmNt//yy5j+mz+HV17HM4U42lwPsQAgW5YN26YjeFSAdJ0VfctGzbIEZNOphhTzmJaC7XlSuS6zj5//JhAPrkPsQwPaOWO3dT+COtXQPVbJWQnXYNZt8ZR3XGUrynVDaPMRHXHNx2DCQVtrB1LJNKaX1rFi2Ui2tOLZH/sxnP3oy7BTGVy/+xA3b9yCbTpoPnzqEWG2DyoIl0o4Qbjm74HwPRD+1BvFHgj/AINwpUwWKENyY/J8WaCV4A4r2OECuwU/XYojPR4Lk9L9CDjfOmGLWvbOMffeg/Aw0RDS3uQDh9tRwwX7YO/T7o49EL4Hwnc3Yp7m7B80EB4KGD7NZ9suMG38OyfwqVaU9MCbFppYiymNIFKytwS4XNdCpVLG3Ow0xsfGMDk5jsXFOdG8aM43obk5h6ZsBk1NGbQUmpFtysLSHLiWLcwgUlOjrJBpOlybFl0+ItE4ovGUWPtMzc5jar6IkQdj+OaDWUzWXHjpPFz2cEc0xJvS6EonYVdNFOcWUVkpw4vEEB84Cb29DdFsBvOiqRFVyud2BGSnG74PN2LD9Rx4moPI/LwE+7FcAUY2J0ExKaS6bUJz62jRa4i5JvziAupLU3BWV9C2soYj/Z34yIsv4DMvv4DBoYMwYnHU7ahay7QIDOmVJjWSlfBt1vU9mvfTDtsfzPNcVSkO6eh/VyrhwkYXRrra91U/OMVkAc+qY2V2HPfvDuPejavYWF1CJp3GYGcHBgcGcOLYcRweHJB2FYPsI1EJV/IMWjQQKuQL8XisXSNc3zZbfx4LpFxHlBWkTkiGC6+TX5rp4MGN67j+6l9h7c2/hmGbONEcR1tUQ9RzhMwirCgKTnoRqXLbpKjbjqifM9UmWhV6BFHfgC2JSQdlz4LpOLB8jzk+VYYQUbnQbQGwjThsWrcFIJxAu1q3hDbOIrxUrDUdEcMQsTdD95F3VtFe6EBTNo/Z1QrGihswozHs+9Snce6VTyDe1YP7Ewu4cvkqXNND4cizOHLi2Q9sJXzoKOnoMaGj///svWmMXWl6Hvac7Z671r6yqljc96XZC5vsHnbP0tJ4RrEsSB4rTqIkgmALjoxEduwA+ZkgQRAgQCJASmQZCRInEuSMDc0mT0s9i6b3brKbO1ncWax9r7vfswfP+51z65JdxebtqC1rhrfBZrHq1j3nfOc73/c+7/O8z9vKhH9mOfpTJvyv53r7Gc/6KQj/KQbhyk2Xr1gSKcomXXrZhoFqT0OJp8KfsdSKAeMm1PZWbPfjmLC/ShAuO5fI8WMAnkhXxYFZtRyJd9KYL29PNvRUjv5Ujv4Z19zH/tpPOwh/HBBn/V4rM5usHwxAXc+F4zgSHPIPgfnqygKKxTUsLcxjfn4OlUpZ6p9ZDzg6MozOrgLSdgrssJVKpaT0hrQTWSXWWZoE9OSKQ/JRmgRRXPv4Xq5rlHpGVgofn7+IP/zOm7g6uYKO/jGYg2PwtRAuAmh+AwGD1mIFtZUKGn6E9KGTSI+PI9PTjalUFmFEQ7cM4Ct3ZBpH+QZLgiJERoBOpwq3XoNnpBBR1hiwhtdCwTZg+A1YC3dQX5qDXVpCj9ZAh2Vij2Ujn+I1RPjaV17BK1/8Mjp7elHzWEtuINJMAftkABUIb1Po8xkA+l+mKuLzeLZ+1j5TC+kP8LMHwkXBrarDlXmaKMcDmEzshR5WZx/g5sQ13Lt+GSvzc3CdBrIAxkZGcPjQYekTPjw4KCUrhqbDtEzY6RTS2bT04DZMM27z93Av+1YQnpQAtap4XIfO/iy71tjxMAbhGoJSDXcvX8L1n/wQ1XM/hunWsC8TYSBrQg88CWUM1v5STu/To0ex2Q0/ELZa9C6StNTFu5HGamxJVgs9YcxJvCgdQPxKyqQJ5nVTQDsVkmTCBYTLGsv1SUcgIh4DmmHK33rkIxesojvfg56uHiyWfdxcWceKF8B44SRO/txX0XfgEKYXK/jgvQ/Aipieg0dx4MjRn2IQfhiRYYkcnUw4Zx7l6OLp0ZbPEOfEUzn6z946vbE3+6KOUc1IV0tr9JFxN5BJDGJEHEjnSEoBQz6gKsPuuAGe1oSv4fd///cxPj4u4yM1RVu+Pv+acC1SCwIi0VE9lBmW05I0L2uxWs5FyzXPWIH41tqnGNByB0kg7GNqqf/KQLgYsMf6scctgi0/oyHNk9Z4qUt/yoQ/ZcL/8reLv24gnHLwdl6PNZiLVG0iHbBZB876b34+5YvFYhGrq6vy9/r6unw9PzspxmPpTAo2QWshj/6BHuTpIGwZyGVZz0gQQmMZHZZhIu14cP1Q5JVIF+CzdtJ1ERkMtg1A5zGrsm6mUgbqVg0fXzyPv/jmB6gu6njuyEsYGT2GauTh3uIcLt27hlKpLMuss17FSqWO8t6jyO3di3x/P+6m8/CiFJDKAV5GGaWz7bjhK3mrFSCXcVEtrQHlBsC6S26sdhoFS4dRWUd+8hqitUXstEK8ODaAHeOj6OrIYOruTdy/dwfPPXscp858EfsPHYFv9yLSLES6hVTE4D2CyX7clpLVtvNq1wztKQhvZ3Q///f+rIJw7uRqVWqpNafRmCSkAtRXFzE7PYXS4iwqxRVUSkWsT8/BbTjSH3z78BDGx8bQ292FKAiRzWXR29eDgaEB9A/2S69uVS/+ycS9xMVB0OxU0erlQQtbGp45noNqo45KtYZ6w4W/VsbsrRuY/fhDmDfOIRu62JNy0dNhkrpH4AZImzZSpiUl5ayZNwQ8awL8WEKoWH8+76Zi2WlOSSl6yPaKEUwzFYdyGvS4Zl6jNj104Puu9Lvhewi0q46LutMQAKmn6BVkyjrJNZlraTbVQD7Vge7OHqw7Jq6vlTHv+JgdH8eLX/sFjDz3IhbWPbzz9nuAp6Pv4KGfahC+6+BhFs/LvhWGypjtKQh/WhP+pCv8pzDhlRYQHtcUKzEzWI8nUhouRhrgOz4urUc4O10WY7Y9I0M4NNKF4QzZhgg6A4uEbZVe08oATCf4YbZSzngDCHHx00xLMniSxdM0rBXr+HipgZtrDrqDBvaNDmF3XwbdVsxsCuhUC9JGjS8lydW4v7UuGUgFR9kuJr68kPJAGwF03F8t4/xMHUsNHTsyEQ6M9GM4ryNH8yP2ZORy1ZQuGyJz4oL36//Jr2F1dQ2/97u/i+1j20HTEKlxTP7IoWJAq3phJTC2BfzF5xPrn1Q2dwMampLBfJjB5T/FAVIkiDFITj5GiqOUDonvabZ9odyTfbto1MHvI5T/WLtoSJ/aZBRbQDjHSqzFlZlIa4m11F23JoXFaVwiwJbrbEW8LdeRGJxIQTrHmIFw3J4nGSL+U6YP73P8zcBTp8EkEO9LorVij3D5+FYJemLUEn9Okx3fOKdIj8GE+LbFA+gxG8weZ8pNfePgTERxTDl3WbdpShb6m3/4R/iv/+l/hX/02/8Qf+8f/ucwsxncdyLcmFzF5EoFAyawb+cYdvYZyES+nLZKlPB5YJUpq7SSuek2dXD8fPViVj++J5x3Ok1YdFxaCTAxuYiluoZjvS52bx/BcM6ExTYo8nvxtTF5Fl+bqhXlsU1ErN8RLjCR2PG6eJwAgWnDh4F3ZxuYmF5CGWlsj+Zhs942nUIhnRLAY9Lx2eA4cDx4puq5DaTelo61qr5MauZaPW35nLMmjX9qDvKZLLaPDiKT+iTL8KSL2l/n97W6oycAVy0hlEK2PEMPAapkrJhQ21hXEhVI8vsizWzWBbeHyLZ0NJeuF598yfoq/YUjBAS9krhVBj/yWQSHlgmLjt00EPI9rC+vwHEaqFQqwmrTSJIMeLG0JqZrNZpK+q6Ac5fGQW4D2Uwavb3d6OrsREdHAfkCuztYsvTQBI0z0Y+fAwJxw43knMQUiY62DIpdF34UIJOl+VsE163I72WzadxdXMD5i5dw8+N7GOwax5de+XmMjOyFEwWYXVnEBbJpyysyALX1Ch4sLeNDR0fQO4jhXXswZffCtTrgGhlErq32SzImmgOYVCG5yGhV+PUqsLoKf20VmuchTwW7W4VZLWLIL2Ewn8bhbb14fs92jI2NIJXWcPnCBdycuIFCoRMHjzyDM698CYW+UbWO6KYEglyHTT7z5uMSwpvdP96jrZ7BZO6ov5M62IfysXG7vMcCeZkHmxc0JUd4FOa0N2sfua5WJ+bPwPRvta60q6H6LOvTY697EzDIY6jfocN+CM2yxB2dxmwfXrqOmfkFFAbG0DeyE/lutuTLwvXq0PQQmqjF4p1IPGW4xYZwi3RHf4DpyxfQY9s4c+okjh3cj47OTgGldPLXTUP1ld7ihOVuP/SzOK6UWIzPJWNLFa9M3n+Ad995F+8/mEI2V8COnbsxuGOvmIUFhoUw7gSgxl/9n+sO9zjuMWR3m+7Yyu0NUeAhaNRQq5TFTdt3G2jUa5i6dhFT9+9jenISKd/HyNAQRoeGJEbMZDLo7e/D8PYxjO8YR9/wELpyeVhkhundIH3r1drKtalYKomkO5fjWpQW+TivOZ1JSxeHcqmIyXt3MXlvEmsrqwhWiqguziOam8K24gP0pk3sNBsoZNlbNUAURLAMS/ZX8iUE3ozBw7hzTWIGz8jH4Hu4x3LdjddfBcL5WSpOYqu2ZAumQzjvG/dmlvpw/CllZ+szVcZAYK5LqQ7X6IDMvO0igwzymQIano07pRpmaw7uDQ7h+Jdfw9jJ01ioAefOfgyvHqLn4GEcPHZM1nuutaZhwItLJZumdS0WRXIdoWolxnHjdcQ3V+aWuKOHIWzdhHJHf4DFa++KyeXpF1/A6ZMvoK+3V7w3xD8kLkqQ2ETikmR2f9qTGzsKxW+LNA+LKyv46MoEfvjeBSytlXHk1Jew68AhBcKZkA596FEgsn3iBJYVtfNiZwziBj5vfrWCmQcPMDtxDUZDGbN96fQLGN42KLFnYESweM+2fP43P7YXUiEaQ5MEc0VAtVLHxMQN/O+xMduXf+EX0b1zr+yfD3kgPskFRSkxPUxHAfb2FrB9KIcM88CxHwINIGXtFwd5QZRxd4Mn+fA8BWATAAAgAElEQVSfrvc8HoSHy4/M0gSIJFoapt4IwjVEjoML6ybem20AxWXs3TaEw9u6MJxWwEKy+0m7AAFzMbAxGfDEi6gAkhioMltnqhZbIAjRdKwXy7gwr+HWaoRCVMG+0QHs7E+jm1l+AYKq1Yv6nXQyy4CgArDnAU+fDIRCpdIaQl58yq2USAAerC7j3AwwX7exK63hwEgfRuixw6BJPoPALAGitgJhQYjf/I2/i/W1Nfze//b76B/cpsAkF36ZvfHDwN+XhaWpRVKoUBjp2Pgj2Uo0U86H/SATrinn8byTwIhy63isZFUhGFXj1MQ4DtOmBMPJKRBIK29IBag5vi2yGf5Y0qotx0juB4uKeK95jOSJTEhyDqnLn8tuDegEyHQRptwyeWBUfZUCx9wQ4mOogqf4PvDUeIwWoM8fsVMan1megyxqPEdX3Q86HREky+fS5CSeo9JedwOwNo8RBxhqQ4oDYt6CNIMHVTumkgeRuDvKGMsx4/ka95uUANV0ELohdJovBQa++S/+Bf7pb/82/st//F/gP/vH/wR6PodJN8LE5CruLpcwpmvYt2sMO/pMpGLTPPqXyg1qOj3zvnJMHDUWcZs5tXvyGUrUDTzPNPPXuLQS4vrkiiSOjvWtYc/2MQzmMjB8Zcyk5ixXwISGix8zmVg2QPWDjF+c9kmeQy1EZNoIIgNvz7m4Nr2EEjLYgZmnIPxz2gcUCNcRBH7TCZxAijXSLV0C4010AwTJCho7DCdftypxyMjI0iPZow2Dxie9jHZZziCowzSVRNJ1A2lvM7+wgvn5eZGSG5aObDYjwJf11QTc5cWiAuHVCur1Mly3IXXTjluNg+lQzMoIsmma1JXJIp/JoKOjQ/6w7aIEWgxCN00OUL3CRJHqg6vp/FvtPQQfnudIkGnGVrAMqN86ewc3bt0XKeiLL76IM2fOIJ/PizSef3g9a2trcrxyuYzbM7P4vz6+jsmij31HTmAxuwP1XD+KjobI6gbYKsh3gLACjcy7X0XWKSGlhfDmp1C7fR2oljBqOui1IvSnTewZyGHX+Ch2jA5ioK8T+Y4cUjkLM9NLuH79Bm7enMLgwBhe+8pXsXf/IeTyOWGvyFol24Kp5R9jobnZLAgQaWzH9slAznE8mIYFkw71YvbJoJ/i34eBvsy12OE/OQKD/NYXZbSbvRIZL8Pg5tyLIult/pleSaDa8oxIQqSd1xbBbnNba+Oz2lUZyLO7FWbYIhEm+zDvTxxL0V377tQMzl6cwOz8IgoD4+gd2YlCVy9gZeB7jmx1At5IrMi2Gsr3rChAUFzF/NQUpq5eQmeaIPxFPLN/HwqdHcKgSozHxJeA8PbARzN7yIPFIPzB/Um8++67eP/+feTyHdi1ew8GxvdBY8kGE9B0G5cIauNYDOaZUGdHmEfXxISl5t/J1yopGGLx9jncu3EDVy6cR212HoM9PdgzNobuXAENxxXJtpnNY2B4GH2j29CfL0CjSsfUMdjfh8HBASljIQC/c/cu5lfXUejogGVnpS6b42MV0ujMZVCvlHHn8hXcvjaB0uIKMtUGjEYNfX4DR+wqhjuyGNEqwnwn871VQdS6zn9yyn0asHz4Nx6XXN3sZ3ReL9k+0n4KKRrN+WlMVVzMlKq40zeAnS+8iOHnTmIptHHr5m2USw66Dh3GoePPwLJTUkrEfcllr/QW4J2Ekmqe6zBDSyXtk77syS1m6RDnVhAio1to1Ot4MDmJmas/hu/W8fLp0zj14inxACE3xw8QRNA6JdsbouaAhUY9BuE38IP3LmFpvYSjBOH7D0tcHIXMkHgwo0CMNEN2x2hzjXGYgKBPCdepCkH4JKZuXIfm1HHkwH68+tJJjA4PxgExiQ9r61zpFutRhSG2CqvFc0BixDBCtVrDxMQE/uCb30ORLcq+/jfRu2MfXBp7xlDhSZc4I0xJMjkThdjf04HtQxmkySs1sz8k3BTuSYS1P6vdNR4LwitbPKF8HhJikhiIL9ePcKHo44O5ZURkwrcN4/C2boymjJhrUyYxfJFx5pbN73CpTKB9S8JL1nNiqxhyyO+tVgJcWKrj9noVhbCKvWODGO/NYNAIpBe5CacJwj2kpN8qj5Fjy594Y0mOx0mYSmBHALgxfrtXbOCjuRIWnBA70joOjvRjW05Dp+ZKtoY+k+poPNuU9Mhmdu7Xf/M/wOS9+/id3/kdnDh8HD7rdTxfHCQTjT+vm88/zyFL/JjM6ARMay3STsnaia1Okw1PWitwZTFYjxj/vlpreK38rlq4+HeCvRMxunrXxjHU47dxDH4cx0Q9KBvHSO53coykQVmroN4K44dabqYvTcHo5cm0SGyNAoZsKlet1BHJ+ST3XzbN+DqSdAyvmaEEX5n4/FTo5MmVqC666hi8F7wj/GT+TpxLlWv+tGOo7Kgas2TcTGV50jLOSSaVxwjhRHWU6w7y2YIA+m/+8R/iv/tv/xv82n/4d/Fb/+ifIJ3rwG0vws0Hi5guOhjUQuzbMYYd3Say8EFrPJ6bmk8qF6iejAA2GvKVD0vGS734Fc9JqUo8pOHBxMVSiInJJSzVgaPdaewe68ZgGkjHYgT+dkt6K0lTwZbnIoInq0Bi1kL/VTUzqI5owIYDA+8sN3B9iiA8jaPOUyb8STejdt+XMOEMDpN2XAkIV+BRfeJWQVnrkp0A70ffvyVN9ZiTbReEO40y0mmuJhaK60XcuXMPH318ATdv3hQQrvJ4EXKFLOw02ZsQNgUYfBLYw9bUkUqxT60O2zYFeGeyGWSzlgS7ZGd6Ch3I2BmRq0u9ZBTJmDHA3grkBIEC4OKHoRsw6IkhrG0kiQAySQT0xVIRt27dwo/evQroNo4ePYqXX34Z+/bua5Zj8RwojydDz89jAuH25AP8T3/4f+PSvTkMjIyj3rMfQccAFqoe0v2j6jj1Kix3HSmC/UYZvV4dZhigMj+NpTvXEdUrOLatE3vHhzE+3It94/0Y2z6CQkeavJUwm4VcJ3Qjjds0jfuL91GvBzhw4AhOv/wq9u3fj2wmg2qjBNtOiUTSNLJxS7cnnZEMkJKVPtlo1GpIWWqK/YM1DY7rSWAtYxioEiyybsK8xQFoSIVTDGCT5IgkiNjGrVVS1cJOC7iPf9Zky5IewU96Ccn7lGxJ/asVhD+SEGj3Y5vbd5Jb/qwf8AS/JyO/FXjYIjmQJLqpWqRxlDDhU7P44PIEpucWkB8cQ9/oLgHhUSojPaCZf2Yll7RXimMmAeGhD58gfHoKD65cRGcmjTOnT+HogV3ojJlwrlnsPc2ETLtJBrnHIrYjw6tUe/fv3xcQ/tHdaWTyBezcsxdD2zdAOJVgahVpBfxSi9ZkxjcDrI+uZZJEKk3j+qVL+Pj991GZm8bY4BCO7N2D7QN9mJubk3OZX1kR8iLT0YHufAfqlaok7fbv24djR4+KcmZpeRn37j/A6npR+npX6kwkQlhxzTZghy6cSgnOzANUVtcA10Wu7olqbcjUcLTTxGhfN0Ys1o9vJJz+bYPwrYA+50XDDpHyDVhMhIRZzNQ8zJZruJTOov/gEfQdfxbldBemZ+ZRrYfo2HcIh4+fkHWayiYmCLmGMLvTCr7lXgr/QSbcaNZTCxiPATmVCQThUiZgWMKEM1mzcPVH8N0aXjp1GqdOEYT3tIBwrck9yVRRXd8QJKTYEzx/fIsZeVhcXsHZKwThF7C8XsKR0wThZMKZ9FTu6IzhLC1ApBvwYyf6JzwEGkxlUsVFLUeljNkHDzA9cRWaU8PRgwfw5dPPY9vwgJAxgm6slOCpdl6M7vgb1EDqooZUStZKtY7rEzfwz/7Vd1H0NHz5638LfTv3IvA98R5p5+XT1NBjhBphX08nxoYyyEpn5PhpFWWxAuF+LJiNtZjtHOan4r2PBeHVx0RewjG2KI4dH7hY9PDh7FIsRx/GoW09W4BwBSGTRlKtIDz5WohX1b2hCRsJwi8ShK9VUIhq2DM2iB29GQwYCqqaAscUmPFBGa0qcM/HIJybymYgnCoSj4BfA+6vN/DxfBGLjRDjGR0HRgZiEO41QTinv8olEfIpJuA//vVfxXe/9R289tXXMNgzgFqtjlwmKxufuCZSCpkm66ij7jnoMrskk+g7VQR0wWXvSGGpyeIw1FKbC+XG/F01WVVoIgA5kXVEQCqdkrYSnrDGaQkkXcqo7JwKTr0GQt9BFPIaOCqxhFBIc0qUFfSThYZkaawUSI4h4NSy0KCrcKhBS2Uks8vjGam0SJ90BtaeK47D0ByEbK9jaTQEVpurZDfVZsk7pe4Mv6+SAvITLvCuL6BUT2eFaWES38imVY19vQGdAZ9krx2Rokemrh7iiLJnHakgBuGS7VNJn4eOIQu/YvRD6Y1uieTKaTQQ+D4iXgOzg1EIk7WkD/Vn5lkn5RERItODptmw0xlR0t+duIbzH53D//g//Pf4j3797yGT78REPcCdmUXMlj0MRIHI0QnCM00QHsoi+jAIZ5dFBcIDWY4ZrKpw42EQbsODhUulRI4OHBEQ3oOhFhDOO/skIFzGSo6hnhxJNMiZGHh3qYHr04soR2kcdheeMuGf0/K/AcLJhCuWJmFuGYVvSMs3yKZPLNNNwc3DbJRiwZtPW1tX0N4WDPheHbZtYXlpDe+++z7On7+A5ZU1ecZ4HtMzDzA3P4ftO0axc+cYuru60JPJCii2pLWYLUy5nbaE0U3bNnJ59W8lcw+QTWWQMhUYlFrywJc2PiJB3IRhlSIlKp6aTJiq3wzDSMAq5Zj88Eq5grt37woI98xubN+xBydOnBD35Ew6A9dnb3F+liXySs91kWJ7sCDA9Pwc/vm/+pf4/tvnUKq7iIYOozC6GzXNxiql8GGAoFGF7peENPTLKzBXlpBPpdCfs5GLHOQsHc/uHMC+XaPo785hsC8nJnOGBTQ8mtN5sLQ00pkC1taKuHLlNu7cfoByuY5XXv0KvnDmDPr7+1F3KmJGx7ESEN5WsMbn/9F6/1jOCoJvB8vLy3jwYBqLS4tw2MPYcWRMCoWCHH/btm3o7euTkgMG3gQwBOR0wee+JGx9Uh4TZ5ceBW8KXyo2nF/Tzb69VxzhxZ+jQLj6hM3mSHufrd79WZjwdo+TiOU+8XtJOdomH6iCO6o/AlH6kQm/PTWDDy5Tjr6E3OCokqMThNtZhE5DPAQoD01AuHTXIyhIQPjMNB5cvYQuAeGncfTAODo7lBydNbEm99XPCsJFlNcCwicVCD93ZwbZQgd27t6LoYQJp1JQI4xQMczGrKAMeHO/HbVGqHptJR9PEnCAXlvGxOVLuPzxx9ArRZw4fBgvPXcCg50FrCwvYXJyEpOzM1hbXxdDNPYiJwCs16uSFGQ5TD6fk+fNMFXCg8/HarEotdZMVKyur6K2PI9acRW9fh0dto28aSJaWYcVBOi3dBzosDDc3YEBQyW2ktejXhpbh+btrtSbz8QtQbhOR/UIpq8rEI6sEFbz1QbeDyOYg9uQ238YQf8oShX2MQc69xzB4WPPiLs6QbjEjr4q9Ws92+bWRBAeJTSNYkqT9yk9olLYJEw4+4QvXPkhAqeGl5pMeI9EmQwBRZwZPwsbIDyC3yawZLcJgvBzlyfwg/fPY3G1iMOnvoTdBw9J6Sznv7QoIwjXVdkqS/naebk04CMTzrW3UhYmfGbiKgw65h/cjy+feg7DBOESywdiHMp4uZ2Xel5IWlIcKZlv+VOuNh4C4V/5+t9C7869iHxXlTS18fIMrQnC9/Z0CROeFTl6TCSIMvMpCJd9KBYn8+tPGLPVPo0Jj4Eylwoqny8XPZydXRQmfNfIMA6MEISbknFRYu+ECecUUw9gKxPeWnn7KAjnewnCryxWcXetjGxUx56xIezoy6LPIHDgpGoF4Zyc6oh5qkRipptgRMBfCxPeBOEA7hcdXJxdw1LDx/asif0E4XkdBU2xg5EwsMmZKhDOXf33/uB/wfe+8110dXXBb7hYWVmVADGVtiVQ47mY6Yxc83q1jHqFC4SFfEqDTbbH1GDrqk5YShnjylmVAVQJC8eg/Er9i463ojSOs4cE4ZQNGwSEQYj1cg1lN4JmWMhnDGQsHSmDlfKOyLTVEhdX5zaPwe+mBICqMSIYjRnilCVAX9wbU2lpkVEsV1EOfVjpNHrTGeR0HaziN6gW0LmZh5JNl5LESIMpZmmUuvHxjwGycOYqM0n5W93x4HMBttNSm1QqV+FpEey0jS7TQlakOlSMe5KloZyRv6/H2VMrPoaA/02OUZdacrWB19iPV3pt+tBcX5yUc7al+ggLh8cMYFzbH7P0zVrngD1+a8jkOkV9Vy7VwS2pu7OA3/oHv4mXX/2KSNGulT1MLa1hcrWqmPCd2zHeYzVBOGfoBhOuQDCTByk4LeoGNW68TgWQ1ZNDtQdB+JWij4nJBSzXgcMCwnsxmIEw3UmFwGYgnGXXDILp9Jy4pyo1QHIMgnDOGAPvL9YxMbWAMmzs95afgvA2NqR23roBwpUxmQKUir1NQpGknqv5uS1MWBK4bcZEJYGVmt3tgpl2roJqQV+Y5Q/eP4vvf/91LCwsYc+ePWJaSeb09T/7Lq5cuYyXXz6F06dPYtvINvTl0uopazLhljJL4xNiGrDkawVkaSakaaaw2bKRxQFr8xo3BWsqAFC1okQvZM/Vv1NWGp4XYHZ2HjcmbgrDnc93YO/h5zC+czfGxsakNlQYHPEy0ZvGm7xPBJ98ra+v4eyHP8G//N6f4+z5i6hmBtE9ugtGtgtrIuNW62qHwSAqxPrSLNx7D9CVzeDEkX04sncchWwaI31ZDA/3IZ02EJrKxC0yItnHNM2CFeXhe5TQByhVPFy+dA3vvfcBTpx4Eadfegn7Dx4QQEC2nmNogGPbzj3fStIPYf6npqZw584d+XtlZUWk+Ourq3LM7u5uDA8Py5gNDg5iYGAAfX19yBcKMkZMWnD8eU+jOLhLDKxa72My41pLC6QetJ1X05NlEya8XUD/mPdLNU8br3aVJY9jwrdqE6gHcacTlliZlhhu3SIIv3INM/OLyAgTvkNqwkMrJx4LjMyY+BfPrviaGJMYTHCV1jA/O43Ja5fRmc3gzEsv4Zn9w+gsdEoCi5ouRntUULUrLU1UD1Sz8feFCX+gQPjZOwvI5juxc88+DG3fA52AR8r1FAhXOq7kRRCuEsiPglgCcD6/iRImWTcIeuyggVtXr2DiymXkfAennzuBL50+ic6ULu0Ma9Uy1ktFmetrxbKsDwTx/LyZmRkximTyifOeCSieP0E4nxWWyaQsC3ev3cDszcuoLC9gXzbCWG8PelImUKyIH05ONzCStdCRSSPHcjTGepson7aeZu0BpeRzHrdXfOJYIh+OoPmaSrgYWSz7EZYaLt51fRStNPTRHdB3HhBAUQ0N9O04jsPHnoWZsppydI9y9OaOppampAhSkTPqyEkyqPVcZQ0IQqTJhNfrIAhfvvwDAeEvkwkXOXqPtJ6kCoQxuiJ5YoqPxC8VgGLG++QvOzSxLCD8Ot549yMB4QdPv4o9h9iizJI6dyaMiapUDM/EVHsA2TNMgdQmn9lqCbMP7mNm4jJMvy6u/V86dQJDg31AQGWuj4C+Jk3PoCe7FurTZDikJDcZdR2lqovrEzfxz775pw/J0TXPQbpVpfsEh3EY4nsebETY29uJsUFVEy4aYrkNvlr7Gfc39cttLqJPcB5/Hd7yWBAeBNVNnmpmD9Xk5irNlgYcycB1cX01xEdTRYSlFewaHcb+sR4MiDEbFUIbwpPWdglkExP7MWU6pR5N1jFp3KSTmnBoWCtVcG2ugXvLdWQ1F7vHhjHen0VXiufE84mzOoQpSb0zs2A0k+DPaZYgKTFF44sBiaziZG0p+9UwubKCy9NVrNQ1jGVS2Dc6iKG8DpurgsgnOHlkCgNRXI8RAWulFazML8iCS88BWeyhIWWnUavXxV3SyNjCii+uruHyzCocLYXhvi4M9naiI2sjDcWI80yEvRVwvJEmMYJ8bMKgpOIKhHP70uAyO8s6vUwWpUodUzNzuL2wDiOdw9hQrxwjm7aQCmoyTqYWCJuejLcadQ2u1A4mIFzVnYsI27Sk7QWPoVtZFMsVOcbNlUUUerpxYHgbhjoKsHVmzT0uD/BjozwtZL9LTVhqDh6lKs30m07WnxsnENkW6p6PQDfgmTZW1tYwOTOLtVoFPd3d2DMwiIFsFramSw1lEAVirMRR0OUYOiwieRo9ySIYz7mWY9SZYLAs2SBWWae6uCT3Ixdo6O/pxfBgHzoytoyB1MvEpQJKRJO0D6B5BmBp7PNLZk4X2RmNQAo9nSLd6xocluD+TjHAYrGGGzPLGLRozLYd4/1sH8SMPMeDV89MRdzHN76nbKWi7m7inxBLtZKccOghorkeDFxfIgifFxB+aMDBru2jGMzb0Dkn5AZTGhWzAzL0migHtCD5fAYzLWFTE9QpSRUNYM7OVgWEVyL2L119CsI/p9VdLEpooUE5OtetpG1XbGonhodNObrSqMpS8QiT+ElGsaW2Vn1CW1fQLl4pl6u4cvUqXn/9z3D/3qTIuCnnZu3k4vwc/uCf/y4+/vgj/J1f/WV88dUzYq7WYanrJqMt1y3tfCCMuurGodxn1fWTpyWIiwF1bDqnGKMtLk2sSQje1R6mRawPVwUolbKL+bkFkXcvLa4Ji3v06HGM792Prp5eCbD5YkAu5kcxEGfCgGVHiRy+Wi5h6f4E3njrPfzwL96SEpF0Rw9S+Q509w2gI59GVyGL/o6UmETNPbiDO5cuIvR8nHz2OF556QUU8hnocJEvZGAYGpyICT/WGLK1EVk89htPSyszkdcbNu7dm8I7774HXbOxe/cefOGVVzC2fYcY2GWzVETRv6StWy4KgYdf6t8PHjzAx+c/ws2bNyRRxFe5XMHc9KwkoYeGhtDDIDiWnRKA7927F7t375Y6WSoG+BLpsZh4xj3h4zIBtT2rY7UycgLc25y3nAxSh76JHL290eASvbXss10QvhVw3uqcHgfCtwL0umfFjzlrxVJgn3Ay4e9fuYbphQVkBkfQO0YmvAdRKofQqYuMlsq4eJVprhRkzNzyOhZmZ3D/2hV05DL4wkuncXr38IYc/f8vE/6oHJ1M+Dvv4u3JReQIwnfvxfD2PYp1FBCuAI64eMf7tCqjUvHExjq5sSBIv+2WuZWMd8p1cefGddy+MYF84ODU88/g1VPPYyBnxzY0PnzXEVBdbzRQrtahi/Q+wuz8HJaWlmGl0ujt7kZvdw8sQ0NxfV2MV6neqFUquPfhRdw6+ybWZifxTGeInX3dKLDgzFXmlQS1HXZaOj3Ab8Rr/+bXsfXcbe8hb7dsQMbUV+ohUT9YWawFwIrj4mII3K800OgdhHHoGamhL8HC4PizOHrsOaUciuXobpwMkWc8Fmg17xmJHLLK8W0jkZN8TaWEPIVBhIyxYcy2eukNMWYjE346BuE04pRSDK4BHJZmQk4QxgYWeMKFQA8sLC+v49yla/jBex9icXUdh0+dwe7DR0RN2WAaSjZjjg0vzEAUtAfCfd0U4oSse1QpYvbBJGYJwoM6jh2iHP0ZDA72QvNJOJIJT29gnSe9jjgu35DwKOplvebh2sRN/ME3KUcHaMzWP75HPExSiXHxEx4jIGj3FQjf3deJsYEOkPQRbENFnxgoKuSXlM62N1JPeCJ/Dd725O7oG8txi7FYbMzGIXVdTKyEOD9Vgre+jJ2jwzgwrkC4BEVJ88bm58Sj0wThLcZtUqPA7K0CGcodWsN6sSQgfHLZQUbzsHtsCNsHcuhMxTLtOEBTn9zS71rYz9iUykjMurh6x5tqqMcgHJhcWcLVqTpW6jrGsins3TaIoQJZ5CQ9F2ykXdmHM/64MHREfqKHBPdsNks3sfga43QtO9UwaJpfXMXF+XUEdh47Rnox1G3C1sQiS4AjjR3oKK1QdrIdUt6h3hG/rQVkxskELlY64DoBbt2exb3VKjKd3di9vQ8DPYZ4mPFBkL64/NzkGC3RWaSpPNlDcWxcQ9P6g2rNx80707g8P4OewQE8s2M7BjttsDY8Yo9JBosqHbiRzkwwf2ssk0QXZGRFjsFbrsPVgFLDw617M5hfW5bg/RDljWlTmHCVNlUgW5i95HtJcrP1iX7oGJQaUOYP1CNgdqmEmYVF2A0fwwODGB3uhp1MHbYLEnycaCceeaKZWXcDWNmUyujVHWHOIcZOmmys9yvAcqmBq/fnMJw2sXfnqALhSXIldggWwJ0EDnJZGwklZdD20I2X0gI63BOkTyz5uEEmvBbi4FADu8ZGMVjIQPcSV3RKf9TmoNqks19qXPwnRkfq+XroJdOODUp1cbU+N1eVY5RDCz32+lMQ/jkt7gkIV+25qBJJQEoCTGKGp7XxQtP8fgPMNPOEMpeUW648MVvVj37K9TzkzJ48esnvxCW3G2xDhKnpWbzxxg/wwx/+GIMDg/iVX/7bOHHiGakvu3/3Nn73f/2fce3qFfz6b/waTp86Ka7BeZPMLh14KcVnEooqAOVyzn/zZzx9mrJZKQORnhLnYanpFItgCa0eYro2LkuBc5rFMTlGsM910nMJZIG7d6aFrS8VmfAbxOHDR7Bn7z50DwzCzqjewLy+BHTy9xM2nMw+gz26FnuNOmyvgom7Uzh3/iLmSy7rhWBlcsgVOtDX04mh/m4M9+YQeA5m7t/Gmz94QxITNN557ctfQG9PJzynKgoILnQBwTeJBfZLl/ZtHJ8IuVxeVDimmUG11sC9+5P44P2PxS39K6/9HI6feFbGLJfNwTDaY8KbY6omjayB/B6l5G++9SbeeutN3L5zS+rnaVRXrVQR+hFGR0exf/9+AeNkDe/duye/RwD+3HPPYfv4dqknlz1G1yRoTZhJ+VsCZbVHKVM2NdmSafuZQHiiInnks9p9hAWwbJHh+dxB+Kn0KLkAACAASURBVJaG460dER6+oiYI5z6fUiD8ztQ03iMIn09AOJnwXkRWDqFbg6UxOI4ZQ8UCKOwSeHDKRWHC71+/hs58Bi+dehFndo+gs7NLOWg/WhO+WTJsC4yolClxYob3O2RN+D289957ePP+AnIFBcK3je8RIoC1tgkIV3XEiV6QyjIVDrRKuDd8IJR3RFKSkiR53NU1TN65jft3bqNT93H6hWfx6unnMdRF01J28PAQigpGpePF1yiiF5KHOlt61RtwXF8AdD9LMECjq7KoD32ngdmpKcycvYzr7/0QxdlJHO/wsL2rgIzXQFT3EAYRDD2FXDoj5RssH1QJx9ak65MkTtsH4W0Bcd4nj4nSUCXRUlkUGZu7Hq7ClJ7hxUI3tEMnkO7sQtlIY9v48zh8LKkJ92Qt5bg1VS/xZSXKC95LEkRyJS3u6LzPpPQkhKExm4DwBqYmJ7Fy6Q2EbgOnKUc/+aK4oxOEi8P7QyA8jkcfB8K3GEItZHlVEecuXRUQvrCyisOnvoC9R45AS6kCQiaKGWfpNCVlsNUmCPc0Jlg1BcKrRcxOTmL2xhUB4ccPH8CXTh3HIJlwmnsyRrQyQByzP+l6ptExqYlNElWcKSD86vUb+INvfgflUMdXvv6L6Nu+C6HfQIr4qWVcki+3SnhLNB/4ooDe3deF0YFOwR4kzxIq6ykIV3fssSDcD5yWYU+Qk7InS8y2ksCOQcH9EnDx/jqKi1MYHxnC8f0D6M2owm5jA08+lJAPDLKuSeOAjfpgFTvySGxFocMNIhRLVdycr2Fm3UHOCDE23I/xoRw6Y7PtRw38kofYkJYwBCBkTxQ7KFXdAuS4glvwdA2NIMDk6gpuzzdQcg0M2RbGersx1mshF+PtxLGRvynXpHAafAK3eKNULuDq+8wlJIbaJIIrtRDT80s4P7cGz85hfFsfRvszKKSAbHxe/FxlKdcKjTQYwcaoJyUaSbAtHeCYWTKAYjnA3fsLuLawCitXwK6xAanJ4DHYO5Y3ne1r2DaqCazjXpNOLMVu4tb4HCQI5LXSUFwHVtc83L47jasrC+geHMCJnWMY6bQkkWDQ3JvHiaeMyNE5DjFA3nBMj7Og8YU6NFaN6/brAOZXHTyYncPMyiIG+vtxaGQE2wp05VTHkAwqryOeyDJun3KMMiUxTIZozN4yi72KuaUlZNwIQwMD2D7cg0JWjTOPIW3E4tUtvq1qg4+vKTENkWx8PFZ0cdcIHEJgshzh7vQaJheLGO3KYGSwF+P9ltwLWddivwJZr2PpvsDiGDzxOPKExC6Sicm/7wUwUgZcH7i57OPe7DIWSg6OjOsY7O3BcEdO5pMoViJP5oVqByG6gbhGPw4pZMw36rOYp5JnhOdGA+cIuLzo4vr9WazUAgwVak9B+JPueJ/hfQ87925IEmUmNKXpG+y35BXbeSUL1Ca/8ziQviU7SUYkrrW002mRCL75zln8ybe+K4HIV778Fbx48iSGhwawtrqMd995E3/2+rfhunX88q/8TRw5sh9Li/MopG0VyLNOMq7xtlJxyx1hsDZqlBnAcU9g4pOMDP/NcSNIZnAoxmBxIK5M2NRiVK0VYdBVt+FieXkNpWJV3NsX5lfFRLO3dxBjozuxY8cO9A8MS21QIpV9NKhPakyTtmvyc6751ToqNbJlVVTpcSEowZB+5rlsGh25LDJMODgO3HoV/+btH+DqxFXk7BSef/Y4xrePNVU4DEgVAI27OcRy3cBkuUryin0qoOEv3nwX83OL6OzswatffA1Hjx6T69X1uH3gkyZh5MPVfeWfTC6DcrmI69eu4f3338WlyxdRKhXR30/JfFqc4rOZLgFkr732GrZv3y7foxHf9evXUa1W8cwzz+Cll19GZ1eXsOGe02g60bey4Txyu0xxO9P/s7730brcz/o5/7auzwjoQcPnIoCesgSE0x39/StXMbOwgMLgGHrHdggTHphpRDQIFNlpS2FgpNoZ6ZGPeqmIqQeTmL53C535HI4fO4qvHzyAbKGggKnniXeMvB5nerelkVw8o6VNWYipe/dw7tw5vHF/EvlCJ3bv2Yfh8d2SfHapwmzpm5TsXizTCwWgbw5Yt5pXlhNi4tplXL96RVSWr7z8Ir7yyin0ZNNN+1rJicWn6FN6LLJ5dSwm9lTjMC4ZOgySMoEvhlbLDyZx4eyHWHn7LIr3rmIwn8JufxHdtoF85MFv0KTKRKinEbLNp4ydWtTbT5q2B8LbncMc1XRAHyHVfrJhamjoJlzdxNVagLvFKuZgYbZ/BJmeXmTHd2HH3pcxvmOPgO8kcZkw4s3k1UMtysiE+81a8CZTHo8tATiVQ7ZmiBfF9NQUps+/gbSpCxN+/PhxDPQPqDW/2f44juPi4eFKrSUk3KODsNX8NHQsLJZx9sJFvPnBOSyvrWPfsycEhFv0ChGuUXXToUKY/wnZ0car7iudsJA0tTLmph5g+sY1wK3i+NFD+LkzJzEw0Avfd8R3hS2FLT3XxhG4rLPUIQ665QbwfpqouBHOnb+A/+Ob34aWzuPLf+Pr6BgYkL72mqWSV8naJWVyLA2N99lHT8BoVGHzZ56LPdsGMNzfhXQUIcX4JbaDTmYqE1qJK1J7F/LT8e7HgvAbFYbfGwtPAkcEWIphRzycAXuxRpgqebi7zP6LRZE/7xztQpet+kdSXiISWFXR3OzjHEhfylh4G99ktQRp0ptQenJbzJjTOMDH5EoZi5UKbC3EUF8PtvXnkSdb59NtunXpVZOft9z29LgmPIJvxMLiCLCFcFcpAC+loeGHWKi5mFxaQ8lx0WfSJKMTg51ZAeHM2vN8VeY1qXOmIRhQp/IrnlWGyH1Vxo3Ah0YlUr/MVjyNAMtra7i3WAaF5/1deQx059GRNZCnDkWyrmFTKq6uQo1zQ1f+4rwqI67blv2OkkWX8h0Duq2j3ggxv1TEvdWS1G8P9RYw0J1FIQNkeAiiQz+WvCfzmOfKunMGbIkQuuUYKduAQ9kUz8UA1tYdcVi9Xy2KHH3f4AAG8ikB4Qx/gygENyrJbpO9olw8bvjoSXu0ZGKp8ZTryLJ1hep2VqPEf70q2cbVSgld3V3Y2duHvowtIJzSb3FgjyWTylGTkve4YlouInnMN44RppTrJru9rdR8rKyuYbVURsqL0NPVpVoA2aaYAlJazyxKED8GyX3gLDO4oASsK6KkUtWzq8QJZVKctywRCDFbNTG/XBKA3JMB+ro6MNSVQofFe8z6Vx1upMn5sBaPp8wFyYo8kdgxgeRplnyeLz0h1VlYnMeGjroT4N6ah4XVEki67erPojOfRk/GRIaJCp/vC8HyQElwSECljOx4T2hiE+n0OWDwpIzn2B6Dl542eV4RnCDE7VUHkwsrqIYmxsOVpyD8c1z/FQhPjNm42SUZzNYawQ0QzgRXW6+tTFYk6fmYV/LzmH1O2CZhRMJQNmQGkGurq/jX33od3/rOv8FzJ57Dv/+rv4rdu3YhZZuYvHML3//Tb+PqtY8wNroNp06fwO5dY1hcXIBl2rKxU7Yokm/Kz5tu1p88MzLD3IjYd1ZaJEnSSRm08fcIzrlHCTiP3ebX19fFNJOeHetrZQme03T17RtGD8tRhkbQ3zeEbC6njNpMBfAVOaj2r+RrAeF+oNgPYfGUVNzUUyJRJ9sjOh0G1rweusyadA83ROkUEeD6Hi5OXscHH32Iu7duYPvoNrx48nlxn6bRmQiwCDhiM1AaFlHC7Zu15o2S2rq49eLtu5O4ceMOlpbX8MwzL+DnXvsqurp6VfuwTePBrat3pSwiTtRyj5mcvItz587i3r07WF5eFFA+NDyEbduGZUwfTK4gk8niq1/9Kg4fPiwMOWtlf/KTn4jJ3b59+/DSSy9hcGgITNZQCaBaLsZzWRKE8Q63RSDcLuPc1nPxKW/eUHo88sYtWeqtP7BdcJXkYTb7xK0+SwuVQkuUb5Ypxmz3p6Zw+dZdPJiZhdnRg86BbQLCjUxOgnqyZEmfcP4tfyTBHKHBGtWZacw8uItcLo1DBw/iK/uPIMdSjThpphQjG872nzjfjRbVD/2Iz5hqqaiecz5Xk/fv48L58/hgdlqe0dHt4+gf2S7GZ5qR2lCOxT45/FUyqMoa65Ovx+WftIqDW7dv4NbNG5IgO3XyeXzh5ZPoyir1IfdiNS6xkkxYBeqUCMLjnt0slqDfDk1k/YZqV+U3sPjgHq5fuojSD36MaHUWw50Z7ArXkDeAtO+KEoeJg8CwEcTrjczzWB3Q3hz+fEE4Y4d0wP7XSvbvGBFccQHXMeWauLG4hjtlBxP5HuT6B9B58AgOHHsVO3buVQaaMWtEY0eZK7GnT3KN6udKDZrcw8SYTfYbmRxKKUt3dM/1MDczg8kr74nfxvPPPS9rT19vn+xH3As2e9FDiPHP5s/T5iMeWBYWl1Zx6coVfHj+AoqlMg488wzGd++NE0NMy4jER0ppFQPf5v2w2PbNFyl3UK2IQmr+/j0gcHBw3x68+Pwz6OvvkfJbEmJmZAJkr9p4+fQYUcO84aYQGag4ZMIn8Ed/8m3Ugwgvv/oqBkZGEBo6fCk7blUmqbvxCYVcfB62w/KNBgKngRMH90jpMCPMxJKbz1MyMqrkUoHzn8XXY0H4tycW1fby0M6ni3QmcZaUwF2CxgArfoj1gM6AHrLM8tka0jTQkjpngvBkEaNUWzWCCjTW33KBi6QOWkHBSNgDYRhYI2FnJbNabfhY92qosq4v8NCRTaMzSwm0i9CnY6wC9BsvleVJuR2xURhBuDoGJ0HWsOUh9vwIXspGZBgohiHWnApqvoNCCHEB7bQtGEEDHiXARIDxYsB12AoIwjXUHgHhSd2tYZnSxkU4HNadRxEqjToqdYFaSOshspYyTsuZsWGa7wvI3nipGq1yym6pCY+DF94hQxcpFI1KDDsjC0G14WGF39NN5FIasikDaUtHOvKgsd7GJ8hrOYa4UWpw9VTzHjCrnCxTpjgBK+dy1pe5ro+1chVLkYd0PocBOyPMqxEESBlMCETNmnBp5x1qcb02j8GAUKWV6WOf3DI9Y6PB4DWkq7opxmzlWgO1wEU2m0WfbSPD0n4eg3XedBfmw9zS1sL2lakMQXHSQLH1GOzTy6vyQg0VP5DApOEFMP1Q2vrk0pbYvXA+5qiaDCOE/oaOXtmmkUmOYFPSaqhMOOvcdWkfFiDN66dtRhhh1c+j5kao+rRGomO+hYIVwg7q4kxJZ1WXnufCiHPsmRwJYUaOHMOi/FSnqIcbn9W8/ynSn/EYLdQ11PwIvplFhwZkLEuSLWZDfUbKVi710j2VJRNxTThr6KHXERklaYqmQLgJU8xMCMIBh882gNkasFb3gEwBu2pP3dE/r82CASxBHeXXrS3KktKUjdrvxKxNqUzae322ze7RWkqp0W3pg2qk2O3Bwe3bt/GdP/0xfvLWe/g73/gGvvGNvy2dIlynho/PfYBv/8k34XlFfPGLr2BkpFck2qury8gVeppsdtJ2TNqZxUx2K6MttZ0xMJZ4IpaYPvp3vV4HgTf/VCrsP+405eimkUJ3dy/6+wewc8deYXEJxK1MQQIhp15XwVRLj/XW2vuECU/YNWUuFvMYce0puytIcoKsQJwI4L2N6NcQ10KXLQfXb17HG3/+Ooqry3jx5As4tGe36olAZUCQ1LAzQcbyrACeVW3ecvE7iRmNINTw0ceX8N775zA4MIpf+ZVvYNeufbBTZPRUuYLsX09Y5C/XxtKg0jouXPgYZ89+KGoMutfXahUMDPZLvTdrZV///rtYXy8K0D527JjU1bM109mzZ3HhwgUxrKLL/MjIiMjYmWq3mn061eU0Jar/LoLwx4xZm+bB7TOcLUzho8/6ViA8DBTzKM8p929HgfB3zp7HtRs34dDgL9eFTL4DZjYHz68jilwFvPkfTViFOFFtOz2XyatlLM5PIZNOYe/e3TjSSzl6pxyDpQ98bhNVylbntdn3W0sSBKyx1np2VlQUd6ol6IaFvr5+ZLt7oekmUnRzjwGbRC7xfGHcxMSxWBA98nqckiHlhFhaWsD8whwsPcD+fXtw+PB+6CSPJF5UCrKkjlY3uf4oKzrVbpdAPAHhAdI0zmI8Wy9hee4B5h9Mon/iJro1B8NdOeyM1pFm1wKnIeWWBOE+k3emcmyncdhjBEuPWe4/29r+pPvHJ0A4FT2aLnHFcpjFnZUSJlYreI/EF+OpfQcxvOMZjIyOy3WRnBEGvdEQY0YmbVvPmPdUGQ/HpsHE3C3u6CT0ODt5HvlUWrptzM/MYn3utiRtDxw4IComJgC5N3EP3WytY1mLHZNCT/o8NQxT+sBPzUzjxu27WC+VsGPPXvQPbZNIlvNOOCHuFwafPYa5j3aYePxIs+UYS35oagbXQWltDeuL86BH0NjoCPbt3YWOzrwk5g2aLRPa1toLABwz9gpqgnBVx+oEERaWlvDGW2+i0nBx7MQJdA/0CcNfTYz0HlmXt3rGe1kiVSlJUuyrX3wZLz57PAbhyvS31ZheUT4tUuknnYw/Je97LAj/nfcmW56PjWyLlD2IiUrMPkh/1hBuyoKfsmDAUb2ZQwdGVBd2lxb3XMRkUWctdcyGJyBcHHBpohCzsGwk67EuEgaMVEYyTWLaZdFUXEPkO/KZLL/V2H6LwYpw7Ko2MAHK/KfpdSEkG0gGgcy7kKQR8mYaruMKCPfttLAeJdZ1MF7SQqRdFxlDF19Z16nCD30YUjCsEgVmoByoCWrKllydYkQkblHmVzRsoAkFFx/WZTGtXHcd2FoaJk29ZLEOYzOGOAkh7EPCR6ue5IyxqpbKSDN44e/EQhJhwOmIzr9p1MCjOzTP4FcG/ZZpwsZFPYQhrQ2Ua7ZiT+L2ZHG7CFlD4kJ3dQwFll2PEE6DZqagp7LyDoLyMgMp20YHwZ3TkDYnuuZDJ+NM4CdZdGWcptqHaahzo4lZ4+Yx5J7pchzee82mxEb1oW1EgbijF5j6c+rSz5SeijxGRLZWzDrUeJuhauel/NniUofkOiRbL1kL1T5CTynZKwFwFAogtpiZdesIPFeZzMUZQBmrWPmh7IEiWHSMNSzFhIsyhImRAJpfk3tB0ydH70agWXA5i8KKJEKymgPUiwg9RwVJFgMKQxhvReCrnvdkpFOBB1e35XzphN5UEHg1MMFD+VPJtxEYKeiZAoJaFWnTUskKh0A/hG0b8A2y/6Ew93ocXIkyQa8DxhoCjc79fGotxYRzvng1aVfDjPVaYKIeaEgVunGoNveUCf+cNgCRdQoIV3XRG0ZkStnRasymQItKcLX3UizOZ3k9Kkln0J3IsdmChiw46zjfPzuBtfUafumXfgmvvvIFqc9bXZ7FB++/gx/94HX092Xxta/9PHJZ9gMHKpUyIqNXmNPp6WmRTxOosd6aJl9kxhVDbjQBt8nnn2oY35f3JT3CE1k6/00ZdKlUEjfjRt1B2u5Cb18P+vp6pW6Zn00QQYC4AQRUzaiS3Kl1+FHwmgCFpLaUY5kkCSIqTCinJMXFICyuV7VzBYReANcL0eA+yHXLsCRp16hV8dZbP8Zb7/4EhY48Tp4+IbWlyt033m9FtqfYQrVGq5pRMuOJy3g+142r127g7bffR7kS4syZV3HyhdPiUJ4kTB6V1W8+D8h6KF8S9j+/dfsmLlz4SOp0d+wcw8BAv3zfThtixEYn/D9//SJu374jNeEE5vw+/1CS/tFHH8n9fP7558Uln+MtsWpilBqfRDK/tkoS/FUy4Vs+L5+BCW/32duKCU9qmjf7vDrX8RjUZCwbjuNiamoaP/rxW7h8+SqqDivxMmIoxuS9E9URGr7sDww49JCKDcXm8Y8fOCiXS1hcmhPDwNHRbdBt9fzwPJIuAQK2YvO9zQDOZoF7QuRwD04ky2s0Zp2chOFWYaZsdHX3IJUtSKxj2ZlmxwgV1CdlhvRN4H7+yTUxeb43Gyuz7qJaq2K9tA43bKCrpxsDgwMwuTglpSAxcaQ8npkE89g/RcC3MOIRfXc0WFqEbECn+RDe+gLKi7PwKmV8qb6O8a4cutIWtkUNSXaTtBArXl2Hx4S+wRhC1e5poUqCtPf6bOv6kx6D8yEdGHBNJudDuIYPrneM3WpeBisecK/s4vW1GhZqdYRjO9A5PI7hkbEYhCuvh1YQ3gohlQJAleNJ5Bm79CfzP6AJZixyJAgnQSIgvFFEw3XEk4JGkJxHMidj747W61NAn8mORzKA8Zu2KlmgqSc7O1TLZSwuzMueNTo8it7ePlnLiVMFhJMJJ5mlhwj1xpMOrbxPEu+xoztVT/TaWFleFizU09uD/uEhmGkbdJenQaHFMiOpRW3vpTAQFZ3q9xgONBy23Kvj2sRlwQ0HDx2QEirHo+J0Y6xa1+YtVTjsLeQ2kLVT+MWvv4ZXzryMgp2SshbBFMnNTWi+uFy4vav46Xj3Y0H4/3NlJmbCm5BWsdfChCsQngQjNGqoRzbKvobQq8BOGchlTFi6I1JxActxJlEPlTCBwCYwmGdRbnmK/VUZQLYzIMgTbyyRHxGEB6gHIQgjDS1EylBtt1jsL9kzmbwbbHgibzADS5hwkfEJCFeZGPYZ9MgWRzp82xbAseI5cKjWjjRk/RAF9qe1DDHK8AJPgB8ZVk5iK4BIkvlZ5ZQZS4W5eSUgnIS/KQsBW2mJK3cYolKrSR0iJZSU/KZMEybb8iSKAFmGlVKAcCwR2ZPx2ACWiWqAhj00zjEk++ZFZJBpFkIjo4YEXtk0j0PXRTpiU27G4EegeDzypsid1V3m+CV1+nGlMB9Q1xUZmGER8KmaylrDRcn3kWKLspSNFN3pfRcGi6lN3tu4zjmWVLJ9GI9TJ7vEjYZgk5tnXLcj9dG8Fi6OFtsB+ahU6yjzYc5l0UfTEhp2eC5CGj9YuvQjdzm2AsJ1YY2UdJvJETWfWo/hOp4EvpSIepEBx/EE+LtRgEyWTHhK3PQpE5UOjGS34pGJiybk3vD8yVKzFopGNop5JxMeAm5ZSVA1A9WwgLoboeJxztaRz9roTEWwvCoCabPEa7ClJscXVQgTLKrdHp8HOwbhnNmexho/lRRhjZBpp0QuutbQRT7kG2mktJKYuxR0E5bnCKNnsM0KVQMcNZG0xzXhAsJdNkmFD4JwBhNWM2GjOTXJ1hCELzkainUXejqPPd5TEP55Lf8bIFwZkRGEb5izxcnFOC5LiLlUuyBcVv3NNu6tncXlyPH/RCUZJzrZ05sAOAyUHP3B1AN877vfw92pdRw59gJeOfMF7BjfLoHT9StkUt/H1P3b2LmjH6dOvYB0mpJuMnBsh9eLCxcu4kc/+iGq1RoGBgZFljo0NCy9w207vVEv7gdIZ8i6KQZOeqrHXiX8O0kM8LS5BtLsyErZGB89gP6BfgHhmWwadiolPcLtNPuHx87s4uBKGbmGiCx0/PxL8JFIpmO3el53Uh+nQDhrVZXpJZkZ1oWCfzMRnWZikUkElXCLdz1Y9YokRafu38KP3vwB7k3exc79Y9i7by+y+VzsAxCz4WzLJsoijmgMwpvOtREy2Q4sLq7ixo27uHz5Ljo7u/Haa38DRw4fhsluCpIsTPojbx3gq64c3KN0LC8t4b3338Ht2zeRSpk4eGivtCELQg/r66twnLoA8nfevofbt+9K7TeBOFu6EXjTnO3ixYsC1s6cOYOjR48KG84ERSStmJK8eSx33KLPO9/X7lT/y35ONyPoBYK0i33axFbNmHWTC2Lstdmryv0rNrvLWilR/U1PTePc2fO4eesOgigFO9MBO5OFaWXRQA2BSRWeis30UIeU1onZTAjHpapkDQ+m76PeqKCruxPoGZN7/BAIFwHZ5gOyJWsfJ72YaCMI4rPGtndkwwvVIjq7e7BtZAzpfIckzXnOiWkf1WdJ7MgdjPu6aiP78EspoTcb+AhGtY7l1WVMz8xgrbaOfEcefYODyHV2N+MwUPqrIj/qEknNgEWQbA2rQLiJlM7OLUDKKUnLt5Wp21ifewA7CvGLUQ37hvpg+C4GI1eAJt/vyvlSrcbYhZkRBpAO2GKuqR594onc7kR84g+WNxKE2wG71wTS2lTafEm5jAbHy6KipTFdDfC95TIWqjUYe/djdP9hjI2PK8JBskKaqDIkKdjSmmzDmFaBw+RZb/owsZzOp2mxUijmTMUaz87M4t7iHErViiT9unt6BIQnySCuYc3tKwb2osGU7jKffG01R23NR7lUQml1DcW1Fdkj9u/eh+HBYVWCwaGQr2IQboTwjY2yoScZad9lDEnyR5hAKZuamZ1DqVSWso+ewSFY2YzEclJLLSVQ7S0mjMMT/ypVmqiIN7bhq1RKuHXzmrDtL7zwLDJZG76nwdBzah+M1VsKK2x93GKDOEBHOmXi5ZMncPzYEeTTJGhV3K9uSKKyVjWSzc5VTzJQP0XveSwIf3utsYkcXYFw3gJmQyVxJSUaEZZLOmaW6qjX1tDb04GRbXmw9StragVSxmNPVjSRuAeW6mCsJCixMRsXpzT7UvtouKEAWbZKargB5pbKqDQCZMmMZjPIZ0wx0mI9CE3/hMFLjhXPEfbcUyCcfVbjjGlcp8zzZvdsz47lGLU6FldqaLgROo0U+joL6C2YUoNLeTHruoWR4jkGrHVWG7Aw4S3GbMk5sJxYRsvUoNsaGk6EtXX2jl4UeXBPRw5dnQUByilVGiHnnzSXEtgdX0c6BvyKAd+4TsePYKboRq6h7muoVEKUKwHW1xbFWbi/pwM9HRlk02p9F6JdyrVVmoIgMtnGBZbH56BkXup8KPumrJkLWtkF1tYCrBXrWK3VkCvkMdqZQacN2EZEtbowww0mM5Jr4niLmRpBeFyXLAZksdSLNfrSoojrqwY/1FAqhVheqWK5XERnVyfGe/PozNDcXLl8sw0ZUzhO7IQuTHhs2KZAuDr31mOw9R3nmHIHXgAAIABJREFULa+91gCKRfYir4EwtLOzgP4eC9lYcSCVBxyvWFGk4K8aMwmEI9ZDqfsjfcnjCW5zeaTzb6BhraZhac3DUslFynLRy5rwTgMdVmxGyGuIdKkJZ11VkiDiZ1O9wHvusuaWW36ztRvEdZL3nEb0s+shlot1VDxgsM9BVz6P7rQFO4il9ATg7DHMEgGdQXysGpDubqprAIMJBQpYW6/ml80HW002TK0HmF0uSc/wsWD6KRP+OW0CCQj3PEey4sIoySqt2nJtMLIb0l26jrb32nDd/USg+iky5VbmjV+zLzSz54khGmt///iP/xilho3/9Df+AY4cOiBGRU6jjtf/9Fu4fOk8erpy2L1zALt3UzZowm2UwHKXySXgrbfewre+9S0B1ocOHRazNO43PA5BnWnG7cqCQHpom3yWY5MYBl78I315hcFiezO7yXh3FDrR3TWGQiEn7yFY5vqYSnGvqcm6wH8L+Jaer0GshYxheGsAEktmEyY8YcE5fL5fhUG5IIMjCTgUKPeZeLXSwj76ekYSjm6oI1+vQ3cdOI0iLl67gLfeeRN+ysXRZ45heHQYoRGpmncm0JgAjHTYPoFAKwiPVyedygSunQ386AcfYHZuHr/w7/0Szrz8MiyTBm0KgCd/bzVvQtmLfZiWicn79/Dnb7yOxcU5YbF37xkXOTqBOuvDb9++JaqNGzeqWFlZw9e+9jU8++yzTXXCxMSEMOEE4a+88oqAcPYPZ4cOK3YVTOZVEgAnJQCPnt8WCtL2pv9nfPdWrPNnAeFbXd9Wp6b26c1/uhXrXIo8SSJz1tD0T+pnp2Zxc+IWpqZmkMl0oadvCIWObqTsAuqowjc9GCHBn0pqGyHbcSqVX7lSxMLCHK7duIrF5XmkbAuFIyc/CcLjZ2MzNcOWzFnsBcFxIUvKxB7VK/Pz8+iYn8G20e3Yd+AguvsHRY6ezRVUpwJJtFMvqYJ7gvFApzpt84ZHWx2/xzQwcfMmzl+8gPm1RfQM9GP77p0wWZoSl2mxJa1SD6ZgmlUYOluxstBSseAE4bahC7utVZZQLa5h8up5LEzeRs7Q8A1UsX9kCG65hJ7AhaWzDDElCjOJIcRfhpa0ATS9DsNP/TsHwjkvFBPui1qUIFxCCCYR3CyqSGOq7OP7K1XUTQs9L5zEgZMnMb5zlyrLEf8OKh69ZqlEMq9bu8PQ36dZC95SiiEtxxiHs0+4bgozzcTSTy5eFHk4S2D6+vvF04Nrv3IrVw9Oq5qEhFvDam+O9KV1zExNYfLOXZTXVqUX+ZkXT2OcUnuRX7I0l4ooEzqTrAaVku2BcMILJknZrq5e80QVRun7/OIycrkC+kbHkOvuQmQaUlbJNTh8RE30actb1qWTday1FRCuWh5rkYeV5SVc+vhDDAx04+d//svo6++G7+jSmSl5nlvLs7Zax0qajrSdQhh42DEygMHBfli6Uio3a78TEM5nil5bbTvMftqV/vX4+ae0KHM30mqxLE8kybHZDTOSkmXSKE0OcGXNx0fT6whLy9g9MoQDo13YljVk4MlSNx0fpYZEASGVaY0bx0uTKvW48CGj3CIR3hG8rRYdfLRcxs1iFb2ei/2jw9jdm0MP0ZJ6CpqyPNYzyYIpBcOUBysJPFtbCNARxjE+ntTdpilwxv3VBi7OlLDUCLEjG2D/aD+GCxYKDHjEbZELZkJFEaQm8gpKAuOWasLKJqSlGy8CEeo6ZckaJhZruD5bQsXXsK/LwKGxPvSlgXSyYDxyDHWe6laI5Dy2AFPXQNTpNSXWVZioeBquTJYxMbsgrRNObO/EgaEOdFBeHTDTquRmUQzqmEmWsaO0UzNhBIZkwXljWUNP9QD71hqRCcPX4dCgohLi7eklLC6sIm3b+ML+YezszsAIQti8j4JUaYLWRMjxeKusRNJ2TvnsM+Ug/utyblQmFDULS6UAF27PYa5YwtDQIJ7Z3omxnBk7sBN+q/7aDx+DbUTUi+yykpLxfiTSerZgoezawCzdy+cruDm3BstzMTrYjwPbchhgZYKq8mmR7CvXV+VfEB9DpFJbHIOFA7qBu/UQNyYXMb1eR49hSIuynb06cpFHsYDU+vCe8jq4oUtAJ0qNra5DJV/IIrEOnVL8y6uqT/hKHTjSo2PP9m0YzrJUQmVV1dQRiyeVFJFyCv6LLBRrBlWvZLk+ieXj+abxGJyzBj6YreP61ALKkY1xLD8F4Z/T+i7yQ7aicmtw2b4m8mGIVT6/3WIy02Rl+PyourdHJdNbBZxSKrQpE/6Yiwrp+KASApHOecPIi94PmtRZ60YaxbU63nzzbXxw9jxGtu3B3//7v4WOgg23VoLbKONf/7//Jy5e/BjPPnsUX3j1FEzLQLVRB2XsvMJ7d6v44IMP8Ed/9Ec4fvwoXnrptCSzCJgJ8lzPFdaVATpBeiFbQJrtv6wUstkMCoW81CCT2SZAYH9xeknwe+m0AugdHaruPAFUrV/L/G/pWa0WXLUObvbaUjK9BQu41ft5bZl87v9j7z3YI7myK8ETLh289x4FFIDyRbLYtE22l9pMq3v7269lZr6dmf1rs1ppR1JLrRaHbHqWY3lUFbz3Hkgk0mfEfue+iEQCyKyqZFNtNAgJXSCQyMh48eK9e+4591y5ttnpKYyOjmB09KkwCZevXEJbW7MwzUwO8BroCMwmh97nzf1XWpKVlEhihLXYU1NTaGtrwxvv/BhNzS0SCBO8sGZSKQjSIvPPvXbve+4zK4tzGB15iomxJ0hEw3jtG6+iqrpSttX5xUVMzc5KyRBr3je249jc3MY73/wO3njtbejiXuxgbPQpbt+6Bb9Pw8VL53DmTBdamupUO7L/AMezAPKLXZ7nlZPL3rrZz+zck7O82Nt5+x/rYaUwlYmmAJLJFOYXljE6PiG1+50dPeju7VVyWobhibh0TUlKBxQmbFkiqECB5VgIH8QxNjaBj+/dx9r+Hmqbm1HRPuCWi6j6W08GXGiu079ChCLcdyT5z3hK1aCTtXcycVWaBwdLC3MYfvgAwdgWzvT0iBt7b0cXSoJBydbnrodUOXqsKkFasTOL5TIPnoziw88+x3Ikg4q6JvSeu4RgXb2sTdIwS/ZkFfMl/TYyhoOKaABW2oKZtpAQVZsNx5+BGZnH8tgTRG9+At/UFEKpBL4f2BFgyC+CFyZPOGa5vhpHb3BxV0EwG/FnhOzgffO75X98T0rdJXrRNNA3h/fAl9aQMBOiEH3RQ6Jsg+ZzKlHDEkMxmKXXUTqGTLAEG2kHH2xEsBNPo+LsRVz5wS/w5rvfhlEZwn7iAJbfJ+U6Os2BSYrYytLW1lm+x33MEX+nfAfHzUtOc1+gWoJJvs/ujGBmYRE13V3ovHgR5TW1sGl0l1RJAvHRc5fyw5LU/FedT24te6nlx87GBtbGxrA7M4bqshL85Htvo6evS+2L0nGIY2vClzbc8tf8xnCF7nk8k0DQHxST4VgsjdnZeXz05R2Ms5tBXR2a+4dQW8vSIpNiCVWKlJ/QL1gSYplBtbW5yQ210qSRie5jaW4W9z76X+hsrMP/9Ze/xJnWRhxEY4IQ8pVkFXrOc5O9+TxdTo6820L6RSfif6DXnYJwiW5PQfgpCD8F4RJ8n4LwP+jyLmEXGdIEW2fFmRaDzjaOkvj0NnSvXZXaPrmB5gNRhWrbvjIIl/ZFR0E4E200aWSv0rGRabz33gfSAeLqlTfwwx/+BJbpIHGwi7mZCfz6V/8Ptrc38OqrV3Hx8pB4bETZpspnSunJjeuTePToIRYXl/DqN17BG2+8oWTkFusuaf5JiT49PFS9taX7YOqGBCSUkweDAZcFt+RviD8IOglm+aVqTemZ4fUWJ9utGOTcWuTcYMNxk5HHJ4VqGX0ySPYkssWAdtatl5SWwLAMhPd2MTU5gZs3b2BrawPdPV0YGhoQFUA8HhU3Yb/Pz+U6e89zQTgDewanDPIoA6chGgPV9p4LuHL1ZXR3d2WZcI6bku17Sgt3Psll6UilbUyMPsGDe/cQPdhFdUUpzg0NoLyiTJInK6ur2N4LC0ihoebUzLrURH7z7W/hysWXRbWgaz7cv3cPn3z8EXwW8PIrV9Df34PaasVkigP9n/jxtYDwLE3nzanjIFyVVhVzsF5WGV9pUsrBZMkCmfDJKezuhtHV2ZsDwnXxWnkREP7R3XtY2w+jtrkJVZ1DUprA+ZbbXrAQQ+aBcLGg9brrCAhX3jGwE0oh4SgQ/ujRA4SiCoRfunjhCAgXJab7DCpfBFd1+BVAOGuN7z8ZwYefKhBeWU8QfllAOKX1wtY6KXlWuH6mfEpdWR4LwEyTuLCUUs1yYFspZNbHMP/4IZJ3vkD54iIqYOOb1qYkKQjCPSLr6wThvP6oj0aOypfIA+FiVCuSbAXCfS4Ip6lw0kgWDcKlrbALwiltJgjn10EmjnQghM2Mg0+349iOpxDsHsCF7/wF3nj32wjVVyFmJ8XLhnsZHXBM8R5wO0dTmi95KMoCSbKcPDjPmDz01jmubWNjY/jo5vAJEO6YAfHgoPLvJAhX/SaedeQmscU7SLews7F+AoQPDPWJSZooXqkecUyYZMVd5W2+cxRSryTspCSWBYRHU5idm8eHt+9gfH0d5XV1aOobRF1dQw4Id+C4Sfrj5ykE9B2aNeWAcJUSyyAV2cMiQfiH76GrqR7/9a/+Er0tDYgnU9CpYsiT6C+cWFbEQC4AL/Ra9blPQThHgWpYT5G6Hd6hsd8pE37KhJ8y4api5pQJP2XCiwmBv9prFQi3kYhHhAm3aaRI5kHKGzynVRWyypdUDBw6wOZulF8vEx4U5luB8LibrSGtRWbVRjxh48MPPsd7772Pi5ev4Zvf/D7O9g8J8NrfWcftm5/j/p1PUV5eIn3B2zpakEjGkXLSUu/NbPu//eaWtLIaHBzElauXxWFbbdwKgCiJuMtik82n6YSrZSTIZk9xyyIo97xKlFxbmukIOmbZkj/Lgh+XQOfescOAwWunefR+PjugKO7ek7UWhiykgvOtjQ1cv/45Hj95JL3Rz5zpxcDAgGpnSH+MYFBaD+aC79zEAceICgAGq48ePRIgnkQQL7/8Cl555RXU1NSosCdrPpdHbq8bwsR8efML3L51E7XV5RgaOIP62hqUlIYQjuxjP3IAmBYOYjHMzM1jfnEHzc2teO21N9Db3Q+LHiKmD3du3cZvP/gAoaCJ116/hr7+bim/ikVj8LF26U/8EPFKkddw9NnMhQMFWHHJjhZ5FqoJdSUA9fn8AsLn55cwPTuP8N4+OjtZWnAG1TU1ksqzk1RnUf2mjGkJtgjmaAdowUI4EsPo2Dg+uqNAeE1TI2p7LggI9xhKqiq88pB8Q0K8wPekm7ZXVOcx4XLlAsKJZW0sLs7h0cMHKDkOwkNBMaNi6YiXByPgyTLhYiRX3A1JxhN48HQ0C8I9JjxU35CXCbctVRIXivtg0IU+YyJO/xQpxYsjPPElZu7fhfHoDpp3d1Dvs/CSviZJQc9BXoBdHuOww09eHBPOS06arnpByiWpElTiX+VZo5QH/Ln4ArFckMZqRQ6WaitMSTPBLUsWFAiP2QmkfAHsajq+jNhYj8SAxk6ceesHeO2db6G2sxWa35SSTsrEfa6/hejOeeialBgqEF6gtVgBJvz9z+9nQXjXxUuoqKsTJpw2+XTwERDubpvChBMgFpgj/F3u3uB9n4KRF4SfuzAge4+IP+mlwAIQikGfYTb2LBDOJKue0RA7SGJ6dg4f5YDwlrPnsky4niTQt6Vc6fjBaygEwm3azbsJK7UrqhgiEd7BwuwMHnz8PjobCcJ/id7WRkl60xjx+H7zrD2Qe09u2ZP32kIxySkIV3fwFISfytFP5eincvRTOXpx8dvX+uqjIDyGDINStlU8zoTLLqqCFwmtjrSeUgZrzwbhxbVOge0aSmSZcMUgGz4/9vejWF7ewnu/+RjDw0/xFz/7Jd56+9tSw2ZpaSwtzOC37/8G2xvz6OvrQXNzHSqry0RebtAxleZfW9v41a9+K63Efv7zn6Ontwt19fXiFEvgKTJQrwpIaGgaLlLWSGWqKp+QrLu0fVDX7tXQ59bSe2UX3tgUDgrc93DLNE4EOVIK8/Xcek1jrSkFEOxk4BdwPD4+inv37+Lx8DAMU5NaatZji2t+iuGgOo5LBBl4kVlnsE/DrI2NDQHhI9NzqKysxqVLF3H16lXU1dYhchABTb2oGhBFxRF238DOThQ3vvgEjx89QldHCy5fOCd17oEg3XkzUt/pC5ZiemYWH37yCaCXC9C/cvklNNQ3CstNR+77977ErRvXUVNbhm+8dg0dHa1SH8i2Zmyd9qd+fBUm/KhKJQeEZ92wjwPzQmaKhUdP4S6ploYl7ugpzM0tYXZ+CeFwBN1dveg504fq6lqVrErTyE2XriZiYqt59rD0CTGxfxDPgvDVMOXoTag/c0k8FzwQznn3LBBOvEDwo5qxqtI+1aLILUnMsGMIq64dLC7MYvjhQwXCe3tw+eJFnOnsRknQ53rbHK5hDo2dJN12WOtazLxi+eP9xyNZObrHhJ8E4QSgNGxVZZS+FK9XCi4RNzIwTaqYdrB371PM3LuDyokR9CWSaCoJokNbzzq/Px+UqJW9+CPH00fK/pQ6wPs3912Jvb+K0aHI191yKM4LGuCSpkhlkkiaJmKWhacpC6u7+4iW1KDmypu49vY76Dh/FoHKCsHcqYwDH8vwmIQgE+6qIpS3DmAVKFXx5hmfH6oK2HaScvT3Pr2D6flF1PZ0wwPhZMIJwk3NUG08VfWilFcK5i8AwnmO3DIlzmf+N7178jHhg+f6FRMu/mIs5TRgpQ2p1aYHVb6jEEBOOin4DAsamXCC8JlZ/PbWl5hYX0dFQ4PI0cmEi8roGSCc5ywE9E1Rg+XOCcWEx/e2BYTf/+h/CRP+3/76r9DT2ihlLFzrc/ea5yWhPTLg+OtOQfjJ2XAqR+eYnMrRT2vCT2vC3UDotCa8+MDn6/uLXBCeSEZdEK5YAbKih0cuCFcskGS0JXjxQLj81YkP99Xk6HTmV0DAoaO+Cu3gC5aIydO9e09x785T+P1B/Pgnv8CFC1dgmBZSiSge3r2J937zL2KgeeXKRVRXl8EfMJFIJaXdSiwew/T0DD757Lawan/1l3+FuvpamKZitcmYK0vEnKvXHVjSPFKTTgayuTMIysEuHArPPdaTxyYS+RmW3EHKBehKtJgvGC7sJF8oQCkUgJgMFukunFDtbAjE2f5mamoSt2/fwuTUBDo7O6S9F1lsmhGxFZIE1Mf+9Vo9EayTDef4rays4Nb9R1hdW5O/v3btmvTTZTeIXIdbeS9KDsmoJTMYG5vF2MhjxKIHUsPd09GONFs3soMEGT2/H45u4dHwY/z6395Dc+tZfPc730NfXz8qyyuFiWfP+NGRx1hcmENPTzuuXL2Iysoy0BOJTsemoRRGf8rHV2HCvdaD6rpz5tjXCMJZYy2eKSxndVuUzc0tZ0F4V1cves/0S024rBRpW4zcaBFis5PGERBuSE04mfAPv7yL1fAuapqa0Nh/5QgI53zjHCxk/KeYdQ+EEwiIA4qYqgkrl44LwGVPmKX5WQw/eojQwSb6entx+ZIC4ewwwqVIJd/UkVsTrjRCxQFYSvcJwn/76WdYObCzcvSS+ga3T4D4acsaTMBpKj9sWBlLPGz4RRZaQxL7uyvYu/MJloYfonlxFkMO0FJagjp7pWCrw/zzv7hrkJmUs9wTZHsst6QovN/J27r/IYqE4g526XFyQbjbUSdts52qjlQwiGkthOXtPWw6fmjd5/HSm29h6Bsvo6q5SVqlJjI2giaZajL3SspNIE4/Aq5DfqlhP3nwd14rSoJwJhwJwv/tky8PQfilS6iorZMOO7lMuGs+JbX8x8cq90y5INwz3uTaXYgJz8rRc2rCrTRBuYOMoP+TB5NV+Q6CcEtn62IH0YMkJqdn8CFB+MYGKnNAOH1QCMLZJo7tl/MdYlyY5/BZoaxJnRqJoyCcTHh3UwP+61//JbpbG0HHduUfdXK/KTRzcp//3P3wFITnmdNugoi/OWXCT5nwUyb8lAk/ZcKLi0m+1leLeNDOIJGIIJ44gG3T2JEGSwyiDg0aPcNBVRN+nAlXm2UhN+fiQTgBP4MGJYl19EPTwFBpBR4/HsH773+O1ZU9vPzyNbz++rdQU1MvLcESsTA++/gDfPHphzjT3YJXXrmKUMgCA7loLCYta1bX1zA8PIzl1Q2Rov/4xz9GIOCXAEtazUhkqeTohzLBDEy27JNuD8rJnJiDrPFhAOC9/lCOTufafCD5ODN1OHbKSfb4kSv7z/e7fJOiUACSTkHquHl9BK5emyb2TJ+enhazutXVFfSf7cPly5dREgpBE6PTk0ERnaXJgPN9aGCnasnjmFpalNpJ1lCyR3dnZ6eMNXvqei2hcgH97u4+Pv30FnY3t6QfNGu4a9gPmr2NKQM2VOtM2gGMTUzgsy+uo63jPP78z/8cbW2tCAUDiMdj+PjjDzE5OYp0KoHLl4YwMNAv9yjoZ60+haLFg4Cv9YH7Gt7sqzDhR1mqfBJ0D5h7QEw9A8UcNP7MgnCT9yOJufllzMyRCd+XmvAzfWdRU1OnWmUyKZJlwmnSSvtStcIIEx5hD+ExF4TviRy96exVSZx54MgD4YUSUV5LJIJvV8PjWpG6V5YDwpc9OXrkEIT3dRGEB5Ujdw7i9MBmlgkvZqDYYSUWL8iEE7xJ+pPGbGLwmkHAbd/GZqLsOiK2skxOpqLYW5tF4s5n2BwbQefaMs5pOppKS+B3No58Kk+uW8i7o1gmnDOF9ensIMBcjsjGvc5Dbhs7AnMaq3Em8fesX35Wq6mTw8hkBKGfMk1mu2GvbS73KqnkDgWx4ivD0sYWVuI2wvU9uPL6m7j4zTfQ0NuDWCaNWBqoKCkXczchpt3P7JmmUdad78g1ZlPJyoisa0dB+GVU1ikQ7qTo+q3BEoNmkVtILb8rpip4Do8J53Oa/b5ATfjQecrRqYZQpRvChrM9EMtUinT8Fr99nW2CHBxEEpicmsZvb97GJEF4Y6Mw4fX1jcKEGymWGzBZdpJtf9b+JDXhOY7zso8gjdT+Lhbn54QJ72luxH/7m79CV3O9MOpc73P3m+c9Xt6cPp4kLvx3pzXhpyD89+yO/nRpD/spoL/KxEBbHeqCQJCZXW9zynFgf647OgN1OpFDR1SzsJ+kO3oYYyvrf1ru6E4SDvtuOxr2NB829jK4P7GE9cgBGhvqcaGtHG2liv8ybAIBxfp9Le7oyQRaPHf0IJvWOdCkhy0XLNU/Wy1WL+6OTrfP6aiN8bl1LIXjqNL1Py13dCeFtOFHUlPu6KML69iHH+3Oxqk7+vN2oa/4e0od6Xwfi+0hEtmDZtiwfKwdZPcCgnAv630YpBx+lxNOed2x8nwO+vBn24S86Od02PtUyvZga+xfTomeA033Y3R0Ev/jf/wTykrr8LO/+AV6es9Ja6tAIIjpiRHcuvE5Invb6GyvQ093p7QVS2YS4ooeSybx4OED3Lx1S9jV1157DS+99LJIpMkM0+W8srJcgCRZKBpMkd2mlNnSTTFmo1mZ+CaxP7jN+niIFNpxW3gp8Kuq3wwWbbpPcu6l58r3c+sBycnlC4YFGrmsseqdqlYH1foh/6AWglCOzcQBg2ElSZfARYJGTVo00dhsbHxcxoMs8+DAWfgMVVtKsE0Az+8ZkDJI9UC8x0jyenZjB8KEz83NgeC+urpamHU6p9NN3atPZRsxju3IyDhu336IdCKO80NDqK+rQnlJSFrN0fXc8PlEkr61c4C5hXmpXWxuGcIPfvBnqG+ogZ1JYmNjDb/657/H8tIczp8fxMXzg6itqxEQzhVVWgilVWdd+f8cCWoBg/mCs/VZRuvFvlehkxQ6x7NAeKFzHwXhah/zyksO56f7czXVCh6FkjuGxrlkMJ6HRRDuytEnp+ZhZxx0dJwREM5e8gThXkeX40w457Oe0RGNpwSEv3/zNihHb2xvQ10vlQ2VklDxTMa8z5MXiBMMcu0gA+5KkAnmpLsyL9JOZN3RKUd/+PAByg+20NPVhZeuXkF/dy+CfktekzskSo6uVkeB98XlK8Ca8LuPnuCDTz4VY7bqxhacOX8FuXL0XCacbbr8moW4nUEsFYduGfBbKTjRPayNPsLuR/+K9PoqLqbi6NM1VAd8gMbe4sUchW96vqShUu2U4CDF/uU2EKRJmA07lUQwkYZp6PCTSba4hjtIcG8ROXkxjDvvVopPr4w04yK2uOI7sNtKinXuloFdfym29g+wFE5g2l+L89e+gVe+/z009fcjbRqIU8dEAzKd8m23uxHvoXfjpGPLMyAbk4GGgXA4LGqb9z65g+mFBdR0Kzl6eW2tAuF0YM9rzKYMUPMd0s+cyoycL76OcvTttTWsjo1iZ3oUtZVl+On33wFrwj1jNgHgAsJdy5Y89drPui6CcKYmkXYQj6UxMzuP/3X9BkZXV4UJbxu8gIaGpqwcPe2k89aE8xyFzBGlJjyPHD0ZJgiflZrw7uYGkaN3tTSIYilXjq62vmLmzIvM+VMQzlE6ZcJ/j0z4k6U96et8BISTEhG32KNt0L4KCB+e3cP4KkF44E+nRVkOCN8VEJ7Gg4llbEQO0NBQj/Ot5Wgv+/cB4WYycdii7OsA4W7rtP9QIHxxHREE0Gavn4LwF9lXvsJrNHFAtxGN7iK8vwPTckDvqnQ6WRCEs46zmEOB8GJMnjTQJVwngyBdGtm/nG7lDmJxGxMT0/i7v/tXtDT14Be/+CVa284gEAwgmUrgo/ffw9PHD9BYV4P+My2or6uV9jSxZAzxRAJziwv4/PoXuHfvHiqqqsSMjSytyP/SSenhXVXFmlOgpCQkLC6/KLVmDSs1liogUHV7NltGigydY+IL9KOkAAAgAElEQVSB78NgS+qv8xwKhB/W0UsAJlxPfhDuvcXJOjmVnCjqOBJwesENjeYsJBNJLC4u4Msv72B4+BHKystx5fIVdLW1C8tNwMxglIA2kUgUNONxpBd6XKTpdE0nYCd46ujoEGBfV6cYcb4Xgf+jR08wPj6H0mAA5wYHUVVZipDfp6T/NuALBpFxHIxPzgtbwxZOXd1X8eabb6Gqqhz7+1vSZu3Tz98Xk0EqIM7290qPdipNbbZlCwQFhOcGdS9WK3tydA+TIMd/lyPDLeqmvPg5ng3C88+F5zPhHgA/LDvIH/gWnm8E4YoJ18C2RPF4QlqUjU/MCULo7OjDmb4BlJdXCAh3BSeuHP2QCfdAeCyRFhD+3vWbYszW1NEuxmy5INyrCS841C4IzxqzuTXhwgozmeXWhDMJTkBAEF4R3UZXZwdeeeklnO3phd8yYR7DAGypxkNAuKpMKepIJZK48+gxPvj4EIT3Xbh6pEWZAuHKHd2fNhAw/IhnUoilYjADJgJ6AontdSw++hKRT/4NZngPV5DBGQOo8FnIaAdFfaZnXUXuc3JYPgMkU0GEU3FpOKuXmghaprQHNvci8Bk6AobugnAgbtrwsR3tVwDhDvyuiNlyx9uBoSVFap7RNewFSrAXTWA5HMe4VY2+S1fx0ne/g5bBQRglJUjofilFUSDczZpkQbjX/ePkcPFavfZuHghnG8Z/IwifJwjvOgrCU7xfrju6yhSomnC3P3b+vUDNnuO+IUlbwyZB+OiIgPC6qnL8xQ/exdD5s18bCCerzfvhpGwkE7YYXr73+XWMrqwIE94+dDELwtmi7OsE4TRmozs6QXiWCc8B4d46/fUDcPfJLaJVXpEP0h/1y09rwuX+//5blJ2CcBXcHukTfgrC3YzyH0mf8ONM+CkI/3dfzFUP+owC4eEd6RFu+WwB4cqdnGqZLARUYtEiMV/xIJwqTE1Mz8hCs16UINzO2FhZ28PExAw+/uhLnOm5KEx4fUMnqF5bXF7AP/7932JvZwMvXbmI1qZq+MiQ+y1pT7aytoqHjx/jyzt3MTs7h9KKUjQ1NYFsrFczS6BJ2Sn/LSlhL/AyNDY2oq2tRVpm+XymmJApEK4M7JgoUKAsd2A8sJe/Fs+T7+feYDGYKhKEP8vo7cUmzyEryveiHD+dzuDhw4f4/PPr2NvbQ2tLK84PXJBkBANSsuGeBL9ggOT3wbQsAerLy8vSP3xtbU36hQ8NDYk0neNOxQEd1e/ff4hkykFvV6fU47KG2zIM+Uol0wiESkR59ekXt/Dk6Sj6B4Zw6cq76O/vRyBgYG5+DJ9++iGWVqbQUF+Jy5fPo621QZIqvDeZVEpUDU7GS6Ic9miXLdmV27/YmD2bmfnd74n6FAVr/Z/hjl7o3Ed/rrocHAVdx+ToApSKg5Z8zgWE05hNQDiN2ZYxMTUvfcE72gnCyYRXgskpqcwlPpGa8H8nEE5HfjLhx1qUEYAftihTxmxLZMIf/HGCcCNlwqf7kNSZkIzDMjWEYtsIL8xg6c4XMO5/jpJ0EucNB20mUOozQWhc3PFsJjy33EiULI6G5UQIW4kIYukkMiU6qoNBlJkmasIxAeAlmoYUlVU6EDUzCEq7shefV4zYTDuFtOaXev4U/FnJu09PIi1qTgdRXxCRWAIbkTie+GvRdOYsBt96Cx2Xr6K0vgEpq0TmIFU1NHaTTUyXWedSyPm7JvxBQbijY2t19QgT/r8bCM9l1/PtmcXN79xXnzLhHI1TJvyUCf/D1oSfgvBTEB4Mob21AUFfMUztV1/6/9j+UoHwNKLRPeztbYszuuXPKBAuQbVqu+XCAgUOigii+Pria8IVS6xMzpgiUACcTPjY+BLGx6cxOrKASxdex49+9FOUlzdgb38L9x/cxa/+4e9QErTwwx98F7VVpTiI7MNnGbD8FlbW1vD46QhmZudwEI2iuq5W2m9Rpi4GSLomsnSRnltshZbCfoSSTkfYt0sX+9DS3CDfKwZOGULx77z69cP7q8ZM014chKu/de16C0wUAf3qjbMgrWjQ59X0ZYGWAlwZ1jOSoTRMbG/vYHJyCuPj49jZ3kVzXRvOnDmD5uZm+WReS5hC8zlus5uYJePElmjLKytYWlzE1taWjHdnR4e8n2Ga+OKLL3D37j10dffgpcuX0NrSDIcqLfYgdyXkuulDPJnGex98jOnpOXzn+z/AK9e+j6rqKsTjYTwavokPPngPwVIH58/1YeBsL6qqlOxdgo1EQjmjO4cGdyKJdvFA0WqCP+CDLMZsL45j5JMemSPZ+lfvTXJY8Nxnu9BzXkAaarAcQ9NcOXpI5Ojz8yuYmJgXcN7Z0Y++vgFXjv77AeFy3XSbds3olEO6kqNLnW4OE05jNrYoqzj442PCnbQp7Q4zWhp6Jg5DS8Nam8fm+FNs3LuBiunHqPUZOGtlUKtnELIMxItMlj4v6ZLL1PL7NHSMxcuwGNnC+u4WYkYSdcEg6ktKcNFfjqCmowyOC8IdHFgE4RqKUUyLGZ2dFBDOMsCkFsjWhAf0lLtPZZD0BWV92I4m8dBXhWBDM9ovX0Xfa2+gsbcPdqACDp99GCKZ90A4kHKN+lRLrOPHHxKEp6Bjc9VlwmfGUFdZJkx41h1dVBi/mxz9j5EJp1eE5vYJV1vd4WJX9F5XcJ0+BeGnIPz3XBN+yoSfMuE0ztHsFBy26tDIW9DkhCDplAk/BeEE4VvQ9DQsf/pQjn4EhLtQvICJTaH9Tnfo4ltckkOCH8N1XWcP4TTr1B3cfzApNeHbWwl849p38O1vfw+mVYbZuUncvPUF/vH/+1tUloXwf/7iZ+jraUeKbck0B/6AH9s7u5hbWsJueF/AcxX7FbtgNpGM4eAgIi7hPAge+bfbO5vSdoumbb09jejv60FPTw8qKyvkdR4IJyBXbu7eodx/FLNd+DhuJOM8Z2xPytELt4YreFY2lZVa8lz2k/JcOk07SKWYeKF7elIM7O7fe4jkgS2y/XPnzkkSgvW4Xi1jvvNkDB/SrjkTX0dGnAB8fn4ei4uLwjyzPpwy/ydPnmBufh6vvf6agPCqigppy5SKJ2AahshIKU1e39zG9Zt3EU+m8IM//xEuXnpH2s0tLE7izp1P8eDBHXSfacCVy0Po6GiBX8oqVE/7dCKpeoS7wDLXSIjfF8uEFwoGv07pZEFW+xkg/IXOf+S+e3dP6j5ybiWNFvPPoIImaALCKUd3YJklYsw2v7AqZQb0OenqJAgflNZ1vy8mPAsc3RZlqvQux9/C7RPOrstkwh89eIDKP0IQbjs+6LoPtpOCkYmJIVt68glWnzxEbOQhWjfn0VwWRI+ZQpkdh08HkgVKYZ6xGhX81XEAzheyZvlJugqTW8uYXp7HbiqKppIAOqqr8U5tG0K6hnKW+QgT7iBipRFKo2gQ7mM/cC3ggnB2WFBdM4ICwhNi7JrxhaQN2V4ihbtGORL+EKr7zuLCu99B/9WX4IRY/qJa6B0F4Uw2syY7f+vCPywIN7CVK0evLMdP/8wF4aZyWfkPCcLZRs50PZGOJfxOQfgzw4kX+uWpHJ3DdCpH/+NoUXbKhJ+C8FMm3GXCd7C7t6lAuM9lwsXtJU/f0eLw9FdkwpXUmyyzOO+mFRN+6/ZTjIxMIJMO4a3Xf4A333oX6YyF2blxPHk6jH/5p7+XNmVvv/EaujuaYZkGQkE/LD9BYQbRBGX2OkzLB8PyiakY65tTqYQ4gi8tL8pGxnrwsrJSOT/rmukaHg4voqe7Ha+++ipaW1vUZwMZdC+o9wYmtyb8+SA8F1jbbGr7AuAnF0QWHZhoccUEHWFEGYhCAC8TAZSkE5RTQj786ClGHk3LuJC97urqEnM1SvYL9YaFrxQxMbdz5LWsp2RP9vX1dSwsLAgYp9SdyQ2y6uXlZfjG69cwdLYflmki6PMhEYuJg3ZpSRnWt3YwMTmD6dklNDY147U335aacJYpPHh4G3fvfoLtnXVcuNyFwcEuNDbWshBcfAIMQ4edsgWEU5rM42Tyozja8Flj/kJA+AXCpYIgXFpkFQeQj776eJ9wt3g1+yI1F15kHua+ryhedD3LhKs+4WsYG58T8NPddfYPDsK9PuFZDYALwlkT/scMwjNaEDB8sMmCJw+Qjuwi/fA2VocfwJqfxJnoGlqqy9FsRGGlI2Ikl9FKXmCW5b6ksLziuBSd/53UTNzWGzGxsYCJ+RnspCLoqipHX0MT3grWoFTTUcWkni8jIHzfl0YJ29IV8ahxhfVnEkjqCoQnNIJwNTlLjCTSyRio5tL8QdDuIZLI4AZKsZ12EOrsxuXv/RmuvPk27LI62LYGQ1d9xjXWaUuCmUowzvdg3rH6Q4LwtGaKHH1ldAS7M2NizEYmfIB9wk9BeJFz+/jLT5lwjshz5OiuWYHysZRWJdw/6ZpH5JBKpDG8a+PLpQjsvU30tjRioLUMzQFNjBv0bI2XI21plDOmctuVHrCyyzBocncbZu2l1o8+qur123sx3N9IYnw7gUo7gb7WevTU+lDjc+WH0sLHlXJJix5Vc6xT4sn/ZlaY7KPU+vGcyqCBXxnD4paFma0D3F+OYCMBdARtnG2pR3OpjlK25ZEsUEbeR9m5GtA8Ex5pJWRmWU1l/MBrS2StTeO6hZStYXT9AE+WDxBO6eirAobaalEfBPwZBmPqvaV3ptfzl4G3yLg81pTOv3TT5cjwGnhu/kxHTDMRSQJPZvfwdGUb8Adxpa0UA01lKNMBIx2V18o5NLbrUeMvbjsMYfU0dNuExoDQMaUFAv+P/S91vt7RcWCY2IjauDm/htXViPQGfqu/Dl3Vfli2DcthNpSnMKSPrHfIeMvAMNvJXLc6hzhCy2dQxnQ8245uYSOcxr2pJayH6Y7egEs0ZnPd0XVmXOUe6HDEzE4NuJLzql2F1yfOq3R2lvmn5hiZZ2bfl2wNcysRjK3uQE/HxJhtsKkMDQEdJudIRmVl5TooY3X7JHMs1MExtFzG4vg5ONdMTMVsjM2tY3EvjnrNwZmudnTWGgg5KdXrVz4v39/rPqruqSbzyT13lr1z56yMFTdSC2nNwMOtNEbnNrAZAy7WpNDT3oLGkAE/W0vIo+H2ACHD5O7r8pTYHHe3T6vXWVWeB2+sMkiTgYSOGysJjCzsYN8JoBMLp8Zsv+OWU+jP1fOcwX50FTu7a9ANuohnVK2d6/B9hCHjnJdOAScPGoud6AMtszat1r4iDplByrCb1ddi9sQ68Zs3HmNsdBp2pgRvvfFDvPXGO0imDGxuL2FldR43r3+GxYV5lJeyBjADx86gtDQEn98vYNsXCIiJG2ufQyUE22UoKysXQEoX7/X1TaysrMprW1tbUV9fh4PogdSKPhq+hbLyEH7wZ9/B4OAZmBafxziSyYTI1w/rbDnblduu6kh78siVQgtjrjTmChjn+xOXEciCx+wixztYRFQrd9Vds47U/WoCqCkPNw2fKzcnGE9jbW0DX3x+B+NjkwgFQ7hw7gq6OrpRWVEln5f1tdyfnUxavrcsA0lHk/fg4Q8GYRomYok4Dg6i0rZsZGwMN65fx+TUFOrqG3DtlWu4cu4K2tqbYRgafD5NeoSz7VlpWTnmF1dw69ZdpG0LFy9dwdC5S2hsbBf1wr+9908Ym7iH5pZ6DJ1vQ3NzLcrKg7KHMXljGCacjC7vK233smvSoeV1tsWN65zurbe6x5qKCb07zt73ee9TbgLGvafPqa5+pq9ennPwthW64y+WADjKeKtn9hgL7m7TR2euG5OdqCdXr2K/bVEVSDKHNeFJzM+vYnJyUfbyzo4BnO0/h4rKGlGIqL3CkRiJ7tkZuC3KpI2Ujlg8jacjo3jvxk2shZUxW01vccZsKuZiRMF4RRnQKnd0d33JMM4ALE31CaccvSyyg97ubnFH7+vqQShguU/z4WgcNWZTbt35VsRCS14ykcad4Sf44KNPsRRJo6axBX0XriBU1+BFDWr9EmM22p6x17IPNg6AxB4iW8uIf/kptkeeoHpjBZfsKBrKS1DjRKFn2FHAQUrPL7Eu9Jl025D1m0ZivD7eE4kNGJu4mMWLmqVFmmbisdOAkY1FTCzNI+Yk0Vddg4GGJlw2LViagyBNNd2lkQZqlk0R+4uvV7xbhs3YQ8VWaY3qPfX3Pj0DO+O2cWMLQwdIZhw8SAaxFksg1dqKge9+D1ffeRdGbau0R7MMH3Ta9xOEGxn6qwu+sJwCYyXdIxT+YIJpPxzG9PQU/uXT+2LM1tDVhZ7zF1FRUwvHDEhSUJLHUvaiHPuUA3t29Tgx/MfNIb3kW8rQhQlfGRnB7tQ4aitozPYtDJ07q0C4RgUja+x1lU/QHDgFMxz5x5zt7lheRq+MeCKD2bl5vP/ZdYwtLqGmqQkd5y6iur6evTiRbRCUd7bTGyX/U+CtbzIKrqEME3bxve1DY7aWRvz3v/lrdLc0SOKVnUvytbIrPHOKrM9h3HNqzJYHhNuJwzHOlUZxI7QdidUVCNeQjqfwMAzcXo7D2VUgfKgliGa/C0ZzCZxc1Z3hATBVK5RFxQQIlEA4CqDwHFt7B3iwqmFy20GpE0VfWy266jTUCc4jkmag6tbw6Zrql0i4J1jDtcwUNkltNrLb8MhocCz23NMwu7WHOytRrMV1dAQ1DLTUobVEQ0iPqfdgwCSgj8GZ3w3SmOaMAjqBmmpp5Z7kEIQ7QEL3CQifWIvg0UoC4bSJM1UZnGurQkOAC2LEDfwYjPCivODRBUWZg8NzSIsIb7yYIDDksyR0A5GEg6dzOxhe2YfjK8HVtiAGmkpQzo+WCqvPz/spm4KbdZc7zYWQ8k+em8Wf7MPr3hcCfbot6Tp2dQOb8QzuzqxgaZUGOyV462wVeqstWHYGphNT+RTpaXTsHFyddF5nnnNwbGU+6djSDaxH0rg7vYD1nSgaGxpxpa0CHSWmtCjTUnG3jQ8zC64TsuxMCiCriavGUKPTDBd63nN5jQLhi7aOuVUFwmEfSIuycw0VaPQb0qIMrIMUdso9h3x2zh83ASBzwL1P4mZzeA6RmBsmJuIKhM/vxtACG31d7eiotRB0VICsMr/ufJI6Odd8K8PkDcebV+s5PTMZ44GxDGyWUGgWHggI38ZmTMelmj30tLeiIeSHn2pEiTvd1lbeuuhFjWk30ZPrru1NKfk7B2lTQ8oBvlhNY2RhH2EngB5t8hSEF4qcfsefc6NjeLAXmcX27hI0IwJfQBmhSX9Ph4Y1Ljh0gwmDgWC+kNPVrx6X+mqcQ5L4evGDjVPUQ+1tlvwsBj77+D4mxmeRiPnw9hs/wbe/9X3YGQvx5DbiiT2ROpNlpfR5bW0VOzvbwlhTXk7gTeabPVZNU0dpaUQAp2lSpsz2VZos6WyXlUym0N3Vg8amBgmE5+fnMD71BNHYAX7+ix/ilVcvQDdS0IwDxONR+Pzq86l1mlGnz13pvATa0WsnM5x/EPP/vCC4EsbrxcdVbUWFEgNH38hjv1LpDMamZvDFZzexuLCM7rZBXBi8jKaGFoR8pWKe5rBmPxGVsQ4G2E4sqVruyJ7odg+mjJpLom5gdHwc77//Pp6OjKCptQ3fe/f7GOw4j6raMjHGs8nWG7Yw2brlw8TkLD777Aaams7g7bffRUdnH4I+BwuLc/inX/0tItE1XPvGVXT11KC8IiTLOu+FgD0pu2HLpox63wJzN5/UX7nVqyNXsp7LDB59OwVT8r1XobuUKe7ReObNLtgmqMA9L/T6/CdxWw3JTT0O3LlVu8l2AeEBxGIJzM8tYWZ6DYZmoatzEP19bDFWq/Y5Ny5TcVMuCCdG0hGPp/GEIJzu6OE9NLW3o0b+/rBF2fPc0XW2EGQCWZLw/NguCJf8CxPfLKvgzp3G0sKcyNFLDsI409uDK5cuCQgvLfGpeD3nsSHY4dqp3NFJpxSABwXGPZF2cOfRU7z/0SdYiqRQ3dCM/gtXUeKBcJbjCAgX6AnYIdn7M0YYmfgW1hYnkLj1W8SmJtEe3sM1A6j0+1CWIgBPCSCKkw4v4rDSdB7XEfWlkTYIfJmgT/MxhMlQLa2uMs34W8rZDMykanF/YwmTq8uwdQ1D1XUYrK3DgM+Go6fhGAnY9M1wdAQyFgOpnLaXL/rh8l9HIfA6kwhiLRLHWmMtGt96Cxff+SbKOgZQaoXg5zogXmy8qAzCGlP+GkolrspzkEwRY5KMxIoH4bCYTP7T548EhDd3dKL/3EVUVtfCNvxIMRnpKqMkiSwkHImY56tXciX//CRJCwqEPx3BDpOV5eX42fe/LSCc+xcJK6ZNJKXkgnDoBRaTAvOQ90b8QDI24kmC8AV88OnnGJ9bQENTMzovXER5XR1SmoYkn2vdgs6sSp6j0B5liwGeix7Emp4lCRnEdrexMDuDB5/SHb0J//d//hv0NjdIMpitQAucJP/6fSJN9ry5dQrCOUInmPB4geiAjyA3bz4PLhGORAIY3k/jy9UN2Hsb6G1pwmBzNVp8huQ8LWH81MFFgzlWla9UD7QHN+UnxD981oidcvjxrf00Hm5EMbVzgFLnAGfaGtBZG0KDkZJ3M8E2PorZS8En52DesjQNcYMkC5h2k+08j99t6crnOWWotWB2N4F7y1GsxzUB4WdbKtBcClRI2xtO3gzS2UDg0JnYz/aX7oOdymEbvcfDg258cCbWExheSWM/bQgIH2otQZ2fHR7VRiILa86c9ZY8v51CxmW8852DYxUDpPXZ07konggID+Fqmx9nG33ChAe4CbKHLpkR9415Pjen7srSVfDKn8li7z6xxAD8mx0AmykH96Z3sLSagN8fwlv9FeipIr8NlJEpc0F44XOomvAj5yAEZQsJDdgEsB6zcW9qA+s7MWHCr7QG0RaCgPAgE+ruB0+5uRT1n2rzdTUCaoHhdTDZyi/OAS6oGrBkA3OrNsZWdgHnAC2NtRiqD6LJR3dWgN5g3lqZdNcgdQ6vR7kKJLLzN+ccYqOlAVNJB2Nz+5jfjaMJGfR1NaGjBqDYim1W+Lae1Rbfi5fC8TadlCQKUnK/Dw/PJopARBZiaBjesTE6F8FmTMOFmgP0tDWigcoK3jtNnceD7nwvvj/Pw+QUN46MQastdb/JxxtuH2kynnEEEIeB6xtxjCysI4wABpOnLcqet6V81d+rtdXG3sGMC8IP4BNjNqVagK36s6pDPZjGM4CM9zmOyH1dB/ZiPmNGJBSevIcLp5otd26P4MH9J9jZSuGt13+EH//oZ/D5KtlYWNbvVCKGne1t6efK1ldLS0vY398TAMXNncyutBazM4gn1hGJxBCJHCCT1sW4KxAISW/rzc1NYcGrqumcbiMQMLETXpK6+Z/9/Id46+1XEE+GYfoSipWQZFUuCFcrsSE/P3kUBj8nwY087zlGbLnvJpCvuFi7IAj3znM8GOT6HU9reHB3GHfu3EPigAqbsxjoP4eqsmr4Ke3nKpWIwc5kRE6ucSHPzppDEG6Ylhi/PRkZwa3bt0We3tbWgVdffhUd9e3wl/gEeDsMjk0dqXQKe/tRPHk6jpHRSZw/9yre/dZ3UN/QisX5xxgefoBHj79EdY0f586fRUt7JUIlXE1VXbtiXJkUIQCgqix/UuS4PD073jb3LtXDV56AY/+evLMquCumdt/ro1vM81HotYUC4cIea4Umjxc2H5euq7raw+Pw91SqqPp61oS7TPjcCmamVmAYPnR1DOFs/yUFwkXxpQKBYkB4dd/lokA4ARC/SHi4sDvLhMuu7YJwk0y4645eHtn5PYHwxwLCVyIZVDU0gy3KSmsbZGgZ+XktyhQj7nPr6PeR3F7G0sQw0rc+gL28iL50EhcNDWU+C4F0FI6shRqSR+7T82eXL616eMctG2k9B4QzPmB8TPJIPpWOpM50voGxWBkebCxjam0Fus/CpfpGnK9vRA+JESbjBYQrZthnW3COZzOe/7EK6kgKgfBVpxxr+zHMlgdRcukyzr/9TbRc/AaqSqpgMKiUrU2B8H226IKGkkJ9wguA8P95/QGm5xfR0k4QfglVLghPHgHhig2XfgHSQvbZC/XxtSVj2lkmfHtqCrV/JCBcs4sD4bzn+UB43APhn7gg/L/8DXqaFRNeMEldYAydUxD+Qk+S7PGuUJXfnwDhSWoisoc3YdW/NPsgE05JGX+SSDgY3k/izsoGMh4Ib6lBs4BwG2aWweMiz8eAYFkaHmShOH/qKkYEhPO9mdP0QMr2fgqP1iOY2tlHCaIuCC9FvQvCDReEc0OhyRWzrQRjoTSZT0V8K5ZChNCwPHBpayDI4nlmd2K4t3wgcvT2gI6zrVVoKtFQobM/oWqh4CUQ6OzoklGw3I2FmV0CT2+0+Al48L3jTA7YBOFxPF5NYj+to7fSxlBbuYDwkFytgpFcijxwrJZaLrxJ2K7EmgAsew6RJKgscAyaC8L38WQ5DPhDuNIWxNnGgIBwv8icFZRTN1wdhyCciQw+1MqxVFRCMk42bN4PDdiFhs0kQfgmltbi8PtCwoR3VymeooQOlxxwZmcLnsNlqemPyQ3FZeK5QfAcW9CwHiUIX8XaTgxNBOFtJWgNaQLC/VxciQmYBZZaUO861Hgrzk5t9AI4mcGW1/MO8to1BcJXUhhfJQiPCBM+VF+CRj95GkcpKGS2aEiTWMv+lytTz0kkCSTJOQdFVRlNw3TSwejsjgvCbfR1N6OjRkeQ78/EjjjFerI8D4Q7MBzeax0Zud+Hd0elrhiEEoQz2aRjeDuD0bk9F4RH0dPehIagngXhAvQ1nkdJsAzKCznuJNa1DDKG60iaFadzhBQXkkAQCei4vh7DqAvC+1Pbp0z4Cy+xxb5QtdrajRCELwoTbvpUX24ljab6xnvyPRBOZUa+4+jT7b1CJZGKk6Oz/U0+EL6+EsFnn97EyJMFDJ69hp/+p1+gra1PmB9DZ22fjXgsKsCZPa/D+wIGrDoAACAASURBVHuIHhwgmUoiHouLUzf7hdP5PGMfYH8/gp2dPRxEEq6UkBLsFGZnZ+RvW1oa0N7ehlQqjqWVUexHtvHDH30Xr71xFZHINix/EqGSAJJJpiPzgPACbYIKy4bz92BXbs4ngzhhWIq95QVer3AKEwoqWyxPr+Q/uNb7sb21h0cPhzE5uoCgrxRd7T3o7uhFeUkZQtL+K40UDdt454SROVzBVCkN4PMHkEim8NkXX0hrstKyMgwNnsNg/wDKA2WS0EikEjB9GqyAX5ImT0YmMDY+jWgshddf+y6uvfoaDNOPmzd+jfv37yCZ2sfAUIdI2WvqAvD5ddhZ7aSkGQHbA+H5Sylo8CY7nJRAyGgrAYiwf4fjkeUJChCfas6qO3JcEVLI/M3xFHJfw318niT0+CkKKyzcYOWIUaAaF50KvOxxOF/TaVe667BFWUBalM3PrWB2ehWGTib8PAYIwqvq1C75lUD4FQHhvF8ZBuumSpKomOLk80EWnHdQSgxlDqo40NvhtEwqK0dfdI3ZyiPbxYFwV7J98va5rEue+5pI29InXIHwNKoalBxdgXBVYpILwm3HlDFEcgd7C+OYf3wX5oPPEdrfw5ChYUB3EDA0WB4IN5naLsAmFphnHghPmBmkDfbfZnycUUl6F4QLsSQgnMyojicHQQxvrWFuawOm34eLBOF1DehM7ysVn56QclAB4RkLZEWLP/KD10IgfMeswXokihETSHV0Y+D11zH41g/QWNcMSu6VfIGBpo0I3eYZs1O9lHdLU7GusDy6jgjl6FPT+J837mN6bhEtZMKHLqGyuga2GRAmXJhzSZqqaI6lAeqe5l/bvdOeAOFGBtvra1geGQFBOJnwv3CZcMPUJaFxkgkvML4FmXD1EBbFhBcaq0JRgStBVwljrhFKPfJsEF7gfhQE4c8e25Mf7ZQJ55icAOEZh7ytdxxqyEX2Q1AmihDVViSRyOBpOIq7y+tI722gp7UJg60NaPRJBbmqy/bCE2H31CJsI+Su/XyNx1LQedcGs/R8UFT4oGF7P4HH69uY3g4jhBh62xrRWVuOepOQh6/wwBHPSBCu6qStVCCrKpaaC/k8qvZCIV4dKUsB5bmdfdxfCmMj7qA9aKK/VdWEl+lkkPnilCx6CtxRFuWx4Um3HtwQBlRtQgR/BL0cLwcJzUKScvR1stQRF4RrGGyrQV2A7CileUpaRpkxDxFDe/WbDhkJVSfPWuDsORjguGA3phmIJJUc/enyLuAL4kp7CfqbygWEm/aBkjk7zATm1GvLuzFgicnYKRmnSjLIM0vwTpmjBuxpSo5+f2YFi6sxYcLfPFuL7mq/gF0/mTmhg5j8OH4OPmzx/OeQmnAuZsC2puTo96cXsLat5OiX2yvQVmKKEJ8JCXmhZDTdzU3urQrq5COL5E0FKnTgFKguyRLOKQMrGTLhEYyv7EAjE86acMrRA64cXdyElRxdxWUqoNOycnSlv/DumWT53ddw3vJzTVOOPruOhd0YGnRXjl5jIUg9BTcGx1bqBvf+qWeFmy2BFTcPK+sey09DJs8DyJwjKZh47NaEb8WBczVx9LRRjm4pEK7ieNFvsP5H2HbWLXGrY7ZDS8IxeM8P5xODDRXtE+gHhG2/uRbF6MIa9h0fOjNMvFgicy0L+KTllKnbsAyyXCq49xQpTETweugJwSnBjS23ZpayWY1Sa35FEyj939yYja25FAifxtbOAqDvizs6a2nFqduTo8ssd6VkMh9PHrkB/VFRUwpakfVXrAE/BOGiI5XnOx4Fbtz4Etc/ewifWYU333wHg2evoKqyHjXV9QLqeG7W7/HfdCol7CxZcNYX06WbwI5Mv9jypDKIRWMIhyNiFMb2ZKwnnpmdxujoY/T1deDK1csYGX2MiYmb8PkcvPHmNQwO9SAW34duxhEM+pESl153z5IgxasJzy8PLAh+CrijP4sJL7JjXMEY2DvHceZX6vG1gLCZS4vLGL4/huX5VTgZDVcuXkNDbT1qq2vg4/7perGkbe4t7nbuSpf5j+VTLvX//OtfY3JyUvqFv/zSNbQ0N8laQ4VAxs5IDT9l6NFYHNev38XWzj6amtvw0stvo6WlFRsbW/j88/8XC4uzaGqqweC5HtTUVCBUxiXdge3t7a6CgqUVXAkKyTU9ZcJx4OzxAs9nwLOhdHZ8XxiEFwT0BW/VM+9hvl+6RvUnflVoXmWfvSPzUQW6R5jwnMmXstmDXbmsW1YACQHhq5idWRMA2d1xEQNnL6OaIFx0uurjFMOEV/VdLY4JdzVq3v7AvThbwc19z3ZBODJZY7aKyFaRIFzFeHmPQnL0VAZ3Hj7GBx99guUDgnDK0a+gpLbRXWn5nqomnP8qoZ8OZ2cFa4/vYnn4LmonH6IONgZ8Bjr0DEwmvtMx2KYN0zJhF5ANF5o8fjLhtoaESTk6QTiT88pITYiLjEreJzUNCV0XEP5g38TkwR5W9vdg+CwMVlShv7wCPaAXEGPYuMgBGQP40xZYkVb8elUcCA+bldiJJ/HYTmG7shbdV1/ClT/7OTo7z0DTfG7pIuunbcQo3YeGoMSgJw+vFpx7iG4YUhNOOfo/XL8nTHizMOEXUVVdg4zpR1r2HhW3ZrUX8tgwuZkfWBZS2ThGOsuEU47OmvCffv/bGGRNuMU3taXEkED8UI5e3DxUKqoiQLjB1oLPvo7jo+hicFeSnyNH33Pl6MeZcHqTGAXKAwqB8KIn1SkI5306acxmb7szyE2RCg7hYk1ZJGsUnWxNuJ2gYZqNBwthpMKbAsL72+pRHSTTTe16bsbbZSgkBRM9rG3OYcuV1l0FT14Lp73dAzxdjWF2K4YQkiK7ba+vQIXl9hkkMPMKm2RiKrDP3pOKBnVXLwEYXk24oi4c0ycMw/zWOoaXdrAVt9EasNDf2ojG0gAsI+HGcQrwKuBF+tytr9bcGl6eU+o6XLM5gilxM6IhXQnSjo7xlW2MrOwhknLQU2VhsL0O1SEae7nGbLJiuA+WsCBe3TxNbMggEKjyocg9h/pMjh7CQTyFp3PrGF3ahOYP4FJbFXpaqhDiys12Gm79uKo7dw8xTOEY8fN6IFydQ40VawJV/X9CL8F29AAPppawtL4Pvy+I1wdb0VYTgplJQGOdkRuknziHbI48h1fbmnMOjpVbvxMzSrAR3seDyUMQfqmzFg1lphQaQIzZlHHZkRp8MeFT16QSFi6LIuPIBUe1baEcfycTxNzKJiZoYOeC8LNN1agMuG0zbIJRN4CXIMX9ewHICoSo++Tp4b1CNd4n1tiZWDrQMTa7iMWdGOoMMuEd6KgrhWHHlVGIrNbKS4BA3DPmgs0xUgkAT7mg5tHhXHB0jqGOpxspjM2tYCtmY7DWQU9HOxpKSqCxpl3WdH4e9YzI1BIwxxS6VxPOa/HmAn/n1pA7GTgmmVfg9tI+xuZXceD4UWUdnILw4uPxF/oLgpVMJoXdyJQLwimxTrpMONcaN+kj80LNBSOn1Cf3JIctq6icUAkQBYhp2Fcc0hAwd+RvVF26k7EwN7eIL28PY3Z6DVVVtWhr6UJn+yV0tvejrq5Oar8DgYDUevN9WDfKFCY/nwSywvYCsbhaw5iESMSTiMYPkEhEsbIyh7X1FUxMPkXPmVa0tjbj1u0vsLM1gt7eFgwO9qKqpkwSCxnnwHVxV8FMdp12n1GRIhZzZNtHHf2jwmCpeDl61gTu2Oc6/Lm6f7KHiAqND3EQfssv6gICq+GHTzE1OYPmug60t3H8u1BRXqXGWBbDQ8PK7Lhw9TBMbG5t41//9TfivP7a66/j3NB5BIM++Jjc1gxxsQf8iCVsee2de8MIBktx7dXX0X1mQBQNj4Yf48mTf5YtQmTorTUoLQuJioMsuEpgu/6icgsIvrLupSfuiMzTHPM773tdkimH81m9J1/r3e/jb6UY5HzvVdBJ/jkMWTHTp1CZQzpXZJjzhoUVGfnO6tWEu9d+LPBlolklvwCfFQTNx+bn1uQ5NXQfujsVCK+pasjpKFAcCK/of9kF4crB3yQTLkYD+YGap4FUIFy1J5MWZWI2xvooeqWwHCwDMuHD7BO+v1EkCD9UIh4dNfc5yjOULLm46zLhy/u21IT3XSQT7oFwVY+tjNkycGiWxn9nJ7Bw8zNsPr6Pga0ltIT86LI01Fj03bCRyMSQNjSYlgU9/ezODMc/lj/N2m0NKZcFpzGbYdvyM9MmsUOlHL2GDCRYc+5ouHtgYDGTwE4yLuUjXaYP7ZYP5y2u+Snoesw1KtMRSFtIsFNB/lv1jGleJAhHAFEbGEunsWgF0TwwhKs//SXODFyE5gupuFW2EwdJMWbT4C8Awrl/0OfCztgCwsPhPUxNTeMfbnwpNeEtbV3oP3cBlTU1SNOYzfW8EDqFhIAnXRUiMD+w9BKXx8G4oSUP5ejTCoT/pxwQnsuEZyXGBca2kA+IKg94cRBOcFyo7Wahc3hecWq5UPshmfBYDgjvZU34f/kbdFGOzrGmT0ueo2C5TaF+igVn1SkI59CcZMLtHdfNLGcmSQBACYkL2sRxRYOdTGJiy8HD+X0kw5vobm3CQHstKl0Qrgmg8Q4GXi6Q1Wkq5GYus2ZBBH0EzK6DtgAUDXt7UYysxDG3yUrVhIDwjoZylFvczj223UsYeH+rQc+QQVaaZy6esmXlGrPZNGZT7ugLW5t4vLyNrVgGbUEfzjQ3oKksAMtMKnJYQJwX3BE454Bwz/Hbc+sWYKvAlOpAE0LK0TCxsouR5W0cZICeKh/OttW6INx1xPbGWCIMzwFdcbuSkHAZUpU9yFUAEIQHcZBI48nMGkaX1qEHgrjUXo2e5moEjYxKSHA8JZlyuClkncvJJHsSaDHHcNldOykyJmbME3oI29EoHkwtYmktjGCwBN8464JwOyGbFVdVYVdPnIPjT1B46I7unUNjizLXJCxmhLC2G8aj6UWsbaua8EuddQLCadqiAKY7j3KM8DwmXIbOBeEqEPcKvNmnVs3ZrVRAQPikC8KbG+ow0FyTBeEMCtQ1MGDgvwqEyzkkplRjeOhtkHsO5dq+fKBjfHYJC9tR1FsOejvbBYRbkohQINyT/yuwrdyxlcu7Ooe65641tXvPBSjrtI/TMLKRwvj8CraiNgbrdXS1tqKhtAR6hjJzF+gLCHdxiasA0ViAL8kFXh/VEeoFnlu91NUyOWVruLtMEL6OiG2hysfEyykTXkww/qKvdRzKslPY2Z/C5vY8oKs6ZyVHzwXhnA8q6VMIhOfKA2WFdGXNBOFHAfXzPh1Lj1w5rLcVuIymz1eKRCyFiYl5PHowjt2dMHxWCGWhDlRWNIqrOQ2iKFmtq62XPtRspcV672AwJM7ofA0ds2GEspJhTzrIz/3Pv/5H7O5uY3tnDQ1NFUjEYxgdf4yKshheujqE9s4mGIYjzTTSdgyZTFocwdXhJkvdzFxBhqzQEHwFEF40CSAfM490N+czyXKTrX/WxJWcSi6OYzxmY3JiBiNPx7C2tIOWplZ0dfaiuaEVwZAKck0mXuQ0rjuRm5QhS7S7F8b16zekPdkrr7wiNeG2nUQoILuqmOKx7dzm9j5mZuYwv7iG1rYOvPPut1Hf2IKp6Wlc/+I6Vtc+R2tLIy5eOofScp8Aec3gfFZtybIyctmC3TtRIBmUdUc/5kJvuPuJei/X4dijCgqBiRxlWmF1yOFgM0H7dR2FgtRnMeF5VNwFPo5y7mfNdz5jNsqfVSKOIDyEZDKDhbl1zM6swtT9Lgi/gprqBmRd510mXPVEobzW5S4cQ9zRnzwdyRqzNXd0oLzvJVRVqWQPFS3PNWZzCxHzgXBKK2ncJo7+Wlrc0YeHH6Jsdw19vb24cvkS+rt7URLk3D8UdsijoatEi6ddK3QHCwGTZDKOe8M0ZvsYKwThTS3oPX8ZZbWNsoMyfqShZRaEG+xYkURqdBizn32E3ZFHeDmxh47KMrToGVToSdhOBolMAikXhBtFgnBfWpfSMYJwysYJwqkoIztuuvEVlWZxTUdUA+I2cC/uw7qRQYRxmw40pW002cClADkUtm+MyZwx8PsD4Xu2KSVtUzYwCxPV3b248tNf4uzFl2CFyt0Y5xCEU6Xnewa7q3wOCMZ18RoRJvzml5ianZea8LM0ZqutQ9rwg88ZzaOJHwjA1RroKfUKsO05PhO5QFxHAts0ZhsdFTk6QfhPvv8tDJ0fECacc4QpT/ny6ny/AggXR/yMjWg8Le7ov/3sC0zOL6LeNWYrq60VPyACNmGoC9TPF/J/Jxen4mP+bw4I393CwtwsHn7yPnpbmhUIb6qHnXGguX3Cjy9EpyD8d98pnlkTvpPy5OhHZ5Jkl9zMkgBwth7JOJjZ1vB0cR+J8CZaGmox0FWBqiAfGGV0lY3fcszWyOa4HG5WQiTScjpYUw7LTYbZeAfYj6UwtZ7A4lYcPjuOloYadDWFUMHWNBnAn+tZcsivwy8SZFUXS8gjn508phBJ0mcNSVNHLJPBUjiKyfUd7CbSaPL50VJdiZaqIMpMacwjC6H3fFHSw7pyvp8YXInlA8VKfAzdbYagl3Jow0RKN8W5fGEniZHldaR0Az3VAbRWl6A6qCMocmH1l7lGWSo9wPMyB+udg8uoAsist5e2DWwJoZuIpRwMz25gcmkd/pJSDLRUoKuOyQoly+b9o4xJMuVKbC017eo6pNOu+zlyzmGnkWZbCMNE3LSwGUng4cwKVtb3UFNTi6H2KrSU+xFgtpaSWrfeq5hz0FldmdtpCMPE4sYeJlY2sbWbFEZtqK0CTWTCRZLF16rPeXgOBz5FGUmG2Kur5+i5je6gMSDUqXrQsZLQMb+yi/n1CGwnjMa6GvQ3VqEuSCac48r3UQYe6hyeyJ0gWTHsrMnmYsZzePeDiQ7NUKUUCzENs0tbmN/YR2OpieaGWnTWBFFKQQNBPu+Hm0zgObz3UPdcni6RnKvrVKUdKmmVhmb4EE2lML6VwsL6DjajKVxsLkNNRTnqQz4E+QZuSxjBbxJgqRp5BjGW28LPe2+ekHObJnZybluZy3EVINCfXNrGXlpDi7F2CsJ/97U37zvwvmacJLbD41jfnJVuBaxzFvMyWa9cN/6soQ4Ds/x1tQVrXsUQqzhG+CSDrMpmHMdwJeRJbG+FsbG+ie3tMPZ3/EgnTZGdE4QHAkFJ1oWCJSgtLZOv8vIKhEIlwpTzNYavXr4nKOdMJDvFfuEffvxrrKwsIhDUUVZhIRzelcYZPV2laGutRX1DrfSZTSRiwsRKfd7xFmxugqn42+aVYZ38y+JYy+LPXOgvVDs1n0rMcFWyLUTCMYT39jHydBoba9uwDD/O9l1EZ2c3LMsPOxUXcx260bOGmHODoMmgyVs0jq3NbflZeXk5KiqqJKFhaxFRLBG8pdM+zM4uS1uy1s5unDt/Hmf6+lBSVoIbN6/jxq0vUFmxhrNne9Ha1iJ14GRFdYNMuFvecmzOKexcXO1gkQKOZw76v/f9KwT4VG6oOAlp/gtx27AqlJgTYblBtvSYVyDdZ5UgnbKxtLiJ2el1GLofPV2XpHSkuqpeFDZeu1iRKB9xR1ctyhI57ujr+2G0dHaitFfVhHNucT5xfhVad+RuM1ahwsrd87LeQHSspuGiyRZ7zNPHsbwwh9GRp7DWF3CmpwffePUazvb0Sus17s8qd6Vqfb3LZ/ygGnvlPwrdk0Q8guHRSfzm/d9iNZJBfWsH2vvPobK+SSl1RM7slT2ynCaCSGQXsTu3sHrjc2B+Bm+aCbTXVqLKicOwSfw4Ijajdwuv11fAa6DQPLTSHHf6FdHhmwSM61OTIeGkwfIFkSEQtW1sJRMIpzIYtaqxFzThlASQSaZQthtGk+1g0DlARXkQhhZDKp6A3/AhmDYQM5WkvbijuNfvJxnDaFgxfZixDeiVNej78/8DQy+9ivLmdmgyZ9RSkHZSMDQD5guuC5FIRLmj3/gSo5OTaGxrx9Cll1Fb34CEbUjMalg0oPPwh4rhVKlk/jZohwqyo8aPdmIf2+vrWJsYx/bMtBiz/eR772LowiBMn1IUKO0i56c7okWCcJVdUkz4biSK6ZlZfH7rDmaWVlDX2IS2oXPwQLhtmALCC5HOheYVuy3Lx5PnRhFH3N9j25vSouzRZ7/FmdYW/Pf//NfoaKoTEM5SpHzHs9Y4T2nExBwPrg+izMo7306ZcBkjF9MQP22Hd6B9vEnom02ZZO+B13ZY/A44YWxHAsT1GLASTgKpCCrKQqivDqCULDUDMWaJ3Ayz5Fez9XqHPCLrtKXXM5csWdQpT6FkTkGPSNzG2kESu8kU/FoKZUE/qsoCqLCYO6M6M+kSPGrmu4Qf/Emf647uiMEW5znVcXS/5jmk86OPrZgcbCbTWD9I4SBlo1rTUFvqR00JFwVHrpMIRTzHKAnKMCOp3kvcKz3AJnWwynSLCQDpVchMsWUinnKwfmBjNZISQ7F6vyYAvMynwW8oEE4TJN4EXoVpk6PkxkVAaLjnUABT1Q870JNxCVyZDInCQDIDLO8lsbGXgOHzoaVcQ22JhZAQrQ4yIo0/NEThexCEyyC74FUlLSiHcs/BWi1DF4lTlOzJfgZLewnp3V5WVoqOGhOVfsqk3BYQlAy5lfoC9F/gHCZbl/Bz6DqihonwQRrLewnsRYCKCj/aqw1U0mOAi4KWVlI2jgIBsXsfLJHCuU74rmEbAblXeWakk9J7lz/ZTuvYDqewFbGRseOoKg+gqdxEKbPqNg1QNNg6x1zJ5ngPxG3AYxSZpZae90rC50l8Dc5DBrqOhs2Uhs29NLYiGZT5gZoKC/WlhgBkO00IzwePG4LKbHrpD/ZbFy2Bk0FK6sKVmZxnpec3WQqii0R0btfGViSBSEZHR4WJ8pCBCsuAL63KFUxDzXtpfib1YC4IF8Niti1Juh4EOsRwRiR3DoJ0dHUA1hZO7yWxvL2PlBHEQGLuFIQXF7W88Kvpa0E7vK29caxvzMLRw/AFEyIJExDutWB0E0KSkFG/OHEwqM132GLSVSwIJ5DKDfRV5MvkqwQNtoNkIiVsajQaw/aGjYMIZeUJYVK5WTP5JWklIfCVFF3XDAngBYRbVaplmZt1J9NEaf7UzAji8QM0NlWjpbVW4EEgaKGuxkRVZQlKy0PCfqdSSfh8DEwM+buTbP9JoPLcGyMsQ55ISoK6/BFWcSHqcz/ByRcIm61kvxxDAqh4LInoQQy7OwnMTM9jZWkDoUAtenv70N7WCb9hybiYhpFVAtE4jwxoKpFCNEIjOyBElUIgJKUOaRwgEKxEMpnGxPgKno5MYX19C1deeRlXX76M2rpqrG7O44vrn2FmfhKdrQn09HSivqFeTFUlmKVJJ5U9XlbPTSKqi3LVUkUMgeI6iziekXwpbIJW5Dme8XEKB6mFglp3H37uJaq5rBQS7rzOVpi46VvTlL2Ry4PPdwjCpyfXYJoB9HVfwcDZq6gor8H/z957/0iWZldi59kwGem9z8osb9q76u4xHM6QWg5XECQBErQQBEH/kX7QApLIxUo/SMsFlhSXy9VK5IymZ9pUd1eXryyXWem9iciwzwvnfu9lRmVFVFfUds8MiXyNRFVnRTzzve997557zz0nCm2YTGAdWrseWZQJ6cANpRI+++Ah/u7aVyAIp0VZx/QVdHd3yfPrB77ML8Yhyn7z+SdB2SNSFeSIji4yufIdQFpr+e9eBevLS3gwO4u24i6mT03h/XffFYsyUyy2yHxJeuLJAIzf+zEIavUZ9Gol3Lz7AH/z7/8frJZcDI6fwvTF19A1NBrbqDFiUO0/4hPuFLCxtoSD3/wKlXu30FvK4wPbRX97GrmoptiAEhcoXSIpxDTpAGo2D1kkYpxJn3DRcyEIjzviDK6fVga+rqMQBNj2HBRcD4/ahpGaHEGqpws7GxuIFpYw6AV4Q3PQ1UkQXkHgEIRbyHgWanE8+63T7ZkPNB7dpgmOMJDYeiMy8aQGuKk2DP34n+DKxz/C+OXXEaWzqvtU7j2xgioONXynxZ0OSpQXKBXLmJufw7/97BoezT/FsIDwt9HXPwhPs+F4nop1ZYeJVoBC/Kqls9HyGh9d2rdUQop/4XTbWd/A2oNZ7M7Pob+rE//5z/8IF6+ch26KYkAsZ6yaGNURW9tcrwbLop2mjorjYf7pIn71+TXMzj0VED79xpvoHBiQSrgi7rPdtskxmgyiMCCTCCBO5jOS9ksHAsK/+eV/wORAP/6H//af4cz4sLzbjRT9fF5+cx22pSrx0vpWoOYuJCcgnKP7HAj/n29tqCbSZx4JLpgqm6EGVFFDmPUokrKkmbB1D7bJBdWHTbExEZpi9TCuGrMXIwHhYTrRyYztYxIgrnrRaNFk2VkRVyDNuhh58C0NKSpFhp58p8PUYZmG+KIeZcoVOOKWcnoQsFKtE4zwXBSwTDPL7zjw/AhBOiO+5AcMPSKKXGjI+b7YTORIZ/Er8KjcacWKgqwkBroCnQJufAQClgjajBi8hmg3QwlCJVGR6hK167ynnH1DQ0ebX0ZG85HRfVgCwnX4FNwQ5XUCPh9mRIp3CF9Lyb6VsJgtfRz8W1jeQ3tHu7z8Cq6JyLBR1TKoMUDWdbRrFWRYT2XFTCrIBsBqsCjTE+j5MIVGziXDFFAo56HHxyDNwC9KX6duGij4NipugKqWRtmhT3gavekAtl+F5juq70ZPhPF4DFW5VsfgRmE5Vd1Vx/BFvMtEVbJl0q6c7pVEQ8HTUXZ0ZNImelIR7KCEyK0ItYp0cxHfi1IyVsyOs5qeFAa8uN9UkgmyZIWwmaEWarmBstYJNwSqITOxNWRsAnAXpldE5DvijRgZaWV1px2NhbLbUzRXvgSF/SAZPiU+yPslegSRjqLWIXZCldCGhSra0hZyugfDPUAUuHKMgLQpGRMuvuqeWuyjlHHzRBxNbPd0NZbCftB9VFoeCQAAIABJREFU6IYttKUth+Z8hrzMMm4ZGYs+5BEMp6oSQSkdrsYXYaDawKmOzkx6QMo8e/0P5NgSGEX2oYhdWmMGW7JgWHd1Efwz2rpxuXjiE/7yr6PWPikgPKphp/BQKuGRVoCVVnR0Vdytr8wqOjptfRoHLI1DACrit14JbwzClfhs8i7QBQyzN9StZeDWNDgOFdBr8FxWRJWCcrlSRaVcEysy9qmqnl4mgDLxeyWhkgdC6aw5RaTSJiYmhjAy1idU81TaQC4bytxm9w8F3vgOSqfpM87qPFt7ngdTKiBuYWsCwl/UE94qAGjhbA4/ygSfGnflh84eY99jT20GS4truH/vEbY2yhgYGMLZMxcwNTqBlE3avyEif8q2ypSqExM8xBcqGcJefRN+6MIJS7DtdpRKNXz15Sw2NvaEhn7x9St47bVL8MIarl3/Ja599Tl5C3jtUgZjo8NSTU/6tP1ACcLxXBMNg6PQ9LcAwlW5p+EQ/z6C8BdVkY8uolFMVn+N6t8DaRXUFQivq4Q/ndsSUH7+zDu4dOFddLb3yruK71D+0PJTKuEa30oq2WRFFqpVDw8ePsLff/k11vP76B0awsCFWB1d1+F53iEdvVnFi4r9PKHjIJyAyjQoMaXsCvmO31hdwcMHs8gc7GJ6agrvvfuO0NFtSxU+OI+TLVH5FtrxIRR6+ScrCmq4c+8B/vpv/wNWig6Gxk9h5tLr6B4dP0wbKRAu0QtqhU08vH8be7/4O6TXFnE2beI920HWiJDyySBRujASx8XtZFJkamFjEYChFONWMhT5n8SbfFapx2Fl5f28H/jYdmooeD5Wh85i/N030DE8iEf37yF/8zZ6Ky5eR1VAuKlVELpJJZw94Yol2trWGgiXuCOKsB2D8CIsZN7+GJc++iHOvvcBzG5WWwO5/3yXMQnbJH98WE3lc8L1ipXw+fl5/O0XX2F+cREjk6dw8cob6OnrR2Cm4TCeFO0BlbJK2Izqb43ZKMcr4UlywTZN7KyvY/n+Pew8eYL+7k78F3/6xzh38Yy8lnmfpOAUW/smR2xlbMuVgrRpkTlLOvrjuTn8f59+gYcLSxgeHcOZt99B99AQnChCjb3a0hHeWHW/2fqmhQmfMq6ES0Qcwi0WsLa8JCB8vK8H//0/+29wenJUJfJaVPYnzkhszbgucAzJcmuelDwB4Q1B+P/45eKxnvAk49oYhNNPmOIQmubANjWwWkcP2ygkAOfPMbXaWO1XPRgKDKqNsvkGPCrm6gbMGIQT+FWiGgIjFOVJVoD4Z9bU5AEOXWYgY5Jb3XpnOb0I9UgsHphVlIcxipChurTrSwBDEB4ZJgqRJ1rDrP61+QFyto02w0TgVwWEq1Stom6bYQgrUC8Ex+RiRgqyIYBKuoijEDkjgOepHunA7pR/2/cM1Jg3IwgPK0hrPlJ6AEMWbQ2erIqK0k4VcJsgnOrqelYAtNDSNT56gQBxrVaQXksuTAc+PWFTqGgpeAErEFSarCGl0d2cYJfxlikJA74I5TxDXx1DGsxsAXuq8kpSkDKJM4NyTGXUUQpTqHkB94qK68JKWehOcTxqiJjJI3jVbXiRAvNHx+D94fA1PkZaI/1UCQj5qW6Bo0VXQ9U1JQHQmXJhBATIVbkNAYNFvoyilFwXe11SsfaAWHfoioRO+zlmr3kdBOGiBAsdtagTXqiLF3YYFJG2TWR1F4ZXFhAu1Drdhh9xpO2YeRAgxXkQL7ek/zPGY+CSgPA0PKUBGwGVqANuoKMW2jD0qgD9No0gvIgoUEFLoKdEcZ+ZW2XTRyDPKjnBeA2unpbEC4GyCmAjhA79o21JBxeCFAJmh9LtiEp5ZGwbWWZuXarUU9mYINyHF/lgYoIAXDE5KB5XBYwCfHEulyMKDV/uk1OSJI5p29gPLVQCDVauG+eLJ5XwVl6srXxW48oQ1bCdf4CtnacItbzQ0Qlu1QusHoQz0Isk3msFhIc6E12tVfuYRDvcjoGaQ4mMWNmdQbSh00iQoFw5XZDSJompEEJvLpcUCHccJTrHS3PEyiwR2lKAkC/y9vYMstk0urrbkc1y3SKzyEc6Qxq7SgJzjeX48JlVlfAjSy6p+h/asrRmEyTMgwax8wtBeGuxdivTQz4r84BtXCYDfHX9KjHOBG4K5ZKHxYUNPHm4IYrYHR29eOfye+ju6pZ+fN/1ZdylKs4KHRPduqWql2I9qsGgmrMJ7O9XsbS0hkcP15Bt78R771/F+NQo+gc6sLD8EJ989W/xdOERBgY78PqFHvT2dkuwlfRsJus5fZKVFkhCB1WU0GaBcLNBUdolrWyNK7KH49hwV60eo/H5vIjuHkpbSWvP7fOfVtcWNxg9V3n2RNiW80ODbbISHmF1ZRcLT3finvA3cfH82+jpYk84veVVXMRErWq9U0rcMkdCQ0D44ydz+OXX32B5Zxsdvb0Yv/y29ITzWnmv+ewlAKnh9QeuiK89q46uHHYYwzEhL/Gi72B7Yw1PHj8C9vYwNTGBd995W0B4ytJhqMbew+eBlXD+Jw0aiaBpg+FtxrwOqgXce5jQ0UP0j05g8vxldA4Ox9Rd1bSlKuEBqmvLeHjrBgqf/AI9Bzt4vTuHK2nyED1ofinuD2ZPdwpWaMv7NqS4b0ubArsEd8l7X0A4n0+625hZAWNbnosNt4IDP0T+zIeYufoOOkcGce/WTWx/9TW6i2Vc8cvC9LPofuM4SJsp5HwTjuEJwG9tawzCm7Y/MWZngUjLYtEzkfcB59zbOHOVVmU/QmqA1VYW1QDLD2DZllTOG21M8CbVVDIhSqUKnj59in//q19jcXlZ1NFnzl9Ce1cPYLGAogkr8bASLmun8mdRDX/Pb81AON9n+1tb2Hj0CLtzT9Dd3o5/+k9+gouvXYBps/im4iZ5D0kFXbWWNtqazUO3Vo7bsTQUKw7m5p/iV59dw9zyKgZHRjH12utCR+d9d5hI1QykGfs1uY5Gv6egXzKjjnRlQpT3drC1vob7X/wKE329+O/+6/8KU2NDwsxlrN3KdRD7JPOB4ylirIndZrM1t8WYpLU5+/v76Rf2hP+7ufWGIJyZ1ecr4SHKnom9YoBqNY+O9gz6e9qRsn2xpSEd/QiEc9IkgmY0QDoC4eq1wvKKAuEEJ7qVlsplqeaiUHVQdtRCnstk0NXehjQNl5kZE1Ca0NuPHmLTSyGkwqT06CiqrdCZAkWj1FhRTael/3yrVsZBtSIZtHZo6G7LoSudEXqRR4DHY8Ug3I5BONew2jEQLvAzCmEHVXkoTVaG7U7UvBCbpQB7lQIiQ0NfBuhMm0L9VXtmb4l6eSoKtwsrrlLXjoPwuBJuBxVlJeN7AtRh2FgvOjgoloR63ZfV0JmxkLZUlpjAlQBZdU+FsEIfVkQXc4LwlPSqE/S5dSA8hZpkK7l4eGa7KLBvHTgoVMrItmUx1G4ja7E/VfUZEoQrX0yyApRPvC00LQXCCV4J9L26Y2QMF4HHilkIx2hDpUaquIdiTUOuLYfBDh0Z04n7uiOEOiXaOI/SAsL5grLj/kOC8CSZ4BJrSiU8gBVQHVTNvZLXhlLVQ9EhWDhAe1taBPIytMkgO8CyBPj6rOCBQQqDEt5TRQTiXuU6mDiRkgGbJ0KkRIzPkLl14GZxUHZx4ABp20dHWxrd9CGPqgCZFUzwxGN1HIQz486kgaOrSrgrdF5uESKXIJwtCCG2qyEOKh5qkSGskI5sFt22Dcv3FOWdIjImKxvh8yCc1XvdQSDO5eo6BYTzxy2LqAnn0Ho5wM5BGYGZwWS0fUJH/97WdAYsVWznZ7G5/RQh9uNKOPUDFJA9BIXCQwtbBuGRzlaO1oCGSpAmQctRYMHea/lhgEqgLrExA2kOkAIIqhIkKhwxhZ0fpfgMe41Vu46wqdyyVNG57jO/b1s2LNuOQXhGrK48P66ssk9S/KPVcURoUry71f+rLQHfijEgv2nSi9v0drYozCbvr1Zj2pbnEsc7EcEK4fpcj9jvzf5t9nxncFBwMPd4C0uLKygVHZybuozx0XERuDQNS1TVCbrrQTjbFwKKaxk27HRKKI/zc6t4+HAOvp/G6XMXcfHSZYyM9yNfXMeX13+Ne3O/ge9XMHNmBDPjGeRyFNfThSpvmhY8X9HRJXCWbFEMwmXuki3UHIw2DPpapaO/oBLetCrT4rPR7PapqdgMsLxYFOr5fSaT6vmKtwKd8e/rEmS+yX7RWJPHysU94buYf7wJ1wnR1zODqYkL6OrsR8rqhC0GID74vuT6wOqygHAmbV2IL/zy8iq+uD+L9Xwe7T3d6D91Dp1dnc+B8Kb9qNITTogfuyKoaEwxeqTdi8UaggsfezvbeDo/D7NYxOjwEK5cvoyp0fFYuI22ayqhxvvI85XqPfchgKEZ+Gl8P9ziNuaXVvHJZ19gqxqJT/jI9Fmku3rryKBKm4fn6KwuY/nhA4Q3rqG/kselzgwupCqwzBCWzkQ/z8CAFaaQCsnU0xGYdAJqcGebAE6ub9yRqrCqGJkxK/vEDWpxmCnUohCbrod1xq1+iNLFH2Pgyjm09fdi7sED7N+4ia6DEt6MqujpysLWqoDjImPayAYmXPqGt7xgNR7DZm4DuuYIS/OAINwxsFF0sDV6BiNvvoXzH/8Q2bFJeI6L0PNhOh6ybW2oNmF3Jck9zi8CO7Y/EYT/+utvsLK6Jj3h49NnkWnLxSCcwZ+io8sYCusqAeGNn9xnBE3rRNrI1Szl8ygsLWH/6TzaUin89MdXce7SWRgE4VRjkyRm3Dbwgnabpgm6kNod1OyIpBK+trGBr27ewcLaBrr7+jF45ixSHR2oca3WDdjsn4+7ho9fTTPqN4tw8tzU9YQztq3md3Gwt4fH33yO0Z5u/Jd/+nNMDfYKozYkBmuwNb0O30G1WpWk+NDQEHp7e5+hpj+/q5NKOMfkOTr642rteXV0wlGPleqEggipdvDhKJR1LK/XsL+/gf6+bsyc6kZbmwbXYV9qXXCSNGvzqKSHqykhlOWEMkIBMNfz4VP8h0Al0lGquNjJ17C9X0LguRjs78PYUDtsA5LlzVqk6ajbW79MEJwJpYfCDzrBsepRhid5MgEZga2j4kdYKZSxtb8Lx3PRaVgY6OpGX3sOFns++B3Bxwro28FRJbxq8cVCQMYqtcpNi3hItSh9dykrjdC2UKxGWN7zsLy9Cs3UMdqdxkBnO9p4EaL2qkGL7QCk/zhUFGqOT83ICHBV4m9xWBtFyOqstrvwXRfItCsbtNU8NrY2BahN9LRhsKcD7VlbXmAeq1HxPRDqDKkiCVVcqtSx/6SAV7V4sVpfrVTUSyjbiYOyh8fL29gp5OUlPNXfga42GxbHl1RzVqPEeiSm57zEMWihxkQCwX4lTGEnX8Tabgn5Uih9Z5P9GXQyx8AqEPukDEsYAbyxCQinN7ZkxAWEKxqSgPBYa8DwKur8QmC/Yovf7W6RtlAH6KGyaW8WHWlNGBa6qUA+56CIu7HaHgGpQ2lbDa70viMG4aqVwgpqEgjwudgtmdjaO8D2gYtcDujr6sBgu4U2NnwxYUA6ulD3WQlPoD3viaLw875IJZwVfVHdV5ut0ZdbQ80PsbBTwMrmLvZLDmaGh9HX1YmBHL3II/guAxMXUYrPEXvYk0o45IWuHhaG9Co7yuPweeF9T8X9I7zcuS0XcyvrKDohxtoqJyC88fv7O/htDUFYxXbhPja35qUSbqZqUtlV6ubJHFDVUAleX6kS3qyRrPElHIFwlXxKNt93VWWamh/0sWU1ixoEUrmnbyoTfQRbCigTZIeBJpZJtq2U0wnCSVO3TfaP+/JDEM42F/5UKiVksxnx/q5WS0ilbNgpA+WqI8EKrc8IHIXvQvohWzGEihuD73ichKL7SiD8+TFpVgmX0fktgHDedMsy5XqrTk3WNI5VENLJow1OTcPyUgGPH81jdWULOasHZ2bO4PzZc+ho7xQKOnvC1fpMuGBIspwgPG1nJPm2trePhfl1LCws49TUFbzz/ofo6e1DZ28a9x5+jV/86m+xU3yInt4czp4fw2B3iEw6HdvhaVLRYXWUzAhFR68H4fw750Xj3uhmD5J687WyKSu9RltzEN7qMZqfT7MgNQxbFTqKhTwa+oTXXV/dv3uirRD3hAsIZyV8Bw9nV5HfLyFl9qOvZxzZTCdSVpdUoQOHzCsG6GQOUhdFzQ8rNOF5EXb29nFnYQl71Sq6+vtgdvaKMBuv03VdSba8UJhNNZDFvdIct7g3nMCcCSAKu2pA2gTy+X0sLiygIwjR39uL0zPTGOzpg1urIRIldnXdCQhnQlqlFskQef6ev4i9ktFdrG7u4MvrN0XHpaNvEP1jp2DkOg9FrFTtVIFwbG1if2UZ6Ye3BYSfyZo4myqjLWsi16aYonymCMDTQUZZjVlsQnx+a25XxZbKZ0E4W8iSSrhnpURMeMP1sFYr4cCPkD/7A6QnR2B1tWN9cQmVe7PoOijiw3R0CMI1x0HGTAkI9wSEt5aQbdTrz6tqBsJtcUgIkA/TeFKK8HRrH097RpGZOoWJt99FZmxK7qlXdWA5roDwijCZGm+qZUYXgEcQvrCwgIWNLWxsbmNwdAzDE6dgpdIAbfkIVp/ZjZS54kp444W6GQiHmYbLVqr1dRQWF5EyNPzg6tvoH+mH6zvPgHDqFqlxasy8agaQdTYWCpuETh868gcHuP94Hlv5A3Rx7R2fgJZOSyUcTFIzNo31PI6PVkIHP/57cmLlykU7SSUOCMLDahm1cgnzN69hINeGP/7xj9CfS6NYc+HL+/X5rdl1sDBaKBTQ3t6O119/HTMzM/JMKGHQRuvxCQjn6D7vEx4k6ui8YQkcU432UrmQgrWos8FxA9zPB7i+WkBQ2Baf8AtjnRhOJ3RkPujqYacyNYEqAaf0vQgO4LRIokmKuYUii690+/gdDXsFB9d3inhUKKPXc3FubBgzvW3osUUpTb6fZPU0kYOO/ZC1SmxXxb5bpXItkl4J/Z3CEXpagMjCXg23Vg+wXQsxlQ1wbqwfw+0W2vkoS9BSpyZJYMfMrmTYWJmp8yZPLFAj9iYKSQVV3QLr/g+2KphdO0DJ13C2y8DF8T70pYG0ohg8dwx1nmrBoF2VOnulxk06unjAxj7TZWbrPA13F4t4sLYJzU7hzYlOnB/qQIdO4KWqtKJsnPiZK8kuAa+koBuBIWqovLE+q6jCHnBhULTL1+FYFrZKIX6zso3NjV2kUyl8fG4Y0z1ZEZJjDVxOV4Tq4kWIoDa5DnFUUdV+STrIy02grJwb6TIFzcL2QYCbT9axWSxhcKAfV8Y6MNFugTk5QxShY97EM8c4UopOGAW8Vmbfk34g1VNvYC0EFjdKeLS+D8tzMTbYj/MjbRhIM9fCM2MPvaKuh7GnpGplqFejjq+DADqxQRMPUXXtT2ohHi5uYSVfRZ9u4OypMZzq1dEWeSL0QV0DsSAjlRT0fFRhiV53jGevI6aKS383gbuOO3s+HixuYLcKXO7RcXpiBMNZUvNZIUumjqpGKmvwpHdJea1T4Tp5WSjrl0TNmMfgnDVwba2K2eVNFKMUJrFzAsJbwQEtfFb1XulY3vsrbGw/Asw9REEGNql1tLjRS6rSzKaZkD1WVN1N1oe6oILPm+gdxetGXLFWp8J1psXAqxnSb3Zt4mfeYv91C+P06h9t8brjNeZFx3tGfEbov60FXkfg9Nmj8N41DtD5juD4xtdymGSIJIHB5IZBimJkYWNjE7dv38PmfDvIL7908TW8/tpbkiRMpdrU64bioWEFjltBrj0tzJmtzSKezlextZlHd1cPzp69IoroBO6lyho++fTf4e79L9Dec4Cz56YwMJRDJmMexufHA61G16Hc0r6bjEXzsWp+55pWipoktV59zr38N5sB2JDgVpSr6gH388yU+n+3Q+UyEEYebDsNz9OwulrEN7d2MTe3jsCcQLp9GOlsp/QXo+ZI0p8inkK+FkFSVSQhk9Hwayjm97G7vCDvrZGhQaQy6UN19PqecCaHGm9Cen/unwS0xm0kylFBR7FYxMrKisQcUSqF3uFhZAaHJLlNHR96SUuUwpYXVu7ppmMwJlJd4a1sVd+Fd3CApceP0em5GOjrEbs9pFTF0GMbI1s+OBYUEauWEDpVROUKwnJFqsvt1aqsxW2BiwEzQA9Zmkz6hw6yKRudQUWB81h7QcoFde0Vqs0kjpGFPRm74oQUIuIP4zJyjuga5GPbNEUkd1U3MF/1seWGWL7wxxju6lAuOIv3gY0FtFf38UGmhrHuTvSygFFTFG0vYFuiij1YpGCejD8EZBFbBshqlPOTrmoZU+btiymlV8SCjh26EhlJUctRcZ/6SgLaNBTMLKqRhqehhntOgC0vwGLPKNqGJ5HtH4VptCHNJGKgI+V4cLUIe21H60J9od6W1lDqjviS5OOYbW1sYnvxEZxaBdMTYxgZ6EfaJnNRuYqo5zwRAlRXIgWHl2htqU+i2U4eNcfBfrGCxZ19FCs19J86jaHRCSnYsHhPNhERhtSaJaZrbR4GgWJzWWQgRj4O8nnsbKwAvoPO9hz6O3PIpllMUw0dIKupQcLpRXNfxdyMoVXLbIzHhXZO9uy1e7NAKoNLb7wFu70DIVsAWlymy3q7tAfzlfAnP3wXH773JjotwE7wktyBBFPGCfOmCnOtPMn/8D77Qjp6dALCT0D4CQg/AeEnIPy3trIzAcVEFEH4+tZDwNwVEG6RScPoOAHhGkE4I0RSHpWOgtqO/ky8tuuDPQn6Yhp7SxfV6guymap4Swf9Pj7cYjTxTA/+8+dTr/yaIFBFjW/+2ef/pb5//Xkg3mBPcdIsoX0dJa9ZQSHdXCUPLRTy9NF9im9+U0Cx4ODMmQt4950P0dvTh7a2riMVa7pNSAuOhnx+G3NzK3jyaB+ZTAcuXryESxevYGxiFK5Tw607v8aDx19jY2sOPYMuJiaH0NFpIZ1h31/iRR4n1+M+wGaetWRQfBebyjW1dm+bVqkThtB3cWIt7oO03UbXIU4gAsKToD7piVaJ6Gd+H4fVqYggheKGHiw7Dd/TsLxSxN3ZIhaXtmGkT6O9exyZXDe0dDvVDUF3ETpoSAVWrLnIciH7LEJQOcDu9hZ2luaRMnRMT05geGgAXQ18wpsLMCX08+cHJkmKJN/d3NzE48ePUdgtAekUBsbHkRuJhaJCHSkKy7JST6ajRmhKUTlCrFcA4V4NlZ0dzN2/j54owNTkOM7OnEK2O/scCKf2jM3iCoFqpQqvWIZzUIS5vw+vdIDK1ga0/CaylolOMxTNolwmrazLdEOAriZCm4H8JPa9qmGHdGnVyBNoqkpN5XoCcAHhTKby/pg6Ni0bOzUXCzCwbbfDz3Zg8+JPBYSTk+k8vo3y3F0YOyu4mnUw1t2BfpYfXHpmU3yRRS7lr87nUCVbVFFEzjGOfJJ+dBGJo0uRsCjVeVI4VlrXeO7svZa2E7IH2YoSiC7RFiwUXR9zboD50ECQ60B15jI6RidhdPbB0EmTJ2tAg007RIQopo/Aaz2MlQbKIBAgzmQjQfbmxgZ2Fx8h8B2cPz2NU2OjaM/lkDKVYDSvSVniKRYpZ4isFi0K5WXCsoDU5Y0tzC6tolCuYOzsJQyOjitGo0+7SGW5bBEYvwIIV4VDxQYh8N7b3cXm6qLoNg0P9mN6bBjdvL88COcPx7pJv3azpUfauGI2cD0Ir9RcbGxt4RdffA3qSbz+znvI9fYpF44m4pbNjlHVcwicKsgl/cl7l/HWa+fRbtAWN+FcnoDwZOxOQDhH4qQSflIJP6mEq9DtpBLeYtj83X48AeFLu3+J9a1ZwNxB6MeV8ICVxqKqhCcgHCYsih0dbkegRrG+lFxRfUVcCWS1CH5a7RtM+G7f7fD89vf2LcmEehCuhGckhmoRhDe+F82DxPqWAFbPjqqOypNVh+cy3LREEG97exdffrKHxYU1pFPtuHjhDUyfOo2e7iGpcqdSGQlm6cteKOzj8ZNZLCysIvSzOHv2PN577z1MTIwhiBxsbq7hk9/8Dcq1LRiWg/4hDb197TBtCuWpXsNnmAEJCG84KAzkWwPOTQPLFgPq5Dwb7Y9CZr+rrVlFXyrhz9A46xM9qq3gWSCuIROlQDIu25HoFe8KCC/hybyHtfU82jovo3foNDq6+gWERxTrI0+GPf11IJytBKSJVwu7WF1exNbCE3RmM7h84QIunJkWYTbRpKHCtdiikYXTpAVAwcznhjeZ6/x+4jlO/+cbN25gYXEDRjaD4akpdE1MwhBqrIlURBBOgMCckxJmc0ihZ822RdBQ8yrYW1nB7I0bGDB1vHb5It5+4zV09neKcJlPXn4saErRLcPwBbgarMKXKyjv5RFsb6O8t4eN+SfYW3iIwK3B9qoIqmVR/e6JHLS3taEtk0Ub+3l1ihcbsGjnxDHzAxi+sqPV+DymA+nLZ1WZitbSdse1nJa9loEVK42l/QPMIYVwdBo9EzPYP/8DDHe1Qw8DlO5dx+bNz1FZmMXVdBXjbIXTAlguz99CEJBJQL0m1Yh2CAri94W6J0eVefXvpILnlA4Iq+1Sl5c3DECrMUMXYeOir4sLRrHmYNkPpRK+Z2Vx0NmLzrEJpC+/i9zQKMJMDuQ0mBpbHlSrH4/oKNN6tZ7UzRZN7JAp9BmIACRbaNbX1rA1d0fG5vXLF3HxzGn09faiLU2dJNaimUxKGLXK1panq9i3L97q1+A2w8fW9jbuPprDl/dmkS+Vcfq1t0SRHVKh15QdM9tID0F4a2wwijOTSkBmgeeUsbm+jtWFOWF+zpyawttXLmJ0ZEhAeOi5ot1E/aVWtkCP2x6lEq6Sfhzjg0oVT+bm8Zf/99+jEoR458OP0DsyKi1lzRLLzY7rGm0Cwuly8P6laZw/PSLSv6yEH8nCnVTCZX6LmqQayRM6+gkd/YQPflNsAAAgAElEQVSOfkJHP6Gjt/JG+44/K9ZTmonFnb/A2mYMwgMrroQndHRP/JcpSBiFRmyJd/xE6ujorKbUU5tfpRLeqiCWyuZ8x6PzH7s7ZSvY2vbtQdSzoJMaoa32FH/7MZ49ZzbzMSETV9APx5rq8Io/W6ux8cmWalG1UsPOmiW2ZYsL68hmejA+NonBvtMYHZ6SirjraKI0vLqyjqWlZbieh+mZGVy6fBYXL55FKuNjaWUWi8tPcOvur5BrN9E3kENvfwapFCtqpDyr8lmj3tvGCYXfxznCJMrvDoRT46DRcyNex9JfUj9XGtDR6/49BbarsNXAgxGD8KWVEp4uadjeqaBn4G0MT15CV+8w9FQOoUsFFLYsKSEr5iIYHxKE042ksreFp3OPsfHkAXo7OvH2m2/g7bNT6O7pia3vlFigQDWx7Hx+HKUprMHvk/WJAJxe5XQ7ePT4MT799FPMLm7DbGvD2MwMek+dljmu6RbsQPlJkypL9xues2sSwLQujhi4RazPzeHWtWsYsS188N47+Pjq+2jvaxeAKeJo0jqpNFMqtPoyCR9tsP/XrVTg5otwSiXsra9jZ3kB+7vbWJ1/jEez97CzuSEAeKC7Cz0dHcjpuljfdlkWOv1AdHnoaMKj0Qfd0jSULU+5+YR0wkn0Ynw4Go8PPNIzWNgvYTk7gNzlDzB58TWEkxfRR3FE30f+9jUsfvFL7N2/gatGHhNdHRjWAqTdQGzAEBgwUVY2t0KsUIwKMiBUOV7RqTkjqV5OIEuqf3vUKQ1RQRSixOQM21EJ4jJplMII+36ANSfAQbmMA8fHIgxku3vQPTGDjvFTGJiYRHbiLNKdPfANit9yTqsmS+oes3/e9I/NnVidiiBXNAColWRaYk3JloW1W59Louj9t9/EG1cuY3hoELmUSgwlyQNlVaaq4sqat/n76ShpfdQSZNsm1jY28dWt2/jVl99gv1jC+Xc/wMz5i6LjxDYJ0tGVbViSyGrtbZOJ24MIxJ3SAVaXl7H85CF8p4IL587iJx++j6nxMcVM8Zl8pwZLa+KWLp9NEUFU+ljJSJdqDu7eu4//7d/8NUqujw9/9AcYnDylqPatWpRpaaGjB7USrpwaxORwF2zqKR2qD51Uwg+TTCcg/KQSrsRuTnrCT3rCTyrhrb0yv/tPE4RT7eEIhG9LL/hRT7iqhEPzEAVURzAbgHAVXCRVRnYR1gcVr0RHbxmEHymSf/ej9Kp7THqpW/n+CwDyoTp7PfBk0NYYhCuqcaOtnmZ89O8S8jfEg41AeNIfrgstlNZkUajE2jyXergDWF/bxpPHS9jdLsO2M8hlhpHNdEOHDdcxsbeXx9bmLnK5Tpw/fx6vv/k6+vpy0PQQO/sLuHPvc2xsLaG900cPtVj6csjmWBnj9YcwTCXYqube0Z9NhaeO9cS2cleOf1aAf4s7aHo/focgvNlYqYrXcZG5lwDhrIXThYMg3AUWV0qYX9Swn3cxOHoVY9OvCQhnT3jgeEqgrw6Ec8ZKj6oewSnsYeHJYyw9uIue9na8+9abeO/cKXT3dB9ak1ERX+Bc4lt47J40TbvEl8LrF0J0GOLJkyf49W9+g9mVfVi5HMamp9ErPuFpAeEEakKDpjiVoUA4XUBYLW01/xc4eaw9foKbAsJNfPTB+/jBRx+grbtN9st6rzg9UJs3AsqoiHAd/dNNngU1jNgT7fsIqlW4BwWsry7jq88+wZeff4qtjXVM5zLo6aCQsAG/sI+wUhHx1EHDQDoG5L0pG23ZNLKWhQoc0GNbjwjpFFWclWv6Q+Q9F3cCE9tOhOLYBfS+/WOMn7sEf3ASHbaJwHFQvPc1lq99gt373+B1dwNT3R0YMUJkXYpg2ohCCjJSbFd5hXN54tCRCaGbpji3UFVGVOfDuCYu/fD8fShUc76NKhQNBrCl6ci7HrYdF1uBMrf1TRvO4CgGxifl/HomppHt6kHY0QctlYGnGXAFVAeiD2HpMspCma/fEsJMQn3nPLEMetdXsLi0hJWvPxF1/6vvv4M3XyMIH0KaDhoxNSmho6vu9lgs+IXrBddxNSaq6q/0rza3t/HV7bv45RdfY7dwgMtXP8bpC5ehW2QWqJ5wmSNJJbzFRSnDUYv1hZxSEcuLC1h4NAu/Vsblixfw04+vYnxkSDkMBLQEZAtQa4llDm3CpZJvxq+lUs3DrTt38ed/8W9QCSL86A9/hqGpaek7F+2AFjYmgOmURBB+YbwPY/1t0nZxUgl/fhBPKuEckxM6+gkIP6Gjq+D5hI7ewqvmu/+otGxrBOH/Cqub9xAZGwqE28d6wgnEQ1UJpzft0cYdqDfrUSUqthGLRVjETqxVUN1qVCsU6RYp79/9cB7bIyPN1qh7L2N19GzllyFr/f04OoWm9HIRWXs+Wmtq/8LPSkU/Kfkd9YRTfZ4gxfOoQm8omzCXQAywTBuFfBXLS7uiju07Gbg1A04NKB8YWF5ax85OAa+/9g5+8pOfYHR0BFbKQbG0i/3iUyyu3EEYVTEynkZ3Tw5tudRhooeqt/RuPw7Ak6tvCsRfghL6MtOi+Vg1//b3fU4vc96NPtPovESQ9VCA6RmCrlIOe0YEUSWOUjotyo5AOJ1dF5bKmFvQkC94GJz4GBMzb6CzZwiBnobr+EI9FVcT6Z9lNVwZiLHHGJUiFufn8PT+LXRmMnjnzTfw8cVpqYTTc57VSdO2m/djfBs3RqPzjvIa52to7skTqYTfXC3CjEF4z9SpuBJuw/DiXmTx4FYkAc8gCG996YmcHaw9USB82DLx4Xvv4gdX30fnANXR6azD/apxZSXco+I3rR4DUpD5bxrMiIJlsWtNGGJ5aRGf/OrvcevGN3BqVVwZHUBnWxaeU8Pe8iKKu9swPBfpSlGo6W16hDYNSJmm/H9HKg2TPeSE/7FoGr3iWMncqzm47hio2Dng8ofoe/unGJyagZ6jyJkGt1pF5eFtbNz4AvsPbuN8cRGT3e0YNQK0O1wj2GfOpm5XxIw550Qel6ZBlDQLAtR8T0AyAbh4RYvwLFTlP4rg+j4OogglADSfXQs07DkedtwQxVQHcp1dyPT2ou+tqxgcn8Tw6ATaOnqlcsv5BiYjogjVyEUQBYgMOtIwMaDDrD6b/IxfaZKIUJRt5YBRqVSwuLiI7W9+JWrlH3zwDt68cglDAwOwDUVbV29DJcyWVPq5d/tF77S42p4wNPgneSI7+3ncvP8Av/jya+zkC7jy4Q8wffa8ODj5cSVc2BJCCSKToDWWUwaOukaQXUEQvoinD+5BCzy8dumiVMJHBvvFHYqWoGQ08JltZaOjj1oxaCmcfFPDfqmKG7du41/867+EAwN/8Ed/jIGJaXEhomBzKxv3S/YM3ArOj/VitL9NBJVPhNm+ZxB+b9/H1yt5hAc7R+roGQaJEQwqxpyoox+qo99fLaDoAee6TVwY70d/Bsj49GwWw2mhzSSo6FvV0UNXvkciTEWjCAbV0Q/wcH3re1dH39rcO1RHP9WdgRGEQjlR506/8RbU0WmlRd/tSENBs7FdCHDj8Sq2y2UMDgx8v+roroPRRB09w25KvlhJsqJ6KMdWUX5eVh2dnUGijl4N8WhxC6sHNfRq+j8sdfTIg2+k4GpKHf3Bypaoo0+c+IS38j5q6bOqRUvD/Nb/jtWN24iMdVGvp7BSSDN6oywdeLKWhhlRyTaEDBhvz/R6J3WnugqsUNNfpUrdIqA+tKNq6fK/5w+/Cgh/mVOKq75xB35Tz7hmQd8LvbIbgHNV/0syZkdWbFJZZvJF2TbSeIZ1JbGGQwG6oSHwNJSKnoDw0gFQKoYol3zsb/vY3NyDUwUGByYwNjqO7s5emFYVmuFDtwuAXoBh+hif6oRh0tqT6yFpx6yGJxabScdvXG451iN+fDTr2yRaFUqq39fRHXiZ+6U+00ws7uX38D18UmxKn99I4T4C4fz3I/ZEElKrRMQRDZw5EcPUhY7O9xcdZ9fWPTyYj1AqRxid+gOMTF1BrnMAWqodnkt5Z763eKyjFBpBAS0zvYM9rC0tYf7uDXSk0/jw/ffw8YUpdHZ3i2q+VAFJRxeVb/W2bLg1+LXMg3iuJMBpfn4en332Gb5c2j+kow9Mn5G1kJVwjSA84rta2XhxSKhdKVCr4SCqqmajLSAIf/wEt7/8UoHw9xUI7+rvlI9Tfd2Iqf4CXHQhZEsyTLUvKOsw9ivznDgWd27fwrUvPsXOzgZyuTacmxxCdyfH2cHe1gYO9ndQOdiD7lbhOlVUi/soFfZQKZcQeg5Gwyw6jBTsVAbpdFqxDeCh5HvIOzUsp/tg940gfeVD9LzxY/SNjImLDceDdm+VucdYvP4pVm5/jdPFZQxmLIzZEbrZf62zum6izCQNx15XHjVu4Esfd9V14YUUujNQqzlw2FttGDBtE1W9LCDdp0Aa7XTTbdBTGWxUQ+yWXThGGugaQntXNzr7hzD4xoc4d/kK0lYGoRfCNGgRqyYB2SgU06MKP6n3kuzgqkL9k+SVlkgPxgQHfpOJD8s8AuH7t36DyHPw0dX3cPXddzDQ1yvq8pEfg3BRgY8NkGMQSiefplvcK01RMrVYsCXBxPbuPq7fu49fXLuO7XwBlz/4GFNnzwFC2U6cnlSLhDyzDZ+Bo7VRPeyq6s7NRg2moQst3y2XsLTwFAsP7gGeKzoFP/ngPYwMDogooET8IsLZWrndF9V99YwcrpuRgb1iGXdnH+DP/+KvUA5C/PRP/hSDk9PwxCa6Ncq7yfsbeOKUND3QjrGBHFIRr++kJ/z4nPtOK+F3931cT0D46BDOj3VhJHsCwhtZlN1bLaD0PYLwOwsFPNogCE9/rxZlTUG4tHy8OgjPCwj3cfPxGrZLZQwOfr8g3HSdI4uyExCuahYNQHgJaYyHWycWZd9D/B2/6xUI3/yXWF6/hcgkCNeRsjMI6C9nVGLQRRCe/RYQngScx0F4M1LoUTDw/OW12Od8aJv1PQ1UTJNtGug3O2xE26ZWtlfoa9caV8KbB3yNK+HNz1LVWmLayjMgXH2HgDixHVR9xJ62K68h6g2QWVGruqiW+aeGWjVEfjfE7s4BqpUQabsT2UwbTC2FdNaXineuy0E2F8BO073GFeoofeFJhZQfAYWNx6pZf/BxAK7i0aSVorXAspU7+vv82abVeQHGyZioil599VuNP9sXeD/i0NoNYVoGgsiHHxqoORrWNn08eBKiXNUwOvUTjExeQVsnhdk64LsElUnfrCqUymwSEB7Aze9hbXkJT+/eRHs6hY/ffx8fXZxCR1eXql4HQR0If3kArm67AuEi8Bbbm80/ncdnn36Ga4t7io4+M4OBmTOij6HpNjRfdfeyMk06Oic4K+FJ//Tx+9xM9I6fC2rbUgm/fe1L6Qm/GoPw7v64Ei4pLVXVVNVD2qmyMqwsJeVHNVbLT7lUwjfXr+PGN1+iViujt7cbl8+fQm83QX2EavkAXq2MaimP8sEeatUyDgo7KOzt4OCgAKdaRm6rhrBQRY22g6mUai2JXNQ4ztk0aiNn0XfqLFLn34M986bQvI2wovqRgxC1pQUs37yGlTvX0T5/Ax3sSYeDDlbzmTQLdOkI9ygCF/hwAs6TEJ4GmHYK2fYOWNk2sebl3OPvrLSFknEgwJ2VXiOThd3WCSuTw/xOESvb+ygHJszeUeTaO5Ht7EHXhbdw/sobsDUTXs2TXm6C6OS+U/SOjAvS+wPJnlC9+xgIT3rCYyV2JjssWrTFlfD8rU8ROhV89OH7+Oi9dwWEGzEIF9CegHBp61BLJy26mm8x4k/cCkjVN0xs7ezj+t17+PsEhL//EabOnVcgXFMWdkp5PJ4KTezD6r3Ik3Hgn1ZUFVYJafluuYilhQVVCfdquHJRgfDR4UFoYSD2YhozoS2CcI4ztyMQzgEysVeq4P7sA/zZv/4rlLwQP/v5n2JgckbYClETn/Bm40cQHvkuUlqAU/1tGBtohx1G8v8nwmzPjtoJCOd4/A7o6CcgvIFPeF0l/ASEN/M7/y36hJ+A8N9+vC5NaMDc5r/EyvpNhOaKBKhCR6d1klY9KvMICLeh9Gjr1YgSkF1f9TlSYHm1imOr5skJLf63P4QvAq/0zm5ta5EBIPehxYRFy3ZuBOH1dPS4vUCizaRCSiCeVEkIwjekek3hLFbKWRD0PQMhvYJ9HdWygeJBDZUS/YFtBaoDHVYqRDZrI5MLkMlqsGzSUklAja2UBPSpanizrZFQm4rAj5jLxwHSq9DLW7uvL/j0d6TY/irn07x/XlkePbNJ8J2AcQJw9SMBNv/uEITTispHoNmo1oDVzQAP54ByRcfI9B9iePI15DoGBIQHrqdEzghUhIouutJChbbCAE5hF+vLy1i4cxMdqZT0Tb9/6RQ6YxDOCjZ7iVUlvBkIb5wAbAjC40r4tQX2hLfHIJzCbGlohg3TV8ro7An3KcwmlXAlNtXIJ/xFINx1drEeg/Ax6wiE9/TFIJy0/NgnXIJm6j4IQEvE8uqrmxG21pfx5bVrePRoVmz/hocHcerUELq6O5WCPHeiRag5FVS8Cqq1KkqVEkqVIorFAxRLB4jm8ticW8Xadh52Joeunj54UQjX95Dr6kT79FmMzJxDevIiwp4x6JYNyy/KGsBTq27vYP3hXWw8mcXuF/8vUC0i65bQbVnIpDJK8TrXDZdiaoV95AsFYYd09HSjp68HvX296O7vRa49JxVwJgKMlIFypizXzcSLnW5DOpMTh4UnS7u4/2geO4Uq0u1DaMu1w0hl0T7zJi5cfl3s2YKaA5vX76veZ7knzF1oMRCXvwPMNyebgMU6ATHOLGl90A1Uq1Who+dvEoRXRUyPILw/AeExHZ3JqUM2idwqzp0XrO1JaTr+UzGMbGzv7OHru3cFhJOOfuGDBiD8kImhKOkv2p7RapFRdYRVQhDuV0pYXniKp7P3oHvOIQgfGzoC4RAhxNYSxWH8fkrGVY2Ggb1SFfdnH+J/JQj3I/zsT/4pBqam4TNZYbRGeTdD4wSEv+QL4ASEn4Bw8YV8VWG2k0p4nEyIxTSUggetO/5x0tFPKuEvubK+6sfEkxOY3/oXWFq7gdBcVl6y9EQNdECvxi9d8kXbVI8zgXl9xJKUY+q9w19GrVxAUbMXeotg9LdQyGwdqCWgpZWb01qAo/bc6ndaHaxYoOvwngZHVfFDEE5wEDsQk2JslKV6rYAaGQ+qT5yAXCxogjTCUIfv6Qg8XQW5MlwMliNouquSCxqBnZoLinGsFKObgq4EEDahZSZK5MeD0dbvbSv39Fs+22oS5Ts8dPNdNVJGj+cNUYtU4WIQHt+T0PFhUaQrpPeyjZqrY01AuI5yVcfwqZ9i6BCEd4rlEVW6VStcTKXVlKuyRfCX35VK+OLtW2hP2/j4gw/w9qXpZ0C4EVuUNbt/Cfg8fp0JQGZbQxAokdin80/x6Wef4vrTPMycUkfvn4mF2QSEK6E0qlwLCNcieEYoFWv+1+wYz49xhJq7j42Yjj5iWvgoroQThPN5lt54gnDJTiS+QjEIF42GeK8EkF4NTx7dxVdfXcPmxgq6ezoxPj6Knu40MhkaNVHrilZsJmpODVbaFjcCitFxVwTk+UIem/O7WHyyiJXdCnI9AxieOCXter7voa0tg3RXDzp6+2H1DAO5XmhUvfYOwBGg1aVbdbC/uoi9lUUsfPYfUNnbRtqrYLSvF4ODw7DsLLIdXXA8Dysry1haWhQRv/GpUYyNj6Kvv0d+crksDEODYegwbBPIqJ5sbrpuid0Z/1zZzOP6rbtYWNlCZLUjlc7CSmXRffEDXLjyugibubWaJCGYsJHEnYDwI4DH9YD3MaAqfN2NSkB48juuT5ZhohpXwvdvfCaWWB/HlfB6EC73TFcgXDqhmc8SovgLkqVJW0idq4geWdjd3ZNK+N9d+xrb+3lcvPrxUSU8VhBPnh6lMN8EvB6y3FVS6hDzwxE6OtXxPQHhC4cgnD3hf/j+e3gWhCdtSS+/CCXCoTKWcSKPIHyXIPzBQ/zZX/y1gHDS0QemZuDT+9xorbfdCJloOamEv8xdOQHhJyD8BISv7+OEjq5eFs8Is51Uwl9mDf1OP5Mo+85v/TmW1r5BaCwhDP2jSrhOHdpY3zXMqWpnUxCenBqDuzof2CZVKgbCDG4ab983sGx9GJvRnFvf04u+0ep1H8LTFk6j9WNQ2fjonn47CI9M1cPKACwMGfD7cq+ll1vq3hlYVgamkRFVdd9zoYUx5VaZFKl5J9EwWRHPnnMzNWyF05slGY4s436/QHirrI8WbvW34f9mY0Vwcmg/diyZREcFqbgl1XD196DmwrItEb0KkELN1bC2FeHRnIFSlZVwBcLbpBLehch1BIQrdmsdCCcVmWzBPCvhBOG3FR396vt44+I0urq6oLNfuc4n/EUgXID4sU2pWCs6uh+o8U96wq8/ZSU8AeGko6egG6z6ivyVUHMJ2mgl5hpMHikY3ugYzZKMBOFJJXzUskSY7YdX30cCwgkM9ViYTYHwhHmUeLTHR9MilA72cevWl7hz5yZq1QJGRoYwOTmO7i7VCkNbLcO0wYRFpVKFwXtEFoFhCUh3XRfbe7uYnV3C5sYuKmhD39gpjEzOwLAy4uudTllCHafuTJRqQ5RqFxaC5h/Ap386tXVCHbXCLsq7W1j55hPsra8gGzq4ePYMLly8hPaOXkkEVKpVPH70ELdv35Aq/MyZCZw7fwbDwwPI5dJiGRcGrmBKJg80AnH6dfP48id74CEV8Jt37mP28QL2ywFMy0Zndz+G3/oRLr7+luDRWgzCeb1Hc0QVMsTb/RCEPytplpBTEoaDsig7oqPvfdMYhCPuCU+0lqircATCmz/nx9cj/r8R2djb2cXXQkf/Gtv5PC5c/Qinzl2Ie8KPALcYuwlDqDEIb7R/zo1AQLgBmyA86QlnJdx3RZjtpw1BeGsJ8kQXoREIv/fgIf78X/01igThP1eVcCbxqCfSymaE1gkIf8kBOwHhJyD8BISfgHDVR3oCwl9y2fz+PkYLFqbF5zdZCb+OQF9AGNGDOaajSyU8BuEBQbgN6DEdvb7yLUHAMTp6Eie+AIR/Z5XwOuGo72u0mtKcX3jAFgFvy73tr2CD1rKIHYNePq+xwJ7ix8Y/cX8qI02h3quqeYh0LIvKNhdWtalE7Elgzcqa67DHMiXWZQR7gV+FrinaqdDNxWBGgTwRVaqvwgs4Z39sc+X5xqDsyHLr9wuEt9hO8B1O8BcxAFR7aj24TP5+JMamhPJUwBw4vtCIQ7IekILjGljbAh7OGzEdnSD8jRiEd0Jza6C8lPJSVj3opOxyplnsG05A+N1baE+pSvilK6cFhAvVOAwU1Vqou42DdopKKmHJZ7fk/utUlA4pEAdIT/hnn+Hm3C6sdtUTzkq4gHDdRkok0ZWvloBwKnbriqbM/bQCwqtu4eVBeCAW29Q+VO/MwwP5iCIfO9sbuHHjUzx8OAtd9zHJyvLYCHoyBkI/RK1ak+csZaVRK9VgGSkRxTN0RROvlCtYXVnHr9bWUYSGzMBp9E2cRWf/GHQjDSMKkNIj2IEjLKkw8JV4Fm279AC10BC6Pqys+EvXykUs3v4ca0sLsEIHb775Jt5+51109g2gS4/g12q4/+A2Pv/NJ9hYX8XM9AguXzqPocFe2JYnSty+W2XbM2wjBavUptgx8T1mzZp3dCNfxOzjOdyefYSna9ticTY2NY3h93+G86+9wbZjlJ0adNOAS2CnE3zr0Hm+kQ4j/pPrmq45z4jrJWMs1l+c20GgKuHVKhYWFrB744tDOjpF9aQSzrU78Qmv6wlPGrcjWXcbb41AshWYyAsIv4+//1KB8IsffITJw57woz52rrgCwuUan9+SZPfx4/jUphdhtoSOvoCn9+/C9JU6+nEQHlms8LcGwrU40f48CHdwr46OLiB88rQkbQ1qLrSw6WHqBIS/5Hi9GIT7taORr/d9lBdxCCoHUjGRk9p3fdzJB/h6tYCwsIOZ0SFcHOvBYMYUupBGBe9Dsz9SdSn2QAEDaWQT83hSomVLDAul34HTWSkb7hUq+GanjEf7FXQHLs6ODWO6rw295M1x31HdMajJnmSHmVkVaoiGkA1OcT+IOqZK8lPlkcSrp3sH+GathO0aMJUBzo/1Y7jNRI4VKNlHIHYH8nexpIiz0jwG982xiVUZZJKzn0JoN4Cjmwx/8HBrH/dWayj6Js51abg43oeBDGAFlfizfAHWC1MkQRbtJNSYRDRBoDCDqCTz2BxPHTXNRtEF7i7uYXZtX7wY35rI4fxQBzoopuNX5LMy+FrSH5lwrPh69KGF1NfkYkdhNVKxqPjpiagPr7dmWNguB/hyYQNr2yXpB/rBuQGc6rZhMhvOq5S+MN4D0mWTlxUDNV4LA0Eem+dMGRX+Pr7/FHOLgAOdwmwebj5ZwcZBFYNDg3hjvAPjOQtpabusxdeg9qGOwfHgvlVWPZLriysE8gsVLPLznFPrgYbF9RIer+/D8Euijn5hpAP9GV3UYMFKkNxrNd5q/zxX3sWk34d9l3Efplh4KDq6spQxMVcL8XBxEysFB/2aj7OnJjDVayPL3h+ZipybKnAO646hnhdF94ziAJjHSUAar4VCIb5m4PaehweL69iuhXizO8LMxBiG2iyYgR8PfVLBouiOoiDJrtnXlgj+cC4nz17kxfcpQGAoL88vVmtKHZ3CbCfq6C+5vL7KxwJ5rue2/xfML10DrCWZa6ZhIwysGHDHoCdMi6CKAuH1VPK6vsvDCLFuKW+iWkwKaHMQ3vgl3Pzzx6p1rzIU3/KdV/GGbpXmrMLLl9/UcLfWP3cIpl/+MLGyd3xPnmk1iJsqk15h+Qith45cKujpLSJttHOiiC2DeI+/Ux7jKg8UwDDY96q+L7Tx5HBSPZcZF/8k7ydVVX/ZTa1C6lEFhH4AACAASURBVD33zDx6UU/xy+782Bm29LUWg9qW9v1tc/oF4yfD/4wIUzLWiooevzAOFY9DT5OecLIegigDzzexvgk8emqiXDEwOvUzDB+C8C6EARMvfP8roKMiJfV64nNQ3d8WOvrynVvoTqfxw6sf4rW4Es7+YAIjAeFCq27s267k155fS+rY3KK6reuaVMI/+eQT3FjYgd3ejokzZ9B3+owkixi7WGEshBWSjk5wz0p4BDOiYkKTJECTdptqrYj1uSe48+U1jFqGqKP/8MP30N3ToXqW+YZO4j0KwTGGNBgHR3LdVKHXtACeU8XS4hxu3rqG9fVVtGVsTEyNCQhHVJJW8sALkdJSAiIDz4uLtIocrRlZlCs1PHq8iJvrBfh2BqPTlzF66iyMdA4uq9wyD6h3ryjbBOJewKo0hboCoaJTsEv6oH0PgVvD/J2vsDT3BHbo4Oo7b+GDD95Hd3c3cqYt5zA3N4vPPv8Ec08eYWSkG+fOzmBsZBCWFaFWrYjoHinpmXQaAQNMJjqEosx2FjX3dvf2sby2gVt3H+KzO3PwQg2nL7+NmY9+hjOXrgj4djxX7hOr+KzC11fAFRZQOgQUAjyaKQk7gyKB8bykC49OEF7B0uIiNm5+Dj/uCVcgvAcWYz2OiQyYEpeTSnh8jKZru3whpogLLV3NTiYLdnd2cf3uffzdta+wk8/jEtXRk0p4XYLMFKZEjF0aPPNH692znvae5qqecE1HUC5KT/ji/btSCX/90kX8wdV3MTo0IOwPuZIYfz1/iOagWWPDfZz/TBJiHJODoiM94X/2f/4lCn6EP/z5f4q+6TMKhLeok6HRkIx0dASC0cYH25EOGUXXCbPF94JsDt6LF7YHfJeL7O/Zvr4FhFcb30lOUi60/JFJoCFyHNw5iPDlWhFRfhunR4dxcawXA2lLCSCEBLFxQMMXfRz8E68eKbTUg/BQKB6KO0IlWB27hRJublfweL+G9tAREH6qL4c+aV7jMZzGx6A7PQ/EjxlxwCBAPw5Y6PVoWZIBXtjbxdfrFWzWdJxKGzg/2ofRnImsVor3QXAUK2JSaVfEb6gIQnuxWBbRqMuw0WqBb7FQh2vQ0TfCo60t3FkLUfRsnO8CLo13CwjXg4MY3HOliVV85cFOKh6sTBBY8visOsTKNjEI53EcPYWSG+HO0hbur5YAuw1vT2RwYZggnAaXBwqEC4hU/UlHgRPHhMfgvnlfeW3xUshjxPe6olvYrQS4ObeKxR0XdiqLH57vwaluC7bvQUO17u0dH0OSFjwWr4UKz7w+3tu6Y/ANxXPTNBR1C9sFFzfnlrGarwkIf2uiE+NtlnwTXiUG4UZs6xZX/jRHHUcoYzEIl/uVjCFfdXQ9NbDp61haL+LReh5GmMfoUB/OD/egN03zjji5kQSzAub5XQamnMvJuSd9l8zKxyBceidNcrcwX1UgfInXYNRw9tQkpnqzSEc1ydmoxFMiuhMfg+MgzwvnbdLbyT8pehMfQxQrOWdN3N5zMbu0hi0nxNudLmYmJjCYy0Kn+IncXiZpCPZjGxiZUxReigtl0lYUp/UPkw8cLwL9rJhKfL7mYnY5BuHYOVFH/54WcnpM89X9ZOd/wuOnn0JPr0LXKJRFRVkuEkwAMchloiuZ30cgvD6zTmrn9701p69/30d+tf23OibJa6OVo7UK9FvZt/os17oWFdhbP8hv4RvxmtbCkVoVFZRXwcvnBVo4k9/1R+su6lAHIPldUhiwparGJEsQZuH7Jja3dTyetwSEj039sVTCKcymp7vghhVEugczUOCWc59akHxRUVG5vL+N1aUFrN69jb50Fj+++iHeujCNzs5OEelKQLiAwaYtCM3Hjd/hdwXUGoaA8F/+8pf4ZmkbqY4OTJ49i77TZ2FajABMGHJy8XlK4htCR7cC9om3dn+q1RI25mhRdg1jtoYPP3hHQHgXQXicftcFAGsijcDQl0VOgnDf9WCmSAEPUD3I4+GDu7h56ytUKmX09XZjdGwEg0MDqAS70ENTwLwtVHoFPAJUYWfScKIAtSiDSs3D3dlFPNlwEJlZTJ++gMmZMwJfKqEBnUrccSh9lOpUcZqv+ULplwQle+s9D6HvYe7uTSzNPYIduvjxu2/h6gfvobezTdpPSI9fXZ7H19e/wOyDu+jqSmFmehLTpyaQyaRQLpclDuQ+s9k0/FoeQRyTR5El0SjfNLWDA2xu7+PGrfv4m8/uoeKGOPvWD3Dpx/8JTp+/KAka3lvfJ2MgOmRNHL9TnHeUnUjE5lkESnJPHDMB/UGAjG5JgoB908u360H4O1IJJwhnvJS0yohXuADj2NSvSUKmmXI5r3KLIPyOoqMLCH//I0xfuCSxHu8Jr4tPjyU3RoffonK5q7nC5GBPeCQgfB7L9+9C8xyphP/ow3cwOqwsyhjPmbqak422ZhaMmscWNiXsH9SxsColB/fvzeLP/4+/xL4X4Q//9D9D1+kziAJlh9bSpmfEVi2NAKdjEJ4J2HnOmFS1ciRFUhaSeFf0F/Xot3Twf1gffiEId5u88QTyEq8lGJx9Lm6IO4UIX68VEea3Y5/wHEZS6gHlQ5XMR2Jixv9cNpLcuaz18djx75Ipo11FnQHLbsnHra0a5vZryIUOzowNYqrfxCDxTgSYUv1U+6XNQnKMNmYfiTli78tk4aJvHT9LxgoteAmHFvI1XBcQrmEqo+H8aBdG24BOwYbMtvoI4rOWxy3G9ilmR2OXigSCC+aPr4m/Y6jsRcCjnQrurfkoehbOdvu4NNaOgRSQjZ0GmZUilE22ZFwMuGCdmdNVMtTxmPG6hY0AgBC6GAB3lkqYXS1Cs7J4czKFC4NpdGhAOmJvD53b6SipjiFZ3nh/tvSPqWwhxy/5PfE73/UcV2rj7tYi3Jzbx+JODXY6ix+e68R0F61MgBw88frmcXyp5CaZZNVpxitodAzeQy68PEYBwHYxxM25bawWVCX8rbEMJtrAHBvSSfGc1504gxCzxtchtiXx7/nvyWgy98pxYgi7GQBL62EMwg8UCB9qw0BKDIAE7NNJQ+ZIvA/J/VLFHTp8TaD6YSAgLimqeC3753ee1CI8XCxhidegu+ITPtUDpGkDEs+PBmRSWJGrXtHHsqkcXyF9xHOcY3V7P8CDxT1hb7zR7WFmfASDWYBzkkCfP7xmHie5p7wOOx4jPo/ckvlqxTYg/IZDdgU0fLHhYXZ5HwdI41yweALCv6d1Xl7imo4nW/8cj+Z/AyOzJgBc1yxEVEMn+H4OhLuHlcR6EP4qgXCrl9UqKGp1/9/151sdk1cB4a0C/davkUmYfywgvDW1+laTPv+4QHjy1j8WGTSkqPOl6wjQIegJkYHnWdjaNo5A+Kk/OgLhqW64QVWStQkI5/tA3nsE4VqAUl6B8PU7CoT/6OqHePPi9w/Cbyxuw+5UILx/RoFwsswIwpNkgVTCYxBuvgIIr7UIwhOGgNRB6A1uki3iIr+zhTu3vxEQblkmpibHMTDYj0w2jUAvQoB8PQiXVoEqrHQKjhai5FnY2y/i0fwGlgsa7LZuTE6fxuDoJCLdgkOWAqn/zyQZGK2pSEQiqwYgfP7erUMQ/qN338TV9+tBuIvN9UXcvPU17t67hWxWw9TkGE7PTIkAXIUgPGarEIQHTgEBi0ESR9KCWMVdRhBgdX0bX12/jf/r17dRdnycfetjXP6Dn7cEwpNaWZI8I936EIRHRyA8bSoQThuvtWcq4b8nIFzXpU2glc3D7ycIF3p9C5t2AsJferT+o0A4s4CkqHBz3QB38yGurx0giEH4+bEODKeVmQpBkTzIMchSdbbjIFytLARqAfdNkY54eeG/EITf3qpgbq+KXOTGINxGfx0IlwzPMRCeZeaSoPyo+CeLhh2DmTBgBlUBlKf5Km6slbBV0zCZ0XF+tAcjOYJwZgJJ3vCkiqqMokhHV+BFAE0dCFfQk0BLjQ8XTYfXHgEPt0u4v+ah6Fs40xXg0ngnBlNARqCS6seql6VQwJK/VSCcC1/cFaoWP6HvKbI0ATJB+N2lImZXCtDsLN6cSOPCUBbtMQhXiyf3dlQpS8CrFfGFrf49LpQqF8yQFiCaAN7iIQjfwdJODalUFj84141T3aRxA22s98tbiiBcHUPRudR1MBvW8BhxEoXA8gDAloDwDawRwA4O4a3xLMbbhOiCFM9HjqHOKbnvKn2gCA9BnABIQDh/z9HjnDoC4T4er+ehhwqEXxjKoT+lC9+AYJRjehyEG5EjIJzZ4ETDU6m0JiCcx1DHn6tFeLBYwHKeINzDmelxTPVoyDAZoZH0T7kkaZA4TIZI0kqOkYDwo9YEOUbMHvEo3kEQvhfgwdIOdqoR3ujxMT0+isGs9gwIJwNDriNuNDics/HzWA/CScVPUieuZggIv7bOSviu0NFPhysnIPyll9jWPijdDJqOx5v/HI/nWQlfUZXwBIRLP+/xSjir4kKgi8kxikLXqC+ytbP59k+z3/Qf0tbqmLwKCCdo+X63fySVcAGPjXsmm40fY45WNsYb/7Bm6Iuu7jgIT158R/XQZ9sBKkL5pdBZGNPRt7YMPHmaQrnKSvjPjoHwGul4TUF4Ob+Nld8hCJ9iJbwOhJtxlp2z6BkQzuJQize9VRB+GDrF72L+v1ctYn1tGbdvXcfsgzvo7unC+bPsmWc1PQTsWh0IZ8sf2/worlaDbptwdWCnGGJtfQtLawXsh+3o7BvGyPgU2rv7pNrqSQRDm8CjNUYBcPVcMJpoDsIfCx39x++9dQjCDT0Nz/Owt7OOu/du4Padm4ii/5+992ySI8uyxI7rEBmptYBKFESJbnRXd3VVV7WYnZ3pofUOacvhl/k2ZvNT+A/WlmtcKhvSSH5YCrMljZyhspnd1t1VDRREAQmZWkRmRmbocE0797lnJlCZaCQG1dVV9RwGA5Dw8Ofv+At3P/fce24HszOTkpJeqZTFTI0vWwyAFQsekrB5DAlPUbQsbGzt4je/vYl/++8/Rr3t4+K19/DGD/4DzF95Xfp6s9SAfeBZv+/YjvgVPLtJYIVmb9kUP6WEy8tujIJ1qIT/4ZLw09ytKN6Ef5BKuCbhp7uOp9n7uSQ8/J1KOOs6VOqSH4S4uxfjt2t1RA2lhF+ZHcJEQflUOkceniEjq88osIrSHtKRiKkLrJmRRAV1i9lthbi92cLjWkdqai/OTuHcWBGjTq6E5zci3pQPxyhGykSDvxXN5ViqdkgI8lElvN7Cx2tNbHdTnC3auMya8D5DUrlzEs5zUkdxDrLcGWSQMUR1VNoviYzDnA8GABLWhANBmuLBdgOfrPtohTYuDjEdfRhjJOFS056RPqGBajNzZdLwj5DwrGpbMuCZ/sw6eyrhhjgb3lquY2FtD4bDmvAyLk9WUDEZLPBhsF1DaoAE62CMjOjbKekab/QkmYdZ/CY9AJiZcKCEJ7j+aAur2x1JR//gyqiko/PhV5JUWUXCWU8sBE96d6rHhClJ+ceMIc6s6rrVDZLwCDcerWNjv4vJiUlcO1PBXNkUhdpl5CRrzRJmsQSVGaBMdajc03eA4JOoHijkqupdMg2UEt7Dg/U9mGlLkfCJfowXLKVSp8x8yJpZHCjhbFWiCDKj8aqBi7pmJMhSXmEwHk0SbuIxa8IXa1jd72LMYk34HM6O2CimNJDhNeT5qNBBnpEgFegp8yaUOY5EnbMoQz4PpqFwjZOI36pFuLdUxW4vwVvDMeaFhNuKhEsbEd7clXsszzdrKiSBI1mvkqaeqQqi9BMhtYYDw4YPE79e7+GepKN7OJdWNQk/zV32FPvS0ZYtox5u/eeihJuFFZiGp0g409FFASUJ5/rIy3WUKpq3+cmHO63qe4rTPNj1tMrky4zxqj7zMkZuL0XCXyIV91RzlCjcl0UJPyUJP7GF3vEIfrmU8OPoCr/4+VPhmeCPUT9IE4/TAqLIwVbVwKPFgkpHpxJ+Jk9HH0ZAnxW2oDuSji7lo5kS3smU8LXPQQn3MiWcJJzGbCz3siT6rt7EaMzGa8109IPn8Cm+VH7ndOnoBy8UOQk3UjT3qlh88giffHIT6xtL0hv84vx5lEpFqcuHc5SEs4xNecyk9PRgqaJpYG23g4ePllDdDxCWpzA5dwFjkzPSb9sgabU8RKz/zt5d1dvJYTsvejkcR8KffHLz2HR0PluiKEazvo2F+7dx/cZHaLW2MTU5htevXpIAAtPVScKZUUESnoZtxCz1O1DCJdEbJdtGbb+Jm3fu4X//6S1Ua03MXf0mrnzwp6dSwtX7ovKM4haflI5OEt5R6egbf4BKON+X+aZ7mi1Koz84Ek7jP/OUPhkmS111OvoLXfrn14QnneNXEL8cTxmzGYh9Hwu1EDdW9xE2tnFhdgqX5yYxVlK1L6DR1MHboUqHzk0YVKw6zy9WL/8iHWfGbEKZWRPeaOKTzSYWdxUJZ9rt2bFBDLkZhaGh1HFjiL+WYoGpmZlVHX06M+rGGxwMPKnt4tZaDbvdGHMlF5dnpjDZV0DBYpQ4q689uPWzVQNrgSm/k/HktQ65os87CEm46vEZscdjmuL+1iburbfRCk3MD1m4emYcY0Wq6t2DfQ8UAnHJyVrCkFmKMRvH5J95Tbivco6pbptltMIQd5aruL+yA8sp4OtnhvHa9BD6aLQjKWf8fFbzneMlY/A6sNbkmDFYB521s+mZJex2urjxaBXr1RZcr4j3X5/BmaEC7DgQR1BFkFkPnwUTBJLMNE3GyOpZj86DCfuZct4x+1CtN6QmfGtPkfCvnx3GVMWGl9f/H/gFZMEEeUHL1kAWBFD11rJgs1COMkJjEKIaFbG8sYOHNLBLSMLHpCZ8uGiqXAMh+hkWUgOer1NFkFUehzIXUUZ9ed15buhmY7ljYmFxDWt7XYxaMV47fwZnx/rYMEaCOuozxCk3ElTRcfE3OFjLWd25rKMsfMXrZXLNmrizE2BhaR273QRXRw1VE14uw4qzogbW/Yh6qmw41Eoh+2ZqG9ctTVCy2iJxVT6yFkwPcWLg1+sNLKxsoZW6GDVDTcJf6PZ6+p1U2ygTDzb/Fe4//gms0goMeKKGP0XC+eKW+1GQmGdK+KfT0T9bVTZvd3L6mX4en8j6KJ9i6Jch4TSV+sy35zj7fuZjv7IBnu19/bsPzJZIp9m+3CT8SAFfbhB7pIzNMNoikkQxy8NozKbS0R8teoc14SThA+MwvUGE8rxIYefGbFlNOEl4YsTIlfD1jISzJvzr7BP+GdeE31hSNeFUwkdYE05jNlORcAm8p0oJ57MtsJMDYeQ064TtoE5TE35AwsVpWj33q1vLePhgAY8fPUDPbwkJJ5ktFNhHm8H0HowsHd2JDkl4bIUqy9Ay8WSjjlufLKDRMWGPn8WZ165iZGxK0ppN2wVsD6HUVOcBCJFLMmNjZgcaJ5LwlcdUwgMcTUc3TQ9JnKDb3sfDR3fx0W9/g+3tZYyPDeOtN69ieHhQWqaRhFMxL3geEPUOa8JZmy9vIQkc1rQHCR4truL//MUnWN3awei5q3jt3T/G/OUXrwlX102VXHKTAEtujic5lIYYxRWPKOGb1//wasJJwinXnGZL/gBJOANILMU9zWZDk/AXxeu5JDxKjjdmk6b3vPlQoRVXbgNxEOLBXoiPV/YR1Ks4TyX8zARGSS65EMVpOtsyN2hFB+QxeUAoDyqIeXgagQnBUaR9t9nC3c0WFnfaoraS6J8bH8CQoxpfmEIeMpahNEBFN8T7SjkspmZmVnXQwUeZs9Fpmv+zuLePO2u72O1GmC25eG16ElN9Hgp27latXBvVMHbmJKoIGHtJSqYM2zfkZCfhzSQn4RYipqNvVnFvrYFubGN+hGr7qJBwUViFzEmSuRpEVHBFvNTxswCGmIQoEm5m9cMkgqFZRCuMcHt5Bw9Xt2G7Rbw1N4SLU4NCwo2EY5CE87opFUKdK4kzFVGq6qrKJ83HEGzpzK4UW98sYKfTw8eP17C61USp1If3rkxhbsiDwwe5manUEjzJxhBoVDBBjaHI61NjQI3BabXMEqr7TdxaXEN1r4eJiQm8dWYI030W6GN/4Fx+4LCeY6XWgLpGav1Iq5VsjQmWNIBJTWxFHlY2a3i0WYcZtzA9MYrLk4PSSkQSzRlokodBhjldhSVYlFfsq5oolb2QjSEGJuKdKjivtE08WN7Aaq2DMSfF/NlZnB0rowBfkXBZuTxPOtFTpVYknG70h5uTRYW5LjLH4oyEc83e3Qlwf3lTzPKujts4NzuDiXIRDt3R5VkdqzYWhkp9z8NfhhT8scxAmdWp5cZz4Bg8NxJ9V9bsR+stIeHNxMa4GWgS/qJ32FPuxxY3NJ5Z2PyXqia8tArLKIgSnoQFVRP+bDp6Fm8/SFzK1cLPWpHN7k+nnOLnu/spMTmtwZOQgt+DIZ64Qx2zfbFq9A/7hD87lZMuU3xiH/vjl9UXjYS/WPjm4O3icNIHdeGHJWZAF5ZNw7SMhIc0ZiMJL6h09LN/euCOTmM2tqoj7iThuRmy1OVmJLy1X8Xa8hLWb97EWLGEH373fXzt9fOvjITnk5Ge2aaJR48e4R/+4R9wlIRTCbdECbdgZefJ72hksouL6hMu6JyO+yDqtLHx8IEYs804wHffpTv6tzE0MpC9oRoqlTwzZsvT0WlaJa93SYT1tSfSlmx9dUn0I9aCDw32wXUduK6NMOnASHgMCzkJV+anoZgCMx390dq+KMntwEV59jWcu/Q6Bkcn0A0i6SPOzEap8c9K3/imc5BBKu9vmSlbbswWhUijSIzZVp/QHT3A97917TAd3WKHDaDXbeDxkwV8+OGvsLn5BKMjg0LCR0aGEJKEU94IGXx3gchHLB1pVNeYnITTwTtKDKxt7uD/+fABlta2UJm+gHNv/+BACQ/DSBzLmYZui/HycRdKrW+R4+R9+mkSzhXOOvyiuKN3sbr4BFsf/wpRr4v333sH3/3O0Zpw1QFCHe8fZ8zGAMf27i5+e/su/r9f/Qbbe5kx25U3VJ9w8YFjGZgyZhMSftJCPGF9xkmY9Qk3xZiNc1v+5NZBn/Dvv/c2pumOzmxF9m03ya+Ov2uc1pit2/Jx585d/Nf/4/+Kemzgn/75P8fA/EVE0iP+dF8otigzojAzZuvDmckKSqJTZlmW2pjt4N79XBK+1g2ORZ71HEzty2/38roeJ1hppri30YBf38HU+DAunxnFsGdKH0NpU5YNq4iNinSRHKifpwf75I3uY7mpsOUXyWuK/U6Ex9sdbNS7KCDEzMQIzoyV0W8lUmviHjHgOjqGF6eSKh4bdI/MCXIKhwo4vzSWJc7lfpxirdXDo+o+Gn6EccfCLN0tBwsoWurGIb+yiVipCYcGZAfmXamka3MMCQGkrPO2pX2EUFDXRi9K8bBax8O1fSRWARdGXcyOlMWRu2CoNCPlqKgG4Q0ut/9iTbmal3hEKuqWJvI5PyTRAkK3iGYQ48FWC6tbe2KadmG0gLnhEvod5QvOeiL+Vu6EfGAdtrsgfSQZVFXBplwTjugZCQKSUsNAzy5gp+3jk5UdbFTrGBkZxZtzg5jMCLKZKBIq8VEhlodjcDxJiz5hDF5zvl7uGw6q+1082a5jvxlheHgYlyaKGCvSu50pZ5yvOk+VYs0xUnpIy5zEhCzvd3oQV1WtL8S1EgY22bJlp4P1RgAjbGB8eADnR0oYYcBZjkU6qhLcw2wePLKEa6TNF8MKiuSrGn2VxUGMeW4kr6sdA6vVBtb3upgoWRgfHcTMoIt+mwERtfaZtk4yzbR0FTpKQIO8/GWCDzz5jsn6VvMzGZ2kMUmc4tFejLXtOmqdFBfHHYwM9mO85KCcteJje4lQCLhan2wFwmO7UnfFa3FYo8/rJlVnktQRybyJ493dEA/Xt9GILZzDvibhnxmVZAV+iPvb/xnuPvx3sItrsO2CpKRHPhUgZkg8UxP+FXUV/cwuwZEDn1YJl+fi74OEn1DpTALzxdkOn3PPnjPdsY/bTju/LxwJf6Eg0VHc8rcqFbxWW/5ch7TOojt6khRECScJv/+I7ugm5s7/GabPfQOVwUlxR49CpXgKCc+ILH1uRAk3E0m3FmM2kvByH/7ou+/j9ctnTkXCTyqRYQYQA0j5ded1fvjwIX7yk5/g4ydVeIMDYsw28dqVTxuzselLppaGUhd4fKvF55WjpH4Pqwv3cP0XP8e0neKD776D77//HQwOVU4k4czKMLM6u26rIW2+qITv7+1geLiC0dFh9PeX4bCXM9O50w7MLHtJSLhcugSml0qZYt338XB1H0+WVhEaZQyffx3T5+ZR6h9Cxw8RsdbdLam3ZXmfzt7S5F0he+9JzYP7j7yHZe7oD27+Fhsri/CSAO9+7XW88623MT7cD9ctiUtM4Lfw+PE9/Po3vxQSPjzUL73COYckjuV9Pyfhia+UcCU0mDBplpayZViCIEqwXWvgFwvreLy8gbQ8iqk3v4PX37om58XU9twlndf6+PWggnMnpqMLCY9RIAlvtyUdvXb3OsJuG+++8zbe/fY3pUWZK2V2Oe/4NAn/XY0kP90rHNirN/Hhzdv4f3/xa1T39vD6O9/F/NU3YbosE0glwEDfEVe+M1yXx9+NTyrj4s8dy4LLklG6oz95jKU7N5H0Onjr9asH7uhsL2taxnPd0U98DoTMvPy0O3rQi3Hz5m38F//dv0EztfFn//w/QeX8BYRRAFs6UL34lgQWjDhEEQkujvbh7GQFRU3CjwXwuST83y76x5PwrAVF/rKRt5XYCy1sd00kfhuVsofRAQ9l3hyjSCmLcuX5W9UDcyUkkh5+UHmr/k7iZ9kIwgiBpOF4orh3ghjbHTpIGvDMGOWChUrRRtkMYUgPuuPHIAmPTRKQFBHVYCHICTw4Ug8jTtceU8WB3SDCTjdAJ0owCGC4VMRwgRb6kRicUMDNlW4nPid5zgAAIABJREFUNmEljJAaqgY9i8YyfSbvVuawIJnqInuEOyZ6EZ3FA+y2IySGg1EvxmDBRJ+dwpWUKhOxqOcqg8BJ2B6AymuCjqTM50q4JQTZ5pc26SpYLQNduyytIXa6iRhjWLaD8WKKoYKJIvvC0v08JTlWBm9ilJbE4vjNpzjnof4vi3JmN1gzask1MBwLTbuMZjdEtR2h1QlRLpcwWTZRsWJYSQRH2pATT9UnUUIuaSyO39zEpf6pMWKpey+YAcI4lptX26mg5UeotkI0mjEqfUVM9XOMUL7cNtVm1mRLz283w5tYHKZdHz4o+FoSqYcFW3/RXRQWdlFEoxui5puw4x76+woYL5goswo6DuExxmw4Mo+QqfgSwGEAgNfDkGsfch40h2Nmd+ZBbkl7MVvU9lpcQL0Tot4zUDJCDPQVMFI0UUCPDUNhkaybrpB91aqB14jzCGVONEmLWA8sWQ4cNfNNSHwpNQjjFOttC41eiF7qYKgYo69Ikm/CDWJ5WDlWCnbKY0RZkXBTstDdmJHhGKkZIAIdZ9W6Y2CH58DsB9b0M6K70mGNfheRU8TX/PuahL/48+hUe8ZpG4YR4N7Gv8C9h/8eFkm45YEGOkbSp2rBRQlnCnpW0vElsp46FVi/h51PS8J/D6eUDXG69MDf33mddqQT3lJPe5gT9v+ikfCTMxky6fPAkOs4Ip73iCcYFAfMp2rC2Se8WjVx/7GLdtvE3IUfYersN1AZmIRVHEbgd6UncK6ES4syMeM2YRYstGpbooSvfnwDI4WiuKN//c35V0LC83nnpIzvlE+ePBES/uH9NRQGBnD28iWMXbwsNeGSYecfqt65MVto/Y509BMEvSjsYf3Bfdz45S+kRdn33v8OfvjBu6gMMJStqrefalHGQHuqPJF4P97b3cEnd67j8eMHCP0OJqdGMTk5jnKJfh70BOL7Y1fS0UkwnYjONupk7LKNZreLaqMuJHxzuwanPI7BM5cxNj2HQl8/uoHqlmLZRSHg0gZOSQAHJFj53yhie9CijKnrUYjFu7ewtvgIdtTDd6+9iQ+++x6mxobEV4TVb6HfxNLyQ3z40a+xsfFY3reuXnlNSDgDIlxteTp6GoRPkXAKInyvJAln9l+j3cOHj7dx79ESumYfZt54F69/7ZqsRb/Xg2Xbcv5i9naCEk6cnk1HJ1auw4xRXpAYnmFnNeFPsHLj5wi6benv/v6738bE2CgK4lh/shJ+WhLON7yd2t5TJJwtyuavviHtYkVrk+BI1qKMnj1SPnjMdkKwjRkRXFMu38XaDekTvnznFqJOS1qU/fH338Xs9CTSmB16EtiWDeuIt9ML3TZPIOGtRhe3bt7Gf/nf/89oJBb+9D/6j9F/YV5a3DmZAfcLHR9AsTQkNeFuEuLCcAlzYyWQh8laUQqPblGWgflcEv4vfrVxPAnnlzJvg3DQ2zFC1xqAb1Vg02bfILHz4bAGOUng8l6VK7zZyyOJXmKyUVauTmeEXHoIOuj2fHSjVEi4w0gTTLQTD7FdhGfHSKMeEHXYfAMOHxSJUihVmIeaqNIVvTh5hoTzxpWiZLoIghBRlCIqFCSlpJGm8KmMpwaKQYCyZaFE8h60hIQ7BRI/khSazZmwE6WERzQtExKualhyEp62ArguX6I9tHiTTBOEridp45xPMWpKdNJDAIcp8+J8qdKcZQzWiIhJV4qOIxpwlt5OEzRinMAIGnA8F4Zlop54CGgC51REUecFrKQdeGkAmq6xppgPMLa7kDpgPkhkDHUdQpMEXY0hqUYZCY/aO/CKRXHx3EdRxuhZbJnEXqQ2SkkLRq8JMw5QcGwYloswIWVVngAcg47fioQ/O4Yi4UXDhx+FSEwDfmlYiHI9MsEOGaxFGnR9uFELSdCBQwc4S+HBcAoDNwxK0LAtf/E6SsIVcU5gRB15UDC7om4PIEgt0GHATnsouRYqvA5+E2nYk0hrIunYNE0h4aE5X6xIuLihm4qE83Eo/ntqDIRtCbowZa5tDSJMHfgowvAbKHsOykYAK2wgjUO4dAw11dom2ZYIJ+urhIQzCMPAiAovhWKCqOq1jViRcGZO7Mbs5e0AXknS6j1GUmmm0e0AUQTPNZA4DK5kSngWOHIlHT0SEs7EIdHgaXjD71FWgsAWc1Tct2MPrRiwK/241r6jSfiLPo1OuZ8f1iXl/MHWv8TDxZ/DKa3DtotSEx4FTEfvKSVcfBcyYzZNwk+J8ovv/jIk/LNPCVcZN8e/251OsXhxJD6LPU9Wwk/C8LRmg184Ei4lUMdteW/Ko0GLIzXh+UeOtCsz+fy2rCMtymxsVU0srpSkJnz67D/F+OzXUOobBdxBJOLnopRwkUgys1m+Vxiugc7+jijhyzeuY8j18L3vvItvf/PqKyHhJGX8TZU0VwmXlpbws5/9TEi4W6lg7uJFDJ2fh2naIlQUTVeJyQwWWEr1ZDq6nWUJPouifGuOKWfgz/f3d7G7vISFj2/gTMHCd779DXz3nW9iZGzoWBIeiwGakVnYJNjd3sKd2x/h8eNHSCIfZ89NY2JiHJ6rMhH47sjAqXGghJOEq5M3SxaqtRqWq1Uh4a1ugJGpixg8cwnD49OwvAJ6QSjigWUXhBRLyr68C/A9RL0/cQvYNzojeKKEZ+noNGZbefIQdtgVEv6D732A6YkRpIklJDyNu9jcWhF39PX1R7AtSJuyZ5VwvocZUZyRcJWVKb2f0xhhh++hRREUbq+38MmDx9gLbIxfeluUcK5FOq0fvcbHfc8lxzAj4fL9zbIcJGAhZrbKHd0zbWlRtrq4iKXf/gxBr433331HSPjkxLiQcOW5w+0fr4Q3m23s1Ru48+AR/t2H17FVq+HKt96VPuGmo5TwnIRTCed6DGnId8x2UrZUOwqlKxRJuNFtY3N1BWsLn8AMfVz72lv4ow/ewdjQgJQYUqFmOjp7hZ9qO4GEN/bbWFh4gP/hf/k/0Ewt/ODP/hmKc2cQ+j3hb6fZTKcPRsQ+4QnmR8s4O94nbYV1OvqnUXwuCf/X17dOVMLly5+ljPGGwBtnNy3BT4tSd+zYQMFJYCVd+SIICZcaHn7F3KxpuImIymaW8pzXDItSbdnwgwC9MIHpFGA5LqLYQDsiWfHgMuKJULpduyZ76xlKwXtqDKW220ksxFilpJNAK4pZNBQJp/FUVHDFoXI/SeCnqaReF6MYZcdBybKE+EVUpQuMn6kILHufO8xuTunK6SJiOjnHIAmnMs+oWIcPFheW6aJjmPCTFL4YNjAF2USZBJk6JMldVkdM8ii3DZLKNISTMEU1RdNlcocyCmNtEdVlknAraEp0kQ/LhuHAj4G2STdURp1M9Bs+CiY9tiM5V45EcknlU1K4qVJnY/Qs3lJJIClns+5K9kbS3ROibzo2GmYB3TBBEy7SxITnuOgzA5hhR8gh/02CHGZKuCi7aQyXCrEQ/ePHKBg+Aj40TAO9Agmygb3QQKeZolQoYKgYwU06EnwxzRCwCkIak9SThxDbo5F8Suq2tJzLWskxRTTlWklgRS2kJtVrG/tGGb3ERCvxYIMk3MagGcMLOxLF400+FpXaQiBGclQgue58CbIwCBOYrOXOVWrW1CWQrAHZ30IbfQhiC93YhRW1US44UpvP4FQqaT4k4dkYJkm4Mjmhiz3XEFux+awH5hgSdWc2ATMOAli2J87+taCAILGRuhUYRhNFx0GRaVEk4XEElyTcVp4CDICw/QcfZEoJJ949RChI4IVZBXlmCscQ5dy2sBUYaAYJrNIA3ug90CT8NE+kU+wr7raGgQfVf4WFxz8BnCX5jpFwm6g8UxN+tNP8KQbRu74wAn+YJPzk0z8tSX1hIH7PO74qEi7i1BcoLpGnZT8f7lxoeD4ht8zwaRJOY7aqhYWHtkpHv/AjTJ//JvqZju4NIaZSy3Bu5o4u5DYzXo8QwW/WsLG2Ikr4kOPhg2+/g7fffjUkPO/swPVLIzC+Uz5+/FhI+I2HmygMDuDc5ctKCXcL8vzm81eQYDvSjIT7Nku5GH749EXPFeTjsG32mli7vyDp6HOeiR988B7+6PvvoX+w71gSzmcp0/TTNESv08Li4mPcuX0d1eoGBvpLOHt2VkzNaBTLGm6+9ziuATNxpU+4FedKeIrQSbBR3caTjU082mwiSkzMnn8TI3OX0Dc4AoOiEN+DWUPNlnNizEbRIVfCVbkn13nXYjtLpYSThCdhIJmoTEdfX3qslPCvv4n3v/supseHYfI9kMGWqIut6hpu3rqOxcW7cGwTly9deEoJ57ie68GMmFHHdyhVVqrerdhiqCvmcXyvvbPRxM2797HZijF5+R288bVvHqSjkzdwnfPP48goOYId8/jqSvF9WnQ1voFFHEu9G1MkERK+tIT1ex8JCX/vnW/hvXfextjoCPiq/iqVcL5Lb23v4hcfXcf/9bNfYLfewLUPfojLb30dplvI0tFVTXhOwhmAOW47qdzGp+LMQBEDHc19rC4tYvXuHSDo4etvvoE//t53MMOacNbJ833WZPbkKRnyCSS83ezh3t0FqQnf6cX4Jz/+DzF29XUYLCc+ZZlTizGjOELJTHFpoh/npwZQEh8uXRP+7Hp4Lgn/6WbjBCWciuBh7dtBOjpTVvd8BN06Bgf6MDkxiLKbII6YPpzCSJSJAKOBTJXit0xIeJaOLq22ZEthsg48ioXIGUw/AiRCuL3fQ7NLG/8IgwMlDA2UUKC7ZBJLGrSMIUTfOTBNY8q2qNQmVcVc5aNqStMS5U4dFTwEcYJqr4Nas4FeGKLfsDBSqWCoVIJlJELCGT+Q9mOiUpL0qdrvHo0ZSHKY9m4y+KD6dxciRnaZEuMgcgvoBiE2G01s15tyQx0vmRgquyi7hqQmU6WV9g+S/kSCzJQORcIbDrtLK4VfbuSiYsfw0p5EW0mcfa8PbT/AWsNHfX8fjuNismJjtK+IEgHiY5ZO7Vk6umqHFcKLldretVUVujJIs6SGmtfFTbrS3ZtEv+NWsN/qYHmvhWa9jf6+fpwZLaPf4zkRX5YZEA8eS52nnURw6bAu0Vr+nCnWyrCOQRLexAsGjT2o1KeS8r7f6mK90UG7kWCw0o+ZYQ/9HqOuNIqIJJCQk3Cas7AczIvV52lyIlkDrAungQUNr9IYVtyGYZHUmtiOCqg1O9jpJDDjLgYrfZiueOg3SXJjOFIP7YpKrUi4cvOz2GGdJDymmYoi4ewzL0q4tHjpSLQ+iQ3Ueg5qja70uK84wNBAH8b6XJQYRBDjNJYxMIBjITDZ8k6lvJOEcw25cSI/V2NQuQ7VOcSsrfIQhjHW60Ct0UMnsjEwZGGwXMaQ56EQ05QlhG2nSCzeslVbM0t8DBQJFzd5s4fQKKm2dNJ2T5WHMKNFkt8NA8uNHjZqDQSGi7m0oUn4Z0RK+L7GmrKHW/8aD578FKm7hDhU9zPLqABcN3mLsoN09M/oZPRhX8pp+fdTE378xfkitYx73vI6CcPTzu+LpoSfjEn+KpaTyzyLIE9BP/pzdRTLbmXp6BHihIZerAk38eCxg1bHwty5H2Hq3DVJR2dNeBi2gTQ4IOEqw09ZqYZpiKhTx/bmOtZv3xIl/PvvvIs33zydO/qLBImY9kwSTiX85z//OT5aWDsg4XmfcJZ7maEy4xFhQYx3U3FHpzByYp/wEwIyvTQQEs50dNaEU039/vvvYHh08ISacNVtJ4kC7O/tCgl//Ogemo19qQefnhlHsVhAGHSEcDpUpYzoGRKeEUsP2NzZweLmFpa224Dp4czFr6N/4izcYkU8dFhrbbvMhLKkzzZxPCDhIAlXPjxtlm4eo4Tf/s0vsL2+Ku8gH3zza/jOt78lNeGWRXd0PlJ62Nvfxid3b+HRo9ugQej8+TNizPZ0TbiH1KeopQQO8Q0ScSdCkZn2fG9PgIXtnijhm60IQ+eu4XUS1WdqwplKfdx64LuJE7P0UiW1Hu0TnsSqTI/v38odvYsVZmfc+RWCbkcM9WjMNjE+9sqVcJ5MdWcXv7p+E//3z395QMIvXHn9IB2dmRYiM0rpoBSvn+opmpSLKlsjjBA19rC+soz1hbvS6eaNK5fxwXe+gamJMXlTsx2lgp9kzHbiwCeQ8P3dhijh/+2/+d+w3Yvwgx/9GKNXrip/JFkkL76lhYoo4V4aY36kjLnxMgo6Hf1YAJ9LwjdO6AeSl3HknVjo1BgnKTZ3e3iwVEWzXsX09Diuzk9jwHPEEEosrlKScJWWLmZ7vMmrNtrqoXGQOkLDaVXPIUTNYH9toNYMsbxew9ZuA5YRYG52Euemh+TLxvYaLlPSjxkj7+FNziF9LzOTOFtaXNAMhGTKQCdJsdroYWVjHZ1eF8NuEdOjo5gcqqDAdN7MHEtIuPRTJulTfby7NEDhDUN5UWd+10Af+3FnXaWYEkwjrYXVfTxeXYPpODg/VsHU6AAGy56QcNXwQiFCiuRQ3U0zEm5RCVc3bt6IxMM8BfqMFN2AtaJMO/ZQjxLcXdnB+uoaisUi5qcGMTs2ggFX3fSIZd4sLPdhL2Tu9d2MVMoMSWyzMUpGjCChe7lyR692e7j1eAUba1sYGx3D1+anMTVQoTYOPhtVn2yVDi+NvIgVe5DzWmZO4PJacWSMgsFu1srTsWY42Niu4fHWLpr7IcZGxvDaTD/GKo4yqjMiIYysmFcpUdkYTK0Son/YlIxjcnwhljRHIXmHgfXAwtpWDau1NtKwg4nRIcyPD2K86Ehnbq5Wxu3oFRAceXgr73iVBRFaahya5qldUnE+Zyw+ShNsNFIsr29jfbeFsf4iJsdGMDtSxKDD8IcyoyEBZ+iCY2TCg1x33vzciFkWTCVXc1KzYxTch2N46MUhFqs+VjZ2sdsMMXd2GGNDg5jqc1CR4il1XswPyNevMg00pE+4tA4wmI7OAI+qOD84h+wz/Nn96j4ermyg4ccYsw1Nwl/8eXSqPZPYEhJe7f5PWK9eR2lwB45dkrTBXjfPhHjWmO1UQ+idT4HAaZVweTk+wVTsFMO+9K5Kdfvib8wQOm477fy+aCT85ABOXoJwjPp9JAU9N2WT9ylnH7ZNMYPu6GWwJpx9wnfrk1ITPjr5A/SPvgamjrIYjc8Vz1XPNT5mOJK04s5MbWkOtbdTxeYndzDiFUUJd93olaSjk3Tz2jqOamlKHPb29nD9+nVstgCjWMT43CyKk9MIowRBkKDi0jo1e74pTUfeJ63oZBJ+nGci32d32nUkzQY2njzGpBnj3Nw05s/NoFzhc/HTNeH0UjFEtYzhd9vY2d3G7s4GwqCHgYESxsYHpWtst8usOKBQLKDXa8FMKEDZooTnV9SteJLavLKzi5Udqske5i5+HW7/uKjfUUISnsLxVLvVOErBpLi8c4N6D1QZgC3bRj5HCsgpDXvjGJ3dLWyuLIoS/uaFM7h44bx4ELFMkhfYtGKkqY+N9RWsrj6A32tLezUh4ZmBrDJm85D0IhFYROA4ooQbLA+lMut6WO860qJsP7IRlabw2pVLTDRFr8dSU0OEKbqNH1cSTlJCcUtoX24jlf1d5s2LngAlm67uIZaX1hHWltFpN/Dm1cu4fPECPIfGYEFW4pB1yXnGHf20NeHttmrvu9No4aOFB1ivbmP2ypsYn51DwuBD9r3h6THzVxXDHr+dFExsyvwMeJaBQhKjvltDbfkJwnYT58/M4c3L5yVjM2bpiEXh7mR39BOfAs8xZtur1fH3v7yOtuHi2nvvwq8UELYT9NmnU9t9m22rY5h+iNk+C5ODLpwwhs1MUUUCdU14doGe3yc8PuKOLk7aWSumvA6cOf6SIgv4QYzbexE+Wt1H0tjB/MwkrswOYrpkCU2yDvop8mapHJeFPGVOzSTG0hIpIzJsQcBaVJUiq9S4Wt3HRztN3K+3MRIGuDw7JVGWYbFFV5+XNl5yjVUbLtWvmnXAKnWThEfdOli3nY2XxAiZvg0Ti7UePl5rYLuX4FwpxuXZMUxVHFR4S+Ddje3MclMFqvu55b60KFNjiDVDFqFlZFn1SEjRNR152N2rdnB3vYFWZODSoIXX50YxWoB86VS/6afHUOep5iX1zHL2TCnmHNhOiuqo6jPdhi3GdbeXmri3vgXD9fCNMwO4MtmPfhOwqXhLizK6zvOa5tSLN3ESQj4gLJjSK5SZCrH04GTav8WHR2TCdxxUWwl+urqNrc1dqdf+4PKUGDDYSQpqx3K6We13dkEyvFX0WmGVt/YiBeUTI5BUcdY57xsutusRbjxYx3arLfVVb83240zFkeplS4IG6hHMGvbDMQ5be1Elz+/i0vYre5xSBWeK+XoCLG22cH9jD04YYHZiDFemyxinPYDgwhp6dSulcq+eA7zmR9uHZfNgCpgUV/HtRRns8bwe9hIsLFWxut/FqGnh0vlZnB9hGUII3teMhIEJ1e6Ddd3qnYeeBSfNI3P7THldWJNu4lYtwr2lTex2gTeHTVw8M42pEuAlWSs1WToqdCBBqKxDANPqVSs61SJNfW+4JLL1ZnAMrlkLv1rv4i5blKUezmJHk/AvPs/RM9AIaAQ0AhoBjYBGQCOgEficENAknMBrEp5ppZqEaxKuSfjndC/Ww2oENAIaAY2ARkAjoBHQCHxFENAkXJPwLAlZK+FaCddK+Ffkvq+nqRHQCGgENAIaAY2ARkAj8DkioEm4JuGahOt0dJ2O/jnehPXQGgGNgEZAI6AR0AhoBDQCXy0ENAnXJFyTcE3CNQn/at339Ww1AhoBjYBGQCOgEdAIaAQ+RwQ0CdckXJNwTcI1Cf8cb8J6aI2ARkAjoBHQCGgENAIaga8WApqEf04k/JO1OpohcHnIxtW5MYwVgWLEns2qncJRB/bf6Y6eBPI5OnJ3DAfNgO7oDSxs0B298Jm6o1e3agfu6OeHirDiBF7uji7tzo46l2eu23+I7uiBj5ncHb3Irszsa0/3cDqXq77m3F7UHZ2dz8UdvZvg/lIVa40eRgzzi+WOzt6wlofAUO7o91araKGAuaSq3dG/Ws8JPVuNgEZAI6AR0AhoBDQCGoFXiIAm4Z8TCb+zVkfrMyThtxbruL9Z1SQ8azT5u1qU2YF/2KJMk3DVEk+T8Fd4q9WH0ghoBDQCGgGNgEZAI6AR0AgoBDQJ1yT8H5WO/mVRwjUJP6ZPuCbh+jmhEdAIaAQ0AhoBjYBGQCOgEXjlCGgSrkm4JuEbe9AkXJPwV3531QfUCGgENAIaAY2ARkAjoBHQCByDgCbhmoRrEq5J+PHGbFoJ1w8NjYBGQCOgEdAIaAQ0AhoBjcArR0CTcE3CNQnXJFyT8Fd+a9UH1AhoBDQCGgGNgEZAI6AR0Agcj8BzSXiU9NKDjxlG9lcD/BWnCZI0hSVu3kAQhbizl+Cj1TrS/W1cnJ3C6zPDmCzaMNMERhICSNQxxDWbx1Mu4EaaKtdpumrLliJNEpiWA3GZhiX/W2t28HG1jYd7HQzGAS7NTuHCaBkjtgEYNJIK1J+yWUgNU8Yw0gipYchvjsCR86OK/1QChKYrYz3Zr+PjtTp2einOFSxcmRnHVJ+DPn7S5CdjpDwsNxk2Gy+OAcMGDBMpLBlDmVv5gMw1hW8WECYm7lUbuLPeQjMycXnQwBtzo+KO7sRd+TxSnivduNVRaComxzICpOAYFtKUY6Tq/1KeG8c10TNtNAPg9tI+7m4oY7ZvnhnA1clBVEzAjDiGJWMoJ3YeNwbA65Mi4T8TBwY4SV6nFKmRwEhDGIYNIzXQtRzstGP8ZnETqzt1uF4B37s8iQtDJdhxDCcN5bByntn6oPuAkY2BhPPh/EykBufBORArzoPXGmiYLqr1EDcermK92cXExAS+MdePM30OCjx01Du4kmoMnjhXSZDhzvNWYyC1Bat8H7rI81pvJsDSRgP3N2tww0Dc0a9OVzBaMGDzfCKuJ7qjq/Pk59W1oGs6D02MHIUlx5F5KTxTw0Zq2njQTbCwtIXVeg8TRopL5+dwbsRBCSEsWRZckaaMwXWej2Fw3cgY/Em2FnjNBSe1aBPLRmxYuFkLcXdpA9u9BN8YijB/Zg6TZQ92HGYriNeXi9VAwjWc8hvM65zIz1KT35Hs+y1TUGuBaz22Cohg4hfrPu6tbKNJd3RsaXd0/UTRCGgENAIaAY2ARkAjoBHQCLwkAs8l4UHaPSThRwbgK3zCX2kCS0iUAT/28cleit+uNgGS8JkpvDEzgomCo4hL3Mts4MjtSCQVCQ/l3V+RcOsICY+TBJbpCAFISDxhYrfdwu3NDh7XeqgkvpDw86N9GCUJJ5FjSymZEXe3D4i3mZDUkpSRapIMkq6SzmaBgNhAaDqIDQOL9V0h4dvdBOe9Aq7MTGKmTNLENmAkWGwjlsHCOQh54YFjRWpJooX8CZs9JOFpisAsI0wM3K/u49Z6F83IwpXBFG/MjWC8CJhxS+EixxSqqX7LcDxeGzBcpVqm2RhCyDi2Cjj4lo2WD9xa3sUnG9uAW8DbcwO4OjWMfu4StNV5MpIg55udZ05eY5LCbAzOQ4IMKZBEgMX9DXRMB7udGDcereHJbhNOoYjvX57E/GBRSLjNYAjnQOL67BhcCwlJoZeRzyNj5PMwDDRNB9v1ADcerWCZBHZyQoIJZ8uKhCPsnDAGySvPl0GRbAwZ69MkfCsGljf3cX+jBi8OMDM5hiuTAxjxDAn7IAyz66lIsqwxniMYyMiDGMTKABJimgUTGNRgQMZyDkj48n4P00aES+fP4Nyoh0IaqpiOHI/Hz4h8PkbCMTKBOuUYKphwMEaaIrUcJIaNm7UAd5fXUfUTvD3YxfyZs5go98GMMhJuRNl1JmRmRrgNIOIcgDRbBvK9YRRGAmYqqJFYRUSpgV+sB7grJLyIOWNTk/CXvOHqj2kENAIaAY2ARkAjoBHQCGgEnkvCe2ku8z4NVEZ5RfizyB+oDYYJbtVT/Ga9KUry7PVMAAAgAElEQVT4PJXw2T7MuICVAg75SSa2RSY1NkWLFHV85jdFSFHCqVhmHBTAbjPCje0eHuz10Jf4eG12AufGbEyQ76SALf2n1f4k9/ln+yIgplDJn5EbZuPynLhRxA5tSAhgcb+HDzca2PITnCs4uDIzgpkyMMDPiSopWrh8jqGD/Ny9JBUSzzFyPT/nUNyXPyM9DFPg/nYPdzZ8UcIvDSZ4Y3YA4x5EHaUCzRBBrmFKPCHj/JYRZ5kBSteVeWTz5j84RtsAmhFJeAd3N3ZUi7K5Cq5OFNFvAAXyQ84jBYJM0T96HdxUjcG5ZfRQjcPrZypcW7wWvRQ3Hu1hqUYSXsAHl8YwP2DKNaiQx5HDGceNkcJNk2PH4DUkfhyjDmC7meDGo22sNrpCwq/NFnG2pMITxYzv8uQ+PQ8GWCJEsGUevMx5HgenTJxIM7dSYHkjwoONXbhxqEj4hIcxDxL2cWJ1PvxwpiXLerURSygnFPVabdyNc+f1ILmmHk+O+yBIsbDUwup+F5OIcen8FM6NqDkwdkTtO9PPD74Poq+nHEOtV6WQq41jSNJHtsaJ1c29GPeWatjuAdeGe5ifm8FE0YSXqHPhb85ZjpetfY7hMjbGc83AyderwzGyFe4bBphz8MuNCHdX6miggMvJY03C9bNDI6AR0AhoBDQCGgGNgEZAI/CSCDyXhIfMNz9hU1mxKUymspIQhDE+rif4zXoDcZaOfnWuH9OucUDCc1GXhDgnyCQVQmLkxV+plfw7091Ny8p0a7VPrRHh+nYHD/a6KIMkfBLnxlyMHSHh3E8UbyEv6nc5ABKV5S1/Cq9KAStjUBQwI1sRrie1Dj7crGOTJLzo4vL0KKb7jIyEp0iYss10+YzK55npbhIjJik7kvIupCmjaZyvT3KdAgvVHj7Z7KAVGbg4ALw5NyQkvCjUMCfA/FNtIsDznI0ITKVWv1UAg/9H8ipiLIBWRsJvL7dwd30bppDwflyZLKNCEi4pyOZTJFzGyLIRHKY5Z+n/R4mnmaSStkxiSRLOdP0bj3awLEp4Ad+7NI7zgzZI4PqIkTBf44AgP2+MPBBzlIQ3AFSFhG9ira5I+DfmypgrGUJgCzwfmffxY5Ao5yQ8J57qHNTaOyThPh5s1ODmSvhEEWOeISTcjtOMhKuARB68YcYGSXgkJDyn90dJeCrHjwwDj0jCF+tYIQk3SMJncHbEQPEICSdBznR6dU2FhEfyM67J/Hrw/ImRqrhIEXKtGcDHtRgLyzvY7qa4Nuxj/swMxov2c0k4z5okPA965EEd0n0h+lJKwewNU4JHv1wPcXd1D83Uw8V0WZPwl7zh6o9pBDQCGgGNgEZAI6AR0AhoBJ5vzBadQMIzKZx120Ymhcd+iI8bMX69UUdUV0r4lbkhTLumIhWURrONRFUpfIBHdqM4RUaPsppX7m+rNPRcbt7bD/Hb7Rbu73dQgi915+fGihh1ciU8V6iByFTEiT8pUsrLmV7Omjk1kTmzYR31z8VaC7/e3MNmEONssYDLUhNuiopsmCSoVIq5Kd3QzNRwOwmRGKyhNp9Swh2hY+pcfFgIUgMPqh18stFUJHzQVDXhJOFS006CzP0P1c+chMMMEIu6e0jCScpMzoUq/FNKeB0La1lN+NwALk/2S024m0QwWHedGgcKqCKnKk3fTqnzqzF4jfKxzSRBaqqfKSU8wfVHW1jeacIlCb88gfODnpDEMpViOSXrqTEsxKrsIGUY45gxmGLNtQGgbpCER7jxaB3r+yThk6Loz5VNSS73eJ6S8m6eOEZkOJ9W9LPLTeLLmvDljTYebtRgJwFmRQnvw5hnCgm34uSgpOEgg4J4g7X5XMMqIKICMhkJl7hAgoiBJMPE4x5rwmtCwidMkvA5nB2xUExT2KbKe1AkXIWgchIuKf1ZQCk+qAk/XMaMcnCNk4jfqkW4t1SVa/IWSfjcLCZK3lMkPJTgEb9zh9kbOQknkT/IrOA8knxGSUbCDfx6PVA14amLc9Dp6PrRoRHQCGgENAIaAY2ARkAjoBF4WQSeT8LD9vFKOPOMKXVKPjrru1n67OPefoTfru8hbGzjwuw0Ls9NYrxIMynuyzrh7DTF7Iokkx/M9eo8v5jMg/uThGemV6YyPKvXG7i11cLjWltI+PzcNM6ODWHYzXTEjLgoEyplLCZ/p5QnbJKycXQoO+b13GRYjiOEa3l3FzfWd7DTizBXKuDSzBQm+4ooWH7GgI4mmzPHPctR5yBizEZDOFWvrUzTMmM2Euu8JnyzhnsbNbSjBPNDDq7OjWNUcGK0IKvXltrvPFc5q9G1WKOcm43lNeFZLbzUhJsIzRJaQYTby1t4sFqF6Xi4dmYYr02PoGzFQMx5sLaYwQ1SzWwQMQgjjqwfPmYMnpsYoNH8rYRap4Mbj1axut2E5xXx/tUZnB0uwYx9WHm+tODBMfLrcyQp+ugYufGcYKiiJR2zD9v1Bm48WsbmXheTE5P4+tkRTFds0EJPrSfOgWvp6BiHpmKqfl4Sr7N1ltX0C/UFtmIXyxtVPNjYgZNEWU34CIY8kmNixWNlc5D1yiyCWF3TvGBbxs40cqnv5hi52ZqF5Y6FhSerWNvvYtQiCT+Ls2MVuGkXhkjaXP/q+6DM32iCx/llxmwS78nqzqWOIBtDTOwcCQJ8shNgYWkdO90EV8cSVRNe6oOVBCo8IMZ7Kp1CEhRSho6YjkL8mLOe+wBkrP9gLdBrwEWcAr9Za2JhZQut1MWI1dNK+MvecfXnNAIaAY2ARkAjoBHQCGgEvvIIPN+YLTrijn4EKuGuVMuowNKVm1w6jHB/P8T11T349SrOz0zhypkJIeFMa7Xori0kPCfI/Jwh5m6KpJF8ZCw9d4C27EztJEExsN9s4+5WG4u1NorwcWF2CmfH+jFErp5VUqvTzBOHlUpJLzVlzEYSThKV+05lSjjdyC1b0odXanXc2dhFrRdjpujh4tQ4pioePBJgUdFz6Z5/N0HTNzVeKCRKVGoxq1P4sLpbVE4qo+KObuD+Zh0LG7voJgbmh11cmhnBaMGEKa7UyjZOVSXTtZqkSRHkxGRBtyLCB+7oPHrCsZW/fGgW0A5j3F7ZwcPVbdhuEW/NDmB+ahB9Fl3qSbJV3bkKUigw8up7pZeqefBPdU04l0C5zbNG2Cig1vXxWzqXV5so9VXw3qVJzA15sJIIphjSZcZspxiDrtycB391zCKqjRauP1xBda+HyclJXDs7jMk+KyPhvKiZudwxY3A9KbWd14Zu73n1NufP62FgM7axvLGDR1t74ug+PT6GyxODQsKlEIJYict+7rSfrdODin1l76dWbWbcduDyz/VtYqVj4sHyFlb3Ohh3gAtnZnBmtIQC/AMSTktCyUWgaVoWvFFrQW3KEV9d34MK8jQWt3rW79/dDWSMnW6Mq+PA2ZkZTJRKcBI62nMVUdHnNyQj4czfSA2YUpvB/1PZD3kluAQBsvwNBpSIwkcbbSwsV9FMbIybbU3Cv/KPDg2ARkAjoBHQCGgENAIaAY3AyyLwXBL+pH28O3osLcVo+ETiwbZWKfizlUaK+5tN9OrbmBobxuW5UYx4JqIoQjGr9Va0V6XxcutJYXZeYa1S0SUxl6m+JK4cybJljL1OgJUdH9WGDzfxMTMxjNmRMipWhDhK4GWZ60Jc0sMxSJUodscG/1THF4pJPi6p3BYi20YvTrDe7mF1t412kGLMNjE9VMFUv4uCyRRrkmB1LBIWO6ERmSEie2rSCEyNyVphSVZPExTMFGGkTLYipwg/SrG46+NJtYbUdnB20MH0YBGDLvVaEkflE88zzI9BQkiMArpVZxkEHMdicIN7k4Tz+EkK3ylKyvvCZgMrG/twC2VcGHMxM1RAv8P6fJUqrlLa1TUgPk5GthODCfeqJRz3kYZrMk4kZnmGbaHnlFBr93BraRvV7TZGRkbx+lwF42UTNHYzE7aEU8r8i4whs+V1T0KESQzLsdG1S6g2Ori1uIlGM8b4+DiuzPRhrMB06Ug5eBNnlgAcMw+SyyibB/9f1c9nbfBMlRi/ERrY2Glio9GVINHY0CDODRcxZCeCkzL6U9eCJmx50jhN33j9rZQ/V/RemfRlrfayVmscY71nYmOnjY29HsbKJsaGBjA1YKFixkg5D6bg08k/WzcSHklpXqcyLpSRnApCKWqcpYqnEUzbgR+neFxPsL7TRK2T4sJYipHBAYwVPZSlYwA7GKSIuHbE6E0FdszUgMvgE7+/cs3ztHrlDM/gi/qcKq+4uxfh0XoN9cjEebOmSfjL3nH15zQCGgGNgEZAI6AR0AhoBL7yCDyXhP83C3vHpqNL7aphwJQUaIDtxJI4RispYN93kfotVIouRiouSlaMOPBhBAGsPP1b2msxtdZEsxBkfcL5E0U8SGtsx0MQkpQZMJyCEK6uH6HRMeCHFhwjQLlgo88zUBKpO4GVkPZk6eEp64FVOnpiJohNRcBFTc6ITgGOBAhI2COvIARlJwzA2EMYGehPIgwVXQx4VIQ7iNh32U4yxdKAEzmwY6UqxnYXMZVJgwTPVvQzTVAU0qtqiwOrjCAG9kMb+72e9GwecgIhxyWL3aDZ9s1EnJKUqd7WVDPtrL92xz4k6Px/knybLvJRC67rgiX8bbOE2LRR7cRotmNYloexYogBL5VAAvt9xyn7pVNN9xTlT1QtOP8eMtiQEc98DM7DSbqqP7plomVX0A4iSX9utxKUimVM9qUoGT6sxIdtsn7cltZWz45B7CMZQ6nUR8dgijYTC1LLRNPqQ6sXYrebIPAt9JVLGC/TvK4rPcLpFM8xhDymnvKUT4iXCpQkRozoYAxXsGJ5gMW0emZYmCZqRgEtP8I+y6/jHiqlAsYKBkpsDxYGcKXum8nvFkKT10OVTpCwk8RaiYXItMWMT2rGuQ75/0kPpqnW335SRrMbo+4bKJg++ssFDBUAL+kgCZm6byCSHvWWnK+qzU/gJhyDAQeaDKp2e6HJwIzKirDSQLIc2Blvo2uj2Uvgo4CK10SlWETFsuEGPtI4gmvzs6l4urNOnedOFdyVdHQGTHyEWTu3BI4EIFTtfoSYbeksC6vdFDstH7HXh7fjBU3Cv/KPDg2ARkAjoBHQCGgENAIaAY3AyyLwXBL+n/7k0bEk3KCaxpd5mrKRdsSxEPHIHkTsDEqfaNuIYSe+Im9xBCPwYUotKlkWa5IVQW56qm5VpW4fknDXK6LnB+hFCUynANshyTQRxh5gluBJfXMPadhB0QhgMy0+9KXeVdWai7WWalFFpe8ICVfjJag4Jfh+gChOEXsFwLFBV+4UBSSphaLfRckmyU8QhXUEJE0uDdwU8XZiknASdLqrKxJOAiskXOYTww56cBxH+kS1E0/IVlwYQmiZQpqLcQNO7MMlZpJVYCJKsi7mKRXqEDZT+ZGg7aie6UoLtWElCWy6yAdNlCt9iNIE+5ED2C66VhlxSgszG32ow0NPrgdTvknCw5wgi7u6IvNCwi06f2c91jOir0h4B6ZN0ptiDx4SksziIOLQhWlYKKUNGP4+jKiLgmtKD+sgpoO5p0rx5RjKVz7iGMeQcEnRtpX3eC0tyD5JcQBGUoRlmigmDaBbQxp24XEM00YoVgJPj0EizGCLIuGi8wtWxFBIuGnBsGw0vQpi00HXLCDx2yg4FvqIU6+BNOzB47U0snXHOvrM5k2VVjATQhFnEmS23ROCbMRCwpkqbhoOOs4QIjjwmQsS1FF0LfSZAUy/jiQO4HAOhiPXg8dS+QexBF/YFo5t9GgwR6IfWvz2MIiUwDEiWE5BrmUtKiMyPBiFCox4Gx4JeBTD7LSRRhE810Js0QBOOfiTgIsSThKOCKn5LAlXa8FMAsSmBdvzsJO46KQW3P4BXOve1iT8Ze+4+nMaAY2ARkAjoBHQCGgENAJfeQSeS8L/q+vV443ZqGOb5oESniQJYirhaREtEqLYh2cbKDgJXHYZTjJP70SRcCvOjKZgoOtEmRKuUp5FCSf59DwhyEzfZq9ryyapM9AJSNUduBbTbGNYRgDPDERRpJGW1LlKzSsLxVWQgARQUtFNEkBVe84U65JdQBCEiBMDkecgtSzUkwRBZAkRLkQ99HkWyowZxC2ENOqy8+OThNtwYksIje90hUQpEs6fUV1O4FC1tZg2baIDD1FqIbBK6KaRkGaSPg8RPAYt6D7OQEOiaoR5nmx95iS+EMimx6CCIpZGaoliKQQ6bKFYKklbt73YQmq7aKQOQp9E0MaA3UHRImok8wFCjpHSIV2RVzrXu2yWjgQ9J1epmVFwOIYYiVmsW2YPb09S3pkyHnZMuLaLAacDK2oLcXMdZhy4CBKlhCtFl2NQdU3h28ePUTB8UdpJ1Un0gwToWiSvLgqOjT6rBzNswCB5ZUaC6cpc1BipqMYcg5MKmYGRuaMzIMNAAo8sBJkZHLzWdgl+YqANB3HQQclzMGhF8IK2BHQ8Ku0ZCQ/MzAjPIJEP5Jp7kYXApCN+RpAzJdyJOzBoPGdY6BgV9CIT3cSDGTdRLjqo2DGcqI0kCmDbzHNwJOODY/A6M2zgJoG00HNj9kFnjgQzKcj06aCfyHoxLQ9xnGLX9+AnFlKnDMtqoug4KFL17/lIoxiuQ1PAI0p4whIKRcJTKuGmjwiFrESB55DlKKSBZIcw+LIdmWiFKaxyBZeadzQJ/8o/OjQAGgGNgEZAI6AR0AhoBDQCL4vAc0n47eoJxmw0ZZN0dFXhnZPwjU6C5b02/F4Dw4N9mJ4YRr8HxFEIx2DaMw3LDJgxX/RV4+7YoqqozL+kUjfric0e4SEV9tSC4bBaGmh0Amzud7DXCeGYEYYGyxgZ6kPBDpGS6LPem8q0GJo5ShVPDRRippCThENUWFUTS2XWQhLT8doWEu4nKardLqr7LXTCGAMWMDpQxkilCNsOECUxEjLKzNiKJNyNbTFn67mdI+noTOlVdcVlM0EYsvbXQOyWhJBVmwE2a1UJDNBobLiviD7PhiUtr5SSLu3PGIxIQql/Jz6HJJzqe06QI3hJV3qq8/w6VglBCiztNrG33YHrFDE1aGK030XZIzKqdp1J7ocEma3iVJo+gyJKpaahHseIZB4kyOIFYJvoOH2oNdtY2qmjseNjoDKAs+NFDJbYX5tmYDyGo1TiAxKuxqAS3pMxmK6tiL7N+uY0hscxsrZ3LaeM3UZLxujVEwwPDmJutIiBAtP8mfYdCgln9sFx8whs6ulqDM5FpVhT8fclmMAzqYYWdpttbLdDIOlhaKAP05UCBkxeO3YZZ9BBpYoHJrMKuFYYwGHaPUm4DV8CEyThqo87XQzcuAuDaeoJUOu52NlvY7cZoa+YYHigD2P9HspmiJTlDdLr25VrEhhMq1dBIlfGANyI5FulvAcWc95VyruTBrBsD0EQYX0/xW69i3ZoYnjMxmBfGUOeiyIzEaIIlpWVYoBtzXIlnOnoPB6DFj2EBl0b2IKOAQtl0eYYodLd0xRL9Q7WdvbhGzam4n1Nwl/2jqs/pxHQCGgENAIaAY2ARkAj8JVH4LkkvMe372O2vOV3xsGVgVoMPNnv4c7KNur1LczNTOLquUn0uyrFltquoseHvafzQ2ce5VnyuCIAkkYuvY2ZTg5pk7TbiKWn8+rOHhwrwpm5KZybGkTRIrVMwArnvG93TuY5Rokdn9hNzJAGXHnbceEzcj4W1UaAIYeV/QAP1zfR6PoYLbqYnRjBzHAJrqX6OOfe6Coh3IAnfaOBLkl+VjXMfdR8IT2t44Rp2Sliiyo38HArwMLiQ9nhwkQ/ZsaGMVQswBYSrhysuUl/9ZSGbeoyNKXF1GE/aaWXZz2zmUqeRghND904xa2VKpafbKHglfHa7ADOTA5gwKWaS6SYTUBVXX2evb0L2ZicRz4GfyTzoFpusLZd9SNvwULND/DhwmNsLe9hcmwCX7s0gemhEpuBIQH7mas08BcZQ7rBcwzECElHDQtt2NhotfHh3YdobPcwOzWNN+fHMNlfkFyAOPWz2vWnxyhmfu9iYpdhxXOQ4gcZgy75ah2s9RIsrate55YZYHJsBPPjQxgvOLIfSTjnISp0vkizIgeuZV57hke4rpSvvdpc+Zci+htNYHmtirXtJkaHPUyOj2BumGaCyhCPvzgGf7M0PW9nL+NTrQbk51wTh+egSjfYzdxPIzzZ6mF5Yxe7jQDn5ocxPjyAyZKDvmzO0lEwO0bWPE01bjv4dqdiMJev7/wcsqZs0vP83lYd954sY78XYrroaBL+lX90aAA0AhoBjYBGQCOgEdAIaAReFoHn9wmPqalmW9a/WVyg6QjNFHS2GJYUWcAPYtzei/DR6j6Sxg7mZyZxZXYQ0yUrc/A+pJd0zmaaK49Fs7a8JlxRI24p0phO3ErJFPdpw0Ct7uOjnSbu19sYCQNcnp3C/EgZwy4VPdXjWtqQCfnI+m1Lq6wOUunnzBpe1T5MGadl4yWxtPYirVms9fDxWgPbvQTnSjEuz45hquKgQvrNNOaUQYGMblF5TyNF9cR87bAOXbUW44kzfViFFbqmA1bA36t2cHe9gVZk4NKghdfnRjFaAApiKsZ69qfHUOep5nXQBk0CDpwDLd4ZTVBttEheW6GB20tN3FvfguF6+MaZAVyZ7Ee/CdjsE06HddaEi7EerwLDBpGq1zZsWEyxl7R+A5EVIzJJ22msZ8OKTPiOg2orwU9Xt7G1uYuC5+GDy1O4MFxSaee8jjxdBhXEzV2xwYN5iOu4aomlXMWz8AXboFFBTg3sGy626xFuPFjHVrOFyckJXDszgLmyLYENKyY1Ve3unh7jsLUXFX3lD8DMiJySK2M9qtvrCbC02cL9jT04YYDZiTFcmS5jnA7squFbVtJApBnAyM74SPuwvJWctFaTvvCMyii3cZ7Xw26C+0tVrDV6GDFMXDo/i/MjJsqs9ZcOYaq1HefBggHVXI9YnTSP3B2d10W5tt+qRbi3tIndLvDGsImLZ6YxUQKKrCtXX6csDGFKMErRbV4ShhCYkp6HjPI1m603mtvJmrXwq/Uu7q5soZl6OIudLwcJF9+IU2xyt8xDZKf4nN5VI6AR0AhoBDQCGgGNgEZAI3AEAU3CCYYm4ZqEaxKex0qAPOijSfjTDwtNwvXDUyOgEdAIaAQ0AhoBjYBG4BUgoEm4JuFaCddKeKaUayX8ufdUTcJfwSNHH0IjoBHQCGgENAIaAY2ARkCTcE3CNQnXJFyT8Bd5FmgS/iIo6X00AhoBjYBGQCOgEdAIaAR+BwKahGsSrkm4JuGahL/Io0KT8BdBSe+jEdAIaAQ0AhoBjYBGQCOgSbg2ZtPGbNqYTfnDa2O2p+6H2phNPyA1AhoBjYBGQCOgEdAIaAQ+BwS0Ev45KeGfrNXRDIHLQzauzo1hrAgUo1D1S5O2bIcO7L/THT0J5HP0MO8YDpoB3dEbWNigO3rhM3VHr27VDtzRzw8VYcVsFZe5o/OcXoE7erXVxuTEON6a7ceZiiPt1KwkbwpGrI46sL+kO3rgYyZ3Ry8a0qLMkP7sdC4ntl9Bd/Q0RGR5CAzljn5vtYoWCphLql8Kd3ReZfn6JwnCUK0bx3FgStcAtfH/8n+naYwoDhBFkfzMdVzpFMGNnQX0phH4MiHAvhVc1/wOsMXmwVrPOpfy5/wOcOv5PXiuhyRNZH/HVt8t/d34Mq0IPReNgEZAI6AReJUIaBL+OZHwO2t1tD5DEn5rsY77m9UvBQnfbrUx8RmTcDvwD1uUaRKu+pp9yUl4HCkCTXJhWSqQQ7IRxzFs25Y/SSj4d/6cJJwxMiEnaYooVi0Oj37+Vd6c9bE0Ap8nAjkJzwm4aiaqNn43/MCX701OxLeqW3jw4AF838e5c+cwMzMD27KljenRwNbnOSc9tkZAI6AR0AhoBP5QENAkXJPwf1RN+O9DCdck/Gi/899jn/AvOQmnEk6SzY0kgWp4p9NBrVYTIsF/k2xQHXddF6WSh4HBfhSLRZjs6x4rRdwyLa2E/6E80fR5vBIESLzle2EcZoU8e2Cq5EEQYHd3F61WC3/3d3+H27dvo1Qq4cc//jF++MMfiiKus0ReySXRB9EIaAQ0AhqBLxkCmoRrEq5J+MYetBKulGCD7955n/AvOQlvt3wUCgVRukkmFhcX5fetW7fw+PFjIeAkFM1mE4ODg7h69TLmL57H/Pw8JiYmROVjGi73K5fLX7JHg57OVxkBlfmRSoDp2S1OYiHd7XZbvi8/+9nPRAG/fv069vf38dZbb+Gv//qv8Sd/8icHAao80+SrjKmeu0ZAI6AR0AhoBI4ioEm4JuGahGsSfrw7+pechHc7oZDsXq+Hjz76CH/7t38rf25sbIi6V6lU0N/fj52dHUk5HxkdwszMFN5//3386Ec/wqXXLsGyLVHPNQnXD9YvEwLHKeEk3/RD2N7ext///d+L6v3w4UPcvHkTm5ub6HQCjI8P4y/+4i/wV3/1V7h27ZoK7BmGTkf/Mi0OPReNgEZAI6AReCUIaBKuSbgm4ZqEfyVJONPRqXL//Oc/x9/8zd/gpz/9qah7VL2vXLmC8+fPw/M8Ien379/Hw4f30WjuY2xsHH/+5/8Mf/mXf4m3/n/27gPKsuyqD/6+L9Srqs45Tk/UBCWQkEkmfGDgMziAwekDgww2QRIgnG1yMAZjsMEBbAvby4ABm2gbey0H+DB4fQiQNaM4oxmNNKnDdI6VXrjf+p17d/Xrnu5WV2tGjGbqztSq6vfuveecffbZe//33mefV7+mpKqvp9w+L/po/SUvMgrkPnDbNmR92KbxS7/0S/FTP/XT8f73vz86napkk2zZsqVs0/jUT/3UAsL/0B/6QzE/Nx+Ae0lpv7yd/EU2wvXurFNgnQLrFFinwDoF/mAocGMQPrl0ueTvahXgpjCRKqjjuo5Om662PBrGI6fqeOjpCzE5f9Rkm7kAACAASURBVDLuPrAv7j+4PXbPdx2MFJUU19JaxNB+Su+IKuZKCqx9rpoaNwWhmLSTOqpuqVEdk7DnsorT5xfiwZMX49Ezl2LLZBj3HtwXd+3cFLt7zTMKSTX5tBF11YlJ3by1N3FMWeWEptKCT0vrPi8gPGLUnYlxdOKJ02fjncfOxvGlSdw+140HDuyJ/RsHsSlUIHfzKOpso1Ci+PqjmtRRV71SSXsc3TKmMu5YKt/r33I1F8NJFR84fi7e/ey5OD+KuHdrL151cHfsHnRiVpXzdg9eXeU+U+9QAEqf9R5NOlFHrxmHvXtl3J0y5ksxiAujiPc9eSoePno8qsEgXn9wW9y/d2tsrurojZdW24hOrwUP3qs6NCjhnf2o6qYNY/VT1SsNUKs7cakziJNLo/j9Dx+NwyfPxWAwG5917/64c+tc9Cajtjp63fSpYz9zqbF7eRz1OKJSPReF2nG082fc4zriXDUXJy4uxYMffCZOnF2MvXv2xGsPbYmDG/oxiDr69XJbj7pq6J5ziha+qSZRh8q9La0KWzQ0HFfdwn/H6m48efRsPHb0dPTGK0119L2bY9eg7BaOTpmPrI7eaTl2ElGrmo76GKLZr125b9Lyb2W0KsP34oNLVTzy1NF45txi7I067r3zUNy+YxDzsRQ9bFmPoi4V2NGibaO2XpYbtqm0g1ZVRN3wVcPrkxh1ejGqOvHuM8N45MljcWKxjtdtm8Tdh26LPfODGEyGLX+Oo25ZfVyWQcO3Dc/WMan02zxU0ak7SoKrUFYWhurow6qK3zl6MR5+5tm4EDNxx/j8S6I6+mTciXe+853xtre9LX71V3+1RLRf9apXxRd/8RfHZ3zGZ8ShQ4dWI3gAx2/8xq/HL//yL8VTTz0Tr3vdJ8Tnfu7nxv/z5V8er33Na0rqrrlC18lERelxVFUnxuNRAemusUrr7mllqfvM5aSuo9ftlj3o0nZXVoYxOztoil8tr8T8PCl5+XJ/YfEi1qry3m5b0b0pLKeiexN91Ib//N1IoebKfmbEs3RJxDLlfK2/4/JebZQK2dmFIvc7Zcx+j8bjqPGMZ6UwK8bVaZ7xnbGV+7U/mUSlr23/9d1ntgQYl/aNW5vuG01VrS8ruKXzeDQubaCxwSTGW1peLu9Ac1HbrvcWundiPBlFt7tWNKiv13imbbOMcTQq/dfn5ZWV6PeM/0r6JF3NR6/XpHgbb9O3arXivv42c9NUGUfL4uAxr2hXVYWeSQttoxO+yV4W9qib+Vidz6I71nKZS2Noxqcugmj3Ox98MH7ybW+L3/3d34vRaBz7D+yLV73yVXHnXXfGp3zKpxTH1d133RVzc/OrRQ6rTvJF0+/CL3i+17vMkFd1TbuNyMZP3Wbe26g6upW1Usbdi8WlxULzUpW931Rld3euiZwj9LBHHZvmmikFFtGwLc54+bQDvIpJ7YvPExCmFtBNk7KOleGwvH+m7VvSIMdW+GZ5pfQr1wDaNOu34QNzPMbP5rldP/jfWk+6oNnVtDLObKfwXFsDQzuZoWB07puMFZ7sFro1Mqzht263qQuQdM/1bAvP1adJmCayr6ml4fSIhlBFLpW1XpdCfTk3aKN/PbRJeeL0iZbH9cmY9Md4TcjKynL0ev3Sr2I1jpoCmdaOv8vcdrtlnUyvoysE4BXz19gLa7uuLxfKWh1PSpZUrkn8ak7zZI3pQqDX9VCVPq3t1I0q6I+V8tSg1Ts57+avyGzyfHWrSVPXodFRdMm4rKWcb/RMPvR9r2/NXj4pIfVC6pdr09BazrYbXloZsq3iilMULj/byJ4X9Co2/BrnvPTpubqgyNq2rozfdAD+d1rEFbKmHRDeTz3NPuDo15uh9dTOWVmLRafTo00GkjmyHsu9w2FTj8Y6Ma+tbJzu3aq+Tf1tzlv9krTN9ZprvcxjYwysrt1p/tH3InOqKOurNaubUzHa+jnsl/5Mv/QxZUXyfdHrLf81+i11GVmzNl5/QfnjY/jyG4Pw+vxzqFImu8ARIJwB0RyptTxejkdPVfHupy7G5NypuPvg3rj/4M7YOU8QUQRAbKNYl6MB4eOoYtMqKL4KhI+BcAZIA9T8Pn3hYjx04mI8dmYhNtYNCL9z5+bY222FVQFNzYKoGXBNyzEYDUrb0QGOgMEW9E/a/W7jKsY9ILyKJ86cinccOxPPLo/jjrmZeGD/3jiwYS42AdMdwhr4a9socKYZP0APQAJto+iXljsF1i+2AGoSK9XGAsIfO34mHjxxNs6NI+7d0o9XH9gdu2e6MVuAFwHE7kvwqlcJwgFMwhLzt0dmlZXWgHDPXoq5uDCq471PHY/3HzseMTMbbzgAhG+PzdUkeuNFVaga2d6C8LqMXBsJlJs2HMvVLEdfrUTd4WCo4mLMxamVlXjw8cPx5KkLMTM7G599z4G4a+ts9OphzHK4FGO5c4M2Bi0In2qjHhZHgjbOxXwcv3QpHnr8mThxGgjfG6+9fVscmO/FICYxE0uXQfgqkB83tCgWvvFkG4NV0VlAeHQCPD1W9+Opo6fisaOnSr8P7N0V9+/eErtmquiB0Y5BWwXhRRy2jpBmTouTogXhHb85F8q4UbIF4cvdeOTJw/HU+cU4UI/j3jtvj9t3zMVcAeGNU6CA8OIsaNso71lMlNUCfXPWKMAE4ePOTHFovfvsMB5+8kicWIr4pK3DuPu2Q7FnfmPMJAjvAPqNImSK49oCxCccN5wSHCzmATd3WWSrur8B4RH/37Hz8fAzx+JC9OPO0eJLAoQvXFqJ//Af/kP82I/9WEmpfe1rXxtf/uVfXiJ5qju7KA9KUgTwkUceiZ/92Z+NX/mVXykRdHvDv+mbvim+9Eu/tETLKZdStK0FxP5NETFUKd00xApwHY1WgYW/PZf3ToOCrExNqedzq8q37V8BM1PAzffT1aizynsaCt6ZR6/ls5eV8nOPokoQxljL+/Oz/J0g6WrdhW7FIG5BaradCjifu96eYTQpwLMdY77fmPK7fH+R+62h6ZnpPrpnNBpGr79GEF438v3qK+lXjKIpo1S/XNl+yZJov/fM4uLiaqG/6XlIx0MaQVmlv4CuVcdIMzd4rRyRN/Vu99un7bNpYLTKd/0rjaqPZGOwK+u64SN9857f//3fj5/+6Z+O3/iN3yhtcFT9yT/5J8ta2bZtW+zcuXN1nnN+zNv0GLLdaaPsWn2Zpkfyr9+i7tNX0t9naOv74phqTzi4Xjscbvrl/mne9bk+Z7+Tp/I9a63ynvRPHs3j3nJ+c66uXj+XHXUNEM4xNYC0AebFcTWZlLEmjf07j1skt/yd6yAdFOiET6aB4NV8PL2Wkn/TsTTdN/dNnyIx/c4ce44t51Q/si+5XvI90zydfUgn4DQd9MU6yPmbPsViev1pW58uHzN5HUO/2AtruK4jF1IOJ0gyzux/0i/pdS25diVzZ1DqZvtFgzcneaTuIrO1mzydtMk17btcN6lfpufG87nm8FH23TYuVxYvxWvuzfcnvRvHWOMAdTXOwsZBC7hdW+43AYcX9mKnrdExyf66xpV0wbtJw+n1mDyYummaNnjY3HgWTdgV6E1vonHqvZQXKePdk7J5GqBPr9uci+Q/c6UdMi7ndJpPvceVujoL1RqL+dW/4jCY0nfT5Eg+St6a5u98Jh3WKbfSNnLyTAVfvQyvG4LwcQm5NFcGjfPfopUi4V3RCOeEjsbx3rN1vONwA8LvObA3XnlwQxwcRHTriO60PBGRts4avNksXAt06h9O/+n2IpwilP6qU+dH8a4TS/HBMwuxabIcrzi4N+7Y2Y/d/SZIXbB4e41gidbXNcfZ2jouh21mnPnOALoA5rDf3P/EmaX4P0fPFRB+5+xM3H9gZ+zfELGFR7xg1zpGq1RrokuFcSfNmHRBnxO8zjTIqgQXlzsRw0nEY88uxkPHLxQQft8WkfDtsWsQsaHBbwVntacntVGehjC9elSiuCUSXjdjLn6BbCMiLnWinD/+nqcuxcNHT0Y1IxK+Ke7fuyE2dzgkCgorhB+1zkbz0PjXrmyjALa2T3wYngPILkbEqaU6HvzQ6Xj65PkCwj/z3t1x19ZuoYNxNGC0ek4b2unWgB8A28T2sw3zj8+M/VxEHL84iYcePx4nTi80kfDbN8SBDY0bwk/hzpbm6NbMaQtSK7RqMilK9kOOw/vbuP+zk4injg7jsaMnC21LJHzPbJkL4rY3bvle5KSd0xL75izw3jIXbS4EHp+aC22MOxEfXKrjA0+ej6fPLca+mMS9d+6P23dEyQARCfdMroWWxOWzTnEANHw7TqDPAdmOw3ThZT/vPj2OR548WUD4J24bx92H9see+YjBuOUR97VrONswjv64aXtUhF+zjv1pHaVTcqXLaRbxO8eG8cjTJ+JCPRN310dfEiD8wXe+p4BqP5QfAP7Wt761pKKnMqWIAGQXBfLwww/HP/pH/yh+4Rd+oewXV4DqG7/xG2P37t3le0o1DeESdZiKZvl3GqAUWxoylKJnMyLhc4rs/Pnzq0aKd2rPNQ2yfZ6GVipl//Y8pegZ+9XTiM/f+pIG77lz5wqAS4MxlWcDXEfF0PIen1PCVzsX9F8af/H+DwZlXH5nfxKwpsGVY0WrIvtbT71/62sa1GmE6KsxmSNt2C6QyjtBq+9VtU9j07Pa85MODFEHOmVN1w1AeAIX/UYDY04njO/0Sfv6bQy+SwOXkeUnAVIeg+czzyWdPePvIptbR8Tx48fLu5LPtMWoykhJ0jnBmmeNO6OSNzP+kkExaYx315kzZ+Lnf/7n4x/+w39Y5ovj6U/8iT8Rr3/96wufJV+po5B8lEBYP9AHn/ku70GTq50r2TfvRJs02pKuacwZI1pZI7mupsFl8mLSZhqwpjFcIoatc0y76Jy0njaiM3p8LWfCjWg57UhJAJaOF/1BE312pVPKODNzJmnqHmN1z/bt29vI8OWjE70nnR76n46YpJ33W8PJb+63nnOs/u0ZPOQ+xfW0bZ7ynlzDaEZWoIW1On2UY/J8vs9v7+Og2bhx4yoQzr7iBe9BE2tI//KaNvTzvdZ0OlkShOt3ykrtpexJGnhfznfKzmvO2fMEwtPJkvyGXuYPHfyNFgmyUiakU+M5/Sog8eaBifedO3upjDcLjqbcSBmbvIR+5sSV+idplbIodUuCy1wfCdayv8Zl7lIved696TAS7JzUzXGfCj2uOkSuO7aPLxCe6zzHZX2kwz0dT6nnUmf4HK+mbZE8kHzve3TNNYSeyVOes3ZyfnJ9pMOtyPvWeZtyJx3WKXtTb7o3T7hYzSKq61U9Pi2fcyzZr+wjmWQc6VDIfhoLWiQ4T32s/0mzy04G2bFrzEy4GUX2cXDPDUH4ZHQZhK9m5LWoE6gUW2tSAqVgjONd5+v4/SPnY3IWCN8Xrzy4MQ7NNIZ9JxFxS5QE4JxLCWSnsxHqcR2dXgOgsm0g/N3HF+Px05diY70S9wDhu2ZiV795RwGK7SXInck8fSC83NAAo1VAlkFFYKTf3P/h00vxzqNn4rhI+Owg7j+wK/ZtiNjkuU6T2llStJsWV8GKtgFI7SRgK46F1SzNOlY6VYzqiEePLsa7j59vI+G9eOVtO2L3bMRs2/+SIrJKlCZdvygQqfCi4NK8W8BXwH4LRv1a7EZcWIl471MX4+EjJ6IzMxuvuw0I3xibuhG9oclovB+Tq0G4r6RHt0C/ZPG3oK/oA46NKuJSFXFqAQg/WUD4YHYuPvO+3XHn1l4B4YMpEP7cNuroEMgl0l+Vca7Oh+hLu2XgfCfixPlJPPj4sTYSvidee8fGOLCxAeA9RmKJ5jfug8tz2k5qjGJSUt6bbIgpcjZAPyKeHQPhy5cj4SUdfT52tiC8I6Df8s0V/SwR+ybzofBB0qjJ0ll1DODBDy3W8cgTZ+NpKfXVJO6960DcvrOKOWCXY6ed61wPxlGSkBKEl9e3Ke8J8ou2bHjZz7tPAeEn4sRSHZ9Y0tH3x+6NVeB7U11SolreNI5Vp4fxlXe0DNSC8LJW2zZGvQbAv/3oyioIP1Qde0mA8F/8hV+NX/zFX4zf+73fi127dpViUn/qT/2pAvLS8EjjOI1YZPlX/+pfFTBCufzRP/pHC3AXRX/mmWfid37nd+Lpp58ugGPakE/DhvLbsWNHfPInf3J80id9UjF2Pfe7v/u75TfDCLABat/xjneU3/oA5H/CJ3xCcRAw5NLbnGCUYSRd2DP2r6ch/IpXvCJe97rXxcGDB4uizChJKn0F6OyF51xIQzEVNxpQrAyAP/7H/3i88pWvXI1qowNw+eyzz5bq2KpkpzNAP+0JFhnV5tUOgMOHD5dtAFL8EyhkJkGCgXvuuacU9tq/f3+5533ve18pmuc+n7/61a8udEwQ+9RTTxVnCrCocN7nfM7nFKAxPV5pfZ1VT+9NaucbgHCGp6J9Dz30UHzgAx8oPGRO9Z0RjB7oY06efPLJcm422rh8ZkzT4NzfCZTQTP8feOCBUm1cNX60RHPPqd7vnUk379b2fffdtxrlTOdDATptNtVNjrrN3mqi8Gj84Q9/uNRN+PEf//Fy/NjXfM3XFB40PnOv73v37i1RcX3Q32mAhD6qp+MtvIGPfX89EC7qjkfwv33mxpagzXrQp3e9613xX//rfy00sG5yTWQmyW233VZo5ycjTd6B5/GJedN3bbj02VrJ+xNg6nOCxZunX3PntPzI91hn+pCF7cypMaCh+TZW6z2BzP/8n/+zyBX9c+ybNZ1GtHWOl2Ty4B3f21IzHc00R6rXK6KHX91nbWrLOsK3LgYz3iKLvB+vehfDXd+Ac2tWWwxptPJ8AmPj0AZeIQP9G91kDFmztvck6EjQpp/Gjj+MkWxIoGLOrCFtqTnwaZ/2aYW3/DtBDpnpGbxFBni/8ZBV+mcNJVjQl6TLc+bxeQTh3k036Be5ih5oh454Ek3RBN0yi+GafLVGEI6mv/orv1bmwDr89E//9LI9JJ2m9IPio36j42d+5meWOXr7299edM901tJ01hO+wA+2m+AvNHWvzzkE8Ywf/8ajxoZHjdW9TcZxk30l+m1rUNE/101K+vgC4dNOFLLEuiZbrLWMNCc98Z+/8Tw9/0f+yB9padTIWnQmG8h284in07lsTj3jNwcYfuaExGPWpWe0h68yw8a/8aI26VLPW0fpnGan0CXWDzmhfWuNvXDvvfcW/smis95FbmrLCTL+BsDxBZk+nZVDXpA5v/mbv7nKj3iObCXb0sGfNlKTo7kOwm0vbTdLx+nzZ2wDvgzCr0AxFo/Ib0n1aRbT8vI4HrowibcfOx/1mZMFhL/q4KY4NGOfaURVQnGtY2/auTedXZafFxQqrNmgxAKEAL+zo3jv8UvxodMLMV8vxz0H98Uduwaxs8nMvnIObZVoF3nJti1h4yk0llitzYKvgfAq4onTS/HgkVNxYmkct8/Nxn1A+MYq5jNMyG1RuiUE26Z157vafhbAtprG3W5+tIe+1wkY+LEjC/Gedk/4K7b145W37YydcxF9CL1NR79CQK1Og331TepygqRmo+XlcS33Ii4ui4RfiA8cPh7VzGy8/tDmuG/fpgLCSyg+09GnkWl6JaUNZRslLN/StgXh+rXQjTh1cRIPfuhEPH3yQswMZuMzH9gTd27rR3ckitzsYWxS5Nvny++2s1IPWhDehP6n5q+dowvdiONnx/HQ40dX09FfA4RvqkqSeSUVo0zDlCRP8N/sFLvcxlUaDl9gxWMFhC/GB+0Jr9s94fs2xI7ZqsnKwLMtCF8dR2lDlNokT6WqTvNTGUPj7PjQQh0feOJMAeF7OtLRD8btu+z/bwDy6jWdFZJttGyW+85X57zldfgAr7331KiA8JNLk3jNtjruvv1A7NlYRbcJpl8xhlVngjYyK6KbTqXWGTm1FW0iG6WO+L0jQPjxko6+r3v8JQHCf+LH3xb/9t/+22IwMkje8pa3FAM4U72mlStjKQGj/eM/8AM/UJTXG97whviWb/mW+LzP+7yiDP/Fv/gXBRy4GCOUcoKNI0eOFAW7b9+++HN/7s/FX/gLf6EoPQoQuAEyGTEACoOG8vU9Ze49DF7pvwwhyi8BJkVN4QHTwIt7GT8+B4z08bM/+7OLIey5jIp4N0WPBlKMfc6ApYS1z3BUKd67jFH0k6I1Hsqf0ayoHaMj03UpcmPQHiOYcwJYTs+357X5cz/3c+VcaUAHPdAXoFB5m2L+gi/4gvgzf+bPFIPVu//Tf/pP5Rn9+pIv+ZKyb59Rz7hgcAAOf/2v//Vi+H7lV35lyU4w9vTeN4a9vbVrVPQ3SDtllDBIZEWoFm6+zSteQjPfm9t/9+/+Xfyv//W/imPAnDPGGcM+S5Cbc2x+0E+/jQs/Zso3Q9kzCR7RwrvMt/cAVVLEARBG8DQQ60yniV3T4r/6wya11cVQx5u2bvyX//JfyjjwKMObgYeP0N1ccgYwyPCofugDPgQk0Uk/zQ+nznS65XTreOXf/Jt/U5xdDL1v/uZvLnRjDKaDiBH7H//jf4y///f/fjFoGaaAJX7As/qc60XtBjyNptbU//gf/2P1GEJ87L3p/EC3z/qszyrjYzQmaMxo+HWjltehad6f2xD0j9z4b//tvxV5Yd7xu8/No99opw/m3tr54R/+4fhn/+yflTnl8CNrMkLteVsEfuqnfqo8+23f9m1lfZBhaMCRgTfNlTFau36jGUP7C7/wCwsQQB+yyZr8mZ/5mUJnDkm8Z30aP4fFf/7P/7n8uP9P/+k/Xdah+cKbnHHa8x6XdlL+GYs5NyeZ7ZI8bgyAoHEA+OaRo9EYAUbvs7Y4SdHFd+QEZ+Ov//qvl7aBwUyz1a77OUjJPnIgU2yvy/rPEwgnq/SHXEynQgJtfcZPgBC6ko3+fe2U7GLkrCkSfvHipfi2b/3O+LVf+7XyblulyGHzYz7R9ju+4zsKL8hisa7wSPIi+uEha47sx3sAk3tc+ky+eR85T+aac7TPLIpcn/iDHCTH9+zZGd1eU4nGnnP0cF1/Tj6+QHhu/7C2yJf//t//e5GVnC/kOX6eziTB02hGjpojYDczn9giZHw689PxSNbjLWuRjEfb22+/vawx+oBMYwNox9o2h66UseaFPEvZQi5xfOEVfJFyIedGf+gTp8AAzpkJp38CF5yf7BkBCzLg67/+68vfmZqPj2zb47j1fuveNj8OXHrbuFI3NxkEQrpr3B5wU3rsxX/TjfeED5cvw+VpwAA9KLLBqOHmknq3vBzvPzuKdx45G+OzJ+Lug/vj/oO7Y9+sIl8Q+8oUSAZeWgAjdFpAk9/t36sgvC1I1RauOnPuYrz/2Pl44pRdyfa+7otDu7fEtlL3CHCf2tfT7uUtCASYKuH4NiSfgCnDzaXeWa8F4WfjPYdPxanFUdw2N1P2ne/dOBuDjrBi601YBeFQUBboaEGf6GgBho0/Iya5z3sSk+5cDOsqHjt6Nh4+ejoujuq4e1s/HrhtT+xQwG7c7u0WnixR3FLJ6PK5zUKzxTDiYfB9U6CrtNHuQx31BnFpqY73PHU8Hjt8PDr92fjEQ9vinv07YgNDbOTepsBadPId3tPsO2/2UjdF08rvUnQCbZfkuDTKtTuI0xdX4qHHD8czJy+Uwmx/+IEDcWj7XPRG9nDqcwtSn9OGcHFTYO45bdgT345jsTsbJ85eioc++EwcP9PsCX/NHdti36ZeqEVd+MnclnmeGocIco6jagqzNeNI0G58DTM/O+6WPeEftCd80u4J37clts52o2Pc9siUYntNwb2GP/W9KcxW9i2tOhPwgb3cxqcP3bIf/ulLnXj0icPxzNnF2Nlt94TvmiuF5Ro2cX++f6oNc9qydTO+dqw5HxwBpXBhJx4+uRwfeOJInFqMuH9nFXfdflvs2TgILNuA8FGTilKK7Pk1nbJRct/b+Wjz30vxntaR0bXvsIp3HDkbjzx9LC7W/djee2nsCf/BH/jh+Cf/5J8UYCet/G/8jb9RvMVXX6lA83Pe3X/8j/9xMbREPb/2a7+2GKyM6u/8zu8sStHnQCtlI0rHCGfsMFqALMr3TW96U3mlSNb3fu/3rkb+GDkUJsOVYgNiGLeMIeAAOGVop4HknQDqb/3WbxXDCfhleDKa9clzgJF0e1HiTHenaBmyP/IjP1IADYOBkqQwGQkMAQY8Ba1/b3zjG4sxB7igAaPZ74ze6SuADXgyLBmAwBNDmLGZaYzalNLPmcFYBpK0zdgG1oAoCvvrvu7rynhdotz//J//8zIW/fBe42dMoC3D4Lu/+7vL38DBX/2rf7UAs4yYZXStkW9ruG4Awr2FIcPQYHAAneZUlgMjlDGEhv/yX/7LYpgxYv/yX/7LJULkOT8uNOME8duzDOQ0noyB84Sxhd5SwtFfhMKc4iUAmKGDrt7NKEK/u+66qxjMnh3MXt5bfjOjb3b1NKmjDDq8+8u//MuFt10MaLwm2sYwfPzxx8t6YJwDSfjTHDEwgRJzzUFlHv7KX/krxZjPSO/V/dHnn/iJnyjAEx/+rb/1t+IbvuEbViOyabzhefPsnQxa9HDpB2cU2ukDfsBf+oi/gExrisMAvdFMO6I76j7ov3XwZ//sny28jQZoOL1P/GZoWMR3C4AyIsZpw0DnmNHvzFQhY0SyONKsI7xizAzWv/23/3b86I/+aKEl+YI/EoRbM+jqB+//vb/398o6xz+MeW1xYDGKRcDIFGCLU4XR7p1oBCBbsyrfa4vc+uqv/ur483/+z5d5djHAOVIAfjTSP/MMsKGrdYB+aM1RwHAng377t3+79E0b3meeyMSUq3iGHJFdhIc9C6iij3nMuWToA+H6473klv5wRJnH3EaER/Gc+/SPvMSj6bS85tw9T3IB0AZQrFX94OhAd3LO2HyGXuSweQKmrq5zsNq/NYJwsvFN3/BNxUkie4RT8vM///NX90UQ2QAAIABJREFUa0rg7ze/+c1l7vE2h415TMCHx9END5IpdBDZTc7iB/Q1d+aSHPrX//pfl/sBfuPwLjziefLIvfTq537uZ8WOnTti08ZNjQNY0cV2XVx7HX18gXB6DS+jkflHf2vBekY/kWJrggwg48kna4/zy3olAzzvWUViOTo9Sy4BzXgIoDdP5pBc55ByOov3epdsPmvce7yfvLae8Vk5qWJ+vswPHeWHPUF+ksvkG10NbLu0kWvWWiSL9JUzgcOMHqZv09nJkfet3/qthQ8y4y/rh3A2Gwt7iG78oi/6oiLTyK8E/I0Tah2Eo/1zIuHLI3Hb9mpBeNHNBTy00c5SobIqVWwfOTOKdx0+F+NzJ+P2fbvjvkO7Yu9sW/0aQG7Bb1NVuimP1qQHNj9NYnFT8bsUJi1pdE0Var/PXFyKh49diCdOXIi5ahR3H5KOvjG2tHi1U6pTZ3+bZyAd0dlmT7hK0IprtThtNSc+YtLtxLiq4qlzF+PdT5+MU4vDODQ/G684sCf2bezHoNNWmCasM8LOSClAvkkNKP1U5bpUSW57PhmWf5e9YN2ZGNkTfuJivP/w6VgYR9y1rR/3HtgZO2e7ZV9yU6ArAVdDJenbJZ2ngKVmT3iplN3SqtOmR5fyat1eLEhHf+Z0PPr08egN5uK1t22Nu/dujo2dOqqJdPPGcaDQWrMFAM09DaRNtaHKexvVLm2U1O8qljr9OLM4jHc+fjSeefZcbNi4KT713j1x29ZB9MuRNA0IL/S4qo0GIF+7jSraNG/pXJ2ZOH5+qQD9E2eWGhB+++bYt6FbQHjHOAqd0PvKcSSAbIrboWdTpbSk9WfhPpHwCRB+Nh4/djp6k5XY31ZH3zbolLJ0HQWJSvp/swUgnUX6WfZQ19puedmcN9WMoioKvenX04tVPP70yQLCd/Umccdt9oQPihOpBNMppPb9q9XRjawtqtZwVpv2XuatieSVgm4dvazi4VMr8eiTx+PMUsR9u7tx54E9sXu+X+owGHK3wrtNrvzltPqq8G6pq1m2WXDM+N8Wi6YwW6lob0/tJOL3j1yIDzz9bCxUM7G3emlUR//2b/vuYugzDER6/9pf+2tFkU6njlNQlKf1m95bIJMhSsFQgoxVRg0jnzICqim/v/k3/2ZRpAAooP9P/+k/LQCAMhOFYBC5KFfKWAQdwBKNZrxQWNr0GSUrYg1UAz7f/u3fXow7ilsUndEH9AF5ABgQyOPOINQmQy+Nah70TH2jwH/oh36oKFWf6zPFT9lS0iKSxv/93//9JYJpLJQ0Rfzv//2/L+OnXClxbfKOexdQygg3Tg4KhlyRgW0k/B/8g39QwAHjmTFPSYvQ/ORP/mQB8YCkzzMSri/GiY5f9VVfVfrCyBZVQxOgjWHoArqMA1BlIGUqcZMC+fyA8Nzvhn4AVYJwEXiRCv0yH+aNQSZixyBmPDFu9SUj2AweBq17Re+ATuA6sw7Qn2HFQGNAowkQC9RoJx0m2mHkAVoMfIaT9+irgnS3sic8Ux7R33x7PxDHkDOv5j3T5DkSGJDm0Rg5S4Ag7fscUHTJOAGMEoSngyS3LVhz1grnBf4W/eWQwWu5z16/jNea1b71wunlHYBk8qY+oBU64Uvj4LTibGPE6l8alwxT6xqNje8rvuIrSiTIusg6BWuJhCe/Z8q9NSVihY8ZsIxjc0hWZASVIw0AAqIYv9YUMGXu9em7vuu7Ch+lQwCgQyvrHwgjF/QbMMUXGbUiUzgWpJgbA5ljDZsr691zgCI+zn3/thyYJ/QxJwCX72UomAsy0zuNk8zTB04B/CcC6jkAm/wxH2Qh/seb5EFul/CM9SGrgcwCttHFezkHzZm1jm+sD2MhE8km8g0o4ZhAH0DSuzyjT/pnbBxZeCf32z8H/K1VLhR9+dx8am0A2viIPgDArEM8ZF5FHn2Hnpy3dABaXtsxsLZI+Plz5+ONb/xLxeFHBnFQAVHWClnEQUKmogsZyenMYYvmuS+cbKdn3IsvrQ+0y+1Z3kNu4wHjo6OsO84cIA9Ax1t4gWzkCPvmt74lPu3TPjUO7D+wqkObLTLTKbHTFLgMwvHANGD39/QatC79ey3rsjGg2iDD1IkBuaf72pPB/Lt+QZHMLsPvZB3ZZP2RkeiD9/GmjA8OZXIAX3Dm419607zRJWSs+/E6+qMrvcexgefJL0CWTMTfdDtHKaCtH95Pp/uc/POT+7D9tt70z9rSJ/LEegXCfU82AefWLB3FwUIW6A9eYTORsf7GD+QYPiYrM+PIPdY9AK5vxsNOMB56OfeNo3WztSbLBl+X+i/ZL24YCX/fiTNZ5mqVAGXPc1t0q8urJTbYGlfHLvXi6dPDGF08E9u3bIhD+zbHttlO1MCxKG97OcKrAFPxt9JCU7G82a7XgFeflNSWUm28E8ujcVwaTuKZ85N49vxyDKph7N+1LQ5un4+NlQqgwwLMssDeKnBRcKUUTavbIlTAZlvEqz2Jqer0YtjrxcpkEseWluPDJxfiwrCO/YOZOLhjc+zZ0It+LMdwPIpxDZg1Zay6dSd6k0506iomnVGpug2U+d1UR69jvme//DBG0tH7cyW19+nzo3jy9EKMu/04uKGKvZtnYtsgYlYfFdwaNaBIP9Gk3wLklY7a7m1htlLh2vd1zNTDMg/LijT1Z2MU3XjsxEIckSo+tyHu3j4T+zb3Y2N3Et16VBwBjm8rR6llMa5Sk7wB4Ve0UY5aixiU6vLGFrHQn4tLo0m875nTcfTE+di6dUcp/KYY2EyMoqfw2qSK0USCyc23MYdW40nhjaXBXJxaWInHjpyJsxfHsXPH9rhn52zsnBlH31FDitQZg4A1EL46jtbILuPI4m9NZLsUVetISe0Wh8KxcS+OnV6MI+cWo1svxa5tW+P2rYPY1nU82bjw5kgbdRWj1oItfAqE1zigoWFTpK05cM33g5Ig0SnPHl3ux/GzS3H80jA2VSuxY8um2Luxik2dcVTFYYE3C+QvR4GVwmhlF/iwRKy7dVU+L3kV9lK1x/gNes0xa34+fCHimePnY7EexN4Ny7F726bYMdMvWQn1aBxzM50YFd6alD3kWcyv3x7hNylHqpVNBOUHTxUXSlVHZ2ZQ2n3PyWE8cfxsrPTm4xUrh18S6ehAOAOW4mLoizilsXE9ie9eRjoFQ1EBAJ6lXBhZIsYMaZE5ClYEJhXN3/27f7dEbwAA4IFy9D5KVYV2YAxwZVCKTqXBTA4yaBjvlCcjFFDThtRWkSsAjjHNsBJF8kymvnIM6BOjimEGxGfxLMaW50XMGAM/+IM/WN5LuQK2MgX8/X3f933FeBbBYgj4nLIGZEQ2Rd6zTePwrN8MEEY1LzkDipGmTZFwEROGiP4BANIbM8MADRgZDOs0/NDI8+gmoiZCwBBkNEqjFd3UB7QzJyKdqzqnVMvOvdFr0Oc3iITrFwcAo4dhyogBwjkWMrplbgFsYIERIwMCLQDQ3N4gCpj0cI+/zXF+j47ogl6ADScEYMmwyT3xeI8TQrRa1ETEEDBF38J/t5COztGbc2Y+0ZnhZa6BKTyPZ9IQxov6gJdExPAR0MiIND/owNhnuAMHWfgLzzPeRIAzRRmv4zHA9e/8nb9TAEvu+2bA4wPfc+ZwNOB7PIHnAVbOHLRiPAIcjFyOJLQEyNEP7zIIM4qlLcal6CqHmHVinJlyfd204Y/AThmBZWQDhwxw0S+AiAGcafQMUxFe64pTKiPQ5BIHBscGGYJ2LvczcIE63+cYjVlffW9OMnqmzTyFAYiV5g5MaYdcAsg4UvAf+uqfNW+evAsIRx+0BRyt+6y9kI5CYyW3yL3MfBGRNz/ABVAPbBsz55J+4l38gcfMv7WL5mQjWWN9aR/otz7wi3XOaaJPeDDrMGgf73mOk8F35As6uzKD4KMF4c2pONc+RiszDaQmoyl5r/8ADwCMn/Wds1Q02rw8HyD8wvkL8aY3fVMBgSKwnA/kQDq3ROLxhigl3ueozOine/SPbjP/7iGD8QAZnGvc53QBmUVm0yfWs/Wbzmv8SwbQVeb2S7/si+Prvu5ri/Nwfm6+HCl43eh/xvcmzb7xLCg2XewxCz6mvsFDHxFAX0VgheJqdmSvG5NxA+TxjvYGs00hzOdcHwGE43dOQ7xsjVib5BZZk1uuzL+1JsOMo81aQF+OZ5/TE+S6Z9A/9aa+ZAaCdcIeAHo5o4Fk9Dd/6GS9WJtoTIdae1kPAW9a89aHvgLQZBzbgBxIenPO0bfGYr1x7Fl/dB7nqPm19rRhbGwO35NR9pmTy+Q9UE8ukbP6wrGIb1ImmrdmuwaLcz0d/TmR8B95+zOrrqp0+vmNcIXp23MaMbG9HhNHcNUbY7xyMbod5+TV0aukSIxiUoBiE5lm8Begp9ruGNjIePd49e9uf6aJctYARHN2NFCz3NkQy9UguuOV6HcmMeiMojtZcE5GKSrWKZXAeNKaY838PWMfChDS8ZMgfBIb+/PlrFNHsYwVyaiqOL2yEkNguTMbc8uLsaETsaGUsL4UK6PlGJfjnpp03v64F/2JKCwQvtyAqaobw6rXArJxbOw1R4iIky93NxTQdmEyiFFvJupuLzZOFmKmXoqZyVKINgPHIxHWetBU+54A4Q7UqmOxzwFQTrAukfCuIx7qcXSWHRM2KIddLfY3RmdmLk4Pu7EycqZoLzZNLsTAkVj1UlRjkXkg1BwMikMw2wDBRiL+7Vnk5qi0AaAPL0RfCknUsTCzuew1Pz3sxMKC8ygHsb2/HL3RhahXLpXIq1R3zohxXDmOa7UBtAOwM7Fc3g8gLw62xBCt6n4sDXsxO+jFtu4w+ivnYrK8EANCtNMrbYyqZhzN9u0sPtCcE57nzBtHOVRsshx1t1NA8oX+phjWnVjoDKIaLcXcTC82x3L0li5EPVyKWfPZmSnzsVI1x85VFT4bFscLJ8ywrcCuijhYLF29O14ux+v5uVRtjaVJNxYmot+LMTfoxcbOSlRLZ2O4vNic2dmbLXMyqvrFWQBo9yfD4oAxNysdaeeqmONnZyhzEixH3elHrz8bp0fzcWkloju/MTrjczHTqWKeM8AZn/WkOB6WYxTcRJwF3Qmwj38bT741PSqp+xwCzAvQvo6Zylnk3ZiZnY+TsTHOrYxiMjMTn3r+fS8JEP493/39xZBPw0/EiRLLKtNXK+FMg819vhQmo5YXGNgEAr/ne76nGPpSrBkzCQTJy5sB4YwnCpRypFgpK8pdxIsBTwH6N2OW4gNCgQbKk2HlR5uZ6gU0AdmUrnHZy+6e3C/MMKZsKW7K0ffAPIXPsAeGEoQDOZ5j3DFwRXcYaT737vwBshkK+sXwSuXLAOaFB0LQXaQAUOQhB4w4EhKEU9YJwhkQIiu8+/5GbwYsOrifMwSAclH6og8MjxcahDNMgXBGjbEyuPGQOWSQAoR4AUiSritqkSAcrRJkM8gShEvtE4kUKfR+88qYZaCJsuAzRnwW52JU5VwyeBn1+JLRI3LIeCrAY42prXlEGXprA4/oBzozDvFQRvzToNJfxjmwK+IjfdUeVNsbjBGdGOh4gqGZUW3zlMXXOB8YxPjH3E6D8Kzyjyb42vecYQzVTHVkiALhfgA9DiDOAkAQ3axRgMzWBf2wLnNfu7F6r/5zJgBPMkvw+I1Aw/UweK7dNPD1V7/QgHHOmZQF6hKQekb0abqaOJ6yft3L+YZHsjoyAxd/oZf1hHesqYwgZoHAlGlZQwFdyRKOFe2RTdY9Z513uA+vMvKBcDRCOwDPMz5Dc2B5Onsoq4Nn//QD4OTs5IQAGLw/swvQhjwF7v0A0xyU5B++E40ja7IuRRayyuinNZRryVyaQ/TljMJvvsvsIM6g615rjIRfD4RPVw73dx7tlPvxyThrGZ0562wv8Pv5AOHnzp2Pr/+6N5dMAO/kvLGusjigrRDmFJA2b/gq0/4ThAOJ9AUwngUYRcLNI0eL+Td/aGwuyGhtkHdZxNNYOFTJDOv+Ez/x1fHmt7y5OLV27tgZw9EwZvpssxtHwvEgPZZ1GYC7BJv6e12Hyk35WNnlzVnb3mWu9Kuc7X1FsZ6pl90CCMd79OPVIJxeAHxlwNG71oY1aC1wbHFEyTLK4n3oj7c5B/E1Gc8RBqxzypKbOc90pefxvvkh97J4IscQJwpZTsaQbX7QdbVIWl0XuatP5Cu+MXd0C5lI1pA55pueyj3xxmJ90//sCDwuQ4Jc8u50iOY2qeIcbo9r7fWELNdB+HNA+Pf8+mPXBeEV5m1BuMPbgfDobomqtyWqeqkUr5qMgeOFVeBQqnoz72v7r5sI4sxkZTVVuDnZu0nR7c3Mlgj7cORYrE50uv2oujMx7G2KSW++RApHy5diuHQ++pOF6PP8gqd5FllZMNnGqAHgBYhfBuGbZjfGyvJKjEd1jAazUfVn4gJm37gpRtVsVOfPRW+8HANp4pOFGEkR7okaNkUm+qNpEL7UgnDAbKYAKRC0N7oUPecESz+sB83RXHPbIgai4t0YrJyJavl8dEYLBdyVtODOTExq7wCU6ujXDSgCwvPMdE4GANxPtXQuNm7eVOh1ZtIvIHypvzF6fcfYdKO7cCLqpbPRmyxFV+6DvcQVkJwAOduYxLCc5X75fHYAvBwptngmZlUlnYzjbD2ImQ2bYji3JSZj5xVWMTs8G+NLJ2O8fDEGvSo6fad5A8mX2xCxL0e8lYh+sye8AP22jR5nSjnffRJnY65Udq827YiVerZEjGeXz0ZcOhUxXIgNCgJK7y9OmuYccM6cBoQ3qUZg/eU2JoWv+rESQ8YtZ8JgS3RnN8RkbnPUQ9HwSQyWz0dcPB3VaCU2Dmajdk72uIoVc1q2MjQgvJQtmjQgXOTeUWHN6eOTiOGl4vzAs8v97THuzMZyZz4G9UIM+p0YjBeiXjwdw6XF6FhD3QThLd/o5wTQj+gXEG69iLZzYjVVJOshWvWjP5iPC7E5Vup+zDpGanIhxktL0XXOpBkA8sdLMZSS3h4NyHkgsaGA8DYjhQOgibbLsBiV9KCZahwXl4cxmJuP5Y17Y1kOQK8fn37xvS8JEP593/sDJbWKgUQR8eoz1FIZXa3Lcw+jdDtGMQND9I6iowwBYpE/0U8GCmNLtDaVzc2AcErMfUBKRrPyeCJ7zXjYRXpEOIAb0Q3Ah4ECVFCSDODcU8x4lsZGuVPkjHgp4lnxWNRUPxm73kdBU7gMYG0xgClbYApoYIiJoLhfW36AILTJgksUPXCqXcaH59CWos9IAbqLFDBSGBEMAoYfcI6+gB4AJUpAUTP8GYfGBRjoI+OesmdAMdJT2TMwGQwvNAhHW5FGBgkQjn7GybhiAKE38MfgAcLxxNUg3Bznflh8I9KXIDyj0OYASAeWbCkwF+Yv0+zT8Dfv5hZvimoAM+hbCgNm8dKbMlAjJmNpoM0RZdMg3PzJNADCRdHMeTqn9Ac/GSMDTiqqzBBGun8DfQnC8QXHkvvxN9qhj7mzptAUL2gPmABaszCb+9N5BBTYlpFbItCIkYpmDFOZCcCEPZL4lhOIA4dDJ9c6kqQhabwAOgCB17wXHbO44lrSXhOEeyceZgxzbGk3i81locTcNqEv1ls6Vjyr36JK+gA0AbC+Z1hLU2WYW9/WgMgaWZSA1LsAdXICrzKujcE6FiFXVNE9ouLojxf1EY3JNQACr7k8D9xKmTUG35uvrPdgDCJ03qtNfdOOv82X7wAL65gh7tIXoJDTgzNNFJ0DDfDzrM/JIX3gfMs0d88Cad5N7nq/9chRJULHYSCrAA+SFxxznDIvBAhPJ1RxaLfp07YGoJcxS8nNCuP6Zq7wPWcd2Yv3nw8Qfv78hfjGt7y1zBGZDBQBdOkAIF/xEoCMjpypHIc5D9ORcCn1ZBHaAfTku76bDz/WPGcQWaD/CWRTRwJu1rtI6tz8THzjN76lRG7ptaIPCxa4MrX8Mg2aopAp16wBzjF0wyvm1tzTJ9r191rWpXZkRSnSacwuvIMWgGIeBfqcOblFEJ6RcLTRf3NOHnLUyzyzFmzzIHfwDNlKT6tHkdF5z1rv+B0wJuP1nSwjo8iEdCiQnaLS5AUdmiAcndCOLnFPZhBZx3klPcl8YDqj85xi+mddWr+AOCcIXUeO08UyTtxnzsllshiPmzs2Cz1PnnA6ZKHLBOEK9zX1ll5+1w3T0X/ufacug/DcuS1qJp+5bMeVLh4xnjTR3kvjQVwUEqyXYn6uH5vmOzEIYHwYvU4dnbG0YXtncz+NPczNvpcm9Tr/tidcAYc6htKaSxGxbokcn1+Umt6Lfr+OXncS/c4wNvTG0RWdF1GdeD9A1hYfs5zLudT2VDuOCRhrdgrPhGjFsIDw8eygREfPTiaxPJmJ5VHEYLgYG2Y6sWW2G93OSpOKXgqia6OKmVG3ABlRxXF3WFKWpe426dEA4STGi81RRZ1uNy6hxqQTio5dWjK+TmzuXYr5/jhmO6NCo+apfnFU6OfMpI6+dBlngM8Ar4q2NQW0upM6eiLVw0tNmtl4HKdGKrBXJUpdxVz0OjOxqXMx5nvDmO1NSm21sciu/cBtG9Kus41hd1LcB01xOTQVba+jN16M2bm5WB4N49S4E+NOP86NurG81InZmdnYPliOmViIzkS1Ys9L72/ayPO7Z+SOM3iuaqM7aVL3N/Tsj45YGY3itAj4qI7FzmxcWunE7GAQO/rLMTdZKHvn53pcHN3ipBmVvd9FBRYgXTY6iOJm8T9790s6eh0bBvhpEisq5daDWBpXcSlmolppotRbu6OYHS0Wum4YzJZI+fKojqFidm3CNn4y//1JFSvOgVb7r3hPRanrMpeFw+qIC+P5uLhUx/mVbnQnF2Pj/CC2DCYxGC9GjEdR9box7szEOPmmOBLqkr0hg3Rm7Hx5GRboZozNId5zXWuEc6oXxxd6ce7SOGLgXNdL0ZlMYm4yjo1lr78aissR/U5UaNYeUYZnZ8arVRjaghDWBxDe0HC2W8elpZVSYO5MvSnOLU5iuZqJ144efkmA8B/54R8rBidDnzLjPc5juK6lClLR80KL7DAKRG4YhyK3gCcQLgrIoJWStWp03GQkHLim+DKdkyIFECgtEWSRNAaOvYYiYwxwBh1wA3SQNZQzwELpTh9ZQokzmkVHcx+iPgNKQEruDWXoM4AZ/uhDIQO7jAkGNuOOJx8QYLAAfIwYbTM+GUeUqz77znsZCgxpypgB4t3AOpAo5ZVBAIQmCM/CVOZD+6Jkuae4RFR27ix7L80BY1BbjHiGG0X/QkfCtYfOjH59A7TNldRnxlVGIPEC54l+2ucKoOYRWFk0bjoSnunoGQlHVwYPw8ffwCgQnufGZqppY1j2iiGEN/0NPGqvgNc1pqOXki9tSig+Amz9MOIYqhwrjKmyZawteqlPjETA195X33PqAOHWjKwKY5C+6jPvRR/jzwJPjEfGuswMkeME4fhkOhIOPGZEEbAzTgYfZxSHjbbwiPfhD/UbGLYcP/jYs+YoU1nzeDN04wThCDPH6A2scBLdajp6yg19mU7lRsc83z3BS+4jT0BnjeFl/OUeWwHQGe08i9+tOQ4o69/8M+LRKoGLdYJe7vFcnlvPeM7TCNDavKg9YA0qGpgnFJBFeRIAZxKgTu5xJJBz+iN9NZ19wK95SACB5n58Zm7R3p5WdME/wKEsH+ARoON0sa/cM7mfPCPa5BfZ5Tt9tUUDWEiZRw76Lh0AwChe5dQji66btvxRRMITUBhvbgECSshKINy4s/p9piz7TCaJtSpa+HyAcKDnu77z+4psNf94wfyQ5fhbFN53gJ41QY6QrwnCOWMyHT1BOOAEhHueMyHrX5gPjg0ZWUAk/siMBO/jGMltOKPxcrz5zW8qzrCsRwIHlOPK2kK80+MnTsZKL1XVaoo7nqIfOH/zOLXkf7TN6uI3C+GE0up6tJqxpP94C9DMyPvzAcJlpUyDcJkGHF62fdhWQpeyEYyLHiY/6UNr3hpL+Y5v9AvfWCveYe1a6zIaUhbrM4BN9qMP+cXxYm7oUc4qDkhA2TPkpvZyjzYeTqe/+XavvnHwyxAit8kKOonuB/L1ibwlL7yTbYAX9d+/yR7ygUNHW1eD8EYPwjVrPLnkZif7RX7fDUH4icVrnBMORBUwVZW0jXLc06SO0WQcT51bjEePnYqli2di7+7tcfdte2JrvxOjleXYMpBC3lSGqsa91WOphrNZoo3hDyA3uN87K/urK9HUKlZGgFMdTxw5E8+eEm2tY9fOLbF71+bYOGiKuc10pU83qeJAUs5pOYsZeO5I6QWgmt083VFdPP6qUw/7VSyPI55dXIwnD5+KCwsrsXPQi307tsSuLRuiP5C2PolO2VfYRMJnRJkJCwZLb7gaCR+1R5Q1bSw1BUi6nVjpzsbiuCpFup548tkSaTi0ox97tm+ILRt60S2b4lXcHjRF69pIaDlrvI5YnGkSeBqXRUTP/mEpy6OFqHq9svf+Umc2FlbG8cFnz8aRp0/F7Mx83LV3Lvbu3BAbZ+3xGxbwGt3LbUh57rVOqHFPUkgzrxrzfj+TxbPRG8yUzy90ZuPcpaX4wDMn4sSxC7F924649+Cm2LllJvoitSXq2o+606SDZ1p9aYPTpntlG8ZRCtcPL5Z9y8LeF7rzceLs+fjQs2fj5Lnl2LljR9y7d1Ps3tAUsOuqMdAbNNHwqYpDpdh+0SrpTLg8jhItX1mIqlTC78Sx5TqOnDgTh89eKtsbdm/fGnfs2BTbB1V0xvady/pv2ljJ7V8VujfgtjOuyh7r4jgwbZleNbQdQ1XxiJMXqzhy4lwcO70UWzd1YteOrXFg+1xs6GfBPU4EWwy6sVL2lTdp9RwjotVoBhhnG6uOAOno0uXriKdOrMQTh08WB9j+g3Oxc+uW2DXfj3m1EEaTpjBbXyG+JuEH9/rpl84XYgWeBfR91BxG1Y+nAAAgAElEQVTrqTjBYnHIDEeTeOz4Ujz97JlYjkFs6515SYDwn/vZXyhGMVArAsMjnFV9rwfCKXxGPkOSkcvIYYxSTowuhg1jx+cUGGPTdbPp6AAmBZspW2nAU6AUJyCqv94PzGXFVMrTZ7z5lHVGwjzn3xlZE5kH3hPQ6CuFDyQCrxQ6wwxAZkSJKDJojVcqNNBvXNql5KX2JugEsBh8eU4pxQ68iEhT4sbCSEZzxrV+MRQB7qzmzCj17gThntM+z3oWtMpiYz5nZHsHIy1/2+MGcL3QkXDzytjgVBA5Nf/SxEUw8og3KeJ51ByADaBOg3DA7lrp6FmYDb+ZA/Q3l4w6KawZrcmq2+l8YUSiE6MU6NNeiWSuMR29SLNJUxXcuzk4RLaMEZ9wqhhr8mcew8Rww0Pmyzj1xxwB4bIf8CHwyeDFGwxq6ZMiO9qRQm/ugE40ZWj6d4Jw96A5AIYmnEhZdwCYEenFW9oCwmUmAH6cTMBdgnBrLCO80zREbw4PEWVrSrv4Ko/ouRV7LqNL2jdOtPK3sRqPtTgdTU1gkkWobE+xFo3HuiCrMgXceKQfWzPAoAwQwMn8M4bRkeGvD9Y1EOS3PgA1ngXKrWnzyknGwOZY0i+ODVFvdPVjvgAFTkC0tf6Be/TmJMT3+qmPtkTgY4Y/2QUsM9S1ledXG6P1o5/SV82VMYhgk6/2nppP45WtBNDktgeg3RjNmTHpK/lmPo2Zs0D75tCWBOD9hQLhmYYv0yILAKILZxoZxkGCP8kD4yVv9ZejNqPRz+GtNa7Z5aXl+JmfaaqWk4f251qj5tfckUPmDi05e8n9jMJfKx0dUEc7DhE0JruNjf5zWXci4UAV2ZR87F3mmtzi/Nq4cbako5t7xdmA767AwnVAONt/uNIAdOvDD4eRbA70y4KWvuc4cKV+u9n1ObF9th6WdeJ9eAa96PHnE4STdZmOPh0Jx+v0NWcfPYWXRcXRzf2As/7kPnvrFZDm9JWJQH6hOV0HSFvX6cDjwCRfPOt7kXDjNEbOEQ51TlJrkH4Ajqe3j6QziVONPia7rS8gnEwnH+hwOpsTwbvJaPOee8DxNP7hPMAD5HRWdJ8G4bnvv9d3esc6CH/uOeFC0e01XQgySTW9o0Md9ScvLse7nnwmTh8/Enfetj9efcdtsa0vtXkUG8BWVn7Z3NqCcB6vuQTh7ZFepb2m9FlTA1rRqiZR4cLCqIDww8+eiZnOOO64fX8c3Ls5Bp2mGrkIYqfAi7b44eXC66vnhEt1bmK8edZ0U2FbOvHyJOLpcxfigx8+GgtL4zi4ZUPceWBvAZcqfoPAYtFZNG1GW+3JXtEbFWCnB3kIVikEJvHZcW6AWjUTK5OI9x8+Ex/6MGE4F/fftjkO7dleQJlRencWySqHa2VB7zpi5TLZCpWAJTHgaiTlv+R2FaAvgvzuJ47FB97/RGzcsCVed9+eOLRvewy6+q4wG7QHhDd0AIIL//ug19A65zZPdpNi7Rg3xLMnf2FlFL/3yBPxxAePxr49++INr9wXu7fNrc5WM29Nsa/VNloQruPXbEN0GAjvdWO5MxtnFpbjHe9/PA6fuFAE1Rvu3hU7N/Sat44cUdYtQHy63rGxNLS4sg2AuvgVlheiKnskq7hQV/HoU8fjkcPHY2YyitsP7ov79++Ijf0miT1WeFj6Eb2ZGE3VYClx97a4Zkm44JhqHS9lXmp7vcvMxKmFTnzoqWfjqWPnYvOmThzctzsO7d5Uov7NEXYK0Ulp70V76FpDr5aHnSxWSgBoY6oPCgWWyu3RiSdPLsfDH3wqTp5bib0HZuPuQwdj/+a5mG1P7etxepRtBleCcGnpudwSj7fNFVr1ysaAhqff/dTZePSJI4WH+/2XxhFlv/n//u8S3RNNYWhSRqqci/xcy1ijCNPryxuc+7DzOCzRA1Ez0QQKllKlHBOEiwqKsnk/oJKF2QAKhj+DksFmX7koSVYP1hcGnZQ1kXDRSIqaIewZII4BlF53RjAFncW/0lihXAGPUqNC9kmnUzzynAii6YAVhU5JJggH6BhxIvwMCsaQv6Vfi3hT9pwXjDQGKDpSxN7vXoYAoybPDHYfIwDw4gwQdZNODLwznBOET1dH9wxDgMGKxpkdIGIPcGhf2jfQyVBkOAI4LyQIz+gXA5FhyzDVBzRP3sEfjEZzh+YijYwehm+O4VogHLgU8UzDXmQD3zDA0IXBA6R4B8dHzjPDG3hkKIuuoIesB/3pz9j7eLMmaiNAJ+OqgCrziU+AcLwqMpYpwxwuWf3bfIv8MSxFTKUq4hVrQOE6RjleAKZknuBFc4uXOBbQUXTNWBmJ1lgeUWZOc4sF4AnUuQ+fisYAA9aV+0Xr8FGCcMagNW5tmg9gQL/yqByGPFqiNxCKJ4Flz+urdZGFjdaS9mq95Ro2Tv0FNvUfsDY/3pdGP4MVvbNAnVlAWzzD6BVZAlAB8dz6gSfIMDxinTLOyTBrkdEMxBoXsOxzhr31bcwceuiEhuRPngFNnpgTtOB80IeM5uqfNhnl5IF5lM0ANACW1iQ+l7aKzzkTyUP0tj4yQyiLkemH+cIbwDpZxJGJLtpP5425RzORP3yiv54DoMwvviE7jc2a0H9jM6/mT4bKDR0ptxgJT+CTaehoAPQYK1prFz3wEtBDfpF/xpUOV06qa15rBOHm+bFHP1zWaqZt55rBvyLgnGQu+sWc5H5vn11dmE3kGv/nEYn4RL/NFTnLYY03gfRMR8fDeJ1zF88Cm/e8Qn2KN5etCHt27yl7r6dPIHnu2Jt09Mw2ymKpeA+P9/u9mJ/fUB5bXrZ2B6vbAG5awik6Kygxbs4tL8UHu704c/ZM0WHXvNaUjv62OHPmbFkjGQnHI+bFGuUUJIcyHZ1jhrzjyMrj47JoXjrj9IkTFN/TN/SbSLcsD9vC8oxuIJ2so3/oR/Ocjnnyjwwi48wBfW8O8UkDIZoCdeZaH9kbItm2NZDRZCyHG5njPu+xzrWHt8kGa9q2KboH6Nce3cQ+YbdkMc+ksX72gfCsqn3Tk/jSuPHG54SPVy7j7DyKCZiWdi0FXdCyK41ABfBxvPfMKP7PM2djcv5k3H1gb9x/cGvsn7fntw4px3lQuL3h9reC3SLXq8dHrcKpOmop2L3mHOSCDxVNO7cc/+fkhXj03KXYMVyJ+w7ui7t3bIjtM+WsJ+i+HENWmCnT0cvByAslPbqUzppKFVfIrVyTcQw7qop34onTS/Guw+fjxNIk7pgfx30Hd8W+Tf3YBDZKnZEmn9ZMJSLa7NcGHrONJl09HQErTfq4Pd0dO5KreOT4Qrzv8Lm4OIy4b1svHrhtV+yai5gbOYu8OT99uo2mn824ynFWbcIwypTjyyZShpsK2wtVPy6sVPGeJ87Fo8eOlwJqrzu0Je7fuzk2d0RWnVvebAeoSypQqe3d0A5Er3rRHTt6rYnJ2i5gD3cnVqJrH/qoE8v9fhy/OIn//cyJOP7s6ZIq/hn37Ys7gfCxcm/tcXQljbo5WxxBVseBXC1ILbQqsXel6leagnF1FWermThxbhQPPXYkTly8FHv27I7XHNwchzb1Y9ZMlvPAG0fNlW1crsIP2DZF+prjw5pINdDbpLIfmUQ8eexiPHr0TPRWluOgI8r2b4jdc1UpTVeVs7qFuNG22VTZHAvXtlGix9dvQ78+tDApx4cdPr8U2zqdeMWdB+POHZ3YUNuiwfnhWDZtcN4o/tZslbDvPK8r22jzIGrzYk96J95zehSPPHmsnBP+6u2duOfQ/tg371QAe9STdZpqrpwJUuabdoxPOqnvmnkqyyf5rR7GqDuIlaobv3tkMR555nhcjNm4bXL8JREJf+97HilRCcYoo4Iyk5JOqUwXYrpaMYk0iAhLbwQAKEJKPM/7ZoCJegJTIjGMCAaOdLOsRsxopSApTqmLFCVlB7AwfhhujDMGjeeBG8pbRJIi1Kb94yJTIoYMLMY5hc9oIp8pXs8zoEWVKFbAA0CjQI2Z8Q60uReYRQMgAIinbNHGvSKagA5jDpjwnXv0g8KlWI3RexjBlC9nAcMToATY9YnTwLsY7vqLJllkzHfaE6FjoOgPGmgTmMhIgWgXY1tf3cfYBcqAGuOU8sY5oN0EQvqmvwwPRhbFn2cVu+f6EbJrHxOUkUt7G9VDEWkSxXjqqadj4dJyAcbaYfQwrIBX0ThgUkSM0SP64D2ikYwZBprUffTJVET9zCPYzD3HBcMOqBJd83zuxcbLeYwbgxf4yOOF1nw0W1P1osgEdDMOfGI/oYiiLRiMxekq7iJVHEUAEEMMMGJ4WRtAuDFmenUeQYUnzDkexqfGhiek8ON3QIyTS3qlsVqXgAQgIOJjbTAA8X2e0ytdE0izTjhjOC4AX6AUwLQmGYN5dJ71nc4UzoMf/bEfLvfn8XmcCbdSBCrTsRWhwiOiy9a/df4pn/yHi/GbhbOMq4Coxx4rqeDmn6MF7TjvOKDwDYBqPLkNANhmKFvHsgZEmdECUGU0c2bkeekAVWZQyKbJDARz5f3kkX7gudzbzalhHaGR+ZFWSr55j3kR8ca/5ow8saY5iXKfsHfhf2MgE6xXTkZ87DugKgtHWhNZxwDfMdwdo5RHeslIsIaAdYAcv5M7nD4i6JmBQzbjQzKDswIPcBZY78YBzFmv7ievyvaZdrtGgun8nQ6mq8390aiOfq9x3GQqtneK+lkjZEGeViHqjL+0i//wu74DNsaeR6tpE59lSvDMQNXvtXjOGscZGYhG1qy1q4/kqD5ZZ9Yp3jdP00DPvWSQdUoncW7Qb/guq+rjTXOJr+gq857F8hIs4kMgUcSUY+6r3vgV8S1vfWvccecdRaqIgJcq5IIhL4WrHOfaHKVmDaAN2XTm9Nn4i3/xL11xigTdZr3iE3zBIYO+9Le/8Xo6uKxjsiqzkfIMerQlQ9gI5CU5lboMOa3rPLqRDmXTWK/J0+Qz24QM4CRKPUF+skfcZ51zulq71hAdn/o/M7NkeVh7ggHu43QRPecQwFvsEw44n3PyCzp4B3lk3We9BLx1zyvuiv379xY+kyWxVJwrTbHgtTg+Px7ZaR2Er4PwdRC+DsJfliD8/LmFYlCKmDCOgDvAjoHOOKHYEqBRgIxNhp00RwYjJQNkMLYoCgqHUvI9A4YxBqjn8Sq+YwRRUhQfA4cXnuED2IoeiOwwmBjaqYQZVdJ7KW8GZla+BbQY4QxzIJRRxNhkYAHbDD+KjsLXpzw3lNHECGKM8b5n1WIRHAYA4wgIoTyBBgqTgUBho4loiEghpwOQrU2gkGeewQckAVE86b6XhibarT0GKIWNXujMiACW/NscMNwAdPMA6IluAQkMGwAjK7UCgBwdAAJlDTyJommbwcBg50wwfwwDxYiMiQFgboEECj8jWWsF4Y1DrjEoc9/e4sJiLC0tx8TpA52mqJnImHRatBA5AgjMb6ZPmn/OB0aRPgKnaI1H9I1RJEsAPY2f04Xxbvy2ATDSAKWsWs14kg6PtuYFfRpLZo3no7fp6HlkjX6gMZ7Gg1Jp9QHoyqJ4nFN4jaHOMDN/eA1PA+EcBHiSUahvxm5u8IT+A0Mi7AzHLMwGSJjX3OMICOIF7+KcUAiIwWctmAeRGJEiQMIa4PSwFvGClE/PidhwTjAK0dC6ARbwpajN77z9t4uTx35Xa7AUPWoLSd2KkZdZE0Ao45wRPRl3irPN+0VE3YNuxi2SyUC3bswlpwwZpU8cDtZGpukCdtaMfpMFMiGkCZMZeAotrC9zgRaccmQZGnIKiKyhDRqmUwUdzZl7rT18aK0AGPgQP5N/5AU+wL/SUvXfmjSH5gXf4n8yE5j2LnPBOWANWo/WvLEBFVJYRebcY3x43X5UkT19wAPGZo3LCDBfHELa03d9BNzNMxlFHnPQAez4DZggy3IvOdCJD8zz7Fxv1dhPo7+Eh66DgUfDOvr9BoT7sdaN13jQQtvpUMsic0CwsZC31mzW4DDurCFRslb6/eZIMPvRrltB/NqcWE+6q/vPc5uFd5ov7XP+6htZZP5kLuRJGtY4mU7OuIfDg+OGoyMzfPAOPWQc5s+6MyfWEYcR+uMH35MTnv2LX/2V8WVf9qWFz9BUf1aGagetsVrkrSy+j8Ez6JY8kGvLGj9x4mT8pa9pirambiTjOV7oYzoRrfEoXicDAV8yD93YFuwAWRTWDrkAALMXrGmRZrKAw856yRMWrE/rObdwWFP0dp7GYU3S3xxVPqNztCWjwQUwA+rGwKGun2QlBxq5kE5TTmaOTQ4weiePgMTvdBhbgs1EDnGmkuuc9mwi/KUN9pd+ftEf+8L4mq95Y9FnqZNvtGXhYzCtH7Mm1kH4OghfB+HrIPxlCcKdMMBoEDmjcHijKTzGEaArWsOwY7gxKBgXgDLjLc/oZHRScJQV8ChKIPU1q1xTpln5WASI0gWMGIYiYRSO54BdSpZhQ8HyMouScQwAFgxHxqfvGJwUO6BG6QN4xsAIZmwxjEWXgVOf8b5T8iJ6DC/AmCFoLL6j9AEWhpQoOYPLGLVpr6m/GbEAFwXLSPU5I97zoqEMSYCB4U6JAzqADYOakQaoUfr6yVhgvDEiKHh9ZkQwQhjk2mV8AF+MRO9hxIvWAQLGLuoNoIsS6A+ACOCiFRAOrGR6soiqKC4jHD2BHw6QjETfSiQ8NXRGDgooarOYMqsko9wMJ6CAUWtMeYRZFtwz7wwYBhoac8iY23QMGF86MNDcmBk4aMdoAbjQW/QK32hH2i7+zSyOquxrWctVleJImYmRZ05z9gA5nDsAEGPe/Iu8ZpV+YFHEQz8Y5nm0VRZBtL6AdIYlg9K6Mlb8yXi09jiHGKvAiq0b5puhm2dtM+7wrC0kHA65x9gasZZkalhn5tn36JIgl/HHmPQ8AIznZYlwCDAOATKGKf78hNc2+6/T2bIWCqajRvptXtYcHv+NX/+tIlukBQPcnAvaR1dg2riA5gTQaIffOdz0Db9Z357DO+QXQE6+6Ld5A8DR0JoxTkY03uEMMF4X41ibomoMcesyDfYESZ4hE8gJxjugwGFijVnfgLx20pGS9Sq0QaaSn4AeB5p3M+jxAL4gD/BNOhD1naPMlQ4V7eE/MhNdjJPDh+NBG2QEAAHIkj36aV3iHbTMowM5r4AFjiQA3vjwL6fQXXdfLhSHtk1+ZhPhvNalmG/PMbNtNXT8az3TE0BHbtexBugAMkx0Gi3RgtPBmGQfkOecguZMv8mppu3LGZA3w3clgr7kzOVmH3VWy85njR1PWXPGzblDx2RKtt954gQ+5cwlr0RqyZE8dtF35DEaiv4DgRzSeNUaQwPzbn2RZ1/0x/7veOCB+1d3mZKTIzV3VAl+KVxTWyDxLPnIgf3ssRPxlrd8U+F3sgh9yXjOePILzcgpepM88iwdScZbK3gCz6Z8onPND3lLh5EDZDznhiuryVsbnFT4gbOfk4ocJj/R3JzRF3g0gbh29Mcckw+2EZhDcgMPZ2V7ssT6IY+8K7ex4A/vM/9sBDKcfvB+jkFjw3tsHv3lrOUQJfvJsS/9si+J7/qu74i777o7lleWy1FxZG72+aXAJtcbwzoIXwfh6yB8HYS/LEG4TQeMIhE1io8xyIDLI10YhhSJzygRRhKlwKhi2PNCU5C5vzq93IwQRqaUaOAA2GAQAWMUD0DK8POOBOEUJ4DDCSBSCkwwkDMVjZKT+gmcMnwzpdznjE2GFSAKpADmDPz0zvNYM0Q9S9FS5gxoxjPlzEDQjn76yTTNVOy539uzWWlYv0V9GN7GCwhmRFi7vPuAlr5qQ/+MD9AQFWDgMdAYbnmGKcUvlQ4dgQGgwJj1yfwwbNARCGcYAFYuhoO5A9YY9pQ98AVwMyhynzSjG32Nwb1ZEVa/r5vydp19mdPVtIsKUfejlFCx/aUxLtGUQ0EkkLMCLYDjLKyVEVJOG8AsawmIFKJRAmjGPRoYGxqaY+PK48O8h2GGHoxrPyKNvs/oyFqrozeVOZtxTEfKACDAKQtt5ZwzADlTAEUGIqMN/T3L0WVuGWmMS8+YR/TBW/5mBHJc4Qn8ImIsmg3AAeDWinXIkYWXzCV+BmAYsdr2HvdoRyQOUMRn1ik+Qyc0FAX2AxR5DwcaOuENTo3P+uxPLzR8/ete30QohyvFwVK23q3xqiclUbU5pWAwG6fPnC78/TM//fMFiKFn7rlm1AI8nDTGi5bat1XFuiB3snp8AizRV3KFk4khj69FdskY61wkGe9ZnxltZQQzlDkAOE/wJ0PYc6LvaIXf9EffzKH5JQPRFgBDW1Etck67HIEMbvNrHRgX2QlQp1OQs9HYfQY0k1PWLdrgF846xntG9QBo8gXwJ88AVs5AcyZiC4ST3caAT4BXawAoRzu04fzSbw466x4QxVdAQDoDRdj/r8/5jFW+vBkQ3pwc0PBDyg7jzpRh/Sbr8HcB1HVdHA0cLoATEGbdowWgS97hYfehOXqLhK8pHb2chNK5Anzj+fKuqipzIxKO7zhKjJss0qZ+Wo/uEekWLTW3opf6m/ItCyP63tyRbyLsaK3fvudoSacu584DDzQO4eLIyu2sbQbRGpfTi/d2Kel1HcdPHC/y2Zo6efJUfMWXf1VZV1lok+wCYq1Jcy5rYrqoGrluLXkH+YSuqV9K2vY99xRnpcwzMh7PpDzN7S8i4Ry5ecwg4JtZX42OagqK6ks60q21lPPmkPzwfvMHiONT82utsVXIFfcB+5wBGawgl/zN6aRfeRKK9Um2y3wjFzieZf3QC+yTz/8Cx3e+JQ7ddqiAcLKybI8dNRXsX8rXOghfB+HrIHwdhL8sQbjUvUz5ZUgApTy5lB8QTCkxXEWCKSXAFzgCkhmWlCcFkZEi0WbKhcErGsiwZJAkEGKwMB4pKQCVAcS4YZyK/FG+FDPDhzIT/RQZ1zbDWXu848CC5xhO00eRad8Y/E5gwSjVZ5FxipTiZLAzxnjEjQPgoBiNk3JOcJogDz0YjQACcMuo0C7wn8W40I8iTwMsaaV97zUWETe08h4/WTitpCe21XcZdzzw+srYyPQ0Bi2vOaODAY++WSGasgf00E9kDLhwj7EyYjgnGPIMHM4B4B44S4Bxw4jMdUB4GraK+Vx5qZfSRtHquvARJwWHCpoACEBOniOO/wBDYxNlMC6GTxpNCYLNt/G6xxwDFuiNP3zO6OXw8e7MZpiu+n0r1dHtCc/UQPODXtpiiKG3Pvgbv5t3oFsfGIp5HJS5AUzMv7Wlz3gg+8Z5ANCJ7OMHfKhNYMBacp8MDU4kNDSX+NZayArc+pX7uoE/IEOkB68Am/qTwAZd9SGLCPk7q9drH9Ddu29n4b+52blSRKpEAc3zWrbntkyRhm0BH52qGJWqWD/zzLGyHvygnzVgTObR2kDHBNoM2RwP+TBdyMt6xQ8ManRFq6y+jzfQjGPCfKVBb4za8kNOoJf7OOM42lK+pNyyPsyJtW59mkf0BJjNm7/R0BxbY3hChN4Y8LP3mgv8QpagQRaP1Ddzbkz6Q85lgSljI1c4p6wXsgogJJO1Z+68E6+QeZ7lkNEunuJIALqNHSjXX89IqZctYcwcP4DE/Q80x0FNg+obpaNXCs8qY9PWk0hwk44etCfHUhYbf/YNz2sb3fVHNNp3eWJFAuden3Pw5uFHOdBkpYl2ZhZNpsujH3ltWwiZhN7mmnxNRxp64UXOG/02d2QpmZLFPDM7At+YA/IoZTt+MZfm21qyhpoj9a6MeDep9msY2M2T4A/sTmsvnRnWNJl/6dJCvO4T31B0Nt5M3uC8xvd0Mscs/Z70tZbME/7AP37oTzxPrlsj+EemFB73XMo+7/dvmQpkJ1lH/nGmpK7LAAMesUbNszm3Rvzt0h+ynBzSZhZn9H7zzoYxPjzFqUS+ypTJYERG5P0mK9g3/kYH+o+uyOwt48P399xzV7z2E169WiAuHWFZxO8PbGI/Bg2vg/B1EL4OwtdB+MsShEtHz3RbSoLRRzlSDIwjSsrnFAxQQZFSSow8Ci4jqBSf91DCjC//ZqwwcDJNkVJhMGb6tPflnvNMURNZ4C2WrqYdRlEaztoTIfTeNI61STlnBeY03jzHQKIkeZlzj2ECP1FAkSFGtUgiT7kx5Xmy+pVGAYAI+GQ6N0+2SCdjy5gSnHk2I/C5xzvBERryhFPg+pDniE/vY/MeAKqkVC4vX3Gff3uX9/seHbKwGfGdz3mHfqAV+mpLu/ad5V466awiYsB4HttSFP71rN3rVShWeLN9RmrlcGUY3V43ShGucVO4VJ/xFDqjp34xaPCEvvnMXBqfe8yTz/Wd4ZUpx+53bzp7MjJprNkOenh/8ise8F1WvV1ramseUZYFlJK3vD+Ld+mXNZJn1FsfxpBFw8wVGnkWHcxFAixjcy8DLM/rTiCTadbm1ZVF7tDEO/SJITpdPDHBRkZ5rF/vd5/3ZT/SYNWP5EvvM1foh17D0WIB4CLgJcI/11QOvl5q8o3stJxj7xMJLPKmrz9NBN68myvt5vrWl3R+GAO54d/ehV6Zfqpd78szuI0T6Emn0rThnXu83aOdLHpkfOYLbXNtJfhH0zziEN3yCELv9x1ezkJi2T99JHvQUhv5k9+jtfckb/ht7HnOc8qU5Hm00QftkxspU3yfmSTGb22gTbabWSSeJzeMmcyyZkTxZJ7oqyKO9stv2dqmgLfp5fqVUelrze80CNdWOpXMlzkxDv1O+a19fcvslJxf/Oy76VMVMnruRINb2RM+7UgofNtGuvUzK4xP1yrJAmnoaRx4MtPiU87qk+eND93SqZXAD38Zq7GYB+9M+V45IjUUsmu2dZir6bX7McA5L3gT0/vCU+ZXVTd2bG+KZ2bhRfRCJzRAS2s564ckXTM7yL+9y5x53npDU59nxfhcv5lZlNHwzEzILCnf55pJuyG3UuX659yk+/Fp6qICj7e9iSoAACAASURBVFpwn3LK+rbm8IY+5ZrLfqeMzf57rzZSbqVDwvvwv2vr1s0xM9NbjYInoF8H4evV0dero69XR1+vjv4SrY4OhF/rSjBwTeNrLaGJG6h+CisBS555LBoqOiGVDAinJN2Tv2/Ur7VYGSJrUiCBpzzChIGbEa/pCDFPtqrc0oMpaCmMom0UaY5hLW1/rO6l4BkBDH5GtxQ6gFFqrzRm43Vl4bHrRsPXeEzQdDr6x2qsN9XOLRRmy7T6j/T+BFQf6b6Pm+/XTKtbGNkNjju6hbetP3KTFBBhlG4tZVcUP+VZHZf37d/Uq8qWkxc4mrtm2QNxvwhTd29lHDc1CS/ym6a29LzIe/oi6N6kPSf5RdCVj3EX1iPhxdWzfkTZ+hFl60eUWQovpyPK/iANlkxjRHORWkXHpJAB4aI0UrwyldW9WUTs+dAP9isqIMfLbm+1faYZSc3357E7jFbpc/akim5I5ZaiKJIyPYbno1/P9zt45KXxKmYlBVOxMOmnUj8Lr7d7k68bBS83XfuIsuv39fKe8Od7PB/V+9YMLF+k4/ioiHCTD6+ZVjf53unbXoxg6RaG8fH0iKibbTVqS0iZVzvC3vuSgeCY27Vc6yD85qm1Zhl6869+cd/5Mpaha56YdRCOZKNyCocDm6s4ff5MVPV6JHw9Er4eCV+PhL/MIuFr1h+3+ECmyIqEi84wEO17VKxFlCbTCLNA0vMVCVfMCBAXYbd/1J4x6WKZupypukC36LH77TsFzDkJ7BWUgpZA9haH/4I+lg4C+xXtBzc+qfT2uhlXFrybLs52zQ6t2YB8kRpeawaWL9JxvKBc0758zbS6hU6tg/BbINpH94gUXVt/7Jm17mXE2GNeilHOrTGCvA7Cb34y1ixDb/7VL+47X8YydM0Tsw7C10F4ZzZG0YknTi/Fuw6fjxNLk7hjfrwOwtdB+DoIXwfha1YpH+mB3LMopVuRE9V6FcQRpXWup+JJrtwfnfd/pPfezPci7PZp5Z5h+7qA1kzJzn279p352/6v3F9tj23u3ywFdp6n9Pyb6ffN3pP7LfUNfXMvsr2Kol7pzMjxSlm/7h7FNRuQL1LDa83A8kU6jptlgo/mvjXT6hYaWwfht0C0j+4Rssw+bc5EV+6NL/v0B2usfL8Owm9+MtYsQ2/+1S/uO1/GMnTNE7MOwtdB+DoIb44EqHrRHXejM6GUqhitg/B1EL4OwtesUj7SA9NFqxTCURFVdVIAVyVo+69dgG7u1f5I71zL99cDz1lAKVO1sw8iyXlcSFbTzcJ0a2n3Y3FvOgeyWE0W5mKAu/Q7I/n+ncWnrtm3NRuQL1LDa83A8kU6jo8FA62ZVrfQqXUQfgtE++gfyYJr0zUgiqNzHYR/9MS93hvWLENfuK58bN/8Mpahayb0OghfB+HrIHwdhO/ZFffv3xC755wgXUc1WW6qhlfdmES/MeB9XrdFXKqISSWNjbCtoirnYDqHcRKTqhOTqhsfWpjEo08ej8Pnl2JbpxOvuPNg3LmjExvqYfQ6alEMo6600YlR9EupF7tCOtmGt13Rhh0jCrCMY9TpxLDqxHtOj+KRJ4/FqcWIV2/vxD2H9se++YjBZNje6wGFZDox0mbVvKMTxteJunj1m2NE1veEr1l73NIDGY3NCqUZdc7Kp1kdNI+ayQrOt9TYVQ9lFdasKJ3VTLNPmcqdBmv2Ib+frjT9fPTnhXxHVm+fjvLnHvusMp/AfB2ET1PgZWxAroPwF3JJ/oG+m+zLqudZlLGcQ7zWOV+PhN/8PK6D8Jun1cv2znUQfm0QPllsTna/Qjcz36ty1MCkPSPRvx3n8f6TnXjw6UsxPn8y7jy4N+67bUvsn+uEIwE743KaffOmqoEqoEDVA2gAG59kEZw6wv3lqI4GzGjj1PmFeOj4Sjx2eiU21Stxz217445dg9jZAyXACCCouRqYwZAAdJajdKKKGBcA0v5M2hMgJhGj3iDGUcWHTp2Jdx5djOPLnbhzrhv3H9gZ+zd0YjN0Uk6MqKPueKlXd9p+q98zar4vwMx4GsBWxiFls65i2J2JlbqODxw7EQ8+uxLnRv24f2svXnnbztgzGzE3nDT99OTl7rdHiDnuZSlqZ7cWmNaNjvHWk4gyPmAqYrmzIS6sDOM9T56I9z57Lur/n703f7LjOrPETu6Zb6/3al9QWAgC3CRKlNTd7m51z/RMuO2wHY6wPX+UI/yfOPybxzFhT4/cI02rNZS4g8Re+/aq3r7kno7z3cyqAghwSJqUAPAlo1iFWvJm3rx57z3fd75znBLe26jh9tIcahpgpxMBlWC/6soCIwM7IhbwqGUxtIxgkH3OtrL8fmhRYUCDjrHm4HQS4f2tI+ycDmG7Hn75+jKuNzyYWQInC+V+2Y4ATJ5F47OJAQJVAkzNzuGmqfpJnn8I6AbSDOhpJbQHU3x4fxfHQx/LS0v40ZUG1ssWHNpdZOyLoq8IhBUAPgfI9PDMwS1VfrVibGm8I44UHUeJhe3DPu4fdqElE6wtz+P2Sh2Lrg6LfRIHAAGw3Af7im3wxL560LxWKBCewqCIgtwrn04swN3AI1/D/e1DHPQDLCcuXr+2iuvzGuw0Vo+afSXXaQjYLsavtFOMZaH8qveDdh88gixDrNuIYODDsyHubu1iEALveQZeu7aJxboLg2NDelnpuKpzF4OevZfINcYanzeDCAqKaymfH+8zQmqqMo3fHkxxd6+NIVysZyewbQsl10HZteBYJkw9hZlbPaW6EpYQgQmNrIoMRsrAhLJLSeVe8vc0SaElKTJ+TAJUvBKurC/Bsy/u//tbl76hGM93eiHSGUjSfFNomOc+m3wWRTa3yFinSXLu/fr0ZWTflEmZW0fJK8f/8VWlIAi/L/Nz/j/OdXnm+Mu3/uWl4Tvtnv/fJ9Ny2rmyyTpXMr60BrFP6VfLe3++FdC3uc8/5bh6Xse9GvehpU/X7nJtUYFPtSZfCOlx9Goy96sA6tc9Uo3ByWLE5N7RedhS9hMyo14c8paIxO03OV7EMfJNrv9l/l0190ZxrDzgCcIvrbdf787+GM/v1Xhnv6nN2tfr/yd/S0u5pz3PIqj5XOaF4rjYWeUb+Vx0s/i5/HG+HF5+thdfJ/mXutotqT/k1jXfUj3RXDGBGM95hsU69NTNftO1/Nv01Yv7N99mvL+4d/N1r+yr1dHT8TNAuBpdKf8jVVJXADmIAnxxauLDbR/xUIHw1zdqWC3pCgTI2lic7mJgZzYBjQLFzO6pN+kChPOFIdAhtDkbjvDRUYKHnQQeAtzYWMaVRQsLpgIPJnFy3kaWA31erR5HgE6AS0BZwAO2kS+miYaEIFwjCG/j/aMAx4GB664tIHytDNTkRGqxzwy+dbxiAq98kX5eGzF3uDqRubQRZinuHR7g/ZMU3cTBGw0Lb623sOgCpYg3oAIHxcsoWFYWCNZfjnMQrjKXCnQShPsCwvl3oV7BIAzxyfYhPj4ZIXPKeG+jjttLTdSQwUnHAh4FhBNcCgTPATJ7mucSgMw2rIv5k2CRf6dpGMLDmR/iw4f7eNSZwHI9/M3NAoTHcC+BcAGwl0E4gSSDBpqTw8Mvt8Fe7mpltAcjfPhgF8cEsMvL+NHmHNZKJhyksEEQrsYiAxMK8iUCHPNkNKDnWWoByvnYkselQPhxbGPnsId7h10gG2OVIHy5cQmEEyArEK7mXD4HtjFVgRXNPAfhiVyDaoM9R3CcwMDjwMD97QMc9HysR2XcEhAOmGmsziEBFAXC1fU+41Dp6TxIkcjiMoWOCA4CGPio08W9rR2MY+DPHRvXr15Bq14+B/Qc5RKwkQw7rz8/n5aC1x1p9jlIt2Q/SRCeAGmIzPKQZBp+e+Dji702RpqH1ewYjm3BcxxUPAs2QbhGX2Tlt5wQhMv7x5FrwnhhQfjXnSb/eL93/qi/QZM/7IX7G3TU7Fdf+h7QkhxQX9onZ9xcyE5GCqrO9xAM9mkwoWfuN7rvRJteClqqPYIAb3nRGKwswpr5abUUcg2zY9YDsx74k/SAFud7PZkHclTMPf/5UQTOuL8mnqB3uQq2FYcKrmnQBNMUx0XALcyYpuNeSs0BUo7FDXqxPSs+n/8psxrPmRdmIPxPMk5exEa/EoQniSIg5jhTrr8YczLUU8DIx2gQZbjT9fH7/VPEwzMFwtdbWLYtgdAWohwI8CwEZnlGXcCkwjhF0IhfxwlgmAo6Fbm7s2GMT0+GeNQZwEOIG1dWsDFfxrzBvC23+3EOWFUbBdx2YgMscWYmTjBxAf+IRwirEiBiWxrwqOPjg+MTtMMI1xwXt9eWsVoxUCds07nIB7LMq0PFxHhGM7af2YbJXybWSoHQhGTC7x0N8EG7i36S4XbDxpvrS1i0DZTSKXSZAEhNLgAZ70KxBQDvUpxfxfMYFzDZSby/DJgYwDDI8Ml2D58dD3IQXsbtZQ9VDfB4PQqvIyqCeXmfEDYxQ8sMMoMe7Pc86a/+QFf9NwJw5mf44GEH26djyYT/9a0Wrjd0uZayDBR13/z9YtwIbiVIlTY4KlR44XIb3N/wEnsa0B6k+ODBEdo9H8vLS/jRZlkCIgwR8EMGJ/s2Hz/SF8XkJt/Mc7/5/fE6+C12F3v0OAZ2DhPJhBOEry0vSD8tuip3oufPTjEoLsaNooqTrWBI4IaXcelXcxCu2tmaZri3PcBB30fTmuLmtQ1cmzNQzaawNPZykMN2A6Hk+IuRlchEbwor4RIIz6ldrN2PYAkI//ysh629Q/iJhncrLtbXVlEtXwBrtbRcAuHn52P4xUQiQZeLd5AUeXmAaSwMEQYUfnsQ5iDcxWa6OwPh39NsPgPh31PHzk77SvSAlhZZ7Yv8AFlW5wcB8fk/ijDtN8taFn+lAPeXu+2Js3HBEhD+TTPhr8TjmN3ErAdeiB7Qkny/fIkVc77xFKpXvunNr1aJd5IlpTaF8t9FcvvZyXuNwD2fEDINGTfc3CeSIXpZoLTYrgm1cAbCX4gB8gJfxFeC8DRW/MTL61BBkxZ2OZPLedAoCDN81pvi9/ttRMMzXBcQvoAlAeHMXBKEX0AMwg+1yOW1qEWiOc9tEhjrZpEDVuD/bBDjs+M+HhOEayFubKzgykIFLZMxrAymgKMvt2FEhgSxBeBdAlPF+5EShFs5CD+b4uOjE5yGIa7mIHylbKGix9AkEx4KmFcvuGIB8OL02H5mGwRywkYnCLeAiHT0wz4+Pu5gkGS4NadA+IJrwk2mQvmWvKXGzYbKvCvIyMMtCNHq5c8Z8kL11xWVxjeAQZjh0+0e7hz2oTkl/HSjgtsrJQHhVgHCLxEBipQpSwKMTIFwVZmsGD1yu3l2ns9hyGcxyfDho1PstgsQPi/gkiCcOe4CGYu+W3HkJ9KlDRW5fFYbnLZ6OtDuJ/jwwSFOuz5WJBNewWpFnZ/ZVfnbS4wHqRgoQLj6YU5RVBcgzeegnW0oEB7nIHyEVdaEr5Sx5GnCqtDITOA58gBOESxSlHcJG+UZXxXgkZ/nf8LzCwifZLi/3cNhP0DZmQgIvzpnoYqp1J0bCIQSzsw8M9sF4GYenaElPXPkSajvM8uvsu2ZzrCWgTDTsd2f4qh9Jv9+rWJjodWEa6tFR6ow5DVmCwWrIl8lMm4e5c1RpSHFf5ItT5FlKSLDQqiRjh7hi70OhpqLG8njGQj/nib1GQj/njp2dtpXogdUFvqJBeXSBkUmu4v9ipRaqFKob3II5b1YLPI5PV/w84Xk6ZQXtwDPQOvfpNHZ7856YNYD37oHhI4ux+X38BIF/XIm8anp4+lGiQeedegGN/N55of74fyXigz6E38j7bFE5psxZGastm89BF7aP/xqOjpB+FOHjC2CErKgCxCu0Uonxae9Kd4/aOd09BUB4UUm3EZ4To/NpacEEhj5y1MAmOJFypIMmqmAoNSSEvj1Y9w57mFLMuGkoxOE19CyFQjXhQZdvBmKhCuraUiqb57JZeC6yL7m7wcxR2wrEP74dIJPDo9xFoS46rq4tbaClYotoF+lbEltZxu5cI1QA5jytZ/dRpEiTYHIBsI0w/3DHj457mAYKxD+xvoiFjwTVkxaeS6SdQ7CeZFF7t09z7wKwCoCFwkfhKprDAwNA8mEd3HvoAfNLuEnV6oCLqtkPRM/5iWQ5y+82rvkSJsTzZMgXHqU+5g85jDUCcJTfPiwjb32GI7j4a9vL+DanAnOUxKTlA2QArDnxzmaZxtPgvDLbfBSugbQ7sX48MEBOt0AK0vLeOdqBWtVTUC4xsCDPIbLvMTLJQ+XfsZfuZgxz5tSIDx8ko6+Usnp6Iy35BEIBjjyZtQt5CCcQRgp7M5BeBGwyIE+x+32OBUQTjq67U1w8/oGrjYcVDDNGSJkVpB1QPaDAuGKxM1nToo76+zVpk/V1Be0ehNxpiPRDHSCDP3hFJlpo2UmqFRcGHngh+JvjNhKC+elDUU0N+cQSCAjf7iic6C4J9R9CA0TPjT88yFBeB9DzcPr8f0ZCP+epvwZCP+eOnZ22leiB57Euvni8jQ9vLhTbpSZpRZK09c/9EQxgy5tWPI/LtacC12NYmFh+dvsmPXArAf+RD1wnhnj1qXYdF7afD6NZEQH5SLPlSSqvLYQ7XzWXYRRX/a1umEIY5WCpZrsu5/Msqu/JdBgo88B4c+ZL2Yg/E80fv6EzX41CE+IQvLj8hqjKWG2JLfPYQZtGgW4ewp8tDNCPOgIHf3mlTqWS7ps76WM+hnB4kzS0QUx+dLiFpNbbIGLGzOFHNRngxHuHgTYaYfwEElN+MaijWa+Zn5JW+P8miVFKi9Fqqu6jifejxRITNJyWRPewRe7I/QmGjY8VwUSKhqsS5j+HFheKj8RLv2z2uB95FQYtiF09MMj3N0LMQ4tvNa0cXtjAfMlCnTmqcunB0QBkJ2LmnCqdTPrqxMwJXlNOAW7DBfDIMUn20d4vH8Gw3Lx7pU5vLbaQpkPgWJjUnvMSYKfC1G0vJaOKqESAGBYw1KAjCCQYmSGijZONAdnE1UTfnQyhOO4+Ms31nCl6cGMI2gcVVLMTsW8S21kSvwNOmv4ntOGTGpAX/fQ7o9EmK17DsLnsFI1YfOak1DtkqReO2cN8DqFSp1voApVcRFeygsbJAphiODfcWxJTbgIs6V5TfhKA/OeKewN0E+U59bNnB1ASjezxEFel8G2i1qkL7fBdnZGutSEHxKE264C4S2gzOHNGIUIlak3gEEgYTfIBxkXOiLDzIs3yFJQGeqClpDGGXTTQpLpCKMMhqWBcTPbIlVKlSeYfGSMlvGcFKESYbk8k1NQt/hcpEZf1dcXB4kAkQ6pnPqnoxh394YYw8Wt+O4MhH9Pk/YMhH9PHTs77SvSAwULqajN5m0pjZPzSGmxzyiSVs8TR3pOj2iFAtPTuJrrWj5nfjnzPQPhr8gAm93GS9gDFIkuwK9i1+aizE8lX9TWkHugGFkyBNXy6aBBm7ooCpEkSqzvotD7ojO0KBIAblg2LMuBZdkwTBumZUsduWIUFptPxdJUIP0ZxwyEv4Sj7Pu55K8E4cOEqFAdl9kc3NwrQa8MugAcIIgjPDzV8BnV0YddbKws4OZGFbR74rpFnFxEsS9j8cgqIEhBuVUAIYspoqaJKFSWg8buaIr7hwH2ziKUtRibqwvYWDQxl2Owy4QUaSNfFwknJWGtZ0h0paAu1xIx8qUiZ4llgKBju9fHg70J+lNgzXFwbaWJlZoG5yJReJ7dZecRTwqONZ/dRhYQcLLexEBs6eA/H7VPcX8vhB87uD5n4sZKA60SYFGNmFnJSx1UZO3ZSOxcqKMzMEEAZxCIJyEyXZegyNRwMAozfL53ip39M1iOh7fWari+1EDVyqAlyhJLNLzz4MC5YBfxmp6c09GLNoTOnAbIRA08w1h30J1G+GTrCCcnQ5RLFbx3fR5rDQdWmsAQCo4C+bwu9o8SkSuo1KRB57T7/D7YRgE8ObZ6moOT3hCfbR9h0I+xtLCIN9drWK4YsEnKTwj2dbkmOVfRBrlERQmFjE1msXPwKVBXgXAC16PQwN7JAFvtIbJ0hOWFJm4u1jDvGqpeW9VE5LXfrP9XwSLS0SnIQWqkBIjyuqICIGtZKH+TZjp2xzq2Dto46gfwLBeb60u40gToAk0QLtrxOZmCj10AOLUW0kjGf2qSlM73jDJ5OXguPglpgdRJNWb4EefJ+csgXGqXxD5NE12D8+1iEYl6BghnE9MwRmob8DMN//k4xr29Prqhhjf1bXiug5LrwrN1WKYBh9cp6ujUO/zhCrNdtvmSKShfbIvvX57GL9eRnX+tRJ6/0TGLnn+j7pr98kvdA88D4cUkeql+TjLhSj1dvYaXxEG+og/OGaRP75/PhZ4KJfaXuiNnFz/rgVemB/LybKnzFnGmXM+B66oujEwC7xQJ979JiDQNEIdnoE2d7/vw/al8xHGEyYTJrmKTpTbj/LeZmCiVSnDcEizLheu6MOwSSuWqEko2HAHlKctTuS/NlGMMgbvs0ZhpZ0KE15QntJ5+ALO1/JUZkl/7Rr4ShP+n/eNzOHi5qkqiTgRXOS2bG0z63Z5NKzjsGcgmfTSrZazPe6gbCdIoknptAS55daqqCQfG3jTPAypAWUSgDMNCHCeg07FuUbBKx2ga4aCvo+ubKCFGq+ZhoWaipjOqlUBjljcXSksI0KTeleDWlyxjqmeIDIIodekehbUSvl4WYtsQqvjJ1MdJD5iEJuZ1YKFawnzFhKsFiBMCo1jAEe/FSClERvouLc5CEVunPdnlNpyUrAGyzB3Ejgk/TnE8nuDglDnVElZLKVplAzUnhUe1aiarY56HyusUq8tgSpFKhok3PleKJ31YVKeZ+UQMw7IQpilGhit1wntdH6e0D7NdbNQNLNdsVEwF2KMkQ5yxfWWJRTBP8Mw2IjMVinNOYD4H+mYawrTZEjAwHUxjYOtshF7HR61aw9WGhYadwMooFxbL3xPoXm5DMrnUpTTYRiHMpqtAQpbBMzIkDEQYBvqmi85wgt3uBMFUQ6NWxybbMCLoaSjtSC11posdmHqm7BWKZyhgqxgULDPQhDEguX3W9huWVFyfxB7OBj7akwRpNsZcrYzViom6lop4nKORAK4jZlKc1KO8NrsYy3z+qq/Y3oVPuK1FSHXSxfM2Rj5OJwnquo25agULZR1lBGJrZ8omkX0F8BEQ/JcsE3XbgO0YcEpKdJALiTyVIhomwFoFMuQh5q/OuW5RPgUUgK4QESFLQQCfoOW8ZonsAM1BlnGs0hYwk48oSTGBgfZgjE/OEhx0JxjEOm5gB9VKBdVyCZZOhwQNJccUdXTp7x84CC9obeyLwp/6MgtIrJNyQHBudVKUO1DrQARjvj4Uz1h7MDtmPfAK9cD5e/HUPaUIz22ElDOJhBYvKKGcE5/IhKvguEDwAoj/l/qJc2uxSbj8u/ye6GiobXmhafI1sf1/qdXZz2c9MOuBb9kD5xxa2UjlyuV5EFw4iskEYTDGaNzDaHCGwO8jjg/z1rjfyd0VqIMjOIJJDUVPFwjOn09c1OsN6IYF36dGFJNMLky7BD+IUW+uYH5hGabtwXFKCINAygJt11V2pEzq8Jp0/TuzG/2W3TX7sxeoB74ShP+vv935Uiac3zA4iAyKnanIslDTSeswSgjgwogncPQMJT2BG0+RxhEMWnjlwJsAjACCQG1om0p4SjKZVDdXnuG6ZUHqNGgx4niS8Zv6Eca6gdhx4GUKjJlxAC/z5RxZTIqyioIpcKTacCIXCbPgGjPhhF8K9FUtD1EYC8hKHFd8s/tpgsQyQa9jL/RRMgjWU2RhF0EcQiPVV+pmNRiJCSvRBRjFqEiWnWCfbah7ylAh+I55HzoSl57LQDeMELL22zRRSgew0ynsNIBBayhG0HQbWebkIDyFTS9lgnBTWWKp+7KFnkzLqXQyRLlakbaHugfNdsVGLBjTi1pH3ZjA00PoyRRZNAWvTjNsJBT9ygEwQbimsaac18qcq4K09JomgI3HZ6jUquCGv6+VANNBLzUwnWRwHRfzdggrGSEJRhB1bYMZZBMJVBsMGNj0RGaQQmcbJJVLJf95G1YyFghtOBbC8jzCTMNZAAShIZnXphnCCgdI/KGivZsUw7MQa6ylVsEEZrrVGCL45n2orKzBIBCfQjwBDEs+htacBCxIsdYxhWcbqCGAOe0jCSawMh2Z4YhIXqSbimZPaC/nYraaQQbVBkF40YYWT5XHvWFhbDUQZCbGmYNadoqSY6CsR9CmQ8S+D0PqsU3EXDySFFXXxMp8AzcWq1ioemhdLoLkokCQxv5kBlzWh0u0CX7N73+TgzoK6QQJXHkWcWafV1vwVJ2Rj73DY9ztRRjFGhKnAnfwCLVqFfVqRTLhdEhguYZlsY9+mBZl4rGdA+fnAYjnPRbOn0WmXObB/BkXwZDi3Kb1bL/jGQj/JgN+9rsvUg88iyHC6ysYdk9faxAHaq7XdOj53Mjw6Dl9RGhFai5Vwkh5fU9BFSo+88TPyUYhydVUZX9DphH3FBcUVwZ3OeuKLo5kvTgfX8zD3ySA9iI9i9m1zHrgZe0B8XynxpRuilq5mhCYzQowHfXR62/Dn/bg+130B8cY9tvIwhM4ro1qtYJKtYJy2YNt29y65bnvAtqr9dlO52CZDkYjHyfdKfwgwniio9MPcXzSQ7m2gSubN7C8egXzi+uwDA1l15J9QRGYJ66R+YGTxzOO2Vr+so7Ab3/dXwnC/7d/2lFb/DySXGQYZZGUTLjKqHGAxUkCX3cQ6g5cLYalJbDTEE48hZYmeTZXRa6ZHVVCUDomprJgUiBK1SUTmhEqMxOeaRYMtyS1r1MOel1H6roo0S4gnCDzRyLSZrFWQzKtOWlYPJwVCHdDT0A4s9SxQesn1UZJsxEEIaI4E4CsWRaGvALLkKy2E0xQ4mfEiIMui+Cf3gAAIABJREFUoiSC6alaZoJw0lPOQXhWfaINBQgzlGAjjCKV4XY8BfSTBKlNIGjAiXowkzGs1Ffq7kQ+BiNntuwfKMpl5SDcNywB4cySI2NNuEB7xMMeKrWaBBk6sQnN8TC1akhD3qeOCoawMQXBYRb7Ao41sgsE6KtsusqE00btKRCeErKnCIdt1Op11UZiIzVtTHQXQQA4tos504cZD5GGY/GMJshlICTNQbiZXrRBpsATQD9vw4xHiHlPlomoPC8Z7m6kYRoacGwHDX0KK+wj8UdwOEJMV+jiBOGKjs6tEhXEFc9CALJoCvD7sfLIjsaKwq6bGJoNxJqFqVGGnk1EUbyS+jAmPQHhDvvZ5DMjCOdzZxY5UWD7nI7O7xPok7WggL6RTJGSuq8ZGJkNhGwDHsrpITxLF5E/bTpCEnHcMoPsQjdslBwHraqHlWYF61UTHjJU8jGtbDQuDvViqmCDOora/ssel5f+oMh+C25XWRyl2h8CyRgpgzc6g0+sQVdHFCZgWGsShNgaZzjqjXE2jeCMD1DyPNQqZfEJJwjX0lhAOOeFH2ImnHOgor49yWGNJPiY14dJWYr6kCeWMw6Kz3yERi74IkAiTUHWUUFhO8+qPzXfzxbub78Azv7yT9sDzwPhzwOyMdeK/D07t27MEvWOZCnSMEQU+IiCUObXJI2QaJF61/g+SYBL2Zhxw/10+Qh7wyCwNk0w6GXZZfk9nWuNYSuaKXVCyLJTr6haF6Qu7aL8ZAbE/7Tjatb6D6sHCMK5dhq5Rk8SRYj8kWS8T0+PcHzyBdJ0gmrFgOVwzxPANaZSSmfZFmzHgm2ZMAydUlQX1MJzkZYMWlhSmGUSYxwqXaHeAHjw+Bj//LsPsXvgY665iFtv/hg/+cmfY3GhiaX5BizLEkYc90b8kN3X82rCZ6y2H9bA5VgoPJYZNhL2tjIU7gy60P7PhwO11X8KhBO0SplFrhrNhY207tMoQTuIYCQBGmUXC1UHVSMVqrjOGt78RIlU9RbGS2rTKgBK6lZzkpdmCB2W4lSGTeVxDZMgw+F4gmESo6xnKDsGqo6Gsh5LRpH0XqVSSqBPwKraKAfmOVU8NnKH8iyDywxkxI0uATIBiI5OlKE3HsOPQ1QRY67sou5RoGyKOI3JFz4H4ZaAcNZmMxBhPbeNhKl2TUPEDG8CnAYx+lPWWGtoWiEqDinIKWxSwTMdUUKQrUC4JeCV2WhmqSkep+6JdexKHT2FzQ+eO87QTWl1pePE1zAZBrBNG4uVBHUPcCiCR7oNM/+stc8Kyjtg55G5yGAGOTeTyxRVnM/FTCM4no04JQjXxJP6eJRgMApQKVewWtNRseluHsskRip2EHPDw/4BzBSS0eelx3rRhqrjK9qo2EDMuhlNw8hyMJxmOBqE6PtApVLCSjlFzWBpQwyH58g0RFS2l4lXTZwMWigv8os2hL0hAYsUrqG0Bqh2wGACa/+7Ia9xjGrZxbxL4EuWRQKbgJLWYbSXK7z4tBSmUJfUi8HxmUt95OM3RdlkOYFq4yS0pI1eoKFkHqNe9tDwTGFyUPSOIJyZcNO0MFexMeeYqBjKa12AbRRCZxaeQS8jf/Yc36wZT2KpYYrDUD4nQqH3zicxqfnPD6H5C/hWCwE3lhL1tSgewvIB5VHOhLxad5RdnULYGk4TDacjH+2hj3G/I31smyY8R5fPDKCRjv5DB+FFqOSSUdLF8zh/BiqTp8oCFKH24pdydsMTqv95pOXLZhVqGM4W7h/cwv0q3PB58OkZN/NcEKsxaK/mem5V0jRGGk8Q+mPEYYAoGGE6GcGfjhFMJ0jSCTL0n2ihYJYUQa2ng2G6XhemEWs/bbcmn02rDMetw7I9mHZVKKkqismke4xMHDNUcuJyoO1VeE6ze5j1wIveA1mSqjprsheTGKNBH/3OIcajE4xHZ5hMtmCaIeZaFpotEyXbhnepjo9pP2UBlCFJA9kEkRnKD5XhYdrQluAb9+eaOYcsswR4v/+Hh/jVP/4O+0cJVtdv4Mfv/jnefvsXcCwNthmhXC6j2WyiVqvBksCf0ud51pHRzmZ2/KB64KuF2aYpy0QvjgKMF/ZThQ9zSjp6iof9GJ/udzHtt7G2OI83ri2g5VlIokzAj5RU5ShfbMcYjRY8owa6skZS/xbWWJQgYsbRJKAGhtMIj9tj7HcmcBGJ+NvmShllA2DCyTaKra+iBxdtWDkTXphqeU24vFcEwvymYSN1dEzDFAejMXYOehhPY8w7pAbPYalZgusoGyoRj86BipEQ+CvhucK67UttTAIR6dIsG6kNjCYxdvsDbO0NBPhcmbex0qqgXjJhSoaYQnSGNCY14RR/U0p4SO1c2VssEfLXWIS8GNlL5BkEbgnTKMOnO2c4PjhGuVTGjZUK1harKLuM3kcC9KGTRm3m2XZFgZVkqpTUqRxDcZ9CkSWjgbJsaQrfrWDox/j08SEOjztoNlu4uVbDQsOGw+ecq5+nrPvOWG7AjD5g5LZiImT7jDaMjMJzjO5oGMPEYbuHR0ddtMcxWvMt3FquYLFiwhYgnEg2m1n9+BJgIdiXzRDjDcV4zS3YRGCOVHGWUkDDsa/jsN3HQTdAmgyw2Grg6nwFTcfInbPZH7a0kWt9qHMXRYcCwosRq74vIRoyNKi2n2Y4GAF77T72uxPUKjoWWnNYb5ZRpY83a38lgMNzEKQr8TUpEYjHMuFz3IgXeso6fn7k2VHaAoZTTCYjjIZ9TMYjBIGPljf/5Asr75kGPwiQkLJlWCIoUq1WUa3V4bqM/iaINS8Xuss90kU4Lt9cZil8s4Qg0zBJMxx1xxiPRgj9qbxzLBWwhJKpNqA/xEy4vC5Uus9tTorPBRWN5TrUzeAHf8Z/82emyf43YJmWipTnopHyNdk9wjgqrJgulR5cesozEP6DWrNfmZst3pdn3ZAw7Z5xRAnZNkpZJo19+NMJwmkfo+EZwmAKJBPEMee6AKmUpw2gGW1FXzdYOkOhJFLZqX+Rr3mcU+W9Ve9wFC+IkCrnSl0vQedaqZfhlVrwvArc0gJcrwoj35fQslLT+KFYLgUQf2Ue1OxGZj3wovcAK0igSR12p32Mhw8eYPvxp7KvW1qsYe2KhlqNWe8pbHcKz3SlTLUA3oXrgTgoJQThKmHEvey5foupyl25b9fsFoJpgg8+PsE//vozfPjRfZRqr+Mv//pf46fv/TWa81dweryPTntLeq5er2N5eRmt+XnZfz1RRni5b63nMBlf9P6fXd+37oGvtiibhJeklFW6WqgUFGB6apHkpnJrpOEP22c4O9zG1bVlvHtzBU2XtA2CuBxr52ZRSjgLKAkNmtCTgmkXIFzSqczkiQWVGrODSYKHJxM8OurDjCe4fX0Nm6tlMPdH1i7bKICXmGHl1+vmGVi+YLHB2hEllkh1a7kPZn4NgZh4dDbE412C8BSLJRtXluex0lJ1Ily0Q7HsMuQcNtvM1dELe7LzNgrHMpJ7cy9BAtwozfDgpIM799qA5uHWeg2bK3OoeooNQJzK7K44eVFULtfOkp63KcymMvxCRxfAJlLaStWLQM11RYH9Dw/bePTgsQhovX1tAVdW5+AKQlU18PSYRubmtc08heoXgs2Cxi/0WMks8zGESjFOZ12wh0mY4v27O9jaOcL8/DzeubGElWYJtp6QvK48rHmFbCPPhFtFG/LslTBb0Qaz5eAkl4Pa2HSwf9zFnZ0jHA9DLC0t4UebDSxWLKUSzlr4lBlhTSjlxUHau8RK2B15kEjo6BnLENippPwrCnk/MbB90MHW0QBJ1Mfq8gJurTVRc5nZzT2+6GOfmYhy/QO2I5R3uXbjwrc9F4VTegMhC6RFcO1oBDzaO8bjkz5ac2Wsryxho+lK4IjXeYltrgIHIev8SW0OVM0ir5UlGHGMse9jHPog9YpUSU3PZGjlyWp5SfyzqXxWQZSco6/pKFcqskFkSUcUKd9cZnOSlOUYY5heA5VKDV6pBFck2wGdG9kkgG5qCE3yQpRdWT8Gzk57GPS60LUEJc+BYzELrh4e9RR476oq01QCgqSCynusXBWKgxFsLSFbJkU2CVDxSriyvgRPRedezEOx+dWR30oBtuMklmAHnxHtTkajsXymCmsYBgjDSIA4FVgJDEiFY6kFWQkE4yW3BM9x5Wt+j1Q2siQKNdWLeJN6xvLOcgDkAaCLC3sxu252VbMeOH/386DVs3pEE6D9FEOEQq5+np1KI4TBCOPhAP64g+GgjTj2YemRrNWmoYH7WcMYw7JO5f1R7xJZR9Su0BFHkQr/C01d1X3yv/G4JQFUCphGoY4oyhDGFhyvCc+rolRZQbnShO2UAZ3vLdsMBLhL8EysiZ6aIOQmn539mo2IWQ/MeuDr9cATS++lmDT3/gTgJ8cnuPPpR/jNr3+NTz76DeYaFn75y5/jX/zLm1jfmEOcdBAEhzBhoZRWcy6w7FoKCmABDtTrquf6ECzVDNoiAqkbJRjOIvr9Kf7xN4/wj7++g0dbx7j22l/hv/vv/w1+9ou/he16ONg9wvHBPRwfHUnQfXl5CesbG5hrzKFcrhRKkee7IZkdZiD86w2EV+i3voFPeG73JLWkqg6c2JZRZQ7WIEzwaTfG7/d6SAenuLG2jNvrDayWDKnM5iZcwW4CZapKq9pt1l8JyBOqpQIHkgnn5pw+4UIiVurTnX6A358Oca8/RisKcWt9BTdaZTTtPNVJVe68SFa8AgvvUG0i2UypDGaEu9D+lhp0XlaCSKdomo6tjo+P9gdo+ymulhLcWl/AStVClXQVsdtSQl9qTWUmU4nJKdVU1YZoH5/TegksBW5hqlsIoeGLkwk+2+9jFAG35ky8sbGABQ/wmM4X2vOTbRS18qrvCuVyTgekqRNtKkE3gvOJZmEYavhkq497Ryci0vaTK3XcXq6hphOcMsrHvmHGvdi8E/WTkpwJtdsgxT5P/bKGPtZ55hBGZsKIdQSWhZNRil/vtXFy3IHrOPirWyu4NufBSFgFzmiIoDxVv5731fl9CHNA+WsrnWhGGxncoNWaKWI3Pc1Gux/jw/sHaI/GWFpaxDvrNVypWmD8khZeapZkX11uI/cJlyBM7uEt9dtK3I5jkBTyBAYOUmD7aIR7h12YYYD1pQXcXi2Dtnoit0ZakliQsW8V0Feib4paIb6QYlujghuSaVf8DpGH41i7O01xd+cU+6MxlvUIt65fwfW6iyoDEzxhwshrBN1inboKWEVRKv0vYYooQ5T58IMJOkEf/XiKSFgAGuqlGmpeBeXERTgNEE1DxMOBZMh9f4Qk8WFSZd214NUqsvnU7Sq8Sh266aA7mKI9PMYAPVScBmrVBip2HQ7p75mFEm3H1BBR981BzWCPYUmpSG80QmcyRpBECBhFETsOMjpsGAyg8Z2PMhFulH++5CBcY5kIaylYn0DamKnKJwi4dSMT5VUpD4jGOD05wsHBvgTUTMuAaXJzHsizCUPSZ30BBa6AbxNpkiIKyFQow7QrcO06KpUGGvUF1OpLcF0CdROOxyeRIM6GyBBKTVuYMJiWl2GwLk6U/AuljdxPWbxPVNArE6bKCxzkeIUW2NmtfEUPUMVYPBXVJjjVfXEfYZguiCJ4dgU6Z+LIRByydIdz7gTBuI9ufw+D4SNMpz1k2RFMcwrTTODZipnDNck2LVgm/85npKooegPSfF1gxPt8I3/xPsQZi4F0xCy7ClJMpj6mQSgCnTFlRaImTGMZteoGmrW3YFYm0EtjmNaqLAVcHmTp0VNk+hiZRjE5STmACjPkO0ECubNj1gOzHvhSD4glLsGvYsNwn1qUlvpJBsdQrj6+z7U2kjU0SyJsPX6Mjz/+FP/xP/4av/rV/4vp6BSvXV/G3//Xf4O/+Nk8NtbrWFwyoUXHIt6mk7rOZAfXTtF0cOTFTSKKBqu9JfSpyu5pAUzPQTgYI9EqcEqbODrq4d/9wxf49W8+g2U38N57f4df/PwvcO3aTZRLVQRhH4+3/oAvPv8A/mSMq2uLWFu+IsrpzYUbsEs1aJaLCd1pJBeowclo5vz0UThAqFLYJw9uzpQexex4OXtgBsJl/Z+B8BkI/xYgnHT7XDH9CRCeMQxBEK7jnp/i3k5bQPhiFuD1a1dwrVlGjThOxWYEEKVZIllmhlYMjT7l6mcE1kdHuxgMB3CqDhqtOryyB38wRDTy0TvtoL91gqP9IwxOuwiHfaQpWQK0cFPMgsxMkRk6HNdFfX4Zi8trWFxZQ3NhDWbVQlbTYFsVdHsDdM5GsO0y5lvzaFANP6dsmloC3SDVUrz+xEpuEkUYhj4mgY+R2Pcp/0uKFxkMUojYgsou8TpeBRCeRWIHAS0H4ZT/Ewpc9xinpwcY9HuSoRv0O+h0TpH4U1FgdckWYHafzzoNlSBinjVjGQm9SsNpiHFIFwcTDkF4dQ712gKq1SUpHVhaXoNXKkvgM9UTWBYFCy1ELF3Ja0fyrUNOoVPBQmH8nBuQkqUwA+Ev53L9il01QTgDW3ndZUprRwquCgznRpzWkpwPCVxVILXXvofBoINub19ltKwUlfIU5XIG00zhGKkIRIrgpU4lYgZHJxcUOWGR5UHbvDxK9eoFCE8NA2miIUkIxOn7q1TQp2ECPwgx8ctIYwY1G3CtKyjVLVQXHLjuJjRS10OGT0WwBTCn0DTOwzw/XTy4yWaIdwbCX7HRPLud76oHCML5buZsEmHV5Uk7gvHz8DKZn2ScRZHUgL///vv49//wK7z//gfY2dlFveLg2uYCfv7eW3j7dhmryyWsrbpoVCN4roeMzE4pI8mQMeMtwTGyDqmPkwPeSyDcIFtW2LY1hGkTO7tt/Pb9Azx81EGtvowf//iXePutH8v+iuy1MOxjd+djocVH4RQLjRIcm45MEVbX3kZ1bhlurYXEpPVvIu5GXjE3PdGXMxD+XQ2tF/E8MxA+A+GSiZ6B8O8ShCsrukTXcW+a4v6uAuFLaYCbV69gs1lGJQFYFp7TQMSDfkofc24emXkPMvj+FJPpUOq+Pc9BqWxjMurj5PgIhw8eY9Id4OzoBMPdNnoCwH34vQ4MKn5auiwsPK+f+Igo3sfa7VINpuOhPtfCxtXXsXJ9HUu31rGydhWGZaM/DBClOlyXRR46KpUyajUPppJSRxyTEWFJSQr3z36WYTiZoOdPpNRCVNz5kWsacAcrNM9XAIRnIe+LoiyMkANJHGE07KHTPcX9B5+h3z2WulTXMWDTs438iSQQ0UQ+P5aCcSFn1P288os1qGEsIDzyIwyCCBNqYcQG4pgOESbi2IZlu1hevYaNK9exvLIK22OtqhLZsxzSa7lnkYKWc2ptITw1A+Ev4tI7uybx8xUQrgAwAThVUQjCGexjlosqCZbpIglDDHo9HOz+XpgkcTyAYQ5RLluo1UJUKppoqlAYVLasDAhK4IluGf6lzr4UkDpXobwEwoXIRKFZII1psenBNB0YliOlPATh44mN6cRASMHXqAGrZKG+WEe18pqwV3SR1SQRKENm+tBoScmsOCgqZ0spGTf/s2PWA7MeeEYPSHL3eSCc+jgpDF0TpmC/38fe7i6moyF6/T4ePtrBJ5/cERDuOQbeuLWO2zevYKk1hWMFqNdiLC8YaNRrAsINM5GEe8YyxYwaRhqyhCBcZI+fyIRTCNe2S0hRw2nXwINH+3jwOMRkamNp+SrefPMvsLl5HW6JNHcNwbSH/b1P0Gk/lj12raQjCiJ0Oh1Ua5toLV3F4vImrNq87MCZNnGeKb46A+Gv8nsyA+EzED4D4d+Kjs6MIjPhhSgAa87zqr+MHuxMGOt4HDATfoSD0QRXDeDGlXWs1F1YsWI0k0kfETjRXz6nCweRj8npAP3JCFMtxVzJRqteR9rr4v4//TM+/N3v0Pn8LjDxEU2m0MaRciCAhrnYgGmZMFnYbQJhTFBHyzTa7hgCmkfTQOhdzfkFVOYX4C0tYfXGDdx+5x0svn4L9twcojTFo5MjuOUSqvUaSq4rNoCSCPcTaUMz6MoO+HGCgT/BNAqVur2IzamNtZYqGTvJbr3kdHTWhmoa6fYZ4ijAWfsAB3v3cdo+Qqe9K6JQrmthoVVFc64mtNiWnQjwNi3WkiW5lEaCjGUh7B/xDNVlw84+C7IEPhkG4wCd3hBn/OgnmExJ061jcfk2llauoNG4ilqDGfI52FYqoniGqWznlFuFypTnD+FSpo8BkVlt6qu8qL8098b5UqYJNU7T87kit/AmY0Qnc2SA7vEBdrcfIvUfyjtWqdmS/bYslsxMYFmp+HXTDlVKrfIsOhvQpWTocgFpXhYnghyF+vFFJlxzBkgTBsFsxHFNZc6pym5yzgeiOEUQpBhPAkynGvzIAqwmGpXraDXXUKleh2Ey480NPSnpzLgpC8OcdzorB3lpBunsQv/oPSDzgtJq4sH1qnh7g9CHaWowqU0UjXD3i8/x2ccfwC3V8NZb76BWn8fdLx7j008+Ex2WtdU5NGoePKeHJOoBSQcryzZazTpsI4FJRx+uzXqUr8HcuLHgMeeUka4uzDFaHsZwvAqipIy9gwQPHx3g8IT7oCbWNl7HrVvvYmlpRbR20ijGdNrF/v4nGPW34Xk6WnMp0ihE56yD/sBCrb6JxeUbqCzehlsqS5mulql9wZPHDIT/0cfgH7HBGQifgfAZCP/WIJyesWqDRwIl2YcCb1Kl5s9apsd+ige7hzgajfFmtYyraytolnSl95HvPwOq6+q6VOVTsKvf7cLwEzjlEjTHxuj4EEe7Ozj+7FNs/+FD7D18hHoYwiKlmRZ2rHkXyysdTZ9gWxcxtYR2bCSlZ4l42HMho74nqeTUcyDlihoAsV2CWa/hyo0buPnzn2Hzxz/C3PIS+lqKceAjiLn4uGjOzaHkuNACgj5mhHnNSsnBj2MMqFQcRYgT5ZYgJVXUMBA658sPwnlLIpwYDHFydID9nYfotrcQh1NUPKBWNoTCX61acBik0DJUTW6+c7sTikJSvoKLOgGGQuHnugP5D6W/Qi7ifoDBeIr+JMVoHOG0S3E+F0EIeKV1bGzexsbGNXFAsB0HjuvIBoXMA/Y/NxcXIPwCcCjruhkQ/yOus7OmntUDpJ1KuYuq0RYQXpRp0yFC85GEIwz7j3FyvIde5whzlS5KJRfVuotyiXNeijQZyjvF94xOIuJ4IjogStBCuUuei7QIW4TaMbQKUlT4/OfFV3ZfLELjyMVk5GE0nGI0CVGpl1Eqe7BdWkYaCKJQPIP7Q6A/duCYy2g1VzHffB2l0jw01q5K3SnFc/L28wDYJffI2diY9cCsBy73AN/dwo6GADwXWOavUEjW0BKE4Rjtwy3cv/s5drYeoFxbwM9+9gtsXLmJft/HycmpvLfDwSkG/VPUqwEVk+CPj7C4aGG+VUejrMF2E9g2FRwpQqschvSssHnlYi07JlreQKfQg2ZhMrGwd5RhZ/cEh20LlrOIzau3BYS3Wi0VBI9jhEEfB/ufot+9D8/VsLpqwLV0sVA8OckQRFXY9jwqC2+jNb8sAF+nAPIMhP+g3ocZCJ+B8BkI/5YgnJHatKBSUnzwMgjn14aGbQHhBzgeDvHe0iLWl1tKGT3HRELpBr3AKbAV4uBgD6NuD+uNeTTm53F4dIwH77+P93/zG5x9fgfecIwq/b17XZQ9F7VyGeWyB9OyJX20MGbmmYA3RUS7ONYxScY6law4ATiz2EEYot0+Rbc/RWZUELkWYvqHry7jxp+9h7d/9lNc+8V76PsTjKbMpBsolUpSS9UwS0r9lwKNYvcmyxR64zH8MEAQkQbPDa6y6+EGm2rDL3smnIEVPw5xuPcQD+7dQftwB3Y2EH/5lfkSludraLUaQnGLyAyYTJAEYwEHQp+zUvFSN03Wryr1elLrmLVTNii0JiQu0IQmQfG9JE0wphhimKE7TLF7GMjiP/EraLY2sLyygTdvvwfX81Aql0W8Taa0NINeCAtoFI0s7CnEK+AZAi8/qHVvdrMvRA/QEYUBqbwWM1UBO04o3MQiGaDb2cfZyUcI/AFsO8FSayRikRRCtHIVdPM8uCWRz4ssFsG9oHqO/zwbLu+Bmnxl7s5B+GUbmMToQ9dIgS+j3zFxdHSKk3YfzYUa5poN1OZseGVHzhkEAXoDHaddC0lYRaXSwnzzJirlNViWB9epCuBXhJciCMfXbxYEeyGG4OwiXrweEBCu1jEJj6mYmhw6hRvTKc7a+9h68BFOjg+RRBOEiYOr117D1au3UW+uisDaoDvB559/gsPDPSy2DPHs7p5to9EAWnMVLMzp8EqpgHDNmILOJhRWtURAMddTIdcvz4QbTlUEIvt94LCt4/Coh/1jA5Yzjxs33sbtN95FozkH0tazlC4pIxwdfI6Tww9gmhE2Nhikd0SIdzwq4+gowWCow668gaXlTVQbyyjVnmVDOsuEv3iD9Lu7ohkIn4HwGQj/ViCcA0dT/uH5tk4p/dM7Plf8TYGHnQFOB32YtSqulRyUXQcOd5HceyYZMofVQqkonh8c7CAZT3CNNb+pjoPPPsenv/ktHn30MXYfPYY7GWPO1FCyTJQsDeV6BWtX1uHON+DTBgvApqV8wnldcV6HnRgppv5E7LASP4A/HYs32unRIY53z2CGJfRjH/3pGCNTg77URGN5EX/1P/4P+NEv/xpurYbffXpHKOpvvPE26rYjHrm8f1K+SKPWbVtAd5hk6IwGGE0miFhYKarg3FwzYPFiWZSJ6NwzDt4TgwfM9pPWzd+jknmUTrG99wgf/f7XODnYQbNs4MZaHYvzDSzUbbgus9AxhqMepgxc0PpIr2Aw6GLqj+GVTLRac6hWXKHTyQiSSyg25DqM1BZ3AmSBCLglWYSQNeSWA8Ot4Ph0gt39Y+wfjHHWGQsl9sc//l+wefUaNq9eh+XVlKd8EMNyWHvKDQwpsRwdCoxnYrsgkZ51AAAgAElEQVSnPN2l9byO/7tbVmZnmvXARQ9cthoTmcb8vRNbUo2bVQtxrGigLNExTCBJpjg7+By7W3cQ+p9jfr6M9bUGbPPs3AngQkyN5ynUz5WDyTmdVMQoGPVUQShSwykApzwYNbEh03UTpuVJ4Mr3Q5RrTfh+hmEf2HowwBdfPEC/N8XyWhOb1zZw7UYLpaqNyXSA4bCP/iBDb8g5zpKaUceqY751Hevr12A5C6rchLhfp7ilioFR6K1499QMoP6dm0vOhs+sB36wPSBOxZEujjGyfjEolzJLHcO2AnRP97D96DP4421USg6adReHnQz7+yd4852f48br78k7r1tz6J52sL21jfbxQ7F9LZdZ9zdEHA2x1EqxuOihWnWRoCvgWFhrqWKwqN1cAcJjpPDg+wkGAwOnPRe9fojeqAbDrGNj8yY2r91EpcKECIPnPgbdY5wd3sNo+DkcO8HqcohKmYyfCFk8h/GkhOPjAJ1+E835VWxcfRPw7HO7UorO8bCktKVQRZ+po79qL8YMhM9A+AyEfwcgnNMlFcF1AnHaWOW4an80RXc0hFmrYN02xE5DRM5oQ84PE+hN+jjrdWhEiValigo0HHx8Bx/98+/w6HcfoLO3j2A0wlLJxXqzjrlqBfWaB8NzUJ9vIinbQgdPTRPVkPYayiOdl6EE0UhPjmDbFjTWbQc+LENDMBxgcDqGPrVwNh7iuHOKU38Cv2TBrpSx+NYb+LN//a/w1k9/ir5moDscgs66i9U5LCwsiq1WLHVSrgBu1m4lmYbuZCTZ8zCOkRl5HeRLBMILz+BC+IwdOplOcNzewc7ufbQPHyENx1hqeNhcKqNe9VBxUhgmVc7HaHdOMRgMxLqsOyDoiJFmBMXA4kILS4stVEqeAr9PgXAzpkUgxw/rFagUnSChur3GzLiFGC6mfoT2qY+Dw1N0ugOk2m205hdx9ep1rK3egOOVkcQZTAHhpPMRfJDmxnrwAoQrAb0ZCH/VlvQX736eB8JVQUyENLFkLiQFnGaQ/H73dBud9gMMunvw7H0050poNEzY5kBZChW13Dl0vQDhOQAv3itmxqW+lO+TGv+0QZNSGdtB6EdSmmPRDk2nCCLF1CoYDgIcH06w9XCAvd1DBH6KhZU6VleXsLZRhVsyRTSz3++hfTbFaSeWkpBGnV7iNdRra1haXEOrdQOmWYJhuoqSTip8FosV5wyEv3hjdXZFL0APcNMigo1q/6LWKWrNpEjjLtpHj/D5J7+DjmPcev0GPDvFZ/e7eLS1h7fe+TO88+4vYdJRQa+LwGL75BQ7W3cwmXQFiAeTUwHhm2sWFhZsVGsedKMv76UqaaGNMeuzCcQVCBeXBaOO0ThA+zTByZmF8TiDnyzBKy9g/cprWFvfhFeyoOkZ/GCAfucQ/ZOH8KcP4LkZlhd9lEvMf0RA2oAfVHB2FqPdrcDxGmgtXkF1cQOu64qdLBMApMczAaCdS7nOQPgLMEK/00uYgfAZCJ+B8G8LwgvFb+USDmXMpbF8SB26hkGkRMvMiouWDliSClETaRLTRCzFwfEhOr0ONubqmC9VsP3xJ/j9v/2/sP/FfSQ7h0h9H45lYX2hidWVBcw1anBqJcS2Cd1zMDABOmeV5hpIQ+VTTxBOdfYi16unifjsmpGPZDKGEUfyAT+FNgY6/R4Oj44EiPfiQNTUh46DG+/9FH/z93+Pa3/+lyLq9nhvF9VyBaurq7BlcaDgGDevsVDUKfg2CAMMgyn8KJTsucpM0TP+5ciES/w7jqBruiyGzNzt7O7g/t330ensoGxGmKt5WG6WsEh7N5ue7oGI9A1HQxyenqI3GEoQwjAX4bo24iTEaHKGSpk2KYtoNuoXIPg8c6fDCjWYBOEm60i5A0kBI5H+ZQ2qV61Ds2yMBz6OT87Q6XTx6UMHmu5gde0K3nrzF1hZ3YCmufJ7kl1jv0smnCAkEfq7lMjOQPh3upjOTvbsHvgqEJ6mMdLUEFtG6h3H4UQcBrYe/mf4oz2Y+gSrC1PUazYMbQxSz798EGSr8pgvHQThwkwqxj9t0Aj0NTAqFoVqbjKMGqKIwbYIkdFErzvB7lYHB7sThGEMQ+c7FqJc8dBaoFuBjul0jOFwKFR1slLqczY2rqyjPleRbHi10sDqyjuoVBbhVVuqTepzMOMm2a1L7+AsEz57fWY9kPcA3xMDUVSw0MxcXDHF6eEdHB/cx/7OZ1iaj/DG7deQJgPc34uwt3eCen0dN27+HK3WCpJ0ThhkGQy0j/axs/MQJyd7iIIuHCvB4lyI1ryOer0Ex2OZC8F2CiMzFAAXEM6dXQ7CnQUMehPs7I9xeKQjii1YpdfQnN/Eyto1LC4vSKkZA+794TE67T343W0g20e5rGOhOYZnJ0iTEDpqSLM6RiPg6MxCEAGmXcXS9b9CuVyB67hIM2rrUMzVgCFBu5lP+Kv4isxA+AyEz0D4twXhlD3LgW7MjVxGQ50chJNDZVD4LMOU9GbHRImTfJEi5yITJgJWe92OZHauVMsY7uzh3//v/we2fvNbOEmM8ngEz2W0toZmq4HGQguVWhVjJIhNC4lpop8BlUYDm6/dRK9RzXNEPKMC5EaqwUoT6GkKezTEuH2MwfEhjOkEFs8RhfD7Awy7PUzOehgMRiIKdhbHGLsuXv/JT/CL//nfYOPW6xJUGCXcDBtYaC3AcRjaZdkl68+p8p1ikqYYxyHGQYBJRMETbjbNlwaEE3wThPNZEYSPJ2PcuXMH2/d/ByM5xfpiBUvzc2hUTJSMiWS3WKtGLu3Yn6I9nGAcUPNex2ZzE67rwPcnODnZBUFHi6Iw9YrCDYKSVVCGi37CrDmtzQx6I7M/NaQRPYtFSU88kOnFHscBArINAh+/+ryH/oBeyXNik3Lz5tvwyouATpXXAoQr6yeVieMDY53qLBP+Ki7qL9o9PQ+EcxjGLMnJVLYHKS3/jtDrnGD/8fuw9QGadQMbSxksTwPCPjJNjWl1XMoKScBKRrtyAsi1OjjpaAWz5JyOrpyG/ciArpdhmWWEURntky6ODjvooYHJKMThfhfDfqqy246H086BZMvKFQOO7SJJMkzGIQbdISbDKZpLCd546zXMr7A0h+UeBpr1m2jWr6E5vw7NrCoQHgfQLCX+dP4OzkD4izZsZ9fzp+yBDPDDSPYVDsvf9Ejemzsf/wPaR/dRr6R483UXrqMjDs7QC5cwCVLs7PZhWMv4yU/+HJa3iSDIUPKqAmYfPLiLTz75AIYeolm3AX8btbkErVYFtXooLiME3SZIR1dkdEO48ZxPEmj2IrrdMR5v9bG9z/XUQ3P+XaxuvC6OJfU5zk0p4iTAydk22kdbSMf7KDl9qQVv1EawjQAZ33+UoBlVsSJt9zN0+0NMwwRza/8TGo051Gq183I4Cu6SpaPm0Vkm/E85LL+PtmcgfAbCZyD8W4FwpSD0TBDOpAtltKlUbQBBnDAFDoeUJtkk6lKXO5366Az6yNJE7KzQbuOD//Ar/PO//Xcwj9toODbccR+t+SZarSYq9SrcWhVOyUMnmCI2bUSajiE0rG5cwet/9hfQrywpaxz5UHWSesrsagJJ9Qz66D9+iPsffYDg7BSe53LZgD4NuCOGPg4xHowxGo/RiWM86PaQei6u/PJv8Rd/969w7e230YuGGPT7WFlaQbXaQBLQxoM1WIpiGekaJnGMoT/BwJ8KNfplAuHcGBOoMqAQhiGOjo5w9+5dTLsPMF9LsLFUxVytBNeIYaYDoYzrXKQdS2j5gyhFrBkwbAe12BXgHDEoMTpDymddssVL/CJvx6i7AhUx6bI6o/EW4iiDP40wHZGKl8FzSvJUiTcsR4drW9Lnv9sa4uDgFKNRiMXF1wWEr6zchFtR2beiJEE1QhBOQD8D4d/Hgjo755d74PkgXOOUI8DWMg0k8RTHRw9wsL8NBHto1YD5OQuN0jDPZE+RpYVy8dMgvJBWKAB4LsQmIJwAnZFAxQRJKagJYBoYSFMXSWyg29OxvbWP7a1DHPrc9Dvod32ksYulxRXB9v3+iWS5qP1QLtfgWC7iSMd0NBUQXp+f4Efv3sLa1TKSNIbvR0DSQrNxA4sLGyiVl0R7McsSZBJkm4Hw2fsy64Fn9QDBtx+G4vhCFiCFGYeDLu5+9itMhvu4fXMRm6/ZiPttZHEfw2wNmlHCnc/3MZp4ePudn2Fp9ScIQ10SBcwmn56e4O4Xn8L3+7A0H5POHVRqEeYXaphfBErE0FkEi3aE/C97EoRHmEO/P8XW9gCPdzmfeFha+TmuXH8Li0vrKFe536IA7hQHRw9xtPcAWnCMViNEa66EarkPI5sgiabQtRJ0s4oss9Gbauj1hxhOffjav8D8wiIWF8mgUwFH5XzD/cIMhL+Kb8sMhM9A+AyEf1sQLhs6lW1mJlzlwTWYBOEUGmI9tKG8ujNLh00vSgFABrJUx3g8welZFy7trEj1/k//hPf/7/8Ho61tLE5jGGmI+ZKGhZUF1OfmkDkmUtuGYdmYwkBiWJgyMx1peO3mLbz2t3+H9LXFHIDzapRSMJnNmggfZcBogOm9u/joV/8Bg71duHUXkRWiEmYoGSYqQYqwN8Gg10d7NMG+H+JwOMRwZRm/+Lu/w1/9N/8t9KYLfzJFmUrpjSZMEUUiq5O0Tx2JrmGaJWJZ1h2PEccpdM16aTLhsr3XdFFLPTs7w9bWFnZ2dlDWTrC5qGOpVULZMWBnAQxtqhLZSYjMdUUFfsDstenAcktoTFj/FcvGWxnEpdDSECKlL4m7y2rOOiI3RGxHSEMb/jjBsBtgdMaMm48kyETYr1atYK7molz1pO57XwO2tg+wtXWANG7h2rXbuPHau1hef0MWcMkN5gF0UnG1LBbF6Fkm/FVc0l+8e3o+HV1HkhgiYkRrvcDvYHfrE2w9vov1xRTry2XUKjq0YBdp4sNwdGRx4/wGmbcqDu3cmiJWJReifB5DSzUYVKgsrCRpaSbvhI7MaODsdIrj4z4O92Ps75/i+LiHgVNDrTqH6ZjviotWcx69XgeBPxQvcsdxMFefR73WhJZVMBmM0T3uwGsc4kc/eR2bNx2kmY/ReIJR30O9eh3zzQ3M1Tdgey40g6U5FLacgfAXb7TOruhF6AEKsYVhJEw0U9fR753g+GgPx7u/h2ONsb7iYnlpCj31oWkjDNN1BJGOg4MJRpMSokjH2uZ/hatX30BKy9hUzRaDQQcPHtzBwe49mMkuSiUfi0sNLK3oIppGEG7rltL2uQTCSUkfRRWMRhF29sbY2k0lgLe89nNcvfEW5pfW4ZY06EaCIJrg4OAeDnbuwQxPsLyoY75VQdWlT/kIceRDhw3N9KDpNqYxRMh25Pu4v/9zLC2vYH19XbLh1KUREJ7v5WaZ8BdhdH631/DVIDwOLjl3FOqdqv6KSoWkStLuiBt9Pwhxp5vh9/sDJINTXF9fxu31OpZLuuw3TdJVC/8RWQRVXSL3oMX3WVGq6GQZsiSDZlrn9a389dOejw/PRrjfH6OSxnhtYwVXWx6aBkWGUhhSv8FzSP4PKT06ocHhnpPZLV2JVen0IOVGm6BEOZggsnRWfuDh6RAfHvdx4qfYrNi4tb6IlbKOitRTkjqnIuqCOYSukldqJPSMVtRPejJTg0WsQSUKryQeA1NHmGa4e9THx8djDBIDrzVNvLk+j3kHcDOitzyLKZEvXmcMg4IR0qKORDNVhlPOr+5DSwMBP/RHnRomBgHw6fYZ7h10oNsu3t1s4NZKDRUpNQ2VFVKmzi4+quwzaZv3xxdeWcbIkygsXNIpNJ1taxgZFk4nCf6wdYDDkzFcx8Nf3l7G1TkHZgY4dLzOM3usES7yspq0kdN78P+x92Y9kp3XteA6Y8wRmRmZETlnZc1VLFZxHiRKNCVbkgXDwG10tw0bDQOGH2z4zT/AT35owC+GX/rN1w8NdLthNy58W7Z1NVzLEiVSZJGsKrKGzMrKeYzIGDLmMzbW/s7JiioWKdESJfG6jpSsHOKc75zvfMNee6+9tqLs8a3x/fP5QnkOE16ooWEaqDY9XFvZRvVogHK5jMtzWcyQCkjFSIrbRModD7YxVGdRi8bP8D1ogbxnFwb2PGBjr4ul3Tp0r4mZ8gTOTxcwlTIhZzJnmrUhJZ9ZiWgpxuNA2vZ1vvN4XkRlpiLCkNiAMh6UGrAa5z76gwHMRBoHtUNs7+xgbnQcYzCwcfsO7vzTP2H12nsIG3WMMceb4mjlEvITBRiWKUAqzlHmuxhQBTsEaiEwd/oUznztq9BPLKrRL3QqBY7lFXKs85/aARrvvIvlH70BbW8XdtJAoLsyEgwqgrMRJ4TnuNje2kel00Vr0MdBysTM2dN47tUvYvqVLyKVz2N1dQ2F4gTm5+cReIzeagJe+ayeHmLgu9jv1tHrcgLax/U++fc4V913WYooQOgHCHoDZNNpzM+UkbHUPP40D2ZmcQ5RDErmqYwnFSXTuVYELtZX3seNa2/DDptYmEhjcsRCLkuHi4/A60IzBzCYN65r0Oy0UoWnl9tKo+d4yIYDpCwTJkvFBfSAUxBKBwY9VaJM5phCyAQHmqlxWsDxQqkRXq03Ua210Gq10Wp1kDAMjI2MYX5yEqXxIjKpFPqaj53dOlbX97C9ZyCXL+PU2eexeOY55Ao5ubbjEXTrMG22SYdAtE4+Ko/20+z0x9f+D9cDH0dHZ6qKbrBMn4vN1WuoHNwQWuj0lINcGrCYA+70ZLiaZgK+21da4pwkYpyq/ZV7X/y9TCB+yeZItWMHQdBV39uh6FaQSu5hDNtbPRwcdHHrgy62Ng+RSk0gWTSQTKbguWSgaEILrdcawmLJpNPI5fKKaj5WxOhIEfv7O1havom03cKLzz+F0ydHkUtp6Pd62NtpQjOKyBcmMVq6hExhHDBTUsJIgfDj/9wvkvCIEfKAfuN/uBH0+IH/I/UAbUeXdgjZe2EI2/BQ21vCtXd/iGxqD/NzI8hkXKQSPQShD80MobkWAjOFXj+NpeUj3F7axOKFr+DJKy8jlRpFSGaaAfT6Ldy5cw337i7BDAZIWH2kUyamyxrK4xps04GtN8QmleXDzwMwpXJD0wWa7T52DwbY3CPYNjA19xzOnr+CsWIZyQQns4NuuyZq7M3qKpL+KiYm0sjn0zCMNkL0odMG9X0YBnUmbHguRR4H6PVc3DmYQj4/hsnyIiZKp6CbSYRijUZrGW2VuHxaQHuc2jHczx8fn9Ue+AmR8IGylQUhRUZqJIDCQUTNJRqgjKiwtIeA8K0WvJYC4edm8wLCCWPEpo6AgEInqstUOmSE9SX/Ii4USuTOMwk81T0cNgd4r9rCcrOLVOji1NwU5ospFA2B3KB2sDKhefA7BcKTrnEccCI4ECkWAir5qMY0Lbgsi6IB9w6P8M5eAwdOgPlMCmdnS5hMa8gJ1mIeCDdP5VWjKW5G0U/dYxsKpXkaW45BeBQlDAHHJL4JsbTbwHsHXTQFhFu4MFvEuA0kofJQYyqxIhQzR0XRmEOY8MGJp4x2NicBNQJr1mMOISC85YR4f72Kpe06YCXx9MIIzhCEG3wPDjSCx8hBoa5DT4RST1ZoUfV7XJuRIC70e0xIld490kzUBr4A5O39rtB9Pn++jIWxhLzrJEF4BGj4r7y+4zZUfg2hugL6BOHRK2PpBkYJoKGua6i2PLxHEN5wMFku48m5LKazupxpC9BXUcQH2xjcn4sSbWBpLNWryujxJVeXsHPfA9Z3+1jercMI6pieHMf5yRFMJgnCeZtK85xfw33BviJw8iiWEQVjjp8hmi/HgH3oD3TgMNfaTGWwdbCH7Z1tnCtNI9Fo4cbrb2Dtv30TRztbSLkO8kaITL6AkfIksmNZ+Kx1qwMJ00DABVwz0ad6JjQc6hqmTp3A+a9/Fcbieelx5cmNo6zi4ZDn9/Z3UH3zx1h9+yqSBwciMATNiSKldGEZAsTpBe63HezVami021jzOrDyWZy4dAGX/9f/DfOLi7iztobsaBEnFxfBrrIixxP7hKrvzIre6x6i26ECslJtJwoVXTBZUwCPFPkIhPsxCJ8tI8vw/ad89EVKL4AZBtDpnZMxS6eEqrPd6bWxtvQ2br5/FeWcg1PTYxjPWCBLLGT5ML+L0BhIjnZomEIxbbTa8MIMdDuNVqcP220in00jlbChg7lgAWwRflXjUYmmRdFqOjDosWdJFtaND3y0nAGa3Z6UPDtqt+F0erBME1NjEygXx5FNZ6BrLpotD9u7ddy6O4AfJjF/8hmcOf8SJkol6IwyOgE01oFPsM37IPxT7uLHl3/cA/d1MKISXHGJMlJOuSyx2qHTa2P59huo1T7AyEgCuVxFVI8zKQMZKyWOYWojhGFLgfDjyBDXdLWfxTaKom5ykikaehj24AQdmJYuMgl0zjuuD8cfwd27R9jcPMLN9/uoVrqYmT6HsWldqKAUQ+z3+6LH0O8PkEqmkUqlkM3SMAeKxSJyuRxW15dx44OrsIMWnr7yBE7PFzE5mpI1t1ppou9lRP04P34Z+bFpmIkCNBGKiyLhsSPs4xxiQ7WSHw+pxz3wP3IPsHyfGxhiS9LWscIuDrau4+0f/ytmJls4eWoCdqIPy3Tg+b5o0YSdHhKJDEJrEvfWB3j/1jrswpM4cepJLJw4DzuRRnfQgmGEOKxu4c6t2+i12uh3KtBCByfnkji1kEA2zSVjQ2xiMe38IhAmgCCLar+PxlEHBzUfezXeo4nphRdw+vRFjIyMS3467eRGbQ8He3cxaG1ixNzA2HgW6TTV2ukIpNNeg+c5SuxRM+G7Nno9B87Ax1JlBMlUDmNjJ1AqX0AyM4IgtEUnhoaBChVGWi4+q5/QLnwMwj/L8+FjQXgQduPY9bEggJI9IcAlICXEUcarE3hYqni4tl6H1zoUEH52roiptCXyUDopkFKHhEe0QfI8qeYUw04OJvW9+iRNZA47Rfmt93q4s3OEjUobKbg4OTeJhVIOYyKowEi7ez/ExvtSbmZASzATUr543+q3IQkhiqrJTZklnQCsNRu4vVFHvetjPp3CmZkyJvMWMqLKyomgNk9lQdNaj3ZHClwdt6EmML/YhmrNAH34LkF45RDLG210HR2LBOHzJUykDJhBj2GB6MwIpYi6tIogO8IMUJFw9gt7hV+izCzmvYYObHT8EO9vHuDO1iFgJvHU/CjOTo6pSDja4jpg37Jf1Z3xanQAqDdKd4aa7ny76n1oYU8i6HQHHMFGzXVxbW0b23sd2HYKnz83hYWRNEyppqju5+E2DKlkrSLh99tIHLehh45EA9lGAxaqfRfXVrZQqfdRLpXw5Gwe02lLQHgCvcgZocZH/ByGUH7VodqIqeLRGIEnjgwPFvZDYOOgKyBcC+qYKRdxvjSKksUNIIBa+lR/sy8Ud4A/DVTxSnEqRTxfib7E0dQ4uhn3nrIP9cBTZbtMC9V6Dc1GE2XTxuHNJbz93e/h8Ic/gu0OUEonkdF9WMkURstTSI9k4fouPDqZOOR8HwnSmHxfxmxFA2ZOLuLC138T9rmLykh9GIRzHNFBtL2JgzffxNrVd5CqVGDadHIN4Es0Vt2/5TNCrMPyTdTbbRw2GrjbqqGvhciVxrH4v/wunnnhefT5LhMZFEZGpbZlig65aD8gCOcKURnUJVfZ9diPanr6kpup3tFwJPwXD8JV1rxJr7d4+tgHpvzT63vY27uHzbvvoLq3gdkisDCRx4gNsCQ6VxMKsNDhxqibE2joeAYO60eodXT0HUgN76BXR3E0i8nSGCZGDfG6WwYNCLXWyTiNHWIUEHBdaHS42CnAsOGEdLYwis78dA+dZgO+56CQMpFLJiSXVqMjxUijVu/ivffrqB72USyfw5kLL4lWQDqXF9ChUx3fYo74YxD+Wd60P2v3/tGRcCXKRi94vVbFyvJ11KrLsKwQlrEPQxsgn7UxNTEuwJc7nm1VVUwgqjV+3BcR20z2WjJMjr+4XnK9CaSEmG6bYKo2jd76kYm7y0w3qWBlZYB+L8TMzCmU5lJCBSUIp0glgwwUjkskUnAdF+l0BqOjo8LOYqR86e4Srn9wA05rD6cWZzFTSmFhahS5bEb2wFZXhxcYSI2cwdjEHLKFMixSYh6D8M/aUH58v7+AHiAI9wND5giDN06bQo3v4PbNt3HixADz82MwzC5sy5WIsgTqOgS4JqzMJHpeAWvr+7i3zRhUEZcuv4hSeVFYiOlkRjQolu7cxub6CrbXb0HTXJw/mcOZk2mMFEzowUZk/bKG7Iiw+BCksVXzUK23UDsK0epnYVo5TM0/g9m5k8jlR5C0Qzj9Jip76zjYX0EwOMB0oYaR0RQSSdqiXSl1RhDuB6y+YokD0XMsEel1HB8r1YIgk0x2GqXJJzA6VkYAljckk00spgci4bHOxS/gtTxu4lPqgY+PhAe9aKuLgGRkOCsoQil+5YXm4foeblcHeHejFkXCp3B2fkKiisrQdR4EyJHB7zHnQUCegn3HdHQBzyp3iwBIQHinjzs7TWxW2hI1PjU7ibkYhMvOPAzCIzAr92xLrWShijMnMgKWZhxJDTUB4bTDVxsN3Nmoo9H1MJdM4vTsJCZzFlL0XMujkqIc36YRgXA+IHNelWNCtaGgt0nDWn7SMdBIswmxXKlhab2F7kDDqTEb5+dLGM/o0P2+otEJIBIFFzFQ5LlIYZFItAKF7A8BhIw+EhSSkgcNXVgKhG9UsLRZFRXWy/MjODs1hgxp8j5LMajJTzAqwJKRQIFzvHu56wiaqzakCwnCdRWlJgivux6urW5ha7eNhJ3C5y4oEG6EPpKaK7f+4TYU5V3EoYQqzpQBRghjp4WKMBOmN2Gh0mUkfBPVxgDliQk8MZvHTFaBcEucAsI3eOg57jtJ1HPwvZKzwDvnF6PHilFAEL550MPdnTq0sIHpUhHnyyOYiEA4n598XO4AACAASURBVIXXIDBTS5+6T+lvGo9CKYwdPUMgXBxA6t4YhVduDBVZD8IQzU4HA4qZBSGCvQpW33gLN17/EQbXP8BIwkI5k4YZ9KFbNiZm55AqZDDwWO6LCzdLm3lImswlIgjXUNECTJ9cxBO/+TUkLz91DMJj+oe0Td4nR+/6GnbeeAPrb19F7rAGI2HAZSQ8okTznm1fk1xKdAMMPJbbaGG720KP740Ccp9/Ca9++cuYXDyBAcXh/ECAeD6dOhYmDk3leKg7LRx1Bug7scMrVCA8iooFVGb6JUXCBxFXRrgl0j0xCNfRbLawsnwN++s3oAU9LI7rKOcTyHAT1VV6Aalw/TCA6wVo9gK0PRut7gC7dR+HjQ5anQEOd9dFGXVhroxL58YwM11EJulILrlKwyEVl2XQ6MyjIIzi7ziBLUC+3Q/RGahIOSNxejhA0jaRS5HB4sB3+tDMAHamyDLzeO8m66Xuw0yWMXfyGSyeOo2x0pSkTRgGy8lJ0slxSs2ntK88vuzjHriPj2O60EORcBG2hItuh1TwDayt3MHB7j30ei2kEl102lUgGGBmcgynT53C1NQk8unqcSUytWRRYFBVZlBGKqPrZOmpKgASIadHUDdgsiSZr6PedFCrHWFt4wj1hodGo4+DSoBez0MmM4Kxko2xsTG5Xq87EPCeTqVxWKthb28fE+MlnD59RvI2B30Hy/dWcWt5Bb2jPUwU88infcxNjmBifAylUhnNdoD+wIeVncPE5DyKEzMww6Gc8MeR8Mez5XEPHPeAgPCQIJzbVIDG3iq2199FZf8eFhdcTE5mAbRgJ1QdbaaWWNDhDGjHZGAkS2h3XdxYPkK15mBy6iROn30BxeIkTCMtrL1KZQ/vX39L6ofbFrA4k8TkhIdCXsdIriH2MCueaAErGlhAmMLKDrB3UEOjQ8HdMnL5CZRnLqNUnkYmk4NpDHDU2MfBzj3UD9dh6y0slHrI5RIS7AhCOgqY586qJyx7psrVBp4tujl8jrXDHDpdD4YxjtLUJZQn56GZeckgvQ/CVVdpXNciscnHw+ez2wM/ISe8I6SM48RwARRkPpvwAwoTBDAMUiJ0DJwBbtUGeG9LgfDF2SmcnSMIt2CEIayg/xAIV5G3GIQTtREWykGAwx2WFM+Q9FUF0w6PeljePcJmtY0kKSSzU5gv5TDKqBJFsDyCIxmeQ9F2/pwQqjhVhz1D0T0JPE0iBeHOanDonUKIe7UGlrfqaHR8zKWSODMziXLOQkJzRO2a+cDKpiAaUrnV0qbBnF2VN842VDpaCNNXBoC0wUBXGOLObhV3N9sCwk9HILyYNsTYl+eWMCHvbRiEh/BtJegiVw8JLBWAlugvQ6TQ0NMstNwQH2wcYHnrELqVwpPHIJzJ720YBicve1txAfTQl7zz48hcBJCFKi4OEvYZjX0Fao80G7WBKwB576ArkfCXCcJHU9B9D0mdegG8HQLkR7VBBWgFwqkOeeyEYZknnXA5REOzUW050kat6aBcKuPiXA4zWVNAuBEwEq4g8Uc/h6LuKxCu9AKYjxOQAgQD+4GOrb0u7u7WgaAhkfBz5VGUEobKwnEdlY+jsd9VXxA0GRwDdBUwh/2YFqmcRjIuDJXvzu/V2FX8Ds1l+akQWzvbMDQduWwWGz9+B0v/9jq2b91BamsXBQIsIm2vB9O2UZyeQZKRcM+FG7owydjwPCRMCz0u3ALCfUwtnsCTv/k1pJ57/tEgXPKrAjir97D5wx9h/eo7KBCEJ00M6DSJ7505/b5S69a7dLSFqNXrOOh34RgaOoGHvfMn8YXXXsNTn/scvHRaamKPlyZRLOTV1OW7j8qht4O+5FG1+4Fci18E4aTXy1Rn6a1fIginW0mYILL0RPNOt3BYqeCD999EY+8OJkbTWBgFcoaPZDCQMmNSjo1+Cl9FvPcbA4SpcSQzBVTaOnb262j3HNy8dhW+20JxLIXnLo/j4vlFTIxpyCapqK7mVkA9iUBDGNjQTV0YE41WiMN6V1ggtWYAz6OCfgqFrIlyaQyTxQRsy0fgMC9uADPJuuMprGx7WFrZRrNroTB+CmfPX8T0/CLsZEJo8wL6JY028qh+dveux3f+GemBjxZmI9PIQeWgilu3bmLt7l3sbK5hd2cbY6MWDqvbqB3uIp/R8dxzT+OFF57F1DjF0ehQoh6NLvnaFEsTqnmUA860HwJzNaPp2GJepSlK7LW6g9X1Q2xt7WNnp4N0pohEMgfHT6LbHUg0Kpn2hWZO/Q3aOqSmcz+7fv26CDSeXDyNp59+BlNT0+JM3dw5wNrWPkJJPUkicGoYzZkoFkcxPT2NvsuSh4CZnsTk9AmUp+aQ0Bglf0xH/4wM4ce3+QvsAWEvSiSc2jQD7K5+gMP9mzD1HiZLLYyNErTWkUgxbTyA6wRSMjD0fHT6Pnw9C8vOYLemYW2zhlbbx9zcc7j4xDNI2CNw+jo8r49bt97GFgXa9BBZu4VsqoGJ8SRmphxJ8ZKkxTDNkI+A8OUNCxtb+2h2gVTuhDjTxssXMTExiWQqDc9hLvgGKnurCAaHyKU9zE50kUpzHQG8oCNRd9Ni+gwdhFGozrcjkrCOrUYe1WoLrpfFxNSTmJ8/Ays1rpzmsmXH+lCPQfgvcEh+qk19LAj3FBtdjuEMTabCqtIiKm2b9lynB3zQ9vH2XhVeq4ZF0tFnCyjbpLYqQBqPIxWLVjZvJkrhjcmgsSnMD+gWY6aq2hNxbKXu4/1aH/caHSTDARZny5gdtzFmKXzMD8YpuCoCqY58jzmWSiGYqZ/8DCPIVhTRJv50k+ozK/sD3KgcoeIQhNs4PTOGchZIk05MpWtOnug8ClEZFJYJgRRTW4nn2Qa9VnEbx/nOgGMDgwBY2unixgGF2XQRZjs3X0AxDdhRJ0clgZX4WkSXlf4J6Ci4n0/LZ5CvqPP4Pnom0OoDN9ZbWGOus53Ek/NZnJ1OyzNQdEtjXq4IQSncLW1EbUvgIILjIlAV/d3gD0IxBtoWUGuHuHavir0qc8KTePniBOZHdZAwkGAfcHx8ZBuMgMSQdqgNcWao931kApUG8873xSFC6t/FWRszWfIaIP3OfnrUc8TwgqK4qjzT/TWM40TIuBqwHwBb+wFWdpvQvCNMl8dxbiqNUpolvehvUe9aBP2iMrSRe0fGUYf+p+j9KvtPMSCSBFLyvUoSUGiTZXB1eKRCLS0hZ5kojY3hvW98Eze/86/o71cw2XOQpeHH0hwkzCdTsHM5ZEdzotTt6z5Mgj/fFwXPrusJwb+ihQqEf+2rSL/80lA6Q5wzzyi8T14mBisr2Pz+69i8+g7Gag3oSQs93Ve6C/IMOhI+y5oBVoedHKJ6UEHDd2GkEmg7fdyYGcXTL76AV77+NYTFMVTqdUzMzGOC0SNFdDjOqhgEDhqdAeo9KsMrEK4qYUc50b90EE53DGuoxysPFd4N7O/u4ua11zGorWJxdhwzGReW24Xp9sRrrRkWAt1Gy9HRaPWwXRvAGp1DeXoeey3g1vIG6s0O1lZXsb+7IhT0l54bxSufewqnF6iUqtgUwlDwLQXCfRtU4eg6LmpNHQfVHiqHLuoNE91uF61WCxnbxVR5DGdOFjAzlUM2bSHt7sMLTBjJPFqDPJZXd7G+10ZgFXHxiStYOPMEUtmcgHA6ThkVp+rq4+NxD/wieuCjQbgPP+xgc3MLb7/1NlaW17F+bwvLSyuiPt7vHmF3exNdZxdPP30Rv/EbX8D5+YREkmzbQiJpIpGwJKfctEJZc3SW9zPoE6fAYQjTtKHrNlwniXZrgNW1Bt6/toV797ZgJkZRmppCcXwc2TyTQUO0ey3Ycg0KOVGgLS0Oq93dPVy7dg37+/u49MRlPPXU0yLQRofo/mEX2/sdZFJALptEvboJBB3JA80XsjDMBAzTRiI3ganpOUxNz6KYnnsMwn8Rg+9xG5/BHtAkRUsPXHTbLWwsv4Nee132u1RiC/m8CWdQg52yFQjvU9w1lPKtnI8d5ocTFBtZbO+2sLFRRX8wicUTl7C48BRS6Wlh4Ozsr2N95RZazRp6jXVkM21cvLCA8fEj6DoF1KjhothxGmzcXR/H6tqOMFtGiqckSj0ycUJsU1ZM6DY3RRG9cbiJTHKAsRETY/ku7IRkt8P1OtD0AJal2MPUnZG0migYSB2LSjcnVRra3QQmJ5/F4uIFWNnJ41Q+RtJj+1Zp/qjA3+Pjs9sDHwvCd+uxklosRRYZ6gzsMpWLII3jKQQGLrDU8fF+tYmg08Ds5DhOTmUxxs96HmxRl1bDR+jUEUhORuxhhSNjZXNSzEi59gX0MmqrGRqanQC36wNsdgaSoz1ZLKBcMDFihjCZP0KRhgjdM3IZOw5GIhBOkK1AuKJxJ3WqvIdCT3ETio6+1XRxp9HFoRugbOmSB1rOaSJqxsE+8EmlVga7TvGISCw9QxBOQUcGMY376uiG5GIa0DUNAwvoucBGzcHNwy7aoYGTIzpOlDMYTVLQTFH8PeaAxiR2AdqMdzL6qxSUBerFAFwU2F1YtlJQbOmksALLB11sVVow7STOlhM4MZ6UZzBIgQ7paVT3Kr44OlPE0aZy52L6v7zfYxDuw0wY8MIQdWhodgMs7R6JWB69gJfnM5jKqnJYCUY66TAgregTtGFzNBoqKaEOoNp0sbzblLbGi2M4XTZRTjFjRomAyfUffg6V+iwH33XsCIg082DpKnpMVfEDX8NezcdWrQe4RyiPj+LURBLFBOS96hwbEYndHQLhjKOzFnY7djCJ0B9TDxSVOAUfmaQFpuqKFoIMekY8bSlXdm9lGVlNQz6Vxo//3/+CO//6A5jtLuYCDSmOFZee2BC6acI3TKQLWYmQkhXFPCmKd1maiZ7PCt/APgKUF+Zx+atfQfrzL0lVAQ5SVi9gHrBEPj0qlIfoffAB1r7/Q+xfv4HCQRVmKom+wbrWMQjVjkG4V21JVLtDARPqCaQS6AceXs/quPjUFbzyW78Je3YGh0dHGJ9dwHgEwglo4/R4kv+bPQeVTh8O851ZwkzGBycOgecvLxJOnoNSFPCVOGHEoBk4Dvb3drB66yrQ3sLC1BhKdgdarw3T7cPlACWTRLPQdi2hoO/UBzAL08gXy1g76OLdG3ewWznE4WEdteomsukQr35uGq/92os4d7IAW2tLqok4a0KWUNEQuCaaToBqs4P9Qx+droaek8RRy0atVsfmxgY6jS0Ucik8d2UWT185jWlqPfTW4Ho6dDsDR5/A1l4dt9eqaA6SuPDEZZy5+DSyo6MiyKjyIghQPl0QTuPiUdH2uP66Kr3yYP4uQQ+dBDx+GicBDS5ej+fFbcW5wvH5cXv8jEzDh+6L7fGLn/9p2vxJW/1xe+zraCHi75i7yMjqw8eHcpujD8T3yeeK7+/4XK59AdV1I9HPoXPiZxz+V2Z2xHzgv8PvJc6dftRz/Tz6Q60q91kXTIW4/8weXP8Id5eX8eabP8bavU3cfn8FS0srMLQsbFNH7bCKjrOPxcUSvvzrn8NTp0rQDQ22RQBuSq4lxSUpOBiDcEbFafjy7xRSM20LzXqA/f067t6t4ca1Tayv72B69iympicxMjaKwlhagLgXDGCz9CQFEjUNiWRKaK6bW1u4c3sJ3W4H585dxPlz50VBvd1uo1LrodnRkM/ZSKcSaDX2MOjXhXLq+w5Mm2B8BKn8OCZKk5ibP4GZsbNyfenjYVbKRzFUPmVhtvidfBKGTDwuh8fQx42ZeB583Jx9eH5yjg/PTZUDzGqYD479nzQv+fd4rj+wXgRqL3rU3Pxprvnz+Mzw/P4k69+j1pKH18Hhnx9+t6LQPbROfeSziPyNWiPjY3jd+iRj5qftr4DisIGLTquBlQ/egNPbxJnTk0gltpFIBvC9JkyK1NJ8cEO4Aw9pMvFYlaXXFcFoWDm0Bya2N6u4szRAIjGOS098AdMzF2FZNjpuG+t3b+Pe8m0cVVdRHPVx+tQUxooNpCjJYgzUfkGuXGBiY2cKy3c30enrGCmexPTMAkYnFlAsjgk753DnJrY37sDpVVEuGhhnKdNkSxyC1L5gKUaCcLJ41PocaVuE3L9UwKQ5GMHuXh2ttoWR0cuYXziLRG5GiSmLsa4Yq8puV2nB95WNf9re/WSfG9bYGD7zeP2KfvlRc/NRtkB8zYf3o48b05/srj87n/5YEP6dOyx+pA5Glo+/l3xfIgw1KenRIZjdDy1sD3xovRZGsilMMIcyHMDr95GRUHVMbafslfqZ4CgeVASbcU64bScwcFz0WWPYVLU1B36IzX6IWmggYwZImxoyZoiczhxLAkmpRabij0K3VhvcWJdgkHR0wDUI1JW+eMZQggg0qv1EQgBjzfWx4wENP0TedzGWsjGeNpHRHXgBpbEYx4vv3YAhIlYasm5wvw0qsEfgVR9wgbfFEz4wDXQGHhpegLVeiL5uYyrhYDRJkO8jAUcAchhG9650uRUIDwNYEkU0FXU4NCMqOks7dZDKpMWx0QwtKb+13wMOW6SQ25hOeSgmNaSNAGbgysJFEq5LFfQYZEsZNL5YJVw23IY4R9w+kukk3DDAoW/BCXQc9AIc9QOkUmnMZAJkNQem7yBB4Sc6QUL9I9ogEI7Ke8lzKJUBUyjvVJk3UAtttHoOao6G1gBSGmYqHSCnDWAGnrQhknJU0vzQc6iRytrd4uwhQ5yAR0AXqdcUmNNRDVJoDwI0KBo2OEIhmxIl/CwcKU/GbHWexfftkP4RSRIaoQNXt9C0czAi4G0HLhKBI+1MZ0xMFQtI2xpMpkhwsPkOfGSFvlg92IXd78Pr9vDuf/mv2HzzKlKOhyk3QELXRZmdlEovUA4RK5NAgvVlkzqsSEPBohyfULt17IU+xmdncOXLX0bi1ZdhpjOSby4USJYQJB6gCrluoP3jt7DyvR+gcXsJuZ19mOkUHItK7zyFDIUQCU+TuuLe4ZGKELMUGucOawNoIX6QCnDiwjm8+Jtfwci5c+h4LgozcyjklGqwVEKIVw5GlzwfO0dttDsdoUWTheDSuGJU/5eYE87tTNVQUK6WOL+/Vqtif28X1c07SPb3UR5JYUyrQxv0Yfou/EAXBxDLqPTDFDp9D6v7RwhSRZjJLFYPOrh1dxX71Rp29g9haH3MzozgCy/O4tlnLmC2bCObZM4ZUxuUJ1x0/nwLu0cu7u0cYq/qQzdzMO2iRMKZi7p2bw2rS1dhaD5eeeEUXnnpSSzMTeKksYVQT8CniJs+hmqzj5v39rF3BJw9/wQuXH4eIxNlWa91g3oQny4Ajw1eMfCiPOB4g44NNpayi7U1BLjSSXWc4mTAoiOJ00byexUgEmN86N55TRohMaAXtkl0HaEpR7XeachTWIv3I5s/3bve0LnchwQM3QeM/AxFuAzTkPN4HzyH1+e9xJHSRxkNvK/j54z2SCqBi++U7bNcJ59H8pjvVwp5lNnAv5MFEx+qKgnplyxvo8pyyfOwUgIZMharENwXJhvuL8m8ivo4foaHAXLcjlx5aM8XDRiyKCKnxycxcT5amM3BwKnj5s33ceP6dezt7OONH17HzQ+WMOimBEBzvUxkupiZLeJLv/4SLkxNyTtQlHMatBQbJB1dld4LwZxLDcmUjUwmhUw2CcMKUKm42N+rY3urj/W1BiqVOqanT6M0OY6s1ELrIpWxkM0lUUhb8pwcEzTWqYzeaDSws70rtk6pNCk0c0a/Dg4qOGwMoFujSLGqBqmmXg/O4Ai9XheVyr7YLpNTk8gUxkQ74+TJU5geOy/ATwBhDCi5MX+Uc+zfAcI7nQ5Mw5Q9QNqJxwrX3Cgl5RhYHa/XD4reiZEcOVHiOSBjh4KQ0RiJ5xzHBOcK/+44LIWqfuY4jxYCNYY4Z1lejmlXUiVWzQneo+MqYVXOf15H5pKuSl/KesDxzz1XU6kI8RoRty1rD8eHBBtUOacYdMe/P14vIqecSqt8yKF1vIF9kpH+7/ys2NPKvo77UtaHeI2MHAj8u7yvyAnHMcoxNPx+jtfciMQq78z3jx0Zw2tyvA7Fa0y8bsX9Fb97tsN0uHjuc0wNg/B4XNgJhkd+9kPthSFMA+g067j57nfR76zjwrkZjI4yBMTa4D1oUmKYKY2s0KTSN0PdQ0igKsEkG5pVQLM5wNISdSA8FEZOYnHheZQmyzDSCexvbeDdq2+h09jB+GiIVDLE/LyH4ngKJoXfWE2I9qIHbO5MY2l5A26QQm5kDrNziyhNnkA6baPTOsL2vbdRr64jnXCkjvnoSAqW2b7PIxa7+L4g63FPqRJRcnS8EdQbPbQ7SViJMyiV5pEdXYRBNVjOX8mbixIco0j4pw3C4zka76/DawLHa7y2POxAetDhqsZ4vAbF04vnc3/muORYjue2zIWA7AFXRH//Rz4+FoT/729+ECUiKCATy2cp0S2iXho1ylPPHHHdHAGMHLRBWwBxWg+QDgZSE1OjapDkMvP/BHlKk/swo1S5VUkAZWzw+2QmA5d0W9rGVlJybPsOI3ZphEYKpt8H9cgJxmyvpULzrOscAWRfcnlVLjmBPmt3+3ogeeECPMMAGSMpC5SAuWQaga7j0KNSdBpeaCDd7yKtAxlexW0KCNcsAvoIhAfWcTkn3/ClNjIF4NhGnOecorIhlbU1EwMKw4QhjijmFGYRajZy3hGSQQ+JoCcAVmpna3RSKCOUwI99yRy3DnNAoxreUkpKIvoBNLcr4IbTs2flYCQzqPkGugOWJTKQRwepsA/T60N3ewLAmbfsacyuVkBEUakZwnQe2UbotEWgRtpIFKDbKdR9OhV8yccZNfownSNg0FV1wnULfqg/0Ab7XC0gnjyj5EzDFODK5zD8nqq3bBroJ0ekjNhRYKDvmWJ0jhoDmIMmwkEHSRpcugXvQ23cL9dAR4zqQaq8e5L7boUDKf8U6CY61ig8jXTsFEKng5RloKA5MPpNBIOesDdIOeb5Do2LiF5OYbYgTMLzi/Ju2H8Jvy/vkbn1X7h0ClOjaaRZEk5AODnwLrp+QoyT1uEB7E4LvXodH/zj/4f9d24g4/oouZqAbKY5uFJfXHk7fTMQo8dMWkjZlpSo0gIdAxrUhoGDIMDo9CQu//prSLz2Csw8xUS4cWqwbFWej/noNPBar/8Id//793F0ewmj+1VY6Qxc3UBfCwT0u3RWcNL5AcwunQoKhAvDg196iKu2h/HZaVz50hcx+dLzMHNZGOMTSCcpmKIhoappqCMM0fYD7LYVCLcSFEn8VQHhLDAYgXBhLKiaw/v729jZ2sTRzhLy3iHGszYmtIawCTSudXwndGQJCE+g2x/g3k4FjpmEmUjhoN3DdqWKLkua9BwkbEMo5E+cLWNudhL5rIFMkhsvxVgo1keDklG9FHbqfazvHuKwIe4QOJ6N/UoflYMKdja3sbp0Xcby5546i8+9eAXzc9O4ktmTtYTOu65dFO2MW2v7Qos/dfYCzjz5AsZKM+II1EWvQG3in+bBkmrcnDlv4w2VYJJGJI24Rx38uxj4EXgXamG3g0K+oK7BaEIEQoejaTFgis+jUXhsxMZGeRQBd11XAPkD4DS6GUn5YOUBOyFGJttOJpICIngeD4JcXltJCz76GAadP0sf834eNrTjviRYiQ1h6VMCushZICAjAk4SfYyi5p/0voYdI7JPRGyBTxr5+kgQ7g/Qax5gefU97Oxsot44wLe//SN861vfg+9MIJnIwbJSKE7aOHd+Hq9+6VlMZ2bELiA4dyU1hOUwA+iGUloPWK5TC2FJpJwWQh8dpwqnZ7PwADotE5X9Hur1ltBJx0t5FEZzOKiuoNNrYm5hGicmCxEAt6Rf2V6324PrUOskgG0nkc1mZRwcHh6iNwiQyhTFWOSY5xji/TGFZGNjTa5B0E7F9Vw+h8UTi5gqPyGfFRD1KYHwR/V7HHWVMTykIs/3OxyViv+ulvBQ+vnh9y9zcMjRduwsG3KUDY+heJ4OO6jieRjPp9hI53wbNurja6s8fQIvBeR5Hu+Nn4+ZMXTecJ4+fPBeZBw/5ITkNR6eGx83v3+WOf2oc2kTxM8qa9NxcEs5vYYdZ8PRaHEERv3P9YDXyWa4B3/44BoQRySH14dh0BOfJQ5I133kWs2x3e60xQHFL/Yb1yl+ntoJP48jHpeG7qNdP8TN976LQXcDF8/PYqxQA1jqUyO9lcwuYpCEMChlT9MImunIUQlvA8eEbqTQdUawsrKP/QMHI+NncPL0BYyWTuKofoTlO3fQqlSQTg6QSmgojncxPpGGbTPk1pe92fMDLK+kcPfuBnwkkS1MY3Z2AZPTCzDhoF47QH3/OjS/KVVQSqMQNg5FU+8fsf0b7R3H+/D9vWTgp8Rp0GploFunMT4xj8zoWZiJhGIOStRSVRiKj/vh0Z9H73/4Gvffx31HVeyU5VgSDBU7fVixx/OQTjOX/sPaM8POm4fnIcdivM/GzJR/j9P30+mFT++qHwvC/4/rK0o7IN7Qj4s00ZOvq/p8BFKk7QY+3CANJ0jCcKnRTZAboGAGIiYVDnrHIJxAkgCJccl6mnkXSv4tpu6K6rfNTVPVQWaZLQLqbs/FILDhBpaA8LSlI2vrSAYdUYxWhGwlhOXTKI10twnqFQjnF6+oQL/pKgcCdBNhKiNU76rbhxOqqFLW7SNvGKIqLiDc90RN2ouoI3oMwqm5rXvHIJxgX+j1dCaE6jloaHvJlLTRjPoqQAI5r4Fk2EcKDpJxBFkIspF6alQrnPfcsRiFj9XRVSScFGibmcGGjr7romtlYSTSqDqkslI11sCo1pXr28EAhj9AqHHjT8LVuIhGfS89TTo6y4vFomkEyIzWKaCvmwbcIECfdU7tFCr9EK2ei0QyiXHLQcLvQvd6SAmH3RJxjQ+1ITn1yvERxb+PQThLtLncLHQNg9QInFBDzQnRdy2kkkmMWS4SXhuaoUDXFgAAIABJREFUyzboULElKvlAGxF1X4zVyAmjyrlRZIMjry9CbYTOR3oODoGLlgScLlK2ibw2gD1oi8hfkkJ0xyBcRcIZfSEIp4iW7xWiVIFAouCJoC8/v3hhERM5GwkOXY8UbIagPDT61Hpz4LSbMBo1VLa2cPdf/huObi4h4wYCwk0auqLWTzaFqvc9CF3ZUjj2MklufjYCUrD4xkwDB36AkakynvrSq7C/8ioShYIAbqY1iBInQbinUhrq//YD3Pn2f0fr9jLGK3UkMlk4moEuS24xZ5yOJqGGBEj7moBwVbc6SrXQQ1wzPSTHRnDm5edw6jdew/jcLLx8HrbJer66gHDZD+UlhKC84zAIl3gVAS2p9b9EOjpZJXH9BS1OG9B0bG2tYe3eXfQrq5jQ2xhJaChpdVWkTiKJVDolCNcwkEJ2Gno+RRENyePvhEDHGUhaQC/QkE5ZyGXSIsZGVYfA7aLbaQoLVYomarpsWoXRMbihjf3DJjZ3jlCpHqHWGKBaG6DZbOJwv4rKzipSCROff+oCXn7hKSwuzOKEf0+V3aNTIFFEo+vizkYFu21g/sRpnHriOUxMLyDB/FYKbciq/+mCcEXjUzkccQR1mCL+qC3t4ShODCBlQ45uN45ky/h6KHoUG6Wy0Q9FtYeNy9igeDgyL+k9DL1EoEMctRSJjAz34d9/KIr40MPEQCIGBbEhHYP/+L65ZxKsxeDtYaPlODIVgWsBQhojvyr6NRxpiA2aOPoX91MMVB6gnkZ9KSkhD1HVh3+O75u/k4hmHNX/hGPno0C47/RQ213D9v4tEUpy/CN861s/xP/1f/89GtUMxsencfLkeZw4XcSJk5M4e2EaGS8vawf7zRn0IicWy48px47vUzhR5SRx2e30G6g2N6EjD9NIot+zUdnv4PCwgXx+HKfPncDps4tYWb2GtfW7OHFyDqdmRgQcJwRUmyoi4/oSFef8pyYEf8/h1+31ZJ21Etko/5wgPFAsvn4Pq6ur8q5KpQlk0hkRfDtx4gRmZy8LCJcxQRAel1j7OdLR2W4cTeIrk4h4xAaR8Ry9xzhCJWBvKLIVG9oxAI7nwPBYGB76H8XAGDa81YCLGCER2+B47EZMC8V0UJHxeE1QgR7/mCHDv/fJTDJNceoNO4YYPYvHbPx72m68Bvv7eC4/nKYRzalPz9x+9JWH39Owk2E4gh2fOTzvhxlCx4wCOt8jhwSfnWtL3D/x++S14j7v90mRViX4hJ0QORhl7eH/JP0tBo2KKRQ7QeJ19mFHys+j/zjPKI52VKsKCHd7m3ji4hxG8zVw14XWByh6LCDcfhCER6VwedeuzzmWha+NY3unifWNBtr9JAqjZcwuPotsMot2q4WDjS20mltS53t2NsR4KY1EguzWAUyTtmyIW3c0bGzuQTPSSKTGUSyWMF6ahttv4qhxiHCwjrG8hulSArlUT5VffIBgMez8jmnkMahWvUaBSArJtVpkti5idGwGueIF2KmUYnX+kkC4mjRqzRgeA/F4OXb6RoypeOwOM3COHYDQJMIdz8f43NjJzmsOz+lfpEPs5zF2P+k1PhaEv95oK/9GBMQjEoQAgjjSoAJlER294WP3UEVbRzJJTI2mUGT9a0Y3JJdH+WwUxVcB+I4khUdVpY/FrKiezBflK1Vq5saGGo66Lqr1AY5apDw7mBjJoTyaRpagLvBhi0dZwUrSdGPxL0aMGX1TdPRIHZ3Dqesj8CORpaQFNwT2ewPJc2aO+4QBlHIZTGRYN9qVSCFz0z2p8ckyTjrMQA0hFWVX7bhDdHTL1TCgB520mZQlwHK/4+KwTuq5hXKSlHcdIwkdWbE1lY63UOnjLNWoWnvXJgiPwSsjpoyEhwJ6fUZunAHaBNcwsVUfoNpg9DqJuSwwkbWRsUIYpKPz2hSriSLF7DFeR8w6nX9XbTCEGrdhkhKpa3B8Dx0zib6nY/WgjepRG7l8HidGTKHVJ7QASUYlCHQFIKtV6IE2yBaInCV0msRt0JnAvGGCtG4ijUZ7gM3DNo76GkYKecwXTIzaISyNtG2KexkSlRxugzWf44OMhXjMxrRxei3p0HEDDRWHdbAHqPYB3e2jkE2jnNGQ1z1YWoikYSE0KKZGOnrsaaX7gKXwSNlmTUk1dtmutBGGKOVSyKdtJRDukValaHf7Rx34rgNt0IV+eIC127ex+e3vwl3dQtYLURRfiiHgmzW5RRyNEW+CcM4NS0PCptFhQPPp+NEBy8Je4CNfmsAzr34B9m99GanRUVUyj+ImhopgGxznQYCD7/x33Prmd9BZWkG50kAyQ0eEjh4j4WFAF4VSvAtDpCk8KHiGbUXihgawHLqwRnKYevoSFr/6Gk5cOA8nn4cuTh0dCZ4TR8MDoIsQe92ORMJNy5K0DZUf/ssF4b6UBFNuO002biXkt762grtLtxHWNzCbdJDRPZRJR2f6ikeqI6NIKqeLzhwa0cyXZ8mzVC4Dz6b3RUcinUaP2syJlKwzjUoD+3v7aB+10Xeo40C6HBMkPGGyjBWLKBZGELgu9g6a2Ksciuib4xlwBgPsbe+iXa0gYZl4YmEe508tYqI4hmmtIukdHp0CiTEcDXws79Sw3QoxPXcCixeeRXnuFDLZPDQ6HJU04SfdKz7R5+ONdZjG+HCe9nAkN47ODFOr4+iubMJR/pwAQ6ktHRMX1J4SG4wx6KThKEA7osTyMzGVnJ+JgVoMSmr1mkTc2SbBLj8bfz8MBuL7EyP/EXmp4jiI6J8P0M6jiJHcR5SDPhxtjMFCHI0cjmSLsR1Rcofp9sc0wchxMByZjJ0McfQy7je+D6HoDkUwhyOUD0RDH8rljiNynzR/9qNAuNNpY+/eHdTbd5DJWjASbbx19X383f/zD7h728Xc3Hl87vNfwukLsxgZTcBKOtC7Kelfz/XEKa6ieyoyKkAtouXH0ZmB10XXacAiQ0+zJMq0vrqH7e1dqT3+4kvP48rTl7G1cwera3dRKo9heiSUKJ8CbASyivYqdElpQ7XJ9x+/bxrImq6qYvi+JvaD47jY262g3+0hm8nI2j1SKOAMy5stXjkG4ZK/+imAcIIxGrPDzhOuQ/FrjftIbLkouszxGVOch+dinN4RA7/hSNgxtXxoHB6D4njeRnNYfs8pG83fY+A3FPEl2Obv2f8xO4WR7eMIcZRyMkzN5n3F60U8f+O1QNg1sShloNIMhp1rMR19eA5+osXuZ/wwWUNk3ww/H98NnydmIbCJYQZPTOGPHWkxu4j9FQOY2JkR900M4GOnaPzcwyCav+PcIvuHfR47L2KHapwGEEe/VcqGAvA/V7DENQ8DNKv7uHXtu/CcLTz5xDwKWUbCGelmiVdbQDj/DSTdVaUbcldWA4wgOCFztztIYODqaLR9bOw00OmZmDv5a5gcn5GKLks3bmPlzjX0Ok2cO5fFeCmDJCuu6o443/wgxMo601qoyp4HtLTYA3RsG+jDMkOU8h1MFi0UCyEso66q2GpkZDwq/Ss2kCRkGEUtQrh+At1eKCDccRZQKEyhUHoSiUxG1ohAURN/4ZFwsY0iIbl4PnFscj+JU0dip3k8ZocdZPFaQn2NYadPzGSJ6ejxVIodgvHa9DNOsV/p0z8WhPeYdPrwIV7M+8JLEulgpMwDbjcGuLZdhdOqYW5yAucXxjGRNCU3NTHkEYpNQF48e2wLSmgpMqjoCdXF6xzqpqKAB0Cz7WFpv4atRlvqds+WxzE/OYICBRo8j3bvcb1sAfpRul2qH6FZqeylDLrIglY3z6i8DanLu9fp4uZeBQ3Hw2wqgYVSEdMjSSRZwox0SMk1USBcQGo0l0zO/bhEynEbBCM6QqJ7AjEbcLwQ9w7aeH/rAK5u4nQxjbnxHMYzNhIGI+YE4Iy2K+OSl4yjkWCtdUqUS074/Wijxlx6vgcKdVkmOg5wa6uJ1Y1tpNIZXJotYLY0iiSDYL4jIAJUd454LFG5VXVByptLebShNmTee7Q6lRPF0FBv+bh+dxfblUNRl31yfhSlkZSIkbEN6VPS6j/UxtCAijfj46QHFyGpLdwwbQs7By3cXNvB4ZErJcpYJ7yYT4gSvkaaN50F+se3EVeQi5X5Na8nwJVAvN7TsLFXx/phG5bvojw+hsVSBoWkKimhYHekZRCvo/I8fD46Xe6nP3D5V2qVOjw3RDJBJobKkGBaNo/dWhOB5yIZuND293DznavY+96/QdupIOcD41JpTpW96xGE+yFssjW410hue1SyLqAQoY7AsKCbNnZDB7nxcTz7hVdg/aevIjM2Btj2fRAuyvq8nofdb34bN//5W+jcWcFMo41kKisGI1X1OfscuVc1uGyfTgUVcYyrCwSGhnXfQbpUxNjFMyi/+jLOXLmCcKwY1ZfXkKKDIi5VRrVvisf1Omi12yIgSALprxQIl2dUGyH7eG1lGXduvQ+zvYfFXICk30NJryMwkxgMPCUwGVV7YIKIFFryHQR2gPxIDkbGEHBtZ9PoawThGXTbDlaW9rG+toV2y0VhrIxMLkelPTR7R+g5faRyNs6Vi5gdy0O3knAYKXXpkiJoDFGv1tCvN6UUy6idQi6RhKkbKKANN9ThBICTLqLjhlJ2b6cVYmJqDvPnnsLMifPIF8aEZRLVB/hUNyYCgDif0xaFal3okjQMSfF+IPcxynNstVtSj5kR6eNoDjTJDX7UEUdxGO05Bv3kHNMHYpqgcUuDIKaUc1iLgR/llsf5aFLyL6Kg06iIaZaMtsbRwxgM8NwYkAxh1Adu7xioRPnfMQA+NlajSD3vh+3J9aIo88O0WN4vac28JxrFvGfm+pL6OQyW2F8xHTU2hmJHQWx8y7/Rlh4bPzHojvNk4/bZJ4w0ChiN8vN5r2wjphr+tAPoo0B4v9nExs0bGAT3MFJMIVloYXungm9967u4/l4b5fIZ/NqvfR0nz8zAToVotHeh9y1FP/YUEFe59qwR7EmEOs4nJVAWYTSuahS0NAjeQ+ztHeLmB8tYXV2TPeWll5/H6TOncNSpoN1pIZNJYsSqy3Pzvaj6vRTBUznKckTrfNx3YSgrGshJI3XQ83iP1BEAeh1XUkm4Nxu6Jk6zSxcvYvrUZXl/HBPi1PhJtcL/HTnhkhdNUBVpCvA9DudDc2xJPmYUcY6dGrynYVo4x0ychnFsJEe5nJyDvP9hNsdw5Dz+/HFEmsm1Uc73sMEdz0uOL/Z9DAxZ+pbn8p54H0dHVK7WhVUQO6Zidkv8PuK8ctFHiOda7PyKqOhxBG+Y7fGwI+ynHd8/6+f4zDF9nkJ/7AumO8S518dMAgZ4oig33xnXNQFCXGujFBy+hxgEHbMJDEOYVOxXrhvihIzenwB2OsNjwcpIVyPWsBhOHWK/ci3i/I8dcXEUn2Pn55q7SxAe9lGr7OH2te8gcHdw+ckF5LNVIKTd5XwECGdZmwiEEwWbFkLXR3ugwbDTkn64VW2iWvWhWVdQzJeoj4qb793G2t2bMLQAhYKDiXIWyXQIzfRBfSouM7vVEO1OH9n8OPqOhnr9CL1+H8WChVOLszi/aGNilJo+TZioRCzKZLReRJhheLAI+uJXhIiILQILg4GBo1YG3d4MMtkyxiafRjKbfQQIV/Ds4T3jZx2PH3V+7ISNmTD8mXs22T0cUxwfks6VSMjeK+vCUPqWOIZlub6vNyLOGwoG93uylmfobIi0H7jfxE6eT+uZfhWu+/F1wgf31dGP3adDIFzVm70Pwu+0Pby9WUG7uoNT8zN4crGEUVsX4EkQKzukDDkKpylTvxCpo6tQx1DOBIWw4o0pwoNHbR83DxrYaLSQ1lzMT5awUMohR+VoLiIEihL9ZK4xazurNlK9COVxsTFI843CWEMeKilD5QPbRz28u7WLat/FQjaJU1MlzIwmkTR4TapRc2NXSoYEXRIJZbkz4mP1ayIe9W7lnwi98V4YRQ9CLG0f4e3VLbiGjSemCjg5NYbxDHO86dl/FAiPhN6Y7yYgPFI5lu6kJTdQSI959qYGVmy4sX6Em0srSGeyePbUBObKI1I6jLnJsqKQZh1pI0m8OLoWI+FUax4G4eLhJHCUXE5SoMlK8PHW7R2s7+xjolTC86cnBIRLFzj9qM67yv89Xn4e8OkMecTj56CTge+cANM0cVDr4d07a9hv9DEzPY2nF8cwlrWUmJ/Dmuoqt/0ntSGSWzE9ut8CXZyhrqMTaLi32cDybh126GOmPIGz0zlkkoxG8/3F7I2I23g8Y5nnHSA0ojxiVYH8uDj2wFU5iQLC7/susFOti7MozVm3v4vrb7yByg9+AGuvhpyvYZz4gc4LlpojHd0LkKAiWtIQYOKFPnzHgU+xCka6dRO6aWEPLrLFIq587iWk/qevI1sqCQgncOdt8SkI6AnCd77xTXzwT99E/+4appsdJFJZSVsYcH4y91VK+0SvwVHlMEjDDqTUPXPkgU2C/qky8hdOY+Tl53Dm8pOwJiaF/cC5pyLhnB8qIt5jObheV0A4I+Hkc/zKgPBImFCBcFUBYf3eXdy8cQ1Wdx9nRjTYfgcTWg2BmYLTV7UZZb0h3S30RfG+0WpCTwJj46OwsgYMW0cqk0RPjKWMlEe69cEONja24ToGZhfOIj9SEEf+QaOC/eq+OHVO5NM4M13G1PwszExa3jW9xzJFfcBr9eENHFhOgHDgwh04KFA0MgLhbnoEHU/Dyn4DW0fA+OQM5s8/jbnFCwLClcCmErX6NI+HDQO++9u3b+Hdd9/F3bsr8JjzGRl+FNdimcPnnnsOFy5cwJkzpyParFrfaBzz/NXVe7hz5w7u3bsnglgUvhoZGZVzLl16AidOLKKQz+ODD27iH//rP+Lg4EDeE43GZDIh1+TGXqvVMOgPMDs3i1deeQXPP/8CbMvCv3zzm7hx4wampiYxNzsnhitrQ3e6XTEopqamcPnyk7h8+Qomxlm79cFsPBolBCXxc16/fgOu62B6egYnTizg+eefx/TUtBgtfKZ7q/fw/vvv46233kavS74I/ZykhKo9w/NcAdz8+dlnn5F7LRRGsLR0B//2vX/D/Pw8Ll+5jMXFk/LcdNR0ex0ppXX16lWhRT/99FN45plnJYWFRjsPzj1e460fv4Wl5WUM+v1jlW6q/HLFnpgYx2uvfQmzMzMYn5gQ9o1safLOPtnI+SgQ3m3UsXbjPfj6OsYnMkiNHKHb9/DOO+/h/WttpDPTeOGF1zB/cg52UkPtaBe6o/LzBwMHTt+R78VleMxOUSwVSZFjVJxrpk5l54QA4Z2dCq5dex93l1dw6vRpPHnpIsaKowgwkDFi2yayekX0T/iOGM32PEYlFQhXjA21RrN/FeAkSCeTiCrKFBOz5Es4NoGJrc1ttFtKoGmqVMblS5cwe+aKgJZPG4TfXVnBd7/7Hdy+fVvul3Oh02nLM3FMZDJZjIwUxCFx5amncOHCeQEdKlIdiihdtVqRMcpxTXo9x8f83BwWTizg1VdfRTqi2SsQFsdtNDSbDaytrWN5aUnGOucj+5Pj/9y5s7h06UmcOnkSo6OjMtf+9XvfwzvvvCPXeOGFF/HMM89gIhp7nP/vvfcerl59Wwx73uulS5fUXIKGw9oh3nnnKq5e5fnAmTNnZL7xPnm/vX4XOzu7Mr/5tb29jVQqKZ87c+aszC2WvVNAXtGyVYzgw3GoTzb6f/Kn2RIdfjdv3cSPfvSGrBlcYy5evICx0TEZI3Q+XL9xHW+88Ybc34svvognnriIQn5ElLl5cC6srq2C686NG9dRrzcE1BSLRfz6r38ZpVIJpYnSMYDm2OW4uH7jBpaXl2TtOnv2HF599YuyZvHpLZOgPsD+wT7eeeddWa+og8B7e/bZZ3Fy8aS0oYqL/Pz6SpU67QoIv/netxH6u7jy5Anks5VHg3DJ6IhKwsYCz/xXYnt0kVli8/p6Ai0nxGEtwN21NCykBSRv3dtBt1VDebwI3WioSDirFhqhzFMGx5pdlVqazRfR6jrY2dnD4WEFuRRw4fwinr44ikImgNfbhxlWoVlJqgVFNYWVJfXgEUfDh0C4b8BxTBy1smh1pxQILz+NNHV+PhQJ/8WAcK6jOzs7eOONN6XkaqlckvF3/vx5ee+s/NQ8auI73/mOlN/lWvkHf/AHKBTy8j3/roB2H1tbW1hZWcG1a+9hY2ND1mTih9OnT8l6sLh4AqMjo1E3cS7+YubgT56ln94nPh6E+879WRXlQUtGQFQ2hZ5eUb7UKIDg4/26h6tbDQRHVZyamcT52RFMpw2l8C1RbmX4MQqpqMKku6rFToBxJMwm3U76LL1YUeEyAopac4Cr1RaWmh0UXQfnZqdwqpjBGOmfMmupjBgNTFq39FiLp6ArUVlGTj3S26OrHpePYo62nhRq6Vqtj2vbR6j0A5xI+zg3O4GpnIWcFD9W1ztWipe83UhVnHlMURvSR8cpHxGwRIieblF3G7cPuvhgu4m2C5wbNXFhbgITKSDFsKnQBB9sQ92nei4FdBTVXkj9XGgIzik2Bh1dzULL0XBjrYmlvQNodhJPzxdwfjKPPMtM+cynUdFWAlEV6+UiQG8+1a9NGL4BnWiLFEoRnBNpMhihCcPTMbAsHLQD/GCrgoP9GpKJBF45N4XF0ZTQninMJrfLe4ro6OyQ4+cgoIiE2VSGSaROHToqsh1qaGg2Kk0P7y3voNLuoFwu4cnZPOZzlkjdkVYfw/sH2zj26hyLvwl1PEp14BhkDi7ZBjsBpJ7y0m4dpjPAbHkC56czKKU0yYrXAhVtF+fGUI6+Rk+sRCY+mTW6d9AR4JBK6tDqVVx9/QeSo53criHvBCgN6CRi6SugaaoyegkpQ3H/oPI4nRBUbmf+NinkdTtEbmIMcxfPYuKr/zPSly+pGm7JEJ7vSvk+8cyQEv1//gNufONfkDhqo9DrU+IETiJxvzY8VdKHHiveV4UFFe2z63YX3lgB6RefxuRrr2F+8RQmRmioK4bJgGkZdILBQNoH6AM7YJ3rXzEQHgaR2J4oZitSOt/p1vY6rr93FWFrA+fGQ6S1PkrYh62Pwu0Y6IZ9kBHAvP3aIECt0cLGroqezc7OYGoqh3zeQDZrI/QGMO00On0fb1y7g+W7aygUp1GcKCGfz2F0JIN+p471tXtw+w2MJUZxevYU5k4VqOqHIKDopAvPDRA4BtC14PZdoC9IQ9bOLOvHMcWDivq2hfrAw83tKlb6aZTnTuLEk5/D4uJ5ZLMZBC7XKdINH72pHEf7fsY9h0BFQEjkeKPB9w//8A/4y7/8SwHRjG6PkbEBHIPlixcv4nd/93fxW7/1W2J8x3RtnsuN+xvf+AZef/11VCoVichSsZr/zs7O4rXXXpPznnrqKSwvL+PP//zPBYgWCgUBYwQAjB4xwsS2eU1+/zu/8zv4wz/8Q1SrVfzVX/0V/v7v/x4LCwviENjc3BTQQQBer9fFGKPh/7WvfQ1f/vKXJbeXBnJML+fn3377bfzwhz/Em2++KefzGRh9ItAgKPj6178uxisN493dXfzt3/4tvve972Fvb0/qwNOQVsBbk3N4Lp+X7f3Zn/2ZPM9f//Vf45//+Z8FhP/Jn/wJvvjFL2J8fFwMdUaq/u7v/k4+w+f7oz/6I3nGyclJ6Wv2BfuMYOcv/uIv8K1vfUtEw3g/jIryfPYF380f//Ef4/d+7/cwNzd3LBz1seNDyud8+PjISHjrEPdu/Ah+uIWFhRIS5h48j2tkBx98cICBO4Lx0mmMz76MZHoUupVHImzDcfrodtsY9DsCWIKQolQd+D4dO0oINuD3UXTQdz20+6oyAx1mt5aWcevWbczOLqI4MoHSeAkj2XFYuoXQC5HIEDDfVwlX0VSVp6zo/RE7SESISK/UYdBWYZlBYVvQWUEqsQZnEOCgUsPu7j780MDc7Lw4TS5del7eT5Isj4iKzbSWjywd+O+IhPuehrfeegt/+qd/ips3b8rYYU1jjn+CXh4cc3RKcf78/u//Pn77t39bgG0sdsZx8v3vf1+A6927dwUs8hyCeY6RK1euiEHO8+mk4tiKxekI8DhneT7HVMzW4HjmmOKY/spXvoKXX35ZImd/8zd/g//8n/9/9t4DSLL0qvf837zpsyrLe9e+e5xGIwmh1WCEnoRWQQgn4C0S8CBY4D0WBARG2IUHgQ3MI/AuAAkBT7B4aRFGGs0ICY037b2rqi6fld7dmxu/c+9XXTPqHmjRI2l3Oycqqqcy85rvnu/7zv/8/+ec37e5xvG+6qu+yt7nevkO68dv/dZv2fz4zu/8Tn3Jl3yJZmZmzGaZ6+95z3v0T//0T3b9vPf1X//12r9/vx0b8MhnHnroIQPzLnWBYx86dEhf9mVfpgcffNDWkh1Vimshd0OjvkGV639rzbR+0DeYH55nc/ev//qv9eu//uu6dOmSvvEbv1Ff+7Vfa0EC5izrw1/8xV/oV37lV+z6vv3bv93eZ6x5FowBAUrWxw9+8IO6ePHiznizfr3sZS+z9ZFxZa1gr+JZ8Wx+9md/1uyDced5ft/3fZ/e9KY32bgDzDkHdvCHf/iH+qM/+iMbO44D0OLZsX64DhQ3vsFbHSvaDSPNaxkIP/HMPyrsXDUmfKB/PZKiq/k8JlwJak4xaVEgRoFEpOQefbUToc37IPCVzQ8q0StoZb2px57d1sULa8rnisqmhjU0NKy+vn4VBzNW0Dadxk+mg1KoTrunXjKtjq0rTYWqql4vq1S6pHSiramJIe2bGVKxLx/5ph1qL7UVpmo74DthmCS6tkg16V7Ov++pSSpLO2LCq/VpFfrGNTxxvwqD/ZYKG7nlu7XELz0THnRDHT9+Sj/zMz+jD3zgAxZ4Y99h/rq5wtzGJv/kT/7EbPb7v//79da3vtVsEPvD1tgX2evYU7FVbIu1ZHBw0GwNG2X9Ye/Fpl2QckcJ8kLjusl+829Nw8+09++qyAauAAAgAElEQVSAcJ7IHRB+B4R/CkD42lpdjXpDSRj00rqefewxbQLCr67vgHAk/yyxFYQNIfWxo7QK90oRC6JKcwzCEStvpUIVRoY0d+SAvLd+pWZfdp/aPi3waCsWFSzM074oDHXl3X+mp973AWXLdQ22SE2Qkh5lFOMsqutZCHZKd+odOX9PupRqKBwdVOE1r9TE532eZhb2GghPGbDr2bldXYFc11O919O1WpwTnqZi8WeGHH03CHeZ4QTYLl46p+NHn5HqV3VoROpPdTUaXlNafeo2Eqr3GgoTnjq+p1JLWlnb1KNPnVAu16d77rlHh4/Mqr9I7j6BJxQkGTU7PR09s6yjx06p2pAGh8Zt4yn250WBqtLmhtJ+oMnhgvbNT2l6fsDarQRh3bx6HIFeO6VEm6J8EQsetBrqtFoawGGxEm+BgkxaW80IhJ+t5zS1cED7Xvag9u49ZE6/AiT3KIZuzFq8VCCcjRQnmo0cJxPnGkcZBxPgivMMKGUD/vIv/3J7H5DJ9bB546D+wz/8gwEhnH7YbwAq4OAjH/mIbdgAXIAEjA+b/crKin0f9h3nAdD+xje+0RxNB/IPHz5sjBtOAU48ABaHH2ccBx5QD9jm2rgOgAXH/9Iv/VJz8gETOPmc52//9m8NJBAwgCUAdHOcEydOGBjh/G9+85vNgeGc3DuAAAcYR9fYwIcesvPs3btXr33ta3dABNeAwwsAwVHHIef6cHa4RkA0zg7AH0f9ve99rzky3/RN36Sv+ZqvsWt2uaA4RI8++qh+7ud+zoAJx33Na15jAQXGAUaDzwDeXkoQXi+v68wz/6Jeb1F790wol11TL6wbyF5d7apUTqndLajrL6g4OKGZuYMaHepX0G4ZUKdnd6tFYbSmetZ6E5l6w77f6VA9nf4aUYC/2W1aMLPdbWtta0vrGxtKp7LKZ/PqL/SrL0NhyRQ9R+QlK9dBuHWpiNJznMyaPr/Pq2Adr5TWKcZAOL9dapK0uHhNVxeX5Plp7dt3wHLCDxy4/xNBOJXSb2NhtjBI2NzC3rBb5hb2t2/fPnN+sXNA28MPP2yBIUDVW97yFrMlB1x/53d+Rx/72MeM7XRzBacZkAeAA5jjdANimRMAce4BO/2rv/orvetd7zK7Zi5gr/wdtgxQB6AH+DKPsEHm6W/+5m/q7/7u72w+EDzCBgmKcYy//Mu/NNvGeScgxVwHTGLD2Pv73/9+uy/AwVd+5Vfqda97nV036w3gnvWH/2ccWKf5LHONMSI4Aaj95m/+ZvuM66Jwo7oP0eO+VWCJCb04CGf9cCCcwCDz9sCBA2Z3rGUOpGOPBNe+4Ru+wSru8z5rIGPA3OVvrB0EFwA83B+/CSCy5r7hDW+w9YXv8Qx/8id/0tYo7IFnz5hzfp4l8njWAtYvADjn4fyMLUE6zsN33HjdNhAeUiCppVLMhAcdcsLnNFjcuA7CDdQi0aNyOMD8E0G4PCTNEQgnMJbJDkjdvJZWavrok2u6tlzW6PCEBorTGh+bMKURgD7hQzbSylJqNlCj9bS8vqlkyldxoKC+ftQubW1vX1W3VdJgMav5iZwG+7NKcc5e0woQh37cFcp8KVIWHQjfLRq5Xii1EdIS0bOc8GZrTn39ExqauE852ihCkHwaQDgpOSeOn7L9gn2aoK8L/mIbVovB980eCCqzH/3gD/6grQfscQSICIwzt7FPgkDswRzHqTFQeMC2EywmEM86hP25wOeN7erGQd/PNJD9b13PHRB+B4TfYcI/RUz41kbLKuYG3YbCrTWdPfacNj78L0pevBaDcNOjGgiv7gLhMOM7IDxmwlMULjTY1dNWMlB2sKiZQ/vUfNt/1uGX329y9host+h33tNAL1A2CHT6Xe/VE+/7gArVpoY7gWg7mQ1hrZ8Pwj8h6LhL0n/Br8ufHFPf//JKjb72QU3Mzml8cFzpVJRy0kleB+HZrmfV0a+5FmXp9GdMYbabgfALF8/ozOkTCiuXtW8otFSRkWBJiTCnXtOB8ISClK9q19dmqaynj11Qq9nVwsIeHb5rVsUiRZo66sumDIRTZX95o6NjJ87o3AVYT1JLyBdPkRauMOhqZKCgA3uHdWDfuEbGcgp6HQVs5t1QnVaooJlUfbOlRr2pVI8Chag1Qg3isKDwQHqby2ir0dGJxQ2dqeU0t/+w9t//OZqfP2DOJSoKQDhP6EavlwKEu0g2wNE5fIDDH/7hHzZ2DhD627/92wayAdYAha/7uq/TfffdZywdjjcOqmPscE4BuTh/OJewwoBkQAJRehxMnEdAKGACBxJwzGe++qu/2iL0fBbHkftlXADDsOA4uoBogAXngRHCEcYJ5jhE+nFYidoDgHkfcM114ED/6Z/+qX0XBxnmCaaOQAHnh3V2wBhHGCAAgwQYIEDC9f3Gb/yG3v3ud+vVr361gZDXv/715lQ7ZwTwg6MD4ADgcw0AKI7LvXD9HAMwDfCGUYNRdIoAwCNOEc43bDnHYzwANIzDhz70IXsWXMu3fMu3vKQgvLa9plNPPyIBwvdOqpDfkO+RV9hWu9NnIHxpuaYzl2l/mtf+gy/TvrlZ5bIZkxL7yYR1m2i2KhELHnTVakdMeqMJQG9ZAItimQQjyXFvwVD5MNe+KuWaNa/0vYTSiYyoXZD2qYRc2gXCIwbc3IS4Zo0D4Q6gIXelhZE1+7Sc2usgHAbt4qWrWlxcstSfw4ePmOR3bhZlSp8yuZwFCUxN4aqk33BixiTav+XR7XofPRfAFocZJpjnDHhl7jA2yEEByfw88MADBuywZ+wAG//d3/1ds0VshqAY9sznsGmCPcw7vgvIBfDhhPMZnGzsGkYWm+c+CX4xj3jB6qKIYU4zV7g+QB9zlqAAgBn7BrTzd4AxIBzbho3l2gHMnA8GmUABPxyX68fmAf2sD8hfCcBxLwABmDbWHkAAYJ73fu/3fs/AOOAdNQzX6fKpbzrctxGEcw7WANYX5i5zksDEbhCOkofxYm7y4v754R5ZF7kH1knm9hd90RfZ3CXYALAh4PHLv/zLdv8EMLEB5PfYHODnp3/6p20N5hyAJsDTt33bt9kaBMBibQOAEcRgPeUzrLOoEQiioDwAjLnK858wZrc8VtSUYU9rq7y+YnL0TuuSFWZ7Pgi3Ik8xCI/6y7+QCXcgvGOtQKldQBAvp5X1hp45VdfqtYpGhsfVV5jU0OCwraOJZEue5TxGILzdDkT7+tUt1CM9ZXNp5QvUDeqpUV9X0C4pl/U0OehpsJhRLt1T2qcAsKsbdL2gECDc/osOH712pYY1eznV6qGB8CDYq8GhGRXH7lIqhz/x6QHh9VpDzz133PYw5gnPHvskAOMCk+w92AyfYe79wA/8gNkhawcpXawTBLj5HHsfajLWFNZQgnIEAgmyEfAjwPOOd7zD1BasHXeYcDej7sjR78jR78jR4/7vn5wcvbUdqtVqqlIvqVNa19KFC1p96CMKz1xWf7OrqXaU6sGiU0tGdQCSvajFmFuzUZnz93ToWW41rt9WoqtMsaCp/Xvkve1t2vuKl1sVTYqCdbxAOSq3twL5zY5W3/Xnevx9f6++eltjOI9UKt+ljIpaEkYvx8DvcKZxjYULXl3Z2WkNvPazNPxZn63RySlNDI0rFYPwXtrJ0RNKAcLDXX3CYxD+mdCirBdSgIgCMHGajMnRfS0uX9H5c6dVXjmjqVxDM6MFjSY2oiJ1nY6a3bqlcvTSKbV6OTVbocnbrlxZtZz3qelhjY0NWMTcT68pY+2Lcuogg1vZ0Nnzy7pyZV3NZlvJBMVLkkomfY0PD2puvk+TU30q9KXVtirdUq+dUbPeUWWrq0unL2p9dU2D+ZSmxgc0OFDQgBULByyEClM5lVqBgfCLrYL2HLxbB+7/HE1NzVnaiGUMWIvAlxaEm3MU6yh2g3CcXJw6GNZ3vvOdJmnFecaJhInGkYMJdwws4PinfuqndOzYMQPlDhgDFJgrAGlklDiG/I1Nm40fB5v/x7kFLODcAixhggDIgAZerjAVedRcA84/jgHOPE4u5+Q4HA9wDhCAEeL/AQg4ojigXDvgmGshis85AOo4KVwjbB33jrMBA8B94KTwcqwqzjdgAhACSAAY4xADoBlDzomUH2DEdcDecX6cGt6H/ef7ABnGBrUA98B4Ms5OGgig+fu//3v7LMEFzsP1wioyVjAW/B0w81Iz4aee/YiC7hXt3TOu/sKmUkl6JlP3oqBur6ilaxV9/PErurZW0tDYjMZHDtl9owwYHhuJql53otxwxrrdaVqgk3XWCgESaGkTigyt+E+zU7ciqelMWo1mVWG3bcUyrd2n71uHlY4V/XyBHD3+f1fAyuWHR1XFFYPwqBsHIJweGth/vdbRpcuLVsOgf2DQQDhy9Ompw88D4XbcG1Tb31mMPwk5eq3asmDMt37rt1og6Cu+4ivMOQaEM18AqNgAcwNlBsANEI2qBMD3Ez/xE+ZAY18AZQJCzE8HtrARvgsDS54wDBbOOYyr6yzAnONFwMgV8wI4M/dxzElBQcbKfOB5ASJhywCUgHtAP8E6vk+AiMARQBBgTkCN6wNgYrfIopkPBK+wd54N8xr1Dcck8Mb3mFMWkEwkLBDBXGLOAe6/67u+y8YAG2OMbh+wvDkTbvt9rbYz95jjjCNzF9UC18FYoxDgeWHzqBYYbwAw4JrnQAAQFpL3WOd4z6W3sIayvqG++u///b/bfOe8gHAANutsVIDQtyALawbXwDiyZvG8WMN4DqwfAPTv+Z7vMRAOcHVryw2DFrcMwqMaD4kELcrWdPypf1arcUn33DWrkcEtk6J7akSI1FqUsY/H9XtIA4nnXkiw2SM9gu5BFFikXVlR7aava2t1PXuuoc31psbGplTIjaq/v2i1SXqqG8BOUD/KoyBgQr3AV63RVrlaVb0RFSPM53PKJEMFnW2p19RAoayhAV8DxZ4KaeoiQahcz/tyKao76kI3WLtEabVuUZVKV5UqwYB9Gh6dVf/IYfnZSEXx6WhR1m51TI7OPCOw9rmf+7lmG/xmz3AKK+YOe6BLaQBkM8f++I//2NYS5j3gG9tjjSBY54LLKGrYQ9nbsEH2UPYe5v/N1UF3mHDLfbqTE34nJ/xOTvgNt55P+GOv6VshrY2tVbVKG9paXdHyBz+ixrEz6mt0Nd0K5cetahp+VFQkqaRVJjcQTtVn5hxydAoAWc91aZOyI4WsJvbMK/01b9fcKx4wDNRNelbMLU3xjGYor9HW+h+8V0++/wPqb3U1TmMuornJG0uTra2fRWojQO6u4Zwa6luY09CDr9bAy1+hodFxTQ2PWVEj80jTdBGIahckO56qYaClSsUKXKXocU6VV3oe+wmFVEMMQqsBETRa6svnNT87oT5u9CV+hWEqqq4QF4SMcsLJx9rWuXOndeXMkyp6W9o3M6LpXI2GeNbKrkGveipaZ9LqqqBO4KlS83X16poq1ZpSaU8jYwOamZ1UMruoQqFoleO9RMEchA3a7lWbqtfqNl7JJA6Hp4H+goHvXC5tLF+rFbUTDFt5VbfrWrq8pVPPndDG6pomR/Lat2dCYyMDGt3pfRsqTOdVakQgfMUb1b5D92jvva/R2Mh4VGnUmjpYg6Eb+0u3WOfgpo8Ix4WofxxU4nNEusk/xLmGjfru7/5uc/hxlMkHBQDjKBNRh5XCsUPSyuaPkwqIgNUF3Lr2UNaH1IopxT2RY3bbKjx7nrHUOA6/+qu/auwdbCCMH1J3V3GZz8EEAT5ho2DSAaCAD5xQdy6cdIDAL/zCLxhTCJiGReIecHJx5nF8cR6I4uPM8h2cVBxXnF/kfAQAAAt8zjEJ3CvjgiOCow04wdGBuSOw4D7HZ3CmYaWQwsNq4aggN+bvMI8upxxHh3MgFUba5xxlZKew/rCKON48Cxx+AhJ/8zd/Y8+CHF6A0UsJwhvVTZ059jF12hc1PzeqvvyG0klyugHhWSVTw9qudPXoU5d19vxlJdIFpZMLVrgH2SJACWl0Kq4cT8EqnO0wblMGQ92jWn6rZQUUyeest2rarlHVmOq9RK8oVMoaxHmDeC2I3GQXPIp+X7dlciTd87BCbQDxnfKjrCH8Px0NpNJWRUvLKyqXqxoeHdO+ffut6NXszN07INwKPVr705sUaojX4N0B0n/P0ogcHZAKCCeIxfz53u/93rigUs+Kk2Ez2D3BJmwe8Iad4EwzZwDFSLsB6IB3bMQuJ55zzGmOwXkAZNgR88L6rMcOOmPl8kKZBwDfn//5nzc1BvOE8wLwnbMNqPy1X/s1s0WAOeeGHcPGmRvOZrFvjoEdY6+sGcwrlCEuSML73DNrDKAAm4YhdswtgS3AJc4/QTbmGww7AaydiuE3GuxPAljeTI7O+DDOsPIunQUlEPOfYBNjDqPNeHD/jCVzlve5ftYkxoA6FLCTrJGsCa6TA+sXQIjPMPdZ/1h7qTmBvBxVAmCcNYK1j2AgY4ukmACg+y7rCjbA8+E3oIs0AlfR+uZg6dak+1H2B/UXuqqVNnXsqQ+qWbuou47MaGRoSx754F4jIpANhCevz9seyXeurhKKr46BaavzFvry/T416wldXtrSvz63rmq5p/n5vRosTmtwYFCZbFZBWKX9TlzAFIAf5YZX602VSmVVak0l/bSKAwPqy6fVbZfUbpWVS61oaNDT6LCvvkJTHt2BAjp3xDpD6uTGAf/d1YQiiXo0yUvNQZVKLdVqeaWyBzQ+saC+4f3yM58Iwm+tItG/Z8W48WeQo586eUa/9Eu/ZDbK/CLQhaoC5ZrL7caOULOxt/7Yj/2YKdpQafziL/6irSWs1+wnBPT4N3bp0hj4HHsXwTDmOfsfNg4Yv3lKyB0QfgeE3ynMdqcw2y2sbV4npaDd0er6NTVLm6qWSlr84EdUeeaE+hodTddps+fZQt1IRMXtAOEUSDeGBRAOoI6ZcAedN3st+bmMJvbMKfv2t2v6FQ+Q6C2lqfgfKMkiTyGvektbf/BePfX+D6jYDjRO9d8k+edRZXBeu8uFIIN34NsFAvj/c15L/XsXNPzgq1W87+UaGh7R9PC4VZc1EJ4JrCAfANJAONU1qxXrE07VYQLYnykg3Ora28YYxoXZ6D0f6uyZUzrx9CNKtVd0aM+k9gwESnpteZ2qmoBwAG02o9DrUzdMqNZMa3Ozro2NLW2WNpTO+pqZm9LMQl19/UU1AdRB0tgw/FgvlVGzVlMviHLWgrCjDNV5E8hss+bANxod9Xq+glaftjbKOndiUedPnVW1XNbsRE575kaMCZ+lcmoMGsJ0QaVGVyevbmorPa39h+/VnntercHioLUAQcJOxb+bVf29XXJ02IOoCE3sXnie5THDuuDE4bw5Bhc5GuwtTi9/Q2KNlBqnGGcc5hnZJQ427DHOomu15Fhkd/8cw4EnNm82dyRuOAJE23ECcOoBcYAE1ysZ2S4AmEAAMnFYHtgenHXYI86DMwzbTFAAxx3ZKsfl2n70R3/U2GVYOsAIfwMg4mQAzHFUuEcYSYA99wIDiBMDiAesowjAUYYFBBSRm4kjY32Nw9A+i4oARx1WjPMDMHgPmTxyP8YN+TrH4n3uF+aPHHiXv4dDz70yrgQICHrwOZgKwD3SXcASTv5LCcKb9S2dPfGYWs3zmp0dViGzqnSS/G7aD9Gne1Ctlqdj59at3WbPSynozKvT6RrI6iv0a3JySmOTUxoZHrWq3gBZwHiCAqyeb1L0RJvuAYEVba01a7q8dElLy0sq9CWV8nvyCUoFdXU7TQWdlpJ+1BLv+SA8ak1nbLu1Q3M9yj1Tv1ivb2zeWkk6EN7T6sq61ta31GzR9mhS83PzGhkZ1cL8y54HwqMywzfqJ7zjn++eTv++XaeXtHxgQC6MOMyxA+HYI0w4AAvHF9AJWMfemCcuPQQQBjAHFDo1BfbsXtg0n6WWAawtIJzPA/CwW+YXdgUjjiQesE4gievCnrk2GF0+z5gyF7g2nHmYcoIH2DOgD7Yd++d7AAFUJ4BKwCESWBx2ADa2zgtgiz1TgJC1BGDJnCA4xnddoCCq/PyvJocnGMDcRxnAvHfs/ScM+G0E4dYOML5n5jZMOOMIYwigYQ0hYEJAEhCO7QNk+GF9Yx7zw/cA7QQpmdeuSB7HZ8wJHDKvSQ2gcCXjQeE+1jDYblh02E0CkYw57Dfjy7oCMIcFJ/BHYIPfrF8OhN90nAxb3ioIZw2npV+o+vaWjj31ITWqF3XX4RkND28aCPcMhCMTI9i7G4STfPeJINxYaQoOJ/KqVz1duLquR55aUqOa0N69BzQ0MGMBB/aEfB8dDlrqdJuiq1YYeCJ1rdnqqlZvqtnqKemzbtNBoSffqyvo1pX0LmtoUJocT6lYhK1PKexS1ScGi1a9PRoLU7u7qW31I6Jc8fXakLa2mqrWcsr2HdLE5B4Vh/bKh+CIA+iuT/inCoQ36i2dPHnabI+gG/OfNBL2GuYrP8x1AjrYIzUcWGdQlLC3A87ZV/keey9qFGtDaEUuIRtattYy17FFVCvYMYEiAoB35Og7lhIZyp3q6Heqo9+pjv7JydEB4e16XVeuXZUfBsokfZ38v/9Zyx95TMVWoLlqW2G7FbXDS4UK2gDolDqkPRGXTVzvGZ8JSB+nj21XtV5XyVxGucGiet/xX3TXq15p+crtRNTWLNFqqUBRmGpdJ3/3T/Tshz6sYc9Xkd61AG/k6ruqn7uaXbBHVAH3kklrXWbMuCddG+qTRyG4N7xO3vweFQr92js8oUw+YyuEkh2FftKcUb+V0FazobVOS0FI3nKoDtIwugnEvbY/XUx4O6AQU6ika2ni2uN5CZ09d1Yfefj98uoretX9d2nPEBX56f9ZVbtTUSqdVDpLZeyUgjChVHpUjYanxaVrurB0RdV62Yq4TIwXDTQao5qgnZGUyfA9+sECsluST7QeVRHSZUB6gb4fSiRSqtVbWrla1+rKhiqbXVM1ZFNJDfdLg4MpFQpppYOuOu2u9djueDldWSnpymZHa+Gwjtz3gOYPv0ID/X3KpJPyQvLMkaNHbJb5SDGr9e/z7P+dn9olR3fnYAMHVOMM4pizieNg8oPTBwvj5OZI1XDakVniBBI5ByQgnXbglut2UfLd4JvzubkBKEaqCrAEACAhx7l1eZ9ug+c9gCzgllxUl+9oPcPjccKphW0iqg+7jrMBE45DiuMOS4AkFocUBx6HxPWC5pr4PtfDfXMfABBsA2DHPAYUwUIDapD0ubxylxPOtQJCYB4ZS64TAAOAwMnhc7CB3DusGf8P6wUI55y8OBfODveJfBUHCmafgANgBgcIyS/ON2MFCMf5tp7vsdrg5sDk1qqjt5pVXbl0UqX1ZzVQTGpmsqV0sqaw25Afeup0fbXaPdU6vlrYSdDT5sa4tZpaXr7GzNXw8KiGhyc0NDQmL0GQa1RTk9PKZvOmPkklEkr3PFXrNQPK9A1/4pknbH5PTA5qanJQ1cqWkn7DVDGAcBisuP3FLmMHhFM4LaFqpR63yGtocHBY/cVizDrSh5sgHvL0QO1OV4tXl1St1zU6OqZ0Nm8twZCkz05Hkm3rHe9ywa0K+01c609Cjk519N054dgBwSLUJjeyNxhg5KIEcLAJGFYAKwUPsQMUGa6lGrYMGAbEUQsBu2GOcgyAPHZtfYElA3C8D+BnnmHHzCtyS7km8pOZSy7nHscckIxaA8cfcMm5ncLDSVgBzdg184B1A3aO47oACcdAnUIaCGBgd6Enrn03Qw8IZo1m3YHhhRF36S7MJ9cf2/UxtzaPLxIzueEqeZPCbJybsSJAR4CPgAbBSGTlFEzk3OTisr4AkBln5jVzn3uAxWfN4LnxfBgrVxOD9xkTzsH4wVqzRrC2ELggmIgqgeMTPIR9JFiK3aAcYJ0miEnQkuAkxyIYwDix5gHCWY+jtIwbK+o+GRDeDbtW6JWCi2ef/ajKW2c1PzukfHZZuRwKlqoBYFq0tpsdoWmz1o5WHd2B8NAKNVLlPJHJKmiTfpRUs5bW0lpVH312RdVyqKnJWWXSAwYSbfyKpKsQxAvkJzLqdgKtr5dUqtLGMK/hwUl5Xkbr65s2rkMD7BFddVpnlMm0NDaa0tiolE1nhYcBoKdei5foWCdhi7WZ6sbJC1HJ8YavtcqEpbWVqylNTr5S+/bfpXTfqPl/7U6gVBrQTwX1pgJaP2czCuiS0+1GcxO/iw417ZY9q9vxIm3uzOlzNhfZIzkXAQv2OOyWfQ67wlb4zR5IkIegGHMX+2K/YXwJHBH05Risf9ips1f2JRdgZk8FrGOPd+Tod0D4nRZld1qU3ZYWZYDwTqOhxbVlY0BhvS8+9DEtP/Ko0tt1zW435AVt5ehnnwpEZzraxdGZyhrw7QLhWXKmcIqpPtkL5GfTSvcXNPBd36jpl92nIO0rQKaMBKrTVRIEX67q8u//Tz3z0MMqhtJQ7PAFYbADwmlx79zAwOupm4jAd4uOIZ6sfdq10QEN7FnQ7Os/T93JaaXTWe0fnlA2x6JPufXrINxretpsNrTRYSOKcrNoq8ZvY38indinRY7+YiD86uJVPfqvH1Rl7ZwOLEzr8HRO/Zm2Ur2KukHF+jkn04x/Ut0uvHK/Qo/88I5Wt7e0trGicqWksJPV0OCg9V0eLhaUogobD9ZryAo8oUJIIDsnwx9QPqh2J6N6s6Zmq6VavaHtjY6a9bayqUGN5Ps1UOxTX7qtXq+uIGgqT8/4IFQ2k1Ojk9LFpU0tlgLVc3M6fPf9mjnwMvXnc0qlYAbbUQDkUwDCcYqcY8ZGinPnCgQRSUeKilMLO8NGDgMHm0Y+Now3GzSbMiwPjiegEGk1TBfgcbdcdLc82DnzOAi7iy8BAGD0XgjCuTbeA6jjLOBs4ogjt3PtmnAa+IHB4x6I+sMckW8KEKCtD/eHo4/zDFOH04uj4cAIoNhJRCIhip4AACAASURBVHFquVfHsrscXUA48mCOzXUyDq4CMlsxTg1SYUA2zjnnQ97LmCA3xrEGcACMGCMcGcYMp9m9XP471wvDCEiBFUO6D5vP/yPv5bsEC3aD8BctWHWLLco67YaWr57X8tKjSqc6mptqa7AQRO0w4YyChMhWaTDHwkDdsKdSaVQr11Z17dqaGs3A2Khkqk9eAga1o1SmX+PjUyoWB5XN9qk/V9BANq9aq2XAeKtc1iMffUSnzpzSyx+4R/fde0C0nOz1Kgo7TZubcf21Xf19GblIXh7leTe0trauer2hYv+gBociGavvo2ThmqnG3DWGZ2nxmlrtjoaGh5XKZK0FEoXZFuZebsES7CMBi87rNoNw2DuKcjk5Ogw1zjEg/Eb2BoB2wAsbwOGGoYZBZ944YO1akOH0owxBvQFQw/nGaQZAugrr2DdgGMacOYZd8QP4Y37A2nJ8rs0BfFftGzsH5DMHmZMch8Ac78N4M5dg2MmXdnmqfA6n3oEDctuR0cIkw3IDDADbPBs3L3kGgAfXuhBQT/DBqV+sTzSF82JFiqWnGLt5E9B5M+TzItXROT7zGFUCP/w/gQnWCdYdAhkE8AiOudx2ngljybqFsoXxZE0FuLMecJ3cJ+sb9+ZSdwDNMI18hqAiqTQ8P9Zd1jFSZlAh8DxYPxkfgjOMi5PF812YStZI1ieXsnPDW79VJpzRDVGe0esv0PKF57S6dEzpVEvTE3X19eH71I1hZ86hTCHNylohGgiPgmihh8KMgnE4TrQag2HPqtPMaHmtpkdPlNRq+Jqf26tCfsRSwqrVmgaGqKIOaw4bj0qpq9XVDW1s1a1PeH/fsAYGx4RMu9Vq06dGiUSglL+ilN/U4EBCM9NZFfv75HXb6gmmF8eqbRJ7fCRT31nrXGoARcE91phr5UktX9tSo5nVxOQDWthzSKn8kKlgoqKPnI8gs8uHD+L2pDQtjlJmLAXsVm3zRdA6IJzq6ATE2R9Ip2IuoZ7BNgii88Ju6bpBMP1HfuRHzJ6wW+YfawnAHXUXKVROyQZwZ36zlxGcJ8DtUsIA69j4HSb8Dgi/A8LvgPDbB8JbTa2U1tXuttQLAm08eVyrH3tSrasrmlzbVroXKMfm43esXY7f9tWK20t2EpEUHZCcC6ggatSW9eX20kklsmkNve1LNbhvj1VH7wDEWezbXQ17WYVbFa39w0O6+OxRFYKeBsjN7oVWmI3j8uPHqcKcI6AXNtCwF6qZigA4P2tzk1p4+f0af/A1agwMKeEltX9o1KKyXE8PgEi/d3I06z1tNevaDmi3BROO+0JBuVg2HDfW/XTkhD8fhLNJspP7CmFiSiUdPfq4rpx9SvmMp/v2DmtqOKmsR9/PalS4xesKtilKa89KiZzS2ZxaXk9rmytavrakxfNFNes1pVO+ZsaGrCVZGDSUSnasymo6l7DiMe1OS21Y8URBrY6n7QqF2xoKAey9lDLpnMaHZzTWP2ggPKWa9RenV2kmW7AN3U+ktF3u6dLSptbrvpLj9+nAkXs0Pn9I2ZSvJP2MBQiPagm8pEy4wajnsyOAPteTFoCJ7NxJscnJhn0D5CIFBQTDBuMM4mSy2eOsAwrZ5HezsTifrp8t0X8HbhwIx6kE3AI+YfQA87uZcMYBibyT2wEmAC44noAQXhwLkIpMFtaJz+OIUOgK6SeSO5g7HFIcEGR0vHB+CTQ46Z2Tz7sAggse8P/krMNyE3gAhCMHdyDcyeZhwhkTHBXANn8HVDiZPeeDFed6+DeODKweDpBrJQMr+eM//uPGvAFKqFgP80AghO/iCAFsXHV0QLi7ToOjN5NN3yIIp5r5+sqSzp9/WM3GhvbMBJodp1tAV17QsbxqlHcdS22JMHGlQs5kWdulmtrtnqXEtWDKW1KpVFGrm1SxOKK+vkH1FQaUS2fldXvaqtRUrlS0ur6ljz/+mK4uLup1X/CgXv8Fr1V/X0ad9oaajYpJR7vdyKmM9Z/xvxPqdshT5Vxtra9vmMNeICg2OKR8obBjk7D2jVZLzQat1tblJXxjy5PptD0HwMzC3Ct37HQnF/w2g3DksIBdB8JhnSlyRuCF54nygrnl7A12FRDOnATUwWBR2JB5x3wlT3N3SyKcb2yeoBG2RD4yMlRXNRlbdekRgEUXHOO8sLcUdANYwmKjPMG55zPkhKKYweEHCFLHAdCNQ893uAbk2lwPKhCUMvwN+SvzgLnD93DsmSdOjg6jT64q4MHdBw/X5aa6f/Pb5aoCYl3Aj8/xPf4/3nxvjWi8CQh348I5CVTANDOeBCddbjvn5d8E4QiGEOxAScOc5RmgMmBcuX8YctJZeLnvubm/+4J5jyAH8x+JOYEQV6QNNQwBHAIfjD3Ph8AKaweMPM8VEE7Qj6DHTfN2bRrdohyd8adOQxeiQmqUlnTp3BNaXjyje46kNDSUVirZUqiWksmoj3fKozYTSNWBcFq7sqcHVl8lDD21WszfvDqtrBZXq3rydF3l7a5VRx8enLagSqm0pYmpfuULaaXSMhDebLS1vLymS5fXtLKypmQqo/mFgxocGo6CM+qokE8rm6mpVd9U2ClrZDipibFBDRU9+cmusd+eF10zrRSTqOLivuG9MGmpYgjyrm5Pq1Ri3x/Q2NR9mpnZKz9T2ElFMVY9DJTm4nrJSE1nEvcofWZ3MPpFn8ktWC6F2Y4dO2lgGnUMChYCtKggbC7E52bPZv9ynUNYS1g/+Bt7CnsVey+BHoC3U6+xn2DHToWFL8A5XG2YOyD8Dgi/A8LvgPDbA8IDX91ORxv1qmrNpjlpweUlbT15TGsnTmv44jUV/J7S3bblPWX8rPxGlLcNC+3AMgC5YJXXSFjqKUwm1EPCnvBUKxQ0OjWpZtpXM+Orl/AUtAIN9ZIK602lF1fULZWVJ3W711Wp11WlkDEm3Kqxs2/FQD9M+WoqUDsMVCfdm80smVD53rt08LNeqdy9R1TvH1TKT2khX1SOvKWA4mAdhYmkcQWdakelRsPalAHAHQg3JRZgEC/608SEt2I5esrk6LDTDoQn1Wi3dOnKOZ0++nGVNq7p8Oyg9k31q5jpKpWuK+EF8ujhHVL8BS15Ts12qGQqLb+QUSNoaLta0oXjRZ08fkxLV69oKJvTxNiossmkVWEu5AtKAdoD2ie1DfzzAIJeV4FXMpa8rz+hwaGiin1FFXP9yiSSBqaTYVu9oGFyvSA1aBt4tx1qeaVpUruOP6ShfZ+thX2HVJyYVZLCT5JS9kTJW40i5uYjvQRydCtmE4Nwt4mSn0nOF/mpOIsU/oGhZSMn3xMHmWg6f4OxQ14KQ0OONIwNzjWAgiJNAF+Oi5NIviOsOQCHHEp+u/xdnHwKvgDCcXA5r2PCXdE4fuPM4+BzjTjDOPlI53A2rb+6ZOAAAM7xcPJhmHFG+D5OMOAYpgjnGDYcRwMmy40xkX4ko1wbQQDYJM6FNJZ72Q2KCEDgsOwG4ThYOOEwj1wnea5cH8ECghNIygENXAtMuGMeYCRcH3HGg3tgfLkvrp8x5X3GEuk+wQgYRsbJMeG7VQe3Kg805zh+WTWCHdmqp3KprFMn/lmrKxd0YD7Q/vk+JQkUtco7dhn4FhuzgoKdZk6ddmApIEkfBjylRiuhtY26rl3bULlGlfOcPC8tz88q5afVrnd1afGaLl++qtX1bV2+es3Y6je88Qv0pi/8fCuI2GysqlEvGwjvBLQiinI0d34oAEXaSSpteaKbG1sqlyvKZHIq0Gosm1Eqmbb1rUEHjFrVQCD5lLlCPlI8pJI2zrCQ0xMRE45E3kC4qYJurxwdJ303E74bhDsm3IFwl/6ArRB4grlGuk6uMA4x/8a+XAqICxphi/zAaGEv3/Ed32EgEfAPS858JAeZ++a7sLrYGeAY55w5RTCL7wH2mAOsAdgwL/4GQ8/3maN8h6AbAQOAqAPsBPiwZ5g2AmAw2awrgEwCf6SPwCATfIKpdwUTHdhGAs5x+QxBPseScwyeI8E9gCz3bQUOU6yft4BkDKncuE+4A8scnzEiYEFAjjXRdX0gyAg4IXjBZ1wfcWyIdY1ACGsCLDjBMwJvXLOba8x7gD3rD0EgAhgck7+RUgO4IkgBWHLsOioC19aN9QK1AM+FsWZdA0wBwvn77QThzDmKnXZbBKt9eUFNV888pmee+hfde09O4xMFZbMd2/+YPwBYX61olXkBCCdY7iWjAFqnwycoctrT4lpDZ1dyunRxVdVKQ6PDsxoYYD3xNDaR08BgQflCSulUVvVaU0tLKzp9alGnT5+1vXrfgYNa2LNH2VxWqWRCQ4MDGiykVSltaH1lWV7Y1thoWvOzoQoFT/lCRsk0bdQiEJ6gyCuLGgqbblLddmCKukulKbXbUjozpvHJuzU2Ni35FICN3BOXX86dhF1P9UZNqYyvTDqSnndp07hL/XCLFnrDj8P+w4QTJCeg7UA4qgvsivnB3CM9gX0Wm4Dtxp6wC+Y6NkYFfqrus68yz7Ab9j5snHmMbaF+Yd8iAE2BQQLiN+9QcKcw253CbHcKs90pzHYLq5wX+EL6Xe60tF2rqbJdVl+5oc6pC7rw+NPKnzivAhHTRkVhUFchXVCymbgpCA873ajARwrWuadm0NWFalkTszPKT44pOTKgTD6vLgVFFle0tbyi8UZHuSBUhh+F2qZicF/ueSDcFQ0BcDcUREx4NiE/kza2PfH5D2rqriOqTYwoGJnQQH9RE14qKvoFCM8CIpOIq9UsNVVuNtUwiRQxg571CXelwT6d1dFfDIQjmd/aXtPZ40/o9MnnNJYPdGBmUBMDKRX6iWST01WXB/r1U5KfV7sVKKDKe8ZTIkMuvbR9bUpPPP6Ynnv6GQWVugaLgOmCfM9XNpszEFFptC3nNVvoU6GYVb4/p/6hngr9vvqKCRUHcypk8/ICT2GzrW6b3u+B0smekqmE2l7RJHnlUlWXr5ZVrkvFsYMa2vdqzczvVbp/UL2OQW+l6cP8aQDhOIMwNkTTkV0inYZdweGHkQFI4yDjDMO8wrKwCbPBAwoBCzgXsDV8FyeSDRxnH+cTlgyQDsiGBXJFofi+ywmHCQco8IMc3oFwPgsDD6P2Z3/2ZyZdRZ6NI0t+KywxABipOuAWJ5U8VoAAABinnBxK2DscVxwH2D2cEMAAn+f+YLgAzshMeR8pp6viDjjB8eY+cagBRRwfphp2nfcdCAfsI0enry/XR8AA59vl1gGKOA7jg0MOkCewAdsAqALIMM44S5yDMcVhh+nnHnGECCY4EM79vxQgHHBer7d05uSHdOXSCR1YCHRgT1G9dlUJAlyx4xkgz7E6fwTs+tTtYsFppTMD8pJptdtJraxUtLa+rVYnrYSfVbXa0lapbsEpimlcvLqiCxcuqVLrWLCMYpKf87mv1ateca8SHsXW1tVqVNULmB+AcF7XCyZZFeYwYS2MJF+lrW2VStsmh83l8wb4YOVY38g/L22XrBsECpbh0ZHIkfQTllbBeA4VD++A8J2CbKD7m6oMbr1PONXRAeE4veRbAsIBU67K+QvtjeAR9gzgBXwRrCEVBPvGlnGgkX273tGoQrAzAjbYMkCa7xMQw44cOIcRwwYBt7yYX8hTCXoxPwn08F1k0nwPKTyBOs6FbWKjsMK8x/k4PteKbWOXMLPMPWybQAHzAeBPsINzUfuAOQMzTz40ATLYOpx9UmC4V9YQXswnGHVAJusN6wLrB2CD4zHvYez7+vNR6tWtvF4EhBt+jCXvrvaCq5fB3ASQwxSSCsPL5YQz5wmAMNaMG+PJPbBGOmk+wBumG6DNmsG6xhiwJpALDvvNegC4QnIMOGI8WK9ZB1iDCNbx3AkC8AxY41ABse7cbhBu5ct6vtXHsT0r0dHalWf1xKMf1uxMS7Ozgyr0kcJGKzEKlnlK9hrRk3gBCLe8cWrq9KifQzXupJavVnR5uaKK9ur0qSvWA7uQG9b0zJSmp6c0PJrR2Pighob7lc/1qdFoafHqNT3y4SctaLG2saHxySlLJxqbGNf4+Kimp6a0MDWupOdpa31VW+tr6nZW1V+4plFanI4Nq38goWSSgo74DhRkpfJ6QgFqx2bHZO8XNifkJ3MaGJjX2MQR9Q2MRMVZ8ZgMhHe0tLSohz70kE4cPW33tnd/ZJcH9h/YSQu4nZJ0x4Rje9gQ3Q+wP347u+V8AG/2FvZmAuyusjlrD39nf2WPIQjG3oJiBttmTJlj1DlhLQHcY2/85rh3QLhbZO70Cb/TJ/xOn/D/UJ9wL0RW2VM17GqzUtbW5pbGur6Sl6/pzEcflf/McRXIwy5vqdsqq5jtV7rp7+Rj72bC+72UuuQj9aRUOm1AudZuKpwf0cTCvPIH9ig1Ma5UoaBOraHamQu6cPyEMhtb6tXr8ppN9adSagShOn5aqZgBtxZocV74DginlzhR4ULeWqH1f/GbVZid0dWUr8zMgiaHBjWMnJ2KRIBQQLiSxHzV2Gqo3GiqbW184hRwQHjMhH+mgnAk261uXZfOH9WTj/+rEo017Zsa0NxYv0aGpXSKPu7I0q1PoznoXiqrbqercrcmpXrKojDQuM6cOKVjzx5V6eq6fCWV9wvqBUjqKCKU1Ga5baKGweEJze6Z0vTshMZmk8qjMk+UJb9qxVj8sCev45l6wKfgHsQ9SofkqEXzV6+t6eKlkrpeQXMHP0uDC6/U+OSMlM4ZCIdpy3gtBeRqfwqZcJxLnGUcO3KoiXojOWeTZoPF0QMgwlrx4j1AKg41jDdAAjac3wBLnHki6YBTwC0Rdl44BQ6Eu7xVBwiQ3ALCcdxhkV4IwnEEcGRx6JHQ4VjipJLbzTXghLvqzjgZABIAAs4okXwcZgA44ILrAcjg8POb9wA83DcOMe2DuA4cWJeH6j7jQDggAUeEc+wG4YB4HBqCBYAWHB8ADv9mnBlH3ucHBwZwA8gBcABiAPgAC8YQwATgcC2dyDeF5QKE4wzBQPIcdoPwm7LghphvrTAbLiWS8gtnHtGFc0eNCd+3p6B2dV15CpS71oEJGKTQ5KUJZdRstNRsBQp79KiFDfJ1+eqmtrfrSmfHlM32a3OzokuXV9RotJVJ9anWkmq1hlLpfuUKQ5qZnbNgyMzUqCqVLYXdbZGj3mnV5CUdCOem4n73Pd+CbIBw308bCN/aKlkFdkA4ATVACs+gXKtqY3ND9UbD1A4Tk1NW1A01EywxQaZ8Zk+UogAL7oD3bQbh5MC6wmwOhJMqgRz7RvbmqqNjKwA75gtADDUKzjPjReAGhQdzFjvi74B6JOM419wf84fcUJgtvgtQhNEG2HJemHDmOgAZVhbWi+9zPOY54J5x4+8469gf6RGsH4BtGNx3vOMdBrZJxeBasFtYXOyWdYDvweqzDjD3mC84+Zyf+2D+c59cCwE8jsGxmBMEDQDaAH9k2QTeYMlZj5i3FDCbnpm0mh639LoJCOfYTm3j1kpXe8HJi7k+rp/x4Z5YG1jHWJuwO8aTQAOKIcYHG2Od4jfqAt5nfrMekV5AgJMAKOsd44bygfsj8ML4sNYB3Fn3eHasyTwDzsE6yTPBlpAkYw83TVGxdeFW5ei0VvXND0E5mPW7Kq+d0XNPf1S59KL27B1Vsegp6JZt/lDUzA8rUVHYkD7fKA6Qo+NvdGWd/xJpIfuu1Xo6c/KaTp5bUzN1SJcvrenhD/+Lup2kZmendOjQQR25e16T06OamBi22hKtZltXry7po488p2efe05Xrl5WppDV3Py89u3bo4W5Bc3OzunQvgMaHRlXrVTVxdPndfnS42o2Pq7p2WHNz09rbDyrbJaYAbnqLSUTafrHqNtKmGKGmhZnN8eUy1FDZr/GJw4ple2zLjOkFbY7beXSCR09dlQ/8eM/oX/+wAeVy+f0wKui+iFv+E9vMJum+C1DgW9wO14EIZ55+jlTsaEoQblCYA9FGrbm0jX4G2ks7M0/9EM/ZEE/bNPtnbDkBMqwd4J2BM3ZT1CIsa+xd7HvMf+YY8zRF7er/x8w4d1ed6fyBIYQvVwPzbgsRfycO2FPz24FevTypoLyuvbPTurI7IBmMr7IGsg4uZX9jvtq9qROVDvKXkg0ojMgWYskk9YnN3betxsdPbtY0/m1mgq9tg7OTWnPeFbD5G54VI42ri2+sDiKHWlUjP2J+h5HZ+MKUvYv8iiQ+kZCj4ulmp67XNJ6LdR8Pq1Ds2Oa6E+omOjJNzURHXajrqAJq5YQX71PZgbXy090FohBYl3Rt6Sm56nTk06vVvTMUlnljqcDwyndPTem8Qxj1IkLNDACCRsH7p4r499kCSO8if6KexDVgfQpLONZx2PV5avW7enolZKOX12TUlm9fGFAhyYG1I/atdeyHF57Bk6OassWEmhqfiYsahiNUHTlfAxxsfVR7nmqeb62WqGeuLCsi6sVpTM5PXh4QnsGs8ao5iLxDKuAXZMT9UXnYPx40tF9cI6ooQv3Q7ZwNIZl+VqrdvT02StaqQSamJjUvbMFzeQTgotAoBN9K/q8Owc5r9FlpxQ69nVHVMgdABAZUV/LPenKal1nljaVDRqanhjV4fF+jWZYGhnXrrXa4jxxxpEdGo7XimpwD3GBy8jKLNM5tmFnZzzHWNRI4R9AkxKqNVqW29iqNuXXG7p28aK2H3tKnaUV5bYrGi43lPI8EW+3/N34v+ho2DstM1q20Ia0zsHWMin1vuaNOkiLsvExseJ36UPdDdUr19U8d0GX/vbvtHryuPq7bQ0w3omCGmG/VdimWEgy7pWLE1DzpVY+qxY5O/1ZFUZHNDA9pcJbXm8Syl4ypeHhcQ0NFOmCHREDALykjAWvtloqV+tqtDvWN9w2RSTp8W97TEEoL5ajh/WoT/jC7IRyRAVe4lcvdHbjwgPx6sM9BDCPgWrVsjElx48+rWRvWfsXslqYGVV/PqNE2JDfIy+Ngmf0Rk9Y3nuLejJeQp6fUF9yXKvXVnTi2AmdPnnWKq0ODYxY+xLyS9utUNUq4CCj2bkFHbl7SOOTKWVySSu+QkGXMOyInsdhl7lI/2taMDmrkrYSBW1tVnV1cVUb656GR6a1/+ArNblwnxWuilomxZaJjJ4Zc7MizLessbzxQ7o+I6Nn3mw1zYkEZCKrZPPN0q4ulney2SLRZmNmk8chHB0Zja47DPUvH/2oycBxMnGqYYY5x+jYqH0HQPuqV77KnPooZxPikRZlG/qHf/xHAwSAire/Leq/i5O9+8VxYXlgmwASOBI4nSury6pUymo1mxoYHNxxEgAjszMzJk82Rznh7Tj0VGQGiGM3OBw4Rji8hw4e0r79+/Saz/5s3f/yl9vfbQ7QnSCR0OUrVwwkI8cFqONk/6fXv95aWpkMttsxIO9yQAHStAl64xveuCM9XV1bNUcZIM13rKL8296ueqNuY8A9Eih6yxe/RV/yxV+sw0eOGPhIeAlr20VOOIEEnH5ADoVx5mZnd5TSL16K6sbv3kyOjoNMp4Hy2qpWl68qaCxqdLiqqck+Bd4xc97JgZQ3J19FNWpZlcKeGvWmLl9ekaeC+vsGVdmWjh8/Z3mbk5MLWljYY8Xbjh47pk6zrfHhEY1PjKm/v099xbzGxoc1MTmubJZc0a4q1W1RqR1FBvngOSoOU8OiS1uzICqml0xatXPywdOZvBr1ts6fv2CV1MdGZ5TNUC2Y6sstbW0taW39qhqNmo3v7Pw+NZrUgBjX6NiUJqfnlEoOXU8DISC2S7K/+5//kSWQNeOxRx/Vt3/7O/Tc0ecMeL3z+96pPXv32BwBsAK6UJqg/IBdhkEeGx0zxVan3dHFSxf16Mc/rocfecTYdNIh8AFg/0ZHRvTg53yOzVVYrZFhJznvqLS9bSwzgTPmHXMBMEhQjAAXChEcbpxxF2x71x++S+/54/fsKDyw/8/73M8ziS2AGEb7f/zS/zDpP1J0AkTYbtDtGjgCACB9JbD35v/1zfq6r/ta3XsvudE9nTp92lQz3MvTzzyjc2fP2dpCYADA/1mveo0xx8w7JPSMD6CAomWu6BnBKsAO69Pc/LQV8rq1140/D9CkzZ17OQm5k8rz/6iHXJAPhp57Z26ODA/bflCr12yMGW/WMguQbJXU11dQNpfT5MSEDh46ZKCZtXJyYtL2loc+/GED4TCcBC3Inz944IAazaZaTTqaBJY2lfATOk5Xhfe9z8aDNeG//rf/pjd94Zvseb4483qrBexwRKF9CW7TsaCpWnVNpa1VLV99XIlEWYcOjKqQXVe321Q2yx6ZszVK5v9RaDGUFybVDTJKeCjORlWtt7W4vKGz569oZa2lanOPLl+6oiefelob6+u2l8BuP/jgazQ3N6OFhXmlM2kDkbyeffay7T1XFy+pE7Q0OTmuPXvntHfvgjHosOGFfKRMuHzpks5fPK0zF55TX6qhQwfn9IojIyrmW2rXNpVJ4rOnjOWuB1nVWoFqzVBXVuc1PgEjT1rVqDxUdlRYNyiWsH3iySef0v/5wz+qD/7zQxqfHNHc3inbB9765W/dAd7Xq/jfmoXe6NMc6/HHnzA7+dePfUyveMUr9c3f8s160xd+oSn/CAqxzyFH/6M/ercOHDxodQZQVjCPmJ8ES9i7UFwwD0+eOKGNzU3bowgMEcxm/yeAxjwjAJ6Ji6/ePO/jFu3qPz4UL8kRrLZTvDR0zVeLMM1meUteuwdkjN6NYWV8EVH7eSAH5Xd4NYNQR7e6enxxW11A+EwEwmfTCQO7WSvtFzvWNAqOe8g2MxHo5gU0c2eDVPM9WopcB+EbtZZOLjV0ab2pnNo6MDep+fF0BMLJZzWA75z3qGdn5ORE7Z2s73EMoDmn+fm0Ewk9dcmp9aSzGyWdWKxoo97TfCGrg7Njmuz3DMD61l+XJicRCPe5D0MUnuXkIrONznF9tJIU0Iorq5Lb2+71dGp5U0dXGqoEfgzCYNhgzwAAIABJREFURzWaljJxP8EY4tu4IEQBDPLvlpeMQXhUqMYAOGpkA+FRB8KGfJW7PR27tKGTy1sGwh9YGNTBiaL6PIICAGG+fx3o21ioY3+JxjtpQDma9vFPSAVIYDJlqZLabHT19PlFXdpoWOsVQPjCQMbAa9YB9k84xy6gv+scMdcgP6QwlW+sbtlLa3W7oWfOXdZKuaeJ8UndM9+nub5kDMJZbAHIUaAmupuekr12bFspBdazNRoXF1JAzkNGDgGNpdDTlWtlnV3aUjasa3p81IIV47mkUhaYIHgT9buOwwpmTxZMsMqWfCo6HT1o+XQEdvhGNHJJ01ESkPGUCOomSeS62236p1a0Xa4r3euptL6mjcee1NaJM8qslzRb69o1pGiZE681tO2JwJd1mlTHmBNPzV5PqXRK4xMTqn/jmzVz370SvaNhX+iTy2RiKsPe/Pn/pQsf/6i0ua5crSQvPaRuckyZLlU3mRNdebab9dTIJNUu9qkcBrqaTWpq/z4dfOABrd0zL99LqD9f0OjAiDFBkdbcqjZZRKwZhqo06tpuNNTqxH3DHQjfVblzNwjvAcJzec0DwtMvPQi3xe9GLzb+uL0Ov3FWcSS31p/S8GBd+2YmNTk+ogLrDs+UigGsL7HcnoYp0fzxVPCGTPFw5sxZnTl13nocDw2PKpftN7njxvq2OZgwIUeO3K0jd/dpaISqr1GfY7NcADg/Zsj05Ix6IUdOh6crLU/LyxtaWl5XLxjR3r136eChB1Qcmo+CIlxXHEON2MRImn6j14synbewBbFx4wxb0SHW5mRSJ0+dtLxOnFscTCex5rDcL5FvnHPAJZtwKkn7Nxj/hLVcQU6KowlAxJnn+4BbNm+keOMTAKuo9ZCtuomEsQd8D6abtlZHDt9jjijj7aL4XCtFzggQAEKRs8MWcaxz508bCOdlQPrQIQPoyIqt12ncp4jrdP1+AR+XL13W+QvnzTmB7YbN5v4A+Dgcrteyk8TzXZw98jthEfmcAwQ4wQARggrrG+vGUgGGOD/3wngxnk7GyvvYK2MKwGF8sDVAFI4QjhFsKIwXDjRFfvhuo9kwRoKxguEEmH32qyPJPOPoqiVzP7fyujkIb6sTlBXWOlpZXtTq1RPqy69o/75xeZlnlUxGLYY6nb1q1DJaXZIWG3VVKnUdfe6Mgk5aE+PTCrt5Xbp0Tetrm9q397DuueduVSpVXbhwztRCE0PDOnBwj6amJtTXn9HAYE79xT6tbyyq1SansWaAmTFkvsNQRYwkkqCoJznrLHuJFbpKZLSJn3DilNLpnPYsHFKxb1LZbKBaraT19UuqVFashdKRu+/S8Oi06o22hob3aWRsRiOjMONRnYHd9Rhu19xzzwabKm+X9b73v8/kzDCjOLhOncEcwt5gSWFMsTck19lM1p63K1gG8EBxAhAESDM2HIMfKzK3sKDxsfGoejjgJw4q8Lm19TWbf7DNMLGcE/vDvrFbQM/E+ITNk2eefcYCdDwDADFzjXniqpMzR5kbXBe2CVhmHnO92+Vtk7Dzfc7LsfkMAQV2ZIARrDfXwo+7D+Y093H3XS+zecm/3brFtQJ8UZUwp2D8SZNBJj841H/rOeG3MmnI76XtVDIC59Va1dY+roPxgZlmjPg3axDrK2skShvWBuY54+1alHHtBBx4vtSRYC3hWaFG4PnzbPkM90arS0cmMCf4LMff3Nq0dZJj8wwIRPL8HWv/oqzlrdw7+zIBZ1gv6gi0m2o2y2q1ajp5/ENqNa7p7rsmNDZSVqdVVUIVKUHA1noXSB7VyAMlQnLi+w2gV+sFbZcbWt+saH27rEYjrWp93u4fJnZjI1IJYFN33XXY1noCPLQWY86zfjdbWbOj7fKGer2uRkaHNTU9quJAn/r68hocHFIy4VvAc3VtTUsryzp98azC2pLGh/O6b29OU0PUkmkolWiqZ+tMQqV2WpV6R5UmasYHjHCanJxSLt8fozP8AIgzT0En1OLSkv7sf/653v2u96ha39YDr77Xgq2A3t37yU1l3LfyLOIgMXZFYId0BuyIwPfszKwFhp0tAbDZd3gf9QRzmxfjxx5GoAg7Yy3hh/mIjaPiYt9nDWIt4TlwTPe6nZXeb/HWPyUff1EQ3uvUIt3o86K0bEhJUdkUyWbSjzZwKxxR6enJ5bI65TXtQ9oxO6RpevTBsAUdeQBxQxDGI0cOph/BQfPUXL9ek5XguREpYvOjj56v9a2Kjq+3dGGrpZxa2j83pfnxnEaYq71QiQCGMj6HgZWIY/WsrHSksw2tKmEEcyPMS8lnKaR3b8LT2ZU1HV2ta70tzeXSOjQzock+XwWuE6DVa0W5aQQJaC1gShvQBaA/KjEdUgzChS8sjuFbFCDM+GqHPZ1aWtEJInEGwtO6a35cI1nyWloxmMHsDLEYxFQI4IzHQxEQh27knu39oIkXax9pp3KqNAMdu7SiM9e2lcjkdP/coA5NDalAgZuwFjnmYQTxOYeFOUIqwpqGJZrwBnCjcxi6ChpSkgN4avg5bVabevrcVS1uta0682uPTGp+iL6IHK8ZCRJ4ds87R8xS2znYXAw2R3m1nJtzmHaop4pf0NpWWU+fu6I1QPjEhO5BWTGQUhYTNPDjQgRxYRs76XUQbvcR936OHjb30omqdsvTSjerK9c2dWZ5Q5leU9NjIzo0SRuopJLctwWNolCH2WAceqK4BjmCCnPXpVYJg2BxVTN+R4vmjo1ZH8hunNJAMQ6pUa+r0qxTelmNalW1E6e0cvSEWhcXNbxdVzYMlavVrBArNmuS8fgUHSTdVD/3pM1uW8XhQe279x7pf/tS5Wam1Uv66qSiwmxIzP161za29oc+ovWHP6zts2eV2lhTIt+nWiqtfLdnldFzbOqmYpBq+ay2+/Oq+J4WJwY0d9892v+qV2jJbyufy2lkYEjDxeFIUukUIRSQA8B3u6q3iDY31O4iJd3FhH+Gg/CgA/McRXhpOVTe3jYn8sL5R1WpXNRYMau56QlNjw+oP9VRGLARUdiNXsqx5D5WzGR64yqXa7pyeVEXzi2Z7Ay57NDgqFVXBuCXK1saHh7S3XffpYMHh9Tfj5nYAmOLVGgtlKjsSoCD4j2+erRv6vQsEv30UqiVlZIaja7Gxw/pyJH7NTFzSL6PjiIyQ9a96EVA7+av2wUE2FzZSAGP/DuXjYAbjiJOs12XqZB2RUJYPhP0e33+FbJ57/RAjb/jABPPiKI0uwsD7c5ftvNQkZ8WYwH3njJw7YIAAFmuAeYaRhAQDjtHVB+gmsuR60u7mkhNAKB0VV1tmhDoo8BgXJnWigRZACUKAuDo2vXEc8qBdvd3u1955qDwPcYGMBwt90nr+8qLv1nld6pzW64kvWJbBqJdsSjGwaSIcXVnjg3AdpJW3uPfHHM3c7UbJPMZ144Nx5vvA8jMmU9nbAxv2if8JmZ1UxBuYxNYMHt1eVHnTjyhhC5pz8KIhkaXlM6yBLdUrYzo8sWSjj27qmZ2wmz+5ImzareQd8+okB9QrVZXs9kyVurue+6yWODm5qra1MBI5DS/MKOhoYFojiaoVuxpdW1R7Q4Ofl2tFu3+Agt24ehGreTY05G9Ix8N5MdsJb3LL19e1JnTZ1UsDungwbuMtfL9lra3N1QuXbMAwsBAUWPjE+rRmSJMaHLmXo2NzypfGLJ8UPM+XpAWcju9PphQwAR5wgRpee5uXUOZwr9ddwLAnqtPgD1hW/zNgHi3Y0APtYcD2O46sUts1oquBeS79nba8rl5vPs7z1OKxdPc2QfjbKCP1m0WQI7+39mdGy9+c+3uXmy+sTtju51Iomqt32KZP89uZ02w2nfXWzi5+Yiv4Obyzr01Ggb6kaMTmCKgRR40QS1zU1x0/HY+tBcc63lzM4zmJvfDvOS+GX+ek6VCxDLkF4Jhp6IxmwbcMO6xm+yeGeuWe75ufeBSOJcFphhPlI1xgBr7AaxzLPeMbpeCI3bT4t7Z0foadOvqdpo6dephbW1c0NRERrPTrOcUaCspY8UY2evq1rM7Urhm5SfHVK9KF652Va62lUj1K10oKpksqtUYseAUQSZX2BMASSvPaC0Ibe74Sd+Y7vFJahp48hI96z2ez+eUy9MjnM4kBEKiOc2YUsytXC1rdWtNjdIZdZvbGiuUND3c00B/yvzwnp+zAnRr2ymVKm1VW56Gxj/flE+DQ0PykyyA4KK4MiVkZ71tbUsf+fAj+rVf+3WtrC3r7f/lP1vKEeoGa4kZB65v1/NwexvKIO6VfQm75Dxub7H+5Kh1O52dIJabw7RPdXui7XuxrWFP7C02X9mTWF8cDWvYJvJD/7/+enEQ3m3GUHLXSJiDFIEeW9hsoSNC09XxUldPLpXULq9p78ykDs0NazxDo6WeUtZqxw2n4y2tiU38RwAUeYu2xEaeY5TMEQNDT1vbDT233tC5rYYx4fvmJjU3ltUI/XaBe8YYRy8nVcb9SbR5mLt6MBnmB+hHLLb9pMgh6enCeklPr1S02g41l83o4My4JgqAcCKOHJ2mTZFtJHp+zIjGvZvcOXCg3Tmg4A1QowVHjt7TmWsbOr5cU6WbMBB+BBCe85QIm9eLwZgkPA5M9ADIICkcMvT7sKv8xBVVjUGOztP1U2p2pWOX13Xy6oblqb5sfkAHpobUx0cArxZlihjZaLAYb9f3kjsDvLpcuDhA4oA+bAA5cY2Onjm3pCtrdaUyOb32rknNAcKZYB4g1QVauOZYoWD3YVvp9fuIgw0RCCeYEFF2TT+r9XLD5Ohr5TAG4f2a6k9aeoMB9h3beME57NyxTiBmMSIAHt0n8lzGay1IRkz48pYyvbqmxkdNMTCYiQJHEQiPx8KevQsicX+MP1fipkjUDiO6vesagrBFH0f6QaciEG47RaQEocBWvdNSpbytZqOh1MaWti9c0vqpM+qevyq/Xtd4t6skUeEgVLrTkw+rjaPIObJpdbxQq92GRiYntO/Vr5L/VV+hxPCAmsgJU+QbepE6YbslP5lS99GjKn/oYa0dO6b0+pqS+YyqYUc52nsroaxNPcB7QuuZlFZzKfnjwwpecY+G9++RNzKkRKqnYn9Ro8MjymUioGeP2OJGnmoGwJtWYbxpTgMS9P/3gPBumx7cEZiihy+gHGbw4qVj9tMsr2qwP6+9c+OaG88pnSTYUlHSJ/+MoGFUfIUoeiIxrnqto2vL67pycUPr6yV1O776+oomtWu2iNzDkg1oYWFK0+ODyud8JfwOkSaL6ge9qEiVgQAPdllqNyhq1bG+5B871VbYS2p4ZFIHDrxcM7N7lUwDOCIAF8UIo/mNvBZVxs12t9sFwt1myji6jRYn/7rTG5mNA43m3HVpJ+NHG3a8kpv2qBuYHHI3gDUHPI6WO+eTrxhY2FGLxJW4bTmOgHAiQXXriLW264kddWSc5KzBfFEU7Z3vfKdF8z06QzCHYjBs48neZ2k6uwB5/HdbmoJIybATULBl+nrAwa5v15bKfeDU8hmAts0l21tRvkTroWMcLBhAUAEwHINpG7swMGcc8ARocQ6SqQEotxsDE3d9/MaR32mZ5qqWu7FizSJYyVgF8VjF13KrzMTNQTjDgGYooepWSWeOPqZa9aRGR3Oami0rXyAlI1C5lNfRZy7qkYePKTt2v6anZ1Wp0pnA0/DwiLLZvPwkzwKGdkCTU2O2xdXr2xb87ksWlUonbAzr9Yqx6wxys4WaomX2iaw1kgHTscGLiqb5AE8qsTMG0TqOv0N/8itXlrS6sqaxsUlNz8xYzncvhFWvKOG1NDY6ZDLnRqOjWkPK5YuamrlXI6PT8lPXlQQvJQhHWbFbveAYK565KScIScWBBaf8ccEs58hzfYzbDuB9AUMF+eKCQ9iJm5c7DvV1h8xscAcQxw727vvHOefPAGkDmhS7i8E4Sg6z2XRE+nC9jiU2kBYDbQtWujUgXg+i7Smafy6Y6YJfbi7TatLNLVfUEYBGYToKSsGKAnSQ9Fs3g0j3FC1iL9Fr9xpothnPTRfUs3lIrDYO+rnAyW4QbvdNuhceMTUIXGoSY/aCdXB3IThsxT0bN7YWVIzH8EZrz62uCzcbNnNH27iCySjP1FwvAtGB1leP69KF59RqrmhqvKvBgZzy2VDpHoFJlIEN2+MMhPfIpx7W6mpdx8801QnTmpw5qKm5fcrliup1CqaCocBiu91SPl+wFKG1tVVjvN0Pgc4DB/ZrbHLGbD2TSUddDUytEO9ZKAuMeHKqtZ51OWl2m2pXz2t7c0le+5wGczUNFTPyvbZCL696I9C1rayqDSwqrz0HXmftDEkhYP/uGfCFwIn88W4r0OlTZ/T7v/8H+sd//CcdPLJf//X/+N8tbYMLcuoxnt/teh4u4OXsyv0/v10ADttzgVrOy/l3ryGssc7+nKoLuzXfIA6+s4/bZ+I9ecfWkjfvKvASTb1P6WH/DRDedrRyfFEW+o8BXNSj2BUVCSljv9XRE1c31Cqva+/spA7NjmgUaa+H3DkGKHakKFcYtyjqS/wCJjxecMzw2Pjj/MfSdlPPrNd0dquubK8Vg/CChpPwG3CqTs4egXDLYeYcrN+u0Ckn3AGvsUbTAHK0pF7aLOuJlS2tNAPN5bI6MDWuib6k8omOkmzKlrfMC1F3wvLCbbHcaeKMRcV56Qb0YzAL4KeDEyB8ZUvHFisqt2Ug/PDcmEbyfiRt5Z5ZfKyIxw1AuDnWEeu98wN4j8cpIHetKx29vPn/sPdeTZJkZ5bYce2hM1LL0q2ABrAYDJc7xNrarg1tafvAB/KBZhRG/qBZ47/gO40PfFnO7JhxhphZLER3o1VVl8gSqTO0cO208917I6MLVS0G3UBVt4dZd2ZlRsZ1/9z93nu+73zn4OPH52Jv8KNrK3hjdxV1bijTqTAMZAyBZxrIL0A4T01VqeVlciSmSi0g3MMoyvH+gyM8OhmLb+J/9YMdXOvW4HADyg2/4NB/4hismLk+Lkcx3mMlfKhB+EFTEiKSb5ReQdP3z3iZ8yDQN8wEHXs5FXOPpervyKzIbTw5neL+cQ8B5tjZWMOdrRbaPq+rbp8w8V7OyAljgUB6SdBAStRGvUD1RhMsz6exUIeDGqsFBOG8n3Xyg2CqyHBxcY7pdIJWnKAcjDAgEP/tR5ifnmI3SwV8U7kriAs4KXudlC5B4lpIrAI9J0N3awO3fvwukv/hf0Rzew1zC5jp8PAqNBNIJT35+w9w/h/+BucffAj/8hxBI0Dh5ggKC57FfnsHhUNWiINj38VgtYn1t+7A/fnPYK2u4Cia4tbmmoDwJq1JdEVHknLsTy+AYRRhMp8hShNJOsmzyCz6a0JHLzJV0ZGZSgChogYORuc4fPoZnt7/ELNxH+vdGm7vNtHtNOBiisDL4XncuCfKOozMHG9bLEdGgzmOnoxwfHSOfi+SrHmtFqLVrqG9Qv/gJtqdAO1aDSHHdJlYY8KInqFjuXtdnwDcRRwTmKTo9SbST/7J2Qq2tvfxxps/wPXrP4RNX9GU6uxa9UIeB8V0USDcTIa/v9Z8UyD8eZBsvLK58JqNsAGxZlHnRpsbXLO5Npt2eXp10lfA7RIF3CzUcq2WFnD5twGNGrQSzPt+Xa6lAlnqOeS/ScslCGe/Nenm9DCn8EytdtWraapCJkGzyPST/q4r359LHuSqcmA2/Nx88GU2uHwyOLYAfOZxyYjR/YdiaaXBhLkm/Hu+h2OwGvH8+TEWHMvETzY1li0gmhtsVd1V8ZeKhq6MPl+B4DGZiuYiWbGUDPjmKuEWysKBS7AfJ3j24GOcnVFkb4qt3RE6nRC1mot42sRvf30P/89/+CWaOz/Hv/gXf4Fud1XOx4AyP2DyhUrIrHSzSpoIyHZKDy1/RejmZBuw4i3ewY6NwZAWUOo5ZX86ky2if7JMRyeViT+nloe+B6czJuXGyLMC3e66iCMxmTYZ96RusLnekspZu93C8dEF4tTD9s41dLq30GyvwXFC8feVXcS3WAk31WGx1NKVYf7MtBbw++V7wxyPVMSVMo/cN2azLQmx/KqqbO7LZeoo30vQbp7xRTJqKam2yGXrz5N7mirIrkqK8Tkz7Sy8R7nBF19kte1SSznBOntNNbDk3xumB+95STRov3ex/npBSc0k5mSe0YkXMyPyOSR19q/+6q9E3I6K4uxRJ2VWnjOZOr5dEG6e5+XqIM+Zr0U8lqZwk5wza5dUaDVAN4nB5eSoMBz0nGAYPmbONa06y+MwXpyjDUNC7ao0yyjLZO7+Rl5C/uS8qRIBQjIVYE0mwDmeHf4Ojx68h0ZtgI31DrY3GvBpK8gij03dHWp0MOHTxmDk4v7DCzx44qC1so23fvDPsXv9jliPOYVKyC7aUFxXklJMvjDpzq9sFeNcTNr9+tamPEcKgKsEJe0SuZbzWNU6pm9O4gKb+7sI0fgBhv0jILmHlj9Co2bDdwqkeYDBKMZJvwnbbaLZ2cP2/k+0naGnakZSNfbUV87XGfC3f/O3+Ku/+vdSpf9f/tf/Cf/uv/232NvdWySGl9egb+J6mKSPed5lzdVJbd6PnIM5j/CZYZKCMRT2Bavi+pk21mlkxJlkl2FRyDosmr5XjAtzH3Ie+Mbuq28iGN/CZ3whCO9RbU2/2A9lcB/1KLRFMZik4MI1j0sc9oGPn/QRjy5xfW8Lt/dbWGtYksxSGUc1f1Iwy8AVtn5KAVkLssnmiZn/nFiRKomql5sXrNfP8EkvxuFwDr9McGt/EwfrLjquiBEr4GSOV5OHWfQhAJFebT6YhjXOWqxWgea5ZJ56z2fnc3x0PsJFnGO/7uP27jo2GxDrKCZoxOtYj8HtOTE9Dy/IlsdQdHQhXWcqk0dwkvoQ0aZPn01w93SGaW7jdtfBmwddrNaBQH+wxEjNcFp4Tf0iI8i5Iu+LMrb0wlPcSnrSWUG2MCEIfzLBZ08vYLsBfnzQwpu7TdR4Dgk3Kbbyj9bnIbVvQ9HXhFUjOMYx+J9FmrJjSwwnFCGal3j/4YV4EvtBiL94awPXVl0p3tV4fxTc8H/9MShmxWs+9ixcDAn0j3ExSqVv7Ie7Ney2LfjcKGVaYVuPYeJNcT6Fl9XYIsbHjLguWPMeYZzYL36eA09OE3x2MoCPCDsbq7izWcdmzZbrSjVq0z2b6ZyE1PBlM8bLc4XM1a/VILx3Hc/CLC7RG81lIWl3atikuB83v6YQRpxvA/Nkht6gh3gwRJCXKCZTnH58Dxf3P0Pz4hxhXMh1a09z1KMMTlbAy4FZGsm5RTUH9ZU2Nq/to/8//3fYeftNIPQwIlAvM/hw0EgtOGmOyf/113j0H/8O88OnaIymaNU8ySKnYqHjIg0CjOohEtfFZbuBzltvYvON24j3tlHWQuShj9td5e9Ie55MU5Jsx5OKK2Pep/3adIqEm3nR5+PG//UB4XIpNfVvQbdyKU3ooD+e4cmjT3D44C7iyTnW2xk21trYXnXRDFKEFPWzZijyGHmeICNVkzKCqY1hzxYQfn46kfsnDAO0VwJ013y0O3WEddrGhfBKehxzM0ERwQhZSYYMN1QhkqSByTTB6UmG0+MxBv0pnI0f4+at27h9+w20VjY12+Kq2M32GQXCVY+rSvBd9VwtryvfFAg3lV9F1VP9h+qpVJv7F1XEl0GlvFfTRmUDosGKqfAKrXoJWFzN+1cVZ/k8LWooT6esD8rr11R1DDhlvxuF46jMzA0Xe+xIPw1C0loVDXe5emaOb7nibMCI2QQ/v15LBU8/LyaZsFzFNptoHjd/b0C7qcJLD31ZLDbg/FupUjPZwjaQmP3KlvzeJC2WQZ7c1hqYm+/N/b3MIFjEStYtxTgwPe+MwTcFwhUbSCXFfd/DZHCGx4e/Qe/yGdqdAVZWQqx2meCq4aPf3cPf/PX/B6vxZ/jLv/yvpa+Vm2DpiRW9FgIvAkzV463m4gJktUADF4lXpim9eS49pgWZUaQ+2gTmfMZsWKUjYCOKmACjEJuPIAzh0oUiTaW3lJ6+9VpD0cqdHPNkjNPjJ2jUa7h5/Ro2KKZXWBiOuIlcwxtv/hClsyoipq5Hb1w+098uCGcFdMHG0FVoXmeCL3OPGIaFSc7wfjK05QWo1S0Tz88N5j5f3O9L7RnLVFJDYTag0gBzs2S+6DlRq6l6luUeNm0geu7gz6S9RM8LBniYOYOXf/lcZD7SFNfPVd/1vtQWkSw1Hs+f15/aE7ROYkWUgnXsg+Wx83dBID2Qzx/6N/pvdW+rdpXl2PMY+RIwo0Ewn1Ezp5nzM61AfL/0eWsGj7nvFluW5xg9knDSveZSz9AtNnw/EzjS4qLbbKTiWpZCi/+6WhEvDRY3DSnp9bp0IvcVE4pkuwwwm17g3qe/RREfIQxdbKw1sRGcw7ZSwJlrBhn3Im08OJzio4+PcD7awI07P8K7/+xfobuxLxVm36LOkS7yCfFRacFQbX08Gol2CcU5Cax3dnaxtdtW+3+uR2ALAB1O6kvtPfqM9G1BYdfRsIenT36FQe8ZOvULbK3b6LTZApVhFnm4uJijN1zHyuo+9g/eRdiqwQ8CJXxLQV3uv2l9mBWalZfjN7/+Df7j3/yt9FL/N//u32J9e1Xpk2iWlDCYSEl/md3h17xLDQg394K59/hVnjGd9Fqswfo+M8+TYU2YuWZ53lt+Jvnz5eq5+fzlVrOveeivxdu/EIS/34tfAMJZ7WIvAGmOVA1VE0GaFDgZlXhyHqGIRthcbWN3rYa2z0VcgQ+RKxMApMSuxCaHmwLCGQFPqpLNd2a6YE1AVtiuVKTGswyHwwTn8wKhlWFzpYkNKpe7hVRHlTq6+QTVD84xwpTgu1TibPT3FSp5CYtUYZncbcQE/ABOZgmejhOMMwubroWdTh2rAdBwSinsZlTMVsun9ITbOcl0yj5IxqA4GzNxMgZ51aoawd7oyLUQZTmOxhGPeOpJAAAgAElEQVSejUvEhYO9Rom9boBOUCIkHZ+xEfV4BeuU2JiqYrHYTtE0o5DO8+V5uHkkD2icZxixI7uw8bif4qQ3geOFuLPmYX+V2/sCVsoKMqvtFC5TNA8ep1L8FrSNnAuSqKTz3NQYVjqD7XlIiwJ928Y0tvDocorLAdUp63h3v4nNOnFDhkDE69hHzZ7l58aQNMznxxB5NdJ/hVZvgbmfvu1hOE1xeDnBYJqLF/WtNR+bdUIaVvQ52XqiHskx5KqLOJ+hvKv7TLrquYGmN6NELkXKhEgBnOc+LkYJjscpAjtGp1HDTsvBum8hsC1J7PA8RE1dqlKqR1/E38Q2ItA6hoyhziaxH5pUP9dDlGQYzBKZRNudBt4JCtQpVMjj4aXWLe1iWzafiLck4hh2nCE+76H3+BDTux/DHUVAlKA7LdGKcgHTtbhATAorqwkEfmGAsN2E9b/99+i++Qaw1kEkSawcXmHDYz/Us2Nc/t9/i+P3PoQ7nKITM/NI2mkqKuipY6MfeOg1ayhqAWpvv4nWtWuob2wgaTRR77Sxsr6KlltINpgnkGoaIB8OJjd4fwymE0xmc6Siism4caFWwocyMS/oFZ9XR39lhNlMj6/uCzMVBT4XaWFhPLjEw/uf4Onhp8jmx2g1AlzfbWCtDbSbNYQuN+lzpEkEq+nAsQOUhYf5xEe/N8KgH0lMuEZ6foFao0SzFaLWANzCg1O4cP1CqtZpThqd0iawLPofhzg/H+HkKMN0zGSQh1s/+9fSe7q+vgFP+q01Y0lyRExW8bmmeCM/h3Oeckd42eb3G1u5pHNCbWrVjKmqVYtK+FJ1TH6mq62LPmpNiTYiUc+LtZiK7vN0Zzlr0y713CbdgHC+x1TgCSopzkNVYVbECfCoFEyhogUIXzpWU7kzyYXFcWgavPn9chxN9dxQQKXvVVfoDLX8c+9f6pdfpt0bQML3Cn00Sxd0YPlZpqoPBjRL5UZTiHkM0tusK0wG5JvN2/OARt89cljP05W/7j1iki/LGzXZZCWJqOeG9RrydIaz449x9Owh0uwx2k0HmxsraNWbeHD/EL/4+19iVlwTlflWu4WCCUtRlic7gnM9pC+cqs6kh5MtQEaK67CHlhtfVmcK8f1lFSmgmwTXBRLhvEJ6QcWRILekR5SCfNRjaLYaoozvh0yCJZIEI8AOgppYpFluKSD88eEDtJoN3Lp+A816U6zUavU1rK4f4MaNO0jLllS12BZUFmRIXSVxv6nk1/J1IVjk9V/u1zSsCwGrGnQ+3/5h7mfzlYE1z/Fylc2AwWW66iK5ZJJuzyu/6wOUhg79jC5XbmU/ooHnsobBcoVd7mndsmI+ZxmYmmebX837RO09UxT8ZRbMYg4gO0EndUySifcAq6E8Poq2mYqcMAs8xZr4Nl/PJ/PMs28YMeICsfxsUtSWQlmmFWapSGASGiZO5joxLgumjWbACLtE/625BiaOQiVmgpBtZrlqGZBecS3I943Eg1Xk3IBwQ6pWLj1ZOpS2r+Oj+7g4+RRJNBVQu9fsIQwAJ0iu1jq7g3sPR/jlr+5int3Aj3/6c7zzo5+j1u4iplaEUGQ1281yxA6Ncwf3lFwyCcLpgEDRwNXuGjZ36nr9ImujLi1lzUZXHDLMvWw7JmFSIonmeHz4GT54768x6J/g+p6FO7fXsLbaxGweYTyxMB6zVe8WNjZvYHP7Tdi+qgbzZKU9Q3rQxehc9ltkc1HrYTQeo1ari0tBRlFlFndclWAWVohOJn0T12N5LTVMGK4xZg6RNWVJl0ES5LpH3LBVDD1e1iCdXDLJXXlO9Rr1PHvlm6LUfxNx+LY+4wtB+P/xweMlEK62UabVmZtIpV6oq8MUMUhCTCIPdjZDzbPRCkhvnYvdj0uKmPanVTLsSqE7t5Xyt3SJC1BSIJyK2wk3GXkJy6sJkEnyEr3IxrzwBYQHdomanaOBSIHFTIEj3sAETkY9m1VNBcJLZA61sclYYZ+6ojay52Imqty0ZbIxyTwByJ08Rh05mjIOH+4SSRFrDSr2cNOfUPWFc4NrQHhGwC5jsErNShCrKQFmjiM9sqMSGBU1ZFaAVXuKppVIj3sgkla2qLWLYJlc9UL66fmTRGKolJdJhXa4wS1zsevyAh9xlqJfeCjdAKMiEIE2y/Gx6cdoO5mwB6wsopWzCI1lFifbJRAuV5fCZWqMovSURVqZwy0SeGGApMjRIwxmX3jmYjwhDamO7VqGejmHlczgMZ1BZXtWOl4yRm75CiDzPHgnlDlqVJ9nFtai7VINUVZiXPqYxxY8x8W6n6DjpHIsZTJTcVg6D0bLJCwIPgjOTVsCoTTHCD0mUiy5r/pWBxE3XGUI343h2SVaiNAqEwQ24JcWWKjhezOxhpI7VgT0lG59qJSmJRmiKRGMISdD20WclZhkTN54CJtN/KtWjq2VOurMgWhWvFxhqxDN9slsjNlwjGQygx2loKJI9OQRpo+OMDw9R6sXozPL4CQ5tnL2C6XSr5zRwoqbdtvC7C//DKsH+2jdvgZ3ta167PMS6eMTnH/0Kab/+AHS8x46cLDCVgkuGr6DC5+q9yXOuw0k13bQ2N5E7a07yL0QfqMlAkSrnS6ajVAon2JSTeqgZrfwyeO9EXGTGkWYR7FSZhehLQoBagmG1wCEl5Qhf0GRIy3Yo0YhwRKXF+d4/OgTnB59ium4ByQXuLbbwMH+FtY7Njzey0WK1CdNjoJIDuJZgOk0QjQrMB5PpQLneCnCeol2u45m20HNb0K0+Qt6h5NJwEU6lGJer5/g+KjA8bNLZMkqNjdvY2/vBtZvvyGVurAWwvaUMpzk87SlIiuC7FPXPCRdBf99EP5tLTKv1Oe+xKv34uJClIW58eJmm2qt7On1A63N8UqdxHflYAoUTDKJmA+TBQUmoyOcnR3h5OR9uHaMjbUW1ldbsvG8f+8+TnsUQlJ0YzJxBFAxyVVyE50jjijOxY0oqaUBgtBCs8VNKTe8U7D3l98TrCuwxSQRmUukVboiwpfGuYB0VsJtpxCRpNU1JUDJ3vA0s6QSzko+PcNZDB9MWPE6hO95ONjdQ6fVld9vb9/E+uY1dFc3UNr08FWUOodVu+r16kTgJfPCSw/wa3pfvzon+hocCUE411qd5BDMob/PEqrrW5hP+zh6/BHOz45R5hFurPTQbvmoNUuUDq3VUlhOG4dPp/jb//e3mMYH+Omf/yv84Ec/x8rGFrjGu3wGdXtFnpeYjKfCeiBbhgCXYo8UVGUyi+rona7y3vb9ELWwg1azg0Z9Rejo/HsWJ12fYq5MFsQY9i/w8Ue/xqcf/T3ieIw3brdx5/YmWq0Qw/EM05kHy26i0/0pVlf3UattwGHF0LzMScu/X6Tjomi9qge+er2uEfhCEP6//917C3V0I35sFMdlcy1VLluEHzJmwvxVEBJnU6oVAp3QgZ/PkMYxysyIdRFkaQssqqqTV2tAOMGbphM3Wi2ppFE90PZCyQbNE4KVGnKLAmARfIsV8VzGKNiHxCqvKHKz6nY1Bi9OrkGyqASLIniJTtDUCnwOYoL8osSwyJCWPqEWmkmEulWgVmZwc1LXCmT0mRZhNFbxCcJVX3jilMi0MjpBlarsl2jY7IFg1StA4gdI8gL9PMUUdRROiC5mqJURgmIOO1UAmQkEjm/SHq7u184cVpgVlZQVWodUQVbCGQt6m1oWZl4Ljl/DIHcxS0izcxdj+Kw0p3MFjrlpsSgCpI7T0ZViikRxbBHnYte7AH1yu6YI6jURy5v5bRF8u4gpblMi8EOs2hH8dCwg3Gc1nTVn0vxfOgbpyyoZY8bwrAQWhZl8H/NgRaj7g4z0dA+e46BjRQizCax0LkA8K/k72ocFcg+pqr2GhVS1lVjxXuA1UuZrIe94ei+6HoZ2F0npYErCtj1H4FhoIUaYTYE0hp3lyApWvG1kkqlTzQAKhNtgIoHJHJGBW9BtgbDZkio8bftGRSle3aXr41+vlLixs4ntuiNCaAKDchra5VKYnBep+NDOpnPlH44cXjZH/9ETnD89Ao4uYZ8NkI6muG4F8OJMKuRORMs0dc+dTy6xvrOJ9ev7CDe6gAjvWEiOznH59Aizo3O4pYV2vSEVtInn4KLu4aLmIA09zPc3UXvnDtYO9jH2PDRqdbSbLez4TYRuAJfIjrpCek1ItQB8VBYYR3PESSIMANO7xo2yGMixX+p1qYQvK3Yvz+zcqAmLRFVaR6Mhnjy+iydPHuHp409Q82I0GwF2VuvY3uxipdOC5Z9oi8ISSVxiNptLJY5UR96zrMa12nVRbqbVSaMWIEsTjCekq1KxN8AkDtDvT/D4cIjzC1azPezv/RhvvfVj7O1dQx4qxWqX/ejKVEHmZNJr1SSiRQnlH6pN5Hv7eslm2/SWm75yXl9RaqYmztf2A/7eRvdrnjj7iyMkyVz1snv04p5iPBnh8cPfIZ5dIPAK7Gx6qNdcpNEQ9x48UwwAbSfGtdWVKqaFJM6Qxq4AbdJFHbuGsBHADm2cnQ5wdnoB266JmjqfEfaFFkxgSsaKwpUE1ZAqmawnto1anXoNbTRZeddVx7ygfzErXlzXPSRZjvNeDyfHx1LV39rYxI1rt7CxsYn19V20V9ZRb60AVh0ZN+s8OgovVq9XJwIVCH91roVZsgwzSttsSptmlsBzuaMoMB+e4fDRQzx7cojt9hgr7QDNdg4vIEOQ/eEWnj4d4hf/8D6eHvu4eftH+LM//zd4692fKXYWxd50u0Mcp+j3huj1+phMZkI15zNOQM73Sq9zMJavnD8a9a4Un1wn0H2qBQoWoewMcTLFcHSBs5OneHz/Q4xGp6jXA+ztdUX7hXPLbG7BclpoNDfQ6b6NdmcdrldXlPqv89K60l/nT6r3vloR+EIQ/n9+drLosFWFIQVwE7GBUEqh3PVxw0da6rysYxBZyKcDtOsBNjt1NO0UBTPdIlCudu6mQkmacOIqoQmll25AuKJecByCLIJw/nYapRhGFuYpKckx2jUfnZC+0TEsWqhI87k6RgH62vicfdMGhCuquKJYBwWtCFhDtJH6IRL6WsZz8esj7XSlyNGteVjxXXjFTFFufPa2agRSeHAL9pCxos9KuK64S8VUjYGIFTEW0ALkYR1xXuA8muOC4q5OgA0vQdeHCL95FGvhxOOoJIAmcGqAXEgVn8R7gZtMAEgFNkc+G8KjOAJ7870WCtvD0YSqrJlQ3zbcBB2vQN3hX7O6Rpq4JwBZ0bgJ5rXdGdWYNR2d1XgFkAvE0770qhSOjanXRgobTwcEFLn0G22FORplLNX2Gqlajo+U4PWlY7ASvgzCCxTxRICaE/iY+R2MI1LFE2SFI5ZY636GRkkATioRG+IZJ3qXE4QrBgWTCaofUIFwSTEsgfAynsLmBOt46JUtjOYp+jHvmwlajRCboYV6MRcQTmsv9tSTap2JyJxqmSAdXdyWLV/aEFQSQ3eIiyc9z1vZ0fWzAuPZHNM0xbvBHHeu7eNmtwk6QEqNLeVGNBN1/txh72UhVeRoPEc0GyMaX8KZxyjjFE5vgvmTEwxPzuCdD+AnGdwkR5gWcHWv+Xw6RNCow+80YdVI3Kf7XAo7ypHM5ihniQA2LiY5xYmsAqN2HeGNPbQ2NzFb7yBe7cBpNGCvdNBuNNFpNbFC6j/vZ4rEhbqfmPcbGRpZjlmRYTidIk4TUUMXVwLtX0pqF/3AXxsQbkT+np+rCcCZlCGdihsB25bF9vLiDKcnD/H00Sc4OX6Cupvh2sEO9ve20WpRNV2JuXBuInggw4ebdb4EfPi0pgqk95RqzbPpCLRBYuKOosBPjmc4PetjPndRb2zj5q03cOfOT9Fd3RSA7zRIVb862OXeRvVzo8ah3iP09O/r60s228vUWEXtI0D7vgbr2z5vJsRT8ermywuYsCuF2XP05C4uzx5hNrnESjPC5kYbnRZFR0tRMo7nbHeJZY5hoo80c4ok5RnFiwiQqcQforBtXE6m+OTjBzh6dop2axMb6zuwLVa9feRM5mZ0F6C4KfuPC7g2+z0dpYQcuvADUshp/cONNuc2aX6TZ49fJ7MIx2c9DAcDpEmKrfUN/PCdd3Hz1i2srLBFpC6JcZDRUii9lEDve77tCFef/xUjUIHwrxioP87buJ83wrssLi2UfoTOnMC2uDtN0b+4wLMnjxEP7godvd3J0GhnCAIbtlNiMMjwySeP8LuPxpIEu/PWz/D2uz+T1i0Rv6SwH4XEcmA8nAgIT1OKtZENR/0LUv4JxjO0VzLU66Shd+H7BNM2Cu6HxA2JLiD0Mp9gOL7AyeljDHqnyGYX8DxLwHerFQjeoI94EK6h3tzEyuoumu2bCMOmCCJbUnB70esla3YFwv84N+S3OMoXgvB740SZdizRQhTUWRLLYHZYHowSj4Yp7l1MUM4G2F5bwe3dLtaoopWXQu1VulUKbgtMZRVN1MoVCJeuLv09oTEpX0JQdx1+BMazHI/OJrgYRag7mYyxs15H26OtSIlA9x7ygSXl3fSghxnpxEoEi+MZES8KobGXXUjGgSOV16NxjGe9ESZRik3PwcH6CnY7PgIrFzp84areVjnO0oaTi6uygDCKd9EjnF8XQmEx7U2UOFUROphnJZ4NExyeTgTEHbSBnU4owmw1Uk957AJemanTTtjaOqVwWDNVqu+cIAjy+S8vT8FeFFKnp46LWQrcPZnh8nKMMKzh5qqLnZUAHZ+iZiVSggEZQ4EpgcIaTLJZWXfpy3UyY1i0GPBswWBjx8NwXuDToxGGPWYgO7i9EWCjbqPuAnVXtQPEzCS+ZAzVLqDuhcV5lJn0g5eOhbHj42yQiNf5bJ5ifbWLm2seVv1SesLrPqnsbCG4GoMBU2BYLo5yRNbGzWYMsgoInjj+ceTg5DLB8ShBnk+wtb6CG6seuux5zgsEosyp3ivXQzM2WKGW62SRjaBE+CjWZrzhmctMmWACcJkAZ70pzgYDtO0x7lw7wBvdNlbZhyjsfyYNqEJog8r24mTOpFaciX8tFbnTyRxU7HZonTWcIBpPED85gjONUExm8MZMGmSiTL8yS+V5LKjV4CqbClKjHFFzB3L28jRrsBs1zGoeklqAfGsN7Z0dNFdWkIU1ERMjG6G92kWjFqIeuvDEN4TUBoqfKFsytilNKDCSxJhkCcYJ7bRMuk6xZFwyZkQG4DUD4S9cB0XCGgkVrFmBC2sS5zRNMBxc4vjZQzw+fIRJ/4TyrvA9B1vtXKugN9BocuNP8F7IYi7V1oT0WWV1wmredD7EaNzDaJxizmRg6mIe16RPjbTWlfVN3Lh5Cxtb20KPVaq3VwreSvJSi5CZQrhce0M/57zLCenbVfb9FtesP+yjX7LZZq+v9GjrbIbpj+Ys8sLehD/sKKq/NhFgXi9jGxZznVR8V2vSlMmts4c4Pz2ElT5Gq2mju2Jjc70t7W2sYJcywzJZdaXQzDatkgu98G8CzDMPD0/m+N3799C7HGJ35w62N69rOyEKUCUyPqtYMg9bhfRzszdc+hzJnGOrD9ubRBWY//LkeWJPek7xtXGC814krUG+62F3axtvv/UWDg4OUGux6s6kNFuUqJbC+T1HqGxhqterEoEKhL8qV0Lts4yVrDyVes8rBSNbnAi4H2oG1FopEU2meHjvV0iTCVy/j2ZrjmbLRT2gWrmP0SjCB++d4fikj/bKLrZ3bmB1Yxtha0N62tudDupkxxRkwcTyvDKhxyo455EkSUG1+K1tX9nmudSCsBFHirXI+Yf091l0jjgZYzLtoTd4hmQ+QreuqO3ch9PvO0pYxMyxtnETrc4WWp0NeLV1JfAIMmtfRi3/fCJdLpZOpn+vmW2v0F37Tz2ULwThaUTIZeooaken7LsVJVOwKPelpFBnwAf9MX51copyOsDB1gZ+cLCDLRF5KOBSKMB4cmvRMZPbETgm4MksTGJ+KJQxAf1al2A4yvHR8Tke94douAWubW/i5vYK2h7tAdSjaniy6RKFpaHtt7kPZd+2qVJTBZVS3EJzCZQS+2F/hk9PznAZRdj2PdzZ28I+1aDtEgl7NB0mBozFj0thVHkWfO7VbMXeZ1VcnRP/48Gry5N7VMIu8eB8jM+eXKJ0fNxcDXCw3sJa04PD3k1psjfVdvMZ6u9LhxVY0+esEnDyn9hjqX79mAA2KvG7J308eXyMRr0pFmX7mx3U6PjGyS3ncVLQ7Oq2YWFZgVf2hOsxFkkA3eCuN6hTx0J/QuXyUxw/PcP62hp+cmMVO6sN6aWWMSguV7Ja/NXH4IZHKlEUfnMsHF8m+PjwBGcXA+zt7OAnN7pYbzhKDV76XJWI3XLuUICtnqBUBlW9TKXaoXAbOaaljZMZ1dFHeHxJNesJ9nc38cZOEyuuBVdUMnkOKtWoRe7l9nJYCafugEUmhB6OWSKTraIVnaZpXyQlnhz38ej4BEXHxfX9PdxsN7BFmxHGho8Yrx+V73l/SnJKyaLwboiyFBf9HibTsbK8oqdtmsCaTFGOp4gGA+BihGQ6QxknCIa05onlXnU8JU7EBcuimI3nIWrWka80gW4b8XoLtWYD9ZUO6k6NDQ6oWSHW6h2hoIeuDZsHyfvG4UaZ3tcpnKwtzybZL8MsxjSaY5TFyHTSgtdPzoCPMU9KtzS8NpXwl82mtMWjHgHbQcQNwQXoUcxrx1YV2pj1+3j26DM8enAPpycn2KsFCGsOanUXQZ3q1fKUSqWNMWTlLk9VJS/PfMyTAeJsiihyMJ7QQqaJje3b2D04wA5F8lYC1Jsh4CZKj0BSZl3dHaATUIvjV/OUWJIZWzLepqIK+D0FAS/ZbBt7NBO6hThVBcL/qXuLL/87UrpzR+Y9EWxVuTqZc5mOJPvq8vwZxr3fIE8HCP0Z1pr0inYR1ix4gUpg5qC+glL/VwxWXR4qLYzmTXz6yMNn954iTUrcufUjbKxfw3xGAbcUmViUkR1G6zJST0sEHnvM1VpkkjBqn3MFwnOpyGdIkhzjqYXx1EPN97G1uYkbBwdiUdZsNeGG1HOgRgpg+2T0cctBZeYvD0/1jj9iBCoQ/kcM9pcNxRIH11nNnNUlOrW3Z+I5Q0lrR4JWtnqWwOXlEXq9E4zGn8K2TtFs2KiHMTwnQLPexrMnMzw+PIFtN+C4DXhhG/24LnZa3W4XW5s7aDY7ot9kWb6IrTEhyHVZnt/SQrOZoaCrQpRhPJ6Lv/hkPEFeRsJgi7Nz2G4Kz89RWmPYZYI2W8WcuiT98qIO1+uiVu+gu3odYWMFXtBACrJCCXk8+OyFX7yW1+jnQPgSm60C4V92P73av/9in3DyShcvU1Zhv6EBOlrqhxvytMCHoyl+fXqOfNzDte0N/HB/B1sB6Ry03lG5acWOXLI7W+x65Bf6XyoDpcCUVlUGMBzn+PD0Eo/6IzStDNd3tnBzs4O2RxExCi1ciRcoKTP1iQGlsPk7W3kOysdKdY67YFV9z332/gIPe1N8dEwQHmMncHBnbxsH3QYCimdRedYnoVtvboWQpkXYuAeQH3OcpVMhstenlnmWWLndPenjs2c9FLaP26shrm20sd5w4QoYU2JjCwrkIg3Cz2fgVZbf/FgowsyACAvAQky6eFrig8MBPrv/GPVGE392ax3XNjsI+dEUNCst2AHpcUvB1xVMCswpmp023TID5QQQiiI/d230ZwV+c/8Eh4+eYX11Df/8zS3srjZURZjK5axoeMHnqZy6oi8AQCoeCqip+LCRNZPyaum6mDk2TgcZfvfgCM9OznGwv4ef3V7HRt2FRXo1j4dUIYpiLD1jSiFffTSB8iLRoy3KyvkUlh+IMN1JVOLx8QiHZG8UUxzsbuOt3RZWXJ4DrRc4M6pzlutq4iWUIVUllxYLyeIsF8woCqcE5k7jEo+eXuDBsyMEmx1c29vBtVaA9bKU6yGZH/FPYxKokHtQ+uL1x1JEbp7FYg1Cv9TpZITpZIyQ5zmbI5tOYY9myKjqmWXYtFtCd5onsSiTs6KTp7mwN6jhMK8FSBohynYDSbcJP/TgBC7qdh2e7aGOGtZqLTTrXIR00ARNK3XtglXUtCmU83maYJTMMY0iTPMYVkBrLUHsKkFHlkBOEKgYG689CI+nWm2RCuRUKqVtIMWhLKRZKb1qTAaOBxc4PzkWQB6d0eIkRprOMI3OMJmQ2TGU2ppSda7BsesiJIUiRNh00F2nEN629IO7XhNbu7extr4BeC6CBuNbICknYl9Gj2WnXNG3JhXGFdtIvZZAuDSyq3u0ZHXvewvCX2zNppYapRhNQM6vbPFRVuJLy+CrvZ6/VkcnfdWZQxamRJhzHzvdyByr+2y1SjEbD9A7+y2GgyMUWR8+eiIO2ZFkFJd0MkhGsCw6MagELtdPrnF8Pi8HPj657+LkuCc94Ldv/RDdlW3p+xyPJmIVxL1DCfZzqqp6kdH9hVU0qX9LwoxVerFMEoV5V+iqUZQgilJEMV0T2lhpt3Hzxg3cvHaAdocNR+yYCnSlvVTOBfRtp9bHa3WlvgcHy2LJ13nJ/FnNC18nZF/9vdL0uqCgq6KXWss4R7jUYmD0yXClA4ts0yz0Lo9xfPw+otkhXAr4OmO4tiMaDdHMwcX5QNmFsl3Fq+NyFoo+C10TXBYhHCbfLNy+/Q7WVtfRaDaF4ct1waMlXTrFdDJF73KAi4uegPB5NEWazRDFXI/7aLV9rG800WzTWagQkWqUPlL2ljsddLv7WFvbRlBbh+s3hII+T1UhkAJvvtaCWoCGRdCWQPiixUy/6/us8fLVb6pX9p1fAsKTq1lGUsyqN8NI4DNrzY0+93xxkuN3/Qy/ejpAMbrA7b1tvL2/gt0662ukO1+JA7FH1/R5OKRq6Uo4FjVN0ssLsXlS1HXidgu9YYxfXYxxdzjFWprgrf0d3F5rYJVpZUHVSk1YNlScVKUCxN/NBHQxi0YKsRjJZ6YAACAASURBVCHE26b/gvYVdijg+lEvwnvPRjiPCtyo53hrfwM7LQ8tQj0Rc1CWV3oQqfoK1GPmXI8hMVKMaIB2VvL+EnOKuMDCJ2czfPhsiEkKvNV18c7BBjZqQI28VBEA+/wY6jjVeSnBNEW1N8rlrM7x71gTm1kexomFDx4NcffkDJYf4qfXOnh7u402KdCs5hEAMxEiwF31OUvsmPe3WN13YOvyBMXgMqnsJ2LJ5mS0c/NwNinwd0/PcXZKa4gA//KtHdzs1hSNW3r7xfsBhaYXMhiL85CisQK3Eitd0WOsqCrODdTA8nE+zPDbe0c4n0yxtbWJH+23ca3lgRDIYf+8zpR+fowrYQtW9E1VRITLNFqmVgB7yY8K4PBkgrvHfbhJjP2tDby928Amqyw8MgrZqTKw9OIrbE+qlB5DgP7Lx+BxPZgVuHt4hmejCF3bxhs393FzzUajTMlAh0VaJWMkmzNPzkgJzNEyjgNQGYrggM9YhvF8jiiJMZpPZPMo/ssUGOH9hxzJ6Or8TUqK96GxZXEI2qjOy14om4yLBPAj1JrraLVWUPM7chSS3OF9xZ2n5OIClGzFcCxcApjFOYajiQBKXmxanXm+pvNq7QcVe6Umzvi/aiD8687KljEufcEfUuDlRS9a3FBpeTDgwn0hX2l9s7CD0hZaxs+3s7qCtY0NrK+vY21tTWjrZr5d9rd93v/5655L9f4qAq9yBObz+aI9gBZBfHb6/T6S6S9RC210GiW6jQj1wELgTvT6VSCzmohzH+MIuBxbGPUsRMMV1BuhPEtB4MBxaY+V4+z8SJJR/P6q7YCJQzK59GzP/YLMz6y6cZMOzCNWwSkOx1azEo7fRqu7j+3tbfmPSsqcb42X/asc5+rYqgi8ThEwVonPHzMTZ1yD02SOyaSHXu8C48Ez2NYcvl8g8MfwaEPoEpxTPd3DaOyj149kD3t5QetC7j1dXLv5Nq7fvInt3T1YbHW16NbkAoMGLs4v8PTZIwxHZ2JZ3O44SNIJev0zzKJTdGnNvLuJZosCqzXE0To810et1kCnQ2G2VWGnOjaLkzq5YFhq3C/5X1OY7XW6eNWxvjACFQhnWCoQXoHwVxKE896kpY1iRlDQhxZgFD+jGj57kaP5HPNoLF8pMJTTTF6/Fl3AUiBSPY6B50vSpBaGQsWy3QKWl8Dx2tKXREEjFpSYcraEfk2fPReF61NvVBJHJ+OZqKDH8Rx5EUmlyPe5udUjfg9BuN61/94kK6nHopB+UVZYKcxmPFZlm298rM1X14Hre9J7RmEo47Ft/F2f71mu1rUqAt/FCCgf70CBWS1mRDB+efwe8iyClQ9RdwZo1F206ymC0BNdlPHcwsnFFOeDORK04Nst1JxNrK520Ww2kOURBsMexuOhVLAU+DZAXDmn8FkVtwHXF19v5jlFUC2jsGKOOC6RifuAK9X11som1nduCa210+nIvPq8L/p38RpV51RF4I8dAbMOPj+utDFSlymj1/cY49EA0eQCs3kfeTaDbQ1g27QhzBEGJXy/gTgJcO/eUzx9eoLpxEOaqSr55s5N7OztYW19Hew3FJYthXNHPuazGSaTEbJ8JoKqjSb7vMe4vDzDaHIsKugbm2tod2qw0IRrbaNeb8m80OmsoFZngk73K34OhOukn1eB8D/2PfWnHq8C4RUIryrhr2glXFzPyBx2lc2Y9CVKYVqEAFDkmWwY0zySPvGSnpe0hHsBCKfwFBeqZRBOVVBhn1iReJ6rOr+jQDjHzRPV6uD5Iho3jIDHp0NcjC+l8k5yDD+C/tRhyCo4a+KmN17X4b8nlfCXgXDVxqD/+yqz/bLKOaMpCt2qNyEv8t8TDvsqH1m9p4rA6xYBzlee6y2SULz3mcCKx88wGl5gePkY+ewJfLdEp6k9vj0Hg0mBR88u0Z+kaK/dwM7mdXQb7PdswPOoszDA+cUp+v0eLJvibssgXDHaMvEt96WCRbEkJs+iOEMitsKlVMuCIES7vYLuyipW1nawsnEg/vJsMTEvHrNJor1u8a+Ot4rAqxiBl4Fw89wJOzCLkMRzZPEQ4/EFptMBkvgMWTaFZcUCwj2/jvnMwocfPkCvN0K7fR3t9hYsm7K/NXTX1tBq02o2kx50trrYcU1a7NhyVpRkSRailTOZ9tHrnWE8PRPL0fWNrlTEw6CLRniAVquDVruNQFpANXNShIyWK+EVCH8V77c/xjFVILwC4RUIf0VBuPjScqrWfplGDpC3rIAzyf7qaUJnglPZOKrXciWcNC7+DXUZSEUXYMce2IJCfRFKt7HYMF5JBbDFQr3vJC3w6HyKB0fnCOOhePoGoS+CY2EYSCVcH6YWqPuegfCXzNaMu1S7ddVbaTdIefzqL5Z6ukrtSc02A244+Le0OFO9qBUI/2MsitUYf/oImHtfmpU0AOez1AxXMBtNcXn2GOP+I2TJFJ5NRg6TjAWG0wLn/Rng1HDt1g9x/WAXtcBCkkSYzehBPsRsRiuhGHGixNiEjs6WL4tJrwJI2Kqj2sIIukUdOaZomweXTKJaU6ilGxtb0jYSNNqwPWV3JDlIVuSE0s6K29V8/KePanUEVQRe7wgYC8nnz2JZnMwiECdQzlMkyRTRfIJ4xrYwPvdTYe/RIrR/cY7Dx2dI0xI723ewvn4A368hyV3U6g34QYgCqbhBcZ6oC4WcibgMcRxhTu2daCy6EnRYyPMYtXoNa2urWF1dQb3eRqOxqrRFpJBC+yRl6WyLvtLzIJzde1Ul/PW+Q7/+0VcgvALhFQh/hUE4FccNmKYawEJqzlC+RXeAveMKkCeGEv4cCDc9x0qcS1G3BMwX7KWilkIAi73nHM9YEnIxc+jDDnx4OcP94wucjObYLaYIAgLwELW6J4Dctgu4HvsnjXHl9wyEf1VxFBP7l7yfnf3ikbD0eyMYtqiKL9HYv/6UX/1FFYHXIwJGHE0E0vR8FThN6f1MZjPMJ6eYTgZI533xGqcg5eVghsk8R63Zxd61N7G9uQLPjjAaDTEcDjCdTZBlkWhpJMlcdDSu6OhK/CiPmJwkIOeDZgvwpmhTGDYQhnW0OitYWVlFZ6WLWoPqcFqnRR+nqKprBgtp7dWrikAVgW83AjSN5brJZ1ZpMamvZZEKSC7zOeJ4htl0hNl8jNl0jN7ZU4ynKSgQWQvXENZW4DoBYIcixOjQslJogerDAkcl0yXJlhHgxwLGKdbMZBtdGxrNBlrNptiS+UGgxBjlOGQyUVpMJDKKrahSAFKFFO0+5VQg/Nu9U169T69AeAXCKxD+yoJwS/zGlds3xfFo86eMO5QkvFENNUrzFrIl2d1F5VxXy1X1XPUhy0sAswbk2peedHf1KmVj69RqmBUl/tPTSxyeDzCFj5vZUEB4vVFDEDpKr7AkJZR9mVoMUYvmfV+E2ZT44he8jGq/ecvz71+4E6jrYq6RiCVm9EVmD6pOclQg/NVbSasj+kYjwLnKgG8mEA0baDryEARiFCC2ZNlsgvHgVKzGBoM+nh5fYBplqDdX0FndQbvpwnfmmM+nIog4m01kXmM1y1IWKSrtVXJC5dNWIpmWyMUG00ZYqwngbndWpbczDNgD3kW92RJwfuXiQocWxV4xCc+qL/wbvSWqD6si8NIIpPQcIKOlYAJN26Ny58SWEMsSph5KWgrSFWEoybvp6BSuVxdF9CSiwwn3URRaU61/tKi1XUscZmS5LubCIqTmg9KMYPFB2djyZ00B3zX5OT+AWyrS2DO608i8QJtYX+YVZWd75eaktlwWygqEf+/u8gqEVyC8AuGvKAinC3Ri0epC3MNBMzahoEuDsIUiyWG7vlSxuWl0XEfE1GU+F3Ct6MykoC+w3/OuKsb5QoNCWXz0m/MyReK4iGHhH0/n+PTpKSZWgLejUwHcYS2oKuFftmS8DJw/D8pN6sMQCb7sc5d+v1w1/xp/Vr21isBrF4Gy0C4VYohiXENyzGcTJHGEKM4xi2LM5qSbF+Jk4VoJ2GNOsTeC8CiaS3+5siSjroUjzg7cPEuiK/fhe1Q0rqPRaKHeaMDzQ6x0FbWU7i7cSKvNNC0uqKC8bJT52oW1OuAqAq91BFgJV0ZftAkl5btEWbhwhNl3tamRvJuVqQp5OkKWlUgzgnNqQTD5VmIyixYAeXm75PsRbMcRvQjfD+F7gYBvijPS49vYqBnrXcsi8Jbm7+XV+sry9nkQzn3b773/tb4s1cF/hQhUILwC4RUIf6VBOC3+lL2ai0ysvhS/SWVbqZyel44op5NObvG9etFRgJ1LwxeAcEHs/J9aqBRpSvUrF8wcCwi38Q8Cws8wQYC345MKhH+FyVXeUoHwrxqp6n1VBL48AmLno17KWlNmKhGpZB9omhaIU1JFM9lgZ2mMPI2UajL7wOMICX+W0ZKT7BJV6WIrjals1byW6DAEfoAgDKU3lFVvT9wKHGnZkSYhbduqVCxfbFH45SdUvaOKQBWBPzQChZ4LitJGWbA6zRqEI611QiI3OFw2OCxqkFkYgTbL4l5CwcWcxQtriSr+eSf4NB3K3krZvapquGW7ai6QyrbhHqr9Fpk29u8l55ZYiIt9maaqVyD8D70NXsu/r0C4rOGVT3jlE/7q+YTnsJHSn1ZXwgnCQdqkND4x80rrMgezktnbApbrIMin0p9EZWECdyPGtti4Pl8J17/QJHe9LKgKEymaieMLCP/FSYRPn55jYoV4O372/QThhjXwLU71C5batzhG9dFVBF7XCFwB7+fPQPdU6n5s6csugDTNEEWRAHQKu/E/JhdVv3m2sG4kGBfau22j7rUWP+ecyuqXAG55OE1iTVFJ1Y+YJK1A+Ot6T1XH/V2IgErIKRDuCJg2rSLLjWLS021Rc6WEYytLwqsOPA2eodv7ngtLASqia1tRQfVqjJJVd/mQhRTuYppQLS9f9uLcoeeTqhL+ZcH6zv2+AuEVCK8q4a9oJZy52pwgXObxEnZJ0Q7Vu5hmJQrHR+l4OJ4VOO2NkFs+rjtD8aSs1+qyJFBZ2FnIlmvRkqVpjAtSLtlaZnQBmxT2guNwgcqQOXUkloNfHGsQjhrupBUI/7ZWggqEf1uRrT73uxABSzbCpOxwo6wqT+QIXbVkaF9H2VoTaLPSdbUNv1JXptWY2rgb8C0uBkJzv6q2X5GIrn6mHRxFJlM25Vqv47sQ3+ocqgi8jhEwrD+VC2P/N59+aqgsnw3dXsR7VUA6ATtBsrTs8at+ntMsVd8tgLXqEXN9Fj4+n4k3IoxXoxhlODWPWGQsLr9eCMqvEnglEwPV63sVgQqEVyC8AuGvMggHK+Gc0LlIsEKt1HyTtETpBUhtF5+dz3D47BhRYeMn7Qybm5tot9tcgr4UhBdWgdxiJUf52zovAOGsxv/i6AqE386+ryD8S8TXXrR0vKT3+6U09X/KEFe5/O/V4lWd7PcvAlaZ6KqRElFSIFzRTw0gVg4SGiozASnevOZ1VflaOE0s/U6+XbJ+VFJtmqaqrR3VNtnUvpVjBUUzq1cVgSoCf5oIWKI+rp1iFsm5pWSaKJwrAC5uCLI3YvJOzRXyNOu1lz3kAsg/V93mPGLYNsqtQSX0COINO8ZUvc0MQRC+pJSrpg19nMsV8gqE/2numldj1AqEVyC8AuGvKAjn1i4vXbi6Eq56DxVVvLAcxJaDFDZ+dzbD3YeHmKYlft4tsLe7i263KyCcfrWueN7qTepz7CgC8Mwi8V3lgcUGjZVwcjmLDIXbQFY6+MVRounoNdzIKxD+lafvCoR/5VBVb6wi8GURUCwdzlQE1vzvCkpfVa+MBSOtF6k4bNQqtf650cqgKpts3MWYbPH95wE1P9/0eCoKqtkyGziv0wBfdujV76sIVBH4liJgZdwbGbVxQycXWoseMXsOhFNpp2aMwWDaMTkTqN2S+ayrr6VUzpdPQIFwaktcVciXEoClA6sMXnLGFQj/lm6F1+5jvxiEp7lZfxbCTer+pA1AgaIslSWRZSFNUnwwAv7zcYZy1MOt/Q28ueNjywfcsoRHXhjVTHX2SH2wBUtM7K8WTbUokktSAPwdezwsJYbSH83xm8sEdwcJmmWMO/tbuL7qYcMljRZwhXtmMmILgyZFrVUKDSh4uFxWZQzzgJXIHRtpARz2xvjtxQynSYmDmo83d7vYqVvoCG2FzzQVV/UYOT9QZ8xcrfwgY6jPl+1BfgWAMsdCWpb45KiP9y9SjEoPd1ZsvLO3gjUfaPCzCYc+90wzNpoe7DEW3FCozL8cPb/JInLqJG5zN8B4XuJ3h6f4YDREWa/hJ/sreHO1gwaAGhJV9Sxp+2LJHOWIx7TahJCuY8nmRm1Q1JlyjLlYNvDbmRfgYpTg1w+f4ekshler4y/e2MZBM4CLEiEyofvIddPgjsfqGRsYVl/lnbbWs5QzgpVHKG0bWVFg6NRwNpjhvc8eo5cCW9vbeHenhZ3QAY1hfKT67+UvF1OmGYNHnenxVceNOpO8mCO3FM37rHTx5HSMe8d9BPEIuxvreHNnBVt1V47Voe+r7UnfdbagHnLrl8DSvOEXjWEjQya1EQeHWYH7Ty5wPIqxNZvhzvUDHKzWUCsjeOIwpsTVOEauPcFl3SgS9VjwEWT/t1H4NPtGB6JaTnLmR/0M955cYpBa+PP6CDcP9rDRrMGRopESbFNZYIJ3Zmf5raVtzhKU9hQAFwsuMlrwTT01SB1b7phfnmb49OkYUyvAQXJfesLroY9mSI9MFy59wrWFlnq21XVhrElxtzlfiCOa8sE2r5JWQHkBfi1nMZq1Oq7tb6HmV5Wl1241qQ64isDXiQBtfAq9PsqklKOUJKNZAM2s7clcwvXCXazZZqNsFimz7n9+k8z1rHSMgJte74XKbsE2Pd4Cwpf+3n1e0Xj5M5d34eqv/gnkla8Tpeq9VQSqCHxZBH6v9Vo/lYuH07xh+Y3PVcq/cIwvesqfH9z82+CLr33wX/YH1e+/QxH4QhBeJJm6m56//2xbC5wUcD1Ft4jiGO8PLPznZwnK8SXuHGzjzb0Q2wFBS4kgIwDXIFwQpLpBcyoMGlCs+11lSST4cF0w+1QQhNg2LkcT/OYsxt1+jAYS3NnfwY3NAJuuBvrMhgnY5xGpLPlisy+Ah/2vSmmafsu0eQKz5CWQ2kBalDjsD/Dr0wlOYoLwEG/vb2C3QRAOJeTAHlvplyWis9Vn8BNdAmRalZQobDUGAbJNSxVS4gqIh3Oclbh7fCHnMchdvNH18M7BKjZrFup5Jv27Nj+TGwRtMyWAjDHxGQtGkyBaAU8FdZjxVxeKataztMSHjy/xn05PkIc+frK/hrc319ASgEyZLYJjG3bBTB3gSRudFuOyuWFRx8yzkL2RUHmYSVQJmMh20Z/n+O2DZ7h7OYAb1vDzt/ZwvVMTO606e/HkiDkO67EqIektjZFb3Fipo+e1YBLFs6lYq2RuxnBxPk3w2/uP8XQ4x8bWFn68t4K9hi9wMUCiO/F4dMtjMGGhXhljxcqF5EfUEblgAoAw2cFZCTy5nOPecQ+1ZIzdzXW8udnGeuDIPcujz3n/lTYyUR7nq4RbxgrEys/5zs+PQSE1XjGC8EcRcO/wGMfjGLct4M61A+yv+vDLRHoRlTCIEhIphAalvLztMpaEkkXjbstXzwsr2uqCoHBLxKWFOSx8eEEQfoZeYuG/6Mxwc38Pm40QXlIof125XRhbA8J5XS11n1kRLGsCINSJFz7P6p5mIiFzLdCw4x+OUtx90hd19Ft4jMD3UAt9tELa+TgCwj1H9WZKaOTaMtnB61uB8O/QmlGdShWBbyYCrCwxSW1K2Jz/LZ1wltnKbGJ9DcItuAa0fw5rL22CF6wh9Qb2WF7Z/qgV0xIQrhORC9qp/kAxnrhaQ76ZE60+pYpAFYEqAlUEqgj8fgS+EITPy9y4El+B2UWeWnVLiTy/kDkyfHya4L0HQxSzHt64voe3D1aw7dtwLAKXTACsKu+Z/goLY8dUMQlFFBAkEMnlKyETIY0CjYN0jg8PR3h4PEHDTvHGtT3c3Gpiw1PCCg4rraYSrsm1AiYcVfTjfzxOA14VTCdYcARocPTD6QgfPrzExSjFtUaAtw52sNvyseLQ849najYJRELOohIee4Sf6rhVx4naW/iLvjUFZlgJv9fv46P7Q0wiC2+uefjBtS1sNhyEBGYiomVEZ1itZ9xY9S0xlzE0CCeI1rDJLecKbMLCFD6meYnfPTvDZ/eP4LgBfnp9De/sbaDlFPAI6KWaTmSmEhAK+bIKUSDxMuRQAJnCYAv5m3ImwJzmDmME6CUJ3nv4FKdP+qj5If7lD/ZxY60hQNujkphkBQxl0IyhfV2pACnq3voMzDHk80XfzdQNcT6Y4rf3n+Bpf4rNzS38+FoX1zoBasJmIGXaHN0V3VAlE/RLaNjGm0Lfe5auoJc2jnMXh8d93D3qo17MFQjfXsFq6MAVOjYZFExIkGqhALi6f2OdJOHPXzAGEmV9ARsPxsDdwyMcDSOstB3cvnGA/U4NISvhWhAkBzeZktpRIBwlRJO8KOERhPMYeACsmC8uWIYEDuLCwofnMT49PMJlZOHdWxZu7Oxh3fXhK2kSSYwoQx6V4FDO4bYwChwkcOXaMrVB9HzVP1nmOTLHQ1za+MenE3zy+ATj0sMNb1SB8Go1qSJQReAPiwBBONdQA8KZKNTtNuqD1fpQMiks0y/n8is/7gXTlIn15UKX+YcsQ8bDe7nqpb5XfZ9mpV4WY/uiSvgfdsrVX1cRqCJQRaCKQBUBE4EvBOHZPP29Srj8gJXwglYfpXjmsfoVJRE+GaR47+kAxXyAN67v4629LtY8Zp5JOSW9VnhfsvUnLVaWQaFgXwlPGVGVPC/Er09V0xTY6Y2n+PB0gke9OeoE4df3cH2zjhXiIBmD4EjDFKnkqmpcLSGdvURpl9L/KiCcdPGM1XYFcBILyMoSh8MRPjwZ4HKeYb8R4q2Dbey0HDRYzC4zpGV05VRSOHAKVVV0che5rSrhOSnAxE6EocJ/V96Fqaeq7Z+eXuLj4ykmmY031n28c20T66EFH5nENMtJ3TXV3UxUsYXeXroSC1UJd/TZMaCxxIffpa6HaaIq4Z89OYPjhfhn17t4Y7eLOvc77Kkr2E7ApITa3EgtWcBrgcLOUcjPFZ1a4iSV8EhYAxwjcn30Jinee/gMR6djBEENP//BLq6v1eDJcTJxYAnDnZ+lKru8MJpq6KgxSsaFY7DiK+AzBmgHA2Di+DgfRHjvwROcDWJsbW3hR9c62Gt7UgkXin6uzkONoarpirqvX5JssJDbCogKBPX4JnVfHKcWHh0Nce+oj5odYXdjDW9sd7BWYx82A6RUw8nGyCUDowQ8HAPCZQP54jH4+bzuj8Yl7h2e4GgYY8MvcOv6PvZXA/hFrDokbJ4DK+G8zwmOeR4F6M4t6RyL94KKFVkQtqb0+y6TUzbS0sbH5ynuPj7GZVTi3fUcN/b2sFEL4Kas91uwyACRz2LIWJnmM8mqko3CTpG7EQpJBPDJUAkIHofH9gnS5GHjl0djfPrkBOPCxY41qUB4tYZUEagi8IdFgGwuJlK1OJKioS+3oWjhNV255mC5MLU+/1LpZ83YMn1askbovOIL/kL9aJk2urRsVATzP+y6Vn9dRaCKQBWBKgJfKQJf3BOe6ObnZTr6cpvDUkNUkRf4qB/h188ukE37uH1tD2/sdLHqESyS4KwWSrX0KekT/rlrvpFf6ErpYgElStGVOQuYzDK8fzrB/d4UAWLcOtjBwXqIFVfVs10trqIozYpOTWARsARtysYKS6kXhzMHxaI2gKfDBO+f9nA6i7FXD3FnbwObLRt1vVEokC62CawTq0qjBSthpXLhmnI1htkzEIOyIl8CDy6meP94iGFq4daqh7cO1rEaqD7nRS+tfJiiRKuuXNLndUVUPEuXzkMAtBKNyV0bSQ58/HSCTw9PYbk+fnytjVs7HYTiWZVK/7FQ5Jevq+x9hGO/UJ2V35txeG2kL9lC4tqYxgXef3iBRycDuH6Av3h7GwfdAE7O42Xbge51Nh+7OF42oesxjMrF4ndXY0S2jf4sx3v3j3HSm2NjYwPv7jex03Klgqsq3ibgy8e5dN+b81sugvDY5Nxt9AE8Ps3w2XEfPmbY2VjDnY062r6iyEsl3IzxufYhfX6LKs6SRaScbyr0cstx8Xha4LPHFzgZJ9gPLNy+vofdLgs6ZrOpxzDXY1HR0UIiTg5VKVdGOOquVikSAeGwcfciw2dPTtFPLPzZmo3re9tYDbWGmwmHkUhYvqZMktgFClf16JuXVh1AWSaSACAt/dcnI9x7diZMi9V0WIHwrzS9Vm+qIlBF4KURWIDw5blwCRiLVdiSP7doVLwMhBv22fNaElfCar9/HC/WnTBOEdWVqyJQRaCKQBWBKgLfZgS+EIRHM01H12BGlkfp96S8vzKoF4Yse5GTAp+OErx3coF03MP1vR3c2F1Fx1f9tYEIMum/FUChat6rhcli0x7pqvBOH2THtYT+zF5ZYrr+OMfHFxke9dmZmuBgdx3baz5abgnXYV84KdUGSipDJx7rXmSJIJtUwom/dJXaitUYPP7IUe9/PEjw8fkU5/MYO6GHmzurWKtb8GxW5vnWHKnuv1afo+j0G4mFTAu/FeI5qDCum6nfE5TFHoXZgM9O5/jkLMIkA66v2Li110FHQFMslVH2CmfCFFDxECBelmgXig4uDDr29Mr4JXgelqO6nuc+ATLw4ZMJHp2OYXsB3j1o4NZOIOA1jwuV13Ah0P4KoynA38kJw9W1EZk4YmbWZOMSNq+HBUx9G/1pifce9PFkNIMbhPgv31zD/oqFImLfOQn5JTyhz6sxFDldoW3GyYxhGhp4fiUr4rwOJTB2bFxOCrz/2RlG0wJbGxt4Z9fDdkMlbmz2OzuqcP78GOas2HhgvcZ27wAAIABJREFU8L3CoCWKnD37vB8snBcWnp0VuH86QZmPsbOxittbATYDbsPIDjB9iewvN+fBZI9iOlDN4PNjqOueJqVqenBtPItKPDya4mySYTtLcPvaOvZWbQRZIW0a1DXksXC/KT3hugffL0skVomJoz9L31F8RtR5sNeRDA8HDy5yPDzqY5TYeLtT4sZeF+t1G17MMahloO57fr5Q3rWon59bmNvA0L06Tx6/p9kpRRrD8QM59/dPJnhwfI655WM/HVQg/NuclavPriLwvYmAAd1LPdqyyVgC30tU85jdQc/J1JgWnqtVy/wBtVuoe2L8fTX7XKfRlY7KVTZbfWcURr43F6A60SoCVQSqCFQR+BNF4AtB+N88Gi0MdhZCohrkkjZNGrpFFAEgSVP05jnOxjHsdIaVZh1rzRBN1xIgIOrIuq7Lyl5ulLOtSAFJ0ol1JZtQga3dlu2IPRJpuqzezpIc/UmO8bSAbyVYaYZo1xw0nBS2KJKnGrATEBPIKlX1VqSo4uq/JWG2OIcj9iUu5hwLJS6TWHq109zCqlVgrRGg5VE0LJZ9QVxGSIUxrfpn7UJRe73cRWZT+IpK67lWoIZWqCbd2EHsugL0z+YRZhNS1B1sBBk22x7qPIcikuNPCe6kZ1qBflsYAqouboTZSo5dkhpdwMkjuL6PrCgxtn0kpYMngxjpJIfv+jho21hvku6eA1kslU0C8MQxHoassWZyDZjIuOoJp0d1oejRZQzb8xBnOYaOjyjnGHOkMeC5vlT01wIeSw6vTJEJFZ0UazWG+gxWdwkIr8YgpBXhLpLKSfN2SH8GBk4d43mKp4MZysJHs9HATr3Eqp+BANUtU+SFBWrxcQwjhCdjaB6iucfY+iDpAB6DxZ53/stG32pgMMtwNk1R5DO0GiG2Gw5WvVKAqJ3zvYyAIyJvCsKyZqzU0Z2C96ZKLcgYpaSMEDiFUke3HJznAS4nCYaJBTefodtuYjUsRR3d1SA85T0u73flGHl0fpEs+hlVDNXGlLoHHCMUkTUXlu3h2cTD+XCK1Anh+COsdtpoUFEhjhC4LmwrFxCugL66X6kM7Gek2ZdIHbX1VNephF+kck08zJHrTMfhDDgeTJE4IW4lZxUI/xNN2NWwVQS+KxEQpwS2/Wh/C87SojHD9V5LeBg3Fb0AIma2fZl6bjhCOvF9ld7lu/jZnFPpsqI9GTj/OSY5qwoJxu9XFRl4BFcVctnjaN/gK4fx78oVqM6jikAVgSoCVQT+lBH4QhD+73/zcJGmNhVm6SvNc1mYbFeBXC5i8rMigF0ECMoMdpHBtzLUCC+IHzJ2pSrLqhyBEluzbIxqcw3AlR6zEWYTdW46Y7FXVr+3sD14aQg38+FRUErgYooQM7XgFqn0vHKM1FbgnWMQjLFPm9Zh7ClTgL+Ek1HQTQH8ue2KaNrUthCkIbzCRyOdybkEZapBeInUzkRJXajZAsKZabcw8wj61RiZo4RiRPGbCuoCEV3MhdoLzFwH4dSHn7lolVPUrAh+OYMjSQQbhesiXdDwdY81Sgxr3B6onvCi9BQALwvk0QhhrS497WOrBnghBoWL+sQFTcNW7BlCRPDKCFZBEG6hoOCWgHCV/1exL5BoarKyF/MUQBZAOofj+4izDH2rBjuoicVaOPfglS46mKCBuah+O4VSLudnMJmwiLf0ayv1+Cugz/MgBKVE/VQU8QnER05T1L/HPAbUJZbNYoJGSUJ0BkZSQXfG/fNjKF0e1WPN+1PZZAnMhS3glskMB0OnixQuZlaIvJzCtUu0yxhNAmTS3dNUWZTZnlwPxd8gCFfq6Pb/z957LUmSXFmCx7g5dw/OI1llZhXQALqBJjI9K7MjK7IP+wfzMF+y37D7H/sXKz2z09NoAEVQJDkL7hHOiXHTlXPVLDKKoLrQDTSqkOYlIZkV6W5qdk1dTc+9556T25Ls0QrsHIPQmwKBvI8WMmVgaq8gUhYCw0fihDCNHDUVyE8J2kUpXuao7vnmebJn3M4V/FSD7bcgvBgjZlLIhk27uKSFeaxgNboY1AbwHBtWGMGNI9R9T845VqmAcB0L3RdOEE7Q7eRkqVBnQLMevCyWc/CMGFGew/ZcDK0mJlGOxKnj/fi0AuF/ylW7GruKwJ9JBK4BsNhkctUu+mYyPmILAVcu/vKYYgLXRpqmiKMQQbBAEARIE72H0GSlG3sIEYihrokjexRabFqOB9dzYds2Wt0OTMuGSUaRaLGkSLMMrqP3NPKZAoTLE8WkhePNHq4/k5tQXUYVgSoCVQSqCPxJIvCtIPz//sdHXwLh5RmmpKvy4VQ8lPI8B38HuwNlNmFESziGQsMG6oiQs6IY0dFYexAT0GhSr4nADa9FVTS5txBZs2yhvKcU+DK1QBv/blhNmGYNdhbCMxV8k1XDAIpjJKG2RjJ4JC3+pgnCFDLX9mT8kce8ylE3PZ1oNyyEliMgfKJS5KkrALuVRKgbOeoCvAIRt0oJIEWkix6nBE0avLCamMkY3CiUY6AYQ5OxI8dFlOWYEOCFhMceumqBuhnDyYO34NWkAFtZpS5V43PMXSF5F+DTEvo+QbgKpvDrdeSWicBpAY6HQQRECzKiXazaERpmBCsLkCdLDfR5vVJB1hUD7YSte8JZA9Widux5ZxIgF4Ds+uIAjrndhOH4GCYGoqUB1/aw7iaoq6WwIJBQrd0SkCgAuRjjbZU6Q2aUtjP6OrR43xKGZcF0HSy9LsJUYZwaSFMPru2gZ0Wo53OYaahjRTBdgvCbYxT8jUzsw/QcYK1ZqsxZBIPJB8vRADk3MVcu8nwK37XQNVNRSldxCCOhWi8BMlkO7P7XJH1b0YCM85SV5NLD9u0YPDcen70aBPpBZmChXLgWK9MmGkYEN11ApREUBQ5NtwDhWgiPSQ9XRbDIsBCNuzJWBMn6Ogx6w1sOHK+GQdrAJEyhah0EVh/NWg1+puDGIXzXFRAeZBEyJmwMVtM5dw24mRb3o5BeqUDMBIar2GnOWZAgNU1pN+ijgVGQInWb+Et1XIHwP8lyXQ1aReDPLQLarUGeQilbklIoJv7EJERnshXX4yQGaVezIEIcx1gs5pjPxpjPZ4jDOVIKvxbJ5LfNbrkIoqrcgSkJSweOW4Pt1+G6HlbXtuHVmqjVm3BcbdEoWh6OBu1yTnl+Dchd19W2ktWrikAVgSoCVQSqCPwBIvCtIPwfTpZfA+H8RZpn+mHEEjfrgwTheYZ+YOBkmkAtZ+g169haaaDLftM0FfAhpbiC0CuVN8IaU6tZiyp0wUGTrLbFjHcmlXAqmBNILcJMBK5GYYYaEnQaPlabLuoGQYOCy95aXVO9roLz735KVdWiSn3DJ9yj2jh7aylw5bqIc4XLKMTVIkaQGlhFjrVmDWs1G56RIMkzZJYGMmJullPZmxQ63ZstYxQgXH5HQJPbyNnrbDhIPEs8vC+WAa7GtMpyseVnWK2ZaDo5fHqaShS0LRtfouMtPbq5iNKUlXC+T4NwBSNewvFINjcwt2uIcxNH4yX6Y9LUa9hvGVhvWqhT1CYLxftaMb6FGJd22tbgzuU1FhZl4iVesAaMNBDKO896ZtYQZsDr4QJXkxDtVhe3Vmz03Ax2Rlq9rtLqSrgW/CoV2IWnYBRjMEkiFGvd50xwK93kloW508B4HuFkEmC5BNqtFvY7Frp2AjtP4DBZIMrdpO6/HUMq2MWLVOpSd12q4GQO5LGAcNabr7IaxosEg0AhTSfotRtiR9c2U5gpK/pUu3ckacGKt1aJ1z7hTCZJ1L40BlsHNFWeADxVBi6TGgbzCMMgR8dM0G3VpV+7RsO6lG0U7PHXY+gqte7/JzVfW+iwQl5ehxZkkxhmIZTliIPA0dzE2XCGwPDQawRY63bRsiw4cQzPpntBhkQxXkwSFZXwnC0U2tue7ROlMJuA8FzPBSZsEpMK6hZezIHz8QKRVcOP85MKhP8BFt/qEFUE3uUIaO1LA1ZZYWYLt1hq5DDYIpOHSKMFlvNLzCYjLBczzBcT/TwRuhMZeVwTU+R0/ZC1UTO6yoQpny9s3WKinRVvtu8o0xPK+3JJXREfXq2OZmsF3d4KGo0WlCT6zWvnF6HN57n8fwXC3+UZW117FYEqAlUE/rAR+Haf8OV1S7iMKoww0tEFVDJTTdoWn5mkoyv8dpLhNxdT5Isx9jbX8GCvjXXXkL4v39SiU/o4uruW/9sqWnjlcNey5aR+GYiTHAmtlFz9SB3NFD68nOHlYime1zvrPeyvUh1d17tdAcf6uNei6wawvqT4lf5JpHdca16zyhjF7D83kPsm4hw4mcX47WiMfpJg27Fxa3MVB10bdVNbmElXcKEwzdqoRZEwAG06ZgkIh/TfimgaMVsMpFQMp61bDZiHwJthiI8uRggsB7d7NvZXWlhvGGhRMKzYQogGrNCD9Q+H9DOC8KK6Xxyf/2azFcA2ZZypZWIWKDw6nuKz4QhWs4n3N2s4XK+j51C8jlRwTdn/qqAZCw+tlL37egwR3itiZdHjnZR7pTCGieEsx2dvLvH0aozVzU385FYbWy32nRNAErwSHF9zGyRGGmyTE6CVvct5ULp987NkI0hPuGHibBDhyekVRuMYmxsb+GCvjo0GlfYp/qYBJacPa/jXQng3pmwpYqf1x8U0DC6r+oaJWAGngYHTywAnoxBJPMK2+IQ3sUZhNsUxtJgZj8Mt3vUYhYu9TgCUdX49f+U+cZ4YBiKlcDQzcHwxw8kowD44Z1dwQDFBR8HIFVxbCw/K9vHGvHFUJscOeV/LOS0bztJWl6BaOvnxeER19D7GkYGfdyzsba2L5Z0dK9gU+qM9n1SVijFyLbjnZEBkKSyct+J2nHZ0cdM99vQCEOM4fHKZ4MXZCAE83E6qSvgfdhmujlZF4N2LAPcMSQI4jgPLIjuHrdupZs6lM0TBCONRH9PpCeazCaJojoYTwLYtuK4D33fg+S5cko5K2VdDg3H5KXY3kiwVME5WlYkotcR9cjRJEUU8BwXLbaHV7qDZbKPWvg/P81Ajo8j3BXwXMiPv3k2qrriKQBWBKgJVBP5oEfh2izJKYt94aeES2mwVvVLF4459VOwJfzwx8OHJFOnkCrd2t/DjwxWxKOMTzGd18PpoGnLrSrju9SphoX4PAYOJLKYvN0Shmf1hl5MlPu2PcDQP0DRzHGxv4PZqG11LVykpplVW23WlUr/oQw2TaDmXvu2ycm3QJzlOkPMB7Xng1b4eXolF2WWYYNdzcH93G4fdFursJ2fPrwjT6XOnz7IEkKDFSrQyOyuLRf1VgF9miZK1YbpIbBNBmuPp+QU+Ph6KyNV7qx4O19rYbPpokXqndblLGVc57VKcxrBJidcUa0LZUtAMOX3CNTwLDR+zOMPHL8/w9M05/EYLP9nt4c5WFx2P5xuLhzcl0ksKsnisF4Jmhs2zZ+VAm74J9Vk8swOA/dqGCRrEXS0C/ObpGxy97GNvew9/c38bGx1HeqkN0rXp8S7CeDf6zlVBeRf/bS02JmNwwyQCPYWXvGEisus46Q/w2asznF0tcLC3h5/dXsNak97sPE5a+Jazmvt2jFLETmZRUUEWDXvx1y685HluysTFwsTR2RVeDxZIwyEO97bx/u4a2p4Bk1ZuMt+1LRwp6WWKRM5TSjBanbycUddjMMasuDCpM6E6+iVeX07RbkBcA25vtNGyEuRpDNsmK4HpBzIg9Bi6as9YWFCZJ+BZz61C2pxXwtYC05FExBfDAJ+/PMblIsXPNkzc3T/AZqMJJ0m0F3mhVSDfXUlYaAKomZGtkFJqXvu2F/ej0ODXSu+wxAbtn88WeHrcxxIeNrNBVQn/oy3J1YGrCLwbEWDyO8ttcTZhYjyNM0TBFHEUYDw4xnJ5icX8Cml2Bc+zUPNNtL0zWJYpQNxzTNgOP69gWnr1ommjfihr9hiZVWy2gcE9hIU0tRHFtgivBqGNJHXE2WUZWYhi9oQrWN4v0Gw20ev10Ol0BIyzh/xmf/i7cYeqq6wiUEWgikAVgT9mBL4dhCvWC2++yqpfIZRS2GVleSbU8SczU0B4NLzA7d1N/PhwFWsus84Z6iwZ3wDhGkiWXtX6ASqSqFLJlEZtAa/sAzcdV0DP1XiJTwcTvCEIVylubW/g1mobPQIZRSG4a6RSjFWIqNDvuShNE4pdk9YJRkUe1UBi2+Lh/Xo8wacXY1yGKXY8Cw92t7Db8lETxfYcVkF551HYWyvqcYL0+agn4tFd1brvnNXEQlwGFiIqn+cKT/oDfHo6Rmz6uNdzcHujg3Xflt5z0uYEBBe5CG1PXsTECq/p6ExilIANaaC9ugwTITwEGfDp8QBPXp9Jz9tf7HVxZ6ONJjcqmaZSEyRqIMzr573R9VZlE3QXwFOSDdzGELwuBFgTvpH2PI1z/POLExy/vMD25hb+9r1NrDVtWFmqx6DqPH9uAORrH3iC8ALcSjJGADjPgefGPIqJxK6hPw7w6csTnA3m2Nvdw89u9dDzAYt0RSYe2Hct4j1vQfiXvOZLQTPxmtUgHEkI2AS9FoaJhTfnE7y6miEPxwKQH+z00LAzUUaX8+KxxVed96TgWPA8BYRz7EI07eYYqT43jnG+NPHypI83gzk6dRO39ndwsOKjZkQFHV1BmTSPI7W+BOGcSYwFzev13NcA/O13kWru7EcnJf/xNMGj16e4XGT48YrC3YMDbPieVP3le0XdgMKOh6BdJ6F0XzjV92GUPeGaYs9kgrQ/UPzN8RHBxC9PZnh2coWl6WM7H1Yg/I+5KlfHriLwg4/AVwTMrrXViuelJMP53OZ6Q8vFDIvZArPJJYLFFJf958jSCVS+RKMZYXWlhW63DsSvi/ynoW1JLVOYPjRxEFJS6Y7BB6cITqbI2a5mNWDKM89HlrtIU4XJNIbjtmDZPpaBieFogsl0gelyB7VaA53OCnq9DbTbXXi1FlzXF0Zb0VUnd0jzyrTQ5Tdslb5yF7+ynfrB3+PqAqoIVBH4k0egtK76ElT73WsN4YRenTVe+cbXzY9rEHJjA1pYZH0dGv4Lobh50G86v991Mn/yCP9RT+DbQXh2A4QXfdB8dDIjzB6pjNiWFmUGad0ZPh2l+PXxGPn0Cnd3t/Bwr4uduhb3InDSNDFiQPa/6tq3iEQVgFUrm2r0qVg9ll7wgmhmGBhOIvz6aoYnkwVWkxgP9rZxd7WBFZeTSbrVpRIt00sE0wqvUWMplUwCHdqWaRDOamMxXp4hMSk6ZuLVMMTHJ1Nchjlu1TM82FvHdstBiwCZoIvU9VIhlRuJsrorQEePITHS7cMAK5p6d4DApKa7gUf9JT47mWCeAA96Nt7fX8d6Dail7CXWVfabY+jz1NelK6+6M1hfA3voWHnVImVLw8EsNvDbVxM8Oe/DcH385UEHD7faaJukrhNA6ko7wa5uDiBAJRCjhzeBtO51F716i/ZWPHIMS9mwSOdzHPTnOf778SX6F0P4nof/+GAbt3s1WFkOj/eRp8tz4lj6hhTx1rsxHSs9Bwo3eIkVe8lZIRkbLi4nKT56eorL+QKbmxv4i702DlqO0MQt6QEsNAm+NEZRwRYqeakqzvvxtk9Q+q9h4TQHXp/P8eRsBDuOsLe5joc7DWzUDF0XJtBnkkAE4LRQnqZpl1Xybx+D1/5imePJ6z5OpiF6pon3bu/h9qqJhkpEfMjIyaDQCRRqvpcsDbMc42vXUUgNkq7OZIVh4rfDFI9en2MQAD9eMXHvYAfbdcDLSSYvp44m/ZPyzsq4HofXpzfCmplSztlivtFqzvIQGxb+6TTAo+M+5vCxn1cWZX/UVbk6eBWBH2AECKb1mlzqv+jUuuTGWemmgQnbmkT3gylHC5SEScIAs+kEk3Ef88k5omAG2xmhUUvQahpoNOdwHAXLjGHdcPQoQ6SfAoVYKvu/S9pQbiE3l8itMQwlpo2A8q8VzpN0KRVu07KQJy6CZYoozLFIMgRBjmXAJPI22p0NtLrvodndhOPXAZ8JWDLeckRYwM5sNFS9eM59OVl6o/Jwvf+RJVkobtWrikAVgSoC/4YIkI2bFVSi8jDF2qIKmq5YKxaYhSuyygqxZLFeLF4lA7mslN7EyCbZktwTUrBau0LJHv4r2LyAiPqAXwLxZSHxLQaU4s/1q2gYLffx/4Zw/BA/WoFw3rUKhFcgvALhFQj/Ia7g1TlXEfieROB3gXCeHveAmjTGLSH1LFIYtC1dLjCdnGM06iNYniHPh9IEs7EKeBQr9Uz4rtaI4WfzQgVdZ7jLXrBc/3vh563JP3qDSVULZcQwBCQzAc8ULtk/PJdAzoZq7FnqIEvJvjORWgphmGGxMLAM2zRtRG5sYG3jLlrtFTitFREpJQgPswhObqNhfgWEl7vbL8nqvAXeFQj/nkza6jSqCPyQI0DhaimYFa+bqFp+rdFwTraRME7597fOS9IKzHXzujou7yhUlvQxuXZrDM/kqvxGfi9lT3b/mHTLIimUQpl6XTZyrrM3zknWwZsgvETwJVon2/PddJ6oQLjMuaoSXlXCq0q4LK+yNlaV8B/yc7k69yoCf4oI/EsgvKTlZHmKOA2RBEvML88xmZxgNhvANEZotRM0GjZWOwqmkcEy6QdS9uIYyLKwEGHhQlVUUwyt1aIr7iXv/e0G0LBJTa8VejFe8bkccBLkSYw0TZBnLkzDgWm4SMwUaWogjixMFw3M5wlmywZqjW202qtoru6h1e1qtxCVw84t+OBxb6h3ViD8TzEFqzGrCLxbERC72YJt+hYf6xiwBffGS2AwxXYzOuZoYq9ZsHRL+PvlyvhXP1wMcKM1Uqjt18tzDK7tuUrhGG39YaFC3QTcRSLyS7/Tx61AOMSFSQtWGxhOR2wNrejoFR29oqNXdPSKjv5uPdmrq60i8PtHoHQ/uUlHl31YuVGjborKEEUB5vMxltM+FpfPkKR9KIRotiZYWVFotlyY+VwqPOy2MpIm2CBkwEPmBDdOrNzQ0cs70/ZmdIJga5hiqxb3dvT2rkFRW0MsH0kxZztRBssJkKsIGVublCt0dY4T5AEMWmwqG2HkIQhSzAMPkxm9xhtod++jt7KLVnsNrtuFxQpOWfF+WzYqNqHf1PvIfMBbK83fP9LVJ6oIVBGoIqDBqyEU8a9XkanFJZaK0j5MB6sMWZohNiJJVrI1iG3F/BFLWtFBUjBMNrzqtmP+WMqBlTtIZR03YVsOLM8WgUyLFriWroSTwcS1NM0SeGZP3x75h5utNzdBeHkH+bsKhDMaFQivesKrnvCqJ7yqhFdP9yoCVQT+dREQzEk3irebQpVrP29Y3ARGmE6HGA76WE5PYYQvUKtnaNRdEWCr+QksqVwvoVKFPKUoqC8VasNwkTnzwibiRt85PcCln1D3oMuPiKICWWYgTQwB4fJ7UjeNUAQpbXcJ085E05QimNQLzVIKr2k3Fv6kigrqCnHm4KIfIkkNOO4ums1NdDtbaLW34Xm+FggtN51yscX/X/fJfzmcFQj/102v6lNVBKoI3IxAUYa+Ic6mxXgV0iSRdTBLUywWS8xnMywXSwymL+XfszyHylIB4WQDR1EofxcGkkHBSy3c5rkN+F4LCXWKDROO48OvNWXd666sw/c9+LUaLIcJTlpY57AV3SR0kkATmcoa+zdpYWguPG2N38VXRUfnXa/o6FVPeNUTrveQFR39XXwOVNdcReAPFwH2Kd4E4VmiMaqZIo4XGAwucHF+gmR5jq5/jpWej063CculYwQtypbwfJO7OSiC8NyjTylgesjUoKhoU1yUwpuk77mYjOcIwxhZYSMhrHSlEEUp5tNQg/BSTMgIpHpz594q/JoFz9dibnHEjWgmYJufZWWdZpjsZafIp+evSXU8TrqwzDbarQ10u/totjpw/Nq/AMK/vMGsQPgfbrpVR6oi8O5GQIsbly/d262BbhYnSJJEwPfV1RX6FxeYjEa4HHwugpSu66JW81DzPLiOjfl8Jq05N0E4tTaWYYrJNESSsX/chOs1UK934Ncb2Nm5hVa7i5WVVTQ7XbgehS9NqCQucpJFn9A1wC7TpF+5Y6Wx1Tt4IysQXoHwSh29Ukev1NHfwcW/uuQqAn/ICJQVaNBWtKAysi6dxEtxgshUiOHlKU5O32C5GMN3F9haHaLV7ImQ2nKaQqWWWIHRNaLRdOG4FB4aI1eskOfI7Blyiq6ZNZiqg8UixuVFisv+AufnA1wNAtRqTbQ7PYRBjNH4ClE8g23VMZ8zATBAo2nj7t1bePjjLdy9twfDzDAaTTCfLTEYjHFx5CFKQgTRDDnmcFwbrm+it7KKXm8Ffm0NcWTCpF3j5h2sb+3DqXeh2J8p123BNFkVuiFkdC06VIgaURa+elURqCJQReA7ROCGjvmX3l32DydxIFDcdZicTJFnCRbzKR5/9gnOz05QdxyQkTQeDdF2L6TiTQC+2uug0aBzRAbbNmDbFixp6cmEVp6nGaZRhMv5HOPpAvN5gDx3YLs9OE4dJnrw/FWsrG5ia/MeVlY34NcagD2XtdBxHBg2k5w8JkF86SVZ9CmVmdGS2PQdYvHn9pYKhFcgvALhFQivQPif28peXU8VgX/nCGgQTjYNt4y6F1qqMkaGPI4wuDrCcNhHEE7FVtOy5kD+EuNhiNFginBBkSEPluXCs0xsbLaxvtFFqx3D9y14NQOJGsE0XRhmHVHg4+z0Ci+fT/HixQWOjs5xNQhRr7ewurou1pKsvGdqiSgAZrOZ0DLXN1p4+P59/NUv7mB1vY3lcoqzswvMZgvMZwHG/boIDGUqgjIW4hpK2jrBeKfTwdoq6egr8FgR8nvoru6gt3kAz/XhuO5bC9C82HQKJVOoANd3RFUg/N95dlbDVRH44Ubgd4HwLFdIVS7GyBSnzNMQi9kQs+kYl6ev8fr1M4wGl1ht18Xmt91qoIZLAcie56CJ6kd3AAAgAElEQVRe98RZIg4XcBxLQLgpYhrsF2dSNMUyy7AUdXULSZJhscwwmyssFwnOzgPAbMG2amg297C7e4it7X30tklh92ET/BOAk+Zu2dcWzJqWVNwP/t1U39TW/sO9Yb/HmVcgvALhFQivQHgFwn+PRbN6axWBKgJfj0BeVoJ187X2BM8TAbGL6RivX32OIJjCtulVG2K57OPi8hO8eTHE8GoKlbWBzAf1gZo1H2vrdWxsdbG+lWFjs4vV9QZaLYU0VZjPFc7PYjx/doQXz6Y4OZng7HyA4TBGvdHC5uY2vHoDppkiSSYYXM4FhCtlYv9wAx98cB/7tzqw7RyDYR9HRydYLCIRZ7PSbVi2IZV3w6KIUYocS6RZCNe1sb62ia2tPaz01uDYddTbG1jfuScAvdGiKrAJ5Kb0Ympf8wKEK1aBdNwqEF59g6oIVBH4rhH4KggX729KodHmMVfwXVuE1Qb9Y5wdPcPV1QVOXn2Omm+i1axhvethdaWHdruJthNJVZzilWQBSe+3SpmzhEEkTxBOZEihyywRDwrlODC9OqE+wnmK0TjFjAnLuYUocjEYzDAemfD9FtbXd7D7YB9bW9vora6BrhkUhbNs6nqU7CCdor1eEI0c6itq7t81Nj/091UgvALhFQivQHgFwn/oK3l1/lUE/sQRuAbh3FzlGdI0RpYE8nN1eY7+xXPkOYFuiuHwBCen5zg6vcJ0QiolKzNN5CkQBCFqdQe2RYqkQrtrYf9gGweH23h4bwuTyRxHr/t4+uwSb96cYTBKEUUKk8kCk8USfsPH2sYaGk1Per3HgwnOz8ZyXN9rYG9/C7duHwLGDHGywGg8kIp6Eit02qvY31mB7dhwHCoAG1ptPc+QJbH0WDqWhdXVVezs7GBtbQ1+fRWNzi7W1zelN9JyXDaRI01S2Db9cisQ/ieemtXwVQR+0BG4CcJLv29dYabNmAPTzDC+PMfzZx/j7OhzLGcjIB3g3p1t3DrcRruWIcsipGmIzFzDcrnEYjmHymI0G3V0u41rv2+bwJykHUWAz0SqCVOR4VMkEKGQKRM5BTidFuLERr8/xJNnfZxfDERXo7n9N7h37x7u37+PTnel+CgBeNm/Xvy9bNMxCcILy8kf9J36/U++AuEVCK9AeAXCKxD++6+d1SeqCFQRuBGBjBtCU8xtrtV2k2iO2fgSw8ElJuMjBMEM89kQJyfPcHo+xDyw4XkearWa9A+yVzFNU9iOQhoHCIK52Jd1u22sbazgwe01LBYhLs7HOD6ZYjoLoNAQKzIKswVpBNe30WjXYbtAEuUY9qcYXC2kH9H32C9eR2+lgyQbIwznWAZzDK6mSBNgc2MXd24XHreGCcukJY8tP6YisE4QBVRXB9ZW13Dr1iE6vR04tVWsrW1ifX0djWYLlsFrUUKdr0B49TWpIlBF4N8Sga+CcC0cSUq3ASMzsZwP8fTJF3jx/GPk8RXaTR+395tY6djotmuwrSXiYIZgOcXJuC7rWBgFAsrrNR8rvRZarRpsx4JjKVgWj11YPWY2nMRGksXIVQbTNmH7PmA7SHMLmXIQxWQUxTg6PsP5xRUug9uSqLx9+zZu374jWhoOF+Tr6jefE0T6hXBbBcJlelQWZZVFWWVRVlmUVRZl/5anZfXZKgLvaAQSBW1tU4DwMAwQB1OMBucYDfsYDV7h6uoMFxfH6F+8xmxhwvTuoNFyYBg54nQCy07g+Q4UWDE3EUcxZtNAehHpT9v2QjisNMNFGFlCL3f9NmzPFWucxAhgU0zdU0izBeLQxHxkYDHLUKs14DoNGcuyTWRqimWwkIr91eUEUZhha3Mfm7tjpGkmoNyCi5pXR83rwDV92KaNKAyF2s6kwZ3DW9javQW/tS709PV1KqavwPfqMMjDFwX3qhL+jn4lqsuuIvAHicBNEJ4JlVyDcJUCSZDi/OwFfvvJb3Bx+hRb6zbeu3eIvU0bFmZw7RSWOcNsfIXB5Tlezg/h+774fMcJgXgM21I4ONhCq9mAbXF91P7eZAE5qQs/pvtDLK05MBMoI9FdN5aJIM7geD5Mt43xeILjk1N8/PRAqu31ehPvv/++VMTbrZ4WZhMPclqg6b+LfVkFwn8HCE+isnX+xkRi/0Bprl4wFPJcTOC/mNr49UkMNRvg7t4WHuz6WPPYYkDDzlj6w6Qbvzgqlf0Mu1n8jr9Mi3HEFV438eekgxl8umM8ifCbiwUeXy3QQoL7B9u4veFjw+GNzKV/gTQ4bQhaZFl4k9mXJf9rIDd57kqfE3cNotwHpCZFX4DXwwk+Op7gYpnhsOHh4d4mdtsWWvJ53eMmf/LzPFRWaOt7FpRBRVSLp6zzPWIX8FYFNTVtpMrA49MlPjweYhQrPFh18aPDDWw0DNQYI5nZb8MAevgp/l7RsE/GUODDvRyD8YxZgpDfxZaNWaTw6etLfHp8Djgefna4hh/trqHFL1ccATxP9qcxRowVPVjY/wEF5ecwwD42Wr+ULwYo0CqHhoHIcjAKMnz06hxPR1PJiv39vW3cavuwkaGuMlG7NW6OIeOkOigWxXrejiEEFfFTLa4DCkvLxeU0wcfPj3A2j7CxuYkf7bax17BBx1c7iYrqLb/IxXWU9lriScupU3jHSpsLZxvvGe+fCWVYuMpMHF8s8fxsCNMIsL2xivc2W+h5JiyeT8rz5SaK91bTaPS5RjIvkdBztlB7FM0dUSUCLPYQcv/l4EWg8OxNH2ezCLuGwuHuFna7Hhp2KoIYvL9yPw0TOZV1y3mTc4wMSCOA1RTSdqi4W56EZUjWLMpNfNJP8OT1Oa5Chb/ZynBnfxebDRdWTGGgwtGH3w9DIaf/LbOnkkHlfU+BPJRNrcRRYlacBHt5XAtxZuAfjwM8OrrAVDm45Q3huQ5qvouW74oip23mcCx6QxrCOGLvEH8yw4Cpcph5LiHjg4NXfD2zMvoA068yh1pGaNbqONjbRM39Jj/JP8jzrDpIFYEqAn+UCGjqNr/ohqKAzxzD4SuMRyeYzq4wnV7i6OgUTx4/Q5Y42NjcRpqbGI1GsmHjeuh6jmwOLcuSCnmjzj5EA4OrK5yfnyNbTtBqNtHpdlFvduQ9lmuLKBHVfC03h+tbCOMlkpSq7DZ8eozDEWBtOT4s2xNaeZ6bUlUPwgjLIMF0QuG2AMqy0Go19YaUnuXsnUSGWt1HvV6D79hYzKkUPMP66gYOD3ews72GWn0NrfYKtnfvi52Z43Ljahc2udwU8NkjmwYoecZ+317/Colio9yzfd+upTqfKgI/vAhksl5w58Q1p8BL3H+mNgzTFOiVZAU0MhWC+RCTwTE+/OX/i5M3z/DzH+1hd8OHayus9RxkaQTb5t7SxEX/Eq/eHCFedoWx0+t0kacxxrL+zrC/t4lurwO7TkdIA5mRIqaAJij8liGNqXFhwRHMRM2LHKbtIkxoQWnCcH1tibZcILis4dWbKzx/NYHbfR9/83d/j733HsCoZbJPNLnXVxYcw4VKmXTNYTgVHf1rlfAsCb8BhBNMaRB+bcDO/q8sw2djB798swDmQ9zb38aDvQY2feazcxhpDEN9GYQLbLFb1yCcvWL6xWEJni3BhrkyYVomRrMQn40SPJ/EqOcR7u6u42DVwQoxDB+UHIPARQ5xA4SbzATwVwqZwcmtIYIRFyCcU4KYKld4M5ng86tQAM1BzcV7O6vYagCyFZANBsGfHkM/TwsA6BF82wLuOILGPgoW3y/CB0Bqu4gyA0/OZvh8sMQst3CvZ+Lhbg+rrgGPAFGLyRZwT8FgrPNYAJTyXOQoQDjrBALEFYwsLEC4QmB7mIUKnx1d4NnVGKZfw0/2uri/0UXTUDASAi5bKCyCVAsNBgFjAvQzqAIgy3VQuJC/zwK5H3wtHRfDRYqPXhzj6WgGu1bDf7y/i1udGmyVokmYlTEGRML6MxoDahCurC+PUV6HJBMsAlOFmeXhcrrER8+OcDqPsbm5iR/vdbDXdMAuO4fgVDQheQ1vxwAXLoabQzNWBIXyTn3faX2j4biJfurg+GKKZ6cDmGaArY1VPKAAkG/B5o0gv7IA4QST5T01ShAel8DYKE5BJ3hgU1mXl27jeWDg6ZtTnE1DHNgGDncIwmtoWrTc4UlmojqpzHLeaNdHmTd5BiONoITSaEKJ7Y3+SipWcgxLgPhnowzPmNSJDHzQGOPO/h426j6cOBd6KCdKbnDjdwOE8+6kDFQCKFI6vwrCdftObluSZ/rleYwnJ0PMDQ9byXEFwn94z/fqjKsI/NEjIDY0ykCeJphMhrjoP8VicYEgmGA8ucSrl0d4/Pg5TLQksRpGCcbjMaIoEt9a/vBxyWo3lXp9vwbXdbBcBphOJ1gMLlBnD2Oni2a7C9f3ZE3ke7jim04mdPQ4DZGrWBKNeUgldhdxnMqmkRTxMIrh2DXpX6S4URBlUsUZjcYYTpZyHhQ0apPKaZtIkwCuZ6PZaKDVqEs1fDweodlo43B/E7cON1BrbKLe6GJ75wH8xqZYpQFOAcL5EORzvAThXG+/Zy/ZM71VcP9OZ1eB8O8UpupNVQS+SwQyWS+kfAGDQFV2rzay2IJl2wLCZVtqEa+kuOq/watnH+Po+SewjRR/+f4Wttc8wVo1N0GaRLrYY/sYTaY4u7iEixX0ej20my0gyxAsl4ijJXzfgee7cOoGTAHhGeJCw8M0qJSuhI3E1pwopA5HLIlGrp+GZcH260JVT1i8mvl4/XqAp68muFysYPfwNh785V9jba8Ln2s8QuSpCc+qwSAI57poVyD8ayB8oVgb/m6vDBk+HCT4Hy8HUMsR3jvcxYOdHjbYYwAFD4lkUzQkEggsQDODJw9PWpkQUnHS8T0FTJbmf/0pA7M0wUeXczwZzOGrEHd2N7HXbWLVzOHCLMYo9QN0JY7/x7wLby9/UqQyMv9V11D13whNCUOPgjk+vBjhfBljv+bjve0NbPoOWojlODo7pWG2A4I1/o3pg5ROe8gE7gkhT34cObI+/wgOEmXg6XCBj/pDjLMcd3s2Hm6tY9WyUEMICxZMsOKpM2KOHJXnTIIer6EE4Txz/cgsx2CcFnCwyBQ+O7vCp+eXAtx/stvD/ZUeGnJ2S7CWTJqdkiviSASp/HTOfBe4EOhcnFnEiO+J5Br4rhkcDJIEH704wsvhDC5B+Hu72G/4ctSaxKgA+UUlgLF2JMIKybeMoWeCgQkc9IMAHz57jf5Ug/Cf7HaxU7PhCWQkmBZjBrkOfU95nqnMIp4Br7aof1/PPRuJXBdn24WycXQxxrPTEQxjie2NNTxY72LD5X3lUXMB8nwvj6fvIn9PqiSTS+X91rOC0dGLJq/QQgoTL3MDT45PcTqJcM+xcWtnCzstD00jlbjzLFOJN+fN2zFcGUP/NgWTLyYSuUIN9PmpGA5imPh8HuPZ8QXGsYGfd1Pc3tnFuu3BlQjoJBijwk/qmav7cfQ2kOccyzloQyHOPz1GrCJkhidj/PNgiScnfbrm4v3lqALh321ZrN5VReCdiQAVcKUnnCSzcI5+/xxnZ58jzaZQKsTV4AKPH7/A8+dv4Fg9qWbPFwupnhD0NptNqWxL0tYwEMekPyqhffPfWYUJJmcCuOu1JrxaUwhUQRTJewnkLUeh1qjJJtXzLHi2BSNN4Dge4pg0ShNZbgqoN+BhGfCzCTJFld9YxNvOLvuIo0iYPpubq1IVD4Ml8jRFo1GXDSyZf6zO85z2dlbw8L0dNFrbIi63unEHjfYu2p1VGIb3FoTzKSFMPHKBClbT92l2VCD8+3Q3qnN5ByOQyz5Mg3DuyzRespHE1KbQ7BkhxwKYL4Y4ev0Yn370D7DzGR7cu4WdNRe9jgEjDWGoAElE/QpDlM3jNMd0voTn5/BcDx57tFOIiwMLX7J+WyZsgmSpniukLAyqTApolmHDdlzkmYnZdCnMIYpxZkqJ/ZjfbKHRbAibyVUWrvpzHJ9H+OjJErMgxl/+/f+K93/6EC2CfyKm2IBv12EpR5KTLM69i69vFWZLwvQbQbjUqYvKoGzjSUfPUnw+SfGr4yHUcoh7h3t4sNfDimOJRL2ZJdfeoQJsigqlxzJbUaU0C0q0nmKs4LFvi9BGV8LHixgfXYzw9GqMppnh3sEuDjda6FqsCnMMglUNfwkmhP4KoBGRIqt96JjdkUwTM/ZprqnqBFlmAcInM/zmrI/zIMRho4YHB7sCmuoSKYWE3qEEMYpj2rBJvSPQzwPwC0TYlJHyK2MAVjaXBz/LionjI8lNPDmb4sP+BSZ5hvdWfXxwsI01jxXeRKj3qSqApdjnaTDIGFp5jNzQY/BirlMZyVz6z3itgV3DPNaV8M/OLrkTwU8PV/FgZxVNk6A+0V+cnFBLbwRkNFoU8M+McE1XRXUyQV8HUwi8H9z0zC0XV7MQHz1/g5OrBTy/hr//YBeHKw3YeQaHXyiZOYT2JUBWsIpquxJI+HYMuQ7pQKAvK2OlMDE99MdzfPTsNYbjBFushO93sdv24JoKJtkBBQhPja+OoaEq6eiEzQSePBO558zcs1IDExepjTdnIzw7ofcsQfgq7m/1sF5z4EjMeR1FikLmuwbhzOKxwp6xveDGGDpFoeCazCByrll4uQCevj7B2STCXdfG4c4mdlgJNxOtvEsvRqnYO5q6LbHQaSE9Bqvd+jp0NV5X9B0zl7QWgflnVws8eX2KQajwi66F23u7WK/VYMcJLB6TlXCZgmSCUOmSDAcTVs7jK6RWJueqv+yGUPH5LbJtQn1LHgW/PB7h0ZszzJSDO1ZYgfB38WlRXXMVgW+JgNjQkL2WZphP+zg/PcLV5WNYdgjLyXF+doKPPn6EN0d91HxWimtC6fZpR7a6hrX1NelVpDjbfD7HdDLFZDqVtajT7Qj4dYyJ/LtpcuPmYTFfon81wmAwwny2kEpMq9NCo0Ww3EGvXUfN4WPQlwpNkiqpvk8mM4yGM1xejcQf3PXraLc7qNcbCJOZVOdZkedzp9ftIokjzKYz2byurqxIFK6urmQDu7PVwk9+vIdObw+5stFs76LVOcTG5i5Mu6lbf6SPqQLh1ReoikAVgd8dgVzpSjgM7sffVsKTiCCcpUaC8BxxEuHi4hXevPwcR89/jd21Bn720w/gYgbPjsUv3LIySTCy2xRuQ9oZ40yh3p7JupWTTk6IRyzDtl/p1TZgcW3lOs72Xe6k81wYxpbpwXQ8sZAcD+fCGuIammRkcwJ+s4aVlRV0Om2stBWCpcJ0YeOfPrnC05dHePhX/wEf/OSnWF1fh+fVkMcWPKcu4F5AeKWO/g3CbKmGUt/plQKfjyP86ugS+WKI23vbuLe3gp7H2q7uOC1fzHcUxF14N1s/pdeck4KTsKBFXf8JzMMcn5xP8GwwQd1Ice9wFwcrNTTYyiqVVv2S9uObY7AYXZaNS7aVtCCLkoz+kNCXgZNpjA/PCcKDAoRvY71mCQVa6Lw0sb8GrwBFBHW7OKnWxSClCj/HYJ+39GuTskwlQeD5eYgPLwjCU7y3WsPDvW10HeblWd3VVdoyLGWlWlILMkYhZqBJA/rFXniOTdBmm4gS4LOjCT49uYByPfzsVg93t9pgh5oL9itrgF3mnQRwFZV7g1kxuWNFY3s5jlDJdQtCbJuYBjk+eXGBM4Jwr4a/fbiB7Y4DttDp3m+ez1eobXJREpTvNMZwluHjF6cYjxJsbmzgg706Vhu6Oq/p88UYZbzLw5d/3hy+jNWNz01z4PgixvPTMSwrwNb6Cu5tNNB0dFJHUo7lPb05b5g+ZBLJYrW7kCAoppiOJdkEjK+JkyjH86MxzqcRDoWOzjiZsKUtgh/Oir7yYhLfPM9ijLIzqGjS0HR14V7oMZ5OEzx+RRCe4xddF7f2trFWM4X9KK9y7pf0jPKeavcJ5HbZYHH9VSjGINDXqYWP+kt88foUs9zGhuJmtOoJ/07rYvWmKgLvUASYTI3DAMOrI/QvThEs3sB2Y3i+gdevX+GXv/wYp+djtFr7cB0HURQIuN7d3cXGxjosUh2jCJeXlxgOh7i4uJAKzcbGhliCdZqRVKwpyJblNkajKY6Oz3H05hTD4QhpngldnUB8fX0N+7vr2N3sol6vI05ShFGG2XyBq6sBnj19hYv+QPrAO71VHBwcYmNjE7WmIX3qPA/2pJO2SZV0gnxuUjvttvzJ80vjBLvbTfz8r26hu3KAxTKBabPKfxt7+7fh+N0ChHPxrUD4O/RVqC61isDvHYE81201AsJlA0c8ZCNLbAHHrAWmaYLZfIznz3+L0zeP4GKM9w7Wsb+7CRUPoNKZtBl6rgHWGYk5EsOTgmacAc2VsaijqzRHTejlDozMEDcHEU2TopDGE8rUe2G2xarcgWXT9cHEbBZjMpmifzHEMoywoKaHbQgIp23jzgaBUR1p1sRnLwI8evYKVmsTe7fu4vDWbWxs7sA26nBMX6ukVyBc5srX6Oj96TdXwvlmPoQEW7JdOCOVQeF4muHz4yuEsxEOd7dxuN1F26UKnoJtsNqmUUAqGRadefHztOg71vXrEjPwbybFp6RaZ4hYy3Se4dVVhJPBBJYKsb+9ga1eDQ0KjpkaOnIMTZvW0gbsa10PUmnd5k/K+82qOc8kYi+ZridHInQFvBlHeHk1wSgIseX7uLW1ipWaKbRwwzaQsnJ4rXalq4nceLQyUpANqfCLwFbRr+1SlMo0JFOUuramo59GeHE1wjJLcNB1cGdnFR2y8PgNMU1RHCTAKon1Vq4rk/Wc4I7XpMXgWKHm2Xv8kkgSwUBA0ZhE4bM3cxydz2E5Hn60W8PtbR827V+iVK6DPcURe0XkxSq1rng3U1KddQx5PH4BGVcrz2A67Es2sHBsTJgQeTnBqB/Ad3z89cOOgEsVZbCodEsMa5pIyjEMzT7gGB6pLzfGkLHLMUiDKcYYLgn0h1gMU2yur+DBjo11JvTY55fynlJo78tjSBWXbdlSiS5q14UwWzmGLDCWiSEsnF2meHkewLRCbK51cHfNxopDVkUOlrMpaMF4J2UlnO01Kpe5EnA+lHOBSSBa0gDw+O8kWdgWLgIDL09C9OcpunaG/e0WtrumZiUQAGc5IoLh63mj7zXnDY8dcC4UonA6V6TBu51lUNLvbeD5MMOr0yvMEhOHTRO39lax3rBhhZkkiWg3EQuFXY8jc1MBbgaZA0tHx0mOr3gdudwrFaewfVLuDXxyEeDF2QCh4WHduqxA+O/9eK0+UEXgzzsCwhVSmdjlDM6eYzzsU3kDjhvDdYHnr17jH/77r9C/WqLZvgffc+VZQRC+tbUldPQwDDGdTjEYDDCZTATokpJOkE67G8ceIGFvt+nCdlpSxWZl/eJsiMvLISbThTzzHdfVFjmHW3jvzjqazRaSJMUiCDEaz3Bx0cejL54ijGPpP9/c3sXu7h663R4cf4b5fIHpZI441tTNZl1XtHkuNU+n5Hl+uUqxv1vH3/1iH92VQwyGc0RZE60OrXnekz5xCoZQDZgba63podvtvnevio7+vbsl1Qm9WxFQWUHNlrWiLPHYUJkFk4zPVCEOZxgPL/DbT/8H+keP8KNbbdw52BLU49sJ8nQuehrCfjQ9aUqcxjYWYYJllGEaHMnuu+F72Oi20KzXhQnLtVjT3/UKpetPluA8aimREi8MJNNHFNsIwhhhnGM2meLq8hJxFKDba2NjYw0b3QUcv41M1XA2NvDy9RkevxqhvXKID378M9y59zPUax0Y1NESLe0cRtUT/nUQ/v88uvxmOrrQegnC9YMkp4pylmGe2RiFGRAv0K776NZc1MxclEuzhFRqdtqaSAz2uGpRLduYXNN8NR1dg3GdlCEYFSKx0K2jFFjEwDLORbiKyswN14RPyCrgIkcmdG2Co3IME91kLrTbjHRcsxBmI/BL6ONpCT07NG0BdOM8xTzJhU7cQY4uxzAMOEYsdPZIpUhkDM5wB3Zuy8PZx1DsvURHUOjRBIMZjGQB16F9ChBaddC8tL9QWKQRojTFih1hvenCU7EAXVgeEsXO5do1MLIFWOawzem1MBtp0lIzV7lU0CmMEKUZpvCRWw7OlxmSpaaWbNYS9GoEV6wghELTJsU5MSmIoL8A0sGsFLyMyZKyJ9yW41Pd2spDWK6LOMsxsUict3E6i5AtWdW1sdsBOm4GK4tFIEIqqIaFuOhjEdGcf2EMg+JvTEIYBmZeG+yGuFgkSJcW6p6PjVqKlhXDYZYwj+X4pFfrMfTmphyDbQJ6jjEpQuo+6ei5UMV1dtDE2GhjHuUYxfSDDVHzbKw5ufT/W1kCU4AuF0Ubicl7qlVybcW5bCA29b2WOatM2NI7k6PGSjhXQMPCKGtiNI8wS+k1G6JZ99B1czSMGA6zG3mKWGkdAX4/hCivMrgqFio/M5hU1S+/iByb1+KqCCSqMDN5mdYwnIeIDB91c4Fuq4kaExFhAM+mcnCGxNDq5KU6OinpbsYEhomQ1CPpHhcNN7h5LLHyjEjuIywbJ7GJAe+F28DD6E0Fwt+tvUF1tVUEvhYB8akt07jF35lwX0wvcf76U0zHl2g3F2g2WWUJ8Oj5S/y3/+8jnJzP0F15H2trK/AdE41GUwA4E+1BEGCxWOLo6I3sKUin5IaSlfDt7W24zlgISpbpwrQaSJIcs1mKxTzGbLbEcKQp7FGcoFavYXerh1v7PaGZs7KzpKDaZI7RcIxXr95IKxV701fWNtButwWQZ7hEGISYz5ZYLmOYhik2Za7tivq759rI8xSj0QC2beDBvRX81U83sbJ6G9N5jPHMhuPtYnNrH+2VA/heQ5SEafvDz+sc+k361vdlcrH9jLZvSrzapb+fCeiEPfWO/F7aDQp7JP5bmoXy/3wvBZuELSjtAt/DJMP3JczVeVQR+F0RyLRSOC3ASjFdJvGorMVCJ+IEaTjF2clLfPH5/0S66OPn99exsdpCln4qqbIAACAASURBVESwTaqOUzDNAUuo88SA6dQwy+q4HEwwnC7w/OWxONp4NrC/0cad2/uo2TF8JxOzKMOgdkYOw9Q4j1VqI4uRKrr02MgU+8sdJBn/3ZWiJoF4FMzg+y6ajRq63himW4eyfITo4PTkEv/tnx4hQRc//ouf497Dv0NvZRO242nxbe57KxD+dRD+f/7PR98IwvlwlN4BixlenR3mwgu3BcNpAskCKolhUR4/I2hgNY7wgou0gcT0ir+zIjm+FmMj4LsGU+w/FsEzXYkTMGWSDtGEaXpa5TuNYLL3IQnlwWZbhCca6Kcmu3q1cFcjWwgIp9BAZr7tCffZ+ZsrAeFBAcIj15FJS5XzWhTAjCM4CUFJeE3dfQvC3WsQbhsDDcIF4LKvQ4NXgnDP9+ULtIAPy61jrjzY/JKkKWrJGL6KoYKpAF7LrSEzXMQGyeP6QW1LJZyoanINwtk7Iu8vAbLjIIwTTI0a3HoTC6sOP6vByi346RB2OoOZLkXsIWf/uO1qEM7/WKUuxN/Y012CcHaQi70Uf7JABBuiLMPYrMHy6+w+Qd1oi5SXFw9hJRN5n5FHyKnk7bhiZ1beUwJ9glQvK5MlvMdvxzDSpVR3+TNz23KMwK7DN9ryRffjEZxkLKITVKlXPLbtfGWMRIoNjvS86zmk+6ALbkQaSlKH93fprMFw60i8DtJ0KsC+ni5RSxaw8hQWe12oFM/eb7EHK0F4IVLHBUnShWQM0NZMA30zWkqGj1nD0F1HbvmIjDoiYyYCF74K4GULOSeuQBJvSSjY+vME2bw+mfs+Uun3L+aCiuQ9iCZIcwWvVkforyPMTSivjSjuwyfwDiM4UYC654m3I6XXmHDRsdB94W6qLcTi3wHC7WyJMMthez7mfg8hGz7qHfz15EkFwqttRBWBdzgCJQD/0p9ixKAwGZ7i9MWHmE+usLWRodejMvkMnz9/hX/61Rd4czJFu/sAO1ubkvgUmzEmkaNI/LdpV8YKeKvVQqNBmzD9HvaLe+5UqsqURTWtpgiuWVYbaWIgTXOxGhuORpgvlnLMdtNBtwW4Ln1xLcRpiiBMhNJOcba6JABassbxWri3idIzRLQtmwcIgwR5pqQKVfN9qJyJzxxpEmIyHqLdqeNHDzfwowcd9FZuYxkoXI7IOqJd2RrWtu6j3e5J9Z7VeUXdGulO+/6BcNYATCabiz2dJJcLgTzegxKEc6/HH/27txasfG9OBleayr/JBr56VRGoIvDdI3ADhFO/SvbnuQnHdJFSJzsKJMn5+sUXOD36FG03w/u7dbTqLKKQIboUeyV+/4hHxoHCPMwwVy0pai3CFC+ez3F+dozh1Sn213383d/+Fe7fWUGzzr5vJgmXpJsKCBehbLpPSd+tL6JsQWhjHihEMf3KXdRcnhudnVjIcuHaFhq41Hpbjg/DW8Xl5QT/+OvnOB8At+88xL33/x5b24eoNVrCptagvxJm+xod/f/61fPvBMK5IPPhpZwuEjSAcCZiYnU7hyd2TloUq6xMZoXaMx9EkRsU9HANBHlHhI7rsYcBQkdnZVfAO/sWVB1Z7sLJqA2dwTUSuFkAReEAVvsKwE5gIyCMyQICHTNHXlqUCf1ZoWEVD97cQOxQu9vAzFBIUhdZZqGVRKjRH1SRHL7UIgW2piZr4OXAzDn52Yu9kISBgHCTYnQaAjoqhktrsVyDcMPxMAwpcGYjSxW6aoaWlcGM5zBJCaHwASvhhqsp59LSq7voYyd6C8IJfVkd57XEC9iei0QpBE4TllfHJLeRz9jdYaNjBKgbIWxWmjOCUFY3NQh/W0HWncepxa53rcDOHw0KSU2ew2UywQDmFJtxfQxp/R46UiHoWAG8fAEjWcLIaKtlCUiOOUbh0U19b4Jpzo1Sgf3mGDZF73Q2BXOnLWyESWYhz31hE3TMALVsDiMJNBBnhZhiEzfGsJXUbuXF6xBveKq8yz0kzVyfG0wHM2dFKvq8L1kyhmsb6Jop6jmPz2p4oY5eMAdKAUFRRxfKuxae08kStiYUY1CZkn02HMNaES/vpXKReaGM0TBjuOkceRJCcUMjjAQC+iLeSkmlW8T/cg30JQ1jvB1DxUxY2PD8OsZmG9MwR+q2kOIMrXodXprDiUL4LhNCGYKMc6cQZss5d1kJZyleKyiIzoHMNwOOXIdmm1D4zXJ9XBktzLjO+m38JP6iAuHf/bFavbOKwJ9dBL4JhBPkJkmAq9NnOHv5K6TRFLf2gN6KiziZ49mbPj785BVeHk2hrAOsFsJppSI6xdD6/b70Y3c6Hal8089WwHMcC7jz3FTESykS5DhN1OpN+H4PrlODZYmcJpZBgCAM5f2G2JQtdPzJljNtmDYplibq9SYclyDeRpjEWCwWkgDI0qGopE+nC8wnS6HI56lCq0V2GgHoBFnGRGuKnd1VPLi7hrv7PpqtA8wWCc4uM4TJCurNFewd/ATt7jqSOIPjchNLEF7orXzPZkUUJXBsrU7PayaIZgW8rH4zZuVej7/jT5ZFEuc005Vzbv5ZEb9+CH/PrrE6nSoC3+cIlHZdyiTjVjv9UOzRJvOVVZRwhvM3j/H88cfIo3Psdj3sNVK4jhZ/zGjBSyFIy0YAD6PIxOMXx0j9HWwf3MUsyPD6mYVf/fM/4vj1F2i6Ezx8cAv/x//+Uzy8twbborjmpOhJ137JTKxx3UuMBuIUmAQmRlMlLKH5IkEWR7LH79UdrHTb6DTrWDUnOtlIUO81sFimePR8iEfP52i01nHvg/+Egzt30O6t6PbYa67n9/nu/HHO7VvV0X85/OaecAJK3nDxn+M2nmA5zXE2zXE8CGEmC6z3OjjYqGOlZiBPFHIKARR9zqSYS46F3txWWedmv7DudxVrJoLiNEfKN9laqW8RKhz3Q4zmmfSBb3Sb2OiZ6BLnEcwknLRl33kJXAzYrLwWCtEpJ0XRS10z9BgC/10DUQ5cRRlO+gvMgwwbtoWdXkN6nX0H4oUeZ6n0A2sQbsPKtR1ZZkXSe0HAlIqYga4KmKRnO7riHloEVAbOJhlO+wGiROGgpbC3WkfbyVHjZDQsEY9hFotB0kZfOiMVs9+jtOUSwMRebkhCghsL+pzPLEqvGTiZJLg4nsG1fdzqWdjpumj7WiWcNBKqxJKSrl88jhh5Cwj/6hiijp5FsNnTDmBmughS4PUwwNXFAq1GG7fXHKzXFeosgLNvni3VaY6EgFdozsUYvEOSLCnsxYrrkF5xOxe7A1K9J6aDwTTF8XiB0SxFp93B7TULG76CbwK+yWsAkmIM3edMlXedTSurvlrhkYkYnUxg+wLBLFUiT0MTl+NU+rVp7rbSaWK/46DnKOmfZ+qHSvVZXvR+y96JaQOtY2BnmnJfqoqXCYu6ryvXcaJwsjDQH0e4nKdo9xz02h7WxHc+haIlhMHrZUtEOW9037zLZIL0/RNCc/7rfm6LSpW0gXNLcryJ5yOFo/4M88zB9kaK9V4bLRNwkgyuRUohbeF0VlXm5jUIL9IVPAdpr9DeAtITDgXfN8Hka5IBT8Y5jq6WWMLD7fxxBcL/OOtxddQqAj+ICPwuEL5YTnDx5hEu3/wGJgLcPTDRW/ORpwu8Pp/gs0dnePx8gP6ogbrvYndzRajipJxTEb1/eYnxaIztnW0R+Ol2OgLuCPSE9mxwk2jDcWqo1bpottqo11dQ85uwbbKWTMRJgmWwxHwxRxYFyBNtg8Z9ChPJDbbr1Gpo1FswCCyVwjIKZXxWx5NoKJT44XCCweUIk/EEYRDIekjPcMOcwfNyrG90cOfuDg62m9jq5XD9bUxmEU4vMsyWTbh+G7fu/gK9lW3a8Qr1MieLUED4d9e8/feaEGnCKpiFFy9e4NNPP5Vh2Yd///59sYgjIBfGo+z5lLQOnF8c4+XLl3J/3n//fRwcHMi+Ra6xelURqCLwe0XAKHrCc4M4g9hEiX2ipSw4bH9cjPH881/j6We/Rq+V4N5WD71sJGCZCxw5OKUe1jL3cTQM8dvHL7F9/z/g3vs/wYefPsHJ6wxvXj/HcnaB0cVnMBHhv/6X/w3/+X/5C3jUQzJmWjxZ0CGp8dqGbBZaGEwWOBuE6A/oMLHA02dvEMznqHke9tbbuHPrAO/duYV9bw7LZfkwgXLY0umgPwJ+9fG5aHvd+9F/wnvvf4CV9XXYtUII+vuok/F73b1/3Zu/FYSnLK1+w0vEy7+yxvIh8+giwSdvxsiDiYimfXC7jfUakMYEZm8PVAJw/oZ9qqVoc/lcuq5kZpC+BjKCCUImc+CzNwGOhyFabo69jS4ONi2s+QThWpitfEmvc3EgkwV2ycpArMjK3le2IJCCxfelDgRwHE0yPDmZY7zMsOU6uLvdwsEq4NEVTKv5S2+5WDkRtxYy5jy2tsWiwl0hSM23JaSvaWG2iOMr4EU/w5OjOcLUwL11G/e26+h6AOeixIZid9f11bfP67RQcJebIiBfXzOtR3k/OP7MBKYB8PhkiTfHA6kUfLBdx+1ND20muXkNhc9geXMl/uV12G+V63keWvytOAdeowFMDWAwU/j09Qhn5xOsr23gLw7r2GkZqLPDgLHnOKL29zbeYpHKU7hxHTfH4HNbMn+81waVy1N8cXyJy3kiwj0/2nOx0wBcA6L0Ln6JjFWxp2FCopzQbMnm2Lrn/e11SO2f95BK+AFwdJ7iaLBEFA6wu7WBD3YbWPcpvqY/UwqJ68SLjrNWZy/WvWJel8rl/Cdph+MYGf5/9s4CTJLruvf/quYe7GGeZRRLlmzHsePETpw4jpM4zMzM7DAzMzM74IDZlmwLd1craWmWZod5phnrfb9TfWdbK63ec552rVhT+kYz21B177nnnnv+B3V5K9D0YkkzawVl0p5GBjOa7PXUgVxq0tZytZu0ssgHAH5zcTAsIAQdXcJ2cVaPzdIjiBZ5crGhc5e3tFX1tW+4ofHhbtsTsaoUDWu3NVuUNXmzOTdLwWluvtaNbuvUbFBg/NyQji/UNTWbt+roXZHzOyD8fyZvd761Q4GPCAo8GwgHeGW31rR45ZQ2F04oFqlqz1hDnb0JeY2SltbLunglq1NTqzp9vqpquaDhvi4LOwcUA/AAdnhhyc+monlrLjLh6IV8yXLIM5k+9fQOWSG1ZKpT8RjF0mhpioG3oXKlrFxuSyX6kBfy5knniqeS6ugK751MUL23rkq1omqjbkUyOU821+at4NvS0ormZhetQvvW5ppisbq6OtvV0VlTd09Mu/eOaGy8Vz1tUneqLC/Sp82tiuaWAm1kU/Ijae3ef5/6+scUoEhH6bEbpvKZkH/BXb557P/hH/5Bf/u3f2vGj4//+I/Xp33ap1nVYxeSzrAXFhb02GOP6YMP3m8gnIiFz/7sz9Z9991nPdRpKbsTjv6CW+CdAb3AKeBZdXTaKdP9xmJvwxbNDV9R2tVuLens4w/q/KljGurzdGi0T53FFVWqRTOMWfoITsVAytfTOjuzobOXF3Tovk/W6K79euvb3qtHHzmrYmFTXpDX6twJ+aroG776TfqEj71b8SiRqoWwa4/r0UTqqiJa3qhrcWVDi+tVbeR9cxbOzKxodXFBxUJBsVpe4yNDuu8ld+uO/oZS7QkFkYqqflXRWFrFSlqPnFjS1MV57T3ySh26/Tb1DQ0q2dGMulUYhfNiu54ThAdB4dlPChClKe9NZEIxr3pdT25Ij85sqbS5qMnhAd26e1i9CazYJXVgQd6GNObDDcvhO6Rs6JBqgE1ESK9sDkU8ztGkFWmjqMCxhYIubVWV9quaGOrR5ECbMtFAQb1i3vGwwrrBru08Wq9GSe2G/eAPtN7XfMb6M/H5iKrkUASBLqws68nlolbKnoZjvvaNDGi8O642v6pqray4gdTQex8GIjvrAozU7CltvbHDRmBeIyw2BvKreElVGp5Oz67p+Nymin5cB/sT2ksV+Vhd6UZJsSi9AMMWZeEzeJZrUkWxuWZRuJZnkIvhWpSVldRWpabjF2Z1em5Zqc4u3TLRq70oOxRaqOesxUA8lraQ8PAZYfZ9EzY3m72FvcpB7EZTmwfJIZ4KSmo5X9SjZy9pZgGvxaju3DOg4faoIrWKkuSJEdZmRcuaIe/W8ouKj1hL2OC87vqhu4ZypC6wTlHlvZSurKzpxIUrVgBubHxcd072aTDhWc55ulGVH2k+IwhD3u2nQbu2sOeaq0HAaofNvBqqFDYUS6TlReKar9AnfFXTy1lls4vaNTGq28YGlElgYKmG1gqf5np4ol1OOGMtN9GrW/OwGj//N+5o5CXfyuXpUtHT9MKKZlbyGvJqmhwZ0u6BLrVFa/KhB6zRpEXYU73JN/YM7kdueLxZco5ifOFVqBTkxzoUeHE9sVLR6Utz2qxFdFvXlvZMTGiorUPxWtUKFqLwkffPk0ygWwIFS0HYYFny8qqbALQO5NtGFxTZgN72flSPzZd05sqi9QkfC1Z3QPiL7aTYme8OBVoo8GwgvB7QH3xd6wtTKqw+oXikovH+gtJd1I6pqFBPaG0rqvOX8zr2ZFZL8zNWQwRATO43INvlEvPb/dsV+iJs3RcAPKPBwWEr7EP/b4pgAhjRQSyZKh5VNB5RrVZRKVdQcStvAB8JGE8mlAKAJxMqlcrK5fP2g6eHcWAM8OoNbW1lNT+/oOlL05qentbayoLS7Z7GxoY0OBxR30BKE7v61dERKFLLqyPBudOjrWxFCyuB1rba6VuiXfvu1cDApJ13BsKbnuQw3/KFdREnVyiU9Iu/+Iv6pV/6JTOAfOmXfqm+7du+zaISuPB4E1Xwnve8R7/zO7+j+x94twH0V7/61fqyL/sy3XP3PXb+7hRme2Gt7c5o/ndQIPSEXwXhYacnQtHBxYFq6/M6f+oRTU+d0GB3XftH+tRV2lCpkFOdCMZoxAr9Eu2aV5cuLBZ0cXZVPXteqkz/qB55/Izecf9btLo8J9Xzao/lNDk+qM9546v0US85qkTMF3WhtvXpgBpXcWUrvmaXi1pezSlXS8uL9ymeSKtQkGYuXdD5qXM6//gj6mpP6nWvebVecySpTG+7IrGqykFOkWhCZXXq1Lm8Hjt+RpOHPkpH77pdfcMDauuOyWpceen/HYv0PI/yuUF4/dlAeFiILQTL4S8OllqtrtNZX4/NZVXeWNCesWEdHe9XbzwEJzHL1Q2BAOHAIQx2Lb7cgXRN12XzAOLKA7B5Wtsq6vhSXhe3qurwKto9MqDdvSl1GTYkaLe03ebMAF4T4Pu1uIKmC9FalHFXa5fVnEDgqUqoOD28V9Z0ciGvlbI0mvB1YHxAY51xtXu0BwtzZalayGVe6KY9wvqAW/X3ZnV0K2hGaAcW+NDdWPYSqjakU3MbOjazrkIQ1ZHBlA6M9VrF7HSjbI3rndczfAb59CHtAEiuwryrjk5xL69WFGUNyXUuK6FCLdDxS0s6eXlWifYO3b6rT/sHutXhUcitqAbhyH68WY2btlSMNaQ9BRLoS+gAcggEKSdelBcFtPsqeuS11/XQ1LQuXlnSQP+A7jswbHSKNmqKWU9x3PqEfjcBslWLbxoTfEJcwjx/gL7NgWdUC2ELrVhcOS+lpWxRx6eu6PLqpsbGxnTXZJ+GUxHrw50wsN18BiC2CcLtGXi/8bYbLUMecoXZGtWi/FgI3hdqEV2aXdP5hQ01qlntnhjV4ZEeayXm16qWF+5hTPBJIwiL7VmV98CtaVjR3FVgNxBuRouKzQ9uuViULswu6cpKTmOJiPaMj2qyN6WkV5ZPfqCFo4f0pqCfGW6s4F4lNFhQJbNpeIHDjZMsRBxDBxULojq5WtGpCzNar0R0e6aofZMTGm5LK97A68KyQm8r8WHpEmH7PNrOwbM1BT754uEeY+2bjd3Ma1OPJqxDwUNzRZ2anle2Edekv/4RAsKvptOEBqiwEJGrDIwiSSEmC4OlB2LLhdcMz19YxIg3AvOk0ZbOVQ9uVUSdzLTiRaaIswc9u39YgZRlao6B15sViMOIBJ59dXxXqxOHr9v3W0IxnEXcRmX1GJr3bwlssnZS7ruYeyw1IgwTcp+36TajQdxzbOwWCRXe81pvl83T7GG0OAnpQyoOVaFdteXrn2E3A5g8R5hsc9zkwDFu9/NcZy50Ize2lf6OblbAlPQP+KjppXBrYlTePj85J8L1cJWmzUZs50czlKg5NuOT5r2uXffn1g2ef9peC8Sr5FVn17WxdF6VrdOKRSoazmwZePUwYnttqjY6tbga6InTWzo/dV5zs7O2fwDAHe3tVsQUAB6LRdXZ0WkVzo3frSBaRKOjB6yQWibTax7wUrGsldWt7XDzaMy3HuHdmS4lknE1qnWV8wXLWYbmsUTMnlGr1nT58uUw/H1j0wzMgPv+/gGNjA6oUqpobnZe0xcuaGb6sjbWpjUwkNC+fRMaGPLV2Z1Qb3+X9eMNyhtKxyqS361srqqldUB4hxpBQuO77tHAwC5FIknrYNJoUMyo8Qx58jzrdf/D2/kql6r68R//cQPhhKB/5Vd+pb7ne77HgDZ7n+J5GCX++q//Wr/xG7+hjo60XveJr9MnfuInmhccsI4n3Pi+KU/cfrhWxoWypSm/nm3EreFlzf1g26G5cZC3yOWnydumvLJjz07mq/mmz+2Zf/73xzOnFMr11jPj2fZw61nh9OtWWdRanX5bxjuasE/cWdUa6tgymKdHst6cebtxulRWV/zP8cjT5tzkC3cet9LgabKvOSc7Q10YpeVQh2fNtTLXnYV81p1TLm3C0cQZ/J5xhoaK1P9wX30IX2t6wj0fvEHR6NCZBIqqVaoqrV7R9Lnjmr/0pAbaK9o92KOu6qaK+dDQSBepmmLWxajid2kpW9PM4pqKsX6lOjLWDejSwinNzU5bK7PJsS4dPLBHB3bT27tbsagnr1YLdRk/rMpOlfNaENOl2RWdPT+txS3STLtMx51byGphbl5zMzOaPv2EhvozetOnvUFvvLVN3Zk2xeN11YKi1Uiqeh06O13Wo8dPa3DPvTp85+0aHBtVRyatBpFCHtFML77r/wLC6fbcvJpVoE2sNRVJ2m6ZcurJKuU9sV7TozMbamytaO/okA6NdWskzUIGlsvqwhsA4a6Hc6SZh0rYrcwbG2p+eMEBfQAo8217ntY2y3p0Jauzm3n1Vis6ODasvb1t6iE+2Tx9VIBuKqugMItB571C05MZtuYKYZkDngyrrqpvjc50aa2kE7NbWi41tCtd18Gxfg13xNQBwGp6tAGKdnkAS/KJwxjv0Fsa5gO7Xsy0C2giIRX9mCrydHqpoCdnN5WrSgczUR0e77ew/VStGnqbm/3G3TMcQDbKWA5y2AM9nAMx9SgAYZurghdTtuLp5KVNnV1YsgJqd0506dBQpzp98pjxfEIbL+wzHdYPD2lHzrAXVYSehEQJsPEjdZFHT8hKhBz4mq9yLKalXEP3zyxraXFNyURCrzg4rN2ZlBUzA7aFwQgRy3d+xjwsrD+MIwiPySYIp0o8VeoDTxteXMubNR0/N6flXF6DgwO6daxTEx0xsVXNU900bjz9GVertYbgNoxJB9g2g7qtTReAdq4hXV7I6ez8uqKVssYG+3VopE0DKWrvBuZxN1MLOdsGUpsjdhVhLU/7+s9gXBcKDZ29vKTZrZIyvq/9u8e0u9dXW1C1UHH6L7KmYTs+gH5o/sDw4q6nP6NZJz1gXWj35+vkWk2nLy9otSjd0uNr38SIhtP0Y28WqbMtYSYjmREKvrV/MT8OK+sE75apGZHCIlVViyRU8SJ6cK6o0zNLyimp8cbSRwQILxVrVnXZKQQOABG66goPERprBaHwwvmhx42L19xnXLVgQBefc8WLABNOkQhzUgNTbK1gVLO7RCvgd3mvLuzTec14zrV/8+9rCyY5xcMpEjyD5/I55yl047nW2IByjefrWvBpB3uzWjL3cPNwnTHcMx09TEY1u2W4z/Ae9+H+7vPPetRaX9QbfJmB8ZmXm6NbS2cwaFXcW/92SiPh03hPXUXo1rlDK+4DHXifq/W+7rOtr7t1hQd539HMCp82W0G59XW50o4v3ZhuNG3DOJoQ5Lj15nejVLO2ZBurp1UtnlMyXldv14bSbeTNlFSvJxSNdalUievKTFZnzs/rgcemNT8/b/MkLJ39w9+A8u7ubivQxp5x1dFH9xy2SufJZFr1qq9Ll67o5ONntLy0ZrnlFHMbHRvR+PiY9RZPt6VVKhdUqZQMAEdjYUGx6ekruv99D+jcuSnrCd7eltHw8Ij27z+gkUP9Gu4f0sbimhYuntHi/CWpdF7798R0YP+IEikqtCctxLJS6jBjgxfJS5G0CvmKljaqWs92KwhSGh65V339uxSLt1mIKRWA6/WShaq/8K6wRdkP//AP6xd+4ReMTl/7tV9rnnAMFE7v+6M/+iP9+q//uq5cuaJXvvKV+q7v+i7deeed2zKyVea4PeNAjeNjJ7ucrIQWrkDftTKk9d/bALwZUYCsZK/wTCInWsHXVcB7lU9dVffWcZkhzeV/3chFoRhvPaxc/WxnhHt06/ngzprWs4d7ODnuaOPmw3vsHy5o4j4LbbYNu80HhYZU7nVjwSXlgUMfSdh9gOe6s8TJN4tUuaYFnpuLRbg0z7vWs83N3X3PDMnN4oFhkUjaG4byvnXurXKzlQ/dd91Z6WT1tqH1JpxPoQ5IbaOmDh2eGqZ5ErmztXxes+eOa/XKGY231zQ20KlEdU2NCm0FAwW1ZnQm+mTgq9xoqNpoaKtSNBzV2d2lnIqWrlOpV9Xe06HB4SHVvECb2ZwVtKyU61LdVzyaUCrepkw6rb7OduVrJT01NaUr61mtVuLmFJ1ZIr98UWurm8quL2t4qFev/bhX6UuOJK02VMKrK0F+Klgu2qaTM3mduTQrv/+g9h69Q7v3H1JXd+/TDCY3cgu+EO+9A8JNe9gB4TsgfAeEuaB18QAAIABJREFU28FuwSrNiJSPcBBeLoWg2QEwDm3+dge3A1GtwLRVWWhVgBxAcvdwLZesWnBTUeQwB7C5i387hdUpTg70tipZDoDbcdw0AjwbKHPjdMqIA9oODDulzI3JVUBuVVRan+uUD3ff7bzaeHybZrwHgOezTgluBZ9OiWxVLM1z/GzXTVBywiifZ17XKnd2LDQVfacA8hpzdQYUp+jxups/NGKN3Ho6xdN9Blo7o4ozTsCDVObmtwvHplI49OQ+rS1BW6Mrwj7aIVgHqLbm7D5jhs8jba8Pwiva2gSEn1G1cE6pRF293VmlrGZLhXKSisY6VarENDtX1PnLS/rg8WldunRxG0RZwbS2NqNRJtOjnp6M2tvaLUe8o7NDAyNHLA8csDh17rLe+Y536f0PPKK11Q0NDg3pwIFDmhgf065dkzpy9LBGxoYV0G7HgkUAAVWrgH7q1Cn9/d/9o06fPmO9yAf6R6wX+cjIqI7ee0S3Hb1VtOeYv3Ba87MX1BZZ1MR4oD17BhRLbJqBnxaUlWJc0Qge2UoIwgtVLW3UtZHtsvkODb/kfw0Ip1sLFeZ/5md+xn64vumbvknf/d3fbesBj2IwwUtOzjhe76/5mq/R537u51qk2rWA2xmZHJhh77i9wRrAs619xx04ciDNAVU+42QUY2oF3c741wqsWuWZk4UOWPH5a4GfgbibBMJbZYmT/1broFAIK8s3W8G58TpaODnizhk+1yrnkbnQBeNVqxGEz/M6tG6V7dvy4SaA8EYd0N008m977MOOSs5A7ORtq6xj3MyT+TD+7VSOplHYGT6vNcRwL+7L+cb3oCX3cnLbnff8dkYR130B+rmz1dFo28hpaaE39qLDUgjCiap0zwqNNhh8N5cuaO7cca1cOaOJrrrGB7qVqK6rDgivNqyFWOg4IkozbhGyFLauY3yMRq0wZbSbaFFfDd9TNN1uD7k8u6DzFy9raWlZMT+mdKpNhXzBkhdHhkY0MTqh7v4OlatlbZVyWtssaXV1UzlqHl2c1cLckjZX59Sb6dRL77tHH72737ogkU0eJQrTi6jip3V+va6p6Xk1evZp98HbtGvfIXX1hCCcSKcX47UDwm3374DwHRC+A8LtkH4RgfB6zdPs7KxWV1dNycfbw2E3MzMTtiVqNDQ+Pm5FAZ3XG4WAw9+Baac0UFmZe1GwiM+i0FOsyOW6csighDqlgGeePn3aPosyu2fPnqd5ibnP8vKyjaG9vd08fChrKA70UmaMKG54D3kPj6FTShyQb1U2UDL4Ds8F7OElRHlhPPxQfIrwXBQOKhwPDg5uV6R2yjetoxgr3+W50IJ5Mz6nCPEMFHUuXuc+0MEpxq1GhhsJFK97mF8HhLv1YQ2Zk1sX5us80rx+/vz5bbqzZtAOHnDr6kA6a0e7ra2tLVOMWSN+nLel1fgCfR988EF7j7BfeIe1hsYOyEA/ns86uV7ajA3+ZJ1dr+3resNvCggvN0H4WdVKoSe8rzunRBw3GCk6bfL8NhWKvubmS5qeW9PJcytaWVnZNn5RJT0eTxhN2ZNdXZ3NQmwZ84wPDB1RT2+fSsWKHrj/Qb3ln/9VjzxyUtVK1fLEx8bG1d3dZSD8la96hQ4dOSifbhdR8tJpX5a35x0/flz//I//oieefNLakQ0OjNj9M909uu/V9+nVr3q1OpNtmj3/lOaunFdP+5ZGR2qanOiVF1+3ipjEopUKVC0mDYXy520hCF+vayPnQDie8MmmJ5wwbTzhxRekJ5yid0QZ/Oqv/qp+9md/1uTV13/91xsIhxeh25/92Z/p937v97S5ualbbrlF3/Ed36GXvexlttdbI0WQTY4v+Q2/z83NGZAHTCCrAO7IBwcondHQyQiewXf4zX4IW6LVt9OFGBNrhnzhfS63j/HSO77idfYKcs1F+2y3vGv2qKd/yI2+AEitBl3GgIxgfshWzhl+XC0EziDotba2ZnseGYMMcVEJztPPfZgrsp3P82/2zuTkpJ0LzljowKQ7F0LDIylvN3bmRNoRMs7ZgHGRi3VjrszJrTtzQL7BK/AFPMX5yTihxdTUlP3me/AOlzNcMHdktzubd+3ate1Zh7bwEd+FHnwX+jheYgx89+zZs8YnPJffyG1nJDC5+jzK0OtR/HognLHSsWFjEU/4Ma3NntNkd6DJwYzilXXVq4GqVYpLEs1CuKOvaKKD2uSqYuxoa1Oqvc1SnOIZOh3F5WGYiSa1sLCo9z/0mNY3Ocs7NdATzr1YKGpjbd3AfSbTr117hzUw2C9KMRXznP0FRYI2rS9vKruVU359WbGoNDY6qH6PNNqaoo2K1T4ilrbkpTRXimtqekG1rt2a2H9Uu/YeVHdvn6UT0EXqxXjtgPAdEL4Tjr4Tjv6iDEefubKg//iP/7DDF4WFwx2F59KlS3YWoBwBiI4cOWI/+/bt2wbKKHMoO4AtlAfAGYo93+Hie4Rocl/a/HCwO88nytC73vUu/eM//qMpBffee69e//rXb3sr+D6Fj97xjncY4Lvjjjv0ute9zj6LgnLmzBl7D+WCMVHBGMUCpdmFw3MP5zVFgQDUf+ADH9CJEyfMgEAY6f79+w308bn//M//1L/927/Ze5/yKZ9i76P88HxyQP/1X//V7sGcXv7yl9ucWkPTAd4PPfSQHn/8cVOyeY+xHDx4UPfcc48ZGVCozNBzbWsNd/LeBCXnep5wxsRaQgNoBK2hK2N3ihh8wftUg8YQQdVolD0Xau8MHdDp4YcftlZPKH4onHv37tVtt91m6wSftXrr+Owf//EfGz+hZPM5gA2fdR567gN/3X///abMwqcUw3rTm960DYCccv2siszzSNvrecLrpaKy5gk/q1p5SslEQ73d+W0QXg/aVK5EtbpW1ZXZnGbm13RxZsv4D2ABnZ3HCiDCDzyEkmwAOZPRyNg9SqXaLPz8ne98n/7tX/9dTz15zuoOoFjDY/wcPXpEb3jD63XXPbcpEieyJ+xxDR3JAX/iiSf1L2/5N+NX9lEqlTagCaD7pE/9VH3sx3yM2pNJXT77uK5MT6m7nfxJX5OT/YrEVixVhxohpUJdsWbPbC+KJ7ym5Y2GNvNdagQpDQ6+RH0DhKOnrd6KF3Hh6C+8/Md6PVDEj+knfuIn9HM/93MGYr7xG7/RcsKhHTLrd3/3d/W+973P2pZ93ud9nj7zMz9TIyMjV2sZNJnPeaiRBQDip556ykAUewzZgDxk79DWjL3B2jrDJjwAfz/yyCMm5xiHi7Jx0TvwBTLlJS95iX2fNedzGBKRj1RuB9DxHMbAuiJnnZx38tjtlZvhCQ8aV9OC4HWANa3gkPWAU+Qq8wEAcr4gzzHU8j4yBVn/sR/7sUY35sq8kLucX5w/AFHuyVpBS+hy991321q1AlYnJ8yTHgnbDd/Ii3D0crliZy1nEON71ateZT+APS7WlTV74IEHbA7QgbMGIyNzJXLlT//0T41OH/MxH6NP/uRPtjV3ERDMH15h/Zn3G97wBvX29tqZixx+//vfb/eAz17zmtforrvuMp7ifeQpvA1fI5uR+/AlPOOitixdi/pWN5hWYXFe2vk+3RNebwRWQHJ9/pyunD2m9fnz2tvjaXKoV9HyhurVsC4XUQcWvu75KlTqWt/Kam1zU91DI5rcvVs+ta/S04rFkorG02pEOnTp0oz++20PqFb3dfc992rX+JjIMk7EY5qZvqATpy+oECS1Z6xDhw/s0mAmomS9YkWUvWKzPRG1m8tF1SpFk4u5YlI+6T9BVZF6CMKpiTVfTurc5XlVOndpYt8RC0fvHRgQD/RB8C/CaweE74DwHRC+A8JflCD8+LEn9Dd/8zd697vfbYctSjggmr85jAFdKOgAgI/7uI8zhfP22283UICiiHWdg//f//3f7bMoBBz8HNgoCyhSr33ta61oEcoQCofL+0ahoAASChfhnN/yLd9ix4/Lb6Pw0W/+5m+apwSgRV4m4+C5KAy/9Vu/ZWNDoUAZRtFy+ckuZN7di/uiiNB66K1vfauBlS/4gi8woI3Hgc//yq/8in7t137NFA9CULknF56VJ5980pRy5shcPv3TP1233nqrfQ8wCfj+53/+Z733ve+1MaCUA95RgqHBS1/6UvvOK17xim0gfqOB4nXP8ufICccb8su//Ms2F9b/O7/zO/UJn/AJ21EQADbeR6HDKPNDP/RDpig6jwrK8Nve9jajMcADhY81h6cAHkePHrX1wqACiGd9eJ21/qmf+imjGfyD0eXLv/zLDYg7gwW89ld/9Vd6y1veYjyBosoa4qV0nrHn1F9uCgjPa2tzRRtr51QvX1Ay2VBfd15xc3DUVK4mtbZe1ZWZDV24vKmV1U1t5gOlkimbN+GILkIgnUpZ329qzsRjcWUy3faZ4dH7rIPI6uqGPvD+h/XWt/6nHnvkhDY2NxWNRI3eQ8ODuvfel+h1n/jxOnxkv6rKqZAvqlSuhO05G54uXbqsBx74gCnmc3OzqtYq6sn06OChg/qk179R99x9t4J6VRfOHNOli2eVjG5o/74O7ds7qkR81bpKRPy6KuWiol5cEcXlxfDyA8IDA+GEow8MAMLxhKde8CCcEH8UeHLC8YYD5L76q7/aQs7ZG3jA/+mf/sn2OCDo27/9280b7gySyAIn35CR8D2ylf107Ngx+xxGP34jHwGNGJ2Qb8hXPNWsH/sCwx8h7xR/YxzsFxeV4iJ+kMUAJvYgspf9+Rd/8RcG5IgawZDG3mCvEJGC3MOoxncoIse/uZfV/Eje+FBYB8JdeDj7GICNYQM5yzkAXTG+OYMU8uT3f//3DYRjdPuiL/oikz2cMefOnbOz5+1vf7udRYBK5DfyiM9DR+j6WZ/1WSZToLuLBHDh7TcLhJPPzJnFucfYv+EbvsHmwniYK7IPkM76cW7AEwBpwDDnDHNEHrOWn//5n2/GIZMZzdxvR0d4ABn7fd/3fSbDkZ/QhggOfljrL/7iLzaaYMyAB9EBMDJj0OBMpCPAoUOHtr3wLsorGrtaTPNGYcXrgXDyuXP5olbmzmjm7HFtzl/Q3v6oJof6FC1vqt7kYyqoU5CaGlqrG1lNXZrW1MWLGtl7UC992cvV3tEpv+OiPGo/xdoVifdqdnZJb3/Hg8pulXT77XdqZHhQUT9Qd1e7VlcW9DC9xTfK2jea1D13HtFoJqJIOR8GUORrEr2TaSZEeH+tqlw+q1olZeHolCeOWb0swtFTupyNWE54pWNCuw7cor2Hjqp/eCRMe6dI0ovw2gHhOyB8B4TvgPAXJQh/73ver7//+7+3Hw5+wCOWdyz0WMoBnygGjz76qFnXv/ALv1Cf8RmfYYoBigRWd1ekCAURbzYWfBRA58lGUfiqr/oqO/Rd6DAi57d/+7f1dV/3daYoUPzoB3/wB015ch7kv/zLv9SP/uiPmjJKheKf/umfNgUVhQSllvccEGNMgGIUGZfT5rwLLs8YL9Qf/uEfGuBjTChBGAh4PorJj/zIjxgQZIzf+73fa+2GnHIEHfCGcQ+ehfKEUsd4AZ4oNygy0OSjP/qjTcHFS4HXAw87Y8BrjJIJEHUe8Wect88jUPxQQTg0gAd+8id/Un/wB39gvADgBjC7nFQ8NT/wAz9gc0KZR6nEuMJ3iYb4r//6LwMOeNIBF9AKhRrQzg8euk/91E/Vl3zJl2zTiHFS5ApA74rjEaGAUQZF1K05XnCA0b/8y79sRyCwDgAmjDMul7w1Z/xpNHgeaXtdT3g5BOHrq4Dwi0olG+rvKViIIl028oWoFhZzOnd+UecurKtUrind3meKMp5JFy7LnF2OLLSHf9hfluIxcJfS6XZVKw2dPjWl//qvt+k9775fFy5ctL0BLfbt36t7773HfnoHurS8ThrGuuU44gFqb+vSysqqecTxoE1PX1a+kLU1g3fvuftl2r9vr3LZTZ07/YguXjgjr7aio0f6dPDgpFKJNcsBj0brqlXziiohP0hcA8K7JS+t/v67/9eAcMJOUeDxhGMABBhiCGJPY8SDVgBH5CMyCd53/MYecHnHrDag9+TJk/rzP/9z2xPICviZ+wGOiSbBKAhoIvKDfYH8RM4CugFEyCvkHAZG1gWZ7KKBWGted+kuAC1kEM8CWH3UR32UjRN+YB4Ac4yX8BIGRvamA1rmGb4J4ejWeaRZQ4P9imEDgx0t4eB3Qv9dfr0Lq+ds+vmf/3mTL9CPswTDBxf0BbQiW5gnRgneQ45hrMOzC235DgY7l3rkPOFhtELY3fZGXrUqRcPqJk/54XzEAM355/gGTzj8gIxjLeEv+s5jcGCtmQ9yk78ByZxHnGOu4BznGnUMiLiAhtwHmnDxvP/+7/82IzNRR8hueOBzPudzzAjH2YsBmaitb/3WbzU+xJjB2DA4ubSgmxGOfj0QDsDN5Utamj2t2XMntLVwUfsGYpocBoRvqUaaXLVm3mlKEFvqTaWuh44d1wcefFijew/qNa/9eHX39Kl7ZEF81PPTSrWNWG73+953QmdOX1BbW4e6uzrUno6roz1laURzGwWtlDwd2dWml770LvV0NKTVRarTStG0tFFWcS2rIBIzb3aukFdQSVpnJyvMZq14YpYTPrVW16nzV1TtmrSc8ANHblX/6FjYRvcG8+GN5PH/n3vvgPAdEL4DwndA+IsShJNTysEPqEUhIhwQxQBwyuEOKCL8F8DMb5Q2QA8KnivygmUfbwUhchzeKIVY91GMfuzHfsy8xCiDWObxCLt8R4AX9+Kwx6r/FV/xFdvhcRz+KGfkZQJ8UUioQOwUUEAgCgeeJrzzKLBY9blcsSP3N78B9ihmf/Inf2LeVLxDeNax+rvWQ4BPFCQ8TiiDeMBQBFGOUFzwhKPgoAhijEA54n3CqHkPxRdvN150wkRRdvGc00v47/7u74xeAH8UKJen6Lwx2wXFnkeg+KGCcMbHeFkX6AQgQ1HE8+88fShs0B1vIMAEwwg8wXdR4qDFO9/5TgvzZ83wuLCWeMXxtMArKNOsFwAaUOEMMvACyqIr3sf38UC6cEy+Dz8Rnsqa8Vk8QowRjx58xdrfjJxwxuye0/o72gi0traolaVTqhbPh57wTEmRCIUmKFYW0Zlz8zp9dl4b2aiSiZja064lWViZ310AMbdX+BuFGmV4aPg+a10Wj6e0srKp48eO69hjJ40u8Hl3plODg/0aHh5SX3+P4klf+fKG1tay2trMWs5kMtmuZCKlSqWmfD6rrSzRL4FGRoY0PjGme26/R/F4VBubq3ryyYd0fuqsqqV1HTk8pn37JjUxFlcsmle1vK54PGf9bRulqBRrU60R1cJqVasbbVYJfnDobvX2TagRRBVPUyW6annhtDJ9oV3OE46swsDEesBTrtgk6wFvIx/wUmJMc3IQPgeQu0JrGC4BQoBf7oHcQFZhhGM/AW6QmzwH4xZ8jjESYyX3BaSzDzEGAC6Rj3iJtwFRM4QZOQ1gR64hv/AyE7LN3gG4u8JeGAsB9ewjxsj4uScGVSsQdhMKszlPOHTkh0gm5Dx0wmjBmJEZgEv2N2cIRl6MB8gjDILseQyuzBOZixED+YLxgvMFevA690Ue8R4edM4YjBYuB5s5c+EJvxnV0TF44fFnPowPo6M7Y+AH5CLebviB8HCMwIBpzjV4jDQgzixoRpQQRkoMc/AdZyTFAgHqXID37//+77ez2FVh55kYhfkcxgsXVYCRmygw6Mm5BiD/cBqJ6XxkPYMsZCdsbSx8yp4sZ3tt4aJWZ85qbW5K45117R4dULSGJ7xqP4G1Bw5BOEXO55fWtbS6ofn1nLozfbr7JfcpM7ymSpmOLx0qlWPW73tlpaAPfuBhzc7Oq1IsqLuzTR3taZXzm6r4UfXv2qvDe7o1NNCjjnhFEdrCIcOKUeXynlbWclrcrFqPpUg8rol6XomoZ62pG+WCtZmOtPXq9FJJZy7OKDZ8VPuO3KHh8d0aHBlTJBEJ2yO/CK8dEL4DwndA+A4If1GC8He/637znnD4o5jhrcXajrLiCmgR8oeCh/KGMoqSiFcBpRFFCiUHBQolyYVLIlJQIlEcsL7jDUXBJNfaFZohxBCPM4AYhQLQ1Vowh+fhAcH7xHsoxoAtQDFAD4AOaATgA6Z5Pt4UwC9jI3+Q+zkwg2IDCMRTBKD5UEE4gBNF1s2f+6MQoUDiCQdYo0QyVsbgQq0xchBSCh1RcjBy4GVGWXRVaA2EWynYD1+LMtYMejJW1gYFDhoTjo6SCG0xQjBf1hVDDJEDKPEozNAVbwzrhfKIgg8fubx5FD9ANGG5REuggAIWuAAHeNihB7TjWSjc0JIQfujMmPB6wVesH3yAJwcQDu1d8bgPJwj364E21pe1vHRapdxZJSjM1lNRR0dK9BC/dGVLTzw1rUvTG6o0utXZnlB70rOe4PCAq6DMHBIJCt7RHk/GKy7fO9N7m+0Z2tqgnK6trGpudtEUe2hCO7JSqaBKlZZoNckP87Ab9Yhq9Ya1NavXyA/HkIC6S/s86O5pcGhAw8MDGsxk6NCrXH5TcwsXdIU+4etL6u9p1+7d4zq8v0c9Gfpg5xWJrCgSJBVU42r4SVVqvuZWylrdaFcs3qWx8Zert4/c/phiadpB0oGB8MwXoNsnIOc1YkAEPofvMTJhKCSKA0Mlf8O38Cd8zF5GDrq6Ca4uBbIGgxVeTQAP8obomdZWj9yPPYP8YP2Qv/A83lzeIyKF+1B/4tlAOPKNNQfo8zmAJ+MFyL7xjW+0sboLbzhyk9ZrGEYBsuw59rcZr26CJ/x6IByZg5xgjsgOaEQ+POcO4fxEXGHYxAgBCMe77S7OHiKiOFeQA6wFcgTPL2vIdzE4IJtZK8411wrOCrtRmO0GtygLGr4VP0TOAcSJpoD2jMkZblh/jA2kPHBW4al2IJy5OhDO5wDhhKYTGYNc5TukhQGomRPnM0ZljJWusCV04fzCCACfcAHw4TNohGGU8wljussDfwYevAlGYtfZ3lo2N0E47XwB4flCVWuLF3X59DHNTD2uAwNxHTkwoVh9U/V6xULSqVURdu711PBiqgQRLSyv6fHTl+RF4rrjzns0uT+mYr5gxshIvE1bW1lFYmktL65oc2NTNTp8YASAl0pFxSmwOjGhvp6IksmYvHpOjXLD0noa1TYtr1V14vHTevTJC6oHgQZHRvTaiS61JWNKR8N2wvXAUyPeoXNrdV2cXVbHrrt08Na7NDAyrs5Mr4WjB1ap/8V37YDwHRC+A8J3QPiLEoQ/9ujjphgAwinYAwD/pE/6pG1Qg4IAACLMmMMbTyjeFfJwCWlr9QICnFylW5QiwjcJ48bLDmjAA4ynGKDOfQFVWOtRdFEAULBa2/XgeQfYcU+UFZQWV2SIMEO8z4Qo41lylWZRyFCCmQvgjfA6FA1ADACT0FDCG/k8YXcfiiccsMc9AOF4cVHooAdKLcot/2YOGAVcATrCihkjhg5oAW3xouHZct5b50kz7+pNUISfq0UZ8yPqgbXGkIFnjfV2xe6YL14TgANFnlByiQjge3hYXKg4yiNAhXVG+UcZJGoBUAGtuDdKJJ8DfLIu8JTLfWXNSRPgfRRDgDt0RllkjVlPPEeE1ALsnbJ5s1qUXc8Tjo66tbmq5aUzyq4/pWikov7emjKZTm1ubej4yWk9eWpGG1tSqnOXujsSSkeLRgPXNsrdG9q5/QVIgpegT3v3Aavgm+npUVu6y/RNQtO5ADJr66taWVnU2vqycrmsqvWq6o2qSkWqCxdVLDRUKjZUq9atum8m06HuTJfa2mPq6mpXZ1e7Mqm4SuWiyrW8StWsAcS52RnVyiUNDw3prltGtHtXpzraA/n+gtSIK9JIqhrEVao0NLtc0upGh+LJjPbufZV6ekZVb8QUTaHX4gmn0vINrvD0P9BlMUz4XtRCwOE3+AxgTIQPNCAChyr+eA2JGkIWwOd4p9364eHmwoDInuB1DE6EDzuDoFtb1uuDH/ygRZ+QvgO4xFiJ1xzjJq8jAwGg1wPhFHqjwCVAHkMBY8XQR5SJM0y5HGw8pkScIAPZX0QXsYeQz9GbUJj5eiAcWQ6tAZfIUM4c5sPcXT0JDBG8h5cX+elSl5z8DAsObphRAmAJaCXSAKCKkRdZzx7ifHDF0G5WYTZAeKFQtLMW2cr4MCBilIZf2N/wF4AagIzM5Ly8niec8HqMOqwrPIJxEpkJf3E/ADyy20VqOOM2shPjBgYbjBR83xmtOQ+pFeBk6bNun5sCwpsY+llAeK0hrS/P6OTD79GZ4x/ULWPtuvfOw0p6WdXqZTUaTRCOfJGnasNXsj2jrXxJJ05d1uLSqlJtVIeP6eittymeTCkSjymXzWp9c0ttqbRSdGAJpFI2p1Ke6ueeUu1pxduSisZoh1lTvZpXtWJJ3IomhnXm3KLuf+ARnTxzyaquj45P6PWTKXWkEupKx5QiZbweKN+I6dxqXbPLGxo48godueMlyvQPKWFt0jBM7oDwmucTB2EpBWtb6/ICms+5yyy3FihhHhazuCG0KaPnSeVKXU+s1/TozIYaWyvaOzqkQ2PdGklHRPv4iPVcDQ9LrMB1y8PxbJHNcAPTbXtCAgVYwWnwTlVT+46ntc2yHl3J6uxmXr3Vig6ODWtvb5t64l6zt1JNgfVY4p8R6+Vp1iSvIKxJ9M+reRGbBXelhL5dOy3KjPZ4o2oUbKhH5DfC9a5F6qr51DasKBJEFan5KsdiWso1dP/MspYW15RMJPSKg8PanUkpUm8owTqyDH5EDa8ZducFTXpj4WNZWI8mP6lubGdtbPyoGoGnDS+u5c2ajp+b03Iur8HBAd061qmJjpioK4t1rSmurnnG1VYjjeYz4AHCe3gaPNiA/xTRXEO6vJDT2R0Q/qIE4ScfP2WgiwMZzwjKGx5OB2ZcGDJhbIAvLPV4PlHkKHgDaEbxIfSScG8bhTZVAAAgAElEQVTAGAc9SgRWeSz6KJN4RAHSfMd59AizxFqP0oCSSZiny+tFJPE9Qg1RVBnXm9/8ZlMyULIA4Si5gDNAIMoGYeSMhbBcFBKKHOFVIrQeTzwADmUFzzRj+FA94SjmjAmlFQUJ5Y4QbOiC8oQXBs8TrzvvBvRDSYYu0ATlEU8OXjQMASjJ2z1YsbzfjEP4OoXZoDmGE7wqhHGijLHOjNXl2WNQILwepR8vIIoeRhA85BhUACkAEjx+bn6ufzhzhR9QAgk3pbUTIZcYVlAKAeWsCyGlGDHweJNzi2KOMs2Y4CN4ACUdmqPEsi7QnKsVuN5oL86zhaP7tYTyuXUtLZ7W2vJJKShqcKChtraUKd4PHruoCxdXFHhd6uo7oExnROnI6naboWvz2dExuNgXKMvwU7pjVMlkyoB4e1u3/R2L0UOYnullFQo5y+8uFnOq1oqmlyyvbmrq3BVdOH9ZuWxNyUSX2tJN4BiBB6W2Dl+jo0MaHhlUh59XrpBVpVGUF6OtWUlLC5taW9y07x3eN6RDB3o0PJRSIjErXzFFlFClHlWx3NDcclnr2S6l0j3as+fVyvQOqV6PKpJsgnBcHzz0BXYRoRzxoxZdgXyB5hjNCGVmDZB/8D+AGaMbBjfew3Pt+jLD7/A58g15g0wAWPPDZ1yKAXKPewKM8QSTsuKKQiIruQcAC4MXUTfXA+HOY87+QMawp/CEY4jkAtzyOjISrzyGAQyj8BIgD3lmsvfDCMLJCYfWGDXw5FNTAsMl8hyDHTIUGURqDCH9yBfX+5o5QlfkBWlD0I3vcyYhRzDGfvM3f7PJXtcKzJ1vlhMevfH2IKqjE45OqDnrzDnCmnJ2YbB2tUeoiM/5hYxz/eddmhUF6ADKfJ7zB283UQLwqSs4B2+xxhi7MSJBM+jqIib4m2dgPIXnMEjAc8hc5DeyHGDO/T5cIHwbbrWCcEVF0XPzhm+u6dj7367jH3y3Do+162UvOarOZEH1Oi1VqY5WlkeKgecpX6opmuyQH01oLe/p1OnzOvH4U9ozuk933X27km0RdWZ8+3ylsWXOuFQyoXg0pVquomqxqlSsU4p5Cip51byqyS3qsNH5odGIKJ9L6PgjpzR17pJVVMfgmkrGtL8zplQ8os5UVOmor2pdylYjemI2p9mVLY3e/irdctfL1N03qGg8ac+OvfAydG6KhN7xhO+A8B1P+A4If1GC8A9+4BHzTgLC8WxzyOPhdD3BObw5lAFOAC484igPeKVRiKhAi3KA9Z7Dn8ObMGYAMQoOCiKKER5plFkAMaALZQAlFS8m9wfYowC09iJ3nnSUVcA0gBDlBMUBbyrKB+AWDweedJ5JWDTv4enBU0qoJSAOby5jJbwRJQig+KGCcMaKYYFnMR7mCehEKSfMD2WGMfDTGmrO+J1HCu8TRg5oDGjfVjjoI1yrKnozOpQ8R3V0aAR98EzzN1V28Y4AqFFuMYoQ9sh8ASAozwAQFEdANPxBpANKnTNGmEG46fVkfbkvyiGKIvwAL+D1wisHUMBDBD9gLMGwwxgA/4TzY8Dgu0RJwFdEFlBQD7q2PudmKJDPmhMeJFQiImTxtJbmj6ley2poUIpEfQMJDx27pLmFvCLRHiU7JtXZJvV35qwKehiOHrYAsjBZM/SHBnXf9xSJRG1/xFP91keclmLpdGcThCdUKZcMhFdrZfMKBXiFfFqSVXX+4qyOPUqLrEtKJbp16MDt2rsXo1dMl6cv6MKFKTWCnPbu360jRw5qoL2qfDGnYjWnmkf+rlQpRbS5VlS1VFdvZ0T79nRo755e9WTWFPXj8hpRletRlavS4lpNW4WM0m30cX+FunoGVa9HrL8uYaOEo3tUxHqBXc4Tzl4HrLIe1HHAYARvAmCQdYQU01qLPYwRCD7EsITBELmHUQpQjLxhHwDAMSS2Vk933km816TsALaRKcglPJ3wPrIZoxgg+bk84YAqPsc9eQ7eYgybzsDnqqkjjzG6AnAxFuAxBcwhn29GFM71POHkviOvKVoH7wOiXbQB8+B84nxxnnBkzlXjZWCGDWQEa4Ms4m/SYpAVnA/Qjnu7LgqtLcqsXsONDsoIonY2YVSh4ChrC82pag/P4AknkgxjA3OHT1xOuDOmcM7CG0QGUI8DGcm5zDxZb2hAWgLRSvCjC0fnXs7wA23hTc5y5LxrEwk9MTwht/mM6zl/ow2Zz7X9nxaOrqiqgHBJ5dymTj32gI4/+G6NdwW658796uusKWgAwskHr4R5/uSE1wJLkVGEnuC9mp1f1kMPH1dpvaGOzrQOHtmtXfszqjXKSqTpElCU7wVK+SmreO7VfcUjnRL3qxVV9aomt2q+p0LJVy5X1oVzq5qfXlJQ87RrbEi9mQ41aiVl4ny/aoXZUjHfwtGzlYiOT29qZmldw7e+Urfc/TJl+obMI49TlIrsL8ZrB4TvgPAdEL4Dwl+UIPzBDz5qXkgqoOMp4JAHjKOkuKqrLoQNRZFQTDzmtOYhDBMQSiVhDn7XhxbAi4KBF4PCOihQeDgBw3he+JuLcHRCkFFA8IAAylAMAfIoLHid8ICiOBL+DdhiTCgtgD1AOAoJnhzC6PFMceElZ6woMwB+nkGIJgo0yifKLq8zhw8lHJ15AvpRBF1+ISGPTiFHKcJrzPxRel3YI7R0Hk6UQHLXUQ4Zg7tQfCxkNHETvIPP4QknyoB8UQr84OVnnEQRMG6UZDw4KH3QnfVH0YMfAJiAaOjB/ADLRD0wJ9aLdYMOzivDayjXGCy4AP3UB2DtKWxHCDAgCIUVJRQeBKAA9PkuAAcQhJEF44y7z3MqMM9zKOWzgnAlVC9XtLR4TnMzD6ta2dLQkG9O3/MXzuvREzNaWCqoHnSqGvSqs62uA5PeMzzh3Nt5TVsNNRZhkeiS74fh6xE/btFQgMd4PGZgvRFUJK8h3+cenqpV6fz5Ob3vPY/oxIknFI926MjhO3Vg/yEVi2WtrC5odXXJPOG33HJIt952RO3RNRXLBWWLG8pVKCwXUzIxoHLe19rKpoLShsZH4zpyaEhjwwXFYwnLjwSEV2qeVjYD5ct9Srf1h4XkMv1q1CJiuIBwG1/0hQfCiRwkTx5gDbBFHmFwg+9cGg1AifBpDEesETwImMW41lp/AlAM6GIP4YnlHoAhFwLsUjWI6ABss3fwevJZvL3IPcApzyLq5NlAOONDVhLmzD3Yv8hSfpDnrZEh7D8MmwAwZD4GBMK0AXBWwCty44tCXQ+EQ0sMfBRXQ04jazAOYPDE+IGxD882ZwSvY7B1hj3nuWVueIaRTdwDQyGA3IF5ZLarBu/qnZhsvgmF2arVQEEjMIMtPIE8I+UA3uFijkT3cGaR0oO3G75z4ejIAwwMGMmZm2vViVyl3gCeceYNz3IP7gsPcybCI8zTFd7kDMRIDX9hvOSc4geZDS9A2+tez7MM/ZBAOOk2Daleyuriqcf0+MPvVSaa061HJjTaT9vFYugJ96pWZNLzPXkJ+oCnlM+XVfe75flxLS1v6okHp5XLb6i9K6KOvqoOHN6trh46I5QtIjVaiyvmpRTzEvJryTBMPKiqWC+rFgTKlitaXCloZWVDG0sVdcTa1J/p02RvhzrTUUWCimqxdlUKOXnlghIRWqZFlKtH9fhMVlcW1ywc/eid96p3cFSxWMJAONXUX4zXc4LwclD9fzZNNBToicWGHp7aUJBb0/6JER0e69Rw0lMESxux61bxr3lLKzogKYX7g/hkflgErDj8HYZDh2FbYZXAjVxFj87mdGYpr06vqgOTo9ozmFAf0SN8H0tQA4axWOjmPcAX0bAPHZYWv7nQjIVcMt6DBQizIDx5fV3Hp7NayNW1qy2hQ+NDGiVszqKnCZkk3Ll5D4uwx3Rv5nqpGfIeWhabc2oUt+N9gkjSLEJTV9b08GxWGzVfB3rjOjIxoMF2X/FGxUK4LYTeUR6aUGyBF0zpCHt52uUKW9ZL2+FtQSymUll6YnpVxy6uqBFL6e493To01qUO5lBreYa7ia1LJbwnz7AQ8qsKMeT0CptoOsQGqhaLaT1b07GpGZ2Zzauzu1cvP9ynyZ6o4lYIF2HQTAV4xjMgjntG6zwlFfPhMyIRBXFfS+tVPXpmWpdzOQ2PDOvOyR4Nt0f5dvgMaGEpB82ta9HmzUIjPqkGsWf236iXbQ48Y82TLs/ndHpmWfFyQWNDAzo40q3OpC+f+5T5LONhvC3igfWwwhWE5zAa1r4FQBif+Ko3fF3IBrowu67LKzntS1S1a3RIo5mU4rG6PDaGheHSJ+QapczC7Vn7suTxfNIqWlyFfNUjzMfXyaWqzlye11pJunewpN3jY+prT8srs9aMDd5p7itbl+bawLuWOsDaN58h4tOazFWrqZ6IqtLw9OBsWWdml5QN4hqLLikRjymVjKsjGVc8FlHUbygWCVuwhOxLbkuYdkKRD+hpWyWg5NFVsWJpJ/WGpZ8EhbLaU2lNjA0qFb/xShEgnBA5ABcKEIc+BX3w6mCZR9FHOcBqjmcSBRTPKN4WFFAqvHKgE7rMayiP/A3YQtEg7BFA7MLrUA5R/lAMAK8UQOLfAGJCKF07Md7nvihfeGBRQDEQAFwZj6vyStg5igP3xUOP1xnlCy87HnGUDDyrfAawz+t4pxgjCiig2Vn9KbxGISXCH8nfBPijNKMQodjwPl4EcpRdTjjeWYwBKEh4NVCcMAq0gmtX5AZgbuKlGYaLF4J78wzXngoAhbLmvkN6TKPesP7RN/oiKQq6r6yumPIKGOf3yvK6urq6bYyEtQLCoQNKPkofIJxQf8LyMawAVlhP6I5y6SrMQ39oDVBgzrznQkoBLIBp+A5lmfVGMXdV5x24wBBCNMIP/uAP6PGTxwys/9zP/XwzqiCQb/lk/89H9v+YpNdrURZ4cTVqVW0sTWtj/ozKxU1lOrakIKtqNavljazOTM3pzNSCltajam9P6vDBSfX396pWq1oxtWgEYBCmu7lzX6SWmVCKKOaTl8ixG1YN9ky+JSSf4m4JJdOdam8nx7tTcSqglxu6ODWrhx562Ixos7NzRqd0W5uqhJ7GYwb+jhw5bAY4jChRFbWZXdJWbkbV6kYos8oJlbMpNWpR8vQUjW+orz+qvYdqGujvUixaVaHQq7X1ivKFfqXadivTM6jugQnF4glr0UTIPKHz0G9za9P4igughNLM0jnv3DMWxzS1GysTMSRQmA25htyCPwHYpMK4ImfsEQyE5PYiN+Fr5AueS2QQF3II2YfhEEAJP2OkwgDJ95EF/Ha9oeF19hCRIYBwUmn4HjKSkHaAEc9A9gKYXTokvzF2EhUCCGc8ruo1v3m/NbQYuQkIx8iG15PxYTTkSpoeemMvQDhzd726AZQYcjHCEeKP/IdGzJfwaMaGHEI2IGtdZwoiA5gb8pP5O8MmQJSzBrryec4PCnwi74lmIMKAZ7jw79A4WL/xnnBFlcvmbD2hP/IM2nOOuKgpaAFfwQsYFDAsk24DLdh/GJ45A52HH/lJqD1zYi3hAc4i1pgoNQykrngqfAzQhhaEoeNBx/vN+QevQn9oBJ8SseZ6tMMN8DdrFhosbuz+43le/TryG9nuSaVcXouL82YQn70yrfbEol56W00Z+n97vtVWr+VLimPst/oMzSRM0nDtfJDKqU6dOHlW777/pBZXKjp65BYd3bdH7YmyElEpnSCknTD+qBrxLiVSnSpVIlpfX1G1UtbczLSW5y5bW+99u/B+p9Tf26X2ZKgTV6slJcqe/GhcxUpd1Vi7vFhSF+ezujiTV3tXn4Yn7tbYxCF19/UpqCPvkalNXGW6bovC7TDjNdvzI6Wl2XOC8GJQelaOCNP+w6PYcE/QUK1e09RmTMdmSmpkV7V3dFAHRtIaiKGEB/JpTAfgCBOCm5X/pCAJkArRJIdbCADCfpWeH1G9EageROT5Ua3n8npqraZLG1WlVdbe0QFN9sWUsZRwlPmKPAPhpu5dPcR9QHhg+eINv26YBIuPD86J0dbFEwnxtUCa3lzXqaWyVorSOLkNo70aavOU8MLxBQZYQmax+9Sb4MuH2QEwlNpnTsy1Lj8ohQyF4hBLq1b3NDW/ppMrZWUbUe3LRHVwNKPepBQFeDlQb0aKsFWBZyC8ocAAH5WEQ6XE0t8J3QOooYwEgerRuArlQCenl3R2qSA/2a7bJ9q1dyCtNLdsVMKVA3fbX6wHzwhBeOBj0YiGc7BnNHPsKzkpFlPg+6rE4lrLVnVsaloXl8pm6b93X7cmMzFF65JfycmLhADYnmH3uPoMAF/g8Rws71cxn1ct2jOgVzUW0eJ6RY+du6S5UllDw8O6bbxLI2mAfiD7LHTwYgrgj6ZBIqQVoJMc90T4jOaGDmsPVBQA8iMRrQSBLs5v6MzsshKVUhOEZ5RJRuU36vKqtZAePvRw3M49ymELiQbvh94Y6BWKOx5fUxCJq1r3dLHgaXphQ9Nree2KljU5MqixTFqJSE0+UqwRtqtx9A5XBXtP+WkgHEDLOLYtDhHmhe3Q16m1mqZm1rRe8XRLx7p2jY6qL90m3yl38L4VvoAnQxBu+9d4F3BUVmAgnH9D03AaXoT8H6psSg/OV3RqeklZxTQefGSAcFob4W3B+o4ijMeYw59cXJQVvI4c7igzFG9DOeSQxhtBWDGKDWCXojkAarzELt+OkGEUQ7wTfI/cSQA+ShJKBQoJYe0oE3iJALCuzy6HPooiIAzQ5UA4ChpAEA87CgeteQC9vI83FOWGPHEUaBRSlBDuiweFuTAePOEoHCi7KCuurRVz5Hk8AxCOd8EpenhpUGoAnxgaMBjg7ccgQAVxFGXAJ9+BfoS7u/x2FENoyHfxKlMwid+8j7LI/DBuML7b7zhqgDIaidp5AiBHYb0ZwBLQh7IG7bc2tzS/MG+59YVCRakkub8JUw5pT0a0ATzCGpCnjSJMNAUKHmCCdcajTc5jax9ljBn8sE4ojs5bhyeP6vfwAuG/GEgIe4e2eMCgJyG9KJyE7/7oj/2Ijh9/1JRUwihdMaGY1VD5cILwmFUkL6wvamvxnPJbK0r4C0omCTltKFsqGwh/6sysFtd8yx2cGB9UX1+PKtWyKW/RKJETzwbCzYquiEhv4DTxTSfAK+5FKBqUNNCdbs+os7NH7R1diifTingJFbI1U96PHz/WDO2f0urqioW1Y3wjteCOO27Xvn37jd9K+RVtbC5qY2ta5TKKZ1XVYkS1QpvKhYb1D/eiaxob79Btdyc1PJRR1Ad892lxMa+tbI+6ew9pZHSXUp398iMRA50Wbi9fhXxJx048ZqADYx1AAwDKHmrttf10nRNj7Y0FAfQJx+vvPOE8n/0MCMQI5aqg40VkzxPajRwEHGN4gqehH3sZcOnajyErkBl4dl1INPRgL2DIAhzh3cQAhUeSEHZkAvuJvYGhi3Egn10aS+t+ZW0xZAHgMBZglMRYiEx0Rg1APe8jdzFsIvsYM4aXUMZcrSVzo6A4IJxxuzERlk2YNWMiN5738Pqz1zEisO8BlawHc0TWu/aQrAHGYWQzUQjIeGjrIlR4H9lANA3zo5ODM/Qi1wGfoQEWnfvGyoxG3bPCbETwEOHDGUbKA+Nx5w/nBJFfGDIxJCPrXL4+c+I9VysAQwwpTcyZiCOMzewl5DEA28lFPoeshd7ck3tTzwO6wmfwAIZW5Cz0ApRjLEImuPPfeKOZHnMz+oRfD4TDG0GDbhGeiqWSpi9ftnO1Vjit17w8rfHhYeWzWSWjeKJDEGtYKNTkFODcMx3WUznZriszK3rs5LSOPT6jfLagsb5+jQ+mFIs0FFVWXhQdPap8LaZiJVCuIpPXg/39YesxldXd2a6h/nalk1I6FVXcoyNFWfVaWUkKt0XiqtSkSqxLxUpDT5xf1Fo2orGJvZrce596+ycUT6dDLBLglNoB4c8ozFYJWgqztUgmDvoQhIfaep3/6nUdz0rvn90IQfjYsPYNZdQfpWyJlFbNCrSF33CWbU9AjbA8Fz8U6Ar/ZjnoQxfCz4iw8ayXSzq5ktfUWl4plbVndFDj3e3q9fF5AiOq23c28NUE4nwXqIMHjrGGhdkCxcxuFH6uZJ+RrpSyOjG3roV8ReOppPbRsiQdV9orY3c30NKw2nWMLmKvhZ39GqpTQIHib01wS4hFXKXtGZaUUDXwdX5rSyfn1rVZCbQXED7Sr95oxD6LmuHTF9DuDDyrK2Z3DARMBujzKjSBitA0psp2Rb28osrXAz0+t6Rz8xtSNKnbxju1vy+jdoqjqWCjDr8ZPsOKIjSfASTjX2HpOsYSUjGuis0a6gHE1qs1Hbs0rSvLRXV19+ieXRlNpJP2TU95fBYhAL7mGaGJhVkxj9AyF6pXrCG0De39W4pqqVzRsanLWi5UNTQ0qFuGOjUc84HwihjnXKVAKF7ggbDAXEO17XmwJs4kE7XXWWtfSwp0aXVdZ2eXFWtUNIonvC/kWUYXszVlrFfX1MJ1RNhO+PSqfTJ8FeqEIJkxwI3SpSogfM1A+ERSmhgZ1GhHQu121/Cb7IyQJo4b4Rue4d5nxtwdoB8asuqiJ2NMVfk6vVHV+dklrVek2wYa2jU8ol4/oYTdFbrUm1zL99gNocU0blThqRW7V2iaglahsldrVFT14qp6vh5eLejszKJyXlyHC+sfEZ7whx86ZqAKZQbwRHVeFEralHCAo6igJKG8AdI5tKn0i4cCTwNgFeXAhZtziHNguz6tAHBCmJ1HmoMfLwaWdoAyyhXhmlj4AffuwOdZeJLwTGPxdn3C8ZSiVOA1QakCFDJewD9hyyiaLpyaEGnyAAHbhJ07xRkQjlKCIYEKxzwfpZk5orDxbxRevKyMB+WIueJFd0VveB/FmAvjBO+Rh8jcUJQBnwAKFAbAN1597sE9UbxQcqAtoagoTwBL9uwXf/Hnm1IMPaEBINzSAm4CsLRewT7eguaZ1gg9dnhhaZ0FgAI0QHcAN14Y/gZg8B70RskEUHDhtUJBBFhDR+gPjTE6YITAcwjw4rso4fASih8gnL8BN9wPYwqeWngH2gDK3/zmH9Kx44/qTW/6dPMoOe8g47/h+Z1NA7zZGpvr4hR/k2h4OotbKqxd1NryrCq58+rs8pXpSatYrWnqwrxOnZnRykZE8XhEPd3t1tubfO5avaRYDMOsA5uhVL/qCcegG/IFZ5HvJxSNxRWNpZVu71K6rUPtHf3q7Mqovb1DsURKsWhSEYVVk1kDelJjICOFBIMYexmlHS8u3vGtzU3VyzltbCxqdf2S8oUFFQp5FbZqKmxISwtrmp25rEh8Q4ePjurlHz2gXROjSsSphN+rmdl1bWW7NTR6h3bvPShF0wauOBXgg1qlroWFJf3BH/2+gVjeA7wCOgBTrbUSbjYIr1br29XR8ViyJwCE8Jhra+XyuqEhoIfq5hiB8GoiH+Ft9j6yiVQcQA/7hj2PHMPwxL0wXGH8JDwYGlD7AICJzEIGIWuQkcgWvJYYMQHxzojpaOMMhTyLz/IsjJ4AcfYo9AT0EQWBHAKAE5bNeNmfjB1OtoDIG3wBwrlcmDxjQV4QHg8IR34iF1wUDXIZgyuAlfcxgLre5shTZ8DACMx70BZjiWuniPwApHNfohtYHxcZ4FrJ0aLvRrcoq9c9FQtFi56AZ/DgY9R1RgHOQ4xRpCSwJ9ibRJZxznCuwR+sL/zBWrJnSe/irMF4Aw9g9OHe7G/OGWSzaxmKQYdzHoMO5zyymfPWdbbAOA2fIscA/vCOC/l39UxMxt2EcPTrgXCLHiGKIh6XH41qdXlZ73rnOzV78YO692hUtx09oKBRVzIaKBqpq14tK7LtdIHpYuZIIoKoXo2q1ohpLSu9+71P6X3vfUADnRntm+hTUCurUV5XNJGSIjGtbtW0WsyqloxqbGRY+/bu0VBfRj3daWW6OpSMVeUTwRvU5AV5Bc0IzkgVxxJFlqMqNbq0sLyhY6fnpFivjtx6l/YcvFfJdNfVCFAryroDwp8BwhvFZmWUZwin0BfuDnwsNKrVdGKzrA/MLqtR2NT+yTEdHOtVXzxinvAoVpzt5vPmF7WDydWFCBvUh0e7He8WpRuGiOOJI0RtI1/TiYU1Ta1tGKjfPzmqyYEOdRPCZhG3MEJ4cFMB23VATJW5AQ7AwKoMGggPAgXlmiJmBfVV8UKf4PRmTo/PLWqpUNREe0oHxkc13JlQ2ryJIfgByHAXAHOEEC6eDWCDweWr1iSNAdha0ULNmFXVT6gS+Dq3mNWpmQXlKzXt60vq8MSw+lNxg21Y+BuBb8CMmXCPCJY4nu1XW0A4leVD+gHY+EQ1CFSIxLVVCvTE5XldnltRJBrXrRO9OjTar/YoPu5KeP+AUOHwUDCw33yGZ2NwIBxDQxjJHG2UFPi8K+UiCa3myjpxYUZXZlfV2dmlu/cNak9/l3nzDRpGEqoFXvMZofHFPcPMNl4ThBvtmiAcDzIh1kFDm15Uy1slHT9/RSsrOQ0NDOqWiW6NdSWt5QHPMIC8/YyQHaN2j0AND3NLM2fQqvCH84gHNYt4gK+WaxFNL6xoan5VfqSq4YE+HRjMaCAVNQCOxx1jAcCUwhgO6IcGAKgWU62ptDNDeACvf9yr2bxL1ZoubTV0aW5J0ytZjfa0aXxkSCNdSXX4VcXIlanz2ZgJPERQmDURKE50g3UO4Nkhv4V+7JAXYj7AOiLMZKeWCjp7eU7rJenAcFy7xkaNn6KVuqKerwh870MTi81o7hUp3sCDH0aIAMXD3Qetmt54eMWPqex5emx2S2dnF5ULYhoLch8RIJzCbLSBAfC6XDMOdPJ1Ac4oMxzqvEexF5QjisIAhvFioFTgsUYhAjgCyDj4sbqjwKKQ8jkUSrzSKBYo/ABLlFyUTEAaCjjg3rWOQUFy4egAB5QRgDpgixxIvKRUf6XtFwoquW9Y9/HcorhNC/gAACAASURBVKzxPJ6B4grYxiME0MXYgDLC5wgf53WXL8c8AcyMB2UODy8XY8GogDLneqkToooiy78B/hgqXBsylDzowH0A0ryPsgld8GSgLDJWjBMoTnjUyG/mta/52q+w8U6MT1h0FUpoa+uqG6wj2+1dRW4LPySlpM5rgRkuMDQQEg79MWAATvDso1QD8igMBEBHmeQ+0BdeQTGG/qwLr6H8E17L2vE5PIZ4rfAKwQuAcPgHugBm4B1oCgDBM0b++BNPPq4v+ILPszHgOURSED1w3R63zyPxrheOTuQP4tCvlVXemtfSwhVtLD2udFugnt52lepVnZua1dmpWRVKbWpLJ9TRnlA6nVC5XDJvZJQiPvVas3j4M0G436hZdBxnWCSaVDKZViLZoa7MgDo7uy3UsaurR+l0u/xoMsyAIzrL942fMIIQLcJ6wJ9ENOB17MpkLJJsY31dyWgsBOFrl7W5NaPNzQ1treW0vpzTlUuzunLlrNo6y7rz7n162StGNDYyrlg0oa1slxYXs6pU+jU6eafGdu83c3GNFDBP9plKuaqZKzN684/8sCn+gEQAKnuKfs6EFl9bJT5cuhvvCSdCClUO0Ed6BYq/Mwohm9iLzgMNL7N/8S5igGIfAKAxzmFUABwhB5GvyByMSsgUjB3sJb6PvGFNMCQCnPg+nmwAD8ZHwBEyFhCJ7MTY6DzyjkbIJxeWzt4jtBhDFfKYKuLcD/kFOCdyx4W2A7aQpy48PkFE5g2+WkG4q+RNmDXgEPpwviAjOXuYk6tRAWBFruP5BYQDHjGOEpGDYQ+PKLID3oFWREjxeQAnvIXxAuDJ2rg2mC4s/maAcLTOfC5v0QoYDjhXSXEAVMNXjIm1Ia0JWnCecuYxVwwq0Ao6EWnF+YcBhegxjA/O0w0vwrPsbc5qeJjzl+9iMALcY9BAlnIuwkuuVgfec85ingHtyT3nnEZ2O6OsFfe7CRX0rxuOjlOkWg2LnCYSKpdKeuzRR3XqxHsVKV/Snbft06HD+xSNFNSorCni4zkvmMYYxrsSYQow9qWtqvy2jIJItx5+/xm9/b/fqcHMsAa72lQpFuTVy2bARAgvZyuqJWsa2D+oyfFh9fZm1J5OKJ2IKBaNyGsUFNRKqlNYVZUwupMy6SjZiqteT2hpK66Llxd0abaozr5duuW2uzS+92gzQiiU9aaHkJJjgGQnHH27RVmjfJ1g/GuElQtmOb1R1sMzSwbC902O68BwpzojYU64pVS7aN2mt5N/Rl1es8Pf1wrCq5HrKlSkxxeymlpZVdqra9/EiMZ6UmonUrf5DPd1AI0D4UnwjEN6/HYDJt022gypp+w+nvDNqp6YX9JSoaCJ9qT2jw1rkBBoG0fo7waYheD1qk8fEe5sOYD5q55X4E0IwvFzk2V/YbWkszNLKlRr2tuT0KGxYXUnfMUCQLZvLbe4R1MF2fbu4zO10OUmIAv9wGEYO2HiLFwBX3c90JMzm5qZXZIfienIaJf2Dff8H/berDmSI1sT+2LPHUBiS6y1L1y7m3eba3NH0otMJpl+yJiNXvQomWn0rmfJJL3pX4xGMkk2mtHte283m2STXVWsYi3YtwRyz4w9ZN/xcCCrWEUW2GSRLEbQQBSAyPCI4x7u/p3zne+gYrIfIlUiTqK7F8dF1h2j0c+3Ic9C6nXuSRvBRD9K8fkWN9jHqNfq+PX1BWw2qwJ77SySZ6BDYboN7WwmnLzgPFzYkH9XJH5gAOBskuJPz07QPh5gaWEe727UsFJ34BlSbE45LF7ShoqEJ+fPIc6evE9IUKdriW2cxsD+yQRPj7vIzBBLC03cXKig6apIuCURGdK+TXE+XPQH+0FFjXXsm5bUNqSN+Tf2x9YgxdbBCXbaQyzOVrG5uoSVhoWaqaLUpOGIU0eo5RcOCUb09QjTvmrNGtDOBh3R//IswFfbBwLCr6+UcWVtGfMOQbaaD1W8+8K2+lVg/r4kCgg4f34sKGdAKk4G9tUfDoe493QP/dTGqjV+K0D43/9//yRRCEaWGW2kuBg3Qxr8EVjxiwCI4JGRcl2uipseAiRGgrjIc+PAzQQ3Ddz0EaRRvIubIYIzboi4ieJmiJtQDf65WWQEnYu+Fu7igk/PP0EzI0aMYBC08VxGEbjRIEhnxICRHL0xJqjg5pSbD254SbPVHn2CXkatea8ExrqsFTexWgyO7fLzfDZ+5wZVSlEmLP8USlu8JkEkwaSm6fFvjDRxk0Mwz9/zWvzOjQw3PtwMEvhzk8jNDyMfpPJz88PPlUoe/tV/9S/FGUEbSo52nlr0pnLC1RKUp9/kTqk0vVDpJnDjJp/2J4AmYKad+Zz84kaS/czNMZ+JDhj2mS4rxr6g84J24HjTtH06gbiZpuOCm0OOEY4FnTurRQL5M+37v/yv/zOePXssY4b3UK1U5eVVCvM/fEjvVSA8ZloQ3cRphGRyhtOTfbT3P0GaDVCrORj4Yzz4cgtPnh3BcVuYb84KjdF2WIUggGHGsFnOJg5FVO18xj3PCWexo+wchNt2GdVaHeXKLBYW1yQCXp9ZkJxwyyXVlot7hjSmwrmicnITT4C3tbWNztkZbt2+JWCtXKmI8m/E9yEz0eke46yzhV5vF53OKTrtLoZdH0cHJ+j1DrCy5gkIv/teBSWvhvEwRPuU1QssVCo3sbT2HuYWV5TeDP9jzqPlIo5itE9O8W/+7f8uziu+ZxwX7EuOjVcqM78JEC6Of8XM4PzEg1FBgkPOexxbGrRyvHNuolYGnU4E1XQocC6jQ4ERTI5XOq74vnAepAOEc6uM1SiS94JzLucUAksCZq2TwHPp7CLTiE5GOigI7qdrP/M67E/Ou/odIxij84rvKvtc0+N5v7Qz22EklQBu2tnxJujoyEUhdU47gTTXBjoyOLdyfaAtOC9o0TnS0LlGcf6ms4gAk7bVzlM65fjMPE/bjmsEP08ng16HOA+zDX5O5zgLIH8DkXC+tb4fyFjhF/uegJrrGuc53rcWMiUQ1lUh+KxacJTrLJlhdCAThGuRUy1Mx/WHjmA6fkhVpzODaxyvxfmV7xrHANkmXMt1/9MejJRzvNOJw0g7+4HjmHO0djyJ04Ig4Ac+Xp0TzhTSVNVVZ9k1QPYqj+//Dn/63b/B4ryL/+hf/DPMzjCY2YPtmkjD7gUIF10hhRjMfgiUGkjTCj7/bBf/9I8fw0EFJSnbnKJsKVbwJAjRCVLMrNbw/t+9i2tX1hTwZviHwSw6F5MJDAY/GbQyWVbaUqmxzG03Swh8C/eeDPBs+wh2eQ1rV97H5tWbmFtaE0AorOo8KdrSa1cBwi/qhD8evoKOrhTwL3LCU266MpyMgMd7Z/B7Z0K7vdJqoM4+IUAWsTUFRlmrmwCFV3CYC5AvtxwAks7LqYFRXstUioCmKR7ybj/GTifAYbcPM51gvbWI5dkyKibl7QFLInpKwIAgU6LthoG5gJFXXofK+4xW5hHFwIBL+htMBDaHFrDdDbFz2kXfn6Dluthcmsesx3hkAsM2kDlAlOdWGJkJk95/8fnEiAVAM79c/U6i2JILpp47Yb5UBjw8DHDY7iKMI2w2LFxtzaPuZEjDUATDDIclCZRAm1xHRyZNFSlXfnFGNDPY3AD6CSzHEHG5iOUekgz394boHvfgmCauL5axsVCXcgGSJ8IcNZYwkBxjdUjefgZ4mYr0a3Et+T1flFjCCWLHSckFh8a9nT767S7q1SreWa9jZcZG6kfI4gSmawsb4cU2VOa8Ap7nbaSK8k7xLv6OfT/2XPTHKe7v9BB2Yyw153CjZWG+lMLOwxsJcwflObQomia4M+qrxoJiLJiwKfiUZahwPAnb0UAPFo5OY2y1xwjsAAvNGVyZs9C0VV17fobPIPck0WhOGIrVwVEbmXySC0aInSqKuRkxokOvo4FD38BBe4TDri8T1PrKHFozJqpGCodzVUzXCudHsgZUn9LeLm2RKaAv0fZ8/qdjQEj8fgwZ9KaFZ90E2wdtDGILMzMOrq7PYZGb21CsLO+flNqhTRjhS8kcMUAdDLI2Ig41oX0qR4LD/FiOqzCEXSYnwMQfjyZ4enAK3yxhyW6/FSD8Dx//UTzkBKfcrJDixogtN+n01nPR5saQkXFuaKZFbTQtkos2z+cmiSCMm0Rukgg6hX4ax+c1vwnYGDHidQnaSR1nZIfnEtSJqF3u9+TfdaSIn6MDgH/jIsx2uNlgxEOXYNGbEW62CHS5eREF6TwflRsfXo8gkZs0DfI0cGfbfCb+rMG3vh9uktgOAQIBPp0SWuWdduIGnffFqATvixtygmy2QUBN+zFfUYNJnVtKQMkcQW4ieb1//d//txIR4+c0/VU5MH/YnEUB31r7Qut3ZIwksIY0VbdVTi83PcwhZGSfjgVdzu78XqllEUWykaOdGSGkPXkwSsXPsL/5xX4RtW/LEmcOgTujhwQl3CDyfnhdtssvLRDEsfbkyWMcnxxIP/zVX/6VioCblnz/MUE452JSyY2YX2P0Oqc4ObwHf3IM207Q6Z3hiz99hd29NprzV7HSWoZDGRUzRRBMYJFK6VCoLBAwfnFoIVIDnllCnKQSCXfcCur1GdTqC1hcUiC8Wl9AqVwX/QzmopKiSaqkjvzxO98bvq8EQdxo37p9Gxb7IgeZVkJ67Ck63QP0+js4O2ujc3qMXucM/W4Hth3g9t0WPvjwOpoLISYTC8eHAdonJkrlplDR5xauilAcbEscCnESCUuPOexxEKPd7cj7yPeE0WFGKbWj4OX7/B8+Ek5T8f4IeHhvHEt0UOiSWNrZp9kiHL8EOXQ4EWjT+UiQQ3VqAkmOX45/zg18TgJjns8xT0DIL85TnLM0TVo7/3gtjnW+QwT3fC94rtaamC47xfdDK+pzbiMwZ1vsX/6sqzFwDmVb2tGhnYhvimqsQbiea/SczGfkc9MJw/mV96tp9lrng/bjOqDnEJ6vae10qtKufG7OTbw+51uuQwSi0/MNx5ZeK2R+fwMgPEuV9g+dIxxX7DvOnRz3ekzRGUw7cN3jvzm38Vn5HDyHjDDOkfw3mVpcV/Rz0Y5cExnRJmuN8ycdNrokJNdZ2ohrOddaro869Yv24BrGtun44XW4B+B5nLO5nvP6vJahRZ1/QCD+KhAuscrcKS7aEtzrk2l2sIvf/j//J46Pv8T1a6u4c7uB9fUS0khCZRd3argitMbUHmsUAyVGvTM82+7j0cOn2H18grJRwsLcAmpOGaf9Lg5OjjFMEyytl/EXf3cDt29dh2WSIUZMk0hZSJY0k7Goakuy/IOI7Eai01FHt5fg73+3h/2jDt754D/BO+/9jQg5m2RI2wlMh58bg2PEEA2nIhKuAnwGzvodGP/jn3ZeuvtRLw4XFEXh4c/8ilIXYybkB2NUSzbqroWKqaBQEtIDqsi0MbNVmS9AqoRBoTDVrCmAnJ4cUmSV4rSK2CoRljDJMElS+HECOwtRKzmo2iZK+USSRKHKNabImkHwoCjPtThEYpIuniG2KMymgE4p4waL9G8LPjdapol+lmBEIZY0wWyaYMZ1UCHwMkKJGPpU/6MYGMFd6sLMqJZKZ8JIKNaMABNAy/MIpXkiiqhxliIwK6K23Z5kmMQhwiTGohVgvuLASX0YFCMyXQSxgdCoKHDMdgSEpzDM3jlVXDLas1TAohEOhaJCsDZx6jDcEk4DIBz58qxNJ8CMQ2AXyXVooyglQFZtCFAluMtSeFlf6NEqJzxvgxurdAKbSpFZhqHbABwPJ36GSW8A2zSxVE7RsFNYrNGaMDLvSjsvtqGyp2mr59tg2yUrVk6MDBg5dYSZgXaQwfItlGwXc06AmukLY8A0IxG3j1kahiJweRqDxKyfo6ObMFJHgLuVZmh6DsIwkmjKyG5gHKY4nSRIy0DJtTBnxqhlAew0ls8wupOkCnCrV0ONPbGhUZUxow46RELxEDoZUxCUEEYHFYyCVACy7bmoeg5qVgQvGYsHMYsjxKTmC6C3VSZ+lsDJmGLAnJqS/F0fQvlBgoqdIKJjwXZwmlbQGQYIrDJMY4I5RoeYQhD48OiZTCP4wk4gCCfQNyWNwklY8xEILcKcPP2BlP2Uz0GPaASOGMN2cBA76PgxEreOd4OttwKEMyd8uk44xbQYpdQRSG5SuNDrBZubGy3epTdB7Beez4WcGyYd/eVmkZtPAlv+nRtCbkp1aS69cdDgVlPR9caQ1+LnefAa0wCW5+jSKmrNUuCP3wnWNHVUg0t93/oeNQiWXNUp8KkBvf6d3uTpOV6rDWsKIX/P+2SburwafyYI1bl004B6eu/Ca5M2ShBOOiU3+v/dv/5vZPPF+xCRMU3E+uEDEM/Zge2SDq9AuKtUx/Myatru7A/25TmtU4v35A9Je9AO7BfamQB7Wql52hY8h5tH2mqa9qsdKBqEaycMgW4QjmVMaGaGjupp+uQPuE985aWFVZOlSCnwlUYYjwbotJ+g29nBeNxBt3+Kp093sb19gHp9BevrqyJuabvcS3APFwoQL5VcBKEa++q4AOEOuJmkY5Rq6BU0ZmYx11xBa+WKKKLbbgOOUxZhUKVLpPjopLjT/gQgdBIRhLPvCHxaLO8n+qSJvFeuYWM8GaLfP0KnsyslzLqdI3TahwhDjvcA164v4sNf3UatFuDsLMbJCdDtOnIvm1c/Qm12RTk2ZRtDpgTz6ugQVdVYokS1xfvR77cGli/vwzcAwumcNVR+LucejimC6RedZ9MDgPfMcU6wy+90pnGsc6y+GNXnObwuxzX/xv7QSuF6rtLPzndCv2s8X2sr6Lb1PKk/x77Uji3+jnMd3xvN9OHfpssifm0Qv4F832kQrh2ctAnvjfMmx4FmQ+n0CX4nuOazaDbCdAR/mpbPZ9VMAz2XaKfGdJqKBr5iA8nF/WGdnHSGESuwT/jFQztpph0hmnnGv7O/ec967eVzcVzyZ44d7cCcthNtyXFAO/LzPPh+8XO0Nz/HterFeZj24Od0aU3eE8+jDXUkXNGlf/gSWq/SXpS1UPLScx5SDnonwxEefvEFPv3D/41+/wQfvLeEX324CsekWlAXnkfxSjJPVFCHwotWkEqKY5gY6I8MbG3t48GnWyhlVawsrWG52UJv1Mf9r77E7tkhVtcq+Bf//BZu3LoqKcJEcIxec+8qQ8ik4GAGVl8kAJeoVWUOvX6Are1TfPl4gnJ1Fh/91X+Gtau3JEWWqcFkPtGmhuFDopuZ1D167eMXoY7+X//u3kvfTq30KR6ZPHqjNmEzsOwajHCCNPJhxj6chCRswDElRpgLTBFYqPyETEp+EdwQfCgCuUT65O8EZAqIC4XaMGG7JaFYM+8McSBtWJESsaLHWQl+GYgFBCoScimJkJgJUjNDbKoyaQLCea6sjSZ8y1bRYZf0OE8cANVgApNe+TAQlfOUYtY2EOaiY2bmwkwJXgjCx5IH/DwIz2BFQ6GPxGmCMUqwvDKGmQvLU8C8FvVQMWKh8GdRCNMpITEog1aWF05FiHPhOosgXAmzCQhPlc0IwtlGyBp+ZgV2uYqxUYZrWrAME6WwAysYwozGSFnai4rfdhmBWc45CHkbBMLo544MMgnYRh7dFRDuIUpT9MwKrHIVA7iw6d03gGoygBuPpO+TmA4LB6bDNjTQ18/BPOWxEk2TvH2lRC4SbqkvIJwR/bFbR2I68O0qyllVHBFe2IETdmHEVMgNBLhSxfFrIJx0dDpd2E9UAs8ciV5L/nzoSySF/ZvWlkXFfJQ5CB3hMaAcDVGORrDSGFZKSjudOraAcJVRzesE8vvIqAkzQJdTsNNAGBOp34VpcZPoYOzNIbNLCK0KoiQWWn8pncBNRjDYF9wgUjRDg/BMcTgEhGf8V1lyv8/byAIB4VYylrx2t1yGX1rAJDGRlRoYDY9QcT3YQQQnDFByHaRxINJrmY62p8z7Jgi3ERsZQpsgXJUt4xvjJgT6dCD5mMQpnFIJw9IcfDgwqrP4y+6XbwUI/+LzB5KPSxoaoyQUMWNe4qspoa+9PhQnfoMFdFSZNEFSMbm5pGjTf/5f/KeygS95pBIrQPdjgkq5iXMq9E+pS6Usx0/phs7vhSkErBTKdSkMJhj293By8hRHh9s4Ot7F7s4Btp7twbIbWFpcEL2K2bk6ZudmZE5nmbpqtYxQql/o4wKEW6ktjkfDdGDZFczONrGwuI6l5Q1Uqg04rCPOCLTMZIrhQBAslUNyZwcjXowcMsrGqJhW7KbgETc8k24Pvj9Cr3eMs7M9nJ0dYzRso3t6gCyLUSpHuHJ1Ee+/fwumOcDhoY/BoIw4mcPy8gaW196HV50FUxkY5Veq5rnmTV56VYIMlzp+eBB+kbN3qRt7O05+gyD8J2WwNwDCf5pz6HfohTcwRi5bACFLMpwetnHv83+Px4/vwTE7uH2jjps3NjA7byEkrkhZnUIxiEajMWa8CoI4QWRaCJIS9vaO8OhP++gf+ijZFcxUm4iyCKe9M8SlFFfXa/jw7gLWNlrCSsvSUCopkx6vBOPoZCQxswaL2MmyMYwsPHjwFE+fncB0r+DO3Q9x5fpHqM40FV1dnJOhlMhTINwtQLiwxBVGPo+E/2+f7r0ChKtyLoyG6/yWJEkxtOvok1IQUD87Rc1itJkJ2SlKQi/LtbjzKDgbC2WtVHFXRdrOz8rLk1HciwCFv2UkPExdUfZzklByEEpmDJd5CaTw2voqpPYysigZ/7IhSEjHzQWqNB3dSRgFz2SxDEkBz6j8TXowdaUd1KIAVaSoSg7EROUvOKSbq7u0UgdGDsKp4y4QjfnDVNNl5JUjMx5KLdKY+RwoCWg8C4GxQQK7iaY1wiyrYPkDIAqk1AprT4tadU4PlnJY9OhbVCjXquIXbVjRRFQTwyRB1/CQWiraztItrFE6Z4xE3d2iQyQiQLYACqeJMyHPX89ZCJahorw5mV6AvtDq00Ai4UESo2MoJ8rJhKqvrpTwWXACVAxfSocZoQLI0gZFx3LxNZZ4E1E8g7ZSz0GJNd1GFo4EgGe2hbFLIR+gG1tIEweeY2PW8FFOhwAdL0kAw/GkFqGKFOcunozk7hQZFSLlxWYbtjAGFI17JOCVtcL9chNBaqLjZ5ITzkj4rBmjmkxgJhFMUvBZL5Elk2TWyRkb1KmniI2McjqIlPOPwoDSBsu5SS1yG0NrBn5qY5i6SMZdlBwLDTtBxQxAkSHeHR0Wknc+NW4clowTkUHquStKvOJFkMlBuqcvTh+7VMYZquj5KSK7BjPYx0y1gnIKOGEodiMzgeOf3pKIDBaCcFo+ZlpChshWzgY2whYc3peU/PNFSNByPbSNGphKlJZqeGf0xVsBwlknXNPRWRqGIJwK1JoO+B2W6eIjr2EBRmxIW2d+IFMB6Pig2Fi16slcKeykPIf3TdW+fuVtFyD8NXpUnSKaJcSKGWthm5L/HPhddM528OTxfdy//zG2nm3j8OAIsW/C9RxUqyWsb7Rw7doV2A4ZHkMBzUqtWgvGXABWIzYEhFs2o1Q1zDUXsLR0Bc35FZQrddjuDAxZcyjaqdQwLDOW8UTgzXFHmjOjZmS9kLqqc3B1JGzUP1LPk8Tw/R4G/Q7G4zaODx/D9weo1oDbt67h7t1bokK8uz/CJJhBY+YqVteuoT67BsNmbWI6MOmizwMN8jjM/TFFw+VyRwHCL2evS579BgCWjoRf8s5+2NMLEP769n0DY+SyIJx7wjDK0Gnv4PGj+/ji038PK+vh/fdu4/pmHa5DXQTGNH2pQCv7SDImyPK0uR90cHLSxfbjLrbvH8EfxfDsqggKma6BpRtzuLU6j82Gi0azjjjwkWQhHM8WRhJMD8E4kUCm61KfhiUYAzw+9vHgy8cYTVLc/eDv8MGHfwG3vCApOopOT2jGiDorMjAYxXnxcnomv4hI+KPOy4XZclaEKivMdSVXIH3cT/DobAIrHGGJ+bXLHuaoosX9v6YpCOjQhZZUnraCtFNfdPTbIrgu1GTiOa5fIx94ytyrQYSaAyzNVdGaMzBLFoMkm6viaTwYodQlt1m7WqLYzMFl5+eg0I6lTLP6qAsEVMz2U2y1J+j7CZZtE2tzNazOABWbucSsWc7cWtWGxTyGvJqKLPcqrRYRx2YOoBGFsBzSijP43FwaBvZ7KR4djSV3++qsiSsLFdStDGWhaFBNVYloSRu0hRa0swiWtD62+puowlNQyVGUkD6VeiNg6zTAfnsMp1TB9aaJ1VkHDQ9wGBFI+CzKmaByzi/aYK6HbkNkyfI2mDxgOKTRpejCxCgEnrUn2DsaiCrtnZaD5ZqBcl4uLqVqeZ5z/GIbQmU5L0Z30T7zSyRmYBgYWEC7l2Gn4+OsH2Bmpo7r8xYWSRu3pNI42IYI8z/3HLm6vkU5HCUwx/EqzwHAy4UbqRtxkgLHZ4kolzt2ioW5GWzMWmg6irouzj5umIRZMS3Mxhw0XleVWKMR2fda6d+1mUtuIIgz7E6Ao7MIx8MYCyVgvlHBUh2oWSrvmjk2ouSfTY0behUp6SszJsdMvh09V2gHHEsVQqMkxldnKbYOBxgkDm4uJFiar4tjx4nIQFHvJ8c+DUCVdz1uZPyLTsLFeGOLDt9X3gNZHykQJsCXnQQ77THGcHElffhWgPD/99/9vdDRCQSZq00Qrst2vf7KXJx5WQuQIsicT52Hx7xcAnFVn4JzU57jmZcMexM54a98hgKEv3b3ximVqlk6syRzF9cjRk0m4zaePvsSn/7hP+DJ4yfonnUw7PjwgwlKZRcbmyu4fesmKjVHQHiaxUJLvwDhOh+BAhass8wyPdQNyEH48lXUWY/bdBFGNsKQ9eXLaJBVUaIgUYrQ9yVPmCkQFAkj/ZfvOvNOSV3lz0wZ4bg0so7QqmfqDdkkdjptnLa3cbD/CFE0xtraLN5//11sbqwjmgQ4OUuQWctYXX0PC601mHZVrnH/GwAAIABJREFU5vMgTOGVNQin85QTuZRpUXV7L3UUIPxS5rrsyW8AYF0WZFz2Eb7T+QUIf32zvYExclkQznmG+0eGag72d/Dl57/D3rN7CP0hblyZxd27G2g26+iP9kQEeGa+gbg7kNTE1DMRWxZ6/RHaBwHGbU6VTJlsILFDBOkYtRUbK406mhR1LpnwxyPZdTolInsGh1wkkSXVkJDVcXrax8H+CT7fYj66jeXVTbz74T/D+sZVRKQRM+3RUAxq5pYTC/C7nhdfvzPy+NplPvATPTfXpZO7+1okPJt8izq6XhtFdQz402mCT/b6SEddbKws4p1rNSyUJe1L1MWfSz3JgcW0Xc5T/3IZaIIHYQ7nILw/Av647WPnzEfdTbGxPIsrLRPz7P8cOOjr6egkfzZVOvpz/UxgK+9UjnZjRylEb3cTfL7XR3uSYNV1cKM1gysLQIVAJckFBrWSvk6n4f3mXgQxRQ7YBNzyLcmFtZguzyjss5MYHz/rYZgYeGfZw63VKmYckIBOzTQBjfrImWw5Ir8woTSpwTOfI1/TAxsYBsCDnQnu73TgVOp4b62E60sOZsgU0YW4teq8voZuU0S61HHehv4hd5iMTKA7Bu5tD3H/6QnmF5bwm+tVrM0AZYMAObeH0uKTC4kjQV94KsdTt3HxwOqzEwvYOaIw2ymOhoHUCX9v3cFKDUodXUvfv9gGf6+wax49vngOfVv8O4FtOwW2DhI82j9DFoxETPDuWhlN2mn6fnMF8amtYC4rfs7ml7GlnSX6+mEMPB1k2DkMsHM2xrW6jdXlBtabajxxfMiRvwscN8IXkXEz3Ql5f+TjSn4isBYgDnx+kODLrQ56kYnfrBrYXJvDfJmR7vNsSkUIyJ0F2uki4592mupzeV+mbEuQHsTAJwcxHu31MUxtzHtvR074zvaBiAqx1BcFcaj6zU0588GK44ezAPP7tDiQ1Oe2WDOaub70qKs8dV0i7EenpBcg/LUHQpT4sC0HBnV2ua+iI5qO72SI07MjPHzwMZ49eYxhv4/B6QhnnVPJsS5XHKyurqAxQzGfDK5HpzXLQL64aBCEJxIJZ0qa49aEjr64dAX1xhKiKMPefhc7O4cYjXwRAGqKArsqrUXRJUbDCbY57liOiABcC41p8btadShsGM8pYTIeYmvrKXa2H2Bv9wEajQr+9m9/hQ/e/0DE3M6Oe4jRQHP5XaytvgOnWpfFWDbHnEst4fvJBolCrnoiZorT5Y4ChF/OXpc8+w0ArAKEX7JPfmqnv4ExclkQTl2p2DRQsWxMxiMEgy62Hn6Bj3/3j6g4Y8wveNjYWEJrrYRymewgHw4ZrBZBeCbR8PE4wLALxIMK0tCCmdqYZH1MkgFmNx2sNpqoJSYJugh96h2lMG1LUmxtt444pvM0wclxiO3tIxwcnGJkLuP6jVu48857WFjZgE2RWoIBmfcU41JJYpOgqaOMl+vwX0QkPMgGL6Wj07er/1PloFRuwP2ugT/sDOB3D3F1dQkfXG1h0WN9uwlqzoXwmkRac4VxKyL01IttXtBKVm8bWaRKQZku86MtdLoDfHw4xtMB6bwhNlsLuNaqYY45rWmIEsUI8rxyISfnEWt74l6EW62pNkjBZbiW9DXHRZKmeHJ8jI9PAxxGJlZcE7dWlnBt1kPJDBFFPjw6gCT+yKhyjs5kcDFi+aIwGytVczOhEFCAEqLUwIPDNn6/O8DYLOO9lQputWbRsBIR67ItinNxiOaVqLmbSRWdLbFIk9c54XZOeVc54YZL5GgJ5X0Yp/jkqx38ca8Pr9HErzdncHOxhoZJCn1fBIccCtcIhZqCYmxDqfjGtjtVJ9wWKr+i1vtSy5pJAyNQ+C3AHx5tiUI6vV1/fWMeazVLypNNP8fX26CtvJcIs1EEiXUQaUoTA8PF3mkff3y8g6ejEdY21vGbzQW0XI68AOU0gk3FR9nwUEBOKcWLrYTqQJE3xssp0sfzlMckicagBC+F404yC0/bbdzfOYY57OPG5gbeX1tEM+9jh6wHEUcjVVwLszG+Hggl3JL8eraRC7fx3smEYMk4qyQSak9HFp4dnGH7dIjrto+ray1cXayjakVIWYqHm1SDNlcpFMrWVIBnGgd3sgFgqefg+NIvZBBHMJya5L1/fhbi/tM9dCILv5o5w60rV9GqNMCEg7weAWIp2abqgVtU9adiPPPIjQip5SMRZUpVT1JAOsdCGCFzyghNG3/Yn+DLnSMMMgcbOHsrIuFhkAoA5CZcA2+Cw2mBn8stC8XZr2MBLeSpBXK0QJxJHQfqQ4jaqvL4hVH4SkGz12nrzz6nAOGvbUJGwm3qjcADdVi5tDoundcT0SLpnD7FzrMtTIZDTPoTHB8fYXdvG+3TA6l+MjdXxfxCA/MLc8gEuH4dhJtpJHobXLNNs4xGYw7N+TXMNVdFQ2P/YID79x9ha2tPRDtnGjUBzhRZojI2lY+1aBOj3wTjFISiDgT/RlGnmdkuhoMxTo5OsbO1LSC83d5CMGljbW0Jf/u3H2FleR0nR2cIRkBz+TqWNz5Evbkp65eUBXdyh7pRgPDXHkA/5olvAGAVIPzH7ODvoe03MEYuC8JjI8E4C2GEgOu48DIXg6ND7Gw9w/3P/wGdzhPUahY++NUC1tYXwKTYZlxiFijgxgjNCL4fIhy7ONuLMOhQEDbCKDpFYvpYvOPhWusa5uwmrJIpqY0Cm5Bh4vuwnRpGIwM7O0f46nEHgwErW1Rw56P/EiurK1heacEuMb2W+0+V0MnDohaU7EPVfvSigO7r99MvAoRH6egChOeAVtdKIrVKopiMrjG/IE5wvwd8vNNH2D3CjY0VvL+xgEWGLRHDzZTYE7tBg3B2iBWz5t1LQDg3YVRdZzdRaMUwcdoZ4A8nBOExGkaE62vLuL5QxozF3HRmZFMNXIcQFY1YOjzMi78LJV0VR+NqKTqDdFnzzgR8Gnh81MYnbR/HkYn1koE7a0tYrzuSF56SPsGcY0Nd45wqnltJQBJrfFMdXUpJEcJxM6EgdWB4Qu+9f9jBp3sDjA0P77XKuLvSxJzF8mD+eU1xqXwllHaWFSMIp9jYheI7ydJKJIx84REMx0UmINzDKMrwyeMDfLHfgVubxUdXZ3BrsY4ao9TMbZdnJyXOEPV0qnEjU23EBHzMzRCqNQXBlGge1dEZfeDved9nfox/eLyNr3Z7WFhs4Z/fXsJ6zRa6u8d+yHuVtGxVdovXUGqKnAEkD1qurBTBCT6zeCy50VTjHpgejvs+Pnu0i8edDtbW1/DRlQWslvn6xvC4GcuVZtOM12CJNYrf5FW1hVZ/If6mxP8yZFRvFweEhePMxJPDM9zbPYYXBri+sYZ3V+fEqYOUon8RDIt0RgexgHCt4k9F/1QE5TLutkSNn6rjMrAUgBVNAhtP/BSPdxUIX7ciXN9cxbWFCipGKIIZLKunbMFrcGKi1dmvIjUp5XUybmxFxG6awpiJcyGChXu9GPee7OMsMPB+Y4BbV65gpVqRcnPq3aJInSL1kjZ/PvmRLmokyOiwkFmZFHvVHyqPP0Nksg0THx8FuL91iD5BeHb6VoDwhFXe6NGNdRko2vklFJ3XXxeKM7/FAiphiPO1ipTGcSTj0mF5KDqv6Eyz+a6p0mS6ZvuPZlhNIfnRbuBlDU9TZX46N0YauSlzlA2Wg44T9iXrdPuq/nfYxfHhIfrdHgbdAY6PDvH46UM8/uo+er0OGrMVXLu2jqvXrohSuqofq8pCcm7ifxZ/x0o4Uu6rLCXKCMAbM4uSEw6jiuHQR78/VmXM8jJ9dq6O3Zhp5GrfaV4+julZicwDLsVSmcc+PsLR0SEe3P8T7j/4BL3eqYix3bm9gfX1Fay0Woh8E6ftAZab17Bx/V1U5tZgOnUZ01FgsHhInoOp6sHI+iO0MO1evyQd/TlK3A/V5zld/oe6/E/5um9C6FAcej+x402Mq5/kHPod+uENjJFzNuVr3h4DK34SIgkT0WZiejU1mRjdefj573F4+Bh7e08QJcdozjfQajXx6/U5mA4j2yliI5ZqQXFgYdxN4Y8jRFGMSUyB5gD1FQsLjSVUrAZsz5b5jbiBc/tgOMbu3il6vQjHJ134QQlLS2vY2LiOa+//xxLMsKnxwgo9Ujb6IrGM6wQBuJRtlDlR7VMvcyidpJ//8c109GSqTrhEJhQMORdjIwWcoTyD+U8JvujE+Hi3i7Tfxo21Fu6uz2K1whwxVXdZG1kpnatrUaVZliXhYOdRagFLLPyuy1ipPOGzXoCP2wM87I0wH4W4s76CG/NVNMl1l9EbI8tHsZELoAgn2SC4U/kIApBzITgKacmRUimQhc5MPDvz8dleX3LDr1YS3FlfxErdQZ2RVKmjompTy0EvtxSql/om522Ijc4p2HSLq0E2MR0Qvj04HuNPez0MI+DOnI13NhYl17lMyX/JFXu+DXWfCukT5GsZOwVe8yg2ywSAANnBIDTw+bMeHh4eS7my32zO4G6rgQbzOpJAcepF8C6vfS1RYrIOCOxssE6qKUnEhpR0o6K8CZatsmHFJgLHwfEwxX/YPcHx0RlKnoe/u7OCa3NlWEkqEVi5Xd4T28ptdf4cQiFXtBS1JWd8lpurUATdmOvdNVyc9GJ8+mgfJ8MRlpeX8MF6A5t1hxmHUgJHb2ieb0MDfVLOVRtSb51CY/mLzhwaapDvk45+OMTDg44o4K8vL+LuahVLZYPwHUZKFgMnEKUUL48hKrd5G0Jrf3UbvK8n4xQPt46x1/cxZ5q4dW0d1+ZNVLNIynzTMcE+FSBP9fFcEs/UbQjZYrqN3LWUsV9MKTXx+VmMB1uHOJ0A7zdN3NxcxUoF4qhQDif+T1UKkNx2ic7wJ8XSYARJ5zOotIF8vGURYstDaFj4x/0JHuweY4gSNtLjtwKE//yn7+IJCgv8dCxwHsXJS99JqTdZ97l0qjJvLLd0fHwstbo7nRMcHm3h/r0/4tnTpyiVHNy5cxM3rl9Dtcr5lts2Or7pnFGA3GbN7YjlhFIRZ6vW6qjW5rHcWsfsXBO1hqoTzvrunPfihPmHFXHspGmCOCazgjmMJpIkFDq8pD6YBobDPo6Oj7B3f4zTzgG2dj7HSfdTzDYruPPuIm7euo5yycNk5GE8oFjoPDZXf4Xm8iIMUuQkKKGcBfr4UfUMfjpDo7iTwgKFBX4ICzCIyJzdlxxk+jAFh7XXKUhJQdSZmRncmbuPaq2K2dkGGo0qPM+FwTK11GpKEySxjzQjI40imCZMu4Q0Y9lIzt8TdHs+un2WZQ1x1gkwHCciKL22eQdXr1xHs7mI+tLaxXyY46UfvdLJD2H/7+GaBQinEQsQXoDwAoRrX0kBwr+HibW4RGGBX5oFXgbCtQ0EhDO9IAhkY0gBtP6gg93dr/DJJx9jZ2cb1bKH1vICZmdn0FqZVyA8vQDhqta2TskxYZkObMeF7VQxM7eA+flFLLUoRLQI1/EQxgTxFjy3hpTCNLlTIAhJuRxLGbJO90x+X61WJFd8e2cLOw/pJNhCEHdx7VYDH3x4F8urVYmqn5ycoHuaYGHuCq5fexcztU2lfukqZ3MBwn9po7543sICP6IFWL5Y2LwvOUwTSRyj1+1id3cXOzs7Mu92v/o/QEZQq7UkX3PNOVQqnsT/iJepS8VADfVY6LhMMgtBCAwHPo5PTrF/eILjk77kks8vbqK1ehUbm9ewvLKJZnMBboWle1WAU+bDAoR/4wApQHgBwvN86SISXkTCtYBeEQn/EZfVounCAj9LC1yISaq63Ix8642YsMhYFSWO4U8mGI1GEgn//Ivf449//AwnJ8eoVUuolF1kaYq5Zk02g7ZlwrUNoYszMhORaWnZUpLTcUqilG6YHsYTRrg92Qiur2+i1VpDmermZPqI4qWitEdhgO2tp3j8+Cv8/uN/QrfbQankYXVlFUkSY39/D8nEQH9wBsuJcO3mHN555yYWl6ui6jsej2Gbs7iy8Q5WNm7DxAyyNEbmqOh3AcJ/lkO3uOnCAj9PCzAFk6V+XgHCOd9yTqJm1+HhoQDx/tZvWa1WNntJGiOKQkRxgDCcSLUelh/jd86H1MiJJYfRg2OX1XzLlFXDhWnaWFzaxObV21heWYVllWGYNkyXOeBkWRYg/HUGVQHCCxBegPCCjl7Q0V9ntizOKSxQWOCVFngOhPMsXeZD18TOhQC4MeSmcDDo4t6Dz/Doy4c4PDxAFPsIJiMMhwM055jfzRI2SodDbegyJIEtuYaMSjseBdfKcNwSOmd9BEGIUrkm1To2Nq9ic/MKypUKsigSKib1BVgffP9gT8A2I/Dj8Uii4MvLy3LdbrcrYnKuS32IFGnmo9ls4vr1q5ifZ7R9AWurtzDXbEkZNCTUYsnkqwDhxctRWKCwwBu1gK7A9JJGhXnk+5IKRHXyIKenW0EA35+g1++i3T7B6Wkbg0FfmElkG1G/gw5PRsKjKACTMyvejKpEsbiE+YVF1Gbm4JXKqDXmUG3MSO43SyuLpovDBFO/AOGvORAKEF6A8AKEFyC8AOGvOWEWpxUWKCzwcgtIROZcwHXqHK3CJ6o+ubaJ1IOP0Ou2sb+/i+0d1uHew8nJIQb9HqJQKapHcYiYkZooRJrEcGxu9pSQIrU6qHrulSro94aiaB4niUTEZ+fmsbi4KDmPtqly0fv9Pnw/gGWZ8rnl1rLo1DiOjVKpLBtPOgfiLITrehiPfbSPO/C8Em7ceAfvvfch1lbXMT/fgul4Au6z1IDhmMhUSngRCS9ejsIChQXenAW09tQrWsySRHQ5tI4XHZEmygjDQFJyRqMhxpOJaGOMJyMllEqdqbyuMD9nw4FnVaSqRKPRQLVeh1smC8mB7bH8o9QZgykC2WqKp/PyfD4s6OjfOB4KEF6A8AKEFyC8AOFvbtksWios8FZa4FtBOKud5BtClqFUlTsThP4Yu7s7ePbkCQ6P9mRzeLC3I9UhJCcxUcJspKnXamWhhDOi7QeRCK6VShWEYSKqvmnuCHAcV9WeF8FPdR6j4QTZtVpNotuNRh2lcklAOO+LESOC8+6wI4KVUcg2XbSWV3Dr5ge4cetdlLwSsljVsZetA0XomEPpqZJ6BR39rRzaxUMVFvhpWuBVIDzLEIUhbM6BmolEtCzi0jZ1pBHHqjKEiGcqRV4B4Yx+k6bOFCAyjozUhBGZMp86FKBk6k2uPZlmGYKA59qwXVbXAcZjlnycSs8pQHgBwgt19EIdvVBHL9TRf5qraHFXhQXeDgt8a43bPBKu68QzbGJY3NApgN3vdvDs2RPs7uxgb283L9GYsdqObAgZwU6ts/OyY1mSCSBnlJuHUNQdB7ZUGFEAOUlDFrqTcpbcKOqSZQTcpJ9HEcF7dO4c4O/HkQHPrWB2Zgkry7exuXENS4tXYLM+uU6/1ALoLNDLYiN8juIoLFBYoLDAm7TAt0TCX3YrMStHfO240PBQ3kRdNlqVtFW1vPWhlNTVeSySpipXTJcYI4W9OF7PAkUkXFbrokRZUaKsKFF2MfcWwmyvN30WZxUWKCygLXAZEC7LLsXblF4bLJZbDEP0uh1R8+33Ojg8OsT+3i5GgwE8z5Hcbac6PGe8c58okZwkRpywVCjBug1boj25um+WIGHxUYMgnuJu6jsv4k98xFGCMIokQq6F5FbX38Xs7DxayxtYnL+CWnUGllmVezxn25/XIGVZUaMA4cVrUFigsMCbt8B3AuHTgJq3rFOEXhR4Uz+zjjeB+DQIJ/hWx0Xp6efrfHtv3hY/0xYLEF6A8IKOXtDRCzr6z3QCL267sMBPxQKvC8I12OUWL6HwWkaWpCplw78xj3HU76HT6+Do6BCnxyfo93uSx9idPFbU9CyFY1kolUrwSJnMwbxsGIUtqSI7jNPEUJTLMCTVkmrAKvKdJoyeuyiXVb4jv0i53Nj8NWZnmmjOt+B5TVFYTwKV78j7lIMPK9GiWIFw/fufSmcU91FYoLDA22+B7wTCX6Gm/gprccbjvPocCM/FMhXw1lHz6euW3n7bf09PWIDwAoQXILwA4QUI/54m1OIyhQV+qRZ4LRBO42hxNoJuwxSwLEJrWSZRasu2kISh/MzoOBXLT46O0O108GTvHoKAKuoTxEkk53u2JTXGLQoDpYkAdO4ZmYKUmhYi0xLxILbBiHeS5NTLzEKjMYOFhUW0lpelzni1WkOtuihl0GzLBUwbBi/GvaYOg7MGrjxsTsHkM9ALUByFBQoLFBZ4kxb4DiBcOQ9fdrwspYbezYwuzfMPfO3jmdQ7e+6Cmakj5W/SGD/PtgoQXoDwAoQXILwA4T/P+bu468ICPxkLfCsInwLgsuwSxhoWTNYPT1PEUSTRcBEDEsBLmd0UcRhKeZ0ojNDuHUqd8aGU1OmJiFsSBoiCCeI4RMovAnpkMI0MqWUjtjxRTC95HkrlMly3JCrrtWoDlUoVjZlZUf2tlKvStmmVVBQ9Jlhn9FuV7FEHd71UZp+O/tCZoPLQi6OwQGGBwgJvzALfBYQ/d3NT4Fnm3BeBuJqHNQg//+s0jhcQPnWwCIbNObg4XscCBQgvQHgBwgsQXoDw15kti3MKCxQWeKUFXgnCiWRfUrosSTMkMODaSsRHlNP5H0E5AbmV52AL3lXRa/lMHCMIJhiPh5iMRgiDMUaDHgJ/giTy5e+ko1OfLTUdxE4FJa8sgLtWq8t30tBLXkW+244tueIS8c43lzqwfREB4qaSpX5yKvo5BZN3biKjOltxFBYoLFBY4E1a4LuA8Ofyu6cYPNNz9IvB8ufC3xfz5HPTIJ87/1zmRm/SCj/rtr4RhE+y4KW8BVNqi3BJSqH/HaURPuuY+O3WAFHvGO/e3MT7qzXMWhQPzeAigclF7AV50QSkeymvsiVLsvbFSP0SRJkJLqn0lp+NfXx86ONB20fdjHD7SgvX5h00pdqJasM6z1HgHSoPjZO4SEwgNZjBpRZo+QoTeK7H5VpKy0cZ8KTTxe8ORjjwM1yrlPDO5gJWK0BdLkXffSSglZ+3YMLJTJh02Jsp+Cy8Az6pbALoPwqG4kknXS22SggzE1/u9fD7wx76mY13l8t4f30OTQuoyN1qD7u6ho0IdqruOTRpQRupLPi0vGojHHThuC5M24ZveehHGT57eogHxz4yp4IP1mt4p1VDwwKYqaH8WmyHbfBqsbTBIzZd+Y2yEJUR1ZeVRfL0QZxg4HjojRPc2znGl0cjlKoz+M21Gdyc9+AZQE1x9y7dRhqOEbNUjONi6LjYOxnii2f72B77WFhaxAfrs7hSL6MKPgez/VRPyjYov09nigXD/lZ5hxcOPtOgUA970MReBjze7eLe1jFqWYCNlSXcXZ3FctmFmcTIQh+m7cG0XcRk5eSvOu1FqqOdRYhNW3ohFjVI1XfsGVqTX0/CDF9tD/H4qId3qhHWluZxZbGKWYf0yBBJFMJwSjAsR+6J/cmnchFI35hZgthgn/Ca9tRkYyLM2/iin+DekzaOhjH+pjnAldU1tBo11E1DRkqWRpDeM9Vz8z/mObosU2FE8I0JTHjyW4dVIXW6o2liZEDa+XdnIb7YPkIntfFXYRue66BcclEvuXAdC7bJHE1b5XWK3dXoTAyKeqQwmYMpNSRVnqY+siSFkaTg92wcoFauYHN9GWXeXHEUFigs8POxQDY9P73ObedR5dc5NT9HyukIJlegXH/pPO8XL6VV0KV02AtfItBWHH+eBS7b57LjLOb2P8/oxacLCxQWeFss8I0gPEoJS19xcAHM62LyjCSJ8UXPwD9uDRB0j3D76jreXWtgTrBJhqqptuUKqFygIgUoFfAwoSgMSlSFVDUTaaagO13QvUmIT458PGxPUEaAG+vL2FzwMG9lcA3AEaiiJ/iLNqzUUgBAAJlyBMhXlMCyHWk5IkDPgK3eAH84HOJwkmGz7OLm6jxaVQM1I4Vtsj4oIZxqg7L9Via+e9CnnxoKICsIqr4IomXTAAMhLESZgcdHY3x80EUvMXF7wcW7a000WX4vDWAaJiyDmxl1VYsARuBcJoCGIFx73cVNQfCZ+jBMBZx904IfA59ttfGn/b6A8A836rjTqqFqAHYailKsqh2o2hCQJG3QUcFnUH+TnuL1Ba4nymqGgTH7Ikjx2ZMjPDkNUJtp4qOrdWzUDLh0eqQJDFHKUb35bW0QQCvxB7ah+n1kGDjshgLC98YhllrL+HCtjpZHxwfgZrxftpHXZz0H4lMAT8aNcr7ow8go02MiNUycAdg6CfFgtw03GmJteQF3Ww00PUu5OQgc5RoEk+oK+j4FZmZx3h8G0nM6IvMbQ2SMwMDEMz/D070hnrUHuFtPBYRvzJdRMXkXtKhy3nAMPjduMoJwGbFIDVfO5HnqyBClIRLDRgwL93sJvtxq43SS4W+XQmyutrBQckF9ShHxZRt5Xg/7Vo1YAzbVhY0YoRHAzFhT14ANWxwaBqNOpHm6LnzDxN+3A9zfO0HfcPGOf1SA8LdlBSieo7DA92WBywIyTe2+bPvcG2hF3xyIT/n1nrvac7mMOQiXeXzq35dtvjh/ygKX7fMChBfDp7BAYYHCAheYRG/8GVSjvojs2A2c9TswsuDlkXDhZMWxElixFTBIgwCPugY+2e0jGJzg5uYabjPC65gSNTTNPEdAMNIFeNKgQom16DyClPVLoPhkbMaCYdnoD8a43/bx5GwCzwhwfa2FjYWyAH3mfyGP5qoFeaqNiKHynLdh5SCd4i2TGHAJVUzAMoTqtn3Ww72TIdp+irWKg5srS1iuWChbsdQDhaFpFjm6S1gkNP+9SVuw/AmBIXcKbDM/n81aLsLEwFf7Pdw/7mOcmbgx5+Du+hLmSjx1DBDMCaDLAZd4/vOSUSJ2QK+GgsXKU8HGw3MwCsfByE/x+dMjPNzvwfKq+M21WVxvNVAigvSHyq6WAwjYFx7gRRtfGDWkAAAgAElEQVQCNvl7BcQVKmY7EevIqGZtG51BjN9/uYXt9gSzc/P4y1vzWJtz4bAL/QFgU9SGz8JrsW94DQra5IhbniN3Veg2mGvHfjGBxHaxn0fC93sBVlZW8eurM1iq2bB5P5ORujbbyZkZ6l5VPqBCzNJhuTMgdwClwbmNu6mFncMRHu13YMY9rC7P4+7qHOrlnJ1Br4zqdIkin49ViQ3nDn2DdlROIjVYOXYjdV+Zhe1Rhu3DDrbbI6yXY6wszWNzoQqPngS5TxkYULV6psYN71M3otvIHVbKnrEAfeYiPjiN8WjnGJ0A+HAhwnqrhYWqBxkuktJDmzCPkaZiB7Jf+Q5z3MeAHQBZ3h8p7yUfV0kk70eSmfjd0RgP948xNkuYTU4KEF4sIoUFCgs8b4HLArLvAMKFMj6NAfO5/sXf61OE85VxW6PXgXxpOGdqFZ34Z1ngsn1egPA/y9zFhwsLFBZ4uyzwLTnhRE4vP9JUi5ao0h1hEOPhqY/Pd86QjXu4sbmGGwThJSVuz8iaPhiZ1NqijMZ9PdmfITpyoE2wHcaeTdtAdxjjwUEfW+0+KkaMG1fWsLlUFpq1YK5XtOGEBFEqVJrmKRDE5KCPwVaAJLZVJHy3G+D+/glORz42amXcXm+hVbPg5GFnkmlVRVJCJ6qx6vtXEX5im5Re9vx+dCpFFmcIbUNA+KODMZ4ctTGOE9xoeri72UKzYsKgoEwujiAR2DwefZ5rx/vXeRuMwIvtCMhysEW/gmNg4Ge49+wMT3YO4Lge/uLGIq6vzqLEZ2Bdlhz86msJK0C6RyeYPB8JlxsJI8Cx5aMTy8DZMMHHD/ewu3eC2dlZ/M0dOkSqcHmdyAeY50cmQ36/r9UGx1R+f0PHwkF7gvs7x9g/6GJluYWPbjaxMuPAoWnCIHcmkOWgnAXa5ooOLRl8aovGOrQS0Se4JFCmw8XASWhg+6CPr/bOYLmRAOTby3UsVEjKzseg1LtR/Xqx/dMOJcXtkL/r/hZjsR+p+mtiu5di66CNnbMhlqoltBaa2Fz0UKePIn8htK7F8+NmKqKf21Du4fx9UXmWfMYHxwEebR+iGwB3Wh5WlxYxX7ZQSgDL5iPrnALF4VB2or5QfsF8XGmXwDnDwlAJJ0lm4NPdLh7vnsA3SigZ3QKEv13rQPE0hQX+fAtcFpB9DyBc37TQ0l8SDtc55i97uJed/+cb4Rd2hcv2eQHCf2EDpHjcwgKFBb7JAt8IwoNkCtVOX0VyO9WXsJqJu6IMXx4N8cVOG0YwxJXVZVxpNbFQteBYU4n8eY6uBuESEMyBwXNrKH+fB3uFCmwCg3GK+7tdPDs+Qwkxrm+sYG2xjqZnqDqjUy4Dfka34bHaSR48Zm64XE6no+XPEjHobgD7gxj3tg9x3B9ivVLCzbUWlmseSrbCfJmR5ZSBHNhNCyNM5SCft8GHY+5tlCByFCh9ehzh4d4Rhr6PqzMObq0vYaHqwGHEkswCg3nl6tCASGyT57Wf4+X8OSSZPa+xOvEMjCPgwe4IT7d2hBb+3tocbq7No2orCjVZBYygaop1HvPOW2TLFyBc+kYC+oy8KtA5ckz0/Qx/2j7Dwf4JGrUafnW1ifX5CpxUEadprIxgN0eu39SGnMI26HCJIqm5Oi45OO7EeLh/ivbxEIvzC3hvvYrWjC2pB8J6yEvDvNiGcCry/tfDliCcX0amaPVpaqIdAnvHEzw97MEqxVian8O1hRIWXAsWKfUErxL9Z07/1DiV3mFnq9/rmPZFXzFSbiIIE+z2M+wcn2K/O8ba/DyW5mexMmuiwfGUd2TG9yO/5/NxMzWWz9ugL0mD8CwRckEUZ/jyZIwne8foRxbubjQE6M95Bkqx8pvIu5oTNKZwt4j85vx6sZeA8Nxfpe6DtjIxCWJ8vnuGZwdniK0KKma/AOHFulJYoLDA8xa4LCD7HkG41P2mg/WFg+ldzAvXh46My7r2ErG4oksvaYHL9nkBwi9p4OL0wgKFBd5mC3wjCP+/TkcvjYTbtok4TnM2ulIw9f0Yp36C/c4I0bAnYGNptoa6Z8CxLKQR82cV310JjClA5wpVVkV0dT43I9oEDqwXGqbMtzVgOyY6gwjtgY92bwAz8rG6NI+FmSrKZiy51CbzWPM2oqk2GmGKJI+Cx8zrzqOWbmrAtkzECTAxDaSmgf2Bj5N+D6PAx7LtYH2xiYZjwUxDAWSxmZ6LcRHZWKkC/y5CAeeMTMamiv7zfhh95gYhimOkpYqA7O3TEO2zrtQ7XS6n2FycQY3eCImE25IDHGmqOAxYAmxZbiXOBa9EsktApZVlcEhNNgzwr1G5LDZ7eDDEsNslyx4bMw5WZisoGbH8LLT41EQg9HlJwj7PT7YxQWKoPHmRnpN88QwlK0OcJvDjCBOvhjCz8ORoCL83QMX1BLwuVm0gnMCmQ8QpIYjxXBsqa51Z8y9vwzNT+GGAzDIRVhs460d4ctRDNjLQbMxifdbErBvDSvkcEVKTOdEmgnOBHd5xLECSGQgqd15R3p0kFVu5SSARatNy0UcZp/0Yu+0JAmOAZrOBjVkHs3YKI45gJWQe0GFhIhZqu7p/OwtyGcFSLiWoPBV0orDPnXQC07IkveE4dNDuDXEyDOGVG2jO1LBcN1A1E2RU8eWYZR1bui5ExIyOkkzeC/U79a7ow86UKKBj8B4UhX2rH2O/3YMPD7WaieX5JmYcA16YwRPaQIqQNXOpK2AaMFO2A7jivVBepCB3NNBu1D3gZ9wsgGO5SOIUT49GOD4bwvJmsB4WdPS3eVEonq2wwHeywGUB2XcA4VqY7VxkbYqf9G2RbX6WEXN9FMJs36mX/zzHSwHCvwejF5coLFBY4G2xwDeC8P/pD89eCsI19UvqZ+bCWFEcIbSr8E0PRjiGY2TwzCQHfgbSmKAiVzw3CV4IyUw4mJwThylCJkCHIJyAxGS0llFhRodN+EmCEDbCzIAVBSg5BlwjyQXNFLAQyCigyTtvox4FCoQzim0pECOCY1RH90pIUgtjMnMdB90kQSTCVwkacYKGa8GOA5hJCNO1EGYJIlPlZRuZAzO1YGQGHGMgQI0QMzEocpVKLryT+lJ7NE4z+GYFtldBN7YRxj7CMEADI8x6Jsx4AjOKYToe4sxBZJRy5W8KaBGOpUjNiQKFfMbMFYBMmxnRCK7nCYgb2zUYbgknfgbPApI4Qi3uo2olsJMAns18cA+jMEVgUCtdgVSKosn9YiiCXwSwFIETrXcK63kGwjjC0J9g7M7AqzXQiS3JAed91JMhSlkAK43gMr/esBEkJgKjnL8r7B+lS+5gdA70p9soO5m0EaYJRu4MEtPByPBQSjxYmYVqOoKXDGBnIWyTquGmCN0FzG/P49FmFp2nO9NWOmJNsTjaigwK+josy0VcaomI3ZkP+NYInmNi1oxQy3wYSSjRfxHCM2xxiijytwLh0s+oisCbcutkcECBs1REA4UiYpoYWnX4qYFx5iLNbElrqBohSulE5Y4niTh1RNCPbRDII4Gbhblbior7Qo6Xg0J/tCM1ETLThu16aCceBkEKszKDKOqjVirBjWI4QQjPtpGmPgJGtUlfF8YI+8KES1qI8EVShLyHPE3cNEgdSWHGQ4n28x0ZJBWMAw6dBq5PnhWR8LdlBSieo7DA92QByjoS4xLsaoCbJBTpNBBTQ4ZOd5caHkAQUPMig+PSoR8LOLZtVV2Bx6ui1BpEf5co9jQA/6Y2vidz/CIuw3oa+hA2Qq5er+0rlWHoWD5nI1xottBpEoZKX0WPi1+E0YqHLCxQWKCwgEZG3yTM9j/8w+OXgnAurDy40EpNz3zyDZ0qQrsMN41gZQRbEUqMUlP2K2SRpByEGyUB1wSTjLxqcMNIpQbhTAknlZpAg4AuSVkcjCDak9qfXsaCTQSNETwKZbH0UQ70pWQUQXjehgbhVIiOLZXRTcCe+aHUCk1SEyPejetiQEjCKCYy1MIQdZZfinxIzNWxMIp8xBTEIghPqSRN4GTANvrqPgW85iCc0CoaC4hh6a1h6sJyyxhkHjIjRpxEAsIbjgEzmsBOEimJNYkNhFMA2Zb6qSlSa3wOkJGDcII+BAOUyhUhSfeNkkShO4kFx0gRhwHqyQA1UtFjHx5rrzol0aT7OkDWIFw9H4GhUmdnJDxBnKUY+b6AcKdaExBuxyrezDYIwlloi5AxFuVu+1JteGaMiKyBNEHPqiG1HAROFU5YluhtLe3Dy4bS5yyZFouThpHwV4NwkeTJTNg5CC8jQRxT5d5G5C0jSA10fCB2fdA/0UAg5croTBAQTlE0kyCcCgAXkXCC8xgVAeG5+hmcLBQA7aUToe6TLj40q+I4GhseTMOT0VHOfJSyiXJKZKnYiurqvKYqf0cQzk0qNzCO/P0chGeR9IydjJCaloDw06SEYZjBqs4iSYaouC7sMIQTRCg5CoTz3SHNn5oItAe/FAhX6QNkRWitNpNAn6PYCCQK7rolTIwGxnzNrArei7YKEF4sIYUFCgs8Z4EstQRUEUzzi4eIohmG/J7/JtiSMoay1gs3Rxz5mibOvQX3EwUo+3kMrjBg7XRD9oIacLMPdf/z37qMHPuVLErLVtU5eDB4I86XQijv59HhxV0WFigs8L1a4Bsj4f/2fveVIJwAWfKwcxCeJClOQhsnE8COJ6iVXMxVHcyQ2pux1BZBuIq66jJYEkE0lPK3KselqelAzLrB/C1ziwnEKYgdZTjzDQxjQ0o81UoOGiUTdYO1uzMYiQb6F6W2eI1SrOnoGSKT95OLdPkJHJtRatLRTZiOg7M4wtkkwzhKMYcUS/UyamaKkhHBchiNDyTiTMRiCB1dRcJhBgqASzkrghxF6GZJMMexEcWJgHBSqNsTA10/QpAkaHkxlusuvDSAVOi2XUQJpeqVh1kExXLF78RijWvVBiOUjFCLKyPy4ZZcAbB9eAKhDkYJ+sNQgOB6LUOr4cBmND+JYNqEyhai3IutNOsUQ4AATGC0iI1d0NFtKpubBsI0xcitSL3zrbMJBv0A1UoVGw0Dc24KhznncSg551Rg/3obqhzay9og8GUbpKN3DQ+9SYzjcSJC6LVKBWv1DHM5HR0RI8FKNV+o+2JviuWRlJ+J8DdBrY70M8eb/UF+BPOoKTY2sOroT1Kpr02F8FrFw5KXYdaiAymFLaKAig7+PB2dkFZVcaejRxUBY9vqbD41rcl+ZJS6N0nRi0zULANVz8Ksl6JqRLCNFKahanfL19S4cahGn5eHU24NlZbBd0TGehopAUDLxs7EwkkvQOTU0HCHmK1VVC31OEbJtUXsjndEXQSOXRUJJ0U/j4SbkYw3lRNO5oVqg4wGjlEyS/bGDo77PgLDw223AOHf6yxcXKywwFtgAX9CQOU8F9GejpIy4s163oyCE2QTkBlmBk8qlAAJ52jOgbL2vHTr8RZY6e16BEbCNdAmmCbgpsNFB2a044VsQMVeYEoA1+BIQLtN5dD8KPr87RobxdMUFigs8O0W+EYQvj95uTAbGUciGp2LnPFn5lV/1U7w5dEYZjDE4lwDm8tlzJNqnQFVVmw6n2wvxKy0WrmkKk+tu7wmA+4SubMVabY/yvDVSYjjYYyalWFxtorlOQNzFLkC4EkesDq0WBa/26x8RVBmqlzh89rXucB2FAMh1wIbOByneHwcoD0MsGwbuLI0g4UyULWU4DevoeVfWO1M1NHZCKnfubBVnAto8Z6EuG4q+4zo+U2BnbMET4/GGMcprs1aUrKqZmYoGQlcl6riF4LnurIan4kK7lpAS3Lmc5vxPigaR0dF34AIsz1rh9g6GsEwHbyz6uHqItkDgBEmMBgNt5hDriCqAvq54aYE7XItOPmb/D2vxja0gH4IfPGsj73jIeZFNM1Fq8Ya4YAZpRJVNakdcJk28mpdbIfPcdjJ8NVRH+1ugMWFJt5ZtbFUBqTKXJjK+DOZp58rl58/h64elz8SadZKlA2irE5wzH44y4DjTobtUx+WEWChWcfVOQtNV/UblfuFrJ3RKaIuJva62DVM1Z8/L2Ym0J/PzZz43Qlw1IllzC56GRZmy1iuA3VbnW8TGOfF+Z4bN/kA5vjSFcVENG1qgMvnDOCrXortwwmGqYONmQlaCzNolgjCAS+vEBfpqmS6wB1twfdC6cudj2kB/rmt+KwsIODHGe6dxnh23MUILq4a20Uk/Nvn1uKMwgK/LAuwlCg1LPLca0ZHCdAIys7OzrC7u4vj42MMh0M0Gg2sra1iZXUJzbmmpGwRoBOI8/A8BcyL46dtgThSqQME2+y/TqeD09NT7O3tnTtbFhYWsLq6imaziVLJkeANx0WcxHAdxYzgz1zLi6OwQGGBwgK/JAt8IwgP05eDcCl/rUsj52WmCZgfnGb4fHcgJco2WvO4s1nBvKeA6otLqsYSjFieg5sXnN8ExxqE85zTfooHR6EomNftDOtLdawvALOWAg5aaX0KI6lr5yCcYENAeE5HJzjnwXS1yFFgZLsX4sGRj5NhjLWSidsbs1iuQSKLAo5zFWkBYwTgOsUpB8hScfuiIpoAOdqKv/cNIEiBx4chHuwNEGQ2bi97uLVSwowNeDl1Typp5Q8hoCtH/bF7ofgumDhX/D6vB22Q/gwMAqWO/nC3A8Mp48OrNdxqeagStHLRzEtSa3Fs3qMGd1JibcqJIQBcq9fnQG5oAL0gw8cPT/Fot4Pl1io+ulnFWp0CdRT8Og9AC8CUCPXrtMGHykHhgEr1pwm+2DrG7tlINmy/ulpBq6yqmDsUR1fECgGivM8XnQnaYaH/ztNZkY5i8gTJxwTJRwkeH3RhZ2OstRZxZ7kkY5Y2VVJs+Rh5CQiX0vT5eNB9LuOCudUEsCnwdJBh5yjA3tkEa+UYq8tNbM5bqPPiqQLhumTf9Lg5LyOuDcjTcwcS74j3xefiZ+61Ezza7ktu+zvLgVQmWKoYqkRZrr3GoLfQzfOxLw6iHISz1L1oJPFvuWNJq/HzfaG9fncU4eF+FwO4WI0LEP5LWiSKZy0s8DoWyFJGsU0B3QRWBNZHR0f47LPP8Omnn8oXfyZgm5+fx+pqC1evbeKv//qv8etf/1oYVYyWD0dDKXtZHD99C5COzog2nSyffPIJfvvb3+LRo/+fvfMAs+Mq7/5/Zm7Zu0XSqmxRWRXLDYMdIHykQCCk915JJb33hEDypfceCOkhvffeKyQYbCDukoskW1pJq5W07e5tU77n9555d6+FbSx99gOW5/pZ7+remTnnvOeduef3tnO/5ufnLSJiYmJCMzMzeu5zn6v3fd/3tfnetXOH6YeFoic1O7/b61aGl/f+6a56WEmgksBTLIEnhPBBvvq4hdm8OilfqFgx+bl3OdbtJ1c1WF7Qwb0zunn/lHY2CC3rq1lQtKokVmi3JCgqpYdcW6pCbwSsm/vbKopHieIkFCmjavkdZ/p6eFXaUsu0f3anDu4Y0/bEapKrVubZGlFYGyXh53UVXpgt8rBrgokhb4qXZRrURizs+KGLC7pzoa8z7UJzI4luOrBHu8caGhPVqEGY7lAhuZKEzN1ebOSEE8wc6peTu9uxAnOE9PY1rkEe6cjZ87r94YvqRE09b8+EbpjZqW1JoRHzlZd5dL7vNZ4BQpOVK2OLMwuUDj52C5SmOFveDRtCK1JHY1pLB7rjxGndcWpNaozpln2TunF2h8Zjco3Xyhw8N36QBsB1QoEUKrNTYsxzwgnhtgrpcaqcfD0kkGzTUr+j244c050nVzS1e59edM1O7RmvWbg3siLHi4SCYLt4d23QfqGYiufkv8eJVqJxnbqwqLuPz+uBpbb27Nur589NaXczVqKeyIC3QkBG7fXSW09fkVVpxbACeqHqeLCWoCcDCyGnUsHZYlTH5xd0ZH5R9e6KDu7drRv37NKOBoeTyY0a1a2aOuHonhMe2/hIayAkHLMDn29a8dFodICjHlyv6dipBR07t6rDzXUd2DOtg7u2aizuKx10VU9i5QmJCISk12xON3LCyffPSAMIbVALwW9Iy6aMWkpV153n+7rnoZM61870otk1HZ47oOnWFitYKMs7T2UQbl732P5jfsgJz6O+0nhdsZoWpp7khHuUlB/HSpMR9aNY/7mwpvvmz2k1bura9Wqf8Kf4OVxdrpLAM14C6YDiasGjDYCtr6/rL/7iL/Trv/7rBuCEoU9OTloo+vLysjqdde3YuU2veMUr9Fmf9Vn6wA/8QI22RqtQ9GeSJhQ1A/B/+Zd/0e/93u/p7W9/u60FPU+80+lY5AMgzjx/1Ed9hD74FS/T5LZJ84TbcXFif1fV6p9JE1/1tZJAJYGnQgJPCOF53tmE8LJq6cYb9keIA2Z/zjTNdNeFXG89cdEg/Jp9s7r5wJSmRxLleV+tEoKCD48K5hvobfnT4V++OzYQFYVqznZsKEx1YW1dt8+v6cGlvrayT/juKV0zNaGddc4eqGH55eU1fGNwg7RQbZ0/Q3h0QMywkViINx5ETVGy7djSkt5xak1n2pnmRmQQvmeiqXEqRpdgzV7hIY897G0dSJMtoML+21Zgy8aUK867BpW02o1GrJr30YUV3Xb8nNpZTTdNj+rGfbs02SjUyjpKbNuwMr7aLh1gj/assJaBp2Wbl2PIFQHhgD57OmtE66l0x8MLunt+Waq3dMvcVt0ws01bIraEoxo9ErAStENbw4U2gHyqvkNsBvsWbw8YUpUruMm7yZiWuqluPXZSD8wvaXLHLr348C7tHa+rYdXBA9CHnP9QgiUU36MNPsAo4duggYSh8JysInjQhNVoTGeWVnTnsdN6eKWt3Xv26Ja927R7JLHibyPkqJscQr6CV7x3WVkzlldfhmyUBiCMNRh2AoTXdfzsku47BYSv6cCeWd24e7t2NMJ+6mY0IhfCK/RvGItCZV/AHoNFGJ3nQgS9IOce2H+wG+nBk+d04nxb++o9Hdq3Wwd3jmoUWeR9xRHziizCLgBuvEnKYoNAdGGgzzjIfQ+S5WcQNaz43V0XU9177JQW2pleON3X4f1zmmo21SyolZBbTrjdb4T9kXMZavvblm1kvedWU4F5Z64SyhuHJtK+Bo0xMzu9+XTbIHwtHtHhwdUC4UP7B9s+w2UV3zLU54kqNBfIiAgMKypFMfnctqUrilzUx6ixbd7j7UPsoUS2FWOhaGgf4yD4EN6JRxFvohU8ynOlGTUs0EdSdTIz7lkfi8I+o74AfTANMWNWOM+euGXIqB3/JPZH9vHh2Rx++QL7UXsvYzxFDkOBU8MVsq1ktn9/lMeEENZQFnRDzhTXNIPfRsJH2fRj2oKH4lQu56twaM5L+RMea/dwDjyEnGR/MQ4fqxuba7UQdh0eoZvHmqzRIbbkRP7lsw+98nnijrOyVOWc2/XLOcHIiZxCNWnk8mj99HPoxzCw4D32uc/4O45NP2p1DIjBSI4+etveRhkks9E3C3zzvpa1XnwMw20zbtoYnjdmqN9PN/K7Gdd9992nn/iJn9Df/u3fGnh/8Ad/sP3w2b//+7+b1/Ts2dM6eOigPvmTP1mvfOVn6+DBQ6G+x+WGJtttE0Zk4fBs61nOK3pmueYm88I+83myewU9HFKxjfux1MeN+bLn5eac+3z7PWx6Uup3RoX4ch6Sskhd6FtoyHXK7pmh5w0GDOY+SSioyTioE0Ndj1B53K411I/M4LVmEQQJaWZDOuO6G+5LdHD4Xg5ycn0flAX1/PkQCuqFSvfmREAWrtOm8uG+HfQz3XbbbfqVX/kV/dVf/ZXGxsZsjl/ykpeY3r31rW81QCc8/dChQ/qUT/lEveqLvlAH9h8I9w9bZpb9qnLCL+c5Vh1bSaCSwNUggSeE8CLrD0F4CEq2JYQXY7Nc5BDf3etnBgO3n1xSvrKoa/bM6AagaTSx4mGJbV0R4qrxCuOd5FqJLfzJ17VV/8aiq8hyRTX3yHJOpAvLPd2+uKqjy23tGPR1/d5ZXYMnvMHCMpwfAJl/ksBcxuBG6wbyVrar9GgGL3LZHoWrYjavinX8Qlf/e2pF57q5Doxmun7vLs1O1DUB3NuXbCiQVTZiXkZD2oI86NBGqMhddgkPc7k46MR19RXpvoV13X1qWWsD6frJmkH4rpbUIsGqBPbhNkI/w7iA/GBCYFsxxkDifN/OAwTXo7pW+5HuPL6so2cWbLuy5xuEb9GWmPz4nkGlGTnKRUkwfpQFzaKakox90cN8s6Ube6Pjx0+KmpI0Vq9e18JarjedPKeFsxc00mzqJdfP6uBkS0mWC3NGWPlTRK5cUEcBbN1LHWRV6pN5tUsIZ6usItJS1NC55VTvvH9e59bamp6e0vP2btHcRF1srGZF3DYK/Q23UYK+efV9izLmA4nRqTwUz1Oi+Vw6cWZNR09fVK3f097pXbph95imWiApxc+AbWAK2YZCeQH2yzYsPeHx22DsD63nOnpiQadWupqMY117cK8O7og1VgwsFJ0Ca1bEjm31LIKiNC14G+8yjgD5wDn70Q+iWHdeSHXfiTM635Geuz3W4bndmh2VmlR4t2P5HzJin3vUMVwDj36owG7VBVylpY15GthuBP0o0a3zHd13ckFrGtG+fOGqyAnvrA8Mcj13FQF4Vd93AaxLMnMu3SrJKwLzvkFRHNt1/TivEOyL78eqGE2b7kXkb680fWnVYa7f7Xatr16V2KGXf3MN90T54nl44e9RTAFAApD4D595e57r6Tm+nrfLsbRDH1h0OxT6It3bvLRCtgOh76rhcqK9ABEhh5jz+Dfj57PHzQ/eyAV6kl/FBTINoMxYfPzeT+8P74cttMIOIF6pexPCH72Vlhcc47pci2sPg7LDEOPx+RoG++G9r3l/+N/ex2HdZH69by674cg0/qb/rVbLrkX/6JP3w7+/Xcd9nod1gM+GDRCuE8M6+SgDRJkTTDtcp91uG5z9wi/8grCDgXkAACAASURBVHnBb7jhBn35l3+5Xv7yl9u8/td//Zf+8i//Uv/8z/+spaUlfcAHfIC+5Vu+Re/3fu9nMhw28jyZ2R3uq+vro0C3HM/wmIfvieH7OYAwhWcfbWgZ1l83dPh5Pg+0jb4ic5ePy9vniN9ECYyMjGw8I/yz4ba5v/g31/O++Dx63zmG6+BxRk/9mePt+7+H73nXKa7tBdPoD+f7uF0Hvf1HQ3hY/7ievelNb9Ib3vAGSzu45ZZb9Pmf//n6kA/5ENMf3vuTP/kT/fZv/7bpxId9+IfoNa95tW6++eaN+zoYeqpifE9Gz6tjKglUEri6JFBBuK02KgivILyCcFtYmdPEjSVXN4SL7QUfwyvMgnQYqDhmGBiDpzIs0K3AULngBnzIgRwGGBbJvrj1ha0v2N3T7dA2DEMOhvSF44Bdh+BhIOPv1dVVjY+PW584lv6wMHdY5j36QTEsB0za4nocG7YOClWKGc9mJePwbxbiHDc6OvooDx7vsfinb8OA4fs++3gBAYcBvz6feZVs/mac3j+XgxskHmuOAgVs7jn85L6WiRoojU2lx3kYTIP3LwCGAzP95phhGfGZw8mwocHhhnE5OHlhMubDYdivz+/hOR2WO9f3vnkbLk83BvBvQNt10YGMc5kXdNFl6X0bhnUfoxuOHOK8f26o8DE4HPN7WJc3PaSbERyEIOP9fPOb32x54EAXHlLC0WkPncVD/rrXvc68pfv27dMP/uAP6hM/8RM3dPfJzWk4yvvgcDisQ4yLz0P0yKZxDBkxRjccuDHFddUNdFzzUgONX2d4jpA7Y6M935LNjVUcz/3j88BcuY64ocT1wQ10brDxMV1q0ONz5OzPF4+O4DjGRnvD+k2b/JtxuaHL5xhA5vzhMfu9788Sfw4OG7GQywMPPKB//dd/tcJ71113nT7iIz5Cs7OzG8/Ff/zHf9RXfMVXmD686P+8UN/5na/Vy1/2ctNdMyhFsl1qKk/45Wh8dWwlgUoCV4MEKgi3b/AKwisIryDcFnvPIghfXmobICwuLm54j92LzMKT4lHT09NWJMq9a8PQxUIXLx5AwTWAL87Zu3evQTHHnjhxwhbkLJYBTQcB//JwzxbtUj14amrKFtBcj0U6lYW5Du1QWZqFNHB1+PBha8O9bg4SDpL099y5c5Z7y7W4Jtc/ePCgne/jWFlZ0bFjx8TvYSMA/Rv2BLJIJ68TWKIPLLgZCwvp5zznOTYcvyZt8jm5oshuz549Bti+8Oe3V8t2r/4wJPle0vRzbm7OIP8xX5cJ4fT3+LGTJhPkzbwwZ4zb9iqOoo19rBkXYwUavW9utDhz5owBBTJB/hyHbOi3GyCQHTJ96KGHTF58znhok/MpXMW4CNFFPhzv8mGsXPv06dM2d/TbwZh+0SZ6gkx9Lt1TyVwie653zTXX2LUdUocjMxgr/UOn6AuvAwcOWBVrjuMatE1ft27dalDFjxtU3ICETnMsY0RH0UmfM+RGpWyO4brI0iMeuPbv//7v641vfKPuuOMOPe95z9OP/uiPWt7w5XrBhw0Mw8Yy5oiQeNfNYcCkDbzzgCpj4v7gWcA9wwu9cIMRx7qeOIAy59znfOa6hAyQJ/PGccw58udZwpz5HLkB4/jx49Ye9wj3Oe25LLkm1+d8zvX727d44zxky785BvkOR/EwP5zn6SMcf88999jY0AuuTX/RM3SUZxi65M8v+uzGHjckcM8++OCDJgvO58d1Cl3iB3kybtpGH9CzP/3TP9WrX/1q+/wFL7hF3/bqb9WHfdiHqTXSsj4A4VU1/KsBJ6oxVBKoJHC5EqggvILwMhe/CkevwtGfXRB+/9Fj5qm7/fbbNzxHDjssLoGO5z//+VbVl4UlC14PpWaBTzVgFvkABQtO9xjhDSKsloU6i18g48477zT4c2+VL8q5pod1v/jFLzZIZiH/tre9zeAFwGUhe++99xrAsGjm90033WQ/VJYGxhwG+M15wBjhwHipHCBoC9h5wQteYAtxznv44YfNi8U43Hs3HJrr4alc84UvfKFBEuP9m7/5G4MWvJsf//Efb+0DoSzcjx49qn/6p3+ytvGAftAHfZABHp+7DJHJ3//931v79A+odPjk3yzmX/SiF+nDP/zDDVCeCgjnuv/w9/9i842MfeFPn5EFsmUumCOqOX/kR36k9ds9k5wDyDDv/O3HYxChqBiy5Tpcl7buuusu/cM//IPpwP79+w1yABFAC/0BWLk+40TXrr32WjsXSGM+/vu//9v0hmsB7O59Z/7RR86jqjgQ53r5q7/6q5ZrDUx99Ed/tPXLQ6cvDWVm/ggL5wd5M5fv//7vb3p86623ml4wVnTypS99qYWM+/jc80whLnQBedDPG2+8UZ/yKZ9i4+XlIDfs5ed9Qphf//rXW244MkevADV0bNigczkLGubJjWi0i6cd+bt32qMa3GP9oR/6oaaf3AtAOPJm3IzF71OHWPpPP/mN7Lm/kQfXZn6pCM49CxgDtO75BvS5h3kmeJQM10bvkRv6xHMCiObcRx55ZKPaOHPIufSR3/58Yd7+7d/+zZ5d3FOf9EmfZLowHMkwbIxDX/7zP//TYJhrfNRHfZTJmzGjX3/4h39oW4txD15//fWWMsCc+4tx8/x5y1veYqkF6D3tkcfv8O8h9p6+4f9GPzC0/MEf/IFd7hWveLle89pX2zMI73d/sFlJ/3Lmujq2kkAlgUoCV4MEKgivILyC8Con/FmZE37H/96j3/md37HFMAtzFp5461hU4x0ESslx/PRP/3SDQWCHxS0LZfIc/+zP/sxAFE8hcMLCE+8WgMIC/2M/9mPNkw7ksNjleoA43iSgnUUvi1gWz1wbWGWxjvecIkcsfLkuC1vOw8PINY4cOWIwwAL/Mz7jM+w8vGG0D0AATgAIC3X6gseK4zmPY+gXoAT047WjLeADeHCPoBsVgMNdu3bZ+4AYC34A8Wd+5mdsHF/8xV+sr/3ar7UxAJAs0AEsYBDQ/piP+Rh9zud8jkEtfQDU8Nj9x3/8h4UikzOKdxegoa/ADNcFOj/zMz9TX/d1X2dA+VRAeKfT1a+/8bfMA8s8Ac/MD+0y73gEaR8ZA7Df+I3faFCJbgDUVPomhxlgAagYM3ICUgC5T/iET7BcWMCaF1AHaCIHwA2vMvPpefQeRcGcY0z57M/+bANx5ARg/dZv/ZYZM2iHfvBijug77wGshG97mDew9ZrXvMbGBwR//dd/vc2Xh5u7Z9RTLQBBKlr/0R/9kUVJUKGc6zG2P//zP9cv/uIvmiEHvQM6+RyDFMYDXkR30EfygfGSMo/oCDANzHn+uLfvnlqMEL/7u7+rX/u1XzOZAJnoyad92qdZW+5tv5wFFnPokO3GHGRPTjrtIw/mGv3j3uY+4b7gPuAHIwQyx/CAXIBv7m36ityYI+YF2fA3EEvxMe4fnh+M5+677zY94J5BJ3hO0DaGEnSDZwi6zHvco4Ap+kRb3P/MLfNKv5hj2kdXgGLucwyCPGu4LuNi7tDb7/zO7zSDEf3k/vaoneE8fu7HH/uxHzMZcM/yw3F//dd/rW//9m+3+eNaGJK+5Eu+xOYRYOeF0Q1QRye4NzHIoec/9EM/ZH319ByPDBmOiGEO/viP/9iMgjxHPvuVn6mv+ZqvMn3LqftTFmazKJzh6niXM/nVsZUEKglUEniGSqCC8ArCKwivIPxZCeFv+Z/bzEtDziKQBHjhXcZbCcBS1ZeFPZ7eV77ylQbkgAXvey4rC2w+BzKBd8ALTyRgAZwCZHiEARYWtXhhKVIElAM2eJOAf9rhWECKtoF8FuosTlkYA1xetOrv/u7vzIMImAMDX/qlX2qLZgABmMawwAKfhT3n4A3lOhgD6B9AzViBNO8fC3vGxuIfEAEcWTRzfa4BKLDgpi8A/nd913fZwppcz//7f/+vQQwQgDfPc30ZI2D5lV/5lSY7Fue0zXGM8Yd/+IdNDoALxZwwJACdGDcAEqDvta99rRkqngoIBx5+6idfZ/AHSAN9GDAAHeDGvYV48oEaxsj8Aih4EQEfIP1lL3uZnYcRhc8oMAakA2UYHDDAANtA3fd///ebPJl7AAgPIvOBdx8ZMyfoBJ5O5oPrImfeQ8eQJUCLQYLzaY+5RweALOAOYwH6x/iAcKAYmX7P93yPGZCApOHwZGTJXDB/bB/2m7/5m9Yf4AuZAGO8B7RhCPK0AOaa+XQIB2Z/6qd+Sr/0S79kQIexgjBj5hU9oU0vase8A+kYHpAHUMh9BJR+3ud9nhkLuGf8+MetA/A4C63hfHsOoT3GT/+QG6DNPQKEc3/6ftbcf9w/yJjoBB8vBhm86Mga2Xzqp36qQTDziq4D2owHAxaGCOYSo9gXfuEXGvAzT1wLyAXkmd+v/uqvNr1C3/Aqc48DqBgiuB5zhkEFHUEHOZd+0v/P/dzPtT6gj/STqvNUJOfe+IEf+AF93Md9nMnO58ELA/Jc4e8f+ZEf0Xd/93fbs4Z5/OZv/maTJO1/wRd8gckLfSI9AihHLu65p//MKf3lOYaBgbxvdIRnDLJ3Aw/tMe/cv4wBgwyGHO4v7ptXverz9bKXfZBq9VB8sVFn54/wqiD8GUoRVbcrCVQSuGIJVBBeQXgF4RWEPysh/G1vfYcBBAttPLFf8zVfY/AAAADmP/uzP2sLSEIn8frwmYfRArMA+6te9SoDHfca4cXGu8WCFu8eoDZcxAovMotxgA/wYMELQPliGe8Xi39AHQjHYwSgAqSErdI3FsUs/PF40h4QhpEAL+ov//Iv2wIdIAKY6B/eRaCLtgFQoJHPWYizAPe8WBbFQCbeK7xehCYDKHjweHk+O30D9FhkIzPGA0yxkMfDjVcQ7yCQggcPyEJW9B258BvAcMgDLgBOZMD7X/VVX2XXYkxAJcaApwLCuebPvf4Xbc6BJACZ8SMbfvBkMhbmFhjFw4hMCTNmvMgN0KKKN4YX4BYvIfP98z//8+ZhBUK/6Zu+yY4DlDHyANLACmHAVAjHqw2IMXccA+DTBt5FPuc3cw9AAvLo5jd8wzcYpDIG100ADWhjHOgo/fnWb/1Wm2Og78u+7MusTa/C7Tn8XowLCEeHkAcyZi4ZF/AFnP3kT/6khUvTV+YG0ENnADWMLdw3v/Ebv2EGFdpAjwAt+sAYhwuLeaE5jC4/93M/Z/qBLtA/ZA7gOnh7MbHLWdVwroeOu2cWIwp6xX3zHd/xHTY25hkDB5+hq8iNMWFs8kJ2XAvQ5V5CNrwPxBJBwvke0YIBhesTck3/mTvG40USkRFGDnQAow/GFwxSRKAA+UAsc09byA1dBG65b2gDUPfnE2D/bd/2bQbHGPvQR9oG0LlH6JsXYuR8+on8uaf5m2cZRgkMCugn9zVyRjfximPQw8AAZPM8Q14YBbhPKJzH8w9943mGziNLnjPIdtgT7mkHhK1jaOHeAMiJ9EDO7/8BL1a9fukWhJcz09WxlQQqCVQSuHokUEF4BeEVhFcQ/qyE8He+4y6DJ6CGhTGgg8cZYACEgQWggc9YhLKAZWHOD54fFrKE7xLW7CGgXoyKxS9eKkDjciEc7xrebKAOSACkgS0HfTyeDurAGx4+PGXAEYttIBiPFwt+QNbzW1nYE1YK3OH5xvMJOOB5xYuGhwswY3FP6DUQzjGAwTCE0zdkA7ADzEAUoIbBAmhgsU7f8ajiwcWIAJR58TMW7YA8hbgACuADyOH99xSEIyOAk/HQfwcR5hBQBabwWOJRBdAxnDAfnq+PftB3oAR4xaONoQVZ4t3neIwlQJqnLjAfREkAVMwZ0AM4Y7TAs8pc0hfgjbB8jEDMEXPPHGJUAR6JFgDQeQE6QB/9oC3gkBdwhLcVOPcq9BgBiJjgHhiGcCASryfjIPyYeQTG6AfAxz2CnnAekRdcB+MA8kBPgcXh+bav2Dw34xHQiY6gH4S2o9sAJG06RHrl8MtZZj0RhBPtAVQSNcALIwuV2Ok7XmciVohicLlwz9JXPM0O4XiC6affz0A0OsH9xLMAOMbghHzd0ATQupyI7kDGeMrRd0LegVSMMNwXnIvOYbzxNohK4fqcyz3Ps4Z7mheyp330FgMd88wxGEK4n/Hsc0/SN/QMQw0pJEA0eoie8QLC+RsIx+DHPGL08e3kCNunfdqiP5zPe+iWh6PzvHQvPH3H+ICBgeck9wzPEe4Zom9mZnaVhUcuZ3arYysJVBKoJHB1SqCC8ArCKwivIPxZCeF33nGv5b3ilWPRCsjiscUbDZgTLsuiFg8gIZy8D4TgEQVE8ASxwHQvtodl8kjxKtCeo8l7LFDfnSd8eNELuOAtZ9HOwto9hHj8MA6wMPbFPd5kjAHAHN4nxkFYNIAODHjBJA+DJZeVcbHYZgHPYp1FPAvtSz3hl0I4bQDhACSefIwRwAbQArAS8stYgTLAAvDAo+xGBPrP+YA3/QICgKT3JITTXyAcg4JDOJ5w4BB4ITIAkAXEkDPeUXSDzzFokJ9LmDUe7+/93u816CBEHUMDhhKiIrg2RhUvHubh+cDK933f95knF1niSQZ+gXO8rYTyE9WANxT9QDcBfuASeAMAAWWuC5ADdwAYQAj4kV7BZ3hN0QeMSswH4EW/MRRwHP1DJxgTnnBAHw8uxgGvT8BcYljh34Qao9/IAr2mDYwC6ARtu/GH9/nBo0pIP+BJXvUXfdEXGRhjHHAjj29/drnh6I8H4RgyGDdjI8IAyMQoAsTSP2SH/nndBM9nZk6HIRxdZQ7dUADAM37GhBebVALuNw+nZzzu/cfgxLxwHyI7gJ78afQKCCZShT6Q+2250mV+O/PGvcx84llGD9AT0jboP3OEcYT3gWNC/dEhQr+5pzGIAPWMCS84esb1MejwPOPFs88jTzDccT5jRM+RGXqIDnOv8z73MM8OZOnh7RhNkL9XVOccUlTQUXSWtpAzKT8R22/YqrN6VRKoJFBJoJJABeEVhFcQXkH4sxLCCUcnrBsoIJwaQGGRyiIScGKBy2ITzyQLZDxoeM3wUgLfQArevEuh26uRe/Xty/GE40XCC4kHDkgAevBms7D2yuK8DywTCszCmoU/C248pcABHli89owJj6h7yPCIEUqKFxIYIdebsTFuwIvPPRwdTzifA4XksTokAauAG4DonnA8dBwPnHMNvMfAG/IDwoEtvPS+1RjH/PiP/7gZMYA/DAGAAa/3lCf8UggHboFwYAmPMGCOYQUPL7JywOQ83+YJrz4yZzzALIYJzgVQgS8MKgCTbznmyw/kSYg7UMx8ADeEKCNjgBFIxbMO9PM+cwz4AIXIHh30kHGug04AxuQPcy7XJXUAnQFIOYfcdfSGecMQ5RDuXmk8sD/90z9tAIcHnPMBMeaW8aFDjA1PMqCHYYq+uWceIxAy8qJs3BMYaDC+4GXGqIBH1rdEQ47IlxdteoX+J7tEezwIpz3uHTzdQCZzhQGLtBIMBYTg40n29v2eBcI96oX5dgj3lAoMdHil8WiTroGucL/w8srkfs+4TrsHGb0HWLkH+Ix+EIXDPHoFdGTghgsMCegBRhdSOLjPgXCeE+gcod6APM8OPPTME+d7qgxRGMwV10EveIbRd/rJvAHb/I2OISsMPzw3MAZhmOJc9B4DE4ZIr4tASD/3tb+QDX3AYMXzi/Hi/caIiN6jb4XYbq+C8Cer19VxlQQqCVzdEqggvILwCsIrCH9WQvitb7ndwr5ZNLJoZbHKQpGFOotwoIDQTOAJbzBgDlAC6XgTHULsEZLnG/DgXnDf7/hyIZz+eFVn8jUBQt+Gyisee144i3E8tL5FFtXGAQw8oyza8XjSHxbIgLcv7ukTC3cW3njNWJxzHBXULw1Hdwh3TzzQSLss9okIAPbw2AGGGCsI68XjTo41HnpC2n2LLq6Bhw+YwNPI4t7HSN/eUxCOfAAOoIy+YzwArDAmEHaL4YUXwITcgCUgyXNuAWv+DQyjK4zLDRoALFAO7AEjrhcYIwBVDEGEcJM7S+g+7QK5QCAGInQS8EI+QA5z5EYjjC9e6A2Q4jp4TonsQFcxsPA+Iex4TukT0AZIMw7gziEcj6hDOMAMhJNfTN+5hm/nxz0BrKJryIm+AZZ4/smJJ6qBe8l1FdlyT+GNZc7RZYwFeEiRH3LAwDC8ndnlLrseD8KJ6kB+RC/gieUFSCJfxk//yW8GPj29wLcQu9QTjhzcsIC+O6Si84R780xwT/LwFmd4mwFfQrORL15i2gKK0Xd0gugBB1X3xiMXagPgMWf+AF6iLLhfeT5ghGNeMGZwH6M/HE86C88q7n0AmxQKomaQP3qD1575p69E0gDkPEN4zmAIQE+YS+57noN4+7mHeaaQ/8+1GTPXI4LAq7Izlxh6aAsDJYYdogXQe+RrxqcoVxxf7uxWx1cSqCRQSeDqlEAF4RWEVxBeQfizEsL/+81vtZxY9qtmgUlYKZ5CFtB4cYAdgJEFPKAIZLGoZYFKWDGLY3JxWQgPV3X2EHQ8kFz3ciAczxYLczxJtAdI4UUFkumXb/OFIQAYdoACxggbplgWi2YgDA8dP1yHvgBFvrUW1+F67jGnzyyiAWuH8Es94Q7hAJpDOMCAzOg3Iaf0FW87YIlHHgjHm45nDTjHEEA4KwBCfjBt4O2nn/TvPQXhfA0QYs384ml2CKdPABLFvOg/kEkUBOG/zDtwCVANe8eRKfIFiJATcI8nFhBDXxyyfEsnYBugAbrwXgJ3npMMJNMuMI0hA8gHdAB7dBOQRH6AtfcV7y+eaIDcC8h5+gLhz1yPeQK4yOMH2oEzxo53nbGgW4AU12QOMSogF8AUmGI+0SXgjM+AasbrXmEvcDhcKwHvOhEFwBnQiM4iQy+o5oCLXDxq4skuu54oJxwABBoZL8BIhAJ57MA497bvAIAsvW083Jd6wpEl80p/KeqGcQYdR4cJ2QbCudd4DUcBoOfIB4MORhby9rnX0A080cgPHXPdcG8484veMZ+elsC5wDrPB95nrjCAAPfIACMLc4esueeZU4wdhMTTBtEARJ0wb/QB4OZz2vRUA+5B7k/mgAgGnmEYDphvAJu0C+aOquzoJDJBd/nhmugs/eZ9ZIbRwA1PEStOQtKrVyWBSgKVBCoJhOycKAgijWIVipQr0oWVi4p6xbsGhfH4JKDIX5yfZlTOlY60U9126pw6i/M6tHdaz98/rR31RIlyjain2C7tD2BajdTXuLXPT6y0/LvYODKzs/hEWl7v6e6lju5dWFIjbevGQ3M6PDmurVGmRJma1kZWtoG5NVw5KbZYn7NIdp3QlpR2czUbsb3RKz87sdLX28+e1+lOVwdGm7p+77RmRxJNWN+4dk9R2c9EsWqKFNs7W+zayCOz3oc2cvN21KS4pkEkDYpC9y8u6W0nl7SSJbpxekTP3T2l7YnU0nr4Ai9nhKmoabAhl1RblZo0GeXmOBpKleapumlfUX1c/TzS3acu6p1nziutN/W8PeO6ftektpC3pc7Q7NHzQolS1dW3K2aatGszS4yFMfBTJ8ctz9VJB+o3mlod5HrHgwu6f7Gn0YltumX/uK7ZlqgpaeySGyu0UaguFii00Xj8Norc5LgaxVpYSXXk1DmduLimyR3bddOecc2NN+36YQfTzRd9TIbTzeIw35fqqzQQOoXGnCmkE+fWdeTUeW2Ne5rZNalrdkxoVzNWXYUa1tdN/XM9ZU6Y8UQdDVS32c5MQrSG7qam8QPV9FBa6MGTi3ro7IqeM1bTnqmdOrBjVBN0VpmydCDFTUVx7ZI5pY2BErVNXoVpQW1jwJkKDcTM13RPJ9W9x87oXDvT++2qa25mSlMjNZMRcsmygc1lxHY1NgNBZ9kcJlNXfa0qttHy/5qoXVs+E9RWQ10l+p/Vru5+5IwW+oVe1F1Ts1FXa6ShiZGGGvVEtThXPanZQrAwufMwiZVREbvIFee5ct4vkM/mIqxgr9gsF7+L9Z7GW6Oa2zutVuPpD1l8x9vvtCJWLIQJqyXfm9BaFqQehownjYUuAIVniT2V+cH7CyyxGGXB7Xs/u6cZrzDv85sQd4cNAABPFHm9QCu5og4sHi7OIpp+8QL6CFGmPfe8AvzANgtiKjMD38ATcEOYLAtrL6rG+yyMaZ/z8TgCwsyTbyvEAtkrKfse4HjvAL/hcHUvGAWI0T9ABjmxSAcyyWvFK0vYPlAC+OFNw7vsBacIjcdTzyIf6KXAE0DgYdq0CwwgRwwQAALetsd8Rf6kenLf5Iz7Z3/mDQadAA6ypw4AnlnkgWcXYwswSduAExCJoYYf9AKvHh5D7xOgA2zwGWPDc8wLUANEAFmghTmmPeTkBeq8WBlh5/QJOMariUca2ZA7zLm+nRy5wOgi3nAMQMwD84k+EfJL24QIUx0dry9gT+g588ZcMAaiLJhrxo2OANZemM2re6OvHEukB95V+oMu0Cfmkhd9Za6BM/SL+wMvKfLhPvJ9zR1KvSK7zxS6Xq/XJJtDbVRG59nE63K3qzJ4Hh2zB5dFJyQ1vfY7XqvXv+7nNDd30EL8AVXmhTljLHiVMWhgfANMiXLw3GYgHB1FlhhcOBagBEqRM58zB4TzE/KPNxmPM/NDGxyHTmAs823guG8xSKHTGFmINMAAyLwiNww/zBtjQV7keDMPhJ0T6k9EDhCO7PCE88PxvqUY8wzoe6E/PO+Mi77xvKEqOgYJdIS+0gYeduaUfHV+czxefjz73N+MgagGgJ928WzzzMGoQf9p38PvGTf3FbA+nFLg+8WbYaIKR39yD6vqqEoClQSeFRJ4YghPe0D50JLZvi5VRJGicpXOAVleKE0LHV0p9I5TF9W5cFr7Z3fplgNT2tWsKcv7GlFqOPNobIqURnUDwfATcsLs76hWgmCsIqopLaSVdkf3XuzrvoUV1dN1Xbd/jw7tHNe2GDjO1Cj6JZ5ylU0Ij7MR5bEMlLKwxQAAIABJREFUArI4tBXDAWmkWp0BRurjCZJ0YqmtO86u6Gwn1b5WQ9funtL0aE3jUU+xjRkIpz0pLmIlRQnh0YjyKABGHgUIt2MytuVJlBeJsjjWoMh15Mw53XG6o9W8rut2NvWcPTu1vS7V87VgNNjoe67EQCwYJwZRU7lBX6w8CgAd4YWLMuXAa5GrSEbVTQvdceys7l5YVdEc1c17J3Td9DaNqVAtXzfYChgUrhGQFOgDyhhHwDBGgZw4BjExNowI/aShpd5Atx09qYcWe5rYtl0vPLhNB7bVVS8K1XNkxRduMEWENlIleRhHFtUep41CaZ6riGOtx3WdurCmu4+f1pn1gS2EbtqzRXvGahopctXzgJNcmfkL8yEledCxIs6VuVXJwt8CICdRZu9nRawzeaITp5d0dP6CRvK29kzv1A2z27VzJFGtKBTnmFMSkzUw7noaowN8rtTg2yW4CeEDKWqZVI/1pOPzF3R8cU3XjGTaM7VDB3aOabwWzBxFnio3XQ/t+JzWMCgVtN5XahDOfATQN3wvOG9EaVTTfSuZjpw4o/PdQi/YkWludkbTo00ziHA92qCniCoY3SJFRaRawR05UBqhEw3FQp9rquVh5mipGzfUUaTblvq699SCFgfSTYOVqwLC3/ymW81jy0LYIRxYYrHIopRwT2CSxSygA9DiOSSEHW8vYcd4mgBkFqK+ZRUhnoRx4nkDVIBUr5iMBxNYJbSXRTWLWha5XpCK6+KJAnLxauHRBrBCZWEKG0XmdcZLxzHAAPBEP1hgA1TAA8dyHkDL+x4azCIdTzmh4nixCC0GQgEL+g+Ecz4eU8CL81lwIxP34CIX4IT8U4AQuCFvHZhhYY93EBCgDWQEdAA4vOgvueNAJ+353tMYEIAUoAAQZuFO20ApnvanBsK7ev3rft68iIAOMEK/MaAgH/qLLPHW+h7lyB/DAHpAZAQ1AoBSvJa+tRvAhdyYU8Dac3QBPUAJqOH5BfhyXTyuyJO5QPeYSwwAnAcwoWf8m3nA44rXGICiL8gIiASK8IAyDvKJgWBg0HPCMRhhJAK2eDHn6DpjweuNjDGMEHqPHqED6BCF0gBs4A8DAnn9jJdQbO4DwJ5x0hZ67HnRtI9hCJDEA+8FwdwT7uNFX4A1QG12dkZRHJ7XXojtSiE8S7ONe2iQDmz/6e/67u/S63729QbhzDVjox/IjEJngDlGCDy1fI7+uqGJcHXuJQwdRDYA4ciAfjIHyAU45j4gsoM5wmDFHALiHMf8YrDjfsEgw32EvhMtgBeec/FYA64Yq5gT0js81YGwb+YAzzK588wzbTho+9ZyGGsw1nE/YVSg34SkYwBBb7iPMMzxN88FfqOLjAMDJPPIsTzjgHCeUeTAY9DjvkSH0A0MMugURjRk5dXWmU+eDVyP62A8oI+MCz3hh3uE10gL0+/Tb2B9Vqzeq0FWEqgk8IyXwBOHow/OQ8NDfrHy73hon0c+L6Qiy3R0IdI7T7TVX1vU3OwuPe/QDk2OJBCDIoOmgNiP+qm1NwBJRXlMkUt4j0tQVFw30FpZXdd9C6nuP4N/rq/Dc7t1YGpU22pcM1eUB4jffJU+vaJdMjmUlpaslEtFIkXmQ5XiRFme65Gli7rzZF/n2rH2jo4YhM+Mx2oZ4UGk6aab0GqMJNY3JZ1AgYRaGeG7O7nsA8fVGwaZR+bnde98rnY6omt31HXD3HZth5gy99O7H90Ei7UgXCymDUAM7z3y8c+Dh9nmKh5Tb5Drnfc/ontOdZSMbDVAPjQzrhZDJVzOxuxGCqskU7aRhzaisg3kwmfMBx6LcurSZEwr3a7eeu9DOnZmVdu279SLr53Wvu2jqtPfdM08/3ZCwZfuJeMwNeB9LjjUho8ziZUm4zp1blHvfPBhnV8vNDszo1vmtmtqHEBOpT4e/RBhEPz05TgKZFHOA8YEZGI6nIVxxMxfmLNzgxE9cnpRD5y+qKK/rH27p3XT3iltGYkVMQ6TFd6a8sf96gULipqUjZSfuU67hxfgDTI+vlro+OklPXy+rbnxNe3etV37d02oWQ8xE9Yn8z1fMqd5L+hn3gjzYWPguGBMQC8wVmDcuXcx1f0Pn9WFnnTzbFv7ZmY0NT5uEB+uzzjKMECjaw8RiGWWJbuHkSGWFp+PMO9FkmiQRXrH+Z6OnDyrCwNppr58VUD4W/7nNgMTFqyE13p1dBbReKxZQLMAZmEODLIABpLxVPPDghOowkOGVxmvNwDHNYEMPEsA6vC+vYQmA8csyvkML5ZXJ2cxC+gAbVwDQAIQWbx7zjf/5hqAE7/xyLJABuj5DM8pi3Ogi8+ATEKT3buPRxTQJewcTzyLbt/L3LfpYnHN4hywAEqBBg9F5zdQAZwApeSds6jHSAC8ASfAAxEEeMzwdCM7oAyvINCJXIEgxg00UlUagEBOfA4UsJAnNJv8YiDoMV9X6AnHQABQAFbMhUMTaQaMF08+c4M3EKMMgI3RAD3hBYgDW4QyY3TAGIGeMCZkDrSSrgBIA8vMJ7JFBh6eC9xgZEHOQC3eZ4qlATwYRwAd5hEPJpXEASnO5zpAH1tA8RkGHqCXeeZvZA34A+y+LRQGJXLLMazg3USf8Kgy74RKA23MHRDm3lzmiLx9oBmZeCE39BL9wXvLODE0MU6iGTBQoVPotNdX8ErfzCdjRRbcT8j3oz/6I0so+/+HcIf3NEtNV+u1ul797a/WG97wC5qemrX+o8cYTri3gW/6w/1MODryYM44F4AGwpk70j3QP3SBqAIv3Ma9yvyhF3jDAXvkShvkbgOl3GsY1LjXmV/kyDWQO/cuYIxBCnBmjrkPgFtky7OEe4HnDJ59IJ37gpB3vOjcX0A89zVgT0QOY8Hwg6GFe5PoEp4NGMLQCQAa3cJggkeePjLPzB1zwnwiB15esBJ9Jh2BqAkMaOgXxhZkRh94bvLyKBvgG50C4DH+YeTjfsGIYGk5OCiqcPRnPDhUA6gkUEngqZHAE0N40TY/6CZ1Bl9gabve8Kbi/+UBe2Q+090n1hR1VjW3Z0o3HJzQJKzFFUp24O8M52WJE7F5pstWDAY3XzyzzecMi5gnPNeRU2s6fnZFY3GuQ3MzmptpalvJ6+HZHq5BGKy1EUl1wMwaKQjcLv2ntBtAtMgidc3bKZ1cWda9xztaXC20b7SlG+amNDMhjZSMwvXS8kskziNhyDcHOV7w4JR9VFhxgrCKEK7fr0caFNIDZ9f0wIk1rfdiHd7Z1I0Htmp7a2jnDvM6l3KzS5dyScow/Uva0CBTUgvVThjH+qDQXceWdP/xRdUao3rBwUkd3jMaIHzowoRre5hDMKuYK7n0YEfK8fIXYX5E5doa0Cu1FWmpl+udD5zRiROntW3rNr34+hnN7Rwzv7AwuBjoE+mwmQKGb9yVwWf9UW0M0nBEI1E7ijV/oac7j53S4vmOZmdmdcuBLZrdkhhyB6NOZCAa/Ovh2uZgLlMP3jXuAlXqK8/ZuxkIT3T6XNv0qdtf0e6ZKT1n91btGIktfL7oplISK6olFtq+aT4CUM3dbuJ0PTMbjasgc1hIx5cKHZ9f0ckLa5rdUdP0zknt21HXVri6lG1ehnAPpxgkZvxgvkLkCS9PD/A2TBcz6d6zme5/eEEXu4VuPFDX7ukd2jUWq4Utq9RVCwUv9cbNL8lQXon1ITRXRj+E3/y705funu/rgZNntTKItG3s4lUB4VRHZxHKIppFJMDFAhnwYFENsLCwZVGMpwzQBd7w9LJIBZRYsOPZ9IUzIMYCmpxbAJcFOce4p4/FN+9zLh5PgAXvF59zHh4yIAfI4lgHeBbJhPjybwCaH/qL5xFwwtvEGOg3YcFAui/+gUXggTx3IB8vM4trFvWMCQDzcHW8wUAqgMLCG3DwwmzAAG3QN66Px4ywbcaDh43r8gJw8OICZQAA3n5C5oF3gA+IAAYAdEK76Z/n9AKKgAB9BcIJbcZz+5ivK4Dw17/uF8zzjLGAa+N9BBYYPzCJtxEIZ8xsB4WMGTOf4bWkf+gE8sbbjIcPCGfeeI85BZgZL/NAyC7GFGTM/GKcQVaAHedxLQ/t5jx0AY8ixhzyeB38vXge/eYc2gNsieAAnoEiABOjBfMHkANIyJZQZkAPudM2wA5wMWbmEZijD3i1MRKgY4Acnna8mQAsBip0HJ3CCED/gVaMEBStA/YwvqCLzDeRAswp8kEvADiAFuhEnuRGf+VXfYWuu+6a8JVQPuOu1BPuRiLGFPNdnmcGnW98429opDlqBgx0HtkiCyAVWRLFwtgwCjB/nA+c0l8gk1Byngm+zziy8VQT7knuY98WkLEiI/SV4zA6AfzkYSNXKsID2wA8sExtBbzp9AP58z59YI5InUCuyB8PPPc5qQzI3eEfiKcvRJmgbzyv6Dfzzf2OcYxzaROPOlEM9A99AbwZK9fwHHUMUhjFiIqgf1yP9ni+EY3C/UzRQPQZzzvV3fnMK8sjN3QaWZH2gLyRK/e458tn+UDNZmk0f+y7unq3kkAlgUoCzxoJPCGEL7YvBqxg9R6+KQ3QeoMybDwJy/mccPQs1SPnIx1bGCjutTWzc1KH9m7RjlakLMUTjlM1XCeNA8iz6E82QrcJEd+kgqLINUgJKU4U1+pK80Kr6z09fL6r+YttjUWZ9s7s0tTkiCYbkRp1Ketvhs6T4G7gIWk8bxv4Z0B4UkI4kNPNLFScUPpOklBNRafbbR073deFtVx7Rpo6NLNLO0cTNZMcZ7nBPWDJuA3CS6crmdqEulveeWJB0gbo8SA3GMOpOmjW4TYdW1zRqbNddXrS3NZEh3dv145RALIw4ErN+BCg2vyfDsJxz0K5+YzxWdYthW26a6rVG+b07CRNwY4PnV3WydNLiuK6bpgd06HZLebNjwa5QWVaMI4wH+a89zSAuGPZ2wXyK5KQz0uIfWdVtWbT5m41aWqlk+r+0xd1Zv6cxsfG9Ly5HQbh0aCnWp4pqjWVFvQz4L2Pwyzh6j2qjaQItQKi/rp6WaqiVle3Na5zS+s6On9eFy90tXNyu66fHdP0eE3NuLBc+SICjhMNPCogItw+RA0wFx5WbyH+9Ing8kFHaYaBIdHFYlSLS+t65Py6+tm6du2Y1KGdY9pejxRlqeJBX3G9qSipK42HwtELYCNWUYTcduNubEXlPBENANT2s1yn1mLNLy7p9HJH27c0tHNyQrNbG5pIMhVUrSa5oN60SIzhOSW1IlifahvzFHzmIZ2CAHZSNJjH+88PdPz0otbSRPumY7v3Jpt1jaSZ6uh10VeeQNeR0thz5yM1uEHKCgrogoW5c5ilgxRqxlI/LdTtZ7r/XF8Pn7mgTl7T5Oj5qwLC3377HeaFBB7wFuJJBiqAcBaxLKRZZLLIpfgSi2kW+0AQ3lHOw+MMMLK49QJFeAGBOBb+gJG/gA88bMAIXmIgFyBiAT0M4QAwoEtbHMM1CG8HILy6OAt9PGe0w+e+BzcLa/oPwNM3FsycA0Dzm0U1XlK843hzOZd+M1YggkU83jsMDQAoi2hAj/7Rf66PVxVIA+gBCzxlwy9ADXjEUMC5jBGQAWgAFv7G40f7AAJyt1oBeW4ADCQTcg2kc33A9amA8F6vrz/70780kMaYQr9oA0848gGYAFjgCRgGFAEJvM/IBgMFBbL47QXZXK6AC/MNKGF4oc94xzFGAE1cDyMKc8MPsgS00BuAlfnAc+mwTl46ssCog266IQLwBmq5PvqIXtImhgTmCN1C9ugv+sK84p1k3hkncw8QAfW8z1zTT66Hl5Y54TrMIYDIuPHw4mkFEIFCLxDo+o7+Y1xBp4meYM6IkODF+cAZKRTAPqkczDPA9/lf8Hmang5RDv+/EM48WG2DMkqPVBr69Pd/9w/21PR0C2SCPOkXskB2yBBPtYdUo4sYORg/kSV8hq7g1eV85g0Z8Dfy4FnAfDFX/Nt3R2Bc6Dbnoe9eRwBw5hyMUlwfWTEfbvyjHxxDHzH0MC/oB2NA5hgR8JJzbzMW+oLRhXuGv9EV7iuiZ7g2cwtsY9RhLEAxxiKP3MEQQz0DnifAvu85z7W8roUbW7h/uT+IgMCbjr4iB98lwL30GKzQN4wyRAvhCee4eoP1QBWO/qwhjGqglQQqCTyhBJ4Qwv/qoeWyPsom0LJEB7ojoCQOXjrzWGeZ2rl0Yb2rbH1ZW8Za2rllTK0kU0oRlphMahAiLnObw7n10h1rxbtKj68BW61m7eS0AzTm0sr6QO20r9Xemmp5T9vGRzXWoNjYQHW8tFke2mDBaPnT5JNHmugB/sFTncapeSDpSTLA0ZkoyyL16zXFjbrO9fpaWm9rvd/Tjkia3jqhFp7+wZp5RYs60FeGD5NHmwHDkRopwCnlMaBPrnbwJDYLxoHHMlLeShTVIz18sa/17rrSbKCdjb52T47aGFLypuKairihQURZrQDJSUGfcVIDZMwFAJ2UecmFhYDzZdkfZOokdeVxorMrubq9JUl9zY5F2jneUJx2pHSgqN6yPON+FLKGeZnHGy8AxcJAPIOy2N7np1YMFNfrVpxtpdZQP4/1yHJfxVpXrUZD+7bVtK0pDdZXcaYralAFIFHfQtvDK3jVc9Wi3qPbyEMZr9F6pPVu1+a8OzautV6hE+fXla3H2jo+ptnxQhPJwHLLa3GmDHAtIvXMGGQoHEKwMRokjCPME/NQy3PTr1EA2RKja1qLx7S0lml+aaB+LdO2LS3NjEoTmDlSyqHhCSZ/HL2hjbL/XIPP0KcNDw5GFGoS5Ip6F5XUG4prNS3lLS21e7rQyZVnW7RtYkS7xiO1yOnGmEVYeYK8KWJGGDx54Mib0mu58ji3vHQvwpAUZfHBtGPXr9XrOt2taWGprUEyqlo0ol2TLW0h+6GfC/amjb4yFRHGCYxDwXhUMwjPFEepetQtQK/MZtJTFGVq5P1QxI0ieWuxzi91VCRjmsvnrwoInz+1YN4ez1MFjHiOATksRFk0Asj8eG6re7X5NxCDNxhA5t8ALdAOhLE49YJEDhhcn4UvnmLaxFMJ6HKe54z7PuHAICDFQhcAoi0A3rfBYnHNwtYh34t9+R7UXA/QBMRZzLPIJgSacQFTLMxZ1Ps2WZzvcII3i4W2j4VFPZ/7QpvPAFHaAmQwUpgHsmwTIwUyAbwYI3BKW4AHxgG8akACQODbGyEXDAkYAQBA+gWAYNC4tKjXxgPlMj3h9Pfuu46YcYD5AiQYoxsAAGvmBnkhK9pGvsOh+MgU6ERv+Bu5AFfMBWN0rzrXJCSX0H7gHo8kP8Aw/0Y2GCOAcPrgIfE8x+knc40skCVzhy76NmjIiXPRS67HOeiFbxtGGLRXv3c4ZTzMO33lfK7HdZEFRgLew7PNccie9nmfsaNr9BOddl0e3k4MwwAGKfrKsciN69Evjvc8a7z7eI45Fyj9wJd8gApSi54CCPfiYBZ1lmf2vU70wpEjRxXH9Y2tB70YIfqPfqGLyJ5xem4zMnOjC1CJDuAx96r3rn++6wHHozvAMRDO38iWeUWezJUXbnRdIvWBEHEMWhhFiEphfrhvOJ/xcB4RI7TLfLk80TvuJTzezBX9Rt70A2MQ18FA4xCNjvKcwkiCfjJuIiS8ECTvc+9zH3sBRfTHdcfHi2GCCAKeRfQNA5vXiUBeyBYDBQYJ0g541nAMzzjuDauQXoWjV0hSSaCSQCWBzWXME1VHf92tJwOEE3ZbxuKGQlgwAS610hNebjOSNmIN6pHiQUdxPjBwa+QU/CpUA9bNf1cCchQW/fUM8CiLpRFYXIYT1xt1DdJMaVFTVG9Yju16N1XWKJQlgE6bqGU1o1xJum5fWoA+xasC6DfMS8rfE91m8FLjDS8hHCAsOgONNFtWFKsbJ0qaTS3lmQZJX4Oiry3ZQOO1WFFnXXnaVtKoKUsAr9BGlDcUF8BwrEZaK0G/UBrnG97luFeoTi44Ie9JXbVWU8sZtuC+Qfi2eF1bSHnvLivvdsyDXCQjJYSHeUqKUAguyUMdczy8oaCdlWhT06qOS91eX93auJqjE1rNkNma0kFHW7SmsThV0W8Lr3Ncb6mvmvrRppfOvNGW9o4Xt1ZWp2d8ZRvRwEK/e2mqtcaEkpFRXRzEGilixXmhVrqsZrauOO+pzlzHTetjP2qV4QmEeIcK81bx24qRoRm0gW+/0EicKi1IGZDW6hNWF36Nz9MRqxg/rrZaedvSC+KYUmOEosfqJWXeuc0kHmTmGngNbVBAD6hljFtrhP2mlh7Qbewyea6kNeXNyKIyRtN1jWYdNaJcTaC08KgBch5CHfSausFrbMX+vMidQ3imqHvRojeA5PXaVvXyRG285umEGkmk8aivkaIjZQOrjl7Q/6RuVw6yyFUvugbNRZRvRBMwx4C+aXm+bnUTas0RXchaWsOgNLpN62uptoy21MwyNfo9uycGg3UNKF6YAPoYQ5BJpDpu8ShVFPdKCMfYgMOcNjK7r3Dxj7RGtV5sUbubK09GdX3/6oBwCtOzEPXFtIM2i1qHQxa/vtD04mvD4eUebusQ4OHjXg3d4dpMRGXxNhbolrdaVtXeMFLFscEPoZzkmnIu4d7k9gINtMU16JN7vofDcH1rNDN4lZvx0pb3hXO8ErrD1PB3oe8nDtD5opo+Do/XPeJAM3/zuefJci33ljswmvervIbvCc2/eX+4DxzvMMlCnhfH+Dw85nf2ZUI4Nt5eNwAWbQNXXhDPZedt0xfa9oJ2w6Do1a9dXsiVMXk+Mb99z2bC0QEXwpHxpuL1pg1+OI82XL/8fO+LG4XcsDJc5AzZ+LZ4bkTgOhzLnLtsHaQYB23RT9dVrof+Iw8+90JzvE/bXtncARCZ+Mt12UORXc8eS6e9PcYMYHJ9oHRsbHSjOvpTuSbze4Jx9bp9K/JKP30rNHuOYsCs1UznhufY71P7Pu12N0DU7x2/r4aPQ9aezuHGCeTuUSY+F8Pzi6GJyBDy+tEJwvkxCnlaBr9pc/jZ49ehLe/b8DOJvz1KYfie9PuSOeJ6fv+53jAv9JdnF+cNG52G732/f/1eHY7y4T2XDX3DK0//3Xvvn1EdvcoJfyq1vbpWJYFKAs9kCTyhJ/wX71jaCEf3Wk7mCd+A8FBAzKzIeab1aKBunKqegXiZmlGmESAZbzZFngyK8BiXgBxFqgHhZZXvjS3K8CLjcQbCczzUDfMUdnqZOupZveha2lGrkWiskaiWdZRToRPPfAnhG20A4Z2xDUA2CC+9ssV6X63WqHka14HqWk0X80ydYlX9vKNtyrWlUVe9T6XqrpIGUJkpLYujRRkAWQuVpgE5A/0AgLYQZhy9XI0mVupIa3hlCYcjILvf1iDra3utp20jkaLemuKU8Gc8yPVLIDyEhEc54ddURw+/gUKD8KIfvP+D1CC81mxZka5BuqIs62pnvW9eag2AZMLRmwbhgyEIB7aRC6HkbrzIrWJ2biBepxgZ3vY8U7uxRao1tdDJVBvg2Y60RetqqWeV2qmkTv/YvmsAhNuKhYiBAOG1EsJDEPpmG7W8a20A+0vxqDpprtW8Rhy/6nGirbWOJqJeKMxmvl0iHZJHQXgMhJOfHxEVEYrDYSRxCJ+IC/V6QHikTn2nBkWipV6srCmRVj9edDWhvppRYZXWTdaYDyzkPWwOlwDhRD3YON0L74CcqT5YtTEwJ6vRhDqptJbXFUeTaiSJxuOeRtWT8lQFhYSA8BjDBxveZaW8uzYOIDxEXoSXe9ubFk0QKaoTvdHUSi9V1NqmrB9rotXSSJ5rJO2pnsQG4WYYSoIxDQBHZx3CFffUN094MCwECM9Vy9YJLlGzMaK1fFzLa30N1NRzB2euCk+4is0t395bHuJ4wslRJx+V5yp5wsAbHjUWzdVrSAKXCeHhOfT0zznzBGziEaTKNB5lcu8J0ybk3OHHoenZO6csJIY3PH06JEFO2lAh2aejiSu4JoYZ3yccDzR1FQiN9y3uruCSz4xTbMVZhaM/Myar6mUlgUoCT7cEnhDC33oKCPc86xC2bFuSleFj5g23cHS2KMt1up3pbBsI72rLWFO7tjQ1WS8hOyO81os/uac1UpSsbG79VIIgwM6exmmWKQNyG4SWR2p3+5pfznVhvVCzGGjntglNbRvROPsyp2GvcDDJ8tTLLZ9oc3QQwBhAJizdc6mTNFKjWTevaLuIbAuxhe66Ti93tdbLNVWvaffkFk0k0kjUV1KP1S8GJXhFBsVJjoGBkLu1Mic8tBVAX2pksXnC+wMKmoWtxRZ7Pc0vZuoMEu0dl3ZvbQnfdCNKldSaVo0a6HNjQdj7nCpbq+ZdNhSM6iH0ucjVYEuwBJlK/WTUQsWPn1vT2Qt9KW7omp2NULmc8OJ+T0VS18DytUO1ueABD4AcJ0t2baSUF7QRQrzjdN2MEOTErzXG1RkUeuDsRS0vtzUxNq7925qaGk00EmeWl23Xtzagf3gyNxC2kPGoe0kbgH5hbcR1Ih/qWopbWlxpa34Z74m0dWKL9k/WtLPJdQbKB+sh59v2XycqIGQ3J2V1dLaLywjtt5oGQHhq42Bn7awIO5evxlt1frWjkxc7KqJUWydGtWeibtvFEfIeDwbKkbdFHjAf7gmncjlpBuObHn3LCQ853q0oNR0hJ/xMv2FtnO9k2j6aa2K0aXUSxmv0JwA317a9y/HY2Jyy3R5t1KU8bHXG6JB9iIoo1KwRJRLZVmvH16TTF1bVi1uaGl/Vjq1bNZEkGskGatYTFXlPPaWhMNsQhKObITGDNIeQbU50CvPEJ7UkVZ8C7lGih1cja6Od13RNtFBB+NP0ZCbElGJx5PbisSIcnRxOQsKHvXBPU/PPrMu+l0I4QsTDTL0BtsEi/Jy8eQwq5Pba8zCKzDPrnulnluCfqt4+eyGc8H3ucXK7yQenWBph6UQIPFaUylMl8ff4dSoIf49PQdWBSgKVBN51rt3BAAAgAElEQVR7JPCEEH6+299wvYSaamV1dMLHy62fLCyXXOxMViDq6Nm2kv66ZndN6tDuMe0aCZsTP7oS82Z19CLplrtJk5Mcwq6tGnjCIoWs2Jp5XVPlWl3r6r4zPZ1aGmg0SrV3ZocOTLesOnqeUZRr08JqmbVlYbYm/SM8uSycFvYJJ+82UZxEVsy7EwGNoTr6kdPrti3WnpGGDu/ZqamxSGN4CBP2yc7NY2iAbBAeCptFcXez+NsQhDfzsrDcoNB6hCdZtg3a0ZN9tQd1Hdpe06GpLdrWKDRKQTfLCdyssB4qbgfwUtIuw9FDNMGjILwW8rjJ8273C919fEH3z7cVN8Z0y9yEDs+OaRSbST8PefwAXFlvL+y+Vta9TzxUnL3NA+hbLnfatpxwPLzt2ogurg/0vw+c1MNnKfozpVv279DerSMaichR75kHFUAMHvsA8gFSw8Lr0aBftjGgjZB+sBw3dOrcko6eOqfzK5v7hM+OJQbapDywfzwQzl7drjcO4Zb/TMi7pUGw/3XYpz7KuirY1ixp6EI+opMLS1Zgjvdnp3bo8PRW7RphXgeKSgi3feo3IDwlkL/cPmx0s2iaFTQLutBMaDsyT/7Da5FOLqzo1HJXeycGmtq+VbsnR7SlzphTy9keEDdi8wGEA+YO4WEbNIwAl1Y2r9UKDXKZPt13PtVDp85bWP0N013N7tqp7YQCGoSzvdpAfXLQCdMfCkdvUKfActHDPvbhDrcC+UG/aYOwzFS6a3GgB08vajlLdKiC8KftCU5OKAWh2AKMZywVwr2w2dPW6DP1wu+lEO5F9ihuxx7O5NBT9IqtxMiZxphCWDCgTqj3szfC4dkL4eTHUxCNnRAwzLgnHAi/ql8VhF/V01sNrpJAJYHLk8ATb1GW94Yg3H2NJdmWhbtIGs/J481y3Xsu0x2PrKloL2v/7indeGBcO5ph663GJZGUGzsqJ2T+Ot6X+3zzoeVZgW81gxPweqXd0Z3zPT202NdYPNDBvbt0iC3Kyu2TQxt+5eB1N7Agfj7OVeANNx9v8JXjyS5xQwM8E5JOLF3QHSd7Orsm7Ws19JyDOzU7IVn2dBmCHNqg4na5rZiVeadaN15DwMX98ewmvblPeI+Q8aLQ/QvndeeJvjpZS9dO1XXd7nFNNqVR37K53J0qgCVDKmvJJ4BnmfOu4KW2sGG8plYgLCYgXN200P8+dEZ3PdJW3NyiFxyY0HW7Rw3CG1Spp59sP7Uxet9GLOxF7m1gyLCQeguDLduIyNOua7mX6rb7juvIyQua2b1H/+fwLu2ZaAi/d8Oqn/t2dniQkXmmyMLIw6wUUaPs/WO3saq65i+u6Z7j85q/uG6Fj27ZP6mZVizOJCwbLy5boRXFJoTL27B9sUP6A0C8EU1QngdYnytqOnFmSUdOnVcyaGtuz4yun5nU9kYk0zjbao3wVTzhZKUHT7iFvFPmPmsZeZshqtx5nbGx9bZVyS+kY6uFjs23dWKxrbmxNe2b3aX9O8c0Xgu531ZEzloLge5U2Q8gXu4Tbrn9jHNzvoInLeweDyTffS7T0RMXdL4rvc/udc3Nzmiq1VSDYnS2DzgAzn9k5DEa5BGq+2OkQD6EbAbD0tB2ghgI4tDGW88MdO8j57Sc13QgOlt5wi/vOfukj6ZAEtsDUSCMcHS8Y4QwA2uVJ/wSMb4XQzj51BRWY09lCpcRcsw8UtAKSPeq05fm7j5pRbkqDnz2Qjg7C7DlF/c6xeFe+tKXbuywUHnCrwrlrgZRSaCSQCWBdyuBd7NP+KYnPGxTVlJiedmAswrVv9NU9yxFuv3kivpLZ3Rgz7RuPrhNOxuhmvpoTFyrb0xWEq2FCg/tGbnJz5ssHRzpBjqLS5nuPL+uBy62Laf20N5pXTM1ou3s5JQP1IIgypDnQN9ln1NgKRAzkByC6il5bcgUQn3xQEs6fnFJbz/T0el2of2tum46MKXZcalFUaWcLZ84qqzoaoMvt3DLA5DxQ5V0+xOYJkW5TBvuk95cSEfn23rH/Ko6UVM3TNV17ey47ac+RiQAewpvTBsgOJDKEGtpqxczDwW0ygrsBrU29EKDRmSeyzseWNKdZy+qaLZ0y9y4rp8d13hMtfa+YssxDtBukgVc87DHr3SJJT6Ia2M++LPbkJY70u1Hzuuuk8ua2r1PL7q2rj3jUj0PVyiLhm8qoG1CXf5zM406vHFJG3RrvSadXsx194lFHb+4ptk9s7p5rqWZVjDotKzq95DNxa8/3Ia3c0l7ADKzeDqVHjmT6v4zF9RKV7V/97Sumx23yAqb5lJ9rI+X9pkrUFwtpigcIQbAeuhQf9ANW7RFiY51Cj10qq1jZ1c0F/d1aN9uHZpuaJQpSJFTiPrg9ag5tXsB/G1Taj60YW2FV1rm7hP2fs9SpnuPXdDieq4XTBY6NDej6TGpRjaCT3O5ObjpZrklHe0XMduXUREB8wnFBgmBL4fC1lb1xLal+89zfd3zyIKWirpuGFTh6O/2yXqFB3gRLi9m5RWRKTLlhbiu8NJX32nvpRDuBc98SznmEs83hbG8mBUGFf5N8aqrGrqeUOuevRDuuxKgK+gG+oDhht9XtbGt8oRffc/hakSVBCoJXLEE3o0nfAjCnUhKsLXiMhR4stDmQoNBpnuWC4PwwcUzOrh3Ws/dP6npkcSKprFH9SaFBS8pP1HpgQswVsbBAjPmpo1VlHuK48w+vzTQHRfaemB5XeNpV4f3zujwVEvba5GyfGBhwJug7/RRuq9LoMLrt9G67XdeAlCNPZ9jHbuwqneebutsBwiPdOPcLs2Ox2pZqHuuGsBkUgv0GP6kv/VAPBbeW+69zdv9zLZy49Wvxwbh955e053zq1pXXdfvqOn6Pdu0vSG1sr6SJBQOwkNp7mqrGO8e5JHgxzfvZfBQBy91piKPLBph0KhrfRDpzoeWdO/ZCyqaI7p5LxAectsbadfyx/GFmnXADCMAZaiwTq11CpmR527/pjiYVwJgTy62c2vGlpd/60OLeuj0srZt36EXXzuhPRM11bNCoxF532U0w5BJgbzwDZo3y0SIVrD0AzMGhDgF/rWaJFq4mOnOYws6ubymmdlpPW/vuHaPBlyk4F9wqofZLKdDEfNk+QHIsCRPSx8owwvMG0xEQqTTmfTI2a7ltjcH69o3M6XrZse0g5xwZGve9LKfpSUltBRy24FkogaCcYoq+UEv+oNQ5T6Pazq2XuiBk0s6cX5N00p17f69OjRd1yjXzkJhPeofMKdsP7exZ7sZk/ih6B7wTRsUAQz6lqYDZdQBiBPddTHTfccXDcJvmSx0zdxuzQDh7AlfeuaDboZ9wm1ve4sQYduyTEXMDgaU6Kd9s2iF8WWp0npDgzjWm870dN/JBa2ooWvSqwXC38WycsUP0qfqRJ6lMXNVUFgxtaKWgPizN2T5CSRbGlQvS/ZEsDydL75ustwqjpPvzY9Xivdq3PbUiijO2betNe37wQ3QT2ff3tuubQ/Tp7tIV2kkfy8bewZ8l9vReW0As1xf7cUXr+SefS+bu6o7lQQqCVQSeKok8MQQng1B+AY0leBtFdGJlAXmpF4/010XU91+ckn5yqKu2TOjG/Zu0+5RQmxDpWn/wg17Igd4SgD5DRArw9HBvowq3mWBsBJKLyz3dPviqo4ut7Vj0Nf1e2d1zY4xCx8OdELxqbCaMZhgwQVMRushf3gjrNjKjllObiDNTIOYquSxjl/o6n9PrehcN9eB0UzX792l2Ym67R3NNmlcj+JVZSMGyAHw8LKHNoJxwcN6cYUHt20nrou60/ctrOvuU8u2rdT1kzXduG+XdrWkFnsmEXpcFsjyNkI/PYw7bLsGXoUxsN8ZLs8QyLwe1bXaj3Tn8WUdPbNg+3U/f26rbpjZoi2xVMsIK0c2keV3b5baSw22yX1OskQxwC32jaYaPFfuKylqStJYvXpdC2u53nTynBbOXtBIs6mXXD+rg5MtJRkYj4sV+qPidlmZFjD3cSAuk1VpiPHCc4SKUyW8iLQUNXRuOdU775/XubW2pqen9Ly9WzQ3URc7qJOz7a7qR7cRjAk2rWUbjNWK/VmnyOkPod/zuXTizJqOnr6oWr+nvdO7dMPuMU21QFIMLD2bT+TF1nemV1bJv2zD7DthHI/VBv16aD3X0RMLOrXS1WQc69qDe3VwR6yxYmDV2KMckA9h9VTFD6YjZPV44yhNDgXzwlZ8se68kOq+E2d0viM9d3usw3O7NTsqNW17QFedsGe67UoWhWuQvGCtWT54mRNu9pBS34qB0qSpfpTo1vmOQfiaRrQvv0og/Kl6ilbXqSRQSaCSQCWBSgKVBCoJVBKoJHAZEqggvILwst59BeEVhLvhqILwy3iGVodWEqgkUEmgkkAlgUoClQQqCVQSuCwJVBBeQXgF4ZUnvPKEX9Zjszq4kkAlgUoClQQqCVQSqCRQSaCSwJVLoILwCsIrCK8gvILwK3+GVmdWEqgkUEmgkkAlgUoClQQqCVQSuCwJVBBeQXgF4RWEVxB+WY/N6uBKApUEKglUEqgkUEmgkkAlgUoCVy6BCsIrCK8gvILwCsKv/BlanVlJoJJAJYFKApUEKglUEqgkUEngsiRQQXgF4RWEVxBeQfhlPTargysJVBKoJFBJoJJAJYFKApUEKglcuQQqCK8gvILwCsIrCL/yZ2h1ZiWBSgKVBCoJVBKoJFBJoJJAJYHLkkAF4RWEVxBeQXgF4Zf12KwOriRQSaCSQCWBSgKVBCoJVBKoJHDlEqggvILwCsIrCK8g/MqfodWZlQQqCVQSqCRQSaCSQCWBSgKVBC5LAhWEVxBeQXgF4RWEX9Zjszq4kkAlgUoClQQqCVQSqCRQSaCSwJVLoILwCsIrCK8gvILwK3+GVmdWEqgkUEmgkkAlgUoClQQqCVQSuCwJPCGED7K0kCKpiJRH4bqFIiVx+Dsvm8oKaZBK960Wuu1kR53FMzq4Z0rvc3BcOxtSXEiNQqoXuaKiKC/EBSN1apG4XFRIsbLQQlEoShLlOU3H1nYq6fzFru65mOvIuXWNFF095/BuHdoRaxuXKgq7flJkikQbsfWVNpIsURZLWST7zbtxUaiRhyPp0qAma/3YhY5ufWRJZ7uRrtk6qufMbdHMqDSOGOy/3KCVM+tZrDiPre+KhttgDGHctYEUxaEd2hgUhe6bX9bbTw+0lDV0485EN82Na0dDagUBW384n7OSIldcDKQiV79eV65EhY1NSorwU4tyZWmqQZ4rbTbVzaR3HL+gu+bbKupjunnfmG6YHdGWRBoZagO5IvtaXijJB9Z4FsfKotAG85uYrKRanFubWVFoPU601s/1tvtP68jCQGNbd+j5B8Z1aHukhqSWzWUYi7XB+cWlbdRsfi5tI89z5VGklTjR6Qsd3fvwWZ1pN7VralrP2RNrz6jUlNTMma2gm7yQSFxkUt4P7+ctKQ6fpaZgrr99pVGiNE50tpBOLQ70wNkltbormt25XddOj2uqVVfddDJXju4XkQZRuAQ/tWIQdIi+xnUbRxqVDXBMHPR1PZOOrUvz5zOdXhlony5qz/R27Z1sqKW+lGVqNRvWHzTKZYW86rTB/ZJnyuOGzUcWxT5ca4MZo517lnLdc2xFZ9uZXry9rcP792p6LFadD7OgR1kiFdwDMfMRmX41MmSTqpf0FaupqIiCTnNOuIXUqwX5/evCQHc/ckFLqut9BqfUbNTVGmloYqShRj0x/agnNUVRZH0MOkqfI8XosM0rus0dVD4DUJEsV5Tl9rtY72m8Naq5vdNqNfzpclnPs+rgSgKVBJ6FEoj8AX/J2O15wwJl6FXYqic8i+zz8ndWhCdTq/bYAuS7qXo9OQnEcblIvOTwQV5TXtRsTcC6iMNspWbfGbnicm74HonsS4gXq4p3fbEaq16VBCoJVBJ4JkvgCSE8y/vhKVewsA6QYbw5BOS8l+VSmuW6b6XQO06uqXP+rOZmdurmQ9s1NRIpyzKN8cA1CHdxxXZdwBRICNDJl1yAcNoDRguAMIoN/i6sdHXfhVT3L7bVzLu6/sCs9u9qapuNolCThzjXMNCHtsMXQZTWlMdcU/bbYAqALb9TizxSVgsmgAcXl/WO06s615UOjI/our2Tmh5L1CpSJQljdwgHgGNFOeOglVj2J21EQ21A/owlj5TWIvXzQkfnz+uOhVTLaU3Xbk90w74t2tmM1CxSRVEsFhS2qDCQzxQB4YBUDTgO8Arg8EWGMQFIt8VEFKmfNNRJC739obO6Z35NcXNct8xN6PrZMY3HhZJ0IL4gaQcZI4skR+YQWymjaKgNkxWtpSUARmpHda30/x97b7Ilx5FlCV4RHWz2eZ4wkQRIxhwZmaf7ZC+7t9W7/qxedP9BLWrZn9C1qMrOqAgykjNIYgYcPpu7zaaTSJ/7RNTdAQIMMg6D4SBV41g46G6mIvJETEXue/fdl+OPXzzGw5MCM3NL+P2NGVyfDxAYgzBPEUWRjIFzx88HdKzIOEobvaYNzr3WGKoIz477+OzRczzvKayureM311rYbBMuWoTsL40tc0xQSat4EE60aWsehCuZFzdJ3LZTGBXI68AGeLQ/wJe7J6inA2ytLePO+jyWG6G4OpThoewCTDoXFMfixsFlZzXHQUeReILcS1kB1alVeDAEHu8N8eRkjOu1MbbXVnBtuYlWkAsIDwOum1BcO3zJgUTsRaBPL0YBq2qyhgznzH8LjS3EWUKQ+3m3wJePT3E8sfjt7Ag3dzax1qkhzN33iu4yQ2+NrE3vTLB0TvG/C+RBCkUQTocVnUriC7PSv6wWIFHAfz9IcXf3BD1EeCc7rED4m/zUr/peWeAnZoHXg3D6r92zWUC3/3nuUhcAbmCMB+OwiP254WUT8fN+s/+JWe+HHw7PF6+6Cu5wNnBObAHhDmzLkVJ+Gv87nlHKOzAU8M2rAuE//LxVd6wsUFngx7XAt9PRzfDC1ejBznlIUfrpABAfhnme4243xV+eniLvd7G9uoT3b65huR7AFBlqRIy2RL38HB+syv0Q8E1EU3qaBer7kHAIqxhtBM6GE9w9GuH+0QANJBLx217qYE7n7uGtCMzKewhidvfJIxeOlf8k2PQXwYa0E8Iy8s5I+MkxPtnr4Whc4Fq7jrc317DaYeQyEa+t+/ylNiS8x5eEGN3r/O/0UNCtXrahkeQG9w8O8PnBFL1M49ZCiNtbS1huBIjsRCLqYhSxtwNhENBn4CgIvB/fEzn7cLxm6gCnYsS2iWlu8OGDZ7j77BRBrYXfXV/AO+vzaGl6S0ZQOgA0Y728T3kPB8LB9yj+jW2xDe/UKCaufaWQqCZ6SYo/fnEfT4+nmJ1fwj/fWsbOXOzYDmwjjC/G8n3a4Di0xlS18PT4GJ893sPzkxTr6+v4/Y0FrLcZpWafEmdXsRNtwnEQVdJWzt7Q3vbyHk42542fo31DnNgY95+f4PMnh4iLMXY2VvHexhLmagTDhfMuKXqJeC/aip/nfCR+ztnXso3y75z/3DtLNB4ONe493cfDwz5utIDtjRXcWJlFPSDIds4jub/AfncPcSZIGyUtgpEAri+Gs/1B0NKZEAsQ//w4w1dP9tCdAL9ZLLCzsYHVTgua/Zf757gIb/s1L98LzmcBBGQPkF9AuwVwFBR+NIUJauI4+uBogq92D9EzIdbMqALhP+5zumqtskBlgW+xwMsg/BygiWc8QGELAdvirPYR7UIcz3zcud+XL21eE3n176km4q9b4HWRcKucI8QFAgjAFRQDI56VJ5HxQF/83Z8vyxYvz3MFwv/6PFTvqCxQWeBqW+BbQfjImnMQfgmNCw328kW2V8EI7+EInz07hpoOsL2+gjvbi1iqOW6Xg9HucpDbU8E9xbckj/PvhEzcHrOCFFYttCV+Zjgx+HKvi8eHXXRi4NbOJrYWWpjxFHPCGA87zn+y1TopxWyTdHRPUmcbxMsBf2cURmxTAc/7Cb58foST4RhbrYaA8LVOhLZ2/Sa8KiG4RJF9/+nbZdzUwzTn6RXKsqPvEw+NFJDkwJPTCe7vnaI/yXBjniB8BcvNELELfottOH53DwfNeJUw0sVj3f3lb2mOMCJjABhCYVQAnz0d4P7jZwiCEL+8voDbG4syBoJLRzVX5/PoxuG80aXtL7chv0szhJHQFqSNbmrw0f1D7O0dY3ZmBr+9tYTr800hjjlOwd/QRpJBhwF0oHAKhefdBPf3uzju9rG2vIL3t2ew3gykDVrAkQcVGMd17hbyBC6uMjGBc8LfO3uV86dwaIEn+xm+fnYCrafYWF3C2ystSaEQuzIbQwgV5AG4i+1wLZcxEZ9A4dIDfBt0BGgdgq6hJyODR8+P8eSwj9XZDtaW53FtMcZsyFkgvd+7bJRAb7dmhIB38X3x7hGZs4v15hIjCJ/vHk1w78keThOFd9dnsL6ygKWGQpOUc4/buW7ZeU/id2kI/oDj1rW7OO9lDIN9oKtgUuT4/HCM+7tH6GcKa6oC4Vf7sV71rrLAz8sCL4OzElATgNuCFGhGu42w8sgictHvHNbyvw141BFaOvfbrPNK41lhRlXXd7GApuP7IkPr/CNWZzA6F5CtSxDufwZBIL8PAr5CB8bJALOJgHXZf4W9V7Iyq9n4LnNRvaeyQGWBq2uBbwXhXxwPLoFwIY27gzyxOR+KKpCHIje2whg8G2R41B1CJwMsz8/i+toi5mMNQwq04THfUbcLFQtxXGCIIoQipdrTiT3wJL03ywsUpC5FsVCnx5MMz86G2O8N0QoMNleXsNRpoh14Wm8y9fdVKCRX19F3m0y/JYiWnFhCI9eeneao1eooCoUhwa9WOE4S7J4NcDaeYiXU2FlewmKjhjr7GSpMC0YgXd+VDR19lzm83OA1KeHMqyY8ciDfTnLU6w0YqzEg/d5YHIzH2D+dYJjk2GgWuL46j7m6dhRrFSArmGMsWckOOJKmbnnfHEbo6I6WzjGQ5h3kY+gwRGYNRmEbTCJ40h3h8Kgr3v0bi3XsLHbQYN4uZ1yH4gzISHOWi7n0jgoWgDnTpe1cG3wxgh5EkTghBlEL47TAg4MznB6foVGv4+21DjZm69DZBDUJNNeQZPaFNkJhKbD3r2kjG4KcfxtodFUDp4MRjkY5BoMJ5mdnsLNQx3xUIDSp0N6tZkw8RKpjl9Lgc+gF1qochdDq3RoIjUtViC1z5wlgA5zptqQ4PD8lk2CK+dkWNjo1zPKQUGSIOH+yjkLkQoNwpPHIJt6REbk8be8CCJBJykUgrIFQMPxBGuHobIijYY6Zeg0z7QaW2xHmIqZm5LBF7vLKlbuXzIE1iA3bcO6RXKLxPn9eaOoGtcCA1D6O6sFZhicHXYxMjK25GhZnZzAbhWiaArVQI8snsjZVwBxtsv6YGuLyv7lejTbShqSAyN8zaGXRihQmWY6ssHjcN3h21MMwD7Cte1Uk/Oo+06ueVRb42VngMggXUF3mexuNItMwpnDnFIJwkwnwLgqntXLxfv7bInwNCOffHBOpuv6aBV4XCS90CsszGLVCuN8JAHeBllCAdyAAPAxDhATlAf/mwj7n0fMKhP8181d/ryxQWeANscC3gvD//Fm35HDLcHhIlwi28TQiT0/m5sTNbawinKUG2eAU7XqMxU4ddZMjy1LUmFBNAElwLbFEB16Uyrwwm4v/uoimgQoiZHmOnHnXkaM2TzKDcW4xTBJExRRznSbqGgJ6Ij6wJcpJQENaNoE+wSrQTl1ObOEBsrDKKWI2TNBoNmGtxoh9iQL0bIGpAcZpipk8xUKzgQY39WIsIMZQXE2o3MwHj6BN4ESuDMHUy21A2mi12tJ/An3m8HbTHJkNkaQ55vQIS+0YNVJ/p2NHEw8byHT93OtOUTOXrz1lxtq5A0Mir4YjTgSkTdMMo7AFFcc4ThVUVsDmGeaCqaNYF1OB8DpuIDEauWqct+HE8QhpJyjKNpT2udxW2qBY3jTPMYiaMEGEg1EOnWSIFLBcN5LnnI/7qIeB0OBTq5EpkZtzm+jLbYgAnHqhjTIq20UdU2MxYqZ/kqFZizAf5agXYwRFilATrNeQ2wCJzAcvRop9OoBKYDwI569IkydAbmqDJMmRF8A4nkVqNM5SjUynaNYDAeCNbIzA5GhRCE9FyETAjACZ0+Ds7bLkaw64+tZDxuRtIakLMg5j0bNNjDOLkYmgdIxIW7SCDG3FMTi+AJ0eXKsE4Y49QWfBVAB4gUjE8so2nGBbAZv0oOMa4noDB0mIk0GCImojtAlmWg20YNEoKJamkEzHMOIY0V6YzTuOvEoh751ybSs6ZsgOSUX7IDATFJlFHMXo5w30Rly3Nbxj71Ug/A15wFfdrCzwc7DAZRBeUEejFFujszlVAsLzIhfgXeQZGNXOCz6vGQV3HDZHVzcIi/YrTeZywqvru1igjFy//N5CMYiRnYNvAnHRjdEBojCGCkLRkwmDWIA4gXcYO9BeviTK7hVevktfqvdUFqgsUFngqlrgW0H4//1vD89BeEm/FbXywnslPQhnFJxUr7zWxpRRvckAkQY6sUaNXuc8E5EnF8FllJcSao68q9TUC3/JX+TRKnFmAeEFMkbtorpEbydZARPFMDqATkeoh1pyzXU+hikKuXvhYCZyTbDq/t1Oc4lOC0hmlNpHd7PBFM1mSwDyWAXQcYyBCFUFEsUkCG+TEsUIOyPBcYgMBVLmAVsKo8VQJoSyHGciIP+iDRcJn/bGaLc70DoWVXHmnp/lOVRYR5obdGwfC80QYT5BPh7CEjgGdaSaOuaOdhUYR6y2muCODgyXPyxRV2tR05mANAfC2wgbbZwWzDE3KLIUbTNwQmDpWAAzQXhqA2Sqdb4uRYmbiu8YIy/boE0EvLo2yE6YpCmGcQdhvYVuptBkfDjPMIMx2kGOYjqEZn/jBnKEL7QhwnwyKxPkQkcPeUoAACAASURBVLjmBvzNNqjyfqqbyKExDZuIRITOoFEMUM/Hok4eUKyP4FVFSMRWDuZTHV9I13oqkXCX56wRGq4Pg4YqMJ0yEqIxra/ABDGGRYQinEKrAs18jLaZSt55XWtkjKRYrifyuksbkXFBgFz3gmx+nuxUqPhNlUoqRW4MhrojedVZSFgcwhYZwmyAhp0gDpSAZDpkGNVmfndpb4JwlzYQ+yi8ayM0ifxWQHgUo9Zs4TivoT8tYGuz0MUErVoNtaJALcsQhxrJdOgi4R6EX46Ey7GSaRJeE4Fp4lolrgJAPpI0+0a9iTE6GE7pZGrgveBRBcKv6hO96ldlgZ+jBRikLmUrrdOo4YvK6DyvmCxHmiVIsynyNJGgQeT1aEoWlVOxtDCpiMVU19/BAgxkMOrtQPTlhDslgRetI4RhhDCKEYR0XAeoNVyOOOnqfPkPv5Lu/nfocnXLygKVBSoL/N0s8K0g/L98cepdv56KLnnVZSRcC1WI9FXS0wmC+0ajl1moZIRGHGC+WUOLSNS4Uktl5jGj1KXKN0F4qQh9EQm30KED4bmAcJab0hgnBYZZjkleIDJTtGoROrUIMRWv8xyh5I471e3sJRDuwDFfVBsnQDZgLS9SxQlox4SgYYieyTBIU6HhLiqLOZZgImi2U0S1CCkKZCLGVUbCI6H3kj58mY4uOnCk3o9SNJttKBVhJOW/FE6SFJPUYMpIeDDC6kwDdWSwCWnMEayuvxgJFyEZgnCCvxKEh758mYtSk8aV5gXGYRuIQuyNCYhT2DzHci3HPDeyfCqfUVENqSVAJoT28NXT0UOML0XCSUd3IDxmdDTQEgkfxjPiTNgfZtBpLvdkJHyhoWHTMVSRwwYxMgHhl9u4AOEX0XY3DjpGaqSq0cmjFU5VE6M0R5+1tfICcRBgLkwxE5Amzjm0AvLpdCEIL7PCRU2ecWg98SCcaqxKPiORcGWQ5aQdaomEM0pNQTMT5QJY58MCc9pxNYIiR24Itl1JM7nvC5HwuvT3PBLO3DUB4YnkehOEnxoK5UEi4WFUR8hIuM7RUo6VECjmXXMcjISXINxFwrkuOd8FnTd+niLrou1BMRbKO4H4fhKgO0xhog7qQYGZZgN1Y1HPM9SiEHk2FucRBRAuSpQ5OrochhQj4U6Y8AKEu0g4v7ZxGKOXMz0gRYYa3jL3KxD+d3skVzeuLFBZ4Pta4HKUmgC7BOF5lqPIyQgrkGUZ8iJBkTESXiCWLB9fa8SVZ3GpahclXL5vN6r3/xULcC8WV4fk37MCjpa9uEyGUwThQSgAPGBkXGvUmpGAb0bISxDOz78u2l5NQmWBygKVBd4UC3wrCH/ULUG4i0+Xl5TdFAqR+x3LexAwP+4neHw6hk6GWJxpYXNpFksN0rUJFL3issuqPc/dlvwgKYF1OSfciWExmkhwoiIn6zYa53h00sfBYIy6yrAyN4PVuY5EYAn0GRl3sUqWc2IbzuPaYCD+PCfcATgRPMuBWhx7YTYlAPlgPMGTbh9nkwRrcYjN+TnMRgEaOpVIeK4Kf1+WxSId3eVts9Z2oRhtZ1uuFJtQi1OLWq0GYzSG0MgssDcY4enJEMOpzwlfmcNsjeWhCHR5MmDutaNYi1a6qLgy59xcygknYPM54dkEYcycYoVxWMc4B+7t93B0cgatA9xaaWBncQYxAVxOWnksVO1M8s59LjXLlMkBJBVwK6XhrGtDmAnFFAEBHQXywobUCb+3d4qz04HkhL+z3sHWXAM6T4BsKm1w7r7ZBlXsMxdtJ4B9qQ0dhVBhiFMV4/hsjGenIwyGU8zOdHBjqYGVhkaNZeLyTFIVJItdmAlexM5Hq5kT7sbhNn3mkBPKxjJ/GlYH6KKJg+4ET46GIsy2ONfB9nzdCbORmpjQ5UIlec67zwlXLI/m1NGZGsD64K58H2n1jN2zHvoUKoyQG2AvCXHQHeCgn2C+UcPcTBurMyFmmRNO2iQpkszB146OTkaC9NNQxd2tgHIcro64ayPSdFAxSg886hvsHvUwRg0bbYWluTnMhBqNokA95jxmzMIXBX3JCZc1W+aEc82a8zbkIEoNAuadK4Np4cqtPR5Y7J4MMDIhFvOzCoS/KU/4qp+VBX4GFigVz0v18zRNHehOJ8LOEtq55HRz/3cSp7FotxgnbyPVVRwIj2sV7fzvtWSKnKmLrpyqA+TM16dwHoR1Rm0UipqSCckoOPPFw/asUNNLEH5ZpO3v1c/qvpUFKgtUFvgxLPCtIHyajS6E2S6VKJPNzAtq8A0FqbdFgbvHE3y+3xcQvr40j7e3lrDajBxYNOl5ic2y9rJseSKi6fXSfXkxgU2MiBrmQQcSHWbWVm+Y4vO9UzzpUpgtx/baMq6vzGM+YnkRQhW/0Up96lLvGwjyQNpxlcScDrTUCWe+uVawhUZKgALg6VkfX+yf4WScYasZ4+3Nday0YjR0JqU0CkasvSq3Yj448+Mlx5xjYbSafXb66QLEjctrskYjVRpJYfD45BR394boJQY35gPc2VrBEinpzLsmMDXMz73IQSbwcrWeaUKXjy61Nn2dcJWPxVFBtkCiYwyoXP5gD/d3jxHEDfzm+qKoozd1AWRjKNa2Vo4C7dwURvKQBZCrXBwYpS67BAikZvREwDFPKhNdw+kkxV/uPcPjvTPMzi7gD28t4/piU2jfKud7Y/Fyf7c2fD1rjiMkCA8wUjU8O+7hy91DAcqrK6v45c4cNjqR1AmHSWUTl2MUBQIlX69kXHBMjuoua4wiML5+PJ0MUlZMhTg2IR4+P8Pdp0eIMMH2+ipur81hoe7o70gYmaddWWfe1ZqVw5oIs7lyXq6OvXP8OBcQvxBTYRsQTj8eKjzYPcCjwz42Ghqba8u4sdpBO7aOMZBnQolnf+hEEYeHsA8I9N0jwJXo87lzbIOOEQqz2QBpYfDFcYoHu0fopRrvLSpsrKxgsUE9hkJU81mGjDBbysPIQdOV1dMS9ua64pp2mvP8ojjWCivSGWQIkBQFPj6a4t7zI2EmrBPuxxEa9RgdMkWiACFF/4JQohPyPbtUX13Gw5QVqTpYqtr7sRUGqqDmgoEdJ2g3mtjZWkUjLmsQ/BiPwaqNygKVBd5kCxCEl6XGGAknCOcrnw5gp2cCsBkzYDWUUBUCvENF4O2AeFDu2Yrls14h6/0mG+cK9Z1q9JJ7T6tLBFwjN6Hs5ZkIhTqWoey7vgSu6iwLAC9fJQh/nfjbFRpu1ZXKApUFKgt8qwW+vU54caGO7uoxO3AjCqFeHZ2HauaEk/71xUmKT/b6sKMetlYX8d61FSzXQ6fhLCD8cp1wX4zp2+qE0z1KwEhqubXo9kf4/GCAR92x5N3e3F7HjdV5zAfMNyfd2KmduuulOuHnoWlfjEkwm68jXmihotM7++D4CJ/u96VO+E6rhveub2K1TeBHhU6CEwKWEmSzpvIr6oTTqqX7gnXCaTsTwDI/N7f4em8Pn+5PMMgDvL0U472dVSzVNQJMLmqO8zPec896zXJDKnn5OuHWuhreAj7LOuFkD5DGnRX44OvHuPusiyBu4fc3l3FncxHtgIBn7Op3l/XIeV+pNf5X6oRLMSyfP6xbOJ1M8T/uPsC93T7mF5fxP91ex/WFOsKCzpDE188ui6iVbfjidq+rRc5xiCB4cF4n/NNHz7F7nGBjYxO/vbGAzQ7TDy7VCZcPcOP2deYv1wn3quJu7foCb4aUfwd6D22MB8+OpE54mA9xY2sDv9hawWzsIs6i3kbRt1fWCeeUEMR+s064LRIgrMkh4+EwwP1n+3hw0MN2Lce1zTXcWp9HI8yhaHPaXjvhQedM+Gt1wv361gTWIavT4dOjBF892QdF3n+7ZHBtcxMr7TbCPBMxPdDxxHrgXJfiS/DrXkB4WSc8duO5XCecDpmgJiD8f+wN8cXTffSKANeivALh1cZSWaCywJWxgFM999o0eY4kSeRlsyHCrCcAnOWuqFUT6sJHvekizoV+Lloi/rFoSGGqrr+LBRTPIHLqJEPL6a1QfFQkSkUbJZT0xsJGJDfKgaNorQgAJ6OQP0uV9AqE/12mqLppZYHKAj+iBb4VhJtLiVbltlQKtHG/KmtyE6vkhcXnPeAvexPkvRNsLs/jF9dbWK87ujY1siVPuhycB6mpLydZ1kcu6dHin2YkXEsMU2jQ3bMEn57kuH+aom6nuLW1hLdWIiy4tGG0iTeEPMubixa3e1GYxUfCL9dJDojZOQ7m70YOpj3sjvHh/gR7Y4PtRoRf3JjDRou1xi9wcJm7TsGwcxCuLv75chul3yINgNRafPm8hw/3c/SKGLcXNN7baWOp5toQj/1Fz8VmrDstdHRhBJzLyDiquld6d+OwmIiCucWHD0/w2f4EKm7jV9st3F6L0dFA7Gujl/NXwnpJ/hVOd2lBXxLrkqq5qOBLGyF6aYE/f/kcdw8zzC2u4p9vtbDD8qqcBx50XDU7mbuLNrwD5NvakNJjGgOlpXTYZ4/28PRMY31jE7/aCbFaJ/Uf6GhGMS5SJGTdiEOCNG7OS8017LFyufCoiMvca+Z477OU28EUX++fIh6d4vrWOt5dn8VizJyCHBGjupJy4Wqq+9UkjAvnIKG9XLS9rLPN9phyQN8M3RYPx8DjvQxPumNcD3q4trGK68s1dOi/ocNCKOIuhl7aytmrdCrQEUANBUb8L/l2qGguLiHg8xODL58McJIAf5gd4ObOBlZbGmHmIj/iA/K+orIWufg6DNX6C2SKFPeajI9l2eSL4H8mMZAo4L8eZvj8WRc9FePX6bMKhP+ID+mqqcoClQW+3QIlCOdP0tAJwKfTKYJigJbqOQaTVqLBEfo8cO4VVMJwT94ShPMw8Gp19GoOfgALBKwAQ5aXP5DJia0mm5QOGshtJHR10WJhbMBYTBub5yA8jmPJC5cSZz4d8gfoVXWLygKVBSoL/EMs8O0gnNKi/nJ5rw4iSzCNtFLBuqQVAVlm8FnP4MPdIbKzI1xbW8Z7OzPYaJLaC6EQX0hYuW1PiOiSg1oCHAcxRYSMGMeXr3BkdeDkLMFHJ1PcO5ugnSd4e2sFb63UsRCyVrlFLXR55V6r+iLiZzIBU7wfs13Lys6aVFjGtQ2QhxTgUnjYneI/9obYZyS8ofDutUVstDUaMljWsvTQkqWcBAA7q7gSYq4N/qocky4cJCeFnQrUBGh3Dwb46PkY/SzA7YUA727PY6kB1PLCqYD6PGYhGwgdnFCLyuuOvuVUs53MnYzFsHq3mwcC5HGu8PGjM9w96EPFTfxqq4Xbqw0Bx7EIl7n/MfIvtbUlGu4i4YzGisfCzxYpzOyE5Akzh4t6dmGE06nBHx8e4PHhGJ2ZOfzLrVnszITQhRXxMwGstIW0UZYn89F2X5G8zNd28+HaMEIxBwY6wsFZhk8e7mF/UGB1bQ2/3Iqx1ghApnJDsWyJd1fI2nSg2NmK/0nKffn3co64qWcidEYgvmeAp4cT3Ns/QzgZYmd9BbfX6RBRovAuQFjo5pdp9WWOvnwJYH0k3M25+7q4gjcsk6fwcGzx8PkIu70pVtUUN3fIGAjQVE4ojodCqWDu2yidUcwEd18CA6scVbz8rkgblqXNXBufdQt8+fQMJ4yEzyUOhDeAuOCd3djd2vQ54d6hwBx2OX7KoZQCg25NyxdCUhAM0ihEphX++0GCL5510Vc1vJ3uViD8H/K4rhqtLPAztwDBm3/K+ge9K+WYUxG9QJGnyNIxsnSEIh8hslO09cTtLz7n+9yN7UU8y5QsdyThM7estnHFbP19WfJXMbWd6WCyt7nzn0tGdGxB5oIzzU6c/cadZ/i+XrSIIGQUvIEomkEUx9BkBboJ9We+0kXuzwLnVMQrNodVdyoLVBaoLHDJAn+Fjp5ePMY9oHG1vRmlNuKppEK6lDhKC3x6muODZ2cw/WPc2lzDna05bDQDV1BLuEUOeguo8Xm0gfU51QJgyniilRxRiluVgJMAottL8MHxAF/1RljMUtzeWsetxRYWYo9Wfd6r20uZQO29rWosOdAickXKr7+ry7Vmt6h4XpeSWI+6U3y028fR1OB6s8DtrWWsdyJ0pOyVux+BZblhOxGrEiy5NsRGXh1dqOQeJE401dUV7h6O8dluD8MMuD0f4t3tZSw3gAZLufnI6uU2XD/dVLhcdxc5FZo/aXSk+mv69LXUah+kCp886uGr/UOouI7f7sziztoMZhihJlWaQJuAWjzJpSAegbxFrkIERQAtQFwhDwrkjDojRWBDBLlGEkU4HBr8t2dHODzool6r4V9vr+PGfANBYVArN1n2SWjv7nBzPg5xsDgat3PqeEVzmwqoJRA/UzGOejn+4+vnOBqOsLq6gl9uzWCnE4FHpKCknfuc8Is2PAiXbIOyRBnno3TwMDeZoDrAcwM83h/iq71ThGmCrdVl3NloYaVBSErnBqPqjrpPMUF3bLgE9IX98Po2OPYHY4OvHh9itz/FvNZ4+8YWbixqtGwm2QWKDiJJD6CDKDov2iKpFeVx84U2XGEXCgyxdnmmND7p5rj7eB8nE+AXCxpv7WxgvQkpD+jey/9zJQHJQHeKwPwvxxrgwcfDb1+lx683myEPakhVgD8+n+Dus0MMUce2OaxAeLWNVBaoLPCjW0AZJyYqZwVqXEhpshhFBuRZgSKZIEtPYQqKsZ2hhgItAX5v+OWZTN9nFD7N/ft85B/33pJZ9ooedKMZQNWhdRNhtI64XhORXDmiiKBexiKmXuuEznefevaPG03VcmWBygKVBb6TBSoQLs/xCoTzUFOB8AqEu1K5FQj/Tk/P6k2VBSoL/KgWeDUID1FkCnnGihYjZEnPg/CuVMNoqsvJQj9qd3+4xn7GIPwsasPaBpRuIohXEdfrCGOWMPEJkZJOVYHwH26xVXeqLFBZ4MeyQAXCKxAukegKhFeRcH4VKhD+Yz16q3YqC1QW+L4WeC0IT10k3ExHyLM+bMGCoKeIVIHGC4od37fFK/L+nzEI70WtcxCuohXEtQaCuAYdVSD8iqzOqhuVBSoL/I0WqEB4BcIrEF7R0Ss6+t/4AK0+VlmgssCPZ4FXgXDqfxSZRZbmAsKLvAdrRg6Ew6AuTuY3/PoZg/BBWD8H4TZaRVSrQ0d1FiBxqQlVJPwNX9xV9ysL/HwtUIHwCoRXILwC4RUI//nuAdXIKwu8MRYQEC50HZcyI1IyBOFJISDcpgOYfAAUIwT6VBRa4vOypW/MML/Z0Z8xCB9JVZgGoJtQ4QrCuAEVNxDWnaZNBcLf4HVddb2ywM/cAhUIr0B4BcIrEF6B8J/5RlANv7LAm2CB80i4LlzlCFaoMCGK1CD3INzmfQ/CzwSERz8BEG5L8e+XJulSFVkRzL18vVHCbHIOe3V99rGA8DqgmkAJwmsNhDUKml4G4RTOZTWTSpjtTfguV32sLFBZwFfY8o/unFWMpGKEQrd/CmWLSh29Ukev1NErdfRKHb3aLCoLVBb4x1tA5RGk5ilftoAxBfKcNVIBkxVAMoTNB1CWkfCulGgMrmKpru9pSgn4s6qFL1/qKq64y0oZVP9vXyaT/xWWlUm+Z1tX7e2JZknOBqBaKIJlRLUGVMRIuAPhVvPIyqo3GsqyFGcFwq/aHFb9qSxQWeDVFqgi4eKBrdTRK2G2SpiNX4VKmK3aKioLVBa4shYoIimxeBmEm8zCZtaB8HQI5D0o5oTrU9HM5utNv16IhCtXJvYS8hZGgAByMgP8vwNxQbz5V6aMo6OrJkywikDo6HUEdZeacBmEs+QmRAPg1VH1N98a1QgqC1QW+ClZoALhFQiv6OgVHb2io/+UnurVWCoL/FQtQBDOKDiBuI+EE4QjMyiyAuolEK4EhP8EwKgirLQwxqAoyABwP3nV63UB5VprKK2B8jX9CdRHZ/a/KlwkXDdR6FWEtQYQNyoQ/lP9jlfjqizwM7JABcIrEF6B8AqEVyD8Z/TQr4ZaWeCNtUDuQfglOrpEwDMjkXCV9oG8L5HwUJ1BIqM/AVp2SUeXeWMU/NJLXAySG28EnJfR8EiHb+w0X+54oTIYWxcQbvQKwloTiJvQEgkHjGYWpaOjV5Hwn8SUV4OoLPCzsUAFwisQXoHwCoRXIPxn88ivBlpZ4M21gC0i6G/Q0S9AuE76oDCbZk64OvUg/CcARrWC1YzrOxDuQLmjpEtOOCnoHoSXQLweSQ2vN/4ySM/p6EVQgfA3fkKrAVQWqCxwboEKhFcgvALhFQivQHi1KVQWqCxw5S1AEE46uuSFn9PRXwThZSScwmwAxbt+AiA8DIBAo0gSjMdjeU0mE4l6N5tNRFEktPRaowFdqwFRBNUfXvn5/C4dtEg8Hb2FvALh38Vk1XsqC1QWeEMs8FdAuFf4eEnXhJIXpS5IYYG8sJKf9NGpwsfHOfSkj+XZFt7eqGOnrbkNssCEaKmc38orlqZki3kSkcvcIrXIikS7MRZWaRjlqoKenE5xt6fw9XGKuJjgzs0V3FgEZnkPCzTUS22UjRWkLNFz7CQ7yvaUiL8rGAsUEVAo4GF3go/3J9gfW2zXA/zixhzWW0DNO5tjirNKb9imdh/ijQNIP8u+lhVFYuegRppZZLGSt98/6uOLA4N+GuJax+L2ZgcrTaDj+yviWOVFYxv22qKItNjFWUialJeiB9xaFMYgCUNMDfAfj07x6ZMeEDXwq+023ttsYybkPPDTlyfUQokX3eeP2fiC6iaD9B1RBrm1SKzBWEfoZQZ/friHx08nWFvdwu9u1LFGlpgFOkIP+xvaQIGkKFBojb4OcTBK8dnTAxydBNhYW8cvthSWYyA0wEzwujYSt5osJ8qvqMtdUQBTCFMF7Fvg2ckE9/a7qI1HuLa+hnfWOpgLDJDnqPHzIQ9wiuK7MiK+Qoq+sOyNyQAdy2+5TsvLwiKHwtQCD0cWTw4SPD2ZYDse4drGCnYWY7S0gc1zRGGAgmtcyhI4Mh1f520wyqFcG5dTG7nkOGPDDPjksMD93VP08wi/XR3h2uYaFmoawaRAFASoxcyrc1I1L7RhuHwLZCqHRk3GFnFhueUmVxIAuQb+36MMnz7p4gwRfpPtohZHaNRjdOox4ihAqA2iIHTqvfxKgKUWNAqKCPFfFNDhOpMQzoV4kMly2MJRKJMkQbvVwvb6ChZ0JazzhuwhVTcrC/x4FshD9xwMeDYwKKxBXgQwaY4iy6CTM6j8FNr2EakTKBtCk8p8xS4bcEfxQpjywHXPXJsbqLiGolCYJgVq9SbCVgcmqGNyMsSDx3s4Puvj6eEZBmmBdruD0XiArdUFrK8uY60TYWGmhWanCegJ8tEIQaA9Vb1AGAZuvz9XUZcHsm+fhr16InZGp8iKOgrbQBZuIqq3EDQ60FIn3ECrDAE3HR5KedCrrsoClQUqC7wpFiB28Mqb8sPtDDg+kRJlrP3xzeey/NK/Wc7sxiLPcnzSNfjw+RB2eIatlQW8f30eaw0HwiMUAsLdTlPCGYXCJTSdQ0tPsHK/4WGdlT4FpAAnvQk+O0rx1eEIdZvizs0N3FyJMSeVKiwiZaDPNxffBh/MBNAEBhyrV80UIC5YmiBcwYRatsKH3T4+ej7AwajATiPG+zeWsdEJUJNaoxZaymEUbvgCwuWmAvjk/tIc3+NMRDwndd+MQh5opNbiq4MjfLabYJCFeHshwns7C1im1gjve8k2Ynt6CDwINxHvJbBbAI5smZYgOi+3UUx1hGlu8cH9fXz5vA8dt/CbazO4vT6DVmARZlPogAcZB/cEzpeAUu4S+hy60lXhN2iVi+VyZTFCDb00x5++foL7j3tYX9vGH96aw9ZMgBosYnFSlJvhy21wUJwwNw73vos2Cs45QTgi7J4N8Mnj5zg4ttja2MSvrzWx3tSIrEVNva4NQlNOdgBobytpyx82rIFRdIYoHFiNh/unuPvsEPF0jOtbG3h/YwHzNQ1lclfaRrPSLB1B7Ktbp+KEEcdFAejIg/BLbZgCRgcgtCUIf/Csh4eHA+zUM1zbXMWNlRZaoYE1hUBVq0PXhrguSviaX8z9OQi/sJU1OTIVIDEan58UuPf0BGepxvuLA1zf3sRKs44o43q1CDTH7CwgDjSvGMxSu0bR6ZFCCQhX7jBDz5p8sXNkcQC6Nf7tKMXdZyfoIcbb2eEPC8KZx2gs0jRFq9msQPibsnlU/aws8GNb4AUQbmGsQZZr2IwgPIdOToH8FIEdIFLHAsLVlQThzqvvzjv8tzekeElDFDyTIJJyXONJhv39Ezx5vIen+ycYjCbojqbIjEKz1UKSTtGIFOq1GGtzDdzY2cT25jqWFmO/x5Sq6QZBSWl/g0C4FRDeQGHryMItRI0WdK2NQEqUGagXQPjVcyL82F+Rqr3KApUF3iALlJol1gWwSnB9fNojCGcs7xyYf3NUJRCnNzrP8UU3x4dPTpGeHePG1jp+dXMNi7VAaGOhABcf3SJa9WBSfpQxuvLvsiN51KAIwh3QORtN8OnzAb4+6KGpcrxzYxvXVjtYELRkoCy9y2UE7VIbDD+XYXgBb/4SBzTbCWGDQD75+LSLT56f4XCUY6dZw52dDazPxIglFmoAdakNAj1BNxJD9PVLuZ/6SDlvT9EYgl6EKHSAzFh8ubeLT58OMS5C3Flp4v1rq5hnANoS7gh09y8fRje8nwUi9pD3cm4NAYK0WTERqho9wZlqYpIbfHDvCe4/P0NYb+O31+bw9voCmowuUj2W/fF9ck4RojHfhngPaG8fTfbOB9gpoGlHhTGa6KUp/vzVI9x/fILV1Q3889sr2JqtoSZRYj8OiQ6zv9+xDcI9weUKI7Tw9PgYnxKEn6TYWN/Eb2/MY6MdIS7bkPu72PRFGy7CIJcAZL6HuXE+vMuIP8G50ji2Ie7vHuCzJ/uIsgmub23i/c1lzNUo8UKbkLrh7S2AnvbngSk5x/Q8MEkf5H2+MAiHVwAAIABJREFUjSIDAkavAzweKdx7uo/7+z1sN4GdzTXcXJ1FPchc7FuAPCefYN+1QSePa4Pzzz7wXlS9vQT08ylsUJPvxt3TAl8+eo7jicGdhSlubG9jrd1BYOgsEtfJeRjffbN8vJ3hcX4fgqm3kXdekLohIHyKPKwhNRYfHk3x1fMj9E2INTP6wUC4zYtvRsLXljFfRcLfoF2k6mplgR/JAi+AcD4eDYpcwaSFA+FpF8jPoM0AsTqSveFKgnCJSHhO2/m5hw/ngFEN5AgQ1DtQOsTDB0/wyWf38PjpIY5OTjFNU3km89OkocdxhOlkhCSZYr5dx9u3buDWrRv41e1VcWryjEDldNZUd07ey9fVj4RDZ8iLOnLbQO4j4brehq5zzzXg3y8i4c5ZXl2VBSoLVBZ4EyxgX0iXKsPQwGlvAHVC/rG/iDV5ySObWNSf4wWWEEuYAk/OMtzd7SLrn0g0692dJSwwkpaR2qt8lJdQxUW25V7EFp6WVUaYpSmtkbMUB1UvA0fjHo4M7h/28eSoh2ZQ4PrmGtbnGy7CqxnFYxEPR9WWGKPH8Y3MsZQYtOZLNiJrERuNKCSdHhhJlBd43k9w/6iL00mCzUYNN1aXsdgI0QhcVDGROLfbxpQNJNJN+jgp0nJ/UucZhGVPGNUdZ2g1a8KUmgAYGYsHh2d4tN/HNAduLdXxzuYK5iJGIBNYy6hrJPdxbQChp/EXOhN7uFipMPLEt6DTBFEcwQQaEwX0M4vPn/TweHcfYRTj/Z15vLM2jyYxXJ5J5DW3CmUqQNmG8AQ0o+quDTZSthHmKYIoEjGYkQbOphafPjrG0/0jLCws4hfX5rA9W4MQp/NM7s92Xt8Go79ugso2yDbQAcusAMzme3Y0xf39E5z0RlhaXMSdrRkHwukLKDIUYqvglW0QXBbKtSGuC+7VbIuHF66BUOG4AJ7sj3Fv9whK5VhbXsLba22s1QOB9aqwQl0nLBa86n02kc38fUOXjcCjgHLzJPNRJGIrHnmeji2e7p/i2fEAi806VpcWsL0UY47+Ad47S8U5YzVp6Z6OboGYVPcy7q7cfHMNc42Ly0eRpk7HkcaX3RRfP95Dd2pwa7WGzdVlrLQitLx7Ii8obcNx83ukQXzLfsbCEOGcW/m9fB/FX+XaqCuLKWniWY67RxM83DvGIA+wpn5YEE5HQ0lHd5HwZcxfove/CQ/Sqo+VBSoL/AgWyPxDUh7QTg38Mh098HT0wPQR4sQzu7grXa2LbC8B4XLEKung3nGcF8isQtiYQZHm+Pc/f4g/f3IPR/0C6WQoKUzzsy0041CcEFor9IdDnJ6doUCAxZVVrK5v4H/7pw1sbm4gzzLEUSTvtUWO4HKN8ZIhJoe7q0lHJ2XRFHXJC0/DTYT1FnSjA1XzNtQZNDdgoaOTyVeB8Ku12qveVBaoLPA6C0iqtMet5Xv4BDvtj6D+/cnJ+dOsBLR8E/OPWY+S4JhAoTCFAOaTJMDBKIeaDDDbqmN1roXZkIHWHNpeUK1zxOdAz+pEALHLdHaeWgmGBiGyokBuA+iIET+F8TTD8aTA8TBBzaZYmZ/BTD1E3SYIAgVtCg9QeacIxoOwZpY7oCEv9sNTflOLWo0Pd40xwZrWOEkTHIwnGGYFlgOFlU4bTUX6M4EV6b+ZABahcpsQgWGOlUJk/P2VRR5ctEEQ3my1JSo6UhqZtTgcD9EdFZikBiu1DFuLHbQDA5UloFeksCFyxegtHRfG5QcTRKkE/C8HkkMEHIc1iEyCIAzk3uOwgwwaT05H6J4NZGPano2wOd8UmwWk/uoIaQEk2uUB0x4Ed1KJVE9gEXkQ7trg3/hZFQTIrcEo6IDp9I9PhjgbjtFsNbE1E2GpwcziDDZNnaNFRd9sQxWwaipUOxdtDxH6ccQmgQ4oQBOgp5rCfDga5xhOMzSbday1NRZrpLsXUHnuQXj4Uhs++qsnKGSd0eETITRGxkJoTMo7o8q9sI3eaIq93gRKF+i0GlhtBpgPDUKbQ5HiaAMB+rliCRR6XAwim7h8Z9Tl9/KdUAoE55yP0E6FUs8g9mFRR2+U4nRq0A5DtOox5htAJyDdnSi4QM4ZVgThgXyePaYt3LeCbdP54YB+wDZgUA+sfMYojScDi+cnfUxVHSvtAvOdGbR1gIYpUItCFNkUKfJLIFxDW4W4oKPKwKocmbAGXBsaLkrfjBSmmUuu2B0p7HXJ3oiwE5z9YJFwevBYWucyHX2LkfAXDorVA7yyQGWBygLeU+5JbuJAFBCuYX1O+AUIHyDE8RUG4WQIlkevSyDcMwRzBjZsgJNuD//2xz/hwy8eY2Qb6NRCrK+t4Jfvvo31lQWk0ykGwz72jo7x6PETHJz2ocIY7ZlZ/Kf/+Rrefe89pNOJiLbx3GayBKHXSnHr6c2IhBvTAF9ZtHUOwsUbz11S53IGEx0aQ5ZbOa7qG1NZoLJAZYGrbQGX0eyCx5dBeJeR8P/rT88vQPilN1AMxYFwL3xlrQDmKUnbqo6oSKCKTHKDZ0IlYiAmZSzO5ehmipnDLtqq1PQ8Mq1Ezsrn3YYRspwgXENFdSgdYJwWyHUodOsgm2CGea/MvM0mCDSBhREgI1m7KhaQwn+30wwF82IFhJO27iLhxShFg3QtBBgTZEURejbDGBZTYzBncnSiEDqZgpmxQRwiQ4FcwD0tF0Mb0t00mgSFmu0ThDv5NLZBEF5vNIUtMCQROIoxJBDUMcZJinbWw3wjRJ3ApyBQipCB7bBfTt7MRSZpsbEASmc7AjYHkGOVynxM0wzjqIOg1sBxRtKxgikKdDBCJyDqHomTWEd15CBApmCNc6SIk4QgMxict6FtcA5em8pFf5M0wyTsIIgbOJlaZMoiCDVm1ARtlQkQpdAWnSeFgPCLNgR0kmodDAkzXV77pTYotufKr2iMdFsAbqIbUqCEDoKWJUk9QUSATEFAUvxBEP5SG6RYa7bBdeZo9aEpBIQ3lEFKMTCrkTQX5B595hTGjp/RLMZoFVMB4QGZGAKAQ+SeCk6nSAQ6EUIkquUdMrQhwTlBeIEapiKSR+fUIJwREJ0GTaHMKZMhLkjonyLSjsGRWY6DImZuTjnfsZ3K+s2EFeGAPoF4aBOZpyAbwqoAQRSja+oY5QpBexFIzlAPIwRpjjhN0KAqm8mQ0flxHgnnfBOEe3q7MkgCrikgIzNFsY0CuhhLpkKj3sQYHQzGBoVu4Dbu/6Ag/IVIeKuFrdWlKhJ+tfeNqneVBf4xFuAW4kG4sPC455NCRBCe5giSU6jsDIEZIFQE4QRlVzASLn0qI+Flml75kA9lTIPBBLt7+/jjn/+Czx4fI2+sYHW2gVvXt/Gvf/gVNrbXUEyokj7CV/ce4s8f/gVfPNlDZgM0O7P4P/51G7//p99jMhqJgjp5giZ9A0F4kEkk3EokfBshc8LrHZiap54r7u0BtETC/zHLsmq1skBlgcoCf4sFeOa+5Ao9d41KTvj/+f89eTUI5+ZB1eOXQLitdZDYGPnwDHEAdOIAcZ6gyHOEQtvloV8jUxeRcILwkrrtQLhIpUEFkYAl0pp13BD++yQz0PWWRGFVMhI6Vkjgk00Qsi8CmhzwZhtlJJwgvATgl0G4GWcXIJyQNY7RR448jjE1BZrTMWZrMcIshcmGkqtcBNZFJoVKTRAeiRf2dSA8zCDR9jQ3GJAOHdcwFi5wA9M0RyfvY74eIMgnyCZjoXAXmvHkyyDckapfBuFlJLwRkgEATJIUw6CFqNlGNw8cBa3I0cz7aBFET4cCzHXUkI36RfDq850FhF8CyAT6xoAgnHMwTVIB4XSMnCZA0IihtMKsnqKWj5GNegg12QsNpEZ/sw3SqPVLbfgotU4GwoDgaxLOwAQRsrCFKUXSQoW2HSOc9mDTCQLSp4OagP1vgvCyjQsQHhmK9hkPwt1JLmuvAGGEMZ02ktJgUc9GCEZnQDZFXcT2Yom4E4SXInaXQbhbb7xeBOGlpAFBOB0udCaYJBPBt5qdoKUSRKSXK4uUDgv7ehBetuFAOEXUCuh0gLBWR4NzberoTQ1sfRb56AgtlqopgDodYRQDnI6R0fnEEjeko/M7ZTwIF+qeQUpNBCrHM9ouINwgUsk5CJ+oGQynpK038I69971BuEsKcNdltqAyFsl0iizNEAQBZmZmMDczgxVqSbzkGTz//N/ypKs+U1mgssAbbwHKVQhJxlc6Efcsf5daZNMEanSMyDIffAxd7AnLTQdXUB39NSBc1NGDAGmhMJqk2D84wp//8jE+fXiEcTCPjcUW7rx9E79+9xa21hZcPnie4+OPPsFfPvoI93aPMc4MWjNz+N//sIzf/cs/yzlg0u+jVoudrMtFluGbEQm3ExjVhrF1DM0qgnobUWcBquFSDt3J0imdVLJsb/xXvBpAZYGflQV8XarzMZeA/ODkDOr/ecKMWHddDpUT8hF4lSDcFAaZKdBLgON+CjPpY67dxNpCBy2WEckyp78mEVzm11Jaq0x6poa08whf0NEtFOnoAsIJjmsCAMcJy3rlQlNmtH1xto0O6ejKlWIyWeZBuG9DoqpAK/V5r56OLg9r7tzTAo1GQ9TRmRNuA4VT0uonU/SnU8zbAmtzs2gHVHifivhZDpZ0YkKai7Bqo115tJw54QQpjo7u8twNgtSi3miIgvzAkPIOdNMUvUmGcZJhOUyxMd9Gk1LVZb42GA130V0XUS+zgx1VnIRlR0d3avCMhDOXOs0LDIOGjGNvVGA0SlHkBVabBsutGLFJJR9MUWyrIEC+qJ9KQO/C5BMfCSdYc22ExgrlX+joBenodVFmfd5LMJimCOMQmzNaxOXsdCxzISC8UN+pjZIqHuYjp9yuNHq2hsEkE6A/SKZotxtYaym0FSn1GUJSsXUkdPFvjoNJzxxHCcLLiD7QDCzSrBBmwiCMMUoNjkcGmcrQbsZYrmuJhAcmR0OAaYTclCDclSaLWLdUaaSoCw29/G6EnG9rUNeZ5FoXhcFRUUNvnMp3o03QHGvM1hwdnXwK2NxHwi/R0SUS7tqgw+dyJDxA6iPlFOOLoIMIz8cQqvhUNzDfsJhrt9DWCg1jEYcKWZKCCQIQbQWNgN8pAeG+th/ZAdqBcOa+a64nUt7DHFlaQKsAJ9MIR2djTPMI76hHPxgIpzBbnmYi7EgQ3qjXhToZTsZC1ySFUqok+JdwQ15x0pLyZ9VVWaCywE/aAnymMgda9Mv8M9YWTAXSYLnDWtpHp5ZhpkmG2LHLc36DIuGuRFkswp5pWuDg4Aj//qe/4OP7B+hmdbTDAte2N/Dr997G+29to93p4OjgAB988hnufvU1np+OoOM6FlbW8J/+aQlv3bmNOAgw6vclbczyzGCoKF4+RN8AOrqaorBNjKcaxyM6tSOo5hwSnpnEIcN9l6xKpu+FPm2s2g9+0g+CanCVBX4iFshc2TB/OTwhQV6loY6mFyD8BWE2AmY+xJVytbF9jeoHxxN8uXcGnQyxsbyAtzaXpF4xFaDlwX9ekMMJSgnxnDWKPciUCHjpzRRhNiM0XQJydmyUFLh/OBBhtobOpeby+nwLs5GVSLjNHGXaCbO50mb870ZOKrrftFnSwiuEhgUQBq4cCEE4CdkHkym+3j/G8XCM9VqEm+urWGnVRAiObuTMXhQgIw1dKMZQTpiN3nmCcO1Hx3GlBvW6iyyPrJII+7OzAR7t9zCc5tjqKLy16cTfCBl5usgNwZIDyHROOHkxAnyWCXOODPp+JRJOWM6ce19ibcQSZUbh64MhHj3bh1Ia76x3RJG7Rfozc79FpV0hVdywHMBnXrYIswnt3LVBp8nlNph3zvke6AjDxOKL3S6e7h2i2WyJ+Nv2XAORyYQwTyZDRjH2b7TBclml+NuLbdSo0M55VAonRYDdox4eHvVw0h9heXERtzdnsd4KUFOuv7Qy5+zFNrzkH4XZ/DhoM8k7pwa4BnJSxa3FkY2wezjAw4MuinyC1aVF3FztYKWmESvmntMtFIjmOV1FsrIkJ5z952qlMJsXTeMaYI+YP0/BIK2QG4snY+Dpfhe73RE25+ewND+D9bkQs6GjnbNMGZVwpWyalJ1zWeyxdQr7riCai7ZLTrivFM9yfFy3/IZ+dZLg4fMjEU27vdnC8vw85uIQLToMSDMvCMKZ++1Ks0kknHR0w+8f56NM43DOtrIafSNQmBQFkrzA190Uj/ZP0M801vX4hwHhfG5kvtyblK519Wv5bEkHAxk/cz4vg/DXPXf5Hr63uioLVBb46VqAmiRy9JDCJAYMANhcQzOJOmfq1RSLMwrL8zFmagNJFZM84St2vVaYjf2NYiBkGpFG/2yAjz77Ah99tYtn3QSj3ik67SbeurmDO2/dFObQo0cPcP/RYxwcHso+tbaxhbfeuY3/5XYTM7MzEgRhWlq91USeJrKnv1EgPE6RZDG6vRy73ZpE+k3cRh558V05b7nCm9q6XfvFDMsrNvlVdyoLVBaoLOAtQJ2yMrLkTrAOlc3NL0JlhsTvV1/yh0uK6cx/vXuc4uPdM5jhGbbXlvHezrIrUUa4IvnA7nZWOESOPCSO6lIr/VyoxLXpYCEftK4MVH+S4u7BCPcOemioDLd2NrCz3MK8aHEw19u14VopobZytbp9JTGrfI1v9kBGrGCNQkbQby2envXx+f4ZjscZtps1vLO1jrV2LKCf0U0L8gB8C/S+esU6RaDk+VB0HZybJ8mhYydCxrrOkyLH13sHuHc4xShVuDkf4fbWMpaboWQ4u35fFBJhNJ0vGRcHUiqXS+kV7zPJplAhnQ4KiYoxyS3+49E+Hux2EdWb+PW1eby1OouGslAs0cXordRedznBrg0/P5I24MtuXWqDit8IXRk0Vyc8w5+/fopnez3MzS3gD7eWsD3fECK7KsgaKJXJv0sbbulpy/JhzrkzRA3Puj18+ngPh90pNtbWZRwb7dDJxhlqDHD9vGYckl7nGAscj3PwEPhyHrmmNLo2wMODM3zx5ABIR9heX8W7m4tYYnoAbUIAKPPqHDpOJ522cuXcBDP6euf8WWr+i0Cg1BcP8HSq8ODZER4e9LHeUNhcW8aN5RaaoRNg4034WXnJd8L93pXbc3XiOQ7nGfOUeO8C4GcIxD8/TvH1kz2cJgrvrlpsra5iudVAnVEPnlgtxfD8d8DzK0QxQJYb+0rHixNmk/rqUnueBzUC9ED0ET46nODr50fo5Rpr9vuro7+Sjm6tRMGZWsBDIUE0a4VTzTdgeolUaHsRhLuA9zcfS8YQhLvvXXVVFqgs8NO0gOE+JZFwtwvzmSGFJJIcJs1Fm2Sxo7FCEF4fyv4ciPbF1brkrFCGDF4oUeaYYHnhSlNqFWL34BiffPkEdx8e4vjoGGmWodluoTPbkRJlo9EIvdMuiiLHwvwM3nv3Xfz2d7/BzmwiXP2UmjZBgKheQy76Ntxi35xIeB5PBYSfDnLsnjQwzi2KuAVbp2Av2XvclwMJOAQF7ec0ZKqrskBlgcoCV90CdBqWeNoFP91rdn4Byqaji9PuyxRQcUc7yEtl9KIo8HUf+Pj5ANPuoYDw92+uYaUeoEgToYwLahEK7kUNb+6PDiCVYNMfsgl6pJwUa1rXRPjtdDDG/dMM94+GiIsp3rq2iR2pE+4+K0DxtXXCXTJqQSVNAXxlSQ5XV6wIWcnc4sHREb44HKKbANdadby9uYrlZowmqKBNIJOKB178rqTzOn15qdstw9KMhPvcduaAU4acXm2KewUhxlmKu8+e4cFJIUrTtwjCNxex2NCICF4F1JX28XXCPehjnXAnzKZhSYX3Il5SJ5yKp4zURx0M00JqeD8+GiGut/Gba3N4iyXK6HVIqJjuak47sE3A9S11wmW+CBanpA1IpHqsWjgZj/Hvn9/DYTfDwsIS/unmInYWmghNBp2OoEJX2/27teHAKIoxpGZcFEqd8L3eGT5+8AxHpznWBYTPYb0Vujrh074AY8eSuDyOy3XCXX1tF9P2GzOdEOxbEOLEhnh0eIIvnh4izCbYXlvBu+tLF3XCp6xbzvrvrsa7W6dUvuc680tNKP0E9fy7d2TQniErpms8GWk82jvG4+MRFjGW0n031+fRCnPo3DkdRPxN1OQdkHeVBHwtckl4fEWdcArghXWJ1H9xkuOrJyxRBrw1M8D1rS2szcygnuf+sEVNBAfCRf2ceZJ0IOV0YuQw4RSwVMpnrjhDTC4iDWQwUQOJtfjgcIKvdg/Rt9HfVCf81SCc5ekdx0DMSYYCBQ4LUue5xl10+3Ik/HW08/I9V/2BW/WvskBlgb/dAoXJJBWOj/zy+UAQHtN5mBu0igHm28BCW6Md90X7IrySkfCSdOj319IkOhRh00mSQ+ka6s02zvpjfPbVU9y9/xxHx2cYjEaSBz6hw7IoRHTN5gka9RpWF2bw/nt38Lvf/QZLtYE8T8X5TH0TS+aAK1H2JoHwJBwjNXUMxhb7PeoOaaAxg7GUpKWTuoAi405AeADla7D/7aus+mRlgcoClQV+HAtIYJBNyTHYB6cZCV8kCGdo+CXwfZ5B5H9PaEOvLXM6Px9q/Gl3isnxPq5vLOM3Nymw5IRTpGaxrz8sQ3OKGpgGpQK4o8Gee4cZqfVRQslVtcBJb4q7pwpfHk0R5WPcubGKW6saCxJNBzGqL7VVGs85CjRBNgGIr+PtQLhF5PvA/mWh6HbjwckYH+4OcZxo3GjXcGe7g9UW0KLDlQ93MYkD2cxDcoWildToFmo+++r7w82PlF9amLXI0whSRuzeYQ+f7KboZxHeWQzx3nYHS3WgQbzlfRDORl5EhTRtWGSxQLSLOuG+VjjzlyUlgAGBMMSkAP7y8AR3n4+g4hZ+td3EnfUm2gFQKwpRUi+Dia5cG+uheHkAS4cBPSOXYBNtGFDxnGroVHkP0MsK/PHeLp49TzE7s4jf3+zg5mKIiPnxFFIjyPcunO/ahkWGjJMRRugpjWf9CT559BzH3RBrK2v45U4N222Axds4Dlm3vp70RRsEyE40rxxHWXPdfYDCeq7u9z7LrB0O8eXzY7TTBJsry3h7rYPVRuRSAPJcgDGdFq5qt3vRXUPHhObpjwBZaN4X0RZ2iStknAMPRhZPDybYPUuwE4+wtbaE7cUaWlRwLwrELCHGGuFcQwKQ3YttMBKvGN0VEO5K6JUXly7nguP4rGtw99EAx2ODXy6e4da1Law1I6kDLiJoXBsMcNNnJEr4vg1JoSiQBcwBj32pPQ1hx/gvehJD6rD/18MMnz87RU/F+FXy9Ieho0s6n3WUUg+2pcqB1hgXxQvgu6SaV2D7x9kYqlYqC1xFC+SsjMH9lZFwligrDEyuEbCUYpqjZcaYbxoszmi0o77s/aJ9ccUuGzhnsROp9AweCe1LfVap+qGCmvi/Hz7dxVdfPcWz3S72ToeiJZMHdeRBTbRmyACq6RyNOMRMlGNnYxW/uPMObmy15Dkd1+uy10ynTsD2TStRNo6HSIsGBmNgfzCDhAe5+izSiIw+Z0ShotMpT6Fcz3q7YlNedaeyQGWBygLfsADFlh3T1WHismA3RZeVLQh9/eUlSfkLoY6KUBI3DJd9k2UGn54Z/OlpH+npIW5ureGX12axWneqlbVzAE7fZUm5dg06crrLsnVXeW8HOEtM0O2l+I+TKb48GaGTJ7hzfR23lmIshE7AjPmyMpZzt4Ln4LJ2tc8PZw6vI3u7nFwHRq3kFZOo/vhsig+e9nE0sbjRDnBnex7r9KpLPrDrqxuBGMIJvIlReChwo+B9/N4gtaCFCszgrQi7KXx9PMbHTwfopwrvLIR4f2dBQHhTAJcDyKSWl7YQIMZWJWrqc+ll2/H1vcWT4upSTxhtzxU+edzD57snomL+6+0O7qx3MEMQLlH1F9uQCK6nP7O+ukRJ3e4mqvJG6F4EnvSma0x0IHWv/+3JIZ7v9tFstvEvby3i5mINEcuACavB2cdla/mN8hzoE9iSgi1/uEhHoDI9g/9K40xF2D9L8NGD5zju51hdWcWvtlvY7gRogJGPy3kUZb42QV2pNego3i4a70n+XnyOudeZUnhugMf7Q3y930UtIQhfwu31ttQKlzi+gGxXE5552WX+/PmKpCeekXLS+0Ub4KLuK+c5tRr3hwYPn59ht5dgo2ZxY2sNOwsaTVZzZ76/AGOXB8+odvldcOXcnNNHqOJ+PTgnjUPIHANfn54WuPvwBEdjg18vF8IQWa0DNeNTL2Q9+bUpwmvOHmzDV4eH8nT0QG7tmQnWIA1Zp1zjv+0n+PzpMfqI8U6x/71BuKtDf76kLx4rPHfyIO3zuQnACcQTcbL454D8dI8i0s5fRUd36+gff5WpKjJ1r6DN/+N7WPWgssCbawE6VOUZyTQan6piTIAiSZGlKZpmiKWGwXJHo6N7IkBJgdErd8nz3KNuVh65lKpHJjpqMzCqjsODE3z48V08eHqI7iDDYHAmz8eZ2RZmZtqSttPtniJJCLJJO6+j2WhjbW0D/+s/b2B1eRmtTgtIJ8hSV5GDz/9vPkOvwtPz1bOUhymmpo6zscXuqONB+Ax0PXL6AHLiYkoT92qmnr1cdffS1lMJeF65r0LVocoCP2cLCA51sVp/OcwSRQyMFZdywuUB5x5vZf4mFaapys0bJGmBT09zfPDsDKZ/jFuba7izNYeNZuCqWssh2x3ECQgoEMV7OWEzJ0DG+GEJPEnJIqXZx2kFpHR7CT44HuCr3giLWYrbW+u4tdjCQlwib5e3LdBOcls9B1eNfX4wAYXLq3W0X9+eKZBp1s7WeNSd4qPdPo6mBtebheRrr3cidAhUJYJMIOw3LHpg6Zn3lG2Xg+xEzdgNF4V0Odg08URHYIGpu4djfLbbwzD7/9l7ry25jjzd74vYLl15b+EJ0E276TPnrDVXegGtpVfS3bnUI+heF3oEnWmdM23YdE0QBOGPWGkOAAAgAElEQVQL5W1WpdsuQuv7x95VRQ4pUUATXSAie1WzUJV7R8QXkVn5+1vg7lSI99fmMNdkhfVcrOACv5fGcPN066pzh8WjWYUuixeb1a3BUPEIZ5nCl8+6eLizBxU38Jv1CdxbHMe4BkKG7BNOrcundmYQV3pMUgtUKCFdrPrOebDSuys0lyFgtfRCI40i7PUM/vByH3u7R2gkCf717hJuTDURlKxJTmB3Fn3xJLsNqfQWOjnP83dGmKpHOS1COpRq9Scqxn63wGffbmG/18fCwjw+Xh3H+lgkdeNZIb32TX93jItwdLaoc6eb++FywnkGCfkE3hrCH24fI8xSrC7M4d5yG/NNIinz5+lVdwYDpgHIMiR8vxpDIh9+fAzO68nA4OHzPWyejjClNe7cWMWNGY22zV2KvaGByHnb2bu9hnBdjyEF2S6PURmALPeFxgSNL48KPHi+g8Mh8NG0xu31ZSy1COH5pcgKl+YgURriOeC/uD4aVvg7t0/uzFbnzdLjkiBTAf64NcSDl3vooYE1s/f/C8LrfvY/9kZbA/ZlL7eEpP/A4ypXQf+hdbzLf1z82r0Cf28FTNUqUptC3tMlJJ0G9LJEnudolF3MJiXmW8CYPXEGZxpKr9yD0U0SRwjoKr2JhnwdSuqdCSfRTzXuP3iMv37xCM/3jtHNFDpRgdWlWdxam8HKXEc82zs7B9je7+P5xg765TiGuUbSmsT//C9TuHPzBuampxDakfvcU/JvV/3e6szT7lF1yriShkODIRo4SYHnw44Yt9EYR8T0ODEm51D8XCcRaWHl0PmPG+6jqK7ci8BPyCvgFfgRBZIk8RDuIdxDuIfwnx/CxbhUtSCrv/+xSudvC4TX6/B/YbwCXoG/nwKWLSylFSTrmNAbTiNlIBDOoo5NcyoQPte0bw+E155wTQNxKMbrQnewsX2MP3/yOR492cbBSQ+ZCXBjdRoff/AePrizioWpljgvTk97ePLiAF9+9Q12TiwOT1iTpYFfXQvwT//0EW5ev4bx2EG2zYeXIg5dtNo5hNc5SH+/7fo73clgqBo4GQEvRmMC4ao5IQYIFwHpovsuILyOf/vu8B7C/07b4W/jFfAK/OwKxLH3hHtPuPeEe0/4z+wJrwsE/VQI/9nf+V5zgO+v4zVv5y/3CngFLilACJf6H4zWIYSLP9lBOD3hSXGC2aTAbOOqQzi98/SEMwWtCkfXbDsZIIgT5Gjhm0cv8G///U/Y2DrCKLPQURN3by7h1x+/jzvXl9BJlBRaY6QWQf2vn36Bjf0U+0dn0md8daKP3//z7/Dh+3cx3Wk6CM8Gbx+EKyue8G7qIDxn2tb3INyFomsYzfPhWt1+/+Eh3L+VeAW8Am+LAux84cPRfTi6D0f34eg/azi6q9pbpVp8zxv+trxZXp6nD0l/G3fNz/ltUcBBuOsgQY+4hKPTF1oU5xA+ExfiCe+YY1cAVjP0+6o9XEcP1yeySm/SBnnJNuEsutbBoycb+MP//e94tnmAwSCD1gnu3lrBb3/9MT64fR3NcSZmuaqvTx4+x5//8ile7A2wd9iFDhOszBT4/e9+i/fvvofJduJKwaSEcI5b6fE2eMKVxUg1BcI30nHkzPtujn/HE+4h/Kqdbz8fr4BX4HUUYFtJD+Eewj2Eewj/2SGcb1Q/1YN80Vrndd7efp5rPYD/PLr6u3oFagV+LCecEM5wdHrCZ+JcPOFXGcLP67FIwUrXFUYKxOYGQRRBJ2PY2T/Gn/7yV9z/9imOTkbITYyluWm8f/cO7t25gYXZaSnM1u/18e2TZ/js8y+xfzLAWW+EuNHCr2538E8ffYgb62tosW4OW5RlIyiGcZ/XnKlr/bAY6xXtr11BOAvZEsJZt+ayJ5z1Uwjh/PI54f69wivgFfglKEAHlYdwD+Eewj2EvzEIr2H88n+//2bKD49XFcQ9hP8S/vT5NVxlBS5DeN3FgXnUhPA0TSsIZzi6ueIQ7oq1uoK0F11hsoI9rzWCxjhOBym+/OprfPrlfewfDZGaBI0wwPTkBBbnpjE13kYYBBiOhtjZO8Sz5y/Qz9g7O8D45DT+p9+t4NbNG1icm0WkCtcGsnR91n8IwqWB5eUuFlflIDAcXTVwlmm8zCYEwlmYjTnhrPT+fQh3xVMvag3/UKTSVVman4dXwCvgFfghBeSzrq+O7quj++rovjr6z10d/ZfwFsw3zB+CcFoz/cMr4BX4+yjAXiRS5fsHqqPXED4d0RNu0CmPXIeU4OqFo1tdd3GhLjWEu9ahzG8vgwhsp7qzd4DP/3YfXz/Zx/6ZgjUltFJIwgCNOBGg7vfPoHSA0SjFqMgxOTWFpeUl/C//egcTYx20mw1oduEoS9dxsy7AxraV511vnCf8SkK4BvpFKNXh9zAnEF6ELenQIWfhJ1ZH//ucQH8Xr4BXwCvwZhTwEO494d4T7j3hP6sn/M28lf38o3gI//k19iN4BX4pEG6CEor56lU7U9lZ+TfrzZWwYQgdJxilGTa2t/C3R9v4dqOL3lkfw+FQggDCMAaNfMNh33VPtQatTgM3b13H7du38KuFJlrNBHEcAoTwnOqxr2xlGKwg3HXVDiXPXjHX/qo9PIRftR3x8/EKeAXegAIewj2Eewj3EO4h/Ce82XoI/wki+ad4BV5TgV8ShDsA51clihSRC4CyQKmUVEkHc75HQ2wejrCxP8Tuzj729g7Q7w9ZHB460ALZrVaCTqeN6ZkxXLu+hrW1VYz19xAEisXTgSIHikLujYDRXQp0i9MT7iH8NQ+lv9wr4BXwCvwMCngI9xDuIdxDuIfwn/Dm6iH8J4jkn+IVeE0FfjEQHrIiegXhJSmZnnCGzhPCS5SmgOWPtUJhSwRhEwYR9vaPsbt7gG53gFHKFm0WcRJgZnoM01MT6HS0AHmchIiKQMLXXe551Vc9z6DCsOoPHkqPdYK4gUbAUHfvCX/NE+ov9wp4BbwCfx8FPIR7CPcQ7iHcQ/hPeD/1EP4TRPJP8Qq8pgK/FAgvw1yy28UTfhnCWVDMWpQohcnpHDeKLdkMlLEoTYjCAKUNBcoZuj7od9FpR2i1G9BhCpQpTJkhjpdQZCmsLREFWoDe5iMo/R8hnPnnhHB+XbmHD0e/clviJ+QV8Ar8/Ap4CPcQ7iHcQ7iH8J/wXush/CeI5J/iFXhNBX7pEF5m7AeuoCINhNr182YRt4JwnQFRByBEmwAmI4xbhJ0EyowAEKD7gOUvMhiziCwdCYQ340hC2+U+jE+XFmUXnnAP4a95MP3lXgGvgFfg76yAstmlPg+uZoj7o8Acpvrf/FkJ5Ab45AT4814G2z/Gyuwk3l9LsNxwT20CiOx3L5P7XXTnuJh+fX/+17WxhDHA8UmJT08M7h+O0CiHeP/WPG7NAeP8W2WB1vemJfPkI7u4j9yPD/6uqL7nHGI3lScHI3xyOMJWarHSAD64NoXlNhAVrpdxI1LQ4EcBEM9opnbmapqtXZ0VFEztqv52urEsysIgjzQKq/BoZ4gvd0YYIMadmQC3FxqYCIGWtYgi3uvSHKWFKCdqgSg6/1X9jeSTGcCWBmVeImuFGJXA509OcP84g2208av5GB/MxxjnLVLj/hhzglyA/JHnfysxbPjdY+Tal8oes/CLVQppotDLLP709Q4ebPaxsLyG391MsESdDNCu9uz8nNRdWLgOEe5HxqjWgUhjGALbRwX+9nQbz44MVlbX8OtrGgtNICiB1uXzV59J0cqF+YHruHxm6+/5OYRHwgK7Fni5l+LJ/jFUPsTa0gLem29hSlno0qDBAjb8sHK520mtB39IzdguhQNdLoJtgEJD9uFZ3+L5ToaNowGuN1NcW57DtdkADd66sC5fr+rZymv4eUsK58prgN4QHl5W96XXRJ+3lLW5QZ5o5Br402GJh5unOA2a+M/hKW6uzmOuBQRptbVRtc/12eQY3GUKwcECCxhXmVd+dtG2FiYC0hL4b3slvt0boB+1cG10XyrTNhsxxhox4ihAqA2iIJTWN/JyAHMN2bdVQVuL4Cq2vvk7v2H623kFvAI/rwIZ27YwvNoUYBA1/yazNzQrirM6ejM/gVRHTwzGTFUdXV+96ug/r0q/sLv/iCe8kcTn1dHrP8A8CwHT3X9hEvjleAW8Au+eAspmxTl+VIU8HTdbW3GDox9rLHJj8eWxxZ83eyjPDnF9eQ4fX5vAXKKdJZZZRzWEn9+MtTpdWRBhmnMirziZPyYI6QClsTg+SfHlYY4H+300bYoPbi3j5nyMCRp2CbDWwbED34qI+ZNcmkm68C7tqJ/PV2UFWaVFGWqUUHh62MVfd06xPSiw3orx4Y1FrIwFMn/+wVfaVRgl/AqE8x4VfUuRE6VRVB8UCB/aZtL3k+aMTEdIjcU3m6f4bOMIQxXjw6U27q1MYDKkoYI9QtnqiDfmfflhg/lcDsJt6HK3+DtrA8EcWQcBp1r4KAgxKiw+f3aIzzePgaSFf14bxweLHYxThrw8f65oS+E196ACfblrUO1KUN2fv6+sJWyJogOcpiX+eP8Fvt3sYnFpDf98ZwKrY4HgYsJQugokpQWKzJFfBGRC+PfHcHoqRQrn7xX6KsDm4QBfPtnE84MMq2tr+O2NDpbaSow58f/XGJZ74awM7r9cA50ADPVzPoMdq/Fsu4uH2wcIihHWl5fw/uIEZiOFgOAo51LiAatWLpxftR+iN40SDsJdqxd3lvlVahpcNJ72gccvT/Bs/wzL4QjXVhZxa7GDTmhh8lzsIQhDB6xaS9ihOzeOhq2AflxV0g344pM5cGpFGMg1nxxk+OrZLo4Kjd+P5bi5voLFToS45F25hBJGBAZKeSnQkAToQrnXQ2BgTSBr5WuCZ869SAATMidR4Q+7Kb56cYgTG+KO3vUQ/u79PfAr9gr8wxXwEP4P34I3PwEP4W9ecz+iV8Ar8A9X4Hvh6BfzceDsPF6OnwnhJR4clfj0xQmy7h5ury/j42tzmIoClEWKBr1t5x5eB5KC3UEFYN9xTV9AOFQEo0Jhj25/iK92+ni810NLZbh7YxXX5lqYYAVQ4injs84hnIBdATJBuXIxGkXUroD/HKA1Ck0IB54fn+DzjQPs9lJca7fw/vVVrEzEaIqnmCvnGHWPT1KKgxcuh0BG4GO2l6s5ahCUPSjx/CqkaCAzwMOdY3zyZBtDBPh4ZQIfrC0KhDeQVgjn3NSOm+iCrsYWRyi94bx75HCZAJ4PXNsRtivRDZxlBp892cSDzUMEjRZ+f3MW95am0ebzTXru/q7hFMpAgYDs1sV7cwyOJVAoP+e6aWJW6CHBSZrjLw+eCsTOLyzht7dmsTqeoCHNTjhGXXW1Anlx11djiNP1/32MMyTYPOriq2db2DwYYnl5Bb++MY3ldoj4p4whEMlnch6hM/SI07kQcwJXvGsDPN0+wIPNPYRlhvXlRby/OI25WDNQD9IHBqFEOTiteBX3g+urHqraD6UrQwUbvWawQcLdx7Mh8HhjD493T3B9LMT68gKuz3bQojFHiuDwTPGM8/wFCMTMwgI5HIOvGRpYKle2RCk4QwB/Z3QkZ+7LoxRfPnqOvX6B3y7FuLG2isV2A7F4vHmPDKWyckw5YiDnU0EzikMR9FngJ6oq9fI8V6CvaExg4R6FP+6P8MWTDewPDd5rZB7C/+Fvz34CXoF3TwEP4e/envOz1Q/1Cfee8HfwLPglewXeIQXUrqHP+xLXXkQm15HX55Gr/HC/cZzj0eYxyt4xVhfncHtlEhOhRp4WmGgQhJwT1qGHQ75+zTJ1ePeliHc+x9X2dF9nFni+O8Dm9gmausD68jzmJxsYUxZRoNAkE1f3c6B1ETlfj1kFK4sJgGjjoBOCjUTdrcLg8fNDHHf7WG4muLk4j9lWgFYAROSxak4CdJciunnfOpKXY9VR3nXUN69j1haf82Jk8MXjHfTzAu/Nt3FzYRqdQMqsICIMXYqUJ/rVUeMcs9aD39f3NoJ7hGZgCIWeBb7ZH+DF811oHeD99UncnBsTL7VBzjqolZngYg11xPLlMXi/2lxi2ENUBTL/Uygc5wZfPT/AwVEX01PTeH9pTLyvDRE0g4ZGqEJB+3qudcwAUbJex+UxClNAsUULFI6gsNUd4eleV/ZidnoadxfbWGwRwvmMHNpqBGL0uBijqjMrP6hLzHAMKTQLIK+c29yPQzAcfYQnu8eIbYH5mSncnGthXiBc/NtVRL2qTRAXaQjVmD80xqgcIQxiQfbNFHixe4KXR30sjrWxODuJ1XElUQl8FBK9oaEFwi/ODdfIOVBPmj+4hjp7Qs6HLeX+9MA/Pyjx+MUuToYlrr03jeXZNmYVIxIuouTra78/Rp0pUMdB1FrJ3MAxnDHl4UmOhy92cUwIx6mH8HfoD4FfqlfgqijgIfyq7MQbnIeH8Dcoth/KK+AVuCoKqP/z4cvLDF7legKlMVBaQUu/SfdvYwz6eYxeGiAqh2jFISaaEca1a41hslRgw/l2Y5RsjQGNYTyqwtHrvFEXzqvDAAXzqBl2HcXi5e2PCoyKEP1hicimmJ3ooB1rJMUQWjG8N6ugwXlx6UHn3QKbo9RWQnLzwHnCpdpoatBIGiitwpDzCUMcpiMMRgCjtmc1MNtuoWEKREihQ41hMTyfuzIhAkNPr4YJeyjosUcgOWoSso4COu8hSRIUxqJvY6gwxlGm0c1KMD17Ps4x2w4RmREihjoHEUaZRaEazmgh+bScM1MABs4TLuHtkQuZZqg/NQ4C5MZgGI3BBBE2TzOM+iPxbi6OK8yMxUA5QFlkMDpExhBr2xBve2gsYsMxDKweOu0qT7h4Zq1BJ2boskJaluhFYygYLt4dIU0LJHGM+cRgIiyRCOQb5KVCbhRyJVgu8w8Ybm8NQnxvDPG2GzRDjq/FK3yiW+ilOY4yIM8MGnGEORkjl1B0tlL5wTHoXVZsoDqCEZ85tQpFK4Z5d2KNvHAA24sncTbKsdfPJIS+ncSYTgzGgxIhNTcFUq7DKmTMdyYKK/qrU0j/GNOQudZB6KFlDESJZigNXOXnB2UTp6McxynQsBatJMRUbNEOMihTwpY8mzyrgZxX6kMcj22KoNRo5DHSgL9TyDU91xzDoM188IKvwxAnowaOTofIVIIy6WOi3UbTWCSMQIkjWJMik/xyV8KA4eg8F3FZxWswY6OaL4NDAhoGlJX9YCh6EMbYT2PsdUcY2gh3si0P4VflXdrPwyvwDingIfwd2ux6qR7C38FN90v2CngF1P/6b0++A+GUREJaS4KOggqDKofZys9yJNCRy3fNRwOUwx462qCZJCjZKkN8z/RhJg5klUYeDs5zafnhv34EhMqirCA8gQoCDNICYdxGQZLIeug0Yugyg0p70EohlJxXFx6cSyiyA/2GSQXCGZJbEMIrIMvPRmi1WlJca6gD6DjBGaFTJzBWY7zIJLza9HsweQ9RI5bo85xhwAzoNTG0IThx7BOBb8IUYZwwxq+g6CEMQ4zSHH3EaLTHkUXjUI0Ew6xAPDpEg6HH6RkiriFpITP0OLOUnXOXisFA1OtW4ehcFyHcyFdsaXwAhnmOYTyGuD2GronRtgFsViBRZwh1iiw9RWoLBHFLwqWtbUmUflwCScm0AAMbnqKUUHHitxuDgBzaVMYYZBmGjQk0OhM4tTFCGlZMiWh0hLjoI7IZAua16xhGRUg1y+W5B+9FTRJ7JoaYOuS9HkOXQxTSngU4CztA1EDRGJfAe1MWMkZS9hyES008wut/HEMKpuneOYTDRmJoIIgTttM0k/SGrD0HhAn6NkKD+ehljjg7RVT0K8OHgQljWObyM6WgCt0OGNPA0HDTAavK1g8ahmgciOxQ6ibwqxdOwgQJ8rAt9c9kjKKHxAwQsgAcaHBx4eg0T0jWv9xjhMCEiPMmhiEhHEjFPe/84g2dYTRMEQURjJ4SPePGJA7NsZwj2+8jHA3QbjagdYGcc78E4QTxqKgMCErL+vjazrWBUowtKBGWAxS5QZI0UITTSMsQOpnAx6kvzOb/PHgFvAJvXgEP4W9e83/4iB7C/+Fb4CfgFfAKvHkF1P/2b8/OIbwO8+Y02BaDBcRYVYr/MdK/skSZjCHVDQTlCDFTlIsRmjYHc3dG/YGAHQNkHSBXXmrFIG3CmfO48iEeR6k2rjAqWVAtQtJoojfKYJttZDqEGZ2hxarMhPC8jzBwuccEGeawForhwG6MqTSVglRG0xPOXFwXphsWFlEYoTAaWRQhTBo4zEYYQmNUGoyVJaaaCcI8RTnsuiJxcYBcu0JaDu4chI+VJyiqlh+FvvBohmaIKI4FyNKwBR01cDAETBxjlOdIRkcYjyzCYijRAjpqQkVtFBKI7AL4HYQbRKpbAbIb23nCDVQxQBCFUhxvlIwjbLRxmCtELM9dlGhHIyRRiXTYxdCkCOMWELXEE8684LhUAuGEP1NDuHh4mRNODzLzznsIokjCuQeNCaiogf0RjQDspKIxFaRo2hGyXlc6qxD0cxsiFU+4W8cFhJ+eG0suj2GznvPURhFGrRnk9IgXAQJ6dcMAYxggGJ0C+QhxSNBviObfHaP2hJ/BVDnhMDFC4wwWkcmR586DXIzNyPVdFijLhmhGHCNDlJ/BFinCgMXSGLVBSKXRqPKE02hiI8C0xZjkHgaRZRQA4bXn6hEojbNgDKkNMEQiiQaNKERbpwjSLkyeSmE2Q6OPVBIPqhx8euI5BvMfGmCxPYFwpmuzWjo9/TQ8QSGJeI46SAuNpDWD47MtTI+Po8XCgaMBQvaGNSlyiQ5gjjdkzwnhISuiV+HmAuEM15fuNakzyKRnCIIIzWYTZ1kL/dQibE7iDh56T/ibfz/2I3oF3nkFPIS/i0fAYIgGupnCZj4pRmvVHEccuVovWmrNOGO4r47+Lp4Pv2avwC9TAfWH/YuU8MsQzu+l6HXVlYtexcIAu70Szw/OgLSP+ZlJTHcaGAsM4jBESO9cpRNbeNX52qx07cC7as10KSecgE+OpIcubgC9IfCyW2DvrI9YFVicmcBMO0Q7AiJ6qMktlbf+8hjTI1fEnCAjkFGNFdJhql3oeRYA7GSyO7DYPstxmmaYDTVWZ1rohEDAItWBaz3FtlDyIOgY9/Y/VrgcZML+easpPicrELE4naUnk+AIbHUtdrqZeJUXkhLX5iYxHtNTzOJZSoq3cf7nY1SaiKe/zpGvOksRggNWwQ4Z/g30A9d+a+OkxNleX+a3Ohdhca4pcFxIlXiFjFkC1T0i8YS7Nm+GDt5LefhSz47jFwZBpAXCT0N6xIFnhynSQYlWI8aN6QAzTQWTFuwwBkWjAFnxUq8QMcGwTdp3u2C5mnn8naly+gPgLAaOzyxenuQo0hITnQTLYwrjAavg03jCsHUl5+77Y4hu1X7L8TJAWK014Vnl2ultD4CTvsXWaQmVF5gai7E0pjEWuH1ltgX3gZqnVUI7z6J4tOUvftWhrvon1yWRBbw7C/0ZYD8DDs5yHPRLtMIQk+MB5jsK7ao4AiPMycKS8+2K+Lt6BRdF0DGq1sIzyvPDA9zi668qir9zaLCz30duE0yMK8xPRxhnDYPMtZrlq1h4u1oP58+95r67dmKs3O++59mWqHdA6iDIa7sEXh4W2DnsSRTLun3kIfyX+Z7vV+UVuNIKeAi/0tvz80zOlhjqJk4zjZfZhEQa6tYkIkZiegj/eTT3d/UKeAX+4Qqoki7v6kGArR/yw++1syYMfXM0wl+ebKE4O8J7N9ZxZ3UW46GDikTTb+cel4umEYqq27mWX9WDIxP0CaTiHVVAP7P4bPMEj/eP0dIlrq8sYmW2jamIpcZc8a3aWHC5oNtkftHKm5BRQ7iAtWZ4PRzoEJDPcvxt5wC7/QFWWw3cXlnAQjtEswLvuvja5Tnzfu0K7DjX8z7hAq8sNqZRlAajgGHmCs/3Uzzc3JfCbLdnm7i7No+phK23GMLMubqGYfUYBEjRjnnvVZ1vKaBVtUljv2m29aJmPQ2cjSy+3jjB5ss9RFGMD69P4ebKJJrSqcvVtmf/ZjGm0JNdGROk2D0hvdopKZpWjU0IJ11zu04BHPUN/vZsD7v7x5gYn8BvbkxjbbpRwS4rbrvnsjtc/ajX4QqeuV98Z4z6iRroAtjcT3H/xQ66ZyMszM3hg5UxLI1HSKo251Wnru+MURt1uDC2ipPjVQF4XWROoBTAfgG82Bng0fYhIuRYmpvFncUOZhquMJtcWs0/q9ehCMjVobWMuLgo+s/9qH3LNHTwaRtnBk83D8U4NdNOsDw/g2tzDUyyzEFVcbBuNS9tu6uvkAYZMeoocOy6MFs9Dfqtq+Z+eHyS49tnOzgeGHy0PI6luSlMN4AmjQ9VBwOmUVDyy6DP1HV5HVc/r4u01QX02LKePoZhVuLh7ghPtg7QK1ik8NhD+KX3Kv+tV8Ar8GYU8BD+ZnS+UqN4CL9S2+En4xXwCrwZBZQdsR75d2GkokGh4rpFGYyRnPDHfY0/Pt3H8GALH9y5hQ+vLWAitFJ8KjBF1fKJ93O5qBJqLVThaET6XTv0qfpFB1VLZLqiA5yyRdneEI8PemiYEW6uLWJtdgJTYYlAsad2AVvdw3VIdmOEBd3c9E6yrZNriSZ9ybWrgU3KNywIZi1enJzis80D7PRHWGsnuLuyhKWxphTSsgK62blHnwXZpNc4Q61lqLrQVV2YjWHPdDcCtixQhi3xVj/cPMH9rUMMrca9+Rburc9LSDpGZ6JNECVVuLtzh7KVlchET2iV5+5amHEtVsKz2Wuasc1l2EQvLfDZ4218u3Uooem/uzaLW8uTaBLth2euaFgQVy3cmFrgxqhKgbuBZC1uDPlFPgSiCAgDZLqJ48EInzzcwNOXR5icnsF/fm8R67Mt6dWOdChj8B6ur7lbB8Pd5VEv5vtjMGSa66nGeHlwgk+/fYHd4xRLS2ybT70AACAASURBVEv47Y05LE1GkhOObOhuxIJm3x+D+ytw6dIRXFOualibORd3EOCgDPHk5b6AfiMosbq0gPeXpjHVYL9ujsHQb+aCc4zaxFOHv1XLkoJmbu9dMT5aFnIgSuS6jZ7Gt8+38Wj7GOsTEdaXFnBjYQyNyEhhNrBWAs8hQ85lns7MongPgrbkoYfV60B6u7nXSp5JeIgNEzw8yXD/6Sb2+iV+Mx9hbXEB852mK/QnEF6wc7lra0bJasMKzy5D7DX7ulf14KXQYPV6NLl4HdLS4MujDI+2DnFaBpgO+h7C38x7sB/FK+AVuKSAh/B38Dh4CH8HN90v2SvgFVB2eHJRmO2SJ1BiuPnpngTND+xFUUF4iD8+P8Jw/yXuXF/DhzeWMR2xanmKmB/2qw/3F023qrjXuglZDWn0+5H9wrpxloOU45NTPDjM8ORwgMSMcO/GGq7Pj6NDlzaBpmDBrBrk68ZedPPRHU/YqL6EMei2rPsvE8rYi9xi8+QEX+wcY3eQY60V4fbSgvRcbupBFdvLHPbqQdd5edEnXOLVq1zq857SumqgxXkFHak2/eDlIb7Y2MfAKLy/2MEH6wuYYj8pO6rCBBw4ysNQNxowCKeEPQl6rvKFq17WZuSAWmvYaAxpCXz+fBtfPNuR4ma/vz6P91ampTe106hyrdb5zLI3dZOqS2PIgNUY5dDBaxiiCDoY5CU+efQcjzaOMTk1g/90ewErUzFC3ofGhKCap6yjiq2mIYbfi92i/j3znqvYCJlfKb3ginAce6en+PTRC+yeFFhaXMavrk1hvq0QEijTXtWfnXO8PEbdsIwyuWZmLgC+Psrp+TqOTIIXO/v4ZusAMXKsLMzhvXmXGiANwwjhogHvX2khelR9wnnL2pAjBdoqg0WZAklTztdWP8KTzT1ptXZ9PMTK/AzWZjuI5FwwBGPktGKdAQI/IZx6SD930vLlPuFVbLnYsRgXz4mG+OpwhK+ebGC3X+JflmKsLS1hodNxufyibTUWq98LlLM6OoeXBHGAczE8gHXf+2q/ZOkxytLgk/0hHmzs4jC1WEpyD+H+74NXwCvwxhXwEP7GJf/HD+gh/B+/B34GXgGvwBtXQBX2Ihz9cpn0S/5qmRQDYzOT48Gxxp+fnaHoHuD6yjzurY1hqanBsFbW+hZQvvAjy4f+rApTd9hZB2Gz0BurlIcoxPPrrjrspbi/W+Db3SGa5RDv31zCzcUQ42QJycXlE//jGOKRrcNuZVRXldqMcgnXlgJwZHUAz7s9/G27j/2+wbVWIvC6NAYZw4F13RG8mhSTwBmWHLHudl0TvQp5B+eUo7QGpVTBTgTCv9k7w2dbpzgzAW5PR/hwdQazEdAC20/Ro+osHq4iej2mQSq1vV3Fd+Gw6itmR2drkJa5FH9jHv3nL/bw2W4PZdzC71c6+Gh+DJMKaNPDKgn9Lj+de1cIPBI4eU/6md0Yl3t4RyjkeZktMVAN9HKDvz7ZxKOdEcYmZvD7m5O4Ph7IHiRgn/CL7ubOp851uCgCaVFXFc37/hijIpO8+mHQwv4gxeePN7B1GmJ+YREfryZYaSjpf82SbM7hXWtRj0F4dYXrHNS6Hbv84D6zVv+2Vdg8PMXjvWOocoiF2Wm8NzOOxTisxqA+TuV6nrIqKQRDOM5hqyrvLPBWR3TQ6+wamWk8GVo83+lj43CAm+0MizOTWJ9uYjysyxTy3Dl1vtvDm2eBv+F6YpcMfjlhn88PtKQ3/Om4xDcb+9jPFH43m4u3faEVyWtO4hBYNFFCAdwY7oQp2Ss314wl3ipzBaM7Ll6mTNNgzv3/6Jb4aqOL3dTit4VvUfbG3439gF4BrwA8hL+Dh8BD+Du46X7JXgGvgDKGycbuUYePy/fMta3yl9kvXCC8KPHVkcEnL7owZ4e4sbKAe6sTWG65/Nro3CvHENuL3sq8rwsVJu5cQLhhy6wwklZhLMAlEH46wuf7Qzw8HGA8H+Hu+hJuzTcxFfIeFiG9evT2CShVlaYkZDmvxtQoJGzYIabJMrAVGi/IAmKmwrOjPr7YPMP+0OB6W+Pu6hyWxzTG6xheuf9FIrsSTzXzyV3otbuzW5MrspUJIEt+NFtVWYWvd8/w1XYPZ4XC7ckA76/NYa4BtEwGpRiS7PKpeRN3V+cJZ2Ouuvc5dZPRpE1Z7vpIlyWGQRO9Avjy6SEe7J8ASQu/We7g/cVxTGigQS8tPeAC4S5UnCYC5y1lZH4I9j9nxXeOwfB9qwiMLrGeR2IUJTgcGPz7s21s7p6h1e7gv9yZw42pBiJWMmcva7pcZZ9dBX1X/b4aQ2buQsXd/rsQbI1cWpSxp3ovbGGvm+LzR5vY7RWYX5jHx6sdrHdCqRvPSuR1uoEbo+ovX40hKQ9VOLqh5/fclEMd2b8c2Cw1Nna7eLR7Ap0NsTQ/g7uLY1hsBoKkDK2vUdmFileJFBxD7CQlbNUSj+fUZdm7zGpCOGulP+4bPNk8xMuTERbCEtdXF3FthoXTWO2e59S4c6Poe78Yg3vq1HFjOC+1Pk+loIeb1eM5xmcnBR5u7OEwVfhoqsDN1WUstgM0TCkOcyMtBdlOkOe/CmKpjF4uKIT/z9rtVeC+nGnJoZD+6KnS+ON+iq9fHuHERLhTbHtPuP/74BXwCrxxBTyEv3HJ//EDegj/x++Bn4FXwCvwxhVQtmSd7eoh4bYVNLGoF/PAGcnKHktsn5SV+NtxgU9ensCcHuDWyiLurU5iuRWIXzXgB/uqbJoAh4A121ZVEC4gcAHhtoLw2iNL8D/qpvjk4AwPu33M5Bnuri7h1kwb03GV6ErvqMTZEm6qUtICg4PKK8oe3lVFTYHCajxTIpd2VxrPjkb4fPNU2m9db5UC4UtjEcYIqoRWgqgk2sogUJboTmBxubvEGAHLqgI1mIPsEnMx1JH4HB/sDfDVZhe9HLg7FToIbwLNIne51MS5S2O4ebp1WfZXr0C/7ikNk8l1hLmBinCWKXz5rIuHO3tQcQO/WZ/AvcVx8eaHPwDhzj9K4KS3PkRQBtBSTltJX/VC884ZAhsiKDTSKMJez+APL/ext3uERpLgX+8u4cZUE0FpkIjRgMTK/tZVWD17YtfrkOJzVQ6yQDixmOCXSX40oflExdjvFvjs2y3s9/pYEAgfx/pYJBAeSM60M998d4wLvzcNCnXlMcmfrwCZPbkJvFsGeL7Tw8PtY4RZitWFOdxbbmO+qaRTupKQcKYYuJ7pzi7CPa/GkHICPz4G5/VkYPDw+R42T0eY0hp3bqzixoxG2+ZSuZy539xTGiyKCoSdceXH1lGVtLPcF7b70/jyqMCD5zs4HAIfTWvcXl/GUgtIDEG+PjquPSAr9zuDBf/logYsXytV+oOrl1CdN5ujCBJkKsAft4Z48HIPPTSwZvY8hL/xt2M/oFfAK+Ah/B08Ax7C38FN90v2CngFPIR7CPcQ7iHcQ7j/W+AV8ApcCQU8hF+JbXizk/AQ/mb19qN5BbwCV0IBD+Eewj2Eewj3EH4l3o79JLwCXgEP4e/gGfAQ/g5uul+yV8Ar4CHcQ7iHcA/hHsL93wKvgFfgSijgIfxKbMObnYSH8Dertx/NK+AVuBIKeAj3EO4h3EO4h/Ar8XbsJ+EV8Ap4CH8Hz4CH8Hdw0/2SvQJeAQ/hHsI9hHsI9xDu/xZ4BbwCV0IBD+FXYhve7CQ8hL9Zvf1oXgGvwJVQwEO4h3AP4R7CPYRfibdjPwmvgFfAQ/g7eAY8hL+Dm+6X7BXwCngI9xDuIdxDuIdw/7fAK+AVuBIKeAi/EtvwZifhIfzN6u1H8wp4Ba6EAh7CPYR7CPcQ7iH8Srwd+0l4BbwCHsLfwTPgIfwd3HS/ZK+AV8BDuIdwD+Eewj2E+78FXgGvwJVQwEP4ldiGNzsJD+FvVm8/mlfAK3AlFPAQ7iHcQ7iHcA/hV+Lt2E/CK+AV8BD+Dp4BD+Hv4Kb7JXsFvAIewj2Eewj3EO4h3P8t8Ap4Ba6EAh7Cr8Q2vNlJeAh/s3r70bwCXoEroYCyZWG/MxPl/lX/0PLfFihNiaIo8NVJiD+9KDA63MHN1QX85nYbCw0gT4Gx4PKFF3e1Ee9moGAAW9/ZACqAKUoYpaHDCBYKu0dn+HJP4+mJQsMMcXNtGneWFKZDIM+ATj1GfZtqvrw1NL8sjC6gLCC/Kvl/CrABylDJP58enuCvWwW2+grXmhE+ujGO5XGgUbrpRaFTgNcro9w9OF40AFQIiwCFCjgUNJ9nU1msKQ3ysIHcajza6eHTjQynRYL3F0J8uJ5gKgai3M0r4FzdzCgNYAs3SJzDglpombPMgZOyGWAMbFEibbQxKi0+f7qHr1+WQDiGj1YSvLeciD5ch6ZO5wPUY3ARHGPExYhgthpDFl6tg3s+ChJ00xJ/+vopHrwssLh8Hb+72cRSG4gM0NEWSlPXahFuiwHLBVJErudHxuCitMZAxdg6OsMXT15i42yEldVV/Hp9CvOJQlAWaKGE0hFgKFa1IGMp9MVBU9ws5fZeyQQAnSIzQAaNHZNgc/8Ej3e70GUP68sLuDs3idmQdywR8loTAlZu4K63PKduT2VRKnaHS3Msd/CsyVEGIYaFxrO+xfOdM7w8HmG92cO1lQWsz7TQ1gVMkSPkZiu3pzxVSs6MAUzqxjWBu7dS7qhWIw9TA93Qsvwv9gy+fnqGbh7gVzO7uH1tDQutWPaCcsPksIEcSFB5DeUkKTW4n6U20DZyrwvKV0nFJxcNIFPA/7Vb4P7GCbqI8IF9gSSO0GzEGGvEiKMAoTaIghBKKbmnW49GqRS0tQi4Jv/wCngFvAKvoYCH8NcQ72291EP427pzft5eAa/AayjwHyGcgEEusdZ92ObndWtRmgJFWeLrI+DTzSHKs0NcX5nHx9cnMBcTJCwSS4qtZyP4KF9lwP93EC5AKU8iDQQo8xwlgTaMYZXC/vEpvtor8Lxr0ESKW2tzuDEfY5IMZixigtkPjAHCMn+hgVIRQyouqyHcaBShQqGAx3tH+HJ3iL2hxXqrgQ9vzGKpo9CyFvwfqdvKfIGAkFRWxByksAhhVYACBGRBZehyAKUD4dhUJ0hL4JvNE9zfGaJfRnhvPsaH6xOYjoFEYLsmLYI2sYxAxp8b2JD/T9gLBPYJNzJ6DeHWYhQ10S8sPn20iUfbQ4TJOH51fQzvLbXR1oTkegw3Q9lFgeyKvkKuz41hbFAZEjj8UPaAMDgIGjge5vjT/cd4vD3E0vI6fn9nEitjGjE5nvQmJEYg05WhoDIWcB8C7nAFnpfHKGnIUEAYoqdivNg7xhePN7A7KLC2tobfXJvCQhLIlREyB6mWsBdWY3Cebn+dkYGHy4GmmFjkDOQoBbED7FqNZ9tdPNw6gs26AuEfLM3ImQ1s4SCcWlgesArCxVhUQbgYGSKZs1V8dgWayqBUGqXVeD60ePyyi6d7Z1hKBri2sogb82MYC0qZq9iNNFcUyKnS1ojmAuGytxwjrsbgbrvXB193JtAoofHlfoGvnx2gm2t8MNHFzfVVLI01EReA2EJsDqusyFXSJiEvBQVtNIwqxTAFG0NZ5c40jRk8E8qiCAPkUPjvu0Pc3zhA14a4bQ48hL/GG6u/1CvgFXg1BTyEv5pub/VVHsLf6u3zk/cKeAVeTQFlbfldT/glZzZvWTvMCKfGGvxtb4jPXnah01OsLc7i7uo05uMIGgYR8ksQLnjqIJyQBoLHxd3cE+mJJcc50CCO9tMcn2928fRoiJbKcH15HjfmO5gMCEilg7/zx8UYAsqVM7NEITgl8CrMJDiNvHJqvzg5xRfbx9jtpVhvNXF3fQlLYyHa4iLkSumNriC88kgL5eniHF5zQRw3RmCGletZIUWI3Ch8u9vD/a1j9HKLG9MR3l+fx1wjQIJR7aMUKHMe96ICS5ITQc152wnQlXPfQWEFyEOEGJXAFy/28eD5HoK4hV/fmMZ7i5NokW85H0XvK+/hvLcCqAKvzlBBxOU33BUCm3jk7ai6TqGHCL2sxF8fvcTDF/uYX1jEb2/NYnU8QYN3rZ9bGQvcGITXvDKwcD9/YAxCON30WuMMEbZPerj/bBubR30sLS3hV9emsNSKEMvMCanOC+7WUXt9L50Bcfk7z6yLc3CGAKNC0XHXKjzZPMGDlwdoBCnWlxdxb2ESMyHRu/J6VwaJcyImyAuEOyOD84BfMmjwjNDzrCPR7/nQ4PHGER7vnmJ9QgnoX5tpoaMKB9s0rlRjcIbOf1xDeBVCIGNUxobqdWLBkxwisxpf7af4dmNHIPzXCwFWFxcw14yQuO2UMYziOLyKilWecEMDRQGjMolMoB9ecy6mfi2WyFUkkRWfHAzwzeYuTsoA10zfQ/irvaf6q7wCXoHXUMBD+GuI97Ze6iH8bd05P2+vgFfgNRRQj4cOwiXsvHo4X/A58wmLFGQ4Azw+PMOTw1OE5RBzk2NYnZ3EbOK8rbG4qB0SMNDX0b3zHdZ+8Rr46BG3Wsk9BQdChrwDvRHw7PAUO90zNHWBhekJLM+OYTywMGWBhNcQMAU7CFoO/1qZc1jTC1iQ8Qgn/CosokjJ/Pucl1LY7hV4fniA40EPS0mMa/OzmEoiNHWGMA4ldLesZqxshKAK+eWovJ7aiD7Vau2wRKMZiIZDAKNCYePI4OXRMfrZECttgxsLU5hKNCIULvRehQJYcg8BKY5IgAphVOVvrdYgUcaFRRBy7cAwVBgUwIOtETZ2t8QZ/OHKBG7MTSK2GcpsKJEFiqHxYgBx8Mr78BEazr+KcriI4ndjREp07GuFbgZ8vdHD9t42JiY6uLc4jqWxGIkqoQihKoIKYuSKaOcwlWOIyeP7Y1SwaBliHWnoGDhWCruHBs8O+jg+HmF6agp3FkIsduhpt7CFEc+uCrQYUM7XcenA1yhJXapobCA3YkLhuTiCxuZ+iae7Z2iFBeanJ3B9LsAMHc/cxILpC5ywQsaxqnNP7HcOaad5HW1P5BdfdZYjiHj+FLZGwMZuDy+P+pgbG8P8TAurUwpToRUjU565s+6MH+dZE4iNFe+10aXsu7xuNNdR7U4xQlYChbF4embwcv8EvTLC9elpzE03MRECDQM0IxfiTo24ltoTzj2PGZyiqWOJQlIpIOsJqzFMMaRcKAzw5KTAxt4J+mWIG+WZh/DXeGP1l3oFvAKvpoCH8FfT7a2+ykP4W719fvJeAa/Aqymg/o8vdl3y8yUPuEC4NVBau7xfepCNQVmW6FqNrmHIc4pmqDEea4xp58c2TNoW7y59uwy/rb17zhMu3nDet8pzJmwKpDMsXUUojUVWGoHlvikRlSOMNSNMNGMkZoQyz6AMQ6kJvIRheiIJFhrtjPBsUTK8NijOIdyOciSNplwzIKqEAY6yDGcmRWoLTAOYbTeRmByxTaFCjWGZCmwLLhlCeODCeEFYisQIwPU536iBzvqIkwS5MRjYBAgSnBQBUpthmI8wqfpYGEvQ0gWCMoOxWnKWcySiu+TTVl5cMSwo52GFjc5zbSPOTWtkZYlhPA4TRNg64/3PAG2w0laYa4fQ+cDtQxChMAEy1ajMFBXcMV1bANmFijN+QdZgGeqfwmqNtCzRi8ZgdITN0xGKcoRGI8Z8XGA8LJDQkGBLFFZ/bwyXF0xdIp4XQWnePTwfgx50jkENu0EL/bTAsdBjiEaSYDYGxnUmURXKjFBYRU5GphlK7cK0mQxQP4x4yV1IPMGS82qFCnlJn3CIXjSFs1GO/X6JoByiGQeYTizGuRe2gOI86TVXIdKA/mNaXBjIzlB40ncsv5MxJHA9kzGaoUu852qPTAvdUYFuphBaoJVEmIhLjCGDYgpASU80DS98PsP/qXeJ2KQC4WUF4VV0v8yLz2mGQFrydRhg3zRx1MuQBS0kpcFYq4kGU0DyDI04ltD2nJEaAuEMeecXEJHqFX+eIuc6+FqmwQKM5bCIOLYBwjjBfpbg8CxFhgR3yn0P4a/2nuqv8gp4BV5DAQ/hryHe23qph/C3def8vL0CXoHXUED91/+2eR6OTg9ZDeNW8kWVeCGldhXzwssSedxAETcQliOgyBDkKRKbIeAHfwmGdeBNVBNAEk8s87jrMk7MTXXcX+cfE9KYOUsIL1korNVAGSiorIdIEQ4NdN5HWRSIAgeOvFuhmCHuxhijJ5x5ugRx7XLPOZ+yn6HVakmBr6EKEMQxurZAEVoUKDFelGiRdwdnUOUQQcxMZINcu1B3ZWJoQ4+1FsODAzZXmM35Wo0YC8IowihN0bcNNDrjyOMOa7hhOOyjkR1jPLYIigFUxlBpZ3RwgOxEd55J56W8CEcPBGoDa9FgSDGAQZYKhCftMZyYCEqNUBQpOuYMbZ3DjnqwZYEwbqNUMVLdrI4Hw84Jz1YgTiBcUUvmnTuUbYYGhTHopyP0OUZnHKcmREQpaBQZHSIueohsLvst4dgyRuv8CEq+szVITCZrdBDu1sH9kDGsEYNFN+iQ/pDFbST0/ucW4ShFXHQRmgyBZi5zIHqlAUPbawhnyLt7OA+yM5iEppRxEpRI01yMHWlzESqOMLABEhZuK0sk+RkSM5A4ikAr5IL1WiCcUMwCb4GEo/NgxFKzoN6nyIwkaiHGCMYwRQPoRROwjDoIO1WhtQJR3kOj6CNUFpGiIYEAziJmTm/ZB5PKfpOTGbFwcRZSUS1BhlFRIEwSDKJpDEsFE48hTzM0oghhmiJKR2jEEcpiJBBOj74UOjQOxAXCJVe+cOuj85+RIip1r8tsIOO2Wm2kegr9lJ75Jj42TzyEv8Ybq7/UK+AVeDUFPIS/mm5v9VUewt/q7fOT9wp4BV5NAfW/f7L1gxBujJHCbALhWokn3JgSeTSO0yxE3u9ist3CWKwRlUNXLI2VzmtPuKognDnHQbcqDkYPnMtLJiQTYFQQoDCEk1BA9qQ3Qhk0xdOMtI+xZoxYGURmiJCeytIKlBFockUvpcudHiv6LoxcGRSBdQXNaEgYlQjDkOyFLEoQNho4SAdIbYCstJiyBjPtFuIyR5H2YBgezAJuLLQmOcEJAkK4VYjVocyT4M/Q3jrPPSiGDm7KEqYxjSBpYvOEkKYl3H4yGGKukyAshsiGPUBH0FFL5l+Dl/MgG5igX4XZE/zCCsIN6Amn53WU5+gHLFGeYD+lk7WUquxzcY4JVkxL+7BliSBuwgaNCwi3LERG0C+R2LNzQKbRxBUKMyhHp2KEyI3FIB6HjRLsDkqUI3pMAyy2gLbKkfVOxMMbNcbcGOfGBBb94hg0wRx/bwwXLUETxyB13vBifEGK2G33MqgsQrvRwnSUIy5OYbMBAp1DRw3YIPpRCHcGi+9COI03We781mljXiD7JNNQxRnazRhTkUGc96SkP20tNkxgND3hrFBuYAnhzEdnsTbTgNHO3MJHZEfixVbZqSukBo1T3cGoVOgT2At6wmPxhCdFH4EpkUQ89SFKhrbXelsjkRfOANWQc1w/QssyaQyVOJW0gqTRwl4e4aiXogzbSLNDzExMoKM1wtEQIefBe/EWLOTGl2wF4aFRUJaF82jIcCkTOe1qkiNugNEpQh2h0WjiJItxNjAIkjGslg89hL/ae6q/yivgFXgNBTyEv4Z4b+ulHsLf1p3z8/YKeAVeQwH115OLwmw1jUtYrFRsZp0uV/SKXj96qre7Fk93zsTjujw/i8WpBjqhQqjpzb2oy8Yq5HW+rmaCcF0e7bxFmYPwIGCINT3ASvKRj88KbB/lODwdIbE55qcnMdmO0AktEla0rovFESYqzzGn2inoAWdOrEVR5fYyRzjIya5K4CglY0UKu0PmvvZxcjbCQhRibW4KE5GDVOYrk/9zhuHzwXtUOeGRpu+cBgOgEM+/CyUnStNokZclSoYGhwrPDwscHBVI0wKLbYNrc2MYi3ghy1m7cGxqVD/qXGoTujGcz5dQyzByC10UCEIaLCx6QYDMAhsnBY6OhuKlvzETYnmqgZj6kvx1IGHcaVXYXdZR5WUzL72qzy1j1OvQhuvndRZdFaCfGzw9GODsqEC72ZJ87fmOBvmU0M7QfRnje+sQ2GZF7qrY3kUetEXCEGvmbCuFUSPAUa/E470+0jOF6YkGrk0HmEpcWHegXW43zTZpvR+C1he1BOvcduoo19DDzJSEgikUGl2lcHRWYOu4lEiH2ak2VicDTIQKylipLM77Mz1cxpBabDRNsMgcDzFz5F0ouoNwGneAWCBWobQWu2mIg24fe/0CraSF6YlYdGpTXWMR0LDDqAO2+uM5l1x/F7LvSuYxMuLSWahy+DkHRotwGi9OS7zc62FoI0xNAvPMCY804pwGEveCLVxxATlXcp4kHN298mhEYs47Pe/y+qi6urWqGm1FbvH8MMPW3ikyE2NZ+xZlr/G+6i/1CngFXlEBD+GvKNzbfJmH8Ld59/zcvQJegVdUQJVm9IPV0YkHjsIdHTDQvCgLPNxJ8cXTYwkVv7m+gtvLU5hMAkbBIiRlVB5DAfAKxKGz88JdDFR3D+M6JKkQuWUF9QBahTgdjvBg4xTP93roBAbXVxaxMtvGZKwQcpB6jAqeatBvlCw+5b4K5dp6sReztGNiC6sSGDG0WSts9U5x/9kh9rsp1tpNvLe6hMWxGLG2Auxs6cRwc65Fmwpo+C99VuWhE6CZ50wgKxEpVlNnuL5FptsC0Y8Pevj22SF6wxI3pyPcXV/EXCcS0GcYuK0KfgkiVXAshdmCnviLnW86dLXH6XlNe1AEfFaQ1y30ihLfvDzAk+eH0EEDv74+g1tLk2ixY5d1cGeYT32p7zTbtYtPV7kxvpuvzRB+523nnp+igcP+AF8+28LW5gAT41P459uzWJ9tgffRBMgKLJnSXT8YNC75/6rPUn0X4ejSno4/p1YcgtXRm9judvG3Z1s4OkqxOD+Pj9ensTjG6ujE78xdbxn1wDu7c0MjQt1vXtIDRl2uDgAAGuhJREFUqrL4jFGQPZcWdS5a4qCM8HzrGA83DxHaPpYX53BvaQbTDeb4E7SplYumyKTnuCtLKO3RhMij84JmHJ1+a0YBBLIOZyx5OVB48nIXz/ZOsTDZwdL8LK5NdzDOvHG2pDPMyaYWhO2LPdXSoiwCLD3hF6+XOvidOnIfmd/+YG+ARxs7OEkV7t2IsTQ3h5lGA03D3t30hLMtG/eEaRZcPb3fzP93nQHc2G4MVz3dvVJDpnBAYZgW+Hqnhyeb++gVAdrxwHvCX/FN1V/mFfAKvLoCHsJfXbu39koP4W/t1vmJewW8Aq+ugLL5WV3E/OIuAm4uJ9x9VLewzCMmhB8ZfPr8BGX/GLevreDe+hymY+eJUyWLWdVM73Jc5V+BK9blaL5qkyUtmvi7ANZIXW2ogOHofTzYGeLZwQANleP2+jKuzY9hnCW9LXN6qxZYMquLPFqm+zqadRWnnR+ZYzioFI+m5OZabHSP8fV2D4cDg7VOA3dX2aIsRlCH6NrM5avLfBUUXeykl2Dk/LBV6y9Xw5xrq3KUqVHYQV4CD7eOcX/zBL0MuDOb4INri5hth1ACXrVhw/2X4HiuS3DRzsr1r3bwiqwnvbUJyQxJPh2m+JTtwzaOESUd/O7mPN5bm0WLVoP0THRlcTbLsvPyIKBWLbw058ve13X/7UpbXscxwhBZ0MFRv4+/PHyGJy+6mJiaxX+5u4zr8x3EJgOYSxxG0r6r6mTuzkC9v5pj/cAYXAe1jWNkwRg2Dw/x+ZMNbB/2sbS4hN/cXMDyeIKIqFiw1jz3j2NUOeEyxkVOOKvMVyEbbo3Scz0FGFquIxyaBI9f7OD+xh4iO5T2YR+uzGOy6XLkMRxKIT0E7FPPezktxCDhdge2ThuQM+HOss36UHFT9mOjF+Dh8y083j6Wyu5rywu4vTiFTly1hstZ8C6pWp1Ve1rPs+4bUBkZXA2F6rUiLz+XSnF/b4SHL7ZxOLL4eMlidWEB8+2OmDmkeCLPoHL97d09HHErKZXOyIgS1joTiSs458JWeLYk5740+OIwxaOtfXQLjWk18hD+6u+r/kqvgFfgFRXwEP6Kwr3Nl3kIf5t3z8/dK+AVeEUFlC1659XR63tIu7JL3k35OT2fZYlvuwp/fnqE0fEObq0v4961JcxGLp+ZRagElOVR9/Bmaq2DYgeclyC8gmg3AUKTxllviK/3Ujze6yEo+rhzbQXXFyYxKeDI8GEHvt8fQ1yJ0v+M7aCq8QgahZLcdvEGsqibsXhxcoS/bfdxMCyx0oxxZ3kei50mGppAxkleVN9mPq3EufOWQVYBIcHQ9fi+ALYKrHULhVF4uHmMb/YG6JsAd2YS3F2dwSRztgXCHdxJmDC/JRyLLnS7E/oIg4HLSRboJBi664Sdwg6Ghevh/WjrFEHSwW+uTePW0hSaLEqXdh2EhrF4cmvv7jnoE5CromnSUVruzxLkzFfXsMzTDzvoZQU++fY5nmyeYWJyGv98aw5rM01EZeoKekWxgG7dlk72/hzCuRfO2/6dMQj6FYTnQQe74gnfxk53iPm5efzT+izm24FAuMrZ79zBtJyPWgBzAeF1D29nMKqMDOUQln23gwjHtonn2wd4uHWIwA6xsjCHe4tTGOfUWR19OHIQHibf2dNab7dVVe6+FE+rYi+Yey8QHmJrEIkH+en+KRYaGVYWZnFjfgKtqDYKMPqBBglJ2q5qIlTGAreo8zFo4Lk43/w5cygCPDw2+PbFjkD4+1MjrC0tYr7dlpoBzvDFvuWE7Tr4vzpfDIUggMvrx61D0TAl17kDZSUXXuOTgxG+3tjBYWaxiNRD+Cu+qfrLvAJegVdXwEP4q2v31l7pIfyt3To/ca+AV+DVFVAjKYN+kctdf19js/ODs2WZ6yX8TQ/44/MuBkfb4gn/aHUMC3SIAnCNwFyWrktFdv8/JOhV2Fn7rp1P0aEo84oFexXQHRh8flDgwf4Z4ryPu9eXcHs+wgT7J18a42LGboygDC76hF8ay6YWET317N/NEHbL/Nocn+ycYmdY4Fozwnsr01hsA+OSJ0uDgoMnh+4KEds9EXPYRq1CPf63XktQMsTb5e5mzFU3wLd7Gf663UO3AO4txPhguYNp9nWutHHdu12sgKsNz2JcFiO0K/+629TalMFmZux1zhZuWaSRGuCLjR4ebJ8CUQMfrbTw3kID4xrS+KzeN3cP7gsrchfCa4Vm0TynP79cTjjznN0+896DADjLLP766BBPD88wNjGJ31zr4PpEJPdvynxdOPZ3x2AIOcPgGZb/3f7a0re62gP+7lQBOycF7r84kL2YmZ3FB0sJVpoKTcUx3KM+oILz5MzaBsPfVfYRFhurDUdyppjjbYFtC2welni8y+r3Z1icm8bd2RYWYiVIKg3cqloGtRaSs10fziqtQjD3smGqCutmbv7TIfBiF9g4yrDWGmBxdgJrU0r6eEtudpWWcV4jodKcNhlmvLPCPeutM3yeBdzqB/3aVJlrud8zePD0BAcDg3+ZDbC2NIX5FtCsUhkMO6G5Ayu613JwjFIVrLMOjYRB6ogQSq947gdbEQ60wkgp/Hu3wFcbh9jLLP5T7luUvfrbqr/SK+AVeFUFPIS/qnJv8XUewt/izfNT9wp4BV5VAVWUxSVPeB0I63LB2ZZMEJ2FqegozQ2+Pi3xl40uspM93F5bwgerE1hssGCaRVRV+HaTcRWlGdbNnF4H4a6ll/xWqqMzlNb1Wi4k/xw4Ps3w6cEA3xz3MZGPcHd9Cbdnm5iK6DWu+mmLN5z3qBBVHODsxawlFLeoQnqlZVpeSmQ2F5Bp8a/i2VGKT7e72B8ZXG8Bd1dnsdQJMCYeSYd953ApRa5cCDJzrF01dofosiaxUOTSw5uPlL28rcI3e0N8/vIEZzlwdzbCB2uzmGsADXku0b6quC356w6QJSdc+oRz5u73Lu+cue2uYFtRWqRhhH6h8OWLMzzYOoCKE/xqdQz3lsYEwiNTOPKzTn9nFGE4euGquOsIyrgQe7dHDEm2CBXznQOYQmEUBTjsG/yPZ3vYPuii2WzhP9+Zw82pBiL2p65z+6u5Ugw3V+elNta1cpPvZR1OQ9YJl6J0RuFEh9g7KvDF023s9UeYn5/DRyttrHUigfCY+fMSPs2pVmYdKYwm1cbcvTmGQC6Lj1VpCOy9LUkCGpsG2NgZ4NFuFzobSDHBe0ttLDS1hHKHYphwdQNYE106lFW5/tUxrvbcJTj80BhP+hZPNk+x2U0xH7OOwTzWpzXGNEuuURe3Dq6BP6kTNdiWzt21kEryYgKqXiv8ubGl1ErIlcIXRwW+ebaH/YHB7+ZC3FhdFMNRw1St7Wg9oRbsZFCVchADD18XLkhdogl4GjgD5vTTG16aHCnbxKkAf9xN8eDlnrS+u2s8hL/qm6q/zivgFXh1BTIxfbMWCmt/MI2GKTYhiiJHnmVo5CeYiTLMNixa5ZEzOTLdxz/eXgWCAsMywWmmsFNOy99DtuOMI/cZguZpFnN1Bn6akZ1Txj+8Al4Br8DbrICyJX151aPqVSywQXg2/JDOtFdXbjzNSvztuMAnL09gTg9wa2UR91YnsdwKXOknfrCvIFuAo3rTDJibWoF35fM+zzNXYV0gzPUNP+qm+OTgDA+7fczkmeRr35ppu7xz1wetyvnmPxlWW+Vrq8F5GHfdw7uGW0drJXLdkH7Qz45G+HzztILwEndX57A0FmGMPkTpWUXYrtyeyuU5i3mi+jDgCl0RyKopWYapO9/zULOkl5JCWl9tdtEjhE+FeH9tDnNNoFlIuXYxSVweQ/KTK/R3OecOW90aWD4+k+voLR2oCGeZwpfPuni4swcVN/Cb9QncWxwXCA/L1AEZIVuMA1VuMrVjgT0WBysDaII4/6gFJQrNO2cIbIig0EijCHs9gz+83Mfe7hEaSYJ/vfv/tHfuz23cRhz/ArgHKdm0KEqiXlasuomTTDyZTPtj//z+2KZJnMS2Er8t2SL1oEiKj7sD0NnFnSQ7aSaeSaaUtJxhHFvUAfgCPNxnd7G7hu1mHcZSDWt6QKLdMdTxDsBKgFyOg8E5nNdmrarz2nTeXkds0OipBN2TAt/8tIfu8BTt9grubzawdTNmD7XhsPNgvnm3jfNwdFedCac1VhpLaA0S6BPw7jngxdshdt4cI8qm2KRw9PV5rNTJI0zZyynMPxwvoJRvPAwuoVe2wekEynPnv9IG9evpyGHnRQe7/QmaWuPj7U1stzTmfc5VA5TLOY8AgT6V3qMRXTRYBGPCxTZKu5ineaGkdBoPjgo8evEWh2Pgi0XNuRLW5oDUka+8WjoB+UP286pwW6h37um7Uj62hJQJ1TzlKEwaIHxvzBA+RA23XUfC0S/znV36LgpcUgUyNhbS8wTd20oIpxKPNkc2naJOEJ7kDOE1exieAQztGPK6tArEBUZ5hP5UoYtlWJXA6jkkVE6ldHtUVUqotCtFeAmEX9rZlo6LAqJAhd0C4QLhAuEC4QLhsieIAqLALCiQUSSbJwinKJ+LEG6RZRlD+GKcoVWzmHPHAcI1HS6S16VVIHYY5QYnmUbXL8GpBM7MIY5DThulirNSobmOkHgq9fl+4qJLO3rpuCggClxTBcQTPicQLhAuEC4Qfk13ABm2KDBjClDkD0G4vgDhVK7TeYc8yzkcvRlN0Uod5h15wukslISjz9g0flh3IodhEaGfaRyggvB5xFGZyFQg/MP0lE+LAqLApVBAIFwgXMLRJRxdwtEvxe1aOikKXH0F6MgYHwm6AOGWj+uAPeG1rIfFKMdiYjHvuuIJvwJLwhmLYRFjkBOEL3NJTx/NI+Lym+IJvwJTLEMQBUSBX1FAIFwgXCBcIFwgXLYHUUAUmAkFKAMLJ8ekBKOUUpIrPFCJR8UQnuY9LJgpQ3iDErNxbpLzqhIzMQjpxAcpkEdgCB/mBodYgtdlODof/KYMOefh6JR4N/aUh0jC0T9IZPmwKCAKzJwCAuEC4QLhAuEC4TN3a5YOiQLXUwE6CX5eoeIcwilxK0F4kp1D+C0+E15Whriecl2JUU8NcGoTnBYRDtUyPGVHN3XEZZJRhvBQKAWFNoi8ljPhV2LmZRCiwPVWQCBcIFwgXCBcIPx67wMyelFgZhSgyhYXIZwreKiYq6dMplNE4x4W6Ex4zaPpSwg/r/EyM+OQjvx+BcaRwcimGLsEh2qJy4U6XUNqyNtNlVtyuNLxnWsD4xS0JGb7/QLLJ0UBUWAmFRAIFwgXCBcIFwifyduzdEoUuH4KEGydQziNnyA84SKXWZ4jnpygoSdoJhaL6uTs/Pj1U+rqjHhoYoxcipGL0SMIVxGcTpFQzlRCcn8RwhWMMwLhV2f6ZSSiwLVVQCBcIFwgXCBcIPzabgEycFFgthT4LQgvrEOS9THnTtEwGZZ0H0YrKD4/Lq/LqsDAJGcQfqJa70G4h/HZBU+4QPhlnWfptyggCryrgEC4QLhAuEC4QLjsDKKAKDBDCniuER5elSdcw3kgLgZI8xPM+TFWozFiQxCezVDfpSsfqkBPpxh7CkePcaIpMVscPOFwwRMOgfAP1VQ+LwqIArOvgEC4QLhAuEC4QPjs36ulh6LANVLAQ3vLJcAJxwudwNJflEFqT2Emx6jZIdrxCLXYQFuB8Mu8OI7PIDxlCIeOuUxZDMqVX0E4JeADqISd8QZKzoRf5imXvosCogCZmL3NzlOaKM1WZ9r0lFJwzsE6QBtKUQlMM4sfjgv863UPrn+Auxur+HRzAetzVC7CwzjHSTTo5ZWGVeFaxlO2U2qMc1uWwnt466CimAtQ0G9R4pWjkyn+fTDAzskpWnmGe5truNuax2JCG3D4fc9/0l9NqBHKm/MIHhFv0oWi4hXhqtqX7TmHTKew0Hh+NMG3u310Jw53/gwI9wqPuqf4YbePYQ7ca0b47PYylutAvchJUNbZqTLTiKIHDupnGJdXpCb1XpVjsABZ+rXhFCUjFWOQKTx4foKdNx2otIavtm7h09UGGhqI7JR1IF28pjmtvApFyC6qDIw10C7Md2EsCk1XzhC5CNpqTOMYnaHDP1930dk/Qi1N8Y97a9hu1mGsQ0rzyKVhDBy1FSbkfByemqeyMeV64hN9DvAZvI7gvEJPJeieFPjmpz10h6dot1dwf7OBrZsxagCMy/n3g1YX26B/Dy86O8afoTXmSTHqlAMl97Ew2HPAi7dD7Lw5RpRNsdlexqfr81ipK9DKU25KLbFeDnEYBv27L9tQv90G9evpyGHnRQe7/QmaWuPj7U1stzTmfY6Ivjou5zmFohyvMY9I0wxXbfxiHDRfNG00Lxq50nhwVODx87c4mAD3FzXubq1jbQ5IXV5+ln6BNNIoyoyyoR0an4an7wr/vPwaVevN5yhMKhAu24EoIArMjALhHnwO4XkJ4VpHSO0IenyIpBgwhM8lMTTtefK6tAocqgQT1DF2BOEtKJ2UEE77WwnhmvZ2z/u6Fgi/tHMtHRcFRIFzBZTPKcArvILVuWQaMjoy/zA6wTqHoijwuA98/bqP7KSD7Y1VfHGnicVYwTqPuiLEJRCi60SMfsxppcXyPNlKuJlSbU/vXJkJU6GwQG84xcODKZ4cnKKOKe5ureGjlRStiK7jEXnLsBVeoQ3usiNQIyb3sJo+QxjrYQoFGEM8g7FSbAJ43R/gu70+OqcFtubquLe5grWbCg1mYw/LxoLQRuQMVFUbQwPErWQEeKcNR8ALOAtksQaZNX7e7+LbVz0McoXP2vP4fGsNrVQhZuij7K/RmeBhbynHZKgUR8QQSX0NIAWofII4DrVSx9A4zTy+e9rBj7sdqKSGr7YXcW+9hRsE4W4KRXDqCUQJTgFD88lGEg8fWVjSTpFCpGt4K5tBRYbXwUAZHI0s/vPkNZ696eHWwiL+fncJ2606w2tsJzA0f17BktHDe8pnehYWSKD9a21oAmsy6miFY2i83D/Bw1f7OD4+xvpqG1/eWcH6zToS6llu2ehAoE9gWS5NPh/GK0s5WO4NI20YQ8BQ1o/e+9bj5Ztj7OwdwGcTbK628flGE+16zKsHGX3W/KKNyJNnhS5YoEBSorkp1zcVrs2hTMJW+RcDj6e7h3je6aO1YLHRXsHdVgOtSAfsLcgoECaSliP1kv6IeME6Bn7Si00lmsYRvkO0Bi0bszQeHhR49IyMFQW+XPfYWl9D+8Yc6uWYXT6F0x4qCp9Xnq6jYGjt0lpW1AceMWypJbVAyWfJ3DCywIP9KX7e7aCfaywnx6hFERppimYUIyFvk3bwaQSvac5pzYR2eBy0rlT1vZRbrCggCogCf6wC3ntUb35e4X0aHJa+qAZI1ACRKpD4IYxnVwJQkDmXDLV0j+cHBX57fW7I/WN7KVcjY7ZDBN5DeX+zbFDm3Zns8FQD3CtMUUfhI35ifGY22PHDu6MKTiB6aXYiyEsUEAVEgaupgLKu3MlKwqmInB6nSz9teHCnt/V4eGTx9asTZIMuPlpbwRd3FrCUaAboGybgUFVUorpWdZ3g06yw2Z/9H4Eie2g90Du1eNgZ46fukCH8L5uruL2cohUDsUKAs9JjHPyJ4aUdeSwD19ryygzhIcsL3/Qn/DPg9WCE798M0R1Z3J5L8fH6ItZuADdKI0Tpj+ZxkE9d2aAFXftX2yiNDNYq5IagxuPnbg/f7/UxKAw+WUrx2cYymjFAvvgAYWXfCYDL/jN2GTJKkOEjGAwqCNfOnm1IYyhMCuD7lz083OsCSQ1fbjXwSfsW5lkjaiPMRDWPBOEM+9SGJngNM8EQXoE+hz0oHmcfCr3MMeg/3++jcauJv20vYOtWjJQea3wGzVAX+hq0qry7wXNNJplqtqo2tPMheAEA5bV9dTjGzu4Ber1jrK6s4P7WItpzMWMvzylPbtCiXKIB9vlvpTGhHMeZVmwtD2PveOBVZ4if946giikD8r3Vm1hK2AwC6g9f7b026NEg9PJiG2HWgpeaIjJCZMLLkcezvT5edIdoLRRYX1nCnYV5NA3pVI4jBB28Mw5qn2rc0jXpOmHtVr7/MIMUjEf/9qhn8fh5F4djh/tti9trbSzXkzMIB0WtKA9FgMzzQX2laILye6w8R15U3+WLtzMyC9F6etCZ4slulyG8nRyhFsdoJEkJ4REMrc3ECIRfzb1ARiUKzLQC7wN4BeF1P8UCRkhUH0ZZ1DFEVEVFWd6twg5HGwoBOIN4dd58pod8KTvHDhhvOKM576EM4bTzhAe0QtX4aMEENeSgndZgz6yE/f0CgPPWLxB+KdeAdFoUEAV+nwJqnJVbWUnKDE0MrcETXvrRQKxeFBY7PYfv9gbIBge43V7Cp3cWsJwY2MJj3gQ4Cr9T4XaF4AHAyULNTnD+j0FB8EA/MeRNJ094hp2jDE8PTpG6Ce5stLHRIghXiLUPiTrOfPcBACmMPbbBw0cgwjDCHl6PqABMZFBYj3EJWrv9AR51xuiOHDbqMf661kJ7Hgyw2ngeawA+ysJJ7xDCS7qQR9a910biwljzwqNIyQ/r8aRzhIf7IwwKjbvNGPc2ltBMNeKCvNSE9oSs517qyIU+5+wJD3CXl/oTPBubQZsQbpwbhdPc4wcKR+8cAnGKLzZu4pPVW5gj8MunUBTyXSJj5Qln7QkrqY2AzIyaDMjcBnl3DXtGTyON3tjh+2cdvDwc4mZjAV991MBHCwki5xDZCbQJFm26Ds8tz2/wMNAY2BNewjB729n7S/Cq4CODYwXsdUd48uYIvV4P7eUlfLbZxNrNFDHZA4o89FNr9iBXayviHlaATGaZKnQ/fIZ88ATtFMh24DX2ugM8fduDLjKsLi/h49UbWE6p1qiHLoLX3NNa/F9tUI1aHocOLbFBI4c3MQqv8XIIvNrv49XhKRYbOVaXW9hauIEWRaBbGjOtTTI++LKNMO9RGUJPShWVl5oeQkrTkinD0cmz/fjQ4qdXXRxPgc+XMmysrmCpXkPdBeOUsxS6Th0jL3UJ4R5IbLgevSmsvfKEnxnYvMMUCtPC48eDDE/fHLDhaI0g/KInPDLQAuG/764qnxIFRIE/XIEKuoPtMnjF6ZW6KRp+gkT3ETGED5AQhNNNriAAryC84I08QLhE7fzhE1ReMBx9okgsMnSQ65ve4YmKTPWZqqFwFNFXQ+bJa67RjVrvAPhFr/if1U+5riggCogC/28F/gvdUHrkB7fU6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322"/>
          <a:stretch/>
        </p:blipFill>
        <p:spPr bwMode="auto">
          <a:xfrm>
            <a:off x="436332" y="908720"/>
            <a:ext cx="3111897" cy="571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779912" y="1150605"/>
            <a:ext cx="3263787" cy="1508105"/>
          </a:xfrm>
          <a:prstGeom prst="rect">
            <a:avLst/>
          </a:prstGeom>
        </p:spPr>
        <p:txBody>
          <a:bodyPr wrap="square">
            <a:spAutoFit/>
          </a:bodyPr>
          <a:lstStyle/>
          <a:p>
            <a:pPr>
              <a:lnSpc>
                <a:spcPct val="115000"/>
              </a:lnSpc>
              <a:spcAft>
                <a:spcPts val="1000"/>
              </a:spcAft>
            </a:pPr>
            <a:r>
              <a:rPr lang="ru-RU" sz="1100" dirty="0">
                <a:ea typeface="Calibri"/>
                <a:cs typeface="Times New Roman"/>
              </a:rPr>
              <a:t> </a:t>
            </a:r>
            <a:r>
              <a:rPr lang="ru-RU" sz="2000" dirty="0">
                <a:latin typeface="Times New Roman"/>
                <a:ea typeface="Calibri"/>
                <a:cs typeface="Times New Roman"/>
              </a:rPr>
              <a:t>С </a:t>
            </a:r>
            <a:r>
              <a:rPr lang="ru-RU" sz="2000" dirty="0" err="1">
                <a:latin typeface="Times New Roman"/>
                <a:ea typeface="Calibri"/>
                <a:cs typeface="Times New Roman"/>
              </a:rPr>
              <a:t>несплошными</a:t>
            </a:r>
            <a:r>
              <a:rPr lang="ru-RU" sz="2000" dirty="0">
                <a:latin typeface="Times New Roman"/>
                <a:ea typeface="Calibri"/>
                <a:cs typeface="Times New Roman"/>
              </a:rPr>
              <a:t> текстами  мы начинаем работать с самых первых уроков математики в 1 классе.</a:t>
            </a:r>
            <a:endParaRPr lang="ru-RU" sz="2000" dirty="0">
              <a:ea typeface="Calibri"/>
              <a:cs typeface="Times New Roman"/>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7559" y="5157192"/>
            <a:ext cx="3130785" cy="136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3779912" y="2602647"/>
            <a:ext cx="3384376" cy="2554545"/>
          </a:xfrm>
          <a:prstGeom prst="rect">
            <a:avLst/>
          </a:prstGeom>
        </p:spPr>
        <p:txBody>
          <a:bodyPr wrap="square">
            <a:spAutoFit/>
          </a:bodyPr>
          <a:lstStyle/>
          <a:p>
            <a:pPr lvl="0"/>
            <a:r>
              <a:rPr lang="ru-RU" sz="2000" dirty="0">
                <a:solidFill>
                  <a:srgbClr val="333333"/>
                </a:solidFill>
                <a:latin typeface="Times New Roman"/>
              </a:rPr>
              <a:t>Работа с </a:t>
            </a:r>
            <a:r>
              <a:rPr lang="ru-RU" sz="2000" dirty="0" err="1">
                <a:solidFill>
                  <a:srgbClr val="333333"/>
                </a:solidFill>
                <a:latin typeface="Times New Roman"/>
              </a:rPr>
              <a:t>несплошными</a:t>
            </a:r>
            <a:r>
              <a:rPr lang="ru-RU" sz="2000" dirty="0">
                <a:solidFill>
                  <a:srgbClr val="333333"/>
                </a:solidFill>
                <a:latin typeface="Times New Roman"/>
              </a:rPr>
              <a:t> текстами на моих уроках математики построена таким образом, чтобы она являлась лишь частью урока, дополняя и внося разнообразие в основные этапы урока.</a:t>
            </a:r>
            <a:endParaRPr lang="ru-RU" sz="2000" dirty="0">
              <a:solidFill>
                <a:prstClr val="black"/>
              </a:solidFill>
            </a:endParaRPr>
          </a:p>
        </p:txBody>
      </p:sp>
      <p:sp>
        <p:nvSpPr>
          <p:cNvPr id="7" name="Прямоугольник 6"/>
          <p:cNvSpPr/>
          <p:nvPr/>
        </p:nvSpPr>
        <p:spPr>
          <a:xfrm>
            <a:off x="307975" y="332656"/>
            <a:ext cx="7432377" cy="523220"/>
          </a:xfrm>
          <a:prstGeom prst="rect">
            <a:avLst/>
          </a:prstGeom>
        </p:spPr>
        <p:txBody>
          <a:bodyPr wrap="square">
            <a:spAutoFit/>
          </a:bodyPr>
          <a:lstStyle/>
          <a:p>
            <a:pPr marL="758825" algn="just">
              <a:spcBef>
                <a:spcPts val="5"/>
              </a:spcBef>
              <a:spcAft>
                <a:spcPts val="0"/>
              </a:spcAft>
            </a:pPr>
            <a:r>
              <a:rPr lang="ru-RU" sz="2800" b="1" dirty="0" err="1" smtClean="0">
                <a:solidFill>
                  <a:schemeClr val="tx2"/>
                </a:solidFill>
                <a:latin typeface="Times New Roman"/>
                <a:ea typeface="Times New Roman"/>
              </a:rPr>
              <a:t>Несплошные</a:t>
            </a:r>
            <a:r>
              <a:rPr lang="ru-RU" sz="2800" b="1" dirty="0">
                <a:solidFill>
                  <a:schemeClr val="tx2"/>
                </a:solidFill>
                <a:latin typeface="Times New Roman"/>
                <a:ea typeface="Times New Roman"/>
              </a:rPr>
              <a:t> </a:t>
            </a:r>
            <a:r>
              <a:rPr lang="ru-RU" sz="2800" b="1" dirty="0" smtClean="0">
                <a:solidFill>
                  <a:schemeClr val="tx2"/>
                </a:solidFill>
                <a:latin typeface="Times New Roman"/>
                <a:ea typeface="Times New Roman"/>
              </a:rPr>
              <a:t>математические тексты</a:t>
            </a:r>
            <a:endParaRPr lang="ru-RU" sz="2800" dirty="0">
              <a:solidFill>
                <a:schemeClr val="tx2"/>
              </a:solidFill>
              <a:effectLst/>
              <a:latin typeface="Times New Roman"/>
              <a:ea typeface="Times New Roman"/>
            </a:endParaRPr>
          </a:p>
        </p:txBody>
      </p:sp>
    </p:spTree>
    <p:extLst>
      <p:ext uri="{BB962C8B-B14F-4D97-AF65-F5344CB8AC3E}">
        <p14:creationId xmlns:p14="http://schemas.microsoft.com/office/powerpoint/2010/main" val="104683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p:cTn id="19" dur="1000" fill="hold"/>
                                        <p:tgtEl>
                                          <p:spTgt spid="1027"/>
                                        </p:tgtEl>
                                        <p:attrNameLst>
                                          <p:attrName>ppt_w</p:attrName>
                                        </p:attrNameLst>
                                      </p:cBhvr>
                                      <p:tavLst>
                                        <p:tav tm="0">
                                          <p:val>
                                            <p:fltVal val="0"/>
                                          </p:val>
                                        </p:tav>
                                        <p:tav tm="100000">
                                          <p:val>
                                            <p:strVal val="#ppt_w"/>
                                          </p:val>
                                        </p:tav>
                                      </p:tavLst>
                                    </p:anim>
                                    <p:anim calcmode="lin" valueType="num">
                                      <p:cBhvr>
                                        <p:cTn id="20" dur="1000" fill="hold"/>
                                        <p:tgtEl>
                                          <p:spTgt spid="1027"/>
                                        </p:tgtEl>
                                        <p:attrNameLst>
                                          <p:attrName>ppt_h</p:attrName>
                                        </p:attrNameLst>
                                      </p:cBhvr>
                                      <p:tavLst>
                                        <p:tav tm="0">
                                          <p:val>
                                            <p:fltVal val="0"/>
                                          </p:val>
                                        </p:tav>
                                        <p:tav tm="100000">
                                          <p:val>
                                            <p:strVal val="#ppt_h"/>
                                          </p:val>
                                        </p:tav>
                                      </p:tavLst>
                                    </p:anim>
                                    <p:anim calcmode="lin" valueType="num">
                                      <p:cBhvr>
                                        <p:cTn id="21" dur="1000" fill="hold"/>
                                        <p:tgtEl>
                                          <p:spTgt spid="1027"/>
                                        </p:tgtEl>
                                        <p:attrNameLst>
                                          <p:attrName>style.rotation</p:attrName>
                                        </p:attrNameLst>
                                      </p:cBhvr>
                                      <p:tavLst>
                                        <p:tav tm="0">
                                          <p:val>
                                            <p:fltVal val="90"/>
                                          </p:val>
                                        </p:tav>
                                        <p:tav tm="100000">
                                          <p:val>
                                            <p:fltVal val="0"/>
                                          </p:val>
                                        </p:tav>
                                      </p:tavLst>
                                    </p:anim>
                                    <p:animEffect transition="in" filter="fade">
                                      <p:cBhvr>
                                        <p:cTn id="22" dur="10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p:cTn id="27" dur="1000" fill="hold"/>
                                        <p:tgtEl>
                                          <p:spTgt spid="1028"/>
                                        </p:tgtEl>
                                        <p:attrNameLst>
                                          <p:attrName>ppt_w</p:attrName>
                                        </p:attrNameLst>
                                      </p:cBhvr>
                                      <p:tavLst>
                                        <p:tav tm="0">
                                          <p:val>
                                            <p:fltVal val="0"/>
                                          </p:val>
                                        </p:tav>
                                        <p:tav tm="100000">
                                          <p:val>
                                            <p:strVal val="#ppt_w"/>
                                          </p:val>
                                        </p:tav>
                                      </p:tavLst>
                                    </p:anim>
                                    <p:anim calcmode="lin" valueType="num">
                                      <p:cBhvr>
                                        <p:cTn id="28" dur="1000" fill="hold"/>
                                        <p:tgtEl>
                                          <p:spTgt spid="1028"/>
                                        </p:tgtEl>
                                        <p:attrNameLst>
                                          <p:attrName>ppt_h</p:attrName>
                                        </p:attrNameLst>
                                      </p:cBhvr>
                                      <p:tavLst>
                                        <p:tav tm="0">
                                          <p:val>
                                            <p:fltVal val="0"/>
                                          </p:val>
                                        </p:tav>
                                        <p:tav tm="100000">
                                          <p:val>
                                            <p:strVal val="#ppt_h"/>
                                          </p:val>
                                        </p:tav>
                                      </p:tavLst>
                                    </p:anim>
                                    <p:anim calcmode="lin" valueType="num">
                                      <p:cBhvr>
                                        <p:cTn id="29" dur="1000" fill="hold"/>
                                        <p:tgtEl>
                                          <p:spTgt spid="1028"/>
                                        </p:tgtEl>
                                        <p:attrNameLst>
                                          <p:attrName>style.rotation</p:attrName>
                                        </p:attrNameLst>
                                      </p:cBhvr>
                                      <p:tavLst>
                                        <p:tav tm="0">
                                          <p:val>
                                            <p:fltVal val="90"/>
                                          </p:val>
                                        </p:tav>
                                        <p:tav tm="100000">
                                          <p:val>
                                            <p:fltVal val="0"/>
                                          </p:val>
                                        </p:tav>
                                      </p:tavLst>
                                    </p:anim>
                                    <p:animEffect transition="in" filter="fade">
                                      <p:cBhvr>
                                        <p:cTn id="30" dur="1000"/>
                                        <p:tgtEl>
                                          <p:spTgt spid="102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A+EAAAUuCAYAAAAV1ze9AAAAAXNSR0IArs4c6QAAIABJREFUeF7svWeXHdd57/mrfFLnhA5IRBSDGCWKtLJsy7J9x/a1PTNr3TtrXa9Z99W8ms8wr+abzHh5brAtX4uSTEkkRVJiAAGQIBKR0Y3uRseTKs96dp3TfRqBZEsAiQaeolp9unG69t6/vU9V/feTrBNzCzl6KAEloAR+DwIWYGOR5TlyQUmtnMy8gjzNsLIcspy0FVKrVNk9OUrFTbfXYg6WnNKy5f/IsTstQJpmkLRJ4og0apHEIVkSM5xdunMbtpxDDyWgBJSAElACSkAJKIH7SsDKgJgk88ksD9x+CEZx/TJ2qY/ccjrPdhmWPFAiz5IPhzw1QzdjgsSS51aLDIultWUsFeH3ddnpyZXAI0HgM0V4mkPeFeEVdk+O3TMRnuciwlNIQ5IoJIvbxfdURfgjsfh0kEpACSgBJaAElMCDS0BFuIrwB3d1as+UwM4m8GkiPEvS2yzhe6bEEi7bg9s47mIJ3xDhPZbwVCzhaaKW8G3g1bcqASWgBJSAElACSuCeE1ARriL8ni8qPaESUAKGwGeJcMRdvOOO3letsmdKLOH3SoTnJEm64Y5eWMLbRoSP5JfvPEPqjq4rVwkoASWgBJSAElAC95+AinAV4fd/lWkLSuDRJPBpIjyNE6xb3NH3TI9TvYciPI6Tre7onZjwUa6oCH80l6SOWgkoASWgBJSAEngQCKgIVxH+IKxD7YMSeBgJfJYI71rCs3ZErVLhvojwO7ijqwh/GFebjkkJKAEloASUgBLYMQRUhKsI3zGLVTuqBHYYgc90R08y8izbyI6+d+beWsJ73dElO3oaR1sSs1lFuk06aTc3v+8wztpdJaAElIASUAJKQAnsKAIqwlWE76gFq51VAjuIwGeK8DQzpcqKEmUV9sxMULuH7ui3xYTfUqJMRfgOWkzaVSWgBJSAElACSuDhIaAiXEX4w7OadSRK4MEioCL8wZoP7Y0SUAJKQAkoASWgBB4IAirCVYQ/EAtRO6EEHkICKsIfwknVISkBJaAElIASUAJK4PcloCJcRfjvu4b075WAErgzARXhujKUgBJQAkpACSgBJaAEbiOgIlxFuH4slIASuD8EVITfH656ViWgBJSAElACSkAJ7GgCKsJVhO/oBaydVwIPMAER4ZL8LM1z08vUysk7r7MkxZQoSzOy5mZitoqXbW9EOVhyesuW/yPHRn6UdjQx2/ZQ6ruVgBJQAkpACSgBJfCFEFARriL8C1lo2ogSeEQJGBFOXghj+a9HhFud7Oi5iPBykR297KsIf0SXig5bCSgBJaAElIASeFQIqAhXEf6orHUdpxL4MgioCP8yqGubSkAJKAEloASUgBJ4gAmoCFcR/gAvT+2aEtjxBFSE7/gp1AEoASWgBJSAElACSuDeElARriL83q4oPZsSUAK9BFSE63pQAkpACSgBJaAElIAS2EJARbiKcP1IKAElcP8IqAi/f2z1zEpACSgBJaAElIAS2JEEVISrCN+RC1c7rQR2CAEV4TtkorSbSkAJKAEloASUgBL4ogioCFcR/kWtNW1HCTyKBFSEP4qzrmNWAkpACSgBJaAElMCnEFARriJcPyBKQAncPwIqwu8fWz2zElACSkAJKAEloAR2JAEV4SrCd+TC1U4rgR1CQEX4Dpko7aYSUAJKQAkoASWgBL4oAirCVYR/UWtN21ECjyIBFeGP4qzrmJWAElACSkAJKAEl8CkEVISrCNcPiBJQAvePgIrw+8dWz6wElIASUAJKQAkogR1JQEW4ivAduXC100pghxBQEb5DJkq7qQSUgBJQAkpACSiBL4qAinAV4V/UWtN2lMCjSEBF+KM46zpmJaAElIASUAJKQAl8GoEU8og4D0hxwe3HKo3h+iWc8gC55YBlAxmWJefJzX8Pw2H2H8yYILFsciwZJUtry1gn5hYejlE+DDOlY1ACO5iAivAdPHnadSWgBJSAElACSkAJ3BcCKsJVhN+XhaUnVQJKQAioCNd1oASUgBJQAkpACSgBJbCVgIpwFeH6mVACSuC+EVARft/Q6omVgBJQAkpACSgBJbBDCagIVxG+Q5eudlsJ7AQCKsJ3wixpH5WAElACSkAJKAEl8EUSUBGuIvyLXG/alhJ4xAioCH/EJlyHqwSUgBJQAkpACSiBzySgIlxF+GcuEn2DElACvysBFeG/Kzn9OyWgBJSAElACSkAJPKwEEsgiEqtMZnkmO3rmD+O4AW55ABwPy3ZMdvRcvnLJkt5JKb7DkWh29B0+gdp9JbATCKgI3wmzpH1UAkpACSgBJaAElMAXSWBThOeWRy4i3BvG8VSEa4myL3IdaltK4CEloCL8IZ1YHZYSUAJKQAkoASWgBH5nAirCBZ3WCf+dF5D+oRJQAp9GQEW4rg8loASUgBJQAkpACSiBrQRUhKsI18+EElAC942AivD7hlZPrASUgBJQAkpACSiBHUpARbiK8B26dLXbSmAnEFARvhNmSfuoBJSAElACSkAJKIEvkoCKcBXhX+R607aUwCNGQEX4IzbhOlwloASUgBJQAkpACXwmgQTymDgPNrKjE4zgeCWcUr9mR/9MfvoGJaAElMCnEFARrstDCSgBJaAElIASUAJKYCuBO9cJl+zoKsJ1rSgBJaAEfk8CKsJ/T4D650pACSgBJaAElIASeOgIqAiXKdXs6A/dwtYBKYEHg4CK8AdjHrQXSkAJKAEloASUgBJ4cAioCFcR/uCsRu2JEnjoCKgIf+imVAekBJSAElACSkAJKIHfk4CKcBXhv+cS0j9XAkrg7gRUhOvqUAJKQAkoASWgBJSAEthKQEW4inD9TCgBJXDfCKgIv29o9cRKQAkoASWgBJSAEtiZBCwR4TFx5pPigtuPVRrV7Ogn5hbynTmj2msloAQeJAIqwh+k2dC+KAEloASUgBJQAkrgASBgZUBMkvkkuUPu9GGVxowId8taouwBmCHtghJQAjuZgIrwnTx72ncloASUgBJQAkpACdwHAirCDVTNjn4f1paeUgkoAVARrqtACSgBJaAElIASUAJKYAsBFeEqwvUjoQSUwP0joCL8/rHVMysBJaAElIASUAJKYEcSUBGuInxHLlzttBLYIQRUhO+QidJuKgEloASUgBJQAkrgiyKgIlxF+Be11rQdJfAoElAR/ijOuo5ZCSgBJaAElIASUAKfQkBFuIpw/YAoASVw/wioCL9/bPXMSkAJKAEloASUgBLYkQRUhKsI35ELVzutBHYIARXhO2SitJtKQAkoASWgBJSAEviiCKgIVxH+Ra01bUcJPIoEVIQ/irOuY1YCSkAJKAEloASUwKcQUBGuIlw/IEpACdw/AirC7x9bPbMSUAJKQAkoASWgBHYkARXhKsJ35MLVTiuBHUJARfgOmSjtphJQAkpACSgBJaAEvigCKsJVhH9Ra03bUQKPIgEV4Y/irOuYlYASUAJKQAkoASXwKQRUhKsI1w+IElAC94+AivD7x1bPrASUgBJQAkpACSiBnUkgASsFu0KYQJyXcSrjlCp94FXB8bBsB8jI5SvPkGfKh+Ew+w+doSSWTY5FhsXS2jLWibmF/GEYpI5BCSiBL5eAivAvl7+2rgSUgBJQAkpACSiBB4+AinCZExXhD97K1B4pgYeCgIrwh2IadRBKQAkoASWgBJSAEriHBFSEqwi/h8tJT6UElMBWAirCdUUoASWgBJSAElACSkAJbCWgIlxFuH4mlIASuG8EVITfN7R6YiWgBJSAElACSkAJ7FACKsJVhO/QpavdVgI7gYCK8J0wS9pHJaAElIASUAJKQAl8kQRUhN9RhB+fu7q9xGy5ZZK85RbIHxbfbfOD/N7Jwc7BzcDOivc2/WRbMy2Z4zbObUHWacPqtCHnltemjU5/Qvd3b8Oc/z60YUYh/9tgVYxrI01e57WhZP5BBihp9G4/hOnG0fO6e8aiDWujrXvZhpeZGSa15KtoQ1532yjmxTJzIf2U7iV2N6tht7NmRpG8gMVR/NwZOHYuLXT/pTcjYneE3fbuli1xk9vWv9iElVuSdbGXv5xL3t39i80+FCOS9ZV31p98zwu+lqy/3IzVrPlMzlCse8OnO5CernbX820zKycTuua9ufmvd6K7p5B+dN5ClveTd962ybPLVE5TjGijJ9IxO+2ctjvmzvTlnXf1zKch1G1gW59cSDsjMCPpnCNPM6w0Q77nzZBaucKemQnK/p3X+l2bFN4ybkvmSfpdjF7aSZIUkjZJHJHF8j0kS2KGs0vFjHezbN76fZvj07crgYeFQC7Xs+6NpXMN7714bV6+uvcnufb1fGbNh3Hzqt3N/tq9pheXeQsrk4y3eigBJaAElMCjS+DuItzya+S2a57tLHNfkSfIbT4fPsBgPzU7+vEbl7Ylwi25qeYWWaG7jUDJsDdEiCfCO4cgEXFSCLOVSrgtPF0Jkdqd83cFckfo+KmFnYGfiugv+tMI7nEbSSEoTRtmM2H7bYiQEakgOkvS0eeW1SNeNx9xRIB2n2dya3MzoVdu9orw3mcfSXTfedb5nG1If7qCbKtUv1sbpTQzLBK7ENciNGOjVwtB55hNEcvMhbyW8YZOUWqgeNem4LbN74qfu3034jyTNVSMuDv/3ddslCkopOWdjs1zSV82P7xFe8WR9gjR4jyFAN5srytpi9/L/Ll5hlmH5u+zQpBbIrgLJvLlZcVr2YCK7J7NhF4Rvvkcu0VmG7GfO+accmRbNmGK8xabWwK2eJ2kExtj6h1focxzM/6tIjwld3o3qeyN9siL18VFYLPvMr7tHiKGDR/53jNKFeHbJanvVwL3n4CI8Ewu2J3D6rkPFdel7r90rguywbpxDZXL5+bfyrk2xffma3PO1Lv/g9EWlIASUAJK4AEm8CkiPOgjt5yOgUVKkxVP/1uNUg/w0D6ja58qwt9bWN+WCC+e3i0jTDZEeOceLUJMxLG8wzMCuRApkbsp+j4PRrGgi3jvtrFpeZW/LoSeNCltdK3jbflhG4cR1p/SRtfa7nWs7jKmbbchIjzvWE+70tNY8bYe8qDSPbZYGnretsXo0PP7wkL6WW0UY/1d2wh6RLhYwEVoJT1iU+bZiPBMhHixLiIjwnus3Z2HtEIgd02aGz3aIsJ7frsFVGHpv7MIv1009liCO2fpFeGbMESEdgT5xjwUIlzYulkhwuVIekS4/Cz/XrynWIcy9tC5fX7N5eTO3Tbr+dPmprBIF54IZvXLZ8pe6fFCEc6yMWKTbkhv14ypeES2zSZBOYl75l9OuXWzQEX4Ni4e+lYl8LAQ6PV4ufXa2rnXbxlqV3jLhWjLk0OvCO/9i46nz8PCS8ehBJSAElACvwMBFeFGR9xaJ/yDG2vbE+GdB/2uRbAryroioyvCjVDuaC3rLi7Wd5tFNy2sqr1Cv3B/7lghO0K/K8bl93HPjv7nWR29bRhZuOFiXbzunu73acMIZOM+22sjuF2NdS3A0m9xeb7jcZdfO92HqPvYhi/u6B1LeOH5ANmGu/nmPMvGSVeEx3avCDcj65jdu5ZwM5sbQy3c0W9ls/Xnra7kWyn1uqB3VsptGMUDYCvGrjX8VhFeiNeuCN9Y63bHQabTrcLToQiLMOJYNpyc23uy0ZE7CXH5u41x377vtyWAodN517mx4Usgu4fSixSHTF6LtwVdEV48ALtZTiDu2ls2Azq7aOZ3XSpdYV5sLmz3UEv4donp+5XAl0jgVt3cK8Ll0mEuAbdctG4V4bcJ8VvHI7E7d92B/BIHr00rASWgBJTAF0dARbiwvk2EH7+6tL2nbaPiO3HaHeFqxHJHnBkp1bm5m0f6HErJ9lxb/cxGjOe95+2+7mjarW2YeOXttRGkthHavW2Iu3VXMBtZ1juO36ENEwm3HbrCc5ufiC+iDa/jBi19685zr2W3641gXLI77uSxuJb0xHxvvN4yT5twLPnL7bDaJifzdhMT3m2k98GwK0h7rdi2cVT30nTDBX1jI6jTdvcM3Y0a4RBtcxhGJm9z3J5zpRDU4tC/IcI9Mts1IQmJJSJcHNWLuGkXC192ErYcvWPtPo3L7zqW9232yfRH3dF/l1Wpf6MEvhwC5mJ+q8i+5eJ2mw7vuc92rxF3ulb0Xmbv7Bz05YxZW1UCSkAJKIEvgYCK8DuK8BOXL2zrcdvOHJNEyzyqd+7hIoDNzyaGu3CN7j22LcITBy/djFWV5wSJx91ss+jyFiG4zSD+IHFwO21sWMLvcRuFy28RW961mhaCq9eFXHhtMtt0PN76fHSnSRIu3Vjq+9FGl3e3jYJ3b08KwVbYkQvX+2Lq5afNZDy92yO3uttvtLHFEl60URhoC3eKLre7K/We2ObO+iw6s7kYs04s/G2i1yT36/Z88y9MTHiW9sRr96SVk7CCzuZEbxuRU2yj3NpG70eiu2lRfEY6EekdrFvyA3QTj5nP2WayQslTsHl0WPUmH9vy6cuIXY92UN747SbLbs+7IrwT5b+tK0JPT1SEfwk3Nm1SCfyuBOQa5m7k7ug1euede2FxIe7kHekkobyttd4bcU+YS/f61hNc/rt2VP9OCSgBJaAEdjQBFeEyfbdZwt+8sA0RblnYicT+OtiOQyZZiSUfsi1xqhZJnpF11IcRlp0F46d3earvuqltuFQXUsiNbRwxUcu/Gwt7Xpy3+7qjYnpdt+/mPiv9NJ51Epvd044XiZuu6TiZ9Fv+3STns0gysX522utxD79bG44jLsFb25BszCKoM3FVzjIjUKUnrtXJLm/E3e1jIu8Rr1uUm1VkeO6KMemzEaqF0DfJ0aRFE5vcEVUmHr0bL15k9zZMex6Ueg0h5nzSv242905md2kjy4o5dGwLW5hlKXSSd226THfjsOUEt4jwjiAWh+47jgOHvNuGY2PLOFNxHxd7bkfkG826KRiL5VVAEjfszaRtMq8dVpL9uzP3lpOTy1yISDZZGC2yVMYh45YH0s10bebMMme5JB7oppbr9qRoz/xNpw/CR/5LnCKpRJFmrvDp7I6rO50bXhZFz81Drrjyy8si23/x2rId4xkha9NkXbeLzPSlLNjYizCR3yZJnKRHLNqW1VhECxRJ2hLPp1WqbmRL3xxFNxXb5mZKd9y3hwZ89tVfLeGfzUjfoQQeFAJFaky3uFZsbLDKfRLkWrl5FB5E5vdxXNwjTE4Qk4WRVKpD2J3raTfLY+febq61993F6UEhqv1QAkpACSiBOxNQEX5HEf7/fnTuc9u95OZrhxZB7uP7PkmaECUREv7rui5hGnVKnohoKATmpp3u9mnplg3qimMRd+YGH9vYxje8G05WlFIxSevF6m4Efk5qflccEkN+p0POKUeWZZtizLJwExffDhABnSSx+XJ8B8d1CJOwyFJt3O0/uw0jwuVhRFyXReQJJ9smd30SEXax+Nan+LZNyYwR0iTZKPdi4uo743OyIpOsjMsI5A1BnBfiVQSwcJCEYXmG65VMRkE7ybBNlu4cv3MGEZzdslwmlruzQWJn7ga329oQXp0yZKYfpg8ucZyYElOB5+G5DqmUgEpTI5a3llUTkSsJ+noyfncmcsNDsacNGYeMx7F904b8HATShksctsmzog15XNwUr7229c78boh8YeQUD4kmdEI2DDLz5fkWSRwbUex7nhHicRiauTNrr0eEd63wEmHdmzW8u4FhkrnJHHfaSDvzYXnyaGt1+iz6OJfFt7E0u1bw7neTodhKcEx2+G58fTEmx/XM+pGvWNoSEW5blLJxs5kgYtslMQ/Rfh7h5RGulVO2EjwnN69lpkM3oBHUCoadEM3idXdTqCPCpa/dGIzbLFqffWNREf7ZjPQdSuBBISBXpdhxzLXPXOvz1Fxvc7mv2CK05RIn96siTMXcd8MISza2TeJNuZFlJLKR2dniK0JginumbAtKKEywvUixBwWP9kMJKAEloATuGQEV4YLyNkv4//3+/F1EeO+vNwVunjlYuWusrSIEEPEqUse2C+EpJUysnFSkVceKnNh3LlFSbJYX1sLiKKyWklgqFSt1mhTCRCx6aVFiScRTbifmL4wb/IawvHMbslEgQkj+64p8+VnasJwAT54j4pg0iRHHPNd1cMw4pI1iM+Gz2uiKPOnshoU1ywg9l8RsKqTYSYor8fF5Zs7v2XbRf2FlFxm4ZUxBHNxRhEs/5GHHbCY4HZEv7wzKGJ0nD0dRglAoyThsC8eURNvahqhqP+nK9K1CP85S4wVgLMfShjxoSaf8gDjJyOLi/NJ3K4mN+BNeRdK14rFLRL28dFMpN9DdTOg85MmcmRJbsoEgXDsWFXm/XyJJEvMl3gJicc/TWHQuruMUJbq2lDXbemUQP4PCZdsiSlLDJBcLvl08ZNqOjWtDHEWkaYJrO7iyoZEkpi15vcWt3ngBiAdGIf7lkI2FjsM2YZIWVmqs4kFWWDnikRCbQcuDrCnNJZ4Jlm3GYKzjHRf27vfMTokdEeGF1HdSCfcoetJOEtP/zLIJ3UKEy8fCahe9MDHrVkLZd+n3bZw8xM5TKlaM71oEnoMvrvy2bDgExhNDPD1kbdhWIcKFa1ecd8udFYmPtx/IqSL8nt2t9ERK4L4TkOSakWeb+59sqMq13VSZyHI8r+MZtLGJKB43xj2n+G5cvDo7ep5v7p9yTcoCn9y2iSWRZ57h5TZlrRN+3+dSG1ACSkAJPNgEVITfUYT/X29fu6MINxbpjvdv1xYsD9mWXTIubFkYmof5wHFwJRbU7IbLjVlciLsWa2lSrHh3E+GF623XIp6KG3iakbklEokpTmJ8xzGWVztOjPVYKkCJ0O+2UVhyc6yOBfnWRShWamOdxsLzPSPIojCikYgAdQlEoInqEMtiUgh9x3hsf/42xCtA2pBz+14hcFutFmvGgmkRmDJRknE9xzcbCyIZReCLQC7qV3dFeDkONtKZdT37jAtyrUoYRcb7ANkocBxjeQ8tB+m1HWe4aWYepCrdiUuTLSJcnAuEQyn279iG7XvEsiEh8+wVgjOOIzI3MO7XkvlekrTJv3hiNekIuCJgQCwlXRFu4W/E9BdlxbpO5F65ShiGxLJeXMdYWZIkxXH9wgIvVuluRHmedFzes45YLIR+r89D19PCWLw7SQONIM+NkcaU7upuEInIFDd6Y0UWASri3oQ8FhagIpFg4VIvezvivi8bJEV7Mn55R8dDw/GJjZUaIuMDXljGnTQ0glsO2bSQ85W8wKwv4znQAVGI6CLXQeTEnXACy+QpMHHhYqUSV3rXFZM4LdciShPCNMGLM2NpF6+HPGnhuTaDZR8nFyt/TCBWcacQ4YFrEzg+Zadk/kY8DDzZkHCKEBJ56C68DHKcTtkh2Vzpjen/vBd2FeGfl5S+Twl8+QRkUy9yLZIwNJ0peW6RyUPug6UAGk3y1VVaqys063WSKMRptMxmsAjs3PMIymWsWg23WqHS34c3NITleURphmzqetiUMtne1kMJKAEloAQeXQIqwu8owv/+9PIdRbg8oBeapIgF635fxWExTEiabfqrFcb6y1QsiyRKsLPYxKXKYSzI3TiznvjgWxegscZJWScRNElGHGcs5xYrSYaX5AxUywzVfIIkJ4kTHBFmnUQxm0ngpI+bMci9bYjQiqIik1UQyMOARb3eYi5KaNsOfW5AX9mn4ln4cWbEWBEHXIzj87RhS+xumptxSBtJkrO8vMasCFrfZ8gv0Rf4BJZFWcRnlmLlIrwLER7bhWu9KK9a2zO/64rWbvI7J/BpR0lhXfAckixnvd7gZpRieT5DQYk+3yOwLSqZbIokxpNA2ijqeuekjsQIW1RDyZ692Ua3BJcTBEYcy5hdz6HdTlhaWWE9EoN7haFqmYpXCFdPFK6JC5ctgGIchWgtBGyQGP+FnmR6xWvZTGi1E2Ipe+baZm5W1xqEcUa5XKZWK1HyNuPmyWS3xBTgKqRwR6R353izja6UFPN84U0gQryd5GYcUSRrMyUIAsolz4hUWePiLkkqliBZWx1Jb8qGyVggdDNT/1wOqV/f8c/HEcu9zF0G60lGK4xoxTGVPKK/r0al5BcbSllOxXPJE9lESjtiu+i9KfvmZLS8FCmZJ614qQjjonZ4Znuk4vpv26wkKSuNBqutJrtKGeVSyWwutNtts3EiG0HSa/EkiMSC3gmLkPVfcyyGbcz69H2PkuviuzaOY+NYwraIIRcRvhEvbt154+zTbiAqwh/d26uOfAcSMNfsBMIE2/NANl7DGNbrtJeXSdfWiW7epL14k5aI8DCkNXejCO+Ra1o5wK9UyPv76N81wcTuGSp790C1gly3I+MFJF5M27+W7ECa2mUloASUgBK4KwEV4XcU4Uvh5ysI3M2H9fHKCidu3CBtNpkcG+PA1C6GPJcszqh6UtapcJU1ttFOfKkkcvu0YyMRWApRGHNqcZELyysEOUyNjTEzOsSAuOWmGSVxk+scRWKzrly9extpXMQEu75rlNnS0gonFxdZjhOGKlUmR0YY669QzUT85MaVd2sb3aC2O7chbNI4LVx9PZskSpmdvcGHCwtEnsfU4DATgwMMlAJq4iwgFkhX4nuLzNtGvMqmhbirx95mGptNzWcEZSy1nkU4uRbNVsi12Vk+np3HLpV5bNcUUyND1Hwbr1WEBMh4b21DTh7cpY1WOzRS1/U9HM9m8eYKFy9d4urNdQaHRzi4ezdjAzXjtu+IqJW+yIObZB03fS3m3Fh5jQjvHGKh7oQeSBKfKBahX7i7Ly2vcfXqLIvLK4yMjrJn9zRDA+JQD1kUGyuveEKY2Owi+x1WT7K8fKNA/UbgAu0oxXYL2b5Wj5lfWGTp5rKJkR4eHmZifJhKWZKbiQdFiivjcIqY8I4vebGGZV4csbF3cqebnYtihYdhYh5a5UFzsd5mdn6BheWbjHowtWsX42NjxsU9jsSbQ8bgFvkOukupW/bNluzlEqpQtGGEvoksg86SAAAgAElEQVQPFwtVSuLatNKU6/UG1+fnmV9Z5qmxfoaHR6n2DdAIE9YbTRI7ILE8M/blZsJ6s00Yp8YTwM/bVKnji2Xc9ykHbmH1cmzkI9EV4cLHxN8bJb79B2cV4Xr/VQI7iUBuQn4s8dgRES4bqzcWWL9+nbmPT5PUG0Rr61CvmySZ4nnjrDWKsDHfJfIcMsem7rsMzkyz7+hhBh8/CsODnRhy2dnzTPiaHkpACSgBJfAoE1ARfkcRnoqp8A6HCKxu9tPepGYnVpZ4b+4aeavFvukZvjI1w6AnceKixUSwpMb+2U2gJqImiAsX7VsPeWiXRGjGDCdWwSim1W5zcn6e88vLVB2H/dMz7B8fZUDcfUXAiOox0bhFVumuCM866chubcMWkWhM+SYltrG435xf5L25OW4mCeP9/eyfnGK8r0xN/lhOLQFt222jSFVuXKrTKOHKlSt8cOMGse+zf3wXe8bHGCx7eMZrX/ykU3JHkrMVVmr5kj5W2oUANUdhljTvsXxxqxcTbZEhu9lqc/b8OY5fuU7QN8BXDx5i78QwJTEEi3G6Y6ne2obE9Vm3tdEJQS5c0DvtyXDE0n7iow85c3Weickpnj16hInBauHC3TMOxJrSEeHGfTu3cDqJ9YpxFAnMTM5wv9jI6NYbX1pucubseS5fm2V6eprHv3KQgb7ADN1EmwunVJKQiWt3YQnfkgiuk0DMxEsbOWnh+MVGhowhTHIuXJzl6rXreFbO9PQUe2Z2UQqKrPnGA9v4rYuXgIAzbh+mj5LILvLEEt5JlGY2aQo3fcv3kIR6guFmO+PchQtcvnaNqarPgX37mNy1i+5ejmkjKWIte0W4WW5OStuPTKZ+acVYxGXTSgB5UvsbYuDi8joXrlzm2vw839izi6mpafr6+82/tcSYJWMFmiHMreXcXIlZb4aEUpkgWcMJF/B9l1IQUCkVIlw2N0oSS24S44lXQJH8r0h8rCL8Ub5d6tgfEQLiMRVHRaz3eoPVM2e5dO4si2fOk8nmXr2O02qZ8B3Pdpgu13Acl9ixWc8T6mGbG2nE6L69HH36aXY9+xSMj26E5+D4WyplPCJUdZhKQAkoASWwhYARJuBUxPmKOC/jVMYpVfqwgj5yS/SHPHwWCYRNMtCHpLKGee7v2HZvS8yWp0bVdkRfIbxNfmcp3yQZnyVhlAhyC8Io5eRywrtXV8jWFjkwvYujM4NMVcRFOccxWaA7NUUtSTxWnEsylxeCR5oq4q4NYElc5YpgKpzYJXZ4aTXk3cV1zqw2GIkjjsxMcmCkyrDfyfiFCNeu27CIFQkSl39rklvGRktiicAqzmobYWXUHLEtseY2F5fafHBtjYV2xr5KypGZMSb7PPpkgYgCEVfgbvk0sezmRRy3lILqtmEYbRji5SHGBGLTsj0iLD6eb/LhtVXqMRwZcvnK7jHGylBOYpO9W4D2tlH0sxiXLMai91ZnDOLCHpm/k4yzTctjPbI4cXGVM3PzWH6JZ/cMcHRXP/2SyCwNpcaMGYckySkSmpmUaEUZLcstEoAZcWmROCmJLWeOcCTpXmITeh7z9YzXry4wf2PJiLdvHplk/1AZR7Kkd0Sx6ZO0ZcS2uKJ3haw0X7j/F/nCZXNGNgEkg75LJiEHls/CasKxs9dZqDeYmBjnqZl+9vR5JrmcSXLW2YnY2ob8vjOtnTZkrFKOq3B6Fxd82Q5yuJ7Bpbk6Z2aXcaOQmYkxjk5VGS9byMqzMpGu8uEXtoXwLGqed9owngrFOO7UhvTrk2bGmUvzXFtrM2TbHNo/w/4Rm2oem2RwVhZvXGAktV3XZm932zBW9942OsXWcpkXm9iyObGU8PGlOW624MmhEgf3jDJZhSCT1SZT3MniLqERlksSpywvrbC0eJ0b7YyraYm5yML2ffzBQfqdECtps9tao1/yCEhiOmeU1KqSUMWrLm+W9Ot+Yj/DaUYt4XrPVQJfHoHtFjSQvCthMEDVCYlnr7L8+s9ZPH6CaGmZalOqhGQkuUW7zyfor2H3l3AGh03pRNm6i5OERqPJWjuib3SEPfv3M/74UYLJCcmgakK7kjwlcyQfRqlIlJn4RRb2PMMPIhMOI0kipWKHRB7J7TEIGuZeJzlQWllGqVzFwyNtS0hRkcsj92wyx6LuSNiaTallE8Z1E+LklQLSzCOOJCa9bBKJJu02LitYskudNQmDg0RxE/xY3LqIwjZl26dk1Yr7YuoSWymJldLyWjh5RGAnBJlcLR2stEQayb0jI/XbZHZEGDWxbQn1KZElEs7UuZ8Yr6duHo/C86jwejIPJhtGAvG6ygMbN3YIwwhbEqKWy8Y4UQlz3NyXbHeQtIhKOXZfgHj5yVxI0lA7kttAbO5pVlnuaUWumzyrSKATGYPEfkjktvHE+8Fk9xGvsaIMZjONKJUqpj92PcKWUrGyiWJv3m9/n9VtQhrFo0K8LszQO25hjkOzKs8eOWGracIQA6+CLQlkvWGyRsPMQ1yNCfOQuNxmUDaP4zbZmuRCKZNHHg4+WUnu6iHuYJm83aYtCWvNhrJN4Fm02i0kIaGEcjlxRiD/1uzknpHwOj8yjwNpOaM1UGbNignXZd49al6V/laJPJaKN/JIkJiYstxPaPix8ZzrbxWhcHooASVwCwFj7ZNSWrlJbCzPtU5lglJlAMsbNbV+jAg3+T6LHGN3yRq+49CqCFcRriL8URHhsvkgD3/yrBYnxGGDldjicgs+WWmxuLJKw3YYrNj0VwJGkyX6rZyaJD+0h8itMqk8uFbWt1zobi0neKeroIrwHXdv0A4/RAS2K8LFcyjNArzl68ydO83SO6+zdvEStNqU0jJ5UDJeVs7uUcZ2T1GZHMUdHDMiXBJqSmWJuNUmbkdmk7Lc348/Pgbl8mbFE6k3Lu5fWamzYS4ipZPIM1kzD1uWqFGppmEGIJuRTSiVkLKPYZbi+wGW5MownkgWRJKAssjOnngS1iRCzCON67L9iu27ZkNVcrM4bh+eKUXZxqeByZAa1aH/IHl7HdzIfGVxbMpkkkgSTRHqXqGSpXKJH5pkdVYiG54iUsXzLzB9MJu+JUmWKmK646EnW+emKmnHDV8eKjuPk90NWPOg2d3c3HjUFBZy4RbRWJTazAIpoZqQy4ZCmGOLZ5OTk0o0lQj2trxVHl5FLPudPC0h5G3xRzQb0zklUwkGe4Asa5KlbVOBpCgQL2FesUlYGokvmcT6i8ddYuG6AXZQgVBCEO7B0SlNKhsi5nE8kD7ZJl9KlrWxTW4g2ZSRR29XEqaQ5CXjQeYEHrkXkcdtw1s26LPmOpY1iOVVySLLbOI4gYslcyEb+MaC5Ha4iIdjmzRwyB2bZh5hJRkVP8AJZbwdjxBZq7IU/dwYbCS5YCaGCSfAsT3ctrQj5T8lkax4AMp8FBVOZGn68fY9yO4BWT2FEnjwCagIN3OklnC1hKsl/GG1hBuPBIvY8kyy9iKaIaOVw1JqcamRc+7yDS4trRI4CYP9VUZZp9/K6PMcPGcQyy6TUcKvtswFoyu+u69FaN/tUBH+4N8HtYcPL4HtinAROlYL1k8f4+Nj71I/9T752holCR9KSwxOzzD52EEqR/fgT+/Cnhg2roQbpckkR0kUgSQ+7V4WophoZYXG+rr5leVkRHkDJ5MaIQ6OVTI5PeS6EqdiuZb5EMXq4DoepaBMOjJAMDQIQafqiFSbiFPy9RZRowVLa4SNBnmSmpwhqeuRlSvUhqs45u8ckkgSckb4lVFcEeFRRCC1HYmI12/CzZz19WVSq4UVJCbsyRVPqFCs3JIc0yeXupHStFhHJRLMdqiN7SboH5I0r5Kkhfb6GuHaHGnSxrIyQkl+Wa3RNzyCFwx3NiN6r5lyos7PxrlqU42nays05mexlkPjtyabqc3hKuW+GrWBQfxIKlg4xiturb3Gwvoyg4stE3KV2QH+wAi1wT7ciofrZZhQPImJyj2yMKHdtIhuzpOsLkMsptzceGplnoVXKdG3e9owN8I4s42hWmz2kjPlnhwyj5ZFuL6O47q45TJRs8nNhQWqyyskaYQjngxVn6DWjz0wQmKXTfiD+NK1F65y4+plylkDT8aVJdRmjuBPTBlLv6limoS01pZYv3rVbKyUHKk24xovturUBMHECAQuK3nbhFiUPQ+3GZOu14mlEkDaIs4S6nmbgbZFvxNgDQ7hDgxCuQK2R56IB50w6Xj9iZlLSvPKIrlLlZ57wk9PogR2MgEV4SrC1R1d3dEfanf0TkxNlLvkaY4rGeClZKAJ17BZsuDaUsyJ68vMry4bF8ShUka/m1PzXWqej+dIUSGHkrgzdg5x3VMRvpPvftr3R4HAtkW45MGYXabx7q/5+IP3iK5fMhZuz/NZrw0x8/Qz7H7mWaz9u7BLHqlYXsMiwWQhOFJjQXUkptz1sMKI6Pxlrp86w9KVa3jNCNvNSKw6QWYZ0ROkjklMKjK0SWxyhMTi0p1k1MoVhvuHsL/7QwYmJ6FahqhtyqHm63Ua5y9QX1jEmlsmWl7BarYpx9Cu+oQTg4xMjlCd3oUzMYIzOApBidQqmbCoOMkoi1CKWqzduI7145+zuDRPmDVxymIzFgO4QxY5RoA6uWwYiAu55MtoE0qZtWCAme9+l9oTT4AfwGqdxfPnab1/nMbCDfIopDlSY/TIQaZefB6vLOJwo85JsQRNDFth6BZ3ehHhwsMU4LhyiYXfvE395CWa7RDHLxM+voeZowepHdlHOShjOy7J5TmunT7F+U/OsW9+jeUoI6oM4B9+gr2HDlKdnqBUdbAkia0Vkq81aF6fZf7KLFybx11Yobm2ShxGBJ5Heaif6vAQtYP7sSbGccfGYLBmPBHaYUjVF3f2e3BIeKKEOMaxEeAiyBeuXePChQvsef8TFuZnjTdBZaKfkcf2UXv2q9gTY9jVKnk7pv3mO5x8402m527SDjxiz2X0j3/AyDNfhZoIZMhv3GDpww9ZOXaCqN7ATi1ix6VcrTL2Jz+kf/eU1OKjbUkZT5s0asPcMqtz87SuzpKsrBE2WzTqdWYil9FSH8xMwN4pnN2TsGcXueuQxO2i0onsqYh3gljdZapNaVc9lIASuI2AinAV4SrCVYQ/CiI8lp3/LDeWAYnzFyuAWHFarmOs4mdXU87PrbCwtIRHSJ8HtZLHoO/gu55xVSwHfpHN/ZYvtYTrzVUJPJgEti3CW23yU2e58e5bXDhzGr+xYspdinl66OkXmPzq05SOHiUdqhDGIW0S+kx8sVxSuvlfcrwswXIcrHqdtROnOXfsOAufXMRrhLiBgx2klOIUO8vwo7TI/0LOqth7A58wz4zL9VB/P5Nj41T+3d8wOjNj6o0zN8fytes0ZueY/+QTmqureI02tEIsqTwhlTjLPtFgBcvLjNV4dN80E199FnfffrK8RGq7pLlFycrIGussXLmI9V/+mbkb12kmddxqkRw2Nrlkith1sYaLy7OdJXh5k/VWRupUOfq//DXjL79c1FFfWuPyB8dpvfFbVq9cxo5j6hP9TD//FPv+/E/wnJGeRJ+bCT9NFRH5F8nDIS7hEgcp3y9/wuVf/oybvz6FVCpxvRL5c4c5+sKzBF/ZS7lvAKsVsvb2MT48dozZK1eYabUJ/QqVmf0Mff2bzBw6gDc0iCWlZdpNkhuXWbt0mWuXLrF0/QbeeotyKGEELSOGfcclqFRwSz55pYw3Ncn0gcfwjhzEHRo0gtPEP9+DYyMm3HXB940b+uriIouLi3ivvMXF06eIGuuU+nwG9+5m7zdewH/qKKWJXUbgNn72Gr995WfsnVth0cpoSv6V//WvmXrxa1AVz4SI9TNnmP/tu6yePEUWRcb10x8dZd/hQ/jf+ja10WHyLCly4MQxCxcv0jhzieXZG0Rzi7hSrk9i06UEb2rR5/q0B6o448MMHdhL9dknKI2PkIkLgclDIyEC4rbQSf7bU73nHiDTUyiBh4eAinAV4SrCVYQ/zCJcRLfEa6aO30nWJjv1iUmAaGc5seuTOhZzKZxbTrkyu8Ti8gK1wKKv4jPspZQ9B19qzXvlDQEulvCuGFcR/vDcE3UkDxeBbYvwlRWab7zO9ePvM3/9GjURJ15AlOU8+x//jmD/Y1i7JmmIl3YSYwUOlZa49kpJzSJeWmKYfZN0DKz6Oo0Pz3Dx+ElWLlymLJZw3zGCpyJxwHFEqd0mSiXONiMaHCQrlWhmuXFFHhkcYM/UJO0f/CnjuyZNzfL2yVOcO36ChdNnaK8s4dniQuxQ9gOTrV3ivcMsYT1qk6QtE1Y+MDnOxDPPMn74CN7eo8SOb+J7y7ZFsrbK3CfnGf0fr3D1+hWa0TpOn29Kf7ZtF9urmSSdeZzhxm1s6XO0ZqpOpFaFPf/h3zPy8ktQ9mGtxdX3PiD6+a9pX71GBYvF8QqDXz3Cnv/ph/h9M52ka0WCNOFmUqSaCh/yP/EKKIS4XF/zS2e4+Or/oPnrs6Ycq2O5tJ96jCNffxb3qX0E5X6SuRtcfeU1rnx8hqzZxq8vU5qcZvq5rzP0nR/ijY6aDQ2TlP7GdebeeZMrJ4+zPHvdeCpIKcyS41LxAnwRw0lCGiZESYKERkf9fYzv2c3I155l7MghnJFhEx9+T4+OZ5UwyWyb1POI/v5fuPLBMdo3F8mjJkk1YOzJI/R96+uM7N9vPA/q//oL3vzxv3Jwvs56X412KeDw//a3DD73NLkkOV1a4vI777Hw67fILl8z5TjTvjIjTz3O3u9+h+TAYVzPI1ldxU0T0pU1zv/6bZY+OM364hJuvc1EbYDhgUGszCKM27SjNjeiFk3fZmDPNGMvP8/0kUOUdo2RytyJJdwkfS4q/HRyu95TXHoyJfBQEFARriJcRbiK8IdZhBt/PMsmsaU2b+H1KDnijaucxAB6JfPQ07DgUhNmb7Y4t7hEq9XA81x2D7lUPUgaqwyX+00WYs/zzPfPc2hM+OehpO9RAveHwN1EuLFA5kUcthzdDTXWV5h/7SfMf3CSm7OzVMOYpNzH5J59TPzoLykdOWIqgkaSxVYySmcpgSQNE70hZTUdqfog8cixSVoWNurE12dZn5snXlrBWW9hByWc2git0x9y/fw5RtIWUTfW+NATjBw4yFIckaQx1bLHYF8Z+4WvMdo3QOP0BdZ++Rbnjp2gr92mNtrPcn0N9oxSmhgmLksseIl8fhnn4jzx8gK+5xWG5YldzBw+TPmlP6D62EGiVhs7krhvuH7qFNVfvM6ZM2eKOphVj8rgALW9e2nZPuvtkImBYZKFOS6dPM5Iu45lOdiWR+Wvfsj+H3yXZKhGfGmO6x+fhZ/8mvDiZfpsm/nRChPfeIaJ779MNLMf2xKpLTndJfg6x05ykqgot+lLpQwRpFItJbdpXzzBmZ//V9xjV0jDFD918Z89zPTjR/BffhbmFjn16i/wzszSWryJFcZcH0j46re/x+gLL2HvOYjtlwpBOHuN+vmzzL/2Sy4ef5/hSpn+SpkLxPgH9jI6NkLcbFGW2Oyb61y7eIU+ApOxOEwT7L0zPPntl+n7+gvgVUjrdexSyfQ3aTTMa7EYd8t5/r4rOrpymbn3jnH53fcpXbmOX6tQGurHe+5x9n/rmzAxztrPX+U3P/05IwvLLDgu3tgoT/zFnzL+zDMmWd/a629z8vU3GFxaxk4iUs8mPbKPXd/7A8ZfeJa624cfJvjtmOT4aa68/Q4rZy8QJDH1dguvv4/JI4cZm9rFGik3lxdoNOssfHKZuBky2DdAsGuc6UMHGHrhWfzdU0SLi9h+BdfEiqdYkoxFDyWgBG4noCJcRbiKcBXhj6QIl4clSaIkMY9S+kes4QncXM85NbfM8soKSZYy2W/RX3KwkxZDfmWLCDeWmp4H+TvdY1SE651XCXx5BLYrwvPVm1z7tx8zf/IjVucXGJQk5rVBpvcfoP97P6QiIlys1JIlQpJpZymexEYbV+qc1EmNW3pmJ3ielMlKyZeXydYbWCJ6Y7GW+yRZwNK7b3L6/ffoby7RSsRlx+HQX/zPjHzlcWKxrGcxlpMTlByao2P4UcLSeydpvH2M62fOUWm1sAcqBH0Vxr71LAOP7cGqBGTVCvH1RervfczNM6do1esmNjvs62No1yRTf/bnDBw6TNIRwNLH2dOn8f7tdc6cPYvtWgSjfUzMzDD85BOUpvaQxgmOG9A8c4oTv/ollYU5sizHsl1qf/lDHhMRPlwjvDTH7Olz+K++Q/P8Bao5LI5W2PWNZxj7zjdoTEyZzVARqlYuyc4yYzUteVKA08IyuxFiG7exLZfo+sec/sU/kr1zgSyUGhUBtee/wtSRg9j7pwivzPLuG29SurQg9WKpuB7BNw6z9+nnsQ8eIRveZTYLrDCF8+e4+MExmu+/w8qVS1Qlfnp8hHjvDMMvPEP/5HiRVC+OyS/NcunjMzSvLlKvN01itnh8hL3PPsnUN1/GHhonE08G3zciPJW5CIKi5OxnlK38vJ+GtFUnOnOea+8fIz5+krppw8V74hBHn38e/+hhwuMn+NU//5i+hSVWpf3+fp75yz9n/MmnqF+dZf6Nt5k7e5by4iJx3GZi3x4Gv/cy5WefIBvsJyoNUY5zvPUG0a/f48xv3yW+foOw3aBveJDxIwcYfvJx7PFR470hSQrbq8tceOc4i1dmsSSUolxm99HD7Pvetwn27yFZX8cqVbDzwkNEkg7qoQSUwB0IqAhXEa4iXEX4IynCzVOzJI+RkioWueOzalm0Ejg21+bq/DIr63X6g5QhsQq5GcOugytWks5XrxXtbjcYFeF661UCXx6B7YrwZHmBs6/8N5Y/+pjm0jJjBFgDo+w+eBjn5W/Rf/gwbSkPJUkeTVnkuFMOq1PkWkp4WZLYXGpNi0k5xwrDwvXaZP22wa2Sh2Vuvvpj3nvtVWpLVwklSZsf8NR/+j8YekYsrZLBuk2etrElANnzaF64zOVX38T58ByNhUWcVhNrapg9Txyh/Kffwt01jiSoDstlnPUQ6+QFll57jdkLF7CXl2lYFna5zKG/+RuGn3gCq1otLM7tFnPnzpL+6j1OfXzKiPDq1BiPfeUoI994EXt6d7FhadvU33uPd378Y6pXLpkYdsno3f8Xf8Sh73+XaKhGeHnObBB4v3yXxplP6LNs1sdqTH/9GQa/+XXyx/YUuTlk08HEDHeyaqeWcTdHNilyqXsubvAl4tkznPq3/0L7N+dNNvM+u8roc08wvm8PTRvWP7nC6RMn8ZbX6e/vY2xslL6//RMqM7thaITQr5qwI2etQfruMT74xS8oXbpkSnNJqbKpJ48QfONFgheewxkfLO4HYQsuXaN+5hzzbx1n8dI1KkGJeuDQt2eSo9//Lhw4aupqW+K+nucm67ip9X2PBLh8YpKqa9zJ6x+fpv2rX3P1wgXSRotsbIzdBw6w66UXsVZv8tN/+kdYvklWrZK4Lt/40Z8y/tghLvz2fRbfeZ+s1cRtrJMPlDny9a9R/tEfEs2Ms9So0+/0U5HS3nMLrP3rLzl77H38dpv5rM6BZ55k4nsvUXr6KHa1zLqdUW6lOEsrzL/yOlfe/5DWtUXarYTJwwc59MMfUHr8YBHbX66SpuIpIQn97lEA/Zd3GdGWlcD9IaAiXEW4inAV4Y+iCJdqtoll4WcheZqa3frEqRgL18drGedm61y5sYidtxmsleiveIzabeOKLl8ixG9zZb3TRqc8oImrqnzfqFkkCW8zrDQz3/NmaLIg75mZoOxLiqZtHOJib+oeSbZ2ybBsFw9BeU4iD85JmySWmr/yPSRLYoazS6aBjVJrHZdcIxL0UAIPEYFti/ClBc79y39j9cPTtJfXGHNKWMNjzBw6TPrSSwweOUjduKAnuCIgJaQlKD57W6pci942Lu+Z+SwWhw2SrM2vQVJh/id/z2/+7RWGl6+QOh5Bpcrev/3PTLzwDfJyjchqkYV1kwTNc6q0jp3g1E9exbly3VhsIytm8OkjHPzWS1jPPEE7gUaY4Dp9lCol7PVV6j97lU+OfUD56hxhkhBlGTM/+iPGn30Kb3qyKL+1Xmf+widkr73Hhx99CFZGadcEB554nJFv/QGMjxElKRXPY/W37/D2P/4jw5cvmjJoUv987M/+mAPf/y55f5Xo6g2unj5L49/eoHn+IsPiCj42yNTTT1B95imsA/ukWHghduUBVALnHdfEhReXR2HZEbdSn/vKOc795L+z/M5psjij6lUZ+cphRndNsLy2xuqlayxcnyUlZfyQZE0/QO3lPyTr6yPxXRLXw0tTnIVFwtd+zVuvvEL/2iquZDq3Laa/8xKjX/sO9q59hFW5bsbYdkKw3iSfX2TuJ79g7vgpAtthLQtxhmo8+82XiV78JuVazVjBc1PaTBwZPl+I0uf9eIWBhy95BhbnCd96k7MnThrrdruZMDQ8yuGvv0TZg9de/Tnt5irVcok0iXn6pe8wMDHJh2+8xbXLFyiVA8p9ARPPPMme55+HQ0dolKrUo5gR8YZohCQXLjP/L69w8eOP6Hdt1ivwla89x+B3voG9d9p4LLRT8B0Hp9Gk/epvWfzgFI0rN4yYr+2eYt+3XqT8zFdxBwbIS1XSVo7rBYCUwdNDCSiB2wioCFcRriJcRfijKMITUzvcpkSIlclDYUTmVskslyuxxbn5lE+uLdBurVINHPrLHhNe24hv3/eNEO8tU9ZbO7z3QquWcL3xKoEvj8B2RXi6fJNL//pPrJ48TePmMsOSYm1omOmDh+Db3ypEeJ5QkkRfImDEdbkkiluyQneFZGczS2Kbu/tamVh9LVKRm06ZLAq48crf8+4vf8bo8hUyr0SpWmP33/5nxp5/kSyoElpNiBsEtHHXUlaPn+TUT3+JM7+Ab1mkZZvpbz7P+Pe/DVO7aK22SOyAwBnAl7rg7TXcd49x6s238c5eJI5jojTBe/6rTL7wDMrxMJsAACAASURBVENfOYLVVyVbWmLp0iXSX73DRyLCyfHHx9hz5DCjL7+Iv3cPmYhZP2D9rTd54x/+P0YvXiCVJF/VGpM/+iP2i3W4v0Z8ZY4rp8+y8rNfEV68wlilStxXobp7iv59M1hDA6RpSpJlxI6D6/tmI2BwcgpfLPNBGcsRH4OctsRhX/mEK6/+hOVjZxEzv2/5lHdPURsYYHV1jcbsPLZsZFY99j7/BMPPPYE1dpQkcE2IkbiLu3FCdvkyzdde5/jrr9PfbGAND+D319j9Jz+g/+k/gGCEVbsprg24fk5FNjebbVb/+WcsHjtJe22NtaSNO1Tj0JOPk33/hwyOjZn49qTdNh4BJpb9Hh51oOxaOEmb/NxpFo59wLWTp1idW6FUqrBn3yG8wOHM2dPESdOU1EzCNnsf+wrlcpXTZ86y1lwjqJQY3zfJoT/8Ho6s46DKih0Yl/G+uE0+u8Dyx+dYefWXzF26YCqCJCMVRvfMUDq0h/ZAP80kpZlZjFtQyTPSjy4TXlsgXVxloVnHGRti5OnH6X/xBfrFC6FUI16L8EpVU3hPDyWgBO5AQEW4inAV4SrCH0UR3sKijs2oFWLlUit3HaR+ruuxQIULK3D+Wp2VtWVcK6USOMyUGncU4d1M6Xe6yagI11uvEvjyCGxXhLOywsIrP2P1A4kJn6eW2LQG+9l14ADej37AwNEDrOUJQRLh5zleGBLWCvHlZjZ2JmJcMkNLScROSWzHM67cItRTiXuWJJGhxerP/p5jv/oZI0sXiSwXLyiz9z/9nwx89WtkTkDbbmHlbcpeDCfmaJ87z+k33qS1fBPXc0jGqoy8+AwHv/dtsv4R0rokzB6GVZ+WF1LvazN67hJnfvka9m8/MLXF0ywlPriXyRefY/T5Z7CHa6QLCyxfvoz90zc4c+a0SUgZTE4wfeggtRdfgCmxmAd4lQrtN9/i7X/4ByYvXabll2iU+9j7x3/I9Pe+C7UaXC/c0Vdef5vWpSsMByUaWULoe1CtUiMnyXPEdhyV5Jxl8v4KtZkZBkZHqc5MUB2VeuYBLam3fu4si//6P1g6dcnEnyeZhT04gOf7NNYatFdWGRkYpDERMPOt5xh76Rmc5DFSOyeyM6RZGg3ap04Rv/Umn5w4gdtqsjZQo296iqm/+hFje16EZJh20AQvJ7Ra9EviuXZE+/XfsH78JLMXLhJmIZVdQ4xM74I/+UvGZ2aM3T5qNvGDoAg3uJdHLAn/QnBT8rVZlo8d5/Sbb5Nfr1NyfAacPvI8pdluklkx/VmCHbao9o/I1jLLzTZrNZvYtxh74gCPffOblPcdILf7SdISjlsGe5Xk43Pc+Og0yW/fY2XuOn1Wit3nk1kWke3iWBWTld5PApa8OlRsBm42CeIMuxVxJaqTjfTT98xRhv/gJXYdOAz+ACy1oFIDp3Evqei5lMDDQ0BF+J1FeJxJsFLHO6pzYRV3KeMoakpqyKa2ZcK84iTn1HrCu9duEi7N8dj0BE/vHWPMd3DI8MW9SbIxyyGxpx23tZRS8cpkbJZ6DsW/bJzb/LXctGGlHnJiucmpxVUqSYuv7JvhwHCNQanraGV4RJttyG2h8+RhE5hzyMVULH9FZuicLMrwvKK10LJNvdCLaxHvzy4x147YV3Y5snucybJLn/ylJUlUJPatcJWVvKYmHs6UgiyRWXbRjoyhk4E6TyJTh1ncZCNJapLnnF5Y4/1rK6wlDkfHfJ6YHmfUg1Le7vTNNh5qhVOtOAZLr3NSqqQ45rfCo+t06+YJUmE1TlNSp2LcpU5eXeHE3E0yz+er030cmRii34IgF5eozk3SkhEUbTjE5rcJckMTS0Znns1AJO4vNwlo4jQj9HxWw4zfXljg4kKdcrWfF/YP8tiQZx7IyhvuxoVlRPgKb9eMQ1i5Zi5kpo0HceffHdlZNn2wWLMcFtYSPro8z5XVOqOjIzw53ceemk8ZGYfMQTEOWYPGec90tePGLPGIpu3N9VosvsTMk3CczeHSjQanry9RI2RybISD4zXGAxuPzLhZZtJz8/7iAVPOKLFdsiJtKyLBM+PIJJWucbeUz4W0ERiqn0Q5564scHGxwWMlh71TE+wbCahZ4votbtgJuSWZcB3TRrE2wTXzIXMfIiu7mHNpo+hDJvNteaaNk/WEjy/MsdDM+Nqoz76pcSbKtmEk58qy2IzDJM4xc95du7kpB5RZkhlYbFMZaSabMTLbDi27xGIMn1xf4vT8Mu08x+/r42iyXjyg+h4l38G1JXmQlM0pypUVhrAu+6JeqsyLuqM/PPdMHckOI3AXXVR4iBdX4c6tubimrqyy9KvXWHj/JMtzc/SnOe2ah1UN2Psf/z3Djx+lHfjEkUPJCnBCubAXpzGXXdHajk3u5Cb8I5EyZnZxjTDZ1KURJ8BKS6z+9Mf85uevMLI0SxS45J7Dnr/739n17NdpWy5u28HOLTx5PLj+ATfPnOX0L39NvrBEpVTCGx9g4qUXGP3Ot0zyuKSe41fGsNY9UrtF4jcITn/MpTfewP7oQ1phg7VWHe+5p5n82tcZffxJ7KFJ8uV1Fk6dJfn1P3L+7Hlcy6U2tY+JvfsZ/Pb3cKanTQkxP3Cpv/MWv/nv/5Xxy+ep+wGrtRqHfvCHPPbd7xaC6+ocN86eY+0379G4cIkB12O93ULu8LkfEKUNI7wzz6WZxuYa2Rf4pFHC6OgY408/R9+TT2NPTHKjNkjl9Pus/NP/w/LZqziuTytKyAf6KZXLrC4sU8mg5HqE4yUmv/EUYy89i8Mhct8mThr4QWZqb68ce4/6W++xeOWKSRy2XHYZnJli71/9MRO7X4RwkLgSk7vyTBRRa9ax6g2it96n/tFHXDl7lihvU5sapjY6hPWjv2b6sceMa327Xqfc17dZeu1uH5Hucus4TJjnb3Mf74QUbTwPFr9vrbmUpVQcIem5D/jk3Xe4/tFH5Mst+it91PBN/HoWJ7iSjd+2aLWbDFZGTZK/ldUGSb9nkvXV9o0z8cJz1A4dlXp15HmFPLWwPDn3J5x/+x3y4ydNHXW33SR0YpJuFYAkIEtynLZNMghZkJOGsVnTEk2wHkY4Ym1/bB/TkuDumadNjfJ2u4lTqRDmksTQlVR7OJ1NKlnXZLIlZXaszJ29+CCmYBK63eMNjR122dLuPiIEVIQX6sQSpSR6wmJpbRmrmW3eortLoetp1o38kkuG5BZJEjjdSHj3+iKtxevsmxrjmb0TjPkuGSEVRITLqbtxYcUZIvrN77pisPit/Cx/J7JARLhtdoxXG20+Wm1zan4FP2lwRET4SB8DViHwxaVWpEzxULEZn+YkQ6R2UZ1Dylp2hY5srooXmLy7bUEsomw15NiCiPCQvWWfQ0bQuNSslhHcEtdT7OOLTLHxcrmkQswgqSVCWb5knEUPnCTHdlyyXMpDQZTnnJlf4v3ZddYylyNjAY9PjTHiSFmStULkbQg+kUMRIrXk9yEDJIaLjLJ4kJF+lElJ8pQ4S8icCpIA9filBU4srJAFZZ6arnFkbIgqGQFNsw1RbKEUItwxUjIyv0/yISPUupstImylHfE0lJ37MEtpOy6rUca7Z2c5dzOiNjjMc3v72D8g4lUEcoor2bY7D3eFRJXsufIUJfPg37WNKEuNSF63LK6vhJy6fINr9TajY2M8MV1jd8UzIrwkI8g7q0n6mIs4FitMcQfPrIxE4tRktrq7PEbcpoZm3BXhc+ucub5ENWswNTHCkYlBxiXzqnCRTQGrEMfdzRtp0TX76yKJm8QdgSzz0tk6IjWrVeKqPT6J4cL1m2az4nBgMT0+wr6RKv1uQTjLElLLIzftbM6pT2hWvUdDCseYz0DRRnHEZpWVzTtONVJOX5rlZgteGLLYMznBRLngVIjwBJHh8qQgnw6ZdfnPl4eCXGI6QyJHZL2cVx4Dio2emIC1zOLq/BLHbqywKjv+/YM8HRYivOS7lD0bz5GHi/QWES7sRfRb2LIZIHVfNSb8Ebmj6jB3PIF6g9YHx5n/zXvMXrxENWwT9TkkLgz92XfY/dyz+JOTRGkNO3FI11LKTm1DTMREpLm4WseIAVw2rvMsNNcB2fd2zY2uDGmJ5Z/+lDd/8q+MrSwSV11S12bm7/4Du59/kUZuU21UsVIXR27SK2+ycO4TPnntbewbS/8/e2/+ZMd13Xl+cs+31b6jqrASGwGS4i5Sli2r3bane9TLTM/ERMcsf9T8OhET89tMT4zVdrfalty2dpEiQRIEse9AVaFQe70994lzbj6gKFHdlMKyBPI9BwxQ9Spv5smbee/3nO/5fnHFR3ukysLbbzAt/dhj08TNFNtp4Lc9iiDD8rvw0Qfcfeen+Pdu0ku7NHsd+Mp5Dr3+NtMnz2CPHYb9Ho8vXSd+7//m3u17WJlNY/44s8tHGf/DPyE4fFj1JaQFvPX+O7z7V3/B9IMbNAOfvZEGp7/xT3juD/8IKgaEb9y4yfqPfkr33gMmw4omnsORMerjE1rdzx2bVhaz39pXACs+6U4vVrur8TMvMfLaW/inn2d1ZpHa1Xdo/+X/xda1BziegPAMf3aa8YlJdh9tqq91xfFojztUTi/x3NdepVJ7Ccaq5FkX25Hke0HrymV2f/I+a7fvErfbdEdCqtMTHPnWN1k+8hb0R4nrhQHhdkKj08Zqtum88yH7Fz9iY+UhUdbRSvjckUWSb36L+SOmv11BuPRBi7bIrxJm+/T2TzGmrgslCJd1XD4moW7+nfYauBUbmlvsfPADbl76mPbaCkWzz3hjlENj03hxxPbGY5ysT+I6SuE/Nncc1w1Yub9Kx06wawH2dJ3Rc2dYPnsOFk+CN0omwNpN4NFjbv30HfrvX8CKenhRn8pkTfULxMKzYjcInIAqFXbYo5m06MlcDny8MECIZEEQMjs7h39sEU4ckc0Q+6JlUK3QK2q4lodru3i5FKdk/bVVsV9WXS1CCfjWTLvYEYjA3T8stf+Zfy8NL+CLGYEhCP9sEF7EW6bu9oReVEJvrewOqqnmDSqqmDe3HS7e79JvbrA8N82541NMVhwK2bzLG+rJx4iO6LFd6fgxFUR9i+nfgqYkC6ivY3B8TRA22z2ubaTcetzFzfucWF7g6GyNUW05K6vUg5e/np8IhMj5dcq3uqLip5nawjGqqPI929H+rIe7O1xeS9loWyxWQ04sTDNXc6hYOZaWvaUSLuco701ZQaQ6KaIqvScrh1i0PHGjkJ+LWJT87flarb6+tsbVtYJOGvDcpM+Z5QkmxJkkictSgsL3MhZyvgJec5CFVE7Ccigst6z6itqsAbfGBLVGlGR8dHOFq6t97HCEl4+McXy+jqxjiEKtfM+S45cveKkePxmjB5bsmspz0J8JyjVqt/IndWrs9/r8/Opt7m90GB2f4vUTMyxNVvEFaCctFZnRYxSSwS7vrY5RlnI/awzN/sp12qRug5XNTS7efshOt2Bubo4XliaYaTh4cpxI+qvkvsm5yp9S5TuXGA5W8XKOCQVS55YcW+y4DEtiMwl58GiTW2u7es6L8zM8vzjNaMUx1GwVmpH7JzGX6xGYKvGIQOZOXilj9bTiXz4MquJbFDb32wX3Hu3xYLvDUq3FwswER6ZHCDw5liy0cl7mXnzqnuaDMfxybLlng3OQBy6lsCWl4HB9J+XGgw12+gXnZ9sszc8x22go+NV4FrFhb1jF02qDzFnJTImtUBaWj4pkMkqGgWT/Y4vEttjcjRWEb4h9i+uz3OjjuQ5h4FH1nSEI/2Iui8Or+jJHoMjpb62z84N3uX3xYxrrW/ihix94RMdmOfLma1TPnsYamxNyEWknxqlUnogcqvyiirGlqo4uHslFlpAnMUWe4YpiuleFxKX5ve/yzt/8DbO72yRVh9y1OfS//VsWXn2TfmHjxiF27ppqe+c67XsPuPujn5HcX9M+5LTiMvXyOZ77xtexTp4iT4WN4+PEIfg5ebJL8bN3ufLOu3h37mhyWN662dnTHH7rLcZOyXVMw35Le42dH/x7Hj5cIcttqgvHmD92gsabXyNcOqx7BNmadN5/l/f+8tsKwnsCimtCR/8TlpWOXqNYfczKjZts/einNO/eY8wPVLBt8tgRpk4co5hboN/r0u/3KVpN9h89onfzOt7uHk6W445PMf3Vtxn/o2/A4hGy6x9w5z/9v+xdvKWp2jy1GTtxhMXDh9na3Gb9yk3sJNX3uDNZ4/iLZ/HOfY3q8gJUZH3pK1BOHj1m6/vvcvXCBwT7HcKJOrbvcviP32Dia38G9VliusqIEqZWKFZp7S67f/33rL9/gbjVpp11CGbHOPfGK3Re/TqTc3Oqeh/3evjV6n+5Ev4rQPjgURvUfWW78aRe05gk33rMzo2rdH/+U9bu3SNtNrWyPD45yYnz51V07sK772D1WsSeix0GvPbKW3hBnbsXr7C3viI8L9zQwVte4Nj58wQvvYI1M09cWOoH7rZ7rH5wkd3//EOa24+pWBn+4Slq05N4Rw/hzs+pt32vcPCiDEuqT4Us9UagVJiU0pIV1qo4I3Xceo1EbfosgloVq9kDUb7PcvLC1X8meUFYlXS5KUTpvkP3MhKAQSHpy/wiGl77lyICQxD+K0B43voFED4gFiviK+eGqUbKwnr9Uc6l+x2K7h7LCzOcPTbKmG/o32LHMfgYKnKJGx1DtdYjKmDQN5Cp8QolWsC0VDQLi2Yn5vpaj9uPW1SsVEH48lzImGCkAXgvD2yyqwYcOQKaSn54roB18MIra8m5RSogvChY2d/jyoM+my1YqlaUjj7XsAgVgBfqgTrQbRZcI71vGgtbaMXyc4FpAzIu2KYMS55bmuGXavvN9V1uPOzTiV0Dwg+PMS54bhCjQXzKWBiKtQAkGUMAuNRQTRVbrzsVJVMjfiMU5X4CH9/Z5Pr9XZygzivHxjkxXyPUsmgZID1G+dFq92AMAzwNgXxAJZYdS6LgWNaFvuWz30/44OYqdx9uMjY2zpun5hWESwWZLDK9f3rUQTJBjliOoRkKowT7qTHS2LCvJJNt+6zttPn49gpbezHzc3O8dGSM2YZjfjMTsG0rEFXS9ZMMulnE9F7I8dUOx1RjzexNFBznhcVW4rG6sc/d9SZxtM/i/CxnD40zHtrm+7F4ljiaEJLqfDnTsSQJIDe6kDMxKtw61QZPhSQt1Dsb7u0LCN/n4XaHQ+M581PjLE2F1D1D0Vb6+mfcU1uSGTqZTBJn0J7xJC+uY4hjjsXVjZSbAsKjgnNLBYdmZ5iumdYA85u5zlutOug5li0ZMjfLRJJejjwzMlz5CEo+o/BgrwUfrrZ5sLlFKy84OiHevy6VEoT7rmMq4WJVozEfvCeGlfAvxQI6vMgvXgRcmzjp0v7J+1x9932C63fxi4xaGLA/5jN1+jnmz53BWzoKtYaKXBV5X9/7Rh1b3lSyFghNThLXNngOuQBx6dkVQUe/CpFN+7vf5Z3vCgjfIas4WiFe/F//LTOvv6FNOXka4BQublyA3yK5c5eb3/s+ras3iTsd3FrAyOljnPjKeYJXvkIRVLVFzs4qFG5O2t2i86OfcePCB1h3H+iaIeJvY2++yaHXX8VdXlJKXLG9zaMrV+Dv/5b1jQ1tHaseOcHy6TOEL75KsLCo/5vnWPTee5f3/+rbTN2/SewEJJUa83/+TzkkwmyjdbLVdVZu3qLz0/fYvX2HhuMST9RYeOF5Zl9+AeaPqbK7UJnpR7SuXuHeD/4ee2Ndfbd72Mx+9ass/et/jXXkBPnVD7j5vW/TvHBL1dHtzGXmpTMcOXOGbhzx+JPrPLhxC78XE47WqIzUaHzjj9Uyy56fBre8F/2EvR++x0c//inBxjYjI6EmSg69eJKxb/4p1qHDpE5GLhRpEa9rxxS7TR7/9fdZ+fgTPMuiZUfUFqY4/yd/THzyRaojI0/tySRD8Xk/putNl6CDIFy3agfMMfKRGr3LV7j33nvkH3xAZ39fHTWi0RHmDi9z9O23cdptvvftv8DZ2ycKXMLREf7gT/85/tQsKxc+Yv3SRbqtphZTspEqiyefY+TNNwifew67ViPpp4RJQffmHTa+87es3r1Fpcjoj7jMnTjCzGsvUj9zgiIM2U9TvL6Fj4sviXG7bEqUdkfRGpDWLOnxx1LRQsf2sfwAopYpgsgzEVSUDZhlBY54rJcBEKaIbhyedoh83mgOvzeMwLMbgSEI/2wQ3o92B2VLA2z0/9tq8WH+aUjXRV6QZil3Ni1urSU4UZuF2SlOLDWYqorvZflSLd8tWoArj+fYhrqtdPQD1fIsz0lTQwe2XE/fW61unzsbPVa2utTsjOWFWeYnQyYDS7PTeWnDqN01JeCQe1srOkoVF+/Q1Dag35ae9ijTfu00LejZDoVts9Zuc3MlZqcFhyoBJw7NMFtzFIQLHpMFI5ETLunPgwKx9MQ+HcNUwrUOH0s1wNKe+dj39PfvbO5zf61Ht29xdNzn5NIEUzWQ4qicr/QgDXgDT3qdJd5OpJVPAYTSOyDXICAr7XVwtfJq0Xd8ujHcXNvl3soujhPw/OIIJw6NUBWAlRbaM6W91+V1PKHnq2JtX7qhDYAupBdPu6LJem0c6VkTj1QnYL+bcHVli9WVxzTqdV46OsPh6TpunmCLmqvjGxq3VNzLWfSk28GKP3OMIuoidHSpIveCGo93O1x7uMH2do/pqSnOHhphfsQlsAvcIiFX8OqQaIXYsCnckk2RS2tAaVcls0vmlhKkk56K2kiVYyevsrHb5uFWhyjpMDs9wYmZEZ1Pcg1WFGP7Abbrabyftk0YIC8IdXCf1GWmpO4P6tVRmvOwBSsbe6zudpkZd5ieGGVhLGDENfY0ekzP157wg/fUE+0BBeGezuWSK/IkNy5jaK9aBje2Eu6sbLCfWBxftJmbmmQi9KhkGZ5uiBPDanPEjqw8T+mx1ANbFJKEMrdJnxEF+vIfCdgB7Lfh4zWJ0zbtvGBpPMIXEB761IS6L+q+9hCEP7sr4PDMhxH4dAQKV9aSFC7f5s4HF7He+4Rib4+KZdGt22SjdUYOHyI8coTRqRkqcwskFdG5kIp3TtHP6Hd7JD3J5EF9ZJRwelKBuOpOSPXQq0iPFZ3vfY93tRK+Sx46FCUIn3j9NW1nSfIAIe968sIbccnvP+De9/6e3Y8+oSPnVPHxl2YYmZ9m7I2XGV9ahqrQiOsk+1s8vnuV5rsfsn7rLu6jTQX/E9OzHPnzf0b17EmohhTdfbob6zy8cZXwZx+ys79PYkP91ClOvvQS1ulzuFOzaB7Atui/9y4X/lJA+G0y26cI6kz98z9hVkD4WJ14bV0r4ft//xNa9x8wImvazAjLr3+F2bdfxzl8TsGYNiDttehfeJ9bf/0d8tV7eNLyVRRMvvwyi//Dv8E+cpzsygdc/f5/on/hLmk/xY4tpl87z9EXz1OMNkgfrHPxBz/CWdumUa/RabVI3n6RxVMnmTx9Em9mqmSmuSQXPuHaz98nvX6LMI/wrJypuVF4/RWs888zurxoxOX29sgv32H73kO237vE3soaYRAQNVymThzm6B//IdbSyaeWZAMAWSa+/6vP1GeA8AEd/SAIb/d32LjwEavvfcjI9VtqdSfzLD9+lGMvnGfkzdeI79zlO//Pv6O62ySqeLiNOn/wrX9F4+Qp2tdvsP7Tn2kfvLRVJC7UpqcIvnKOxssvMrp0SOeYnxTYj7fo/ucfcePiRaxuh1aQ0pifpXH+OeovnmZy6RD5xDhO4mMVLnZUQKtHutekmUQkDoQz45qYiMTLfLtNttWit7dPtbWiVXfpm68eXsaZnlF2pADxQQpfWBBPNttarHhavPqvxnP4hWEEntUIDEH4Z4Pw7672DXzSirR8x8CQTBYPyXjb5r+luCp2G/txyla7S95rMtaoMTcxSk0y0Yl04EoF2VQOY0sUJ0092hOAXr51pKfXjCKAV4CSAb2WZ/6938nZj3o0ey28ImZSlD1Dl6qd4bmeCo8IMNMech3DwL6GJB+lJ9wuFIQrGBMAm0iW0lWrzsh1sH2bjX7KVqtJN+ozZVssTIxRd4S629Usf+ZK1Xzg5+nj5LZasvipVfadi8+yKbzLguLnRrhOrIqzUARA4MFuSrPdIUljZsKUxamGJhWE0i+gMrc8EksoSubjFGUPeuaqp7MKzAmYKgVM3DzHcUSAJafnSHe8xaP9nFZ7R5HU0qjL7GgFN480u40bkhQesSUc+MEYpnovPcKZ9bRKrXGSa8kizdgKW2DfcbTv/P5uTLLXpRr4HJn0mao5pL2uMpotX8aQe/00zS33V3vQreQzxwidgm4UaTIkqgXSose9rR5xq9D5tDgKY57p1fYck6ARZoFYsAxWLkeSK5pwkZ5pcx1y/l4uLREFFembV8KFQ8vy2W0XrO0mxE7G2GiFhTqMWgV2KoBemA2mfi/9/INRXKFZqvCbzKlSXE46KErxQSfZV+Au82U78dlp9djuyl2ZYHzUZ6YuHeOFVjRUxs8x7AY53iDpYsaQ3nbpkX9aXXAL6d3PcPK+PoO26/KwDes7LWK7QsVvMDPhMSJszxg8yRWICm9JRZfnQO9nLv3zpmptrsM04RV2jMwn6elz0hw/rBLFOTe3m+x0u6Sex3n2n4DweuDhuTauiC4NK+HP6hI4PO9hBD4VAXnf9Xyb2k6L7Zu3af7sfQWT9PvkWZ9u0qc61qA6NkYlrDA9NUO6PGIgQ5wTtyJa+01azQh/dIylY8eoP38KxuQ7OV3PxXd9vF5C52//jp9997vM7O5ii4y3Y7P0P/9PjL7+qr50u45rxB+FCu4FFHtNHv38I9oXL7Nx/wFep004XicuUmbOPcfi82exZmcovIDurVs8/OACO/cfEvdj6eLBmphl4cgxTvzTP8WbmlA6eHbnKq3VB2zeuk66tk8z6hOJJeOLpzn3xhvYGNlTZwAAIABJREFUx09iN8aIs4IAm/7773HhL/89Yw/vaDuU61UZ+9afMvvNP4LxOsnKuvqE9/72J/TvP6DhOOxMVJl/9Tzzb7+OPXcYopSiE2E92qJ14ybbH3/M3oM7NGoVXf9Gnn+epW99C3thifSTC9z8wd9QfHiPNErJuhnh62c4/drLWKePwHaTG+++R/r+DdxuhBslbI8VTB07puJz4bnzEIoKeEB6Z4XVG7fYeudnpOsPmAh96kWf3vI89RefZ/LYMayRMYrNXaKPrrN69z77KxtafLBlD7AwwfJLZzn0xivY44tGEGgg3JumxqLs8yiklyD8oPaY0tDlc4CO3vnwx2yIQOCVm0zstcgCn5ZnU7z1Kuf/4Gu4J46y+/13+P63/4rFzS5xvULiOZz4l3/OoniZN3dZ/dGPWfn4EqMb21TjPqmsr0tzTL/xClOSyFg6QtGNVeU8uXCJm++8S7L+mLzTww8DahNjjC0tMnJ42ajkT05CGGC1MorHm2Qrq9zr7WON11l47TzV5UOw2yK68pDW+9e4e/kKeecOURgwvbTE7FffZOLUKRgfI7ONuKvsSdzMCKca8RaJ6wFKwPAdNYzAFzUCQxD+2SD8/7iw8pkgXAmtSjsra5vS5pKlJJ5LT+i1/Ra++Ch6Iv4UkwutScGMAUWxFZgqpgibCSoY6EuXlXB5HYkXp1TDRbfZ8oy6ebsXkbo5sZDU4g4Vz8G3Mrysrz6VUvMzAHIAws0Yjb6jIOMpCBcgUmCrOrpPkdtErocTBOykCf0iJs5jRrOU0VB6y/pkUQvLcyhcEVgzY0i/s5NL/7CNn7qkQlW3BIQLiDFgRwQ4bMtV2nAiXp2hx0YvIc3FJiVhzO4xUXGw4zZpv4eq2DghyacAshG0czKplko13fytpPQiJ9SXtUUUJ/TtOk5QYS+We9Miz/uM2X0anpRN21hZhu0ZQa/4CdA3dG0VHSuyJzEs8EwlvMgJhEHgGMGTtlcXNRI2+jl+ilLUxt2YCn2yfluZbyJkonJvT8YwImAKIC1hJgyo3DJGpvej5kM/Eckx6FbGFOhvRTl2EhB6PmNuRCXv4OQxji3JAmkhsIhEM6CsFYty+S+DcBtXbF6KXMGpJCuKwqHrTtFLChU0y/xChcZG7YRa3tM4hFKFKRxNoMg9N+IpmQqZyRgGvMocE/xqRPTkWorejvq+ioBO1xFvUWilDnFc04TFmJ8T5j1EOb+QpIBUUkSYTZRTtWIvyuzS/28E5uQ6Bx8DwnPstIstG9kwZCutsN9LIRwh6uZMjDSoSKIiilW4KMt6JEgrg0lGiSKrtFGIlZAB4fJsSCuATNoDIDzJcP2a0u024oJOlpGHAc9HWwrCq5VAK+Hyb28Iwr+oy+Pwur6EEZB3mwCZIMootrZoXfyEzRs3aG1t0dvfVjuoMPD1vZynGaHjEc9WdV8gys95XBD1I3pRQW16hmNnzjD92kswM63AoilCpJZDGBe0/+77/PA//kdmW00seZcEAQv//b9i8mtvqWZG3xN9mELF3OJeTMUL6T9cp/fBx9y8+DHZ4w31ie70OviTI0zOzeLVKurk0dzcIt3Zpd/pYImHdaWKv3SEpedOsvjVP1DAv//wIe0P3mX//l2itRUc0Tzpd0iqPnNffZmzb71FMX+I3KuoCG1Q2PQ/+oD3/v23qTy4iefKdQfM/Ms/Z+4bf0RRD8nXt1i9fpPkhz+nf+8BYZazOxIQHF5g9OQRItshj1LSdoSz1aK7u4u1tU2vuc2EVFoXpqmfPsvs176Gdego2bUPufO9vyR5/w5ZmpP2M+xXT/H8V1/HefEEdiehdesO299/n/2Ha1Ry2E328KamWHjhBca++jahVF79ENoR7Ycr3P/h99m5/gniLFdNOjSrIcxOMVIfwZf72e4RPd6n02xhpxZ5NcSthLjHD3H0lfOMnjmJVZ022ikHQLgImR1gmP/qp+cgCBd/efmTZMqsFGaYLLxRt8fWd/+SvWu3SR5t0Oj2yWqhUuztr7/JsTfeoJgcZ+s//B0/+c7fcGKjT1QL6Ttw+L/7b1j8+tvqDtK8/Al3pR3hxm2CvT2SNCGqVxg7f5bnXn2F9IWXTPFAvNTvPmTj0iXWrlyl92hT+70rvk9QrVOp1fBCsaRzoRIwGjvE3T7dVpv1oKC2MM2xb7zJ2HPHDcPhykN2fnKRSz9/j7q7T8/3mD28zPI3/5jR589CtXqgIDEE4V/CV+3wkiUCQxD+2SD8f7+w+QSED2yHNGNXGBCudHS1KCu0Et53MhIvx8tipKdVAEMopGSxJFFLM1ftnlTtWRYh0UDPjLq49McaDeqS6u25JGlGKiDXD3S8XpQROSmpUF+TLoFjUfVsnLRLnmUKOAQ4PhnDkn5hi0avRuYIaBKwIZVwA5ok81mpSE3SpSsLgOuxX+REVkdtOMaKjLr0u0Z9rLyH40uFOiO1BfRJad3TXjUB4W4qvWxmjHRAsRdME+WqmJmmxo/ZEb9QAXdZjzQzIHw0gKLfxIojHAGvlq8gfEBE0q5n7ZOSHttSKVtBuPISCIVuLJprcULkNvArNfYSoZO3SdMe43aPhnDd4w5SKba8kLgQGrdce1kJV1GQAkfVyU3ccnyjTS+AjlhVQqUVoRuMYPsVtqJCK/1yzGraVPuzQJIiCuy8A0DfrLZG/1sI9e1yDIGb3pMxBNxK9Ti3bfbsqhRU6FgBVhIKk5qG1aVGH6FqW1JNV018uwThJn0uVmsCXjOpIJe0ehnbU6CfM+pIC16qyfvIn1bF8WbqkQsFnYxq1qWeR/h2gVeIgI9DVkhSxy2NAyQt9BSEG7aF+ajCvCjDizCdPh82bXuEfm7TyeV+jePZFlX6VIWHmSdqUZY7ftnbLvYlRsTQUxAuTJBMKf1Px0j05z59jZPt+WwlIe24wKmNE/cK6mFIkGUESaSiaUnS0QSRBFGYJaLIKnjbS6WnXhIMOZkjyQvJusdIFV6eVy8pSHKboFKjZQfs9vvErsNXultqTyZ09Ebo43tCRxd2gnvAomyojj5cXYcReHYjIO9sWeNSBcL59hat+3d5vPqQvQf3SJotsm6PhvhhJlLR7dGrlRocwrDJZf2R1i2Xmeee4+SLLxK+fB6mJzXZt+fm+BnUUpv9H/yAv/32XzDd7SjLq15vsPgvvsXcN/5QxUqTwCVJImMN1supV2q43Vh9ndcuXyG6/YDm40ck/Z72N0viUu2uHBs3KQiigrjiEoyNEBxdonb2LBOLS9SOnISdPR5ev0Hn7/+O9t07NLpttsYm6Rcp4fwEJ/7k68y+8TqFrOGJ0WIJ0oL+Jx/zk2//f+R3r1GpjJDnDsf/zb/k0De+oYl6a3ufB59cofOff0J8f4WKtOxNNGhXXFoiZklb13MrsfF6krSQwkJC7sPk7DSjL73A2LkXCRaX6Y/M4N67zMp3/h27P7qiAFWKANFXjvPi19/CeX6ZwK+R7+yx/+MPeHDpCp2NbSaiLnvCAJuZYezNtzhy7hze/Lypcu9ss/vJJbYvf8TWg3vYuxtKi9b9narWFSZRK7on0voWVnDnp5lZXiI8e4zRo4u4k+NG1PM3+ZQovXRD1SNY0vKVZhSZ0M1tenJv7t6Fv/kbumvrVOJE9QXy8REWvv4GxduvMLa0TOb67P2HH/DTv/przjxo0W+ExL7D8v/yr5l6/WVyqQj1WjwStf8f/pj8+m18aemTQSfGOXz6FM43v8no3IyZ71GfdHubO+9foHn1DkU/xm12cSSbnsm+wKJZyYk9qEaFJkVcx6W3NMH0qaMc/pO3CYTSv71HfmeTzntX+Pid9/CsJl3XYXp5mWN/9qdUnn9en60slH3YsBL+m0yj4e98QSIwBOGfDcJ/cGfjiUzaoGdlYF2lYleqLG6binWWsdErtHLpZRH10GW86jHqCbgRIS3xHy7p61LNNaRwLGfvaa9tWY1VX2GpOIuKpKg3i7KoZdHpJ2x0YK9vERQxE40qE42QmlTbU6G8iyTaoPNYKsZmjGqSkwnQUDq68U7WCm9iLCWE6t4RiGU7bMVdNtsJnSRnynGYHalRs3IFmI7vEGsvcilalntlJVzwVttU2xXomzEE6PiZ9KsH2hPeEVK+7bCTJGzsFfQTh/lqzlzDJ5DeLGIc+W5mwLZ85DzVdk1V4NqaNVVgaHnG8q3I8cX6xRGwWBA74mjusLrbY6spwMrj8KjD/GiIJxRmscOQLLdYppXVdtO/bqrUtr33FCAXfgkKc5ysp2I6snB1ggZRbnFvq0m3HVGpVDhUs5kIIJTWgEIs00SETir2wRPRPNOvLZ7ukbHl0r5zA8LlOmQMrVa4LrtOlb12j8edmH7PoV6tcqhhM+FLciehkMSLxtNVMTozswRgihK4avOSPWEsyGbCgPDASrWaIdSvtjPGXidmvSU90yn1SsBMxWbclUp0hpOK/7q0B0gbwKdBuIiy5XndZLFLIT31WpcKuhiCSbKpKNhIQx1jNyoYDXNq8lwEUHfkuymWaB9I0mNQCZdEhdxTVWAXoQMxoBPlQWOMp/dJrsNNNcZSQX/QsdnY75J4NcaDfcYbDeq2RZgliGia0EfF0byQqrj2hIvgnoWfyTz2yIuqtmkY6pvMHokV+NKyIMJwtsejfsbj/SbdwuKItTsE4V+QtW94GcMIfGYENB8nbhKSXRQWUELWbdHttNi7e4/myiPtEfa29sijGKsXab+3kXx0dC2V92LkuCyfP8eR589iH1+iqFV1nexJlV3eQVHK4/fe4Uff/S5hc584y/CDkNf/x3/LzKsva5VVgKl4jcv6a3l1us0WbpIRCAOq2aLz8WVWrlyjs7OjVl39bluV2CX5H9iy7gV06hZLp59j6u2XqT53HMv3yZ0ayeNt7l+9TvSTnxKtrjIaR1zyQiYWZpg/fZiFV8/ROH7MaNMkcn0OVj9m79olfvq9/0R35Ybqrsh79MX/9l9wXCzK5Po35bjX2PrJO0Sra5oUdSpV+rZF7DhUiseqdUoiNlShsqaEZeTPTTCzvMjYV16kcfy0Ct5t9mycWxfZ/eF32L14W/cQie3QObvEqVdfonbmKKPVhtqCRrfuc/Pjj7h98ybLKzu0pJrse1jHj3HmKy8xJargI3XTZdjt0l9d4e61a2xcu0a6sU3QixR0qjSL46u/tR0E2OMjTJ4+wZEzp7EOz2oVOBN2WR78Zg/QARCu6XNhWaUZnlTqJQfQ7fPo9l0+uXSJyY8uE7eb1GUeVgOChRkWvvoq2bnTjE5OaYtB87s/5v3v/h1HV3fo1QOS0GP5X/0zpl9/BepVXdv2bt3k3o9/TPujjzXh4SSyH/QYGZtg8c/+jIlTx2CkAoHo12bsbGzw6NIV2pvbdB8+or+xQxYnBLatffSSQC8kcWJBfWwU//ghZk4cYf7VF/CmJ4m3dmjde8SjS9e59tHHjPYSMj9g+tAiJ/7464yePmsEXJ2y/W8gIDsQphv2hP9mc2v4W89eBIYg/LNB+P2uwLqnn1LDXMGeAeFGbFsq4VJZvLsTc3erg5v2mJkYZXmuxlRoG3ckcZ8qD6WCzIPDOuK5XPqEDxSspUotvc0CwgWAeIGO2er0ub3R59Feon3gYve0NBMyKhU+8XoUKnAp8yYweKC6GaYCyER0Sl66pgouuWSh47qu0HUNCJc0wVqrq+rre92UhUrA0bkppiqWiprZbqHCYarYLtuNXKh3Zf+3HX0KhGtfewGB+EG6HpLE7QpNvoC1ZpPba326scPRcZfD0yOMugUVJ9de4kT6xwe98Sr2VaqgO20D2EoQPqCjC7iWMWTTI0qtnQiuPdzi7lpbqefnF+ucWKjL2oIVSaVAssAC9M1NkHe9UsgFIDutkh7lKEA2lVkpabS1J1x6pNt+hb1Oyif3Vnn0eI/JyUnOLY5zaDQkFGXQLFaauIDEzJJRjRK4AFu911b8KRB+cAwB+jLOnh2wtrXP7fVt9popU5NTnF6oM1cTanlKkXQVgApAFGq+6nGrWF5cKokPQLiRnRMqvCZestLmzfHYLarlGPsURcTs1ATHpxs6Z1VcLom1P1+swyTuGh+FxJHS2Yu89lQ07UCPflUZERa9JGOla+sY682I2UbB1FiDuVGfhmfo8Y5VkIh7eSEA2QB9rXQfAOGmUcD0bpeme/hOoSJBMldu7CTcX9+hnbkcm46ZnZpkPAi0/z0QeyArIZIKkSQmpEIkdPQnIFycBzx9LvQ9aJmee00gSc99KRJ/azvh3vpjFWZbdPaGIPzZW+aGZzyMwOePgJaxRa9CMKUom0vCXH690Oox27v0t/fwW23Sbo+01WZnZwfX9ahUaoSNUYKGiF/UYLQBoqA9MUIma7UwjcVb2XJwo5TOjatcv/gRQbtJnOX4QcDht/+I+vFjer65k5OnEbYIXDgV+p0uoiftVmpqu1XcX8WSc2q1idY3aO3tkAqrzLGohA3qlSmScQ9vbhqWpyjGx7S1Ks08ks1dNu49xL16Dae5zzg5a+MzTC/NU5kfo5iqYzcapI4ki4WR5UI/pr9yh5sXLxBt38d1Q2wrYP7l15g+87xaTBTNFruPHxNdv06ysYEvFWnbU8G1zHEZDdtkSUGRuNhOnUq9jjs6gr88i1WvUkyOktdFyK5CzxrBW71B78MfktzZUNAWC1vsyDQLJ4/jH56jUtg4XiDqtezdu8Od2zeZu7dF6jrK8tuvVZUGPXP2DJXxUeN9LdofnS7J7i7Z9g7x403SzW29n7KfCvyQcHSUYKSBLbEbrYMA+EZIIfdC2INiHP+bfD4DhIugn/T8yz3N2j02Vla5fes286vrWEmkrCuvUSWcm8E98xzJwiyBMBllf3fhMrc/+JCjm/u0QpeeazH+1ps0zpxWyzjVO9nfo3PnNp2LH1NEMaHl0ktFVDgnOHWW6VPHsCZHyaqyrTCJfVG5j5ot4sfb9LZ26XU7ZEmEKzpHsr9zPfxahfrYGNb8BLbEaGoMe6RO3mrTW99h5+4Ka/ceMNqNyT1ffeKnXzhH5fARA8LVScZo/QxcXEwr+FCU7TeZWsPfeQYjMAThnw3Cs0yE2QafgYb5ALkZSKKKyoVUwguubmRcWu1At8ny/DSnDwsIN4hb2NBP5bOeHjVzpMfV9GhLFe5JL5FkalVN3SO3PQXhzU6PS2sRd7cTanbCkUPTHJsLGJeWMRlDKujli0t7tsuPCLoUtlDUjIL5QB3dVj8mI9Ueizo18GBvm49XIjY6FksVj9OHp5kfgZqiVWM/JnQ6zfcLnawE4TgC2IwNlFhUDEC4wFj19c5s+gKSc7iztc0n92M6achzMx7PzTe0Olor9UwOOlQYu47S49o1yuWSQhhUf5XQXdK45QQjAu1zvnjnEZdXutiB+IQ3eG6hqscXIbyB5mbpCG2YAWpdJskP6eovq9QIPdrQ1G2hR4tVnGXTEUGzfsKFa/dUhX1m7hCvHZ9icTRA8thKlRbVbRH0k55+rXlLddXYw5nWhl8eQyj/xuLGpYXH6naTK/cf8Wi/x/z8PC8sj7NQFSqfAH2xnTMe73Is08YgFLpSIt/OS0Ezre/r+GrKpv3cUkH32Cw8Hjza5drqNm7aZWl+llPz40wGZf+6bPAUhEttWKogpifcRhJHDmQV9QCVzyBpovNCWJzSv5jDvVbBvbU297e7HK53ODQ3yfJkjYZrwLYlzAmMzZqMoaZuUoUXurrMz8zXnmx9zkobNBlP1m0F4QVc3sy4+WCbncjipXlzHVOVkFD8eOVkrJSsEHq+AeGOgHC1Tykpp+JZOlBHt+S8BvUsS8j96tR2aTXh5spjtSibCIYg/Blc5oanPIzA54+A2oVm5MqwyjVB7dmu9seKb7Rm3x0XadQu+gLC9+mt72oy2KvW8EbqWKKwXamYnmFRwxQNmVwS67m20ch7Xl6c6e46rZ0t1V6R9UWSsP74HP7ouAGLsjInwuAqyOMcO/C16p6miYq+CttMKttS3Sw2dklaTYokUm9yJxzBmTgEUyJ0mkJ/j8xxcMIKSd8i70T09ts4e9tYmrSUvqc5vPGGeoz36OPLNQQ1ydRrK4+CxM42nZ114mRLRdlsOyCsTuGPTSLKrFIlTYuMpLNJ2t7Tzj1X/MtjEZ0NsJ02uYqKiOZNDbdWwxqpYk2Emr2XdqoiDyjEmi0fgf4W6dZd8u0eheuSOg6dyRqjU5P6u3arp2Kbspj34g47zR0a6y2cSqjJ+SRJsHyPYGoMb2zMCIdK+5AIgYnqfD8n7zb1XPNuXxXuRS/HadSxalVoiKibrG7l/mdQnpGMyq/z+YVm8SeibNr4aGxAil4fK8lJoljtyIq4r2uvtHIJG8JrNLAnJsiCqtlnyTltrtN6tEY1ahP5tiada/PHCSfnzP5A9zc5ea9Ff+U+udiMCQtSGHt9aduqE85OYI/UaFVk2tnq/+20e2ZvmqYkaZ9ep8VO3KTSyqmJIN/oKP74KLb00wsDLxXtFWk79DWGSTeiLWyNVpuRvtx8w2qrTs7gTUwauzLptdO9o6baTTRlDylWJQdV636dOA+/O4zAsxSBIQj/bBBeFLLNLz+mTPYp1cuBC7Gs12mWcWW34IOHTZL9TY4cmuHc0TGmfAFjhfozKlL+FKgX3HRQxOMzMn8lDVd+stNM+Xizx+2djvbUHlua5fhMyLgACBXSMhuHJxnEsmJNGhg5aO0VM2BTwXrp4a2UelE+B+7v7fHBWo9HnYLlis+5o9PMq5q18UIXSzWBTQP6s3o66SEFLJkQpSVI1z7ugYx5IVVqA5puPGrx0WqbHiGnZjxOLtQZ86BegvenMZcVSfyiS2BpyVmYVSy1hVJsqu0GXJrwJq5NPyu4eGuXS4/2IKzy0nKdk/N1FWAJhAKt1l1aOy6p4hnK6VIvMa2Xl0r4pkpurq+E7KJW61o0ewXvX9/g8so+swuLvPZchUMNEeJDRcFKd3jjA16O9sSjXIf/FWOovQl0HItH2ylX7m9yb7fNwsI8Lx6uMVeRZAuYjvnSu2vwt5yiLLZlRddsGiTTbFTZzcf4vEulej21ePA44uajHYKkxeGFOU7NN/ReiL9nuRqabPUTAHwghSH3RQXbDC184CMuvf6FI/ZlNne7BXdWO9zdaLHsRhxdnOPYbGDs4sSaRE+x7O4fKJfrBqe89wLGtdIvP3xaddAWEE0cWVzZzbh2d4fNbs4rUxlHl+aZqVp4cnqGo1+GyoBwuetqBaPrvTwXqX7H/J981dBKpUIu35c92ocrMdcfrtPOYcrdH1bCn6UFbniuwwj8mhGQlF3iJFpdzaVlpp8q2PVcUc+U9igpA/oUIy5xnrAft6n2PbO2OLZ6fUtPtiS5VYJTNCbKXmMFRLJk2dJWZWOnLU0qIolVaXHzPPJMU604foiVRiB/7ExtRa1KIGqg7KYxibTmVKoEQulNM1UGVwAua5DgZbdGXJnCDxMsoaj39tX5wpbvR+rbqMliEabMJEnv5NT6I1CRJHGPXhERVipYlk/WEgURSRzIW7KN9rO5LQXKlrTNxSGI97mItBYJTsWn4zRJkjae71CNbbVks90KHansa9LVwxKNGc9WcdDE7mI5BYGd4yYeVlxgtSTZIXT/GCJB864yBVuhqLL7ePL6bsfY0mdlWyShtKWJbk6hqvLi8iGJEEmASO64EHq5XL9TwcpFWK/A7lvEXkzsxjjSn56b3YGK0coxhSHlueqAoVZxkplNxGlF1qZf4/MLFfCnex3TE64Lba9n9AhkLkQxm2MOoegKZSnCanRkDuZiZReSSXudXWDbHdKog+P1SCs+3TwhTMbwnQZOT+Iu81UW3Yis6KkzTRZ6KjCbpCljSZVE9kC+Qxp42psucXOiXHVOtNriibNKQtOOCCNpc/CIxQ5NKu2uqxoJRZQSyp5WFk7P057vSPaktviK97CEVdeLsWxXBXSfgnCzDkuxSPcodoadGr2h4WcYgS98BIYg3OC6stVZENROc1cKoJ8DhKs9mXh6p1xr2nyw2qK3s8bRhVleODbBdCDCUAkNUesq6eZmQpUvl+LAS/wA7hnw1dWOWRLGOWztpXyy0+XOfo8w73JscY4TsxUmBNwmEXVlJR8E4QNULCDcNNoYEF4CV5Hf1kq1RSZ+jQilfo+PHvd51C1YDl3OHplhoSa93VJCTgn0dE22UtcT47UGuWSwDSf5iRezBLUnNmhm5UkCA8KvrbS4uN6mb4ecmpZKeJ1RaXfKY600PE0Wy2ZFfFZLEM7IEzqB0IfVakovpyDPCtI4Jat49FOLS7f3uLyxR+6HnD9U4+RCg4Yo0mY9XKfcLOk9KMGejKMfrfk//ciP1b2qMJVtYQ2EsNcruHBjh6trTabnFnjluM98zVjOCdjXAsYvHEfvaZnL+aWfKe40YygI92B9O+fK/S3u7bWYm5/n/FKV2VASCVB7ag1uDmUS3U8ZXCZF/qmpNhhT9xA5rGfi4R1z+/EelazN8vwMz83WGXNEoE42ageSTr+0Fsp8kMp9KdJ3wKu8q57qUiX3uNsruLPS5u5Gk4Wiz4nDi5yYC6gIGzAuvcs92RyI9d2Be6r3Ve57V/zeShD+9FmJ4pjCFZaIw5W9jGv3dtjs5Lw0lnF8eYG5utrKm0SNnLvJFXxqbiq6lj4RKzFAvQyfetdKO0HqUriyUYYLDwWEP6JT2EwP6ei/MLmH/zmMwOePgD5pByqC5ZL0+Q/wj/BNUcOInUQBrrxb016KK68Jce8Qx4ReF9KYbq0gdS3aVsK41dDvSppaLKAkUShJUV+AoGUR5NLCZUS/RJhD/ilcO9/q4wqwTvsmMI70lFfVikt6hIWKrOugvKsENEuV2cnphb5amkllOO+LD2lGVcTEHFHaNocSJ5bdxCNqP6biu0xWPew4I2538f0REEAnf/xMkwn9vM9IZ0TMwCmsPpGV4jgOvXaEn4uCORrLAAAgAElEQVQafKjnjtVDM6leRyw9jIdlJpX/GqQ+SdLFCVx27D0yESwNXOqxCLFZOF5V6eSO7eHI+lEI2yClT5+oaEn0EPWVSuziyWai51NI8ENJ/gcK+CTD0HSlZS/D72dUpHVM9yIZSZCThbYmTLJ+X7VNHAmI/p55z0sPdleSEJmrvd+BeKpXMhI/JhALWk3Syj0UDoQ4vkjbnunbDtMcL7d171H4JjEsLU6f6/MrQLgmCISh5fkG3MvaJOfQ67M2G1ITgdxUYiItXC5ZT5IcoyRCD5d4hTF5EeOGEVmjSmQVuPsBbhbidEsQXpPkjagB2hRxj8QpsPyKVq79pEYqm16xJ61WKeIYK0qwnFDFAYn7SFa78B2yuo1jjQuep5P2VCAVVxRfE8kTUZPFti8eoJLgyVWp3Qt9XEmkiB6SMA0kmaAgvdynKKXyIAhPsVNvCMI/16QafumZj4D2DgtVV/J7GbGwSaqzhNVRLG9KxbM1q6pbcsMM/oyS7TMZBl0Ty/fiL4Pw7AAI1+qpqdhJZlCy4wKMbc12S8Iy45PdlAsre+TNLY4fmuP04pjSh4Uw7MhLtkTW8tKTSqQcS6ixpnApIVW9SkN5koVA+pyVoCvvZ4ud/YgLWy1u7HeYTGJOLc5zfLLGhKhf6qohVKASZAuVd4DgLekflsVChMJMxdL0IZfj5RmJLZZaNvd2+lxcbbLZzzlSzTi1OM18w6MhwFtetuqZXkZMKt5qu2XK0IMxNEbGdhnln+n3C3q26mdzbaPL5dV92gmcGnc5szTNdAUqqZQuTdfvwTEGNG6NTGntJpmSgZK2blBUbd6ma3m0YotL9/a5sb6hft1fWR7l9NwII7JWDGjcQhdXdGYU1jV2stharlqh2VLhlz55R9Tg5cixKsE7qU3keWy0c368ssnG4x3CIOBrp+Y5Ol7Bkf4quY9y7XJOA3stWdxKOrqGS+9HOZ+eUMVjoxJeWOxZPpv7KR/dXGOz3WF2dobziyMsNzylvDtKOzc7rU+PMUhYSH7EjCH3TCsjJVKXnnghfK/lcH+9zY1Hu7hxxOLsNKcXasxULCXLW3mkc0Zo76LibvbOcs8HzIT/8hhyXne6OTfub7Da7DNu2zx3dJGjkza1IsGVR0cU0iVG2qdvaPXGx/5XXYdphZDNVmqLarvNpZ2Ua/fX1Wrt3ITNieUF5quiR5CU35VfMCKKqokwYGpIWUZGM42f5WZKjl2yIoqE1AmILYd313pcW9mgTchSvjGshD+Tr/vhSf/2I2Bs/p58DA1HP8K2kr2G2n+pvafJ4TY60hpyIEEpbU+SpBsQfX7hpFXDo2St/vavZzjCMxsBycI+IW4dyCIfrK4OshXiriIbYGWBmfZAcT1xS/KiCIg+3fU+ZTS2qyLOJvPX2LRqxUQn7tM9kimAlIK14naje4vhZxiBYQSGESgjoOwiSzKyZHmh+1qCSYJKA8udNQxddRySr8neWPDKb6hH8XsW9CEIlxsyBOFDED4E4UMQ/iS59jmrOr9nL/Ph6fw+REB0NZ4iZCOwZD5P2rcUp5RNOpZpG3lSDS8ruIPur09l+8v/GHTb/D5c7fAcfo8jII4XT7uwDkzEAyB48M6TVLzI42g9o5S3FY0VM3GfFFDMIvH0UIknbh2WVuFtoeQPPMcOshrLioRo8ii9ekix/j2eNMNTG0bgdxCBIQjXoA8r4cNK+LASPqyEDyvhTzamv4PFaDjkMx+B3BHasPkoCH8ChA6Cn8FlHrQK+YV2nV/MBX1R+HfP/B1+Ri5AaZtPMkC/DMI/1RpW0i7K9rZfvsIDyroHfq8QPRFl/sk8LitTRnm1fACU5vj0YVAAPkxyPiMzaHiawwj840RgCMKHIHxIRx/S0Yd09EELxZCO/o+z8gxH+SJGQJwGBjCj1FkylzkA5J8C5kDwlLL+2ZXLA1EqWXtGCnv4GUbgc0bgQC/2gCl+MKcjFXBHutoGXVADoD3IGx3QWBl0+cnItnQ0HfxuyUQ/yEYf2l1/zns0/NowAl/WCAxB+BCED0H4EIQPQfgQhOubcFgJ/7JuBf5BrluFmsrPQDjzCQhXMF6KTsm/RaMseOo9WLbPPqWnD3p6D57ZkI/+D3KfvvgHeToPn7Y3GItQM/VKfRHVmjEAXBjs5h1Y/ilFZU1WybiEfEpUMC71eAR8O6KLI9oHT8dQ8VgtopeifF/8oA+vcBiBYQR+3QgMQfgQhA9B+BCED0H4EIQPQfivu3oOv//pCAhKcT5t7zuwxRxQfUWEdFDILiAKUKdL+ZqYFAhwUaG2z+rnHTJ5hxPu80agKOnhwhQvm7tFuFaFiMuskLZrDxJGYpQhDPYB0Na/SztT1ZZ9CuqfaBgk5cS1C3Kx8LIKkhKMy2EFgLsqjGrhiCLhsKXi89694feGEfjyRGAIwocgfAjChyB8CMKHIHwIwr886/5v50qlFOiZB0kAj2Mqg5mAkyzGLiuLTiFWS7b6OIvJklQlBXiLGrWAcFWlVvn0nEKsG4WdITZRCoYsPOvX9Gf+7Vzs8Ki/zxEoxNqynIdq7CIAXFw/cpI4Ui8O17bI4hjHdimqAQkpYn/p+T5uEJIVBUmc4Foubi7O4aC6gwMFdMsiyWMScfnwU1zfVdfOvliAxQkVv0LoVkh6MUVSqG2aLcBe1dbl3A7YgP4+x3J4bsMIDCPw24vAEIQPQfgQhA9B+BCED0H4EIT/9tbZL8WRBwJVvwDCFfxImbu0BRbbTgEhVpaTuMY8Ua2hhLqr4HtAW5ey+FO6urHgtLCyL4Y9y5diTvyuLrKQZJAMnmslXOaO/HHEHi9NsWXjKz/PMsNHD8RSNCdNUyzHoXAcYvFkTzJCv3Kgoi2HlAOWKv9KP8/I7b7aX8pElnGyJMF1A1wrIOvHWIWLLRas2mLxCyXxYQvQ72qWDMcdRuB3H4EhCB+C8CEIH4LwIQgfgvAhCP/dr8fP9BloU6xjytlSeXRzrT6q9ZOdadVRAJBUuossI09iLNfFssXiyQDxAQiXnws2KQJXK+FyHFsqjY4HefhMh2l48v8IERA6+iAZ9ETIr8CWpE6WUbQ6EGdYAozTlNTOSF1hbVg6JwvfJVM6uoUvIDwXWjk4qSJ6/SN+965rYVk5RbRHEvWwsgjXtcnTFCxJFrlkcYoXjkAg81a+f6ACLlXxYUX8H2FCDIcYRuD3NAJDED4E4UMQPgThQxA+BOFDEP57ukg/S6c1UDCXkp+dU0hZWyjl7Ra9nV3inX2q/QSyXHi7ZKGAdhs3L3DEc1kq5AJwspRC6MJVj8y2KCoelakx3NEJ8MefpYgMz/V3GQGpgJcy/VZRihF0uvTurZDu7FH3QwXjcb9HblukoYtTreCNj+HMTmBVKqZR3HLM69GU1fXfReEZHctem+LRfbp7O/hxH1fmfpJIkwVR4ZAVFtWpOYpDc1Cr4jgOyB/VRzAtF1J9H36GERhG4EsYgSEIH4LwIQgfgvAhCB+C8CEI/xJuAH4rl1zSbW2h+hoQnmxu8ujmHTbu3MPfa+NJT3ic0fWNmrT2hJsCuv5JilxBeBw6FJ5DdXqc5TMnqS8dHoLw38o9+wIetFRQK2Qeihq6zEXLJt/a4vZP32fz9h3Gqw3CJKfX62HZNpFv49aqjB9eZPbcKdzZWQOUpWKuINz8LdrqFgH0e+yvrbJz5UP2Hq9TSfoEmdDaE/LCRrrPbc9n4cgJGufOUMxM4vs+uK5JTqWpgnBb/nv4GUZgGIEvXwSGIHwIwocgfAjChyB8CMKHIPzLt/7/Q19xYQs8Kb3FihRkg5FDvv6Y9fc/4t4Hl/AebVNxXOqZxYYvVOBSlE3tnMwnIVchtm5gUQQeU0cXefHtN3BOPw9u/R/6tIfH+6JFoMzmSH+2RVoK/RVQCclWVrn4F9/h7ocXmW6MUEsL3E5MPXfYlf7uSsDEyWMsvf0KwYljEAbgGm2CXOrcWv62cNIK7Gyzfu0Kqz/5ITurK4wkETWZ8tJuYTlEtodfrbF05jwjb79GcfgQQRCA5xkQnghYL3CGIPyLNgOH1zOMwOeLwBCEfzYIT7PEKHcUxh/SuEpawpzTzGWuvT3G9jROCq62ct5f6RDtbHDs0AwvHG4wHVhI3tRTqp38huHq6bEKi9iRbGrZQicLhfxUVTNts42xRCwEJI+7vdvnk92E61tdannE2WPzHJ30GC/tN9wiwy69XyxsitLU0s6lJ89SSp/2O1HIT/FKBVpZAFLXJsPizk6P9x7usxHBsYbP2eUx5mo2dVUZNdctPh7GTsb08RmtHFuPLePksgkrrWbstND+J1G/jV0biei1R00+etRnP3U5Penw/PIoUwFUZEHSFLPZhkkc5DztIta8c+q45GJ/o/+rxEzIXmKIk+mCl8p98Hx6GXx0b5fLa03wq7y42OD0fIURBwKpruiFGFEVOTNXxskTM4btUBRyVBNJEVpRRVT1LpGijkXPcdiPcn5+e53bG32q9VFePTbGsQkHT9Z4mRl6ISYe+vtyrjqGGTdTapsZQ6+xHEPuhcySpu2yvhtx+d46j7s2M9OznD3ksVjT3Dt+LnPFiMPIJJRYWfKbucRKGyn1fze9lHrm5vxJyGyH1HJ4XMDDjYhbj/cIozbzUxOcnKszU3ER7WGrSDWTL2eXatbfbJCdwsRK4p/bnsZT5o6Z26a9LbWgn1vc7RY6xqNmzLzVZnl+mqVxjwqRqtSGnkNmufr7GiuZN/K8yBhyTbkI3ojKrcTsgEWMqC1burXi8l7Glbt7bHQyXpuIOHH4ELM1G08mhIg9UejclwPLZt8WyxgZI8vJ7JzElqvzlAIrCrgq2KMTLDdz1rL44eOYyw+32Cfg+XSNwPeohD6N0Mf3HFw7x3NcM9d1epm4yTNhFzl2Lr2xg/fGU1GeIstVnEr+LroR9UqV5cVZKv7Aw+nzvcNLEeDSUmfwhJvfzeTYSY80iclUtbdPniZMsDbIOpgvlvNE+xUHnydePPJV884afoYR+C9FQAqFT56hUgxLRbEerLLx0SUev3eRdG0Fx3OwAhvafTzXU60r2/Po9vtkeYEfBmRFTkd6bqsBU8ePcOqtV7BPnCIJxvBtF8txUQl2edaF3p4bCjuuQxaKcnVKL5F3jVFiD0XlunD0mcuSDGwLy5E1y6xp8qzKO4fcpUiqWH4iCwyp2yGVd5E8y05oRLZyB0f61vUNWLBjd6hVagQ9DzoG9CXyGrYzXM829ORUyv0erUqAlaTUVS3eIpHeeMdRmnKSJIau/BmfLG1iuz6ZFZCkLr7n4yay3mTYcQRZAkKftmwiec/ZhRZcrSIhjvs4kuzAJU1y3GCUIis01rmTYMv3XOl5FnCoaNPEVdsKUrBj8jwl0jh4OF4FNxinn7bp5k2mvbreA6sj724LpNobOKRpJCs0lm9RFLlea70Qivdv95PaPhYxTtEv91yyztRxPJdiY52b/+7/ZOXDDxj1PWSHk5GRZgljqdxvG2d0hMY/+waLX32TqNLA7QoOdyli2fTE4DtYXgyrG9z6ux/Ru3SFbrtJkcn7NSXwAipWSEv6zh2PpddfZuRrr8HRQ9SoQiTzzFEwLnGxfJs0dIw+QpJCnGLJHJVb4eT6J3NsnMLBTaWK7hPnOb2Kg+0kZGnMKLJmJ2RJhJ+E4Ad6f3uWS2B5eBIKJ6PwHWInwY0yHM9nx96jkrhUnCpkLmkWk8uzWUT63NhRjGTECt+n77o4eYbvOrrvkrYRV3UdbDIRtZMN8i99CvKsDW6FrLDJ8oDQcSmiFE+mer9r1qKwSpHnxNjYTl721vf02qTP3soc8sLFcULy3CIvMoTlYPm5Oi/IM6kvEtWcEPu43AhC+jlRt0M/ibDdGkFQwbZCnLinz7usv7odtiCRZ9U1f+w807XbSzNIdEeoz+/wM4zAP2gEZN8uGMOrkmby1vKxgkmCSgM7GCO3zPNltmaqWqqtLl+Ej1U+VnItqeJeRTLsNHex0ryUzywGQKbcm5f70ME2WdbVNCu41oQLaz16m+scnp/mpWMCwo0bRU2e3VwOXX5KgNyXha8E4QaSCYAVep6AaAHPxnNVwMbOXsTV3ZzrWz3CosepI3McnXIYk3deURDKbSnMpsBAjzJpkNnI+0jBvLyXyvEUhMu+OoPYNUD/znaX99fabEQWR+oBp5dGmK1CVUC3YzYbAn0UxIhlh4qVqOrO0zFKMVvR5vFKrCgxSFyIi4Lra/t89DhjL/M5NWFxZqmuIDyQtV5+d0BJ1OsRIGZAeOJ55CW4UTXd0ldWrjnPcz3/yPPopwUX7mxx+VEPK6jzwlKN0/MBdVvOGd2IyBgSD7XD0dZFAyxzWUgk5joRSt9aBcgy6eUlbdEWkBxn/PzaKre2c+pjU7x8pM7RcVPN8bNMgdlvMoZcR2HbNC2b1a0ul+8/YrXpMjs3zwvLPos1FIRLMsFgXrPgydnKBpI8Mv9bXhn8SO/LYOIJCJeJLte4XsCDjT431naoRC0OzUxxan6EmYpXgvCcXBJQskks76ncd7dIDegvQbgcXED3U+Bm5msvhzsdePg45uFuj6Nuk6W5aZanAmp2pjS8wHM1KaAgvLwanTdSQSs3xIXtG6Avz0Q5jtxrqZLJOFd2c67da7HZz3llpKkgfK7u6twbzCXRihKbV/kd1YxSEC4PfUbsyJLv6zyWOV0yFzW7FgUWkQ0/2Ei4urrLHj4vRA+fQRDeJ00iA8KjHnmWMm49emLhY+6d2XAPbKTMxCo34b/QC/lFePkPr+G3EwHZB1vls6evIukLFwXpew/Z+vgKO+9dJH70EHybrOYw2skZqdZJZU/he7R7PU0cVet1fd67siGuBDSW55k/fxJ76QjJ2LxZf2ReilezgvACAlkjctIio/P/s/eeT3Jl55nn7/qbPrO8RRW8b3QDaIN2aHaTohFnZCgzZj/sf7WzuxE7G7sxO5QoaShKs6uRSDXJdkDDe28KhfIufeb1G++5mQDIIVvkhFpSs5ERFTBVlSfvueac530fY4XoloHhWkReTBxGmH6MHWo4Yu5mu+kmPg6J9DAt6sozJ5Jnjw3RINidHmhpEgpIk025kUWPLfTYxBDgr3b8MRtGjXy2iNOwoCHgSSfOyOISoFsaKCAjDzeHas5F830KkYAHnW63i2YaCsz4vgCOX0xNTpIalpPFxyUMbRw7g94N0UIfTYBM2FFABsOkq4sbd4JlS9HRI/Q9VUzWsFNAoRVUoV4OITKlCBCjmRFWmEkVBFFaZE9jvjww5Es+v0WEgx9Aq2MTWz5mMWYgtkmCCK0lEgQBMaZUY2iHHSItRhewKJrrMKAgAPFzfvlGRgFwI26pUn2s2YRaGUtA4voqc3/+v7Fw8RwFQ3ZeZRJXx9dDxtsxnTDEtwzib77N4bffpjkwRqZppNF44meg+yAgVd8imVvi5t/8mPj2A/zQI1QcjgTHdsnFDrWWr9b0qddfJv/6UbQdk+SjHLTFF0E6A1I0SUF2XQ/UtevGkNEsFZ1Gp0Xsinu77KGk8GNg+qk5oRREahkNw/RIkoDByEOl90U+tBwFwuM4oRHrOFi4XamQ+cSWTtcJcboRhmHSqHSx2waOGB4GFmHsEZgxlhWoKEGtK9euTmI7eLaF5ndxBITHcRrp5kihHAXC9V9YQJJmTBPdLuBHGlGSwzVtaHsYsoq3mvLbkMmptd7T5V6IMS2DJGoTB56S0Kv4QyUHkHtXtPYhiRGSyOfUpYguRTn50kikkKZJUSAmiBvpvWvpqvgUxzrtVkKeQMXUqc6afEnBQoodujRkEvQowAgjcrLJVxnycl2nx/r89XwG/tFmIPFkIQOzQBjp6vmOAuF5dKegpDBiINlzolDP5LR198V/fSYIT+Lm05ZVzyXzKVmuD4CkGhcTRRE3twIuzm/hV9eZHhvi4I5xRlyDKPBxZU3tm4LIAqWqGCKEk/d5upA/3Qz3WuySX6lZqttebba5ud7m/loDN+mye3aKqaEiZV3iLxKMvv5OvYnshHq9S6ls95GH7I76L9XcVWVWElO6zPBgY53LizXWOxEzeZfdk2OM5G0ydBFJlKY6wv3yg1Qde90xOSYZQ76efF8emnLg8jMmiaHjhTF3l5e5vupRD3R2DpjsnRpiKKNjxR006RBLOV7Nt+J0geq89tAz8n6KW5Camijg2e2hdwGLWbphzLl789xaqGI4OV6aGWDPREUBP/ymqkrLV/o+/feQeUmNhNJVTPVjn+gZnx3D07LUPJ9T1+/yeMOjXBnm+M5BZsoORizV6xaG5aBaC7/uGOrU6XS1HPNr61ydW2Rx02d8bIKj2weYLAhAlh2SgO20+CG9jfQ4pLIuc5XOdzp+/2d65026Amp+TdYTm/sL61x7tIoTt5kel277MBVHeBRR2lnq/aw6+eq8yvnwnrjDPh2j/305/0LtN0kSnftNnXuPl3mwWmc2m7BtYpTZkSIZU4B8WuVPHWSl8JG+h/TV0zHSGCM0WfTk+uoZ2cgDKOqSGA4RJtc3Am4/WmKzAy9UQmanJhkt5NDVBll+X7o4Mlb/du7fF1KNicCQIo+UNmTe5JruZbhGHrElG52Ec6sdbi+uUY9NxuLWcxD+xX/2Pz+Cz2kGfikIn3vM+sWrbJy5RLD8GM02SEoW2Zl9VCaniKRDaWh4vkccCkvGUeBak6qpbWGXCuTGh3ArA1AYUKA6jCK19gp7Q76kEGlJJ1ieG42Govoq0GgK3VdMtKx0My1g2NTVeFJYDQ0pYvaWMAH06pmUJYq2FLjRzE7KLJL1SMumQCAxnzKQkhA/aWJaLkZbKu8WuDnIxCRxmzjxMVq95yYGQS6TjidvJ9Rkz1MdfHHllo55ijj++1dkNjGcLHFLaF+yMZPOrHy+tBCrOrTy3FcO8haJgDFZEwQ0qjx2id/KoNmO0MZ6a4fsAdrEYZck7qJLUUOet9Lxd/Pqs8S6h6YJUO8taQJ0pKLZNUnciNju4tXbig/lOjnVBZcmghTdpaggYC1v2BjS0VF7jl+T6fM/cK3+QyD84Z/9ryxeOq/YCALCyTtoeYfBzRa1ZoNQ/AhOHOHgayfQd+zF1QpCQFfnJ5b1y0xINhbo3nnI3Z9+QnD/UVpscA3F4jA0A9vT2Gp3VVFk8sTLDL18DGt2G7qTIQnkXGkEroWfRHjyfmofp5GLwAwidW4NWRtzJkhBWApEnbgHpkuqE93RQjJS6JFlrbpJUhAPBdDrEMu1lcuyadkYXkwlsOgk3RRkZiHf8tHk8w1oaC25fAw0u0Riy15KAGqbJAgx2nIdpfuyOJNRBXRD3lvXSXwvvW4FxIoj/C/rhLtddDJETQ9dmgRyP/kBuivgV/YtIRiOmqtEKGuhtO2FyiZ7HdlTxGhWHk2YcbKvlD2OXNOyF4iaqrAs91SCjW44aG5Z3VOq0Ja00OXcqG2f3J8aSTch0NvqmtaFHYMU9dIunBRNVNE+9NUxOUomI2Z6Mge/GR3I/4Fb6vmvfF4z8JkgvKSuR9UJVxvmPqv18/ow/7Tv+5kg3Ev8JyA87SqnoDUlJvcAbC/ONIpjbq51uPJ4A9o1psdG2D8zxJAjD4sYSwBAyrXukdd6JDbVYex3mHt03j7cidJOuEy+LFmNdsjN5SoP1qrkzZhd2yaZGsxR6mnw5Kfk3dPeVY/y3utY97GydAn6tGKFN4WuHEvlUWBXwnytxY3FDdabHttyLrunxhgt2GnnMk3c7I2QHn+f2it/pmPIo7Lfg0+dRHW1eZExNNWlntuoc3upTt2L2V4x2Ts9zHDGxNZkjPRzp/RmwU3S+07BlNCVU5qv6uX3OvoJhEKlS7ukHUxFR788t8GdR8sKDB9RIHyAvFQ2E3EslZ9N6ffpS/6/Ny/q86djyM+pv0ktQNGYZKGBNhabfsiFOwssLNcolcoc2znETCWD9GxlDHlQ94/jVx1DKGRSRRZ6ZB2Lhc0mdxbWWdloMTY6ypGZMmNZQ40hADalmctcpQUL9YlVoSctjMQ9+rZsMp8eUX+OdTYSg4fLbW7Or8msMTk2wt6xIoO2/LzQO1JZhKKZ9aj7Mo70rdOYU9V/73Wn+2PIRwnQFMVcZ64F9x+vMrdaZ7LoMjE6xMyQS8FMpRkKZ8vfZHHvUdrls8oY/ftFJAjykuN5evblSjSQpfvGmsedR0tseRqHRl0mR4cZypo4SaJkfHJGJd5IRSapT92TCMhCrOiyQkTsFcXke+mHUuwHYQx0ooirq23uLqxRC3XGeA7C/2kf089H+yLNwC8F4Y8WWLtwhfXTFwhWFrAyNlrZofzON5g6fJjYtRV9XCjocvsLSVhcq025N82UtovElRkmuu2SKAaU0FGlPif0VZ1gfQMrl0tB3tI68cam6jg3swa5cgldnNVlIy30Uomhciz13qGShaWsLkNoPUJXb7Tpbi7idVs4hqfWMcW4UlTqtHCopEzqSRTR0FqKrpwJchjFQfTRUZKcRtipUa9vkl/bUuuhUNJbxQK5QhErX0SXz+v7acFXqK7y2X9JkyPUapiaRXtuDUu67bFMUYg1WsYeLBFndJIgxhAQ3tWItzYJN9YJkE67TmDEWMUBsiOjJJGtntOqftvcIqxu4De2yAYRkQD5wgDa6CRGLqeKFJqidUeKwqsAuBQ0pCARdYlqywS1OrptYw2PoJUL6TNb7Y9S+ZgZ6SlrTh3c013U53Vt/yogXDrhT0B4KUt2ZIDCyhZr6+uqa9/av4PdR4+RPfQimdKYNKwVcyJxEoLER795nY1rt1m8eI3Oo8dYGYfsUIGszJlQBeoBm+22onyPnTjKyLGXsbdtRytm8EOfUBeKeaIo2NJZNoJQ7Wz0TgAbm7Q3N8kUh9BKLuRM4bEpSraJgNi80pJL790hBeHx/Qf4nZqIznCaGtFgGXvndrqDFcKmRykQwN8lFKZZVsddq1Obe4xuNWmhjIkAACAASURBVKArjRAbd3oH+sQwET5BY5X2xib5alvdF5HsSStlzEIBs1xO70nPS4G33KMqbu0XndGEyGxhNCO25pcp+raiscsexp4ZwcxnVaFM1csNi6QVKcmA32woqYSq+egJ7vA4dnEATaoMcg+K+V1ji2hrBa/TwkI6+AUyhQra8Ay66yJ7c0MK7XLMwhRUzYW04J5Iob3bIWl2IIwxHBetWALHUQBe7Q+U7FGVr9TuQe7x56/nM/CPOgNyXcrFb0knXOjomWc64UUlS35KR/8SgfCFeuMZEP50VQwUApHKu3RtU82l3OgPq13urtXRvSZjQxV2Tg4z6OgkUqFTFLf06RSrXmYK0hLpYvf0zX14LyPJ4uWHKTjQRDOERrsT8mCjxsJmnbyVMDM+ymgpT8GMlG4nFq1nD6YIeJe/ywfMiDeOPKB10camdHWh3uHFyqVT9iNC2BK672qnw9xGlc1WlzHbZPvYCMNZl6whFXSNrjy0BNyJ3iwx0BNdAXHRo0e9PFjR2fa1vaJ7ElpWFOs0RQMfJyw1W8yvN2l0A6YLsGN8kIGMoUC4bGyCKCFU3eg+5TztUstnV6YoqaJdAU6hq+tBR+m8pFbaMnJ0I7i/VmdhaVXN2+7RHDtGy+QM+a3U5dQPIVAd1hS8KhqivJfmE4ruS2nqZRsoHRIxT5GF1FLz2DSzNLyQ2wsbrK1ukstm2T9VZqqSxYx8HNXisPBD0S0/M4aSI8TomlDC03P67Bix31KUROk8bGku67UmS7Uu1VqLwUqFHSM5hpwEMw6UJiuRz6kZ+Eoz3dPI9+UIWtg7jrSoIZR9mSuZJWFWye9tajlWN9s8Wm+h6x0GKyWmKy4D0hUSGlYs0S6y0Uo15KpLrUWYSqMv82OmGvp0dIxENhBC5+wopoFg+MWuwfJGnZW6RyXjUinlGCs5lK1Uxyj3RiTnWijp8qCRc0qE3de2ix5dzVVfPiBjJNiS5yrfi+Hups+DxXUaocHO4SxD5TJl2ySbRGpjE4VdRS2T61ftHVUMklDP5WyIBCF+MoYiDgjdnoS8bdAOIrwo4t5WwNzKFvVAY8LoPO+E/6OuQM/f7DdpBj4LhK+ev6xAeLiygJPPYAxk0L762+x97QRR1qHjC8MllTk5poMp64xU2oQFI1+ycQ/8dP2SCptq2irutGJN+curdLeqtFZXYWGDuN3BiRKWnQg3nyWbK2KL8/XgIMaOnYrmLjryQPwcFAjXVQ503OlQfXCfjbk71LfWceMuphRuJU+arHr2SvtZVgpDS5+rLaOjNvY5o8Lgjt1U9u1Tnf7W1iqPHt7DuDtH5IVE3YBoeIip7Tsob5vFrFTS7rfq2sv79rodvwDMREmVpOPz8KOLxIs1lT/tGQnDR/YwsX83DBdJutIR1Eg2PbYePGDrzh3qXg3DsVQcXGXbLLMvHAFdgJwBXkC4OM/6o4fUlxdw200SJ4s7vo3s/sPkR0cJ5XNFaTfR8NrSESDc2KK91qBb3STeWqcuRWTXwRwZQh+qYGYzZIeGyBfKmJlcSr0WjbMs82Ke8jm//iEQ/uB7/0HR0QWER0kJZ3SAkd3bsR4tszA/r8os62MDbDtwkMFXTpCf3qWAWiRwLKvTCdroH37C/MVr1O7P01lepThUZnj7hNpXtepN/LUmG60Wpusw8toRRl98FWdmJ9pAhm7s0zWkkOSTeD56vUX74SOam1s47YC428VrtQiNHM5oEXswj513qVRGyAxNSceBRPY9WqQYeHoY0PjwEx7cv00QBbhdC3f7NJMn38DYMUNns0ExskiE8h6FaBmN8PY81z45TdReUDR018oz+cprDL50iEQPqT6+x+LtuxiPV9DbwjyJyU5NMrRrF/mpKchmodtNmSdyjahXT+/1M+dXCuB1uvPr3Pz0AsV6Qlso5hmHkTePMDwzRZxz0LrizaDjr9TZun6drcVFukmHxDXRHJOxg4cZ274LdCdlrTUbtBbmqT5I71OdJnF2iOGJGXK7XyJTGUi5de1NLNdS0hKaNYK1dRrVGqFE1TWaNDdrREFILl+gODRMYXAQV4oM5aJiEmDpSn8fRzFub2/6OV++z9/+yzQDShMuIDzfo6M/C8ILPRBuKI+qL1Un/E/vCucrrX6ljb8eVUUV0nRFk1P+JXGiKHH1SGej4xO1apRyGYalsqolhKKZUVyh1FQs6IGK1FOrB5uVsVa/1hYrmpmA8FA2IZatqiBtP6buhdTbHezYY6hcJGvpWImHJfQ1MUxRzp0yhp3SaoC8MIkUAJevtOMrZhNhyyOTySpdWEv+19SoxjFNP6TleZTjkOFCXunZpQouxyuV20BxemSjJLq41OTMkQ6BLt3qdAzFfpcmddMjJ5V+TUdKGspgzo+QQm/XCxgwO4yWMmTkAvSFVi4GPQ6B7vQ63qmpmdLJ61JkEECWzqMC4AIs5bNJtEgQ0hRjEctgpZMQdXwF8oadkIGsiRl7iDRPMx26sczRU11aytaXzVRHIGCvwysFhmfGMExFB2tYGVWwWGwExK0utq4zntco2QlRt4kj5ilOFu8XjiFnqPszY/SPT45DEb41jU1c2mFEIzYJOz65jMOwG5ONOylAlkKI4RJKDukT+peA7b6gPlBmDn0DQEsYBUlMRjTQfkQUa6qY0A1hs6spc7JcxmDASshFXVU0yopEQRN9mEaoqDApPdyiq86B1N9TE7L0JXV6AdYilVALX5KwFbk0vUgBZMN0sE2NohWT1wNMMb1TxRtbMT5kTvvzbSfpGHK+VUZwr7xuJSK9iNHDJpppYdgOSx2d1WqbwMiSMWPKeVddsxnR58ses9tV7FHpBIk+XrE3BIT3DBLk8/uiCxRTFlGICO1Sk5E9Iukq6SZV32Gz1sWLbfZy7zkI/zItkM+P9deagX8IhK+dOq9AuFvMYg/l4cRX2X3yHZKiS6vTRLPlnhfJraVAj1CbxKhM3KP9KMJXdG2dnHS/BbCKGdbWFnGjQe32HRbv3WNjfh5HmT4J8Iupah52xsV1XcxMlrGJCQaOvoA9O4OWcYkt6W7LumKmxmS1LZqnP2D5+mU2lxYpemLuphH6Ib5ZSH1DDDGwDNWaIh4Wm44UqA2ypVHGXznB6KuvwkgWb+kx1y+cJzp1Aa/eJGp1caan2XHsKMWjL+EMDaU0XjFWk86i0O+f7Sg+C8aNhHBlnevf/T7BzftEXY92xmLo3dfY99ZrsHsbWifA8CPiByusX7rC2tmLrNTWFOCJyxnGjx1n37vvgi1GapLf3iK4dpWFy5fYvHsHt7YKhTKZvYcovv0OQzt2Embz6H4HPfBIVheIHs2zfPs2q3ceoK9sMdKK6TomnpbQzpjElQLZcpmh3bsZ2LkLa3obFPNKBSB7AGFzfd6vXwWEP74gIFymoUR5zy62v/oy/q3b3L12FaPTYRMY37Wbqa9/A3f/AUXDDkWrnLVothvYP/h7Hl64RHd9i2qjxvDUOJMH96hiQ3Vjk+7iOhvNBnbWZfDEEYaOvE5uZg/6gBjrdYkSH7feJFnbpHXmMp0rt9laWVFrtXjodMOAyM9hD+cwB7LoQxkmZndQ2LMfrVQiLubpuDqu2Mq1Wtz48x9Q/fAi5XaEETrkDu5i/Dvfxj20C39tCxEWiheDMvAzY6LTV/np9/8Ktz1PoDlYmQJT3/o20++8TmQEtOfucfPUp0TX7qBttojCiJG9exl86wTlPbvRisUUhItMw+4Zlqk9SO/sPnvt6jGd89f45Pt/zeBylXroY1WKVP7ga+x68QXi0QHMpo/mhXRvP2Lz409ZunWHetAkyTvY5QLb3n2PbS8eA1ME8jHJ2hq1q1fYuHietYV5SDaIBqeZ3nuI8mtfozg+DdKk6FTTjk5ri+jBLR7eusHK4hz5Ry30dqj277K/t22Zgyy54WEGZmawDuxEn52GoTJ1R6T2IZXgOR398753v3Tv//MgPMn+nCZcjNmeBeF9zvMXf6Y+k47+v5x+1Fspek7lyphLT9liPRAuN650wYWmFjo52lITb1ZxDI2CY+BEPmEQKBCegkcxsXJUJ1wBWa37xAU89XruEa4Ni0Ae+ImOZrnqBLRlYTWFTiQSrxZZx8IWUnUgFWrB0NJLT4FXqMsYaUc374vxTNwD4r2Or2i1Gl1yWQHIBi2hXts2dbGfUZudmLzfpWiZGEqj11ImN7LB8hUdRwCTjRZJB0HHiT2lhxJjyiedcGm219vkc0U03aIlxlqGQVU2HKZLEMbk4xoDGdn4tAnbTQXCNSuLLwC559IsXV9FXda9Z0C4dOHTTrit+eqYu0I7NHJY2TybYUrbjkOffNRMO/mBnJ0E3c6IHYfSj/dXCwF2UmKx6Mi2Kj1XWjqGAENHF1Cr0ZExbHEszLDpa7hSIIhCSnpXOX4H7bralIkWXTrqgZZ7cpf80jHitBAjxyEgXJgWW5p8Rp2umVUdaTEPySdtnKCJHvmY0oHWHeUs7un9YoKcE5krcf0VoN/rqiQ6ZixwPVEgXIofUaTRdUeUu3lD3FCNrnIpzcUdMoHQumIyhvSkzR4IFw1kWtYREJ72q91U3NA/T4loviI1DwLAgyimqRdU0cnXM2qDq8UhVtQiSxfb0FQXSTrd6v2eme8UhEtfXcx0RLudruZSSJExwvYWpuPi5vKshw61TkTiFCFokXddXHFeDwMs8SHoNlWBSK5fhbv7nXAxmlHFNVQhQ86vck8X53aZw7CpGmwZN0ubAs1uQqRl2Kfd/0KB8DAUE7yuMmb6GXd0ffnnjNlkMlKX2Wcu2ieVV6HSPndH/+Ivep/3EXwmHf38FdZOn1d0dCfnYg5mqbz5DUZfeRXKWUK/jS7sFeWEnBCFsramMhRpfEsxMNQ0ZcBZiBNlshUtrdC+dZvN+Xlq9+6zubJCt9lQMVBSnG222iSWaG11Mo6DncngZrMYYyNMvXSEwf37oDyo2KoKhIvFqXR2T73P4sXzbC0vk221lTGVaVpUE4fEtJQUxkkCHF3DDn3qoi81LdzKBOOvv8nEybdhJI8/P8e1M6fxfnyabq2O5gVkZmeYERD+2qtkRkbSLniPniuyJ+lkqpc899TjT/YKmpJXhY8ec/X/+i6dy9fRooh21qb8zqsc/u2vw3bpkHoqfz25v8jq2Qtqvpc2VzCl6z9YZOaNN9j5zjuQLymwGLda+BcvMn/mDJu3buEICC8P4Ow9SPHku0weOECcK6B5bcKtDVqXL7J44wZb8/ME1QZmN2BIdxVIavtdasJmsC31fLbKA0wcOMjYwYNoM5OErqOo/67/z0hHl8LM2gqiCX984awq2IomfOSFQ0z91teIrl7h2scfYbSarDXbjM5uZ/Yb3yR35IhaK0KJ+HZMatVNrD/7G25duARdn3rQZWx2G7NvvIzW6jJ34xbR0gab7QZuLkv5lYOMHn8bd3oPRk4cwiWaLMB6tEDt+i02T53HW1jG73RIchZtW6MV+pS7JQInpmuGxDmY3DbL9K69uAf2o0+MERRsTLl2mg0u/qfvsfaTs4xEYhpokz+8l6nf/zb2oR1E9TZWJB9etm9yXYV0PzzHj//iB5Rrc0jRQnNyzPze77Pt3TeJzYju/btc/ehj/AvXYbOh9r0j+/ZQevtNhl44hJbPp8WjWCQM4sYvx9U7t+ra7Xk1iMO6SLtOneWDP/1zKvMrdOS6LuYo/9E3OfDm64SDJWwxq+t4dG4+oPrBaeavXqfuN0lyLrnhAXZ861uMv/gS2BnlHh+vrbF1/jxrpz9h/fEjkngDxnYwtf8Q5Te/SWVyRu3llLlvp0H96gVWb15kafEx1a01slWNkpPDdmylrxdZgCH6FtumMDCIvW8XQwf2Yh3YQ1DK0Go0lAHhk3uz/zBV9PbPv7D0eT+7n7//P9cMCPYLifUMUSwyyyyaO4Tt5jDc0hNZcroNTrvhqbjyi//6TBD+Hy+t/kIQLtKtp53wnk5MDDJ0m0akoXktXFOn6JrkxFVbUHskZOlfD4TL5lkphHogvOWFeOLHIky8sEPGNshZEovlKZqcbFJ+HRAetwMyYrKBQVu5PloKhEsHVii4QuQREG5KfErSxbQtfMJfC4QHAvRzqZmGAuG6zmYQKIdML4goaU2GCw5O4hN32yRiNKO7+ApYpmDgHwLh0rGUIoUfhrRMcRN0WO2q3DgFwiuGR0nMxsKOop3rlouvQPivAJB7IFwAsuieumGoQDiWzVpHnGSFfh0xYPmUXY3EaylQnpgO4a86Rg+E94G+LGFbunSpE5pYCoQbmkZR65DHk95wyjIg7VT/aiBchA1PO+Gi0+s4FfxYp+rrRKYAVihqPkUCbC1Wbv5BnCoehXb+q4LwrFD65XcjIaDl8BODruYqsxQB0NIpFxAuPgnS9JGih1DLf3UQnnbCxXzIlHPtW2y1fGK7iKOHT0C4EwaKjh74bQJxBTbSTvivBMK1CD1qKxAucopGlKXWEiqq+4XqhIueTZ4jYnIT9EB46HeJJKKsB8L7yW/9B/yzCWXP3dG/+IvcP/URfBYIF2M2oaOLO7qZsaFkM3noNQZmt5OUczSkOygUc9GLazqOmyFbrqQdYhGPWAahZbFmOZTbPo4kN9y4x9rHp1i6eRurVieIIizXxhofojBQUVpzs9thY3UVr15XwFYM3Zq2yfDePex55WVye/enFHNTnlM5ovUl6qd/yPK5C3SrVbISo2ZlGBkZo1sZVTppWSP1ZhW/Uaezukyzva66aHp5nMprJxh/5yQM5gjnHnLj3FmSn5whaDRTr4ptEwwdOohz4gSF0RGlCRdWkXT5xdQrFsM4SZ9IhFmWerfIy9XzSvd7+7vfw7t0iaxlUndMrBNHOfRH38EbqiijLVt0r/PL1M9cYOvUBVY20064NlBi+uRbjB47BsPpuOLaHly8xOrp0zTv3sWuraMNDBDv3I3z+ltMHjoM2TxUN1i7f4+Njz9m9d49wnqdSj5HeWiY4vAIbilP0GhQ39ygtV6jXq0RxSalHTvYcfgwxstHYHSQrq1TbP8zg/D1VR5+7z/Q74QLCB984TDTv/97xDeucOWHP8Rs1GlUGwxMTDBy/FUGT7yiuvmJdPqjkOXH8+S//yNuXL2GrRs0bY3JXTuY+fq7mLUml370Y6zVGtVui2whR/7obiZf/xrO9B50I4Ruh7hZJzh9ngfnLmA9XlEu99lCHmPHKEwOkeQccjc6bDTXWdxcpOFtUawMMDw+wdBbb1LYs4twqJAawrbbXPvu91n+8aeMKwd8g/wL+xn711/H2j+jikyGyPrF8Mx1ZWNF96ef8tF//f8YW76H5+QJTJdtf/RHjL99QvnSerdvcvPj00QXb2A12liWRWnnLNprrzBy9EX0bEaxOMSc2JP1NuP2zNDSa1fqtn3TRCdyCD45zam/+D5Djx8TZ108y8D9g2+x792v0HJtcl6orkfvzgOCD8/y6NJVWkFHSVVKY6NMffPrlPbvB2keiea+WqV27jyNjz+murwI0Sbx1A5Gdu0l88bXKU3NkAQJWr1GuLrEnZ/+iOrCHRXXJ4K28aFZxkYm0DM2fq1Ks1YjWK/RbLaUr4I3PMzYvj0MfeUN7JkJatUqlWcaRKpI1l8wn4Pwf+ql5jdnPBVDERJGFpGYWJsF1Qk37QxmdkCZh6YmzP3LTUD45/8M/aeY4M8E4TeXJMQpfT1rB592/8SwqmcYJV3wMOZxM2C+3lVd6ko+w1g5z6CbGj2J93hqSiJAWejOvbxr3VOd1qd2ZCn01A1TdcJTTbjQfkUTHjBfbbHW6uISMFjMMVzIktUDRV8T4N83LpMOaf/vGfm26lDLgp7GSynzq0D8JyRvUU814brOutdlodqk2vEZtXTGSkVF18poHoZtEYpBW08TLu6UhoqJkWgIqYT+HB1dLhgvVp1EiZNoJpI3DSutNovVDs1uwKgbsG2oSEE6FRKvIYYyumiv+zrnNJda5kfGTrv7MndWj44uGY6iCbdUTFbbzIvUnQfrDTarDbWRm6lYTFZySmesheLkKfwBQ9Gv+ir9ND5ONM8+kfSBVUSc6M7TfqwprrGWqbrUTatAJ4x5uFqnUReTLpvtw1kmSxI7IwYfQo8XomJ/jLRyJXOkzrOMobq/6Rj9/HgZQ1xG5WtLz7BZb7Fc92h3fPLZLFMVJ41yE12/ZD5L3iaiCXd6Lr1CzZcbU+hggRqjn7mnMuSTGEeMYFTuvUlVL7Nea7Gw2caQQkUhy3jRZtDqvY90zFW0S6oJT913I1X0URnniZynNEJPZslU5ylGKONifiRM0uXAYqPeZqMVUXRsijmXwZxB0RTdougDRbsu8/1MJ1xpwnvu7wqc97LIhWGg9NpidCha8vQemmskLG026eoZRjMxA8UiBd0gI/p821KOv3JWn0aUPaWji/GKeA3I9abOkoowS683R1gDIjXVdR63dJaqLdqxxWC49YXphMu+QKh2SfBMRFkvJ7wfUfYchP9TLDVfnjF+JWO25ccqOkxAuBuYlEsVItem5ncU0LayWWzHJV8skh8bwpkch+GB1JxKM1jPlhhsB2j1Fp0PzrJ46izd5VWSlnQRMxSmxnCPHWZ63x7YNg4bVeo3b7Fw+Spb8wu0a3XcnEtSyjO5Zzfjb7xBZmIy7Q5rNp31RZbO/C3zZy7Q3qpSjDVyI+PM7N5L6ZVX0YVCLqy4+YcsX7vK4/PncR4/xJKc44FJSq+9ztTJd2CwQHL/PrfPnUP7yRm6zToiDYp2DDN66AXyJ98jMzSYgmFlYhahCz0+8JU8RgEZZWCZ/pnTRoke3OPWn/4/dC+fUUX4pmOSeflV9v/hHxIPjKhitiXStKXHbJ25QO2Tc2yIYZ04dlcqTJ58h4Hjx2F0GGQc3yO8eI7l06fo3LlDvFXHGBzE3L2L8ptvMbD/QOrWfv8hdz79lOqli3gyz2HI+K4djL53gvbR3eS1BL/ewHu8QP30FR5cuUGpFimX+Nmdu8i/9ybOrhn8jE1OOrKf8+uX0tHlWH4BCC8dfpGZ3/8OrNzj2o//nnB5kWBxneLgINmZ7Uy+dxJ7x/bUR2B5nUfXbpA/dYa7Dx6q9a49XGR2/14m33oNa3mTsz/6MdmlGo1Og1w+R/bYdiZeeRd7x0FlIsjCAo3r19g4c4aF+Ufp2jYxyMSeXZiv7Se7bztWpUTmRw+oLjzgzs0rNG7fVhYIQ7kikyffZmDfXpieSA39Wm3W/vNfce3qWZWx7dUCBo8dZt8f/g7GnhnEZ9jtiuqvjp0XB3uN9R9+xN/+2X/h5dUFOm4Rz8ow8cf/hsm3XlfyxPjGdW59fJrkwg3oiPu/ibt7kuybJxk8fhzNFVq45MLL3k+yzu2ez4v8V3rNqnDXBLJRBf/0x3zyX/6cwYW7kHXxLZPC7/weu999D9/OYMn+zPdo379L8MEZHl26gt/1SDIu5bExxr752+QP7Id8FkKfpLpF9dwZWh99SG15GSv06YyOM7hzJ/mv/Bbl2R1pguCdu6xdusTCpQu0G1v4YcDI9mlKv/1bFGe2kctbaJ0mq/PzqoixeOMOVtPHMrOM7tjO9Jtvkj+8JwVCSrrSez0H4Z/zXfwleXul9RYQLtgkBeHSCTdtFyNTVqzcvldIv1nypQDhtUD6zr8AhKdibjShmMsmV4ykw4jb6y1urdQw/BajAyV2Tg4xmrN7+aPyoOpBPnFl7Om1xVtCZS4/46Wdml6LE6W4Okt13lARZY1WwM2lDeY3G+SMiKnRIbYNVyhZ4q4ZKqlP3/v8ifGbxEsGmgLh6VdKR1f659jAFLOqSKOjuujwuN7izvImm22fyYzNjvFRhrN2GoFhCoiWDMxUJ6+M2VROuIAjceNO6ejpGGkxQUxuLEsnjjQkwMSLEua3GtxZrlHvRsyWdHZPDjGYFX1doAobKv9Rig/KHV1M03rGbOIi+gSEi7lWakYmWjUpEIihT0c3afgxVx+uM7e4quh7h7cNsHtiQMIx0hxV3VIgVNGc+5+zl7ut6wI8U8Mz0cqnBRLxTBAQLqYmGi3dZKsTcuX+MovLmxSLJV7aMcjsYA5DtEUCwo1UVy5j9JOxDBXLIjnMUlyRzyAg/OkYKIM5S9GmaxgsbrS4s7TB+maLkaEhDkyXmChYKkxLNF0CptMxUrdvuRiVJrxHV0kz5vvGbCmVXAyE+iZH67HO3GKbW4/XsfQu46ND7B4tMuym2mwxi5H3kMgb0akrEzuRPSSSSSrXvknc02vLpa207fIzoim3HJUxPtfSmFta49Fag5GszfjIIDMjWYqyBxNwKO6mcj6UMVs6Fyp0TYHwFBX3te0yVupin2AZsaLJ+1HC7Q2vZ8xmsmvAZGxokAHXJhOL8aAUiWLlFisgXDa2UgyTL3HrTdQ12zOH69n0qeKAeAdpEUGiq47XjXWPB8sbSts+kjS+MCBcjuO/74R7xFFAmcX0iHuek8874V+SBf9zPsxfBYRLJ7wPwoOaTzaTxTc0Gl4H3bawZPNhmEoLrhWzjMxMM7h3J87sOGEuTytTUvFK3YUFVv7mJyxfvILd8XB1k9LUBKP792CLudTEOMlAUUWB8egRrSvXWLpyjcUHDzH1hKYO5clxdnztqwwdPARSDAgS/K1Vti78hAenzlBdXSMfaVRmd7DvyEvoR45gjowQC5Cae8j6pcvMnfkUc+7Oz4DwbUL5rhSI793nztlz6D89g9duosch3uwA44eOUH7rXdzBgdRhWjFaY7Rclk6zrphXmgBGJRGXzmJM3p5WIPzG9/4TnSunyVoGHdsid/xV9v3BH5FURki8juqMxivzbJy5QPWTc1TXNjBdoYenILwiIHxsmCT0kVSO6OI5lk6don3nNuFmE3NwAHffXobfeovCnj1K99s8f5FP33+f8OEc5XJF+clsf/UVnHdPEI2XcJVBXkIinfAPz3L11FncpQZbzQ6D/VPhCgAAIABJREFUI6OM/vbXGDpygLCYw/kXCMILh4+w/Xe/gxFVWfz4Q9ZvXqP7cJFssURYqjDz9fcYPHZUAUD/xl1unT5L8cpV1ra21Bps7plh74svkD+0D+aWOfPD98kv1ZR2PFfIkT06y/Dxk2R2HcJwXZJbt3jw45+wceUSzVYT09QYfvEAe4+/SHRkN/FQhdg0cOcDksf3mbtyga2LF+nWWxR0B/fQQab27UE/sBe7PAC1Ouvf/Stu3LxAknh0qz4jx4+w99/9IZk9M0SSCd5OiNo1jHwGXIPa+6d4/y/+kgMLD1IQbgsI/7dMvdkD4Vevcvv0Gbh4k0T8GkwNc+c45TffYfDoMeXfoEC4rCTS5BEphSeRbGmqijIuTmK1X8hro3Q//ZBPvv/nVBZvo2UyBJZB5V99h53vvkdoifSui+Z5tB7ewfvwDI8uXkm9fcTUdTQF4bmDKQiPo6cgvPnRB9SXV3DFm2lwiIHt26l87RuUd+5Skgvvo4+5+MEHBItLKr7esG12vf4KuXfexhqoKJM6TMkB3mLr/U+4d+Yi3YVV/E5EYWyMqaMvMXj8BWwpvpk9EP4zlLHP+aH6/O1/s2fgGRCufK+sIpqbdsJ1t5Q2Pp/Zg6v7TbU0v/ivz84Jj566oz/ZqcqKqIwnZDcvQC1RmvAwDLmx4XFlqQHtOpMjA+yfGWHENXu64l4EiYL1vRxOlcUp/342J7yP+5/JCddtVRHfarS5tlzn4WYbofxunxpXrt8VU2qN0ukUoP9MhndfrytGM327cl0J39KXyriSp6SucsJlnyI54deWG4pqvS3nsG/bBGN5C0dZ1MpPSMRXOoaAcGU3rXYPIqbtRauoHI/eGJLnKBdQLHpyXTmG311Z5upyR+WE7xq0OLBtlOGMpGGK3WfvvfrOHgKIlBt3muvaj4aRDrKiR6sqiABrmUsxW8vSCiLO3Znj5uMtpc0+tn2IfZOD5CVmJWqnjrD9wFMFWiVrXI6vn3Pez4L8+ZzwdFHx9BybnS5nbz3gzkKNgYERXts7xuyAq7TX0tFWOa3qPPezrX9+DDknvSzyHjhPj0PQrNC3c8yvr3NtbomFdY+JiQlemh1QIFzg/ZOccDVPaQzek+NQxZ7eMaibV8bp5aBLzIxyPDdZk5zwx2sqJ1x02nI9SU54WSLKpPAhNGblXC7RbHKh9rPGJe9Wrbq9HPH0XkivY8nw9pRxijAW7jfSnPD7KzWmnZCZyTF2jlfSnPBYIkNEv26rMVQcn9K0946vnxMu1DqlL+sfp0xtyorwwoRra76Ko5OIsheHYraNjzOcy2OLA6y4zcs1L8Z//cqQmh8lME2/J5QQGUNde+IC3M8Xj4gNGy+KObPc4ub8MtXIYJsZfKFAuBTzntWE9+noz0H4F38B+5d4BL8UhM8vstZzR/cWH6G7FlrJptX0cZw0N1gypUW7bQqZRtPVV12YL5UCIwd2MnH8MM7MLGRKsFWlfe8+c+9/wOqde+TUGmCz7fBhBl8+jnFwH5Fl0QZyUsDrdogeL+NfvMztc+cJtzZpE5EbLDPxlZOMHT8KlTJdKdI163TOn+Lh6TOsLSwpRld+1y72Hz+O+fIxspWyMunU7txn4epVVs6fx3x8S9HRY9UJf4Od0gkvlUhu3+Pu2XOYH56h022qzPD6TJnJvQcZPfYWbqVM0k3XMGHmqMgyiU4TkK82XjFxEBAEAU52D8HDe1z+i/+T5rWPVSc8NCzKL73B3u/8MVppTPliyPM+Wn/IsqKjn6O1vIntZHCLA6pDXzh+DCZHCCMPT1zNL53l0alP6Ny5TXcrxhwoU9i/m21vniCzbZpodZX1Dz7i+qdnMDcblCcmKQyPMPL661gvHsZ3DAwrRJfP7zXwLlzhzvmLOHPrrK9skM8VGPnqSSZffhHGhyF+aor6eV3Dv24nPHvoCDt/9ztYgwaNc59y79QH+DcekMkV6NgZxk6+wYyA01yB8NxVbn14ivjBTTwSOklC6bUXOfDaq5gTo4S3HvHp3/09lcdVWu06+XyW3LHtDL7yNs72vRhSpL92gzt/+0M25+6oBkLX0ph8/Th7j75EMj1FWxMfIJ9hM0OyvMDizat0Pz1PfXkNpxMR79zJxL69uCeOkp2YhvVNVv7zD7h58wyG0N3rMaX9u9n17W/A7CRaN8RsxURhJwXPDnQv3ODiTz9i5OF1BcK7qhP+b5l58w11PcaXrnD307PoV24Seo2U7bhrlJGjrzNy6EU0y1R552q7Z2johXzqkq6uXbl0I2VMLK7qrr2D5tmf8OFf/inFlRuYkpVumIx+84+Z/cpXwRSPni7SjGjM36IpIPzSFfRmgO5kGRwREP4t3EP7SYo5gsQjrm5RO/8ptQ8/oLG8TM4zqQ2VGdq1k6Hfeo+SOLg3G6z9zQ+59NEn5DsBdjFPplhi5uQ7ZF46TmSZdJMGpiHcxZD46g2WLl2jcfsBnc0WVqlIWd7v1Rcp7NoFdvHpJfssBf05KP+8buXf/PftgfAoFi8vC+wyWo+OjlNIjYkV5nxG/aBcSb74r88E4XEiXp7p66kxfM8p/Zn/U5LLMOZ6LeHiUoeovqFA+KGZPGOursjTyuu7bxrZd4MSSNt7VvXzj/uRWSpjWtrfEjUmeAHYrHa5uh5wv+qryJRd08PsHHEYMKQQILGP0kXs0ZGfAH1lt/0E26Yp0b0ygMLjkuENoZUGpN3faHJxpc1yO2Y6a3FIgF9OE6saVXsQI600xVtgnso96wFuiVuTzOUUqj0ZQ+yme3WLwEgjym4tbnFhOaAW2ewd1DmwrciQI2P0Q9VSxoB6Dxm0B5BjQ0j9/cTrHsRVZuBphrl8SSdctNRn761wfamN5uR5cVuBveMZCnqCJd1idS0rqNeHsCqmRr30XvZ17/uqXKLOW6TYCFIM6RgWVS/k7K3H3Fr2KA+N8squIjPF1ExIHPGlXtAfowfF/+ExJPdWToboyzRD0cSvPlxifithfGKSIzMuY2JuKtQuoX49eeinpiDqypQOsoDjRIBtOo/yz/6ERpFHpLrOJiuJxsPlFrcXN7E7VbZPTbB/osyAdI8jUZyn0UCpmWA/J0DKClIYSZ3SBcwr1sYzz4Iglhg4HSmdPGjDw8Uuc+tNZs0mM5OjbB/OkBc8rVzehaUhavX0fPTLU+kYUriQQkAKwtOc+PQlZ1xI4+KPcG094vajKhuexsvlJtu3TTCas7ACYR30akC9m+9nrs1I3jMiEJaHUpdKMbx3AavaTIJvaRK3y09XPK7Pb1DD4nC08oUC4dJF69PRQzFXCsRoMaCULDzvhH/x17B/cUfwD4FwcUdXINwxFR29ZmfIFIq4knbgSaE0QV9vEnUl7tGiIeFGsY85PsD2Ey8xLRrl0iAsPmbr3n0eXjzH2uJSmrNcqrDjpaNKw2vu2EUQJ9QCiXDqkrEs3HobLlzm+k9+SjQ/T1finbIOxZePsOvVV2BslHY+Q6blEf3tT1i9eIW15RUCL8AWEP7qKySvHMUerKR025t32bx4mdXTZ2nUbyjn9Whgksqrb7Ln5FegWCS5eY/7Z89jfnyWplcnSLpszpYYn9rF+OwR8qUSXTHjEh24rpHN5zELAsRtELqvmHXIM1XkTJm9eHN3OP+X/wf1Gx+qdBQpYo4cfpM9v/tv0IrjEEqhOSCsPmT+7Hm2Tp2ls7SJY2fI5YeYOvkVCtIJnxzCl46pUIAvf8rcqU9UJ7xVdZRrdWnfDnadOEZmdEQZdK1+8AnrD+awWwEMDOEMDcPBg4wVJ8l2MyTZNmHsERhtwtUFVucfoUnhcquOZdjkX36B2VeOYu2cBafyuV+3vy4Izxx8kZ2/8wc4e0r4Vy5w7W//K97lO2QyORqSzH3kIIdeP4GTrdA9c4Xbn5ylvX4PI5+nGUdM/Nbb7H37LSjk8C/d4dO/e5/B+U06fRB+dJahk++RTM/iNgK8K9e4/nc/pLH4mHy5TOiajOzex/jUNhxbGBmiPYfNchen06S9uoh19Sabiysk9TbNPTsU4yP/W29Q2bmTYGmZ69/9azZPf8yEqWNLTvhQheEjh2gMDqB3QgqSJiZR9MT4Vog5v8rq3YcEjbspCLczTP/hv2f7GykI5/xl7p45h3btJt2gTqDH+DuHGZw5xNSO/ejSMBBjNmHESWJBqYghOnGh7Mv1KwlCchCiZLO2Uz3/Pj/9qz8hu3a1V3gz2f7Vf8/UOz0QrgsI71Jdukn9w9PMXbqC2QgwrRzDw2OMf/PbOD0Q3hXz2eomtfOnqX78AfWlFTJNl9ZImbF9uxn92lvkByp0VpZZ+W8/4sHVG1RiA9/KkK0MMHrkRQbzu9WEiA9+RAtTImDFD+LRPPWHj6jXW+jFPObMOEMnjjEi0X5W6akJWx+Ey59PUmo+90v7+QC/aTMg+1ORKSWpobbmpCDcEANCO/9lBuECu9JXSsF+2uBN/68HCGIIwoQb9YTzSx38zTUmhyscnC0wmU3pyFmlNe0HLfXeK0lBeJrmrZKXe1hJAG+aYSw0hF7/kY2qx5WNgHsCwqM2OydH2D1qUzGFEZRQkKZlDyA/fVfFB+pRcVOw9BQgp+PJUQoIl+N5sNXh/FKbpXbElGtwcHaAyby4v6YHL89VgUDyHpYC4b2MKvXXFOzLGP1jMoK08pDGQGnIP28t1zm/6FENLfYO6OybLjIksXgSB2Voygm816tUAJhehz8ynmqc5b+l96ogomxQ5FPFCV3ToBtpXJrb4uZqF+wchyYy7B6xlLZdiiGpij39TGkxQcBrCiMFPCrCs9CteyaiimKtKFUyhriUWtT8mHN3l7mzFlAeGOb49gxT+bRaUjBSoC/v3geWCtA+AfrpWUr12ulxqNJCIk7Aoq3SaOoGy1Wf65JZWtMZGx/n4JTOiC36eyjoEXrPkyC9CtMYN/r52uLg+QtBuOSgp0Zr4niwsOZxd6WG1aoyMzHK3rECA9IoF3MjWVh7NBgBvP1zIqWQJyC8B9KfBeECkGUOhVD+sA2PVkMWtrpM6TVmJ0bZNmiqIoLMucq370X/yZz0QXg6Rg+E66LXFsDcP1J1Sas6oBQHrm/F3JlvKhB+rNRgx/QEw/Lsks18ehp+8bUp0YKaZISLzlxM41JGWlrHSkjCBN/R1T3607WA64+r1DWbA91HXwAQ/rRgIdcUkU/gdwm9TuqSHgWU4h4IV9XVVGqQZsH/3ArX+7dEND13R/9NW/3/8Y9HTMX6xBNFpdalKBfDo7QTLm7d3uL8ExA+cvQ4AxOTZB1XFYxjLyRZ3GD51l3aW3Ui02C1XaPlaIy8uJ99Lx0lN7mNaO4hC3fusHr7Jlsba6qDLvnFUwcPUz50BH18WslVWsL8iVpkbBu33YVzF7ny9+8rerpkSIjAKvPCPnafeA17ZhvhyBCZjo/3F3/NxtVbKmoq8EPcPbvZ8/LLbO2aoTI5qTKxk3sPqZ+/yMIHn1Br3VIgXDrhg6+8yS7phAsIv3WPB2fPY3xylpbXwI+7bEwXyOUGICngFvJ0xKSr1/nOFwpkcnkKlRKV4WHckUGSfE5Rkw17O10B4d9PQXjOku65zegLb7Pnd/84BeFiKCkCnOoD5s8JCD9HWwqttks+P8TkO1+hdPw40YSAcB8v9NAVCBdN+C26NQezXKS4Zwc7Xj+qsr7rN2+w+vFpgq0qTiOgblpoxRJb46OUPZfhVoZGroMfi343IB918FtNtOV1Wu3U30Pbv4PZ4y9ROrgPozSZPt/Fq0atFuKinT57n640fReipy2QX+dqTUG4hxELF0LWGZtQL2AZpnJHn/ve/87C+XPk1CJRxDnwAjt+5zs4h0cJbt3g2v/7A7xzN3Adl5rEeu6ZZf+xo1RyAzTO3+Th2Sv4jXmcwQGausbkb7/LLpEgWCb+2euKjj7waINOp04ul6VwbDtjX/0G/tgU9uImW1evcuPv36ezssTA0BBmMYueK6t4Ws2XMLEMWTvHDXOFiq2ppJ2BxRVa1To0Pda3TTK4Zwflb51kcO8e/McLXPnuX1M/9TGzjk2mpbMpRLzRIVYdG9OLKQcGuivpNwFtw6dS84jrLWKW6DgFpQnf9gf/jlkB4QKgz19SBSTt6i06YR1ffFJmBwnjHIXSsDIQ7AaBKh4JIC8Ui2RzefJDA+ratYRSL94LuomhTbIlIPwHf0Ju9apiZsix7vjq/8SkAuE50DskQYfa0k1qH33Ko0uXMeopCB8SEP6tb+Me3E9cytHVukS1LernTlMTOvrSCm7DpjM+xOSBfQy/9zrZfJb1uTlqP/6Q5XsPKQlBINKx8wXs6WncrSy25tDKdEkkIcbVyLarhBtbeKtrNDwPs1JCmxph5I2XmXj5ZTCKT/c/T9h6con1ux2/zlX6/Ge/nDPwBFqmh9/be4Wx+H/ZaLbQ0YcxbBesXOpJ1tuAP9WEfyno6NJn670UpTcFTtKBlEgy6T4rgw2hKPsRV7dCzj2uEtfX2Tk5xr6pMhNZoVknpHrgFLYrYP1Eq9tbclRFrT+pQumNVdxJagsmv6OxWfM4t97gdq3FYOCzd2qcnYM5BmwldFW/L3Q2dU6FKq46ovK9dur8KmQbZbCVvquiHKt9t3QDJXNa5+Fml0sLdda6MbPZiL1Tw4wXLAoq9ip9PwFNvUHQlFFWWsXpj6HmqBdXrajkPS1DRxd3dY2bq22uLdRoBrC3YrJ/eliBpkwY9GjPPztG+jnT41JabfXpBbDJMUiVVZzLpZuq09YsGr7GlYc1bi+votkuL20rsW+sSFEM4IUqLdRpAdnqoZl29tXcicpCk2gP0bqn5zs0IpWNLn1dQ4zoQl3F46w2Yz58vMbqyiau4/Dm3nG2VzIYUYz4oqcIPjU168/Vk+OQ6VLno3c9KUguoNNXi5VoqauazVot5OKdRdaaLUZHRzg8VWRbwUKIfIZiB6R35c+O8ZSiovwEVAVEzkc/NV58BlJDt8VYpGtNbi9tYfoeU6PD7JvIMZLRVEibpnTZKXVfUWT6n1iKIr0Hx2eNIZ/rfjvm9twqC/UuFV1n9/Yptg/q5JIgZQvEQc90QvwGVFlHFSSUtKL3+tkxeoWsRM6LyA90rmyG3JxbZqMDhwZ0dm2bYFxiFmMpHfQvnbTUIQx0BTjVv1KDuUTulVQX0jMD71P3A0LDwdcMTi92uPl4lSYu0/HqvzwQ/hkrmerY9SQzQvftdruK2lr2V9G1GEOLsHXpnskDTVwc+6U6oStI1U3uF0d1154+o76cS+fzo/7sGZA7KzAcTLGeUMudXFOCrCKiRwtUz19CdcKXH2MXMhiDGUbf+wal106AYxJnbDqBh72+TvvCJdbOXUC79wAvjujKI3lqgtmDhymeeBuz7TH345/QvXlTxRCKL0oyO8Xs0eMUj7+Mnh8naHkYuSF0q43XbuBoHsnDu5z6u/+GdvcerjznvZDKgZeYfO019N278Ga2k2yu0Pj7v2Tp9CVaG1XMVsDQnv3M7DtAfOxF7BHRhmok9+6yefkyS2fPUt18jONmcQtjjB97laG3T8KACw/vM3/lMuFHZ5QhnBaGbGYtyhoMNRss0kHLOLQdHasdY8QaQ50cuZExStMz+G8dQd89Q61oM5aZoP7gDte/9x+JLnxM3tTxNJfSq19hz+/+AfHAuCp/hn4Lc/kOK1eus/HJWaormxiWjVkuM/ruO0y/8jJbYyPEYv4ahOTOXmBBQPatuxTW6yA62T27GP7KSTLbtrF67SaLH3xMY2GJSa+LJ1pyYryKuFRHWCJpC33VsRemVk7TVYymrIFb8nNi2rZzkp3HXmTwxcPomb0qApISLMfr2LZ4nZjYa5EywyKU6FSJphCvlw5R4Cv/ml/n5RsuRoT6kotRolM9O8TVDfS1dRb/779g5ewFimIqqoVYB3Yx8nvfxjz+AuGjJe6euYz5wwv4jQZBd4Pg0ChDO6bJmFnMWxu07iwR11Zojwyi792J9/orHH7pKCrK8cNTXPzpBziP5uiIqautM/naEUZe/xbJ8Ha8pTkeXLvIwo2L2CvzKomkEAdkY11lUUdejGllyGRzGJ0anhHh6RJhJDeVtA1saiPT5MZHGf/qSYYPHyZZWuLhn/6AxcufUjJiBusRngVdGzYin4qdo9iBDdFw2xb1rE2xDS4mXatGkDgqHnbb177F8Hsn04r09Ss8On8R7/JNwlZHNSGqOYNtUYDeqLMs3ZmcS1dPcJsJTmgyqBVwxqco7tpB8tph2nsm8QyNQWuY2un3+fi//Aljj25gOFkiYXH8/v/MtjfeIsqWMPQOQbOGP3+T1ukLPLxwmajtE9m20oQP/6tvUT50kEY+hyZ75GqN7qdn6fzkY5pLEiUY0JoYY/zgfgrvnlSmwEsPHhCfvaAA/VDXx7R0giSmbcpe3iIOZX8Xk7dsFXmoNdvEkRSldTVH4uLeqeSZPHGM6ddfB7fXCZc9vRTrpQkkXjb/P3vv3SzXeZ17/nbufHIOyIkAQYIBTCIlSrJkyZIsXVvlulUTP9B8gflnylNj+VqyZauukxwlBpAASGSAyPEknHw67zy11u5GoEhJcM0di2TvYhcOgT799l773e9+n7We9TzSbN47ehF4sJH8eCgeadNVDnbn0GSkoZ29QVxUEG55gzj5UbVTFqZTR04so6N3yrIP/u4zHvHf0BPeA+E9EN4D4T0Q/tkH4ZlVWaQ9t10QXvFXMYSOa4ioY7NTDe9oV+jC3gXhgn4EjGdelr2jF4FPi4AyVkw7k2FQGlCnCm4mJPfmWT51jqUTH9K+/xCED77+TWbf+Apx3tXWDwF4g+JzffU6i8eO0TxzjnYcExgmrcF+xnftZuab38JttLj1zjs0Llyg3dhSYSu2T7D9+eepvPQy5sAUcb1F6pZpJVXdaBclwXTpAh/8/Od49+aJ/RC/7TPwwktsf+VljJ07ac5MY2ysEv3in1j64AxbK2tEtTaD+w6w/alDWC8+R25IFGshvXWTlfPnWTxxkvraHK5XIFcZVzr8uPiED+YIb17n1rlzpMc+oF2t4cQp9b6C0sOj0GDLS7A8h0CcS1ar+Js1tod5DMehMjhI/NJTjDyzn3T7OMX8AYJb17j8kz8lPPOe9oS3TY/+l7/Ctu//EenwBIYkc8OmqnyvnD7P+jsnqK6IOnoeb2CQia9+mcGjLxKOjZCEEVEYYn9wlsVj7ysIr1cX8EZG8PbuZfL1L6tq/Mr5j1g8dpyt+XkmE0lOklVFh/sUEKaGRyg2oyK2qd4lUkiVVjxJfFoqaurMTDG7fy8Du3ZilmYgaUEhpRWvYwr4iQ3slovpFhD0mIjAp+sQe6GKa1kfKx79prswNp0sryhLlpUQWyktN6YgYGlllVt/9ldqQVfGwDJjCgcOMP2dP8B5fj/hepWFa3dI/vu7rN69q+1a4a4+BqbHcJ081u0t6reXaTfXYXaGvueeITz6PLv27CUNY+K3OyD8zl3aiYgNWkwffZaRl97AnNlJsr7G4qkPuHn8fZzFRWVpVFwHq1hClMM2xVNbWGbSotEKiKxICwKOIa1TFlZsU+8bon9ygqk3XmJk927ShQWu/egvuXf2Q/odi1ItwS+6GEN9rNoGBRxKTWnZS3EKedp5C2eljr9eJedsooZ/doGZ3/8DJhSEJ/jnznDnzDmCc5ehLq4vJu3+ApbpagtmVYrXrk079nGWNrEaISMiupfL0Tc1Qe6lQ9jP7SU3MoTHdlonfsl7f/NjRu5d1j7vyLQZ/+H/xvhrr5MUK5imT1LfojV3lebbJ7hz+ixpO8TI5RkUrZfvfIvSwacIS0XSOCbZ2KJx/EPab71LdWmJVlwjmJhg8sB+ht94g2KxrG4IS3//z6zdvsWYFFZs2dMZGIMVAqePdhQTJr4W1GTOmnI/GBY2Fm1Zz1wbe3CAnS88x/CRI53CRqcdrwPCFXeJiGLv6EXg14Hwh8i7i8AzHSVx2jBMQtHKMD1MdxA7P6J2yqJz8mDpUxCeFXS7BdfPesB7IFyLFb1KeK8S3quEP1g7u8yL9PNRCddbXJg7AmSCAN/3tRJeaEolPMYyIxyjmYkqSSVc1eGzRg1tIFSifg+Ef9Yfdv//fP9M40Hp6F0QbgkQTxWEL54+qyC8tTyHW8pjDuUpHf0aT33t60SFHNUwoBkGTBfKML/I2r//go1331NxxMA02ch5DM7MsP+//Bdy7YCFkyfZ+PBDtjZWKORd4plhJg49zcjLL+OMztKsNWgnNoETUMx5lBstmu+9x/F/+ieKSys4jotl2wy89iUmhGo6OcHG6DDmxhrOu79k6cOzrC+v0N5qMnjgIHuefRb7hSM4lRKx9GjfvcPy+QssvH+cZgeEe5VxRo6+xKRUwodySvG+ce4sxnunaG9VyUvT2OggA2PTVKb3Eg946ojhR02Cu4us3JmjMr/JxuamOrAEh3cw/cLTjBw9RK74PMntG1z+8Z8SnnufgjiCWC59L3+Z2e//EcbwuIqnJkETlm+ycuos628dp76+Qb5QwhscZOLNL1N84XmahVwGZJIE7/RF7h8/SXjtBku12xTHJyju3cfUq69TmJxm49JVlk98wMLVa4zGPlY5h1cpUjq4h8rguKr5irZGJHuJVABzViUUC1NhdonSfdrfT3l4CGugH3Ji8SYVWUHItWxqiiF65IGCcIuwVcdyLFIpikcppnhePsEhySAppstLQHgkINxLKNoW6coq13/UAeFqNxvR99QhZr/9HexndmpLRH2tRvTX/86102fI1TZoTLoUhivYTg5vqYW/sEk7rKtllniv+88+zeDIKGk7IHzrfU6/9RaegvA2lmsyc/QIA88fxdm1F8MPqB4/zqV//wXG3XkK+TyVfF7bKYrbZjVWm0lC1fepGHkSJwYnJWeEypSwI5MVLNz+PnJ7tin9O11a4vpf/DXXPzhOv+vQH7gURB/N59ZNAAAgAElEQVTlucMwMoQpwmxbAbFjYak9WELj8h3tlTZadzMQ7hSY+dZ3mfp6BsJrp0Qc7QLR+StQa+G4Hub4EAPb9lEaGiXod5RY2PIbhFfvUJ9bwlzaZLO6hVUp4T27h4E3jjBzYD+kewhOvMV7f/1jRuYuY3h5FRUc/aP/mbEvvQ7FioqkJrVNWvPXaPziPe6dOY8RRFjFIkPjGQi3du+iLeJvSYJZa9D64Az+u8fZWl5kgw3iiUkm9+1n9PU3KFcGaC+vcvsvf8b63bsMkdAyQkpD/YwfOkBuYhdBatCKW0QiCmuZOCqUbiqBR8xuAmGp5gsMzk5jTkw8aPN70JLX7Qvv0dGf4O78nL+1a4n02Gl+fP162GajXAxlqOYxhMHjDWJ5wrYSXYVPAuEC3J9sPfxdjXgPhPdAeI+O3qOjf67p6HKLq4tDHCv47oJwt7Gic1+AuGe2FYTbIqenq6Jk+rvK+pm5nbQ0PFTC+F1d0nvf6z89ApK/6XYQWSmJgvCEaH6eudPnWDx5iqaA8HIeEQMZef5rHPzK14hzORpBTCsIGcvl4N4Ci798m5UTJwkkiWTZ1AoFBmZn2fuD71E2LbY+uszysXdZvHWdUs6hXbYZ3bubmVeO4h04kOmdmLa2HjmSTLq9RPiLY3z07nuYG+sEYiHaV2L4m28yKyB8aIik0Edy/z7BP/wjSxcvsbq6yqbfZuS55zjw8ksqRiae234YkLt7l+ULF7lz7BjJygJuroDdP87gSy8z85Uvkw7n2Lp+hesXzuG8/SHttU1KqUVuapShp4+Sf/OHeCOl7J4LNtWLe+7iJcwzF7l/9w5xu0WwrcLM4f2MvfEC7vi3iW/d5PJf/hnNcyfVosy3TCovvMyu732fdHBYG6ujsE26fI/7p8+yeewEjY0N8sUi+YF+pr70GqXnn4fRMVGUVSvK8MxZFt57n8bVG8yFdyiPjlPeuZdtL75GZedO2ncWWD95kosfnMRtbJEfrjAwMcL2N1/D2X0I8sPErlC+oS1AStufoGTnMFoxaRBjxg6GCnma+PkEI2hjbG1i+eKKIpVEmzRXxKxUCF2XRrOBaRkUHAMzlgrlk9HR9QsIAJeXnXZAeEzRtYhW1rj85z9l7vRpSqJKb0UM7T/Cvm/9gPjwLEEoNqJg/u3bXHz7HfoXFghyAXbBIc15mI2YsNpmM+cy8vQhdn3ja6R7duPaLoYf4b+TgXD37j2CSCjQFtuOHqH8wiG8vTuwIof41Hlu/vPbxNfmtCnOzuUZfe0l+l59GQ7upuEYbDYblKIBDCfBdBLyUUPbJ6x2SCqe3JKEsRPy0ha4sc6dn/09l469T8V2yCcVSgf3se1738bdu0dp3U5b1HUlMyG6Q3Wa75/m+D/9C4PrN2hJotUtMv6d77Hj976iCrArp05w79xF4jOXMTcaFHJ5yrOTlL72x1Seeg6zX1xF2qTtGsn5SyxfuETz0hXW790hdU2cnSNMvHqY8aMvgnsU/+S7alHWP38dM5cjtkyGv/tH6sMd54tYVkJQr9KYu0njnePMnTuPGUU4hQKDY6OMf/Mbel9TKqt7S7qxwcYHH1J9+z3WlxdYddYwxqeY2rOPqVfeoG94DKp1lv/5X7hx4bzOt6YZMb1zO9veeAVv/4uQL2pCwhcxQzPRxI+bmLjC4whtyTBkTipdp5tHhf176uj/6Y+b38kv8Ikg/NO/qbSHxtIaYea1DcWUnnARZ7NElFiaQ7Mjk5rquBD1QHivJ1wW8l5PeK8n/NP6zns94Zn2g3ibm4n04mdgOJMRzA7VfhALMXk1fUr5ArPTY+Td/++znF0QLtVwAePUVpSiqz3hRludD2wjUFD+8Mh0B4QupcJ/j246fieffr0v9Z8dAQHcUgnvKl+mlnCCE6K5BRZOCx39FK3leQXhxnCe3a/+PiOvvQGOIykhwrZPzg8ILl3i9rvH2Lx6hViqBI5LOjrC6N69DL35NYb6+2F+gaV/+1eunjpJ0TZopj6VyXH2vniEwnPPg1gmCaCPDNJqnfbZKzROnGb9zj2idp1qzsQe6WfqW19l4vAR8Aqqf5DOzdP4u79j/sY1repVjZTp115lvwDr2dmMltv28ebmWLt0kdvvvgvLiwrCrf5x+l9+iWl570ie+s1r3Lx4AfutD2gsrVJMDPq2TTH89FGs17+HMyqAwlfxOObmWDp7jvDsBe7P3dWKsj9ZZGzfTia/+grezDcIb9/i/F/9OY1zH1KwLWLTYOToK2z/3h9iDAxngmdhm+T+Aiunz7Bw7BiNzXXyhQJuqcjkyy8x9OwREKu3MIIgIDh7jnvvvUft2nW2/FUKwyN4s9uZOfolBp5+GuoNtk6c4OQvf4G5voxXzOEWPHa+9CJDzxyF0W2Z+qwouau6ZUdYs52QNAPSKMZ0ihhq3WkQ5FOitXW2rlyhInT/MMB0cxjbtlGamSYaHqDVbqpvumoDpzaGyO4/waFigN1KuAjAWSm+F5NzbJKVNa796KfMnz6j1napHdG/91n2fPePSQ7PUJMEgOdRfvsMH73zLsXLV2lHm1p9ivKe6sYkQUxjbJixQ4eY+cbvYU1OqKK/I/mU905y+q23se/dIxQQbttsf/E5Ci8ext27HSfNwdVbLL19nPrZazSbTU1CFA/uZeq5Z7GeO4g51K+ioF7Uh36o2I4FdRBxwYavQFQSAgEBTuhj1Krc+uu/5ea7xxiyHULfJffUPnb/yQ8x9+/FrzYpmwXVQknTEMNo0nrnOP/6k79iW2OFluGRekXGv/s9tn0jA+Eb504zd+4i4YcXYWVLQfjQrh0U3vguxYPPQUVUgZvqypJc+oiVs+fYuniZjaU5nGIOJiuMvXiQqde/BIUjNE4e452f/ZS+uVvYnktimmz/wQ/V6k7AsIqyNGq05u6w/vY73D53DjMKsfM5+oYGmfzqm5QOHoL+gcxCdXOT9Q9OsX7sXdaXFmkZVYyJaW1ZGX31y/RPTescDz84yem336G5ME8Y+YxOTjJ76CDlF76EPTIK/fls3goLTh55YTZ38FOSVoCZkzYBl7TZwPAeEWDr2ZI9wR35BXrrYwD58eSh6Hs9fhhEiZjjuZhOCcctqKuT4ZTVljcVYdEuCNetY1ZBT4Wq8Tk4epVwuYg9OnpPmK0nzJZlGnV9+3wJs3XXaaGdCvjugvBoaxVLhNlMERPsVMKNQEF5pq3e9Q/o6Dv+x0SKPwePid4pPEkEEit+qI4uv9gF4fcWuX/6HPePn6J1fyED4UN5+qf2sPOZIzRE/NTJ0Wy3iVZWady5RfXObdr3FxF7ytjLkd+xnZlDhzFfeIWxyQnMzS1W//EfuPTWv5NPY7WDsssFZvbtZuDw0zjlElHOw7OKVJeWWT9xjvaVm9h+SNMICMf6KG2fZPKrrzGwbRdp1Yc1H18qn8eOcW/uFvVWg6pns/Orb7Lz976OMTKsGNNvtXHn59m4dIlb776NsbykINwUEP7KUSYVhBdo3b7BrUsXsf79BNWF+xQjg6EdM/Tvf5bwmTcoj5QI2k0cI8C4v8TNc2dpnL3A+soS5UKeZLqPkd3bmPjqa7jbv4J/+xan/uovaJw/TcESoVIo7N3HM9/4JkHfoCb9xJs5EWumK5fZvHyJ+sYauXwOO+8x9eILChw3DBtTBNSkl/X6DebOnaV57w5RvY4zMIA1Nc3kS68x/OJRpeA2Thzn5L/9K9bqorJiNjc2GJyeYerQEdzZ3aQlBzvnkopQrLqJJMR1n8iPlPZfGplQOzbT9UgqDrXbd7n7y3co3LhNo1YHN8fI668w8dQBwm0TCl7jOKIcyHosFXS1ZvmtD52HAsLl11WlX9wuYjzbgZU1bvxIKuFnKUk/ph1R3nuYXWLz9swMyxtr2MU8I2eucfP9E+Q+PEu7tkwYtgkLHpbtKc2+tWMbYwcOMPm1r2vfsPT8502b6MQpTr31FtbcnK65AsJ3vvA83stHsHbNkhN51bn7bJ48w+YHF9jc2FTst1X0NImUe3Y/lV3b8fr7iNdSUjsmtULMdg2/1iCttajMbqcyPkpYyeOKjUy1xpU/+zFLx99nOp9nq2FgH9jH7v/lf8I4sJ/qygZ9iYuTtlQ938lFRMdO8PM/+3N2VDdomh5prsTo977Dtm++qT7itYvnuXf2IsGJcySLaxTzeUal//zZ1ynvexqraBD7DRyxyb12hdunz7D20RWaW2v0jQxiTvQx9vwBxt94A4pPsfnB+7z1s7+mMn8H182sR/tffpX9r7xKIAksEaeq12nM3aPx0UXmrl7BiHws16Hc38fUG6+Tn56lKX38lo0TBFQvX2HjzClqayvE7RpMTjO2azeDAsK3b9fnWHTxAqf+9V9p3L1L3GjiiFNCuY/84efpn56mMD6IkbOUtSACj2JVKq0UQa2NH8aMzu6gMDWlCatsf9BFRU/IzvitZ2/vjZ/pCDxWyHiYtPlVAC6zU3rBbaLUw3YrODkB4UXVZ5Bej08G4UJU/Hzo8/RAeA+E9+joPTr6556O3n2giTibbArlTwJRUc5sy+y4hedY5O0EI213bAilPzxD3qLKa6RSDe/ZsHymNwf/g7+8iMWE4j8sRhfKmpOWhswqI7m9qKBj7cRZjM11TM+i5cUMF/JqG+XbeVpAS8TCghZRu4aVSA9rgrBonaFhxp4+zPiBQzT3PEspCnDSFP/OHebefodL773HmChd2xb5nIc12Eexrw+rXMJqQWOzRmN+hWa9gWka1MaKuDsnmTlyiJlDB6ARsnr6MvGHt2htrmNXV2nbCWv1Ks2+Anu++iZTAsIHRqDZgrZPujDP5oXz3P3wpP5sOR5Rvo+RL73G9Le/TVKG+tXL3LnyEe47QsNfIxcmuGOjjM7MUpiagYKoKif4W+tszC+wsbZGsFGjlURajXUObGfPkWcoH9iLObUD/8YtTvz5f6N18SIj5bJW5wZnZykPDRHkijiphRkb5BsRjeYWGxsLRO0tkiQmV/RwR0bJVSq0Cv1qiSlJOWdjjXBzA6NeI1mJSctlygcPMvSVN8jt2QUFh82rF1m6fYv6+fNUb89jNdr0W0WccgWrr59SJU+pWMzsOYVtEwSsbmwyX6/iVcps/+abTBw5jNpiFMo0Ll/jg//nxwzfXFRxuMR1KL1+lD1/8kPCgRxpo44rLIaVDfCkUuk90extu6Eyrx0xdejOQ6l2imVrrcH8//VjVi5cwmr7xHbI6NFXGf3O93Ge3k67XsMoF/Du3if66Aqrf/ePbN68Sn+pQNOG5Vodw8tReOUl9r74Et72HaSupz3FWBbxu+9z9t13Se7dwxJQHsXMPPMceQGjO7bT53jQbNKcu8fi+8e5/tElrFYTO4lwbZtipcjA4AClcgnRpUvclMAIqTe2WF+vUt1sMfD8Sxz+4R+TVArKUkqrVT76i59Se/8XjKcBWzUTa/9edv7v/yu5pw/QXNuiFDpgBZCzIVgjefs9Tv/Lv+HN3SewC4SGy8T3v8/sH3wDDJ+tM6eZP3+J6PRHsLKJazuUpicY3rlTEzXkpY8/oL6+ysbcPNX1TYJaAzE98/orDDy9l5kXnqWwYwdUhtl4/zj/+uOfMLq2pj3wYbPB9ueeA9shcnN4iYMRJnitiPWNeRqNLeL2lvj7UiwXscbGsUt9BG6eOE6Imk2QtWR9jajZwtgK8cfHmTl0CO/NN8nPTIKooc/fYfnadeY/OIX/0T2tjg/aRcJKUdkhfQMlysWCJqRMac8IIzY3tzi/NE9uaIBnfvgDhl58FjY2Myu13tGLwK+LgDrJPDBa1ncKAO+Y5nZskKUlRJiRJnFawLAqWG4BN5dXvYTUkvYdeX4+orr/iDhlqmN89o8eCO+B8B4I74Hwzz0IFyNEUS3uUtLlz0gqjuIZHrSxo5YySXNWopR04eJlTu9J1j9odEH4k1FCP/uPiN4ZPEkEBIQHTqzA5wEIlyqdzL27S2yeOMPK8TMkq8vqV+znUwqxtECItVmewLAJk5Qo9sXsTFWrW6YANJeBbdvZ89rruPsPEpRGcaPs95KVZVoXLnL34iUaV66TRhGGzG/PxSsWsEpFovUmQatN2gwxXJe+/n6CbcMMH9zN+LMHsSbGYX6Zhbc/oH7sEs3qBl7UomXFBNKyMT3KzNGjjB05gjE+K56kEISkC3OsnjvDrQ9P4FU3sd0caWGAkZdeZuzrXyOtmDSlJ/z8Ocy3TuJvVslL/quvRD6f022alXMwbanCtWnVm1ph95sBZqlI/+gIhUP7mDmwD2fbNEbfEMHNW5z5yU/xr1xhqFTCCXxaco9aFqGbx0ntDIQ3hVXrE6QNiBqZannOVBqz5eWomTnd5KnuVLuB0W5itluYrRyUy1pdr7z6Cn07t5MWHYygTm15ibUPP2T50jVa99fI+9JPbZPYNo5j4IoKughbSfuNiOklCRtGTGV0lOlvvcnw4YOII6RRGKDx0RU++NFPKF+9Qyy96a5H/5dfYe8P/pBwIE/aauLmc7BR0yo5SmX/7Y+2G30yCBexo60aS3/6V0r9N1ptEjdm6LkXmPiD7+E8vZugtqVJgdzqlrY8rP/8n1m9fBFbkiW2RS2KyZUrjH/ja4weehpGxzPikCh5keIfP875997Hv3sn64NPDbYdPsLAV97E3LmLnFSBgzbp+hr1K5e5dfUKm/fuYDXqRL6PlyaqmO65jgr5iXK+T0A7bNNsBrT9lH3f/kO2ffObJOUchm2TblU596Of0Dj1LtNOSrNuY+/bzcx//RO8p/bibzbI+WIz24S89HLXCH95jPf/7h8ZaDSJ7SKJU2D097/FlPSEmxE1mdunzhKe/gi71sQ2TeL+Co5tYFsmZt5WlkHbb9OuN2g328RhgtHfx9D0JIOH9jPy1D6s8TFluVSPf8Dbf/MzhtfX6S8UIPRpSuLCdogdD090A6IUr5XiUyeKA23TMMwUN+eQlCskTg5fKboWRhzh+E3cZo00CLEDB39sjIl9+3FE+2BqnMi1cOTeunePlfMXaZ67ydbKOnY9om2nGLaF51napmAZBk6UqA1xEMXc8ev0z0xx4Affpe/5QyCMDfK//STsvfOLGYFfA8KzZp2smCFrb7ZilDGsfixZvz0Pw/U6IFzk0GXP1WFc9EB4zye85xPe8wk3ej7hnymfcFnsBYTLIYrOUgUXEO6L9U0YEPltnKil/eGuEeKJVZKAbkMsaboy11HWl5n2vFC/mLuK3+6sxbbLd2Lc0MAUEYRs8ukrvrvI1qkLrJ48T7S8hOFZhEUTp76q9ObEKhBJX6phERmRWl55RYfC1BB94+PkZ2ao7N6PIYDHLJPGQVZ5DNokomC+dJ/22Y9or20o9XyjVidMYmLbZMDKYcpd4DiYgwMMjI0S7ZigNDNO/+wUZrFEenue+WOnaH5wmVptCz+sE3oGA6MjjDx7kKGDh3AnJsHrRxXfwpj0/j1WLpzj1tkPqc3fVjp6YXCKiRdfZupLX4KRAu1b17l25jTpux+Qtny8xGDFBTv0KTSrKq4lCu2aBZPqh2lRj01Kk5NM7NyJt38fhfExBTaGkRLdvM3ln/29gti8aeJGbaVaS+xjy8FJHBUyy7ddQjNCKsKSWNOiihkSSOICg7aoYRu2jpdLA6wkxE5CGu28VrYre/ZTevklBnftIB0oYDgpaaNK++oVGldusXlnnmRJQGMb4pA08lVt3cUgpz7hJonj0K5Iy8E4pTdfJrdnB7EZq/Jv8+oNzv/Nf8f+6Kp6NRuiDv76q2z/2ptEA0VS31cBPO2Bdlz1HH+SQ1gWdmTgiKCbsDI6hg+6+V3bYPHHf8/8uXMgIDyXMvTss8x+9zu4B/YRb24SGyluOyCtN1j/+c9ZOH+WVrVKYrskuQKVoWH2/OG38XbszITC2iHEkap2Nz88weXTp2jcu6uilpblsP3AYYZefQNrxy4czwYBmGL3trlCde4e9z+6hL2yQnN9HXttXSv0ViK/HRM6CYlrYHkuuXwZ2ysz9OpXcJ87QlLKYUjyp97gwn/7KfPHfs6IFeHEJYoH9jLz/e/i7dsDQQItaVivQV5U6COCt45z7G//Qe9HpzhAvjzExNe+wcwbr0HeonnhLNc/PE187ipeKNx+WLMlwbOOIzoGttjP2QpkU8slTA1S2yO/bRtTu3bi7d6NOz6K2QHcrZOnOf53/0j5/grSWi2Vf+nVF80RSea4kasJJM93aDo+cScpbEpLixHjGyYRFqEIhZqu6pi4aYQbtzXuQegQjU8ytW8/9qsvU5mdIinmsFOfeHOLcH6R5KM5Nu7Oq7p95FeJ45AkbGNEIo8lrnlGZjdmWayVHIZ3bWfo62+QO7BD2S/EPRD+JPfhF/K9nwLCRQFd92GptBFlD8ZEK+R9mNawWjIKCEfU/63OXsuQ3VvnIfqovbg42XwOjl4lvFcJ71XCe5XwL0QlPMu8SpUxA+HtltiWhUShnykUx7IJ98lZUmFMME0B4SGGlDSNECMV390eCP8cPPf+x52C4B0Be5K7kay9aRJaAg6hfvMuW9duU/voOv7GColr4peFFltXUGskUvPLYRmO4i0Rnukf6mPq0F4qs9ugXCE186RJiinq1VaEYZvEOQs7iUmCAHNxg9bSKut351leWaPeauKnMf1mhOd5uAODlKRndGYWe2pWe50FQEhJIrh3j7sXLrB66yZh4GutInJNprfNMvnM0+Snt6s4U9RUp2YVqU3W51m8fY2FW5e5P3cd183TPzjL6FOH2f7UQdKhMtW7N7lx/izGuSsYYquUptyxMip9xbCJRRwtTXFsE1sqIY5LZXSMvvEp+mdmMccnFISKoKPcl+H8AjfePk7rzjypUMnTJkYuJRaQIkmJ2Ea0nd2wSCyVWxFetANMFSprKdU2imNsp0/5LrHo5qXiiiA9hhFRvoRX7KN/cgcjew4xIL2wfWUIq5kyb9IEsX5bXGJjbpnG6gbxRo1G2CIIA7WjyzkOruPSPzSIVSlTGhhUQTJ7eJCGiIhFNo3FRW6+9y7B9Ru6ybRzOaZeOsq2w4cJKn3EQYDr2lhRAFL5fMJWGJlz0pqprZPS9y35Gtnfytq3VWXxl++zdP0qhuhkiFD/ju3se/1V3IntpNWGSOUIDlNxtLmTx1i+doOt1TXsNEe+PEBlYJDpFw9rggjHwxcLMEs8xxMWT73P3RvXaazcJ0qEJeAxPLub6YMH6BMtA8fSNdj0BExKKblNXK0SLS2xvLBAfW6OprQlCN3aLau3tZkz6C/lGewfoq80iLtzD9bMNC3PwLNsjHabuX/6N86fO61xGwg9Kru2se3VF3GmxzENBxopiH2d5yi7oXb2CqfePkZj+RL54hCVyjDDR15m++FDUMqxcu409y5exrh1D1vs8uKIOSuizzBwxXFDWCcIZrCwvQJeoUj/0DDlmZ30ybwZGsqq3EmsrSWNS9e4+P5J3NVN0qiNaybEuUCrgaGAjViSZQLGpTUl1Euuc1ds92JfVeuzpEaeUP5RbMVUTM3XBccoONgDE4xNb6dv77NUJsagWCCsr2GZIpIawkabUNaG5S2q83fw6zXVffDDliYZPNNWlkqhUIS+PgYmxyns2YE9PEAiAoMysXpHLwK/LgKPUcWzPZPQ0bUCrlZktiZNBYgrRd0cwrTGVKzQEgDuiNVnVvbuQnD9H1nEOkfaA+E9dfSeOvoKy/d76ug9dXQL20y0r1VobNniaurrd0EdvVsF1weB9Hd3PMP9wCCVSmHoY7ab2h9uRq2OXZkItrUxRAxIHgZGiCme4T0Q3tt8/IYIyD5BqllafbRMfBsiaXVotInXtrDur2O0a4IVaRYMHKlyyXtDqYK5qJmYJdWoBDNnYQz3kQoAd6RKnlfQZNZrRE6sm/R23sQxDaS2YFYDjIaPWW0StwIFDaGRUkiaWLZJWihBZRAqfZilwY7QUkeRsbZFuLZC0qpldYcopk1Esb8Pc2KM1C0RBxFJWspAuFTMmqsEW6u0tu5jGUKht3C9YYyhMcxSWS3QhCrbXFumvLCa3YFBwHI+xbNd8jgkklCIIlVCNy0bU6rZlT4o90OlHwpFrTCHUYQtqLLRIrh3H7fpY4rLgeVnftuJT0txiY2Bi5NU1GdcmrRNU7rtY7WTUjcGOT+nTzCM9tYmqbSeRBhmjG/bGJaHlRvAKo3giGq15xJGVaWcU8hAbdpskW7WMapNjJqvzAXxCY+sbC20LBMjX9AqaGraMFAmKeRoBgF5O48VCEX4LubCgjIBTFHLHhrBGx4hKpUfJEJcTRVoVuaJ7j1NBsUC7LLvK9ipLSDcQJM4ya05gtVlXMOgnUtJcy6l2SksbwD8kNRwiQ3py3cIVxeJ1jZoVmu4SQ43X8HxCvgVm0L/IGEK7SAhn3OwrRRjbYHG5gZJs06Syny2cfvGsEo5LFENt21lEFhSSZb+zziziqPRgFYTo9FUzQ5J2oQUCc2A2ArJqYVWHtPKE5f7MAYHaHlgBz52kpJcv0O1tkWhVCJfT7N+8clRfJmHhovZznzbJDkTFWyc+1VW78xRNJewnQqWmScamcYdGiAWGvfGGs2VVQrSEiCCf6HPWtGibHuYMp60ZMSxVqSlMm17OaxyGfqGoVQCEeHrCII6kuRZ2aJ5f4WSVOUF9OYsMLeIJQkm94Ym4hzstKSOYPI8Nc2mLA6QBBjCQDGFFZEniQ1NIqvSuymJmlR7+2OnDzdfJq1MYeXz6roQRQ1s18RyDNLIIvVDkNaU1RWMVkvbNsJUrrlIFpiYloVhO1jFCkapQJxziTwHy7SwZW3rHb0I/AdAuHAtFHgbAsJlgcpAuGENYzkTWG7GKsGW98g6Le9+ZAfXA+E9OnqPjt6jo/fo6MufKTr6oyBck6lC/RXqXuwoCE/CEKPVoZUGDRwaWSXcamKaWQXNFKXhRED4k/Vl9p7UX8AICKDvY0kAACAASURBVFiSjapQU12ThgttW3BiiBeDJ4iFCLEui/IxaS4vTFLMpo3lW1jS8iCfoVZXEWkaEUktzHSJzBJWHFLcug/5hNRKWSlIFVgorQbldoonlbRUrF1kwyPCN2LDJ8BabAId4lSUrU3sIIcZyiZHxhKkJjDAxy9K5djD9E0Fp4YojdkuQWzTDgQID2CmUlUDN66RGhGp0cLyIohSRI0tcorqd950TMrEeHGEpSrfQgluEA+4GMUBwqiAJSXXJMGKparXafrzI7WnUXVcqeJKn7x4njsJjmlj+sJWdDHaLbCaUJEzDWiZMZHco2YOiwGkJi7OVmlSJRW6ueljCs1APjv2Mus2yYFIE78jrICUOBTAZWNEHna7iDZxS1rCEtp5QMgmobSrOBZGLo8TWVhNg9gTEGTguyLkmIkOSX9vzvKI/JBYwKjjaq9tHLUoFzxyQmneWgehnYtFXWxpEiL0CgR+mySOyJupKlVrYueJjs48lN+zM0ZGNS9dBG1c26K/HZGEPrbYfOVi0lYDV1oCapbMGCyvzGbaUt9oUSbPI7ZkIU6UxzSLMjUJnKZWgNvtiGbbp5Bz8Cy5lg1IOtfb9DJ7CbME4RaI/aTlkgrQlkSOndfuBkk16H9SETZNZXmYpkk1HSQxAxIzpBg1MaMUJ0xpxAm5vhJV+by1VbWr8wIRRsxjVfoxV9vqCR67sJmEFE2XnG+B51H322wVHIbSvN4DrnUF0oJmy+QeCzV5ZlD2W0qJFzE7pc/7LZLRigLdJLGw4kjtNyVZoHNX3yfMKSdL1MgdnBrEopbvGdoeIIkRW/yPRXAtb0CxSZTG+EK7TwuYpodt9OHIdZPPS6oqFiqUdFP6Y0UlXzIqkVynmFTs29xE+8aTaBkjKuq/m2FflryRl+mLRjqxKYZuWTeJVCWLksOS75dDW08kxyxMjlSo91FKQRSqMWnWffw0VXX4XFuSAr2jF4FfFwFJaurNnDk7aBFb7gNbYXWia7uZaXJgYtqjD0C4vl2SqQ9AeAbE9fO+eCBcbtWHPfFZyDPznqyqlCXwY3lARjHnNuDsSoDR3GJ8oMyeyQIzJSHXiNuDeF0+aK/P+gHkoSrJkCzmD2yBZAQZWW15DUv9hWU5X99oc2kz4eq6Tz5qs3/7KDuHLfpknUkhp77dD8d48FOSkJrSe5At9Nl4KYZuQDrrpiMdoXBzvcW5pRb3mwmzeZOntg0wUTLIi6JoashzskPfFvaPTIrsPGRHor0NhqHfVaeMKNqKaqcwoKKU0JV+Hri+UuPy/Ygt32RHBfZN9TFaIPMD7QoQdOe3BjmT4k/sjM6RUTiyc9DtQRJnmihJStuyacUGZ+9scPHeBth5npktcWCqTEWqMfJl5MtpKSD7QfoREZqSfFftaMuuhl5j3dzJW2N9HohoUMty2AwSTtxe4t5cg5HhcV7YWWSiZOrztdRtctCP6I4hF1PsLSReImbycIyMtylHTCCVScOkajos10Mu3F1ScdiJsQkOTVuMeQZOCiVVPepuSj5hDLV06cyqB3uXbByJplC/FlOYW2lx/f46brPJ7MQYe8dLDIhYSRzhClVTfAr1mj5YBrC0oiJPMdkoOtlc7vS6dD0M5f1+anCrmXJnscncRpsJu8WO6TFmBx2KUp5IYqXviZ+49CjKq3svSB9cNob0oYk1TbZBeTgtUj2HRgTnl2Ouz62xGdocGWuzfWqcIfH/VXqghSv7TaUCZdO1G3kVD5IeS7Xkkuve2ffLhdb5kRJYho7z1nLAhbtrbOFyKFr4TIHwT3pUyAZZ6HxZJTwgUYG2gDT2idoNpfkJBdAyU1WbdiwTJ6liRrXsWusN3nnIdNYquf+ze+ZhxcqKevT1L+xmRRfp7Lmj7eGJzClZXbu94plquqyFujJJ1VI13Dobju5DRNflR6h7qYAyWXuye1RafvUdhoEt+3/tocuqDHojK7DteqpmifTOrujh0isD67Mh0X2OWHdlAzxswpPnXyLAsrOpyr6e8J27S7GsWfLJ8lQyiXV9yZ5Tna+afR/JOIhCuGXrM/Xh8tx5Dugz7xEFns7jSncI8oyX89OHkvhu6Q6ks8+TKGS1ExlVvqd+tj6Ds/VUesqzuHTirLHOnt/Z/Sx/r6Xj7Do85s0tMZIEXqiJDQGKWjHU93U3Mdn11sB2TkFFIZPsGsqmU2Io1mMi7KXEXlnj5Xko4+vvGKQyJ2TfkgoFv2sd+cgD4Eluqs6zXnvmNWSxCvpl0cnmn35f+R6dB6Q886RXPpZYaFxSLIm3TsSMUqrXSFt1siSJJDblcyXGuqd4EIDOetihT2eTQb5Md2515ruc6CccQl3tbqiELZFtDGX4VOOvCagoVFExnfdyPpJoibrfQeCn1ts0eST/Lt81Mg0cw8qeuiLWlu389c/us1ITQzpfMts5fQldVsWiOodes+71VnT72PFgv6z3QucJL58p97D8rzBhOiyt7E4RcJK1e2R7Mrkusjvo7tk68+TB3O3MN32DZJw65/Fg7uri0+WBadyyI1uL9Nck9t3T79wz2ZLS6eGNMvaIJckRved6xxclAtn98SksnE9dkqpdFKQJqYwV6RCmLnFqEEmSSjQNHLEly2M5orkhyT1T2Uu6xn/iZz/8S0kvfx6O39AT3rlbPxYMhT/d57jc9rGA8Iiz63BqqS1eKEwN93NgW5HJ/EMQrs+5BwtX9lMg62UHgHcvs2bs5UHUydZl4BnWNttcXEu4utLGS9oc2DXOzhGTAfnFDgi3Hn12d7+kPH/lmaGf031EgyW4U8BJIhn2bJm6ud7k7EKTxUbMbN7h0I5BJsuQ61xvoVpJR4MuYd2nmq5ODzdbsuB3lm1c3dsYRDGE0v6Xplxb3uTiQkQttNnZb3Jgto+xvLDcOjmP7uIqg+jTIAPhsfRJPALCOznOByBcfrtlWrSilFO3VvlorobhFnl2W4l9E0XKllQuQvWX7C7CGQiXQEt+VL6seFd2N3CPvE1AuFyvNKVu2GyFMSdvzHPzdp2JiRle2FliqmyItSaFB3AyW+gfjtHJjgmt9zEQ3h1HqhgpsWmyhcl8tcWFu4ssrxpMTUxxeNZlXNhVKRTlQf/gDvz1YzwazuyRJosACsLvLNe5PL9CrtVg+9QkByb7GHKlghArbU+SQDLZHzVcyACylE8yEK7bzEdAuGycBPQKOfNWI+XWfJPbK3W25Vpsmxpj+3Cesp2SSF+iFiu6IDy7F+T1AISL0I3RsaZ5ZJMi5yFGWu3Y4MJKzI35LTZDk8PDVT2PEaHaBdleV+asnK9Opc72VMeQFkkjJhSqNV42rs7pzv4pTvFFxNaEt1YiLt1bZ9Nwedqf+8yDcJk6UpAUKmEciTCN2JaFGElI2G7qtTFE+Eo2n7JZMy08NnCSzewKydqiC1Z2p6vVRqfy8SgIt3sg/PPwnOydQy8CvQj0ItCLQC8CX7wI/Dpr1k9GypA+sk96AMI9AoSFJYUdUebM4bg5tSWzHFcdDrL2C7OTBP71oc7Smp/94zeAcHEnfQSIffx8u0BcqklxzKW1kFN3Nwi31rQad3jnBMPS0ybkJq20dpCsZlW6FK8HSPPhv2c54041TuhoAnQMNupNLizWuLa0RcGI2Ldzlm1jZQYVeQsdSKBSNzvyyBhC6+lmAFR8pXMols4qs2JvIr95e32N8wubLDciZgseB7ZNMVFxcRWGZQJND8YQmppWwiUQAiwlMyxfOxsjS0wKz1DO1SY2La0kX1mc58K9Oo3IYv9ogYPbxhn0BNR3QGqXQtStGigIl7K6fEMB0PJ5ItSSZeZJ2lkmU8CiUaAVJXx4/S7XFzZxckWObBtg98QgBTPG8OuZ6qAtMZXPUiTSAfqdLInGW05Exuhmk0X4I8uYNimwFQScvHKLG7fXGJ+Y4uieUab7PLnFoHseCkz/Y2M0KHJvbZXzt+a5vxYyNTnFkR0DTJYcRKJHx+hUuh8f4xHFxA5AFh7GA2QpyQa5HobJSmpzY36JS3fvYwctdsxMcnB6jH5puRIkKpl+9SgUOpfEvFN1kbGz0lRGa9QqtfzZQa+xcLykem1xp2Fw7e4iN+9XmS6kbJsaZ+dYPzkr1Psiq4JI4kOoo9kYhoJ8GUPT/Z1KeCe73x04bJFantJLP1qPuHp3kbVWyv5BOY9ZxsWGJ5F0g3znTsa9e0t1ob4gc7kfhGapMZI3yJzuVBuiNrHYoSQpp1baXJ1foZrajCeNzwUIT1LrQX+4qMMK8M7o6W0SUVAPfdIk0oqUVPMKZoucIeI1mYWLHMKw0T+1etY9Hi6bptqd9Y5eBHoR6EWgF4FeBHoR6EXgMxaB/wgI77bOGLKbzRw/Yhwi09WCVWTmMK2cWloajptpYgirSCvgRg+EY7Be3cCoR9KFlR1dt5Vsw/kQ/yjRTSpqSczNjZCLc+sKwmcnxzi4fYRB11JBFbFj6CYupB+tS6lW8QmluMmhXUEPaDdCr5beJLFhEShRa0RcvV/l1vIWBStm5/QkU8MFKmaqhVUrzWjZGSR/SHB3o0xpL6uGZ+9QKndiim4OSWLS1skC89UGV+5vsN4MmC547JoY06qiCIKISrJ053WIQRiplbGxtD9O1EelGiZtC50xhErUjvByGcXbNwxaScr1+6tcX6jSikz2jOTZPzNKv/SjJW3t1RNAl0Uii42lhATxQRU5kYzqp30UymYUpdw2puMoIPANm3qUcu72CrfnV3SSPz07wN6JAe0tQ3rQzKznK+oACf2MVLkHJErzzvo2JGAPxogDFVGRMRpSCfdjzt5c4s78KsPDIzyzY7ADwqUnSuh6mb/fx8fQ8zCF2tQBr4+M4agwTkaN2MJmbqXGlYUVVjfbjI6McHCmwmTZzVobOmNkdj6PxqqTNBBapYg/PIiVnKOw50TMKBPrWU1M7ixucWVuWZVLp8ZH2TfRz0hOaIJZf5fMI6WKd6mdRootAiZa/TQ79gpZG4JeFbkm4vFruzr2vSbcWljl7kqV0YLD5Ogw20bylKWcL/NDqrAC5PWaZG7W8hKrnAzdGVop178VddMOc0FMSiQ5Jed/ZT3k6p0F1loJe0ZNZibGGS3myMvckcq/UO86fRpSrdUfU0MFVlJD4hErJT5rCBGqZ8aOcAzxCDZoRwkXV1rcWFilFluM83kB4XaHYSievqI+K8kP8VgWoaiQMOj4iMdiT5bimiGOqKXLldKcV8aKyVisWUOBUvj07s2WzlT6VXtHLwK9CPQi0ItALwK9CPQi8FmLgOK1JxOFTKNCp1BhEknVW/a3okdiuBjShmQVMB0P03Z0rywilmaHhq645xGe66eF6wtRCb96f/1XQLjCQe2tEvVWoeEKABern5illsHcpk/S2GS4v8zMcB99TqpUT1sr1V2oLbXM7MKmZpABSd3+PwTh4lMofebiiShiJgJyGs2QxXrI0pZUpEImhgcYKDgUjEDtIwRgZQBZPikDKPKpeVFfFbAt1F/xAFawlCodXWxb4sSkoYkGkxW/zXy1STUIGXdtJvoqSuP2jEAFSvwk0J5lOXEztRXIC6gRaq/0t2v/uljHdM4pbYYUiyWtmDakTzhJWKxWub8V0ApTJosp20b7lZ5sBG2thibY2cTVVrUEuwOQRVRD/i2DVnZ2DgKW4jambasWUMMu4sdwa7XG0uqG9vTsHCmwbaRMTqIp9GbTRnRvAqnAdsaQXqsMhMt3yHo4hCEgny/juImPaWs3NHWrqNX2G8tbrG7WKJfLbB/KM1a08USkx2+jKoiGrWMotNPvmgGVxPRJpJL/iWOIMq3JhpFnbavOQrVNtRlQLheZ6fcYyRt40sMcBsQKgh8fQ2KVMRZ87UGR85CYiXKqnIejyqiSXzDZNIusbTW4t17DNGIGKiUm+zyGhSkjlc1AxHRk8RCgn/VHin+0k4rIiXyup3NBkz7iC5tGer0sYSZYSijnfuiyutVktRHR59pUinlGShYVsVyRpJEAPsPRMeSz5PfVrzrJWBEyTthhgsj8FUaJ/G3OljFtHffmZsTd++vUY5vpfoPhgX76HIdCkuDZFpFY50gjhghjyBgi8pOauII5tQc0ynp0tOdSALrQ01OKrqnXWdgbt6sJ91a2qMcWk1brc1EJFzZJt81Pez0FbMsaFEfaXhOFbULf1/5NfQSlslZJWiID4SLeJskQ+dkSIbcOa0SUHzKBKRFqqn/WHrm979uLQC8CvQj0ItCLQC8CvQg8KPp9UigEC37i30f9GZQ2Regw0zRKTZfEkgq4jeGUsF0vA+Smo0ReKYg+yfGFAOH/57m1BxF+NNRip6DN852oqchFktBMHNqJjR21sY2EggVl21CALEA8o9sKqJAqoRqqYBjtB9W9TP4qqypJhiQUEC5UCCenF7MZxCp21RCF1qitnpGeVMHDltoqiBiIgJkMuLidSqhBKZBqo/QaJ/rKKr8pSTMkny9oxbYh38WxVUWzFke0k4SBNKZPfOsCHwsf23MIRKlWwZ1Uil3MxNHkQkHoq/L5InRlZYBWxhAQLmOIGEFdxrBtqklIkFo0/YC+pM5Q0SUnm3mx6TAdJGURZj4omW6HTnTZ8DcVvGaxExXdrILtGoFWkP0woumUMdwcy+2YJMpUoAesdkaxDltZFdTOEaYWvpl70NOqgidqKloTCNiptFvYKgKUUFAavqFjtOwyhu2x0pQ4xTjiyWkHlM0IR6rEcUKUCqh0frsxRBlXgH4sVN9M9KUuCqWJ2Hq66nMrBfKK2aZsBAqkhaYdaee0/bExREimex5SM89o9Y760ybkxWc2FMaESSvXR5CYbPgpqSu2MgZlfEqp2J1IwkIAuwiz2USmtFVk9H+HtgJ73yh25pssHQLOxcZKyDfCaBALv4Qts6TXum3ktN9aUix5w6eA3CMidiPnIWckwhWWzhm9pmlbP1sAeDans64HW0FgjBM3Nckk98lK6FBtJ1AYwEnqFFwPJ0rwQp+c65DGoar5ZqLNAsAlYWXgqpFsNrcCaccwRLBOAKV0s8sZCi07xXU8anGBzXpIRI79xs3PBQgX32+9cg/1e7I1JIkUkEeBr2Bc7iH5ez+OCdQXVoSNJA0Wa1JExKNdQyyWsiq5AvMOCA/tHh39SR6svff2ItCLQC8CvQj0ItCLwO9GBLTg9IjY7KPf6tNAeBD3P9jLp5aTCfwJM9USMTYXxy1qP7iKP3akEKWQ8STHFwKE/x/v3v6tQLgqDQtgsYtEVh7adcw0Imck5DvUTEOonh3gnYHwjPL8qSDcctTKQ+wdTCendIZWmGB4eXxpsw6aFD2pRIcKLjPVRqHVZp/7a0G4XHSp3jcCCoWigvCmgBPXpSoK3balILwUtCk7toLwNGpoJTgSSnqnwirgzhI7lAcgXAS5EgXhmRpsgukneLk8YZRQFxDmeTTNFMPN0/RDSuEWfZ6p1WxRaBYQLp8fUXwwH7Wer5X1xieC8Jx4sAjV3Q9o2CXsfJGN2MZTy5OYQrRFXuxnWrVMIdTJK4B9DIR3ZbvM6ieC8KKZyc21/UBBuOUV2AwEfdiakCnTIJe0wG9muM7ynhjo22Ejo6PL9bAr2lcdOkW17hDqbyGu44Z1zMjX80jEsucTkwlS7ZdkgoBw8Ve1HwPhgdhvYBIUR9R6pyHVbkeuWUwubOC0tjCjQP1ThUKj1P2Pg3DDxueTQXjO8DMbrDSlZlc0+xeK1YeMG4c4cYNC2kbcYEQ4LUztzMbk14HwTj+3LQRxSUoENfXxzMm1TvM0IgOzOEhYXyHvuNhhrCBc54BUdGWBszqV8N8ShJtJkzQ2KBaKtM0+Gr6wSQrsTa9/rkB4By9nBChJnMk6Egu7J9JXF4S3oxg/EkAuCrTCZBB7GrkekggTEK7mL5n+Rcd1IBbPy97Ri0AvAr0I9CLQi0AvAr0IfMYiIAA8QzS/enwchHd12kJKikmE0Wxabqff28FwPCzLwRILTNtRETYV+u40fj5JaL4QIPz/vtr4RBCuZgVC/7ayDaYAPa2ExzabrZi4sUU57zHSVyQvlWOhoyuIeLQSnnVNGoZQPTOQ+Wgl3BAQLorF0jPsimqZVMIT2olB3Q+wwpZWwguOiZuGasWk/bWPgfBsjFKQ+XZ+vBIu/dr5nGiSG0oVly+5mSRUo5h64FOJAkbLZfKixC0A0xJV7S4I71bCpQIvlfDO53+sEm4L5T2XI4oTaolBaptsRRGtCK2ED5ltxip5PMLHQLi4cj5eCZfofXIl3JM+1U4lvC5JEMdmuZ0SBilxFDHkBAxKn3PUVpsRqYRLBdjviop1q+1qlyNA/1cr4QLiJWsVSLXdKmhFdbke0UoStXAaK6RUxJOzVcexbAX6fmx8whhqiPv4GJ1KuIDwzMPVom4UaIYJtciiEfnk8x7DXkI+aSkIt6XH5AEI7/SXPzgPqYTLGN1KeBeEi7hWioBwqX42vQK+VMLbEJoRhZxNvxWTl2RAFJLX6rD46oqQxMcr4Ra+ke/0hCt6w5Gki1TbTfHbzXqxNyhQ92OlirumjWellJ2YkpndEwKoBYT/Ryrh0qYh2cSltsnyVovAKlCwfPqKRQqG2AiL/ykEbZ9Q2AGWVNt/y0q4kSDJnSiQ6+uwFXisV32CxGUfNz5TIPzT+otSMUXtHI8ZQKgTTWYPFEtVXHQE4oQgNbTVQ/QIVLAtDjGilgJy4a6YiZ8l3tQmJusLT6zSkzxXeu/tRaAXgV4EehHoRaAXgV4EficikGki/WYQ3hVVU0woaudq4Whj267uIQ2hndtupypuKZ6QPvDs6GjqPMEZfyFA+ELdf6wnvPs/6s+ovoIdP0VRR08Sbq2J53IV068zPjzAzskRhjxDqZ2i1Nz1wBRCr1QXtRNcqa/dnvCMjqCX2zQf6wmXS9RshdxerXNvrUrejJgZH2asv0TFSXAdm8QXmrDWoLRi3BUxyytVPBNMi42M8q69uxE4rkcSC1U8o+qutFvcWF5jtd7UnvAdY6MMF3IU7AjDMgiSUO2n1GMx6fSEiyOp9IR3RNki7TvPxjD8ROnoQh2WSng7jrQn/O5yjVorZKoEOyeGGMzbmbK4UJ8TSUdktlTa0dzpNU2Mbk+4pC2cTFxO6NGx9Gvb6oXZ7IDfmyt17i7cV3Ht3aNFdoz2UbASbFHMthzCxCDoWF9pLDqVcLkeQkTuqqNr37lEM/axXSWCU7M8ZGpcX9pgbmmFXC7P/ql+pvvzWHE7g/COp4XfbIxOD/6njCHnIOfiSlVRkimmwUpks7i6wb31Ohu1FoMD/ewerzBWtMgZ2vGvfefym4+P0VUEDx4wFoR1IXR3eeUElErSKE1ZTXIsrW1yd3WLOGoxPDjA9uESI56Ba2SO6ZLUyXwNHyqXO8IqyDq3VbNArc+RnnDppU7wVOjMVHbIvabJ/PKG6hhMDfQz0FdkrOLQ70jiKesJDzvtBVoJlzNKY9xUxsjmWSgR7YjwW9pvnOCoSKCp4vvX1wNuL64q0N87WWC4v5+K41KUCq308Ydt7QmXGysD4d2ecOkBl55woZlnY8iRJcNSik7W+hHECTc2Qu4ub1INjc9cT/ininw8AsIfW/s7cVDjAfE67gByaY9Q69kOXV1o6wrIpTIudmbSdy/3klzX7j2bVJ7gsdJ7ay8CvQj0ItCLQC8CvQj0IvC7EQFRM/80YbZHgfejP4uns1qNmaZaIstLCmzy/9kes/PzA4szwT49OrpoT2X4taOO3k7iTxRme3RqdHS7kT7xKyttLsxtQGuL6fERDswMMeRmFUTtau18WtaF2tEPVmXhri5z9obM9TlzZxJBtgyiQy1IuLJY4+bSpoLwXTOTzIzk6ZfW1g5gfaiOnn2S/L+bZB7eqSFq1w89vMXZTH5PfOtEuTxMU+ZqLT5aWGO10WYmn2PP9ATjZRF/SxSkiIN5d6pkQLvTt91xDxf19Ue9yKWxWSrFMqqMITT368vr3Fis0QhStvc77JsZZSTv4MkYnQvwmDp6hykgwlyZdnb2Uk9pSYiIp7GViWo1sWnFKefvbXDj3n1VRz88O8Du8T711hbAnZ1Hl3fQkf/qKNTruWnMM9SX+VZnY5gdL/QGmU/46RvL3F1Ypa/Sx3O7htk2kM8AuIiaKYVFzLE6yuWaMMiuryZKOomMR8eQZEMXbNawubtaV/uwlY0GE+PjHN7WrxZlWt8Wunfncz5pDB2ncx6qJN9ZRgTwZ3MKVlKT24s1VUdPgiZTE2McmOxnNG9l8nfqU5/FIku8yCGQXrkgmYNY57PkPV19cTnPbAyDO224ObfK7ftVJiu5TB192KWkfvPZPdH9nnLNu5r+kkLqUn2kSp71hHf/XRo7Eq2eSxfy5ZW22qBt+gYHpjwdYzjvUNAWBpmfolWQ3VMZET+bs06qtVoF4vJZ2dmJOnp2X8h5yqLQimMuLDe5Mb/CVmR+5tTRPx2Efzy7+yAL0bnW2f8nshB1XSB0YRImRfYSX/GsUh50bMqy5IpoB0imNokftpX8bjxSe9+iF4FeBHoR6EWgF4FeBHoR+G0ikKGrXz0MVTXPIENnn9/9My9k6Y7nt4JxAd3SGtqFlJkd2UMRdNl09kD4r4DwNGw+1GN7jK+ZATXFabLR7KijX9lMODtfJdhc5f9l771jLMvuctFvxxMrd+XU3dW5J49nDMZImGdzeSC4gBFBgEEgBDZgskD8cx9I7/Gk9xe6SPiKZNIDwQNsY5tsMB57PGNPDj3T07m7uivnOmmH9fT91l6ndtVUt7t6esbtnrVHNdV1zt57rfWt+P3ixFA/Th4YRH/RRxK3JKL19jzhmt6lQqB1RGtq+NpMXV5OMuOLb3CSKKxs1nF6sYmzc+sopE1MTYxicrDazhNO/8ztecJ1GcJAxNSahMcEfzN51xje3QV9N6kdPb+wgJdnN7DUVJIn/MgY0z2FEkzLYZozSQ2lUxG59GxxJQAAIABJREFUzKks+fCE0kiecJ0GLcsTznuaERBQG+wh9gLU4xZeuXIFZxcSMd+f6glwdIykyYXPiNhi9qHN9jXzojqO70vJmjJfep0nnHhJAKi4pkMLui4ir4LNKMVTr13Ehdl1BKWq5AmfGuoWQQKiTV2GqyOs6wBSDHSWpcSSfvbF/H9bnnCa49O/lXnCnQqWGg088fIZzCw00du7D49M9WGip6wjhLc2dR5ykeqwjCxi+bYy9PfbykhqugyfgfIquLayjOfPT2NuOcbI0DAemOzGUMXXecJbG5JvUKIr7laGrAymDgWde1vSjjV13VwPS8rH+blFnLo8B69Zw/jwIE6M7EN3gWRXR0eX/N9ugFTM0fkOYp7LE87vSbgdf6sM9pdHzbInmvBz0/O4uLCJfU4d48MDODjUjUrAKNx8P8m1ieSvyxA5WD5POJhHnJYntFDIFioGwHOZJ9zDywuR5AlfagBHumuYHB3BUGcnChTOiESL92YCLZkKEhkATsyIlRGUx/ZQ708C7uucgzL4YqR+QfKEPzVXx+mr81hLv/byhF+XhL8usmeWoq0tcNHCDy2c0DnbuYxQOCJrHom2aL2VuOSIQEPGur6Hz7qpzkBgL4uARcAiYBGwCFgELAJfUwgIddrdHP16mnCnqDNoicKnnfs70wRp1r5F9eRvyZu7J1jeFuboKs5UQDkCbjTNRoIh2s44RZzEOLXu4qlrDdTmZzA53I8HDnZhoOgIgaYW1meUYQOz2L46aPha89ZWwrejJLkS2IrEgxpApklaWm3glRXg9HwDQVzD0QODmBrw0ZvlGjeRvLd6Uudv9hJqMk2KMn2Q5pAKsuTn9A+OyT0c4Mz8Bp67tomFposD1QKOjnVioOKgIib4mrCaVGpMT6ZVjA7SLLo0P4oZeC2j5iH5M3OQk9MFDloqxelrS3h5JsZGFOBQn4/jY53YVwJKxvAgswuWeoq6VQd6imjaLzpaTQ5YHWprmVOaWJEitoIQtUThqbNzeG2mDjes4P6JCo4MV1B1FYI4EomUMmWIxpckPIvizIjRQiyFhuqLEbPp7806ODTd97HcivHE6Uu4NhOjq3sfHj7YgYO9gaQCKyYt8QUxZej82V+5DKgmRRySN3DN8TC9VsfzF6axsORhaHAY900UMFZxRNvOdojPvJiJZ9r6dhnsE02exbja5PiWOxkh35GfWeXg4tyG5CIvt5oYG+jHkaFODJR8sdxwWi0dY4BpFtoWG1maMJrQs18k/QJzIW4F4OI4oUSrkQDnNoHLM5uSum/U38DYoM4TXnEZpC3W5uKuzgvP4Si5zNmnkg6L+dBpVaBTPCSUJGYXrTrYBtbrpcUUr15cw0Jd4UT3MqYmxzBcDcGxp9c13ss881rcJdHRWQar4MaIvBZcGt8rF37iglWT55RCK3TQ9ID/motw6soSVhHiZGv6rvAJp5BhC9DMEkAWKLPhGOsA0uvM6oTzkQSbRFxcIhzRlHOlpLWEtuDR2wNXgWImkNvT7mJvtghYBCwCFgGLgEXAIvBVRoDnQrow7nYZa02j1RZFDkk3Iw5npyAS8YxGaKVQ+xBrDrMZWbIpyoQ3bDNHV8lOEq4RNL6jwpepSKYyNk7x4irw5JUN1BdmcHB0UJNwxlQDUBKT6i3rA23urHNrG2OHzEBdNIFC4Biduq1/BJbWWnhhMcErc5soJg2cODiMqX4PPVTQim54exnt0ujTyTRprGtmiiv+1G3rB4WWq0nnpZUGnry4hrk6MNVZwPGJTgxVHFSFlWidmtaIkqiQ2WcSnSxHOE2L+a3cp3SdiJOQcJ8m4MC5pRqeubiBlYaLo/sC3DPZhb4CxHzYlLFtoNKfnno2X8cQ1Obous1CFmkOyzKUQsP30UgcPH9pFS9dXobyS7h/vIJjI1V0ekAx7xOQkVPRVDOis1hHB22j6HZfS8dp82/6R687LtajFE9cmMWly5uoVrrwjqkuTPWFCB2gbHLCy3DRzgWicWf0aGEn1ERrw+v27MyMpVvUMLouVh0f0ys1PH/+KpZWXAwODOHeiRLGOxwJWdduR/sFWRkiTDAkPDPu3pL8yFe0hSCFn1bApZl1vDazhHKzidGBPhwe6sBQOczGkjbepiBny+SddgK06qBwhFHYTX5ts4JoaR7vr8XA2Q2FS7PruLrSwoFKgvHhfRjr9sD49E7KWAZM0WDGuTH/z5VhSPg20x2tmaVAhO14aTnFqXMrmK8leHCwiUOTo+LXXhTM9TgkYReCSKKfIU+BCaP5txwGFqNlBcm/8RfQa2hLcosDn12M8PzlRSwoF49EswjDAKVSiHIpkHgMHuMNeJmJUTajOYfFID4LWCfTRQjqlgyTAc+cJJXAZ2mtiY5yGRNjgygFezNNutE+dV1N+JaYqb2o6bXN9KVZkbT9geRwz7TnWkahBV8yHyW6vR7v20i4myP6X+XN1BZvEbAIWAQsAhYBi4BF4GYREMvJXUm4VkbIqcew621m6W2VrWjE9X07SjXKb6O1vNlKGevEPdx/p94qVvgZLruQ8FbOHN14q2pJh5hjMtA1zaAdoNlK8OJyjKeurCBdW8DU6BCOjXVjpOzpsFOSjDcz1aSWNfOZ9TKfam0WbQ6sSg7lTMGkA2BpU9ql1SaeWljH6dVN9EUtHB0bxlRfBb1kfkKSY/H71gSZ5tRigws4zKlMU15qNLWPug6AlZWXJojcogS6urDUEJP6+UaK/eUER8f6MdwRoEMCW+n3kWhnhUi6IpM/2pTR9quVMdjKRp5C3WVILwevzNXw0vQqNiLgaI+P4+P96KcmnNpd0XZuL0PXU7eLJs669iRsOoiXaLEZLRwuak6A9ZaDFy6s4vTMnOQMf3CiC8eGOtHpUvtJk3diQ1NkLa3SYgOGdaMG14eXeHCp0qcW2UskLZuLFjzlw4tdNIMAcxspHrsyj7nZJRQLBbz76DAO9DAwG2OSMzo0WQuji2faW/FHz9ohvv46orlgldFQYqVcX3z0V5wQ86sxnn3tKuY3NjE4OIB7xzox0RGA2c2Zmi4TdewoIzOrF8KZRU3nGKPpvqahEjSNQd2upsDFmQ2cvrYMn5rwwX4cG6lgoORoEk73ALoGOBKaLqP7JPtbpvs3KoNtP1dLcfriHKbXGuhxXRw+MIYDfS4qjOjPqZPSvYFlMKY2BSBGq3+9dmgrC0bfjul+4Lh4YSnGKxdnsFgH7ul1cWhiBMNloJDSY9wMHe3iIEIvRvuXv5oSWK6JAGWarosUhoKFbLlqhTraYOzg6fUIT8zN4jWniW9ZX4dfCOCXC0BnAK/gIwpT+IEm4X7iiJWJx1zkNDGR92o/eq09ppuJLoPznAsJfyf1JqoZCa8y0uFtuq5PwvdWwI3Mn66XL3NvJdi7LQIWAYuARcAiYBGwCNz5CLTJ946q3q4z140QeHuYoyeWhFsSbkn43UzCGRc/QiD+46Ldd2LoAIAUdBR1JLcI+M/5Or68eA1Xyx7etbKsNeHFAkplrQl33RSBr0n4ljOGtkiggI1COEvC7/xN1dbQImARsAhYBCwCFgGLwFdCwJLwr4TQV/7easKJkdWEW03421QTThLOhG9BnAWuc3Q6PyHMNQdhWJA//nV6E0/MXsZMNcC7N9fFJ7xcKKCjqEk4g+UZEk4rl3bEd1pWpHc/Cf/KS629wyJgEbAIWAQsAhYBi8DdjYDVhN98/1oSbkm4NUd/G5ujS1QBaqtjRnHT0f5ajG9AFt4ECvR5Tx08tdLCkzPTuFJQ2N9cQ8lnrvMCBvwAJc9HNUkRep6kpWh6Dlqeg8hzUPd8+IlCSJPzu9gc/eaXXHunRcAiYBGwCFgELAIWgbsTAUvCb75fLQm3JNyS8LcxCdeR9n24ognXMcmiLB+9s5Eimt1Aa62BM60UF6IalqoBgnRVSHhHWEBvGKDo+yipFAEDs0kUdwdxFoG+lWnCmRnhbibhb8Wmc/PLur3TImARsAhYBCwCFgGLwJuHwPX8st+K85D1CbeB2SQYnA3MZgOzZcm+Xxf87WshMJsm4R7cOAuEJin2XHEPr19exrknXsL8+WtYLZTR7OtAPNQLt1uhGASohAV0FQIUAh8FmqNn0dEZRJHm6DpTgC8RxV1Lwt+8ndC+2SJgEbAIWAQsAhYBi8BbiIAl4W8cbKsJt5pwqwl/G2vCGRM9gotCupU+UCLCJworn38VL33sszj7xedQLvVg4NghFEYHsHayF5193Sj2dqJRVWipBA2+wHfh+R5KTiA/gXIRRh6SNEGiGBP9qxMd/Y0vk/YNFgGLgEXAImARsAhYBCwCFoHbh4Al4ZaEWxJuSTgKDIzOucDcYUzvlyisP/Yqzn7sszjz2DMI0hCloX6o7grWT/ZjcGIMA1PjSEcqSEMX66VUfvNxLwa8SMFLgLDliYm745kEcW99irLbt1zaN1kELAIWAYuARcAiYBGwCFgE3jgCloRbEm5J+NuchDN3fUGyrjOfugsJjx4r1D77CmY/8RguPPYs/PUYabmATR+Y39+NgckxDB4/AOdoP0r93agPlZCUA8RIgSiFHyn4qYNyEkI5CrHVhL/x1dq+wSJgEbAIWAQsAhYBi4BF4K5AwJJwS8ItCX8bk3B6gjMkG03HScNTx4XLROGxwsZ/vIKFT30R048/j8paC1HgYkNFqMNHsbsDpaEeqIO9GDo0gdKJUYSTA0iLAdYD/c5EKcR8V5rCSaw5+l2xY9hGWAQsAhYBi4BFwCJgEbAIvGEELAm3JNyS8LcxCaefNumxrzwoIeEeHOXAyUj43Kcex9UvvojqeguqFKLmJEgaLmIXqIcK630e+iaGUTk5hoEHj6K8rxvNngpQDNFSKdabMdxUoejx/dYn/A2v2PYFFgGLgEXAImARsAhYBCwCX/MIWBJuSbgl4W9jEg6hxgpIfSHhseuLRhxJitp/ncaVTzyGi489g+paA06liIanMF7vRKxSbKZNLAZ1eNUi1EQ3Kscn0DM2BOfkBMpjQ1DVIpaZQaAZoZDoOJpMVEbST99xXipJpSz+TupNVMtlTIwNoupn0dq/5pdY2wCLgEXAImARsAhYBCwCFgGLwHYEbkzCo5Tn5q3LyU7O2SftL+kGmig8s6LwpdkmVG0ZY/t6cGy8hJGixGVCUbRtWxGYeeDnJRWQ03j7fztq6MiBnTVZXo7x7EqCl5caKMd1HD84gIP9Lro8yRYmZWyroTnpRwz97EhFlMvAU6yHAuKsqFRBBS5SBzi30MAzCw1cbaYYKwLHJ3swUnYQkkQooBBIJmQpR3R7fEh4DKNPsUEOYl0UXNMmpZDEKaLAQ6QcnJmt48WZBmrKx+E+D4cGy+gOgFKaIggkSfPWRXwUK6oAXxMlQSrD0uE/WP+EZcRolkLUY+C5c8t4ZaUJFCu4b6CAEwMFdNLsuJlIFGvdgAwtVtTRYCjli2+wqYOuipJAXYqd4DhoFlysNxWeOD2L16bX0T84gndMlTBcdREmQFk3XF/EPeN5UJEmeJ6nf5tLvs/awTICBzXPxcxSjBfOX8Ol5QQjo6O4f9LHcMmBlwIl3Yn63buVweBiZry2i1LSMTEctBQwq4DpuQbOzq/AjeoYGxrAkYEyelwFN0lRdImTeXgLE6mrlJ8ATkZa82VwaBGnFDi/qXDxWh1XVhqYLEaYHO3HZJ+LosO0XWaQ6IeZW5vQCXzSwSmUS8wC7bHNMSbjgUMiRRy6aLnAlxcTnJ5exZpbxCPBOg6OD2KgBHgtJiBjUDSW4wheMjY1DLpPnRip12SSMoGSkdIBH4hTrP7bc5j59BOYefIldK4r0YRvqgSVtCjzx0lYkRRMSZaEDhbSBso9Xeh49BiG7z+G3oPjiAY6sFEE5vwWlFJIFecRCTmfVdKXTo6EV0plTI4NIvSzcZ6Zy5uhIk0BEGp4NB4pY8lxfljivn3xtH9ZBCwCFgGLgEXAImARsAjciQjcmIS3ciR8Fy5iOBAPwXGq8PQy8MWrdaSbi5gc2od7JsoYZMQnKJR5tM+R8DYY20h49qkQq4yICHlw5PC+vJLgmcUELy7UUFYNnJgawtSAg66MUxbVThKeva+VsWIydWEfGXmj42r2b+U7cp4/v1jDl2Y3caWeYKLs4eSBfRitOChKdRR8ErQ2CSdDEOa9jYRHbRLO+mSNSRVanivk7/T0Jp65soYaQpwYKuDISBXdPlAmKSHLMBxWqw41CWfdMxKuub1QZWgSvsVpm76DRgK8cHEVT19dQxqW8fBoBScHi+hmvZo5DAwXFqaWEX2VkUqpBolf1g+GSHtAzXOw1kzx5MvTeOXKBoZGx/HIVAWjnY6QIwpD2hibQdJuB8n/FgnftQwfqLkOri628PzZaZxfTDA+Po6HDoQYrjjCtQrXLSMj+ttIuCagcrlKuiyCg5kUuDRTw2szC3CjBiZGh3B8sAN9ASSyt/BA027zAuItBFkbcrdJuBlX2XhKPKCVOELCz03XcHFhA6P+JiZHBnFwsIyqDyRRBN9z4LJfSZAzEu61yyAJb5FyZv29RcJJoOmjTbPwJxZjnLq0hOU0wLtKdUxNDGOw4iDgsMnaLPKojISTr0p1Yw7bBInXhK+EViNy2OesHAOzvYSZT2qf8OpaKibmdUfBU8z9rTmv4b10/V5OW0DBR2uyDx1To+ibmkB4YBD++D40RqpoxTHiJEacpiK7kiolJPOp+I2ntSaqGQkPfC0UMFPArBdm5Eg0d85fQ8T9FMqS8Dtxj7F1sghYBCwCFgGLgEXAImAR2IHAjUl4TMaW8amc4jJRKRxqCDMNZKpSRGmCV5dSPHN5Ba3VORyaGMF9kwPoCT0kSQtFnpjb5FL0xMIKEi9tk0mnrZrWZZJ4wwmh3EAO7ivrNZyarePM3DoqboSjB8axf6CMLo/EIYWbNreaJ5ppXQajPatMxZg61GJrcuyQKbEN1OR7PnkHzi8t4vnpRcxttDBZKePEgXGMdoUoObE2pFUkRbohrqjoPZ3WifzIIZnyRJtISu8ihZdswPW0BrvllNBIFE5fW8LTF2bQgI97R7twfGxQNOFFsP4uUmFMXoZLAkc04SkkxhUCUAygEMj/PfYF2531R90tYiNK8ey5qzh1ZQFesYxHDu7DsaFeVEigBCMKDbT/r9bosq4kr7pdpgz+dhVLY39n5NZxsIECVpoRvnTqHM5fXcHg0AgePtSPsc6CtnhAEyojdUraoaR/HNGEawb4lcpYRwHTS6t48fw0rizUMTY6igcP9mG47CO8mTJEThFqPEHtvmbHrptkvM3BrPJw/toCTl2ZhZ9QSz2E40O96A9d+KJeFRWrCFg0Vhyr7I+tcaYcaqn5ve5zKSONkHoF9j4u1IEzl2ZxdnYF42VHyjjY34EKCWMaCS6pG8i9ieNJf1LI40kZWtMMKYN95uu/MysAPqccH88vNvDimYuYr6e4b8DD1PgYhjrKKKSZEEi1kDhKjDXIW9kjHLteSisTGUVw+QWFXZmmnJOh/oVzWP3EF3Dpc0+jNL8JlIpC/GuB1tiL8plyiEyhnwQuWkmMZT9BUi2gOtiHDpqWHx5F9d79CAd6UOrpxFqoMBNtYqNRhyr48DIi7m400VUs4+DoIEq0QuCVN5jI/VsLh8zixApQYGE14XaHswhYBCwCFgGLgEXAImARuPMRuCEJX1VCg7ddWjOltbtbSk7SUxLYCKcuLyPeWMTk8CCOjvei23cRtSJ0FDSpFCokylutI25mH/IvrfvaurSSi5/qe9fjBGdmarh0bQUlL8aB0SEM9xbR6WoL64KjhAa1yzCmxEIISZIVSKWFNGSaefNuagDZhiuNJl65uIDFtTrGSkUcGh3EQDUQE2vfoxFt2i6D5ZDMiIE6ub7QMP0eXYaCqxK4TtZWeAw6jfPrTTxz9ipqscKxoSoOD/ej0yctjeHTFDh7j7w/w0W/gWVoPHiPFmXQFD2C6+rP646H9UTh5WurOH9pDq4f4N79PTg00K011Io6YBeOkC/dh5qGGSS2MGdbtBiDJsSxPMM2rsPFcivBc+dmMDu/ir59/bhnrAsjHaF2CVAtuPzP8cT0W9dW96/+vXsZqWj8SWYdLMPF1eUaXru2iIWVGgb29ePEWAeGy4GQcActuMqD67ivK2NLmJBF/IYDo0GlACnN+mNeObg8u4EzM4sI0gjD/ftwaLCKASHhuhdYW9aH7dC2AcTLmFDodug7SW51O1tJE64XyndXGsCFa0u4uLCG8c4Khgd6Md7loyMjjCnfpXR/EFuDTyA9LTpwKVvr3emqkAlKVCKCAZLoMwsRTl+4isVagiNTXRgf7EG/70raMU1l07Z4izXPRFMI2jPSEUIt8yYj4dRQN/7jHFb/8Qlc+fwzKM6sA6UQquijRT/vzGzeKJ9Fu+57iJME9SRCSyVwwgB+qQB3qAsdxyfQd99h9B85gHioA1eDCGtRA2teAocGN6kCSXhPqYIDIwMoiQAtR7TNstC2aNB15UURFUUtbtu35c5feG0NLQIWAYuARcAiYBGwCFgE3r4I3JCEPz59TVs+5/ChpixJU7g0nSXxcx35O6Wmuu5hcT2F19pEd7WE/q4yOulzGjNCcgRX0iCRTGgNHknKZqGpKQZNsaktzUiD63mi/Y5TD04QAq6LjXqEtRqwst5CAS0M9nWhs+ijnDbE5RVxq031qP0UzbSQqBipmCErRF5GY1lepFAIi4wLhRpJqedhvtHA8loLjWYqRGaoqxNVR6HoNOH6LhpJQ7SeQrNTHx7rpxxEQR2J41OHKb81pUrgRpsoFAqi1d9EKHWaryvMrNfRSBVGK8BQZxFF1ULA9nsBWjGt3Em/SPLpS0+iltKWXJ6n1hQq0FpTRd/lGIKXAmpBFTFcXFyuY2V5XejJeG+I4d4S3KQBFTWhXB8t5UKpgpiz0/w5SLUIQcoANbOkNdS26zLKZFueh2aSYMOvopECFxc3sFFroVwqYazqobegUGDpiibHDhLlIXIKbcsDj0ReCH9Tj4GsDN3vuh0sI3VdLDtFrGw0MFeLUW8kKJeKGGUZYYqwXYaLRLmvK0NMG9zWNm27T1cFxSjdTJtFP2YXq14HljfruLpaR6gSdFVLGKx46PFl9MBJYrRSB7Fy0fKoTdciFtZf1MqK/ZlFFYcLXwQcKQKnJf1Iyj4XF7G4Xsd8LZZx1Fkpor/sourFQBpDxdSa09rDz8YNLQYShKoJP3VRbHlSNv2uIwooHF1GMXCYjlscvuc2Q8wuraGW+Ch2Rejt5Jh1UEwjhL4HlTTQEv9y7T0hgiPFOAdsA7XrIQKRXikRVBErN05ReOIMWo+9hKWnX0FlvgZV8JDyx4iBqA3PpF7axN0RCxn+cLxHcYRWFKHZEQAjXYjHetC7fxSFe/YjODmBsKcDF+srmcm/gickvIqDo/0oZmvFljtAtggZs//MAIVEnPYVrBV/7GURsAhYBCwCFgGLgEXAImARuNMRuCEJ/z8/f2GnIlz7riaJPmz7nj5wZyQ8cYpwgirKbiJkD1EDHa5CGHho1mpiREziFaMgprckQpFfyzSMJIMmUhq5mIcojhHR/zQowHFdbDZjBIWqEC8n2kRHqQBfxXBbm1pPGUdIHE3uIoeaSB3GqZg2hYAnrkJMzRtJBnMYbzRRLpXFhLzmeHDDEGvUXHv0APfQlUSoeC5UbRNIavACH00VoeUGWnupQrhCwl34zoqQKJKy2CFhMyR8HUEQohXF2FABwnIHGm4FTrGAVqJQilZQdiM4zQ0EDv2DC6hF1O6V2ra4JMEkrwFWM2JJ4qdJOH+KNJV3HDTiWEh4UKpiKfZQYd2SBCWvhkIQI2qto0mMvQIipqRSZTErZjC1MNa0W/lrGUEmpaE5uiY3lVCbMjeiCLVCJ4JyFcuRJ8HFqOEuxWsoJjUEWWivmAQ8ddF0GQ1AX3wXhRMFtY5E9Nma6HvEHCTIic4vDWDNr4qZdjOoiJbWSVMU4zWUUpZBMQPk/TvLIB6iG/U2pAwdjS+An2phQ0foodlikDAHjVKflLGeUGus21mMN1BI61Inkl0KK1haU4iwRBGDh4Ymr2kViVhbaNFRkDalfWWf9haaW665nYicAE2nKKm6aBlRSDZRUg14Dgl3ioiCm8xsXiwniAq/T32EUQl1z0XiOmiJep7uECk6CgqtBn3KfUSqE1Hiwy90Yi5aQMHz4NTrCJp1VEoFOE6MKCPh2txcm6MHMd+bIPYiIeFi8eCkCJMEXpxg38vTKD57EcmZaXQubYLm5gzANrambWEkJmHORFz6CQ4KiTZV59ig7IbPNX2FGa8Ft7OM8sn96Pm6k9i3fwxrfUXUfCW+7ZtJC5VKBePD+1D0tRWGzGBjeJDn2J4WKLAOXDUoNBEXAntZBCwCFgGLgEXAImARsAhYBO5wBG5Iwv+f/zq/5ROeNUTcoFM5scNhgC2a9qpUtOGRW0LqlxFSN5VEUI1NlJ0YpWIRSbOZkXDqpQuZBpGa9Hrbl5bEp+1v7dA3WqHJk7YfIghDbDYjOIWKEKO0uY5y6MOLm0BrA4HnwXe1/68EmHI1rSLR64ioQdYkXDThohUFnEaEQqGIVJEkBPAKBSyT+NOvOwWqUQsdgQfUa0iaa0LCnUKAyM007CqEl9DM3kEpXdWa8IyEG024n9TgBwHiOAH9tUmQ19MQKgxRa0UIawsou7GQcCdNEIRlqKCMpB3rnabCWlPsX4eEe3FdhBSNJEYj7ERY6cAytaIRoFoxii7xaaFRX0WDGvdiFU5QgVIlIUtB4qAYay1v6q9lmnBN9DVxTqGa69Lf1ITXil3SjuXEQ0BhBBSq6TrCuAbV3IDnOPDCsmjzmy6FCbzYDmJParwO6rO1q4EWJrB9aYMCAMo3XNRLPaIhrntFCRomJD1aQ9Bag5s0pa/hF5HuUobQeE+XIcbvoumlRl/Bj5to0dTZCzk2AAAgAElEQVSAAqBqP5QXYp0WDXynQ2HCJoJoA0ha8F0HKihoYYDn62jlO0i4tEGIuEJAM3xFArsm0fw5N9a9LiRuiKZXFvNvllFM6/CjNThpLAHq2U4KbxJoCwpiThLOAGleQhLuCdlskoRLoLYUaK0jjVOEfoBIdSFRIQqVXqw05lEtFuG3WvAaFL5QIBQhcpK2JtzLNOFBwsBuCRpBjFBPaWmfkPAkRc8Ll+B/+QzU2Wvo34yhQg81RDi4wRGREWBqpLN/kzTTWj5IUvE3Z8mhCNuAVhpjxYmQBh5UfwfS8T7JKd7/yElgoAthdxWLfoywUsLw2D6JiseRRRIuAR05ZynEMC4mWRIBvlub2FtN+B2+19jqWQQsAhYBi4BFwCJgEbAIGGaUC6wdZ27CZERLa8twPnFxKzBbXsfEAGbkQDRFl7hmKU18geWmi9m1BhDV0NtZFT/wipugEASiyTSxy+l/bTyQSWfbvraZv6uQAR68XWp3GVDKQaHoYqOhsFB3sFxnNOcW9nVV0VkASl6KwAeofDe+5ow0bf7d29ARsRnYLPIyv14GlaLC1HUQJUDLd+AVHMzVUyzWFTZaEXpdYKi7iDJ9YHkTtW8eEJGcEUBqwElelINORn4mlWSKMuIiAc0YdDxGEHhCypp0XPcc0L12qaZQa7XQ5zUx0lORvMgSJdpliDTtS23IqwgNqGl1qCk2ZWs/XtE4kjTR954m7yRsnovpdaC52ICbKAz2OOjrCcTMORLVtZeZo+sAW2FM7SW1tLSwT0S7a3rFpMxiO7yQwgmFjcBDI3VxeSVG2kxRDAOMdQLdYYq41kTAiN9BIKbczVyKL2qi+eYChTa7lMF2yDjzXWwWPazVHcxspFCtFNWSj8GyQllF8FKSTx1YjinfdpahHZa3fL/Z8VoTDhRoAZHFCNwMfWw0HcxtUK0eobPiY6DESP6JaK19T6caY180M/NnvltHL9cDSoLjZ/7iQdbnIc3uKRBSwGLiYaWWYrkB0VB3VRz0lRWKSSJp5ehGkWZjVZuKa8sCmoSLbpoae08HTJM6SDo5ukdQi857XSwsA0srLaRuGUGhhf6eAB2ug6CVSoR3Cs1oeU4A+NtNdb9z7FK7XguVWENoEq5dE6gJL33pNGqfeRqbL5zF4GYipujrcQNHNrVQgPXl8+wzsWzPRqx4LvAnK8OMoYh95uq5tlpkWjMPhaNjKB0ZQ//UBNYHyugc6sfARC8WnDpCN0ARPpgQTdaIJIHvMNZAFmYvmyJ6DdPCIntZBCwCFgGLgEXAImARsAhYBO50BG6oCY/jrbhsPHSbSw7bW1a4cvQlsXllsYanzl9DurmCqYkxTI32oYuRlGmu7JsI1VtZhfgeSTUkhFabnrbLIKHxHDTpOkvuSnPVlsKzV5ZxZn4ZFS/F/tEhjO6roDcgFdEBp4wZsNGp8++elnbhZRsiKu+zaM5epAOoxzHQIInwgKvrEU7NL2GuVsdoqYCp4QH0VzyUsjRo9D81R32+xwT8qooft/6OprVSHxYetcR3nincGozADgeXFls4PT0vRP9gbwHHJofQW3DEeJrEjUIO5nMWmElkDEYklpmHNe9j2ULCKQFhSqdUYc11sF5XOH11FVen5+B5AU5MduPgaA/Kvq4XsdHx1nUdSZi0tpE4aWEJf+T77B4SIGTChFUAyxspXr48j8WldXR0dOC+iS6M9RaF2IlFg6sFD0zXZq4gY2miWc/C8G0rIxd0awXM4d3E6avzWN9oYl9fH44NVzBYDVD0dI52qeNuZcjYTKGlSrqhYtbMtgop1W2fj1lGHWdnl0WoM7SvD1MDZewrehKYTYZllh6cWe7MmKfvvo4JoHPCt8ln1k+eRCKnmwZweT3FxZllXF7cQG85xNC+XkzsK6CbYQ6yiAvUpMu4yeWXZxlim+A4kgs8M7Jvi2ZkrGQ/Z5YinL00g5W6wsmRTgzt60ZPCJR0l4lEi0H8yfjbecJFYw15d83T89BotLVgR6H1mYuY/+TnMfP4c+hejZCGLmoqQpXWJhkJ51gXv+xsfhksxNIkg8xP6H/uIMjS6kk6NMaSgMKCF8EZ34feyRFEUwMYv+couu/bj1Z/FhDeZOkTU3kqyLXlicSLN5niRF5ho6Pf6ZuNrZ9FwCJgEbAIWAQsAhYBi0DG8W6kCU+j3VOUSbYkEjVDmlIFRp0+s6bwxNkZNJZncOLwFE5M9KOTJ3qVwicjyeiKIXk8O+so1ProvhUdPWMELgNv8ZBPBuxgoxHjhWsbOLOwiqJq4uDYMEb7O9Dj09tc+xyTmhktrtG8lzJ2Qy0fTdINQdDUXTOtdnT01RqenZ7DtY06JipFHBkbxnBHQTT6QuRpsp09o8l8FuRKXqPJK4mTjqKtvZ6FByYJIl9rh89c28Ar0/Oop8DRgQqOjQ+gM1RwWg0d9dxnYLQM3CxwmknttRVjXGszqSUXKQKlFPQb9gKsNxM8d3YeF67OIyyU8MCBfTg43IUiCXarLsG8VJY2rV1PsZ82zMnEMdd5wqV/okgzOpqKuz6WaxGeOj2NS1cX0dPTi3ceHsD4vrIOLhdHcp9gsRUTX8zORbAg/8uXYXoqq4ProOYGuDK/iefOXsL8ch0jQ8N44EAfRroCBLRMYBmCucnaLn+1yxDMszK0vjjrdxEQ6ICCi4mLs1dWcOrSrPijjw0N4thIF3qLrowlidgnfheuaMSzwSIe3IZ56zJ0q9px61lGFkztyrqD15ii7NoSRjqLGB8ewIHBCqqBTtsGasT5Do71XLR6N+XnLEa1hQk6dV02cZMI8JjQ3MeZ1QivnLuK+c0E9w+VMDbUj/6yj6IR3lDoQZKapbUXZbr4WpOUu4hcT4QwgpmJnp4oND93CYt//1lc+txT6Fppwa0UEVGQk9VDjAEyIQQFUEZg0a5jNuP91BGXhzwJl3RoUFh2ImyWXXjVMjYHKhg+vB9HH7wPxfcekjFNX3iazNOywA1MXPctoYqkKpNKWxJuNzWLgEXAImARsAhYBCwCFoGvDQRunCe8vtL2Cc9ZR+uc1LSjlTzhVN0mSOIYZ2sBnriwiPrCNI4emMDJAyPoCVKkUQtMuaRzHPMy+mO+Q5MnnRM5p7/mrT4jN/MeXwjHyuo6Ti00cW6xJsGzjuwfw/7+TnR4YggO0D98tzJiMgeaYWc/Yk7Mg7vJv0xyyUBlCpdXlvHctWXM1loYL4c4PDKIoUoJZa8ufqowOaKlygw3vZUnnORWk0u+N0tW5ma5sWmO71clavgrlxfw4vQiasrF8cEKjk8Oojsk0d0U82OX7RVf5swuP6XemipxYkXfZJaZ5YwWIleX+jOyOMtoxCmePX8VL16ag1Mo45HJfhwe6ZUAcGgxEF6mw2/nCdepy7aurAyWJXgS25ruD99H7FWx0Yzw1JmLOHN5Gd09fXjn4UGtCWfgt8Y681Xpekok96x/06wMkX0EWR53lpH1O6Oji8Y9QOx1YGZlGc+8dgkzKzGGh0bw4P4+DHS4eiw1N7J8WgRllzKEF5sy2B/ZUFYNwYntWFJFXLg6i1euzKHgxBgdGsDRoR50hSTULIO5utkOlsGfDAuOgbbKl99roq6/53xoAmFJxuz0ho+zV2ZwbnYVBzp9jA7uw2R/BwJGRydWzYYeh4ymznIy/3hIPnedw13Kz3LHmxRlSIlTUeIlvLzYwEvnrmC2luDRQR/jw8MYqFYzgYSYY2S2D1qbLK8VVTaFW5wbpe3mHXwkTrH57y9h4eOP4coXnkP3Wgy/o4KIrgiZNUlbE22sPrIBlA/YZgLB0UecJFzM4MXHXwsUmk6KGmIh2xsFoNLbjdEDk8D7DqB7oB+VyVE4/Z16yQgokMiWhMwKREi4OIWnUCZU+9fG2mtraRGwCFgELAIWAYuARcAi8DZF4Mbm6HT2zq58FGRj8r3F0JUEXnp1xcWTF9bRWprFwbEhHJvsxFDRFc2lhOcicWizF62Fbrn6OK5poYmOrsSP1XF9xGJ4rDXvSxsNvDwb48xcA6W0gRNTQzgw4EuecH24zxN5vt3kM6KmcSuScjsnOX1m6UxOn19GWVbAxbVNvHRtE/O1FBOlEIdHezBcdSTKuybWJDRZO4QAaHvcOAhzecLz+Z4jbebLSNtM4KUcvDq3jmemV7CeeDjaH+LkWB/6fKCUy3htai8G7EKQFZpZxHftbZ5pM5lLWsWiVYxUgqZbRCMBnr+ygKeuriAJy3h0rBP3DHagm24BJH7SmTQJ1r0RS3uY+oooM2CaJOjScoqsnEDFOsUbUtRRwGaciuvBmWt1dHT14dGDXZjo8CQUmgQoEwKuiZbOQ04fZqaQo6UANf27l9FMI9EK15wi5ustPH/uMqZXPQwODuPesQJGCsydzVRoxJU4ayzyZUi5KiO1TO21Y3KztQxvNqscXFlex5mZJbiqIeboR3o7MRh4kqSNebbz9gwmWrfuDxLuCEpSydGPn+NoS5gU018dLi40gYvXari0uImDlQjD+3ow3lNEh6cR5rBiML/t+eUpomB/ZOnQ6KggaufMAVvMr13x/afVxZeWY5y6OI/ZhsKjgykmhgcxWKI/dTYDFPOEa/W3zmGvSTDdA1yHsd/pr2H8H7JWxgrrn3kBM598Ale/+CI6VlOkxQA1J9XZCjI3hlKsZVthvOXSIFM9G1silqDW2wjuRHaVpTJjXegXnyiEvg/VYCRBhe7OLpwdrWHo4AT6HziJwoOHgP5eoCuAol8ITdkd7YphSfjbdOeyzbYIWAQsAhYBi4BFwCLwNYzADUl4QidjQ8LbjcyCdjGIlw4ALQQzSmK8tOjgy5fWoNaXsH9kAEfGOjBWcYWeFEgCdpikkw7EORLOZFCGpCcMNuYxGdVW9t+FtQZenGvhtfkaSq0aju4fwdRwEd2ZD3ZBiHKWz0hqnpFw0Z7p4FbUmRtD6KhWl/RhjuOh6ekAXBeX1vH89Drm6yn2l0McHe/HSKeDzkztx7vaGk9h19oeN/Gpn9XhoXS05syfGy3EqSbJiVdCpFycmlnFS7M1SY11sNvFsdF96C86qKgmPPF51SbOpEWaqmoSHokOWEd81ySc5JbkJxL/2kbUkpRemyTh52bx8mINKFTwwHAZJwY7BacqrQWopW6TcJUZ2OsyhITTOT4zpBdiTl9cUnWVohnHaARlrDQSfOnMZVycq6PS0YN3HurFwZ4CqNBnDncx9RftsBGwsB0k4URPt8OUYcy42Y5GEiFKU9TDDsyt1fHcmcuY2XDQPzCEe8fKmKh6Qi6ZjzwfmEBjwfqTXrNP6Les27mV+E4PZ/7dQIqriYsrcys4O7ciwQTpr31koBPDZR8lprZT1Bybemq6r/s1I+FMDSciAdJloykXCippzRrKwdkNhQtXV3BlpY7xQgujA32Y2FdCd6ANK/h2nZQsb46+RcKFIEu0ADJoasSzKZIqyRveVC6eXo3x2vQ8liIP93bVMTk6jKFqKPUnJom4B3hi0k3y2ibhGfWnCEHLxoxGnxEIFTY/9yoWP6VJeGUpQitwsZa0EBZ0ajsqnhnQTQf3y+ITZOuEMVOX6lJgIC4lesEQ4xbJKc5xRcsGV4I3xrUGmvUGfNfDbH8TbrWIymg/yvcfxP57jkGdmAT6KgIc5REMfkjrFQniyLY4ieSYl7SJOQGSEHWzkmX+9fwzH4PizlnDc0EUbrVS0laCchvedat1aAN+yy+wD95WBG5lLGyJ2W9rVba97Fbqtdfa7LUdt1KnN7uMvb5/rxjZ+998BPY6rmyf33yf7BXbXd78FffNu6U/bgNWX7Fj7hasvmJD3/ANNzZHT1pbSAqh0rpSkxtcgnnTF5mRm1sJXlyO8dSVFaRrC5gaHcKxsW6MlD0hAoxobWxexY8385+WdElCbLROVl8KKknh+Drnt9GmLa028dTCOk6vbqIvauHo2DCm+iroDXmq18/T71voBImkqHr5XS0jZMzhTZKr3+qavOQpo4YXhThdWGrguek1zDdIwhMcHevHcEeADlJrCQmfafV0IXAYCVtM6el3q02jBaN20KhWdhhWqLsBWnDwylwNL02vYiMCjvb4OD7ej/4SUMrIklAKc4B2qC3dEk6QFOrakxSyDQmQtnQgNFCDHGC95eCFC6s4PTMHJyziwYkuHBvqFIsBn6bSYs5OTbgOZUcKKdiJ/zHTYjH/t+5v5lWPXb65BY8ps2IXzSDA3EaKx67MY252CcVCAe8+OowDPSVJbSUEWdTojKKdUZ18O8TP30QDYP9r8QWoKXd90Pd5xQkxvxrj2deuYn5jE4ODA7h3rBMTHVrD64lpu9boby9jS++dZmWwrfS/1uIjRk0n4fVwNQUuzmzg9LVl+K0mxgb7cWykgoESA38xJRZNwml7rXOma5rKPs/KEJ9o3Y7dymC9ztVSnL44h+m1BnpcF4cPjOFAn4uKihhLDw41/5kbQyxJzDLde849YHsZmf+8Yr+4QsRfWIrxysUZLNaBe3pdHJoYwXAZKKTUphsCqoUJDKTmcNzKX0wbqGcDtdmCJcm6mKqn2PzMS5j75OO4+vgL6FyOgUoBdTdFQAacCZnMCiTxCRgLIRu32TTMviaGvp6i2aWD0mXT1nyWW866UxfrrTrqzGM+3oXRk4eAeydRvf8Aiv3dwFAJcchgdgkarkIYpSjECo0CJXKezDOxBFAKhZzcjPKMhqPAQHsdbR+bN7yO3rYX6KRsxoJn+2spcNjtut7npi9uW+X28iInb/W0lwftvW8KAnRf2tPFDSwTaO/pub3czHXzzRaF3UI79owVXYb2mJnhrShjL11h733zEdhrn9s19Kb7hAlRjeVl/qHr7Y28Z8/7prOlzrnpit2JN+51HObasPNMcV187xas3oL+syScIFsSbkm4JeE3TcJDauR3XHkSvp2A80YKvraeMQSc3+SjqJtX8jOayscMZpgmqFPdHrqoV1yMPnICkyePAo8egRrrBQoO0oIS4QL9xUt8OFVgGAWRMfGcz6wCWRgI5kOnl43E5yu9FRLhva3i1yPh3OxoHbTb5TNWwy7XjQ4ge6vVLdxtD5C3ANqb+MieD163QF73XH1Lwm8eslsg+jf/cnvnW4HAXuegXUNvuleuR8Lp1sqfnRfJpMfYQHvZN+8WYrnXcWhJ+E2Pw1u50ZJwS8KtJtxqwvekCX8jJFxbvWwtVTtJuPmOZuo64B3991uox02sooGkv4rB/WPofvQw+k4eRDg+BGekE40QqPkpqs0IbkKLDxcImQXAQezTYUYbZxQpzGbwB8aJrNz5JNwQ6RsRaqZA3NNh4lZ2ir0+Yw+Qe0Xszb1/zwcvS8JvvkNugSDvuT9uoYybb4C9861AYK99btfQm+6VPAnP75U30nZfz1Lsrtfu7nUc7uiFPG53PVY3PQJv/UZLwi0JtyTckvBbJuFts3Jx984CrmWuGFsU1xP3g50acE69PH3cRs7DMpw4gRsnKLcS+K4rP6uoS6q8tcEivIl9GDxxCJVHjgPHBhANFlAhwTahIXydOrEe6pzk/K+T9Yy0pa2ivfodduU14drfXf8Q2+uRbaMhN/izSfy31YTfYZ371azOng9eloTffHfdAkHec3/cQhk33wB751uBwF773JLwm+6VPAk3mm/uf9wzdyPb/E6CPxv3uZwr3V1PLPc6DnfpBYPRdV3e7hargZsegbd+oyXhloRbEm5J+J5IeIEp/7LLZDYQQs2NzMRDyH2fhQ/cynLYzl++5cWVT3cmU9ItwEkV3DhFOWJMAp39IA50NP8FP0Kj5KF7ZBADJw+g4+GDUCeH4TOdWUcRSvzFFWKVwvWyvGwMUse4B8y4p4CeN9sd9RbW5TwJ5yEhf1i43oYXx9pXzRw42sKQr2ZgNnuAvIXefxMf2fPBy5Lwm++NWyDIe+6PWyjj5htg73wrENhrn9s19KZ7xZBwI7Q2e2deMJ1/Wd6966b3zbuFWO51HOaAM/iaj66nGMDdgtVNj8Bbv9GScEvCLQm3JHxPJLy4g4S3F+SMhG/TeMuXEsN/i7gziFtuzTIa8LwmvNZQKIYFVMICqqmDpBUhrdehAgdeGKBeADYRo8lAe50h3MP9KD80ifK9BzB4eBJquIJIMjcw0rwOP8efDaRoZCnqRm993XzTntxJwvNE3JDt3Qo3mvL87+v5vL1plc+/2B4g3xKYb7qQPR+8LAm/aWy5ytjAbDcP19v1zr3OQbuG3vRIyZNws2eSMHLP3M0n3LzY7Jd5In7dffNuIZZ7HYe7kHCjCb/rsbrpEXjrN1oSbkm4JeGWhO9Owv/zFBb+4XFMP/48ulYSoByi7imUciS8vZkJsc4yHexcjyRTgVY75zXn8rfJIpA9Y77344JOjc60gibnOHOUZ1r0ME0RKqY/dOCnwEq8jlZJIXj0EEa+7kG47zgMb7IDbugDAdMC6MJbQYqa5LqPMXQHJikjCU8ShWazic3NTXz5y1/GlStXMDw8jFarhUajgTAMJUhboVCQv7kRMjjbo48+isHBwbZbgJFSm0NIXmrNz/gsnwuCQA4qfCffbbQExpzPPMfvjek7PzMbcN70fcu8j8HwtgeSk/tShTiJt5kBeozIn5nPy2+mW2TdPF/qZ96ZMgNFZpp/y5HfJW6ffo+0i+EB0kQOa8VCUcqSv6NYcOE9rG8URYIN68rnm42mtJ+fRXEk3xeLRbhMx6dS6Sv+W/CE7k/+m5+ZAwzv4998v+Dp6jkiWSriWH7kmcznP5cxVMokNvln2IftPqZXRg6rKNJuDbx4j/nJ93Ue6yhqMsnA1vuVkjKJS6lcuvUTR+5JxktKYiU4t/s4G4fE1liBmPErfZMkMlaJC5/jJVjTXcX3Ua/XpV/4nYzXNMbO+Es6PaL+YZva2DMpRJxAKa+Nj/RHznTV1EunUNX9FccRgsBFK9J9bgIlmv7lb1Mmx1aj3kCp1LHNvYRtYn/zWY4l/s1/s2x5n8Mxyywienzyytcl8DUWvNgmPkeMbtfFcuuNury3VCy15yvHqmCZyzTB9hKf9rg17jTZ2Hfc7ffzHSYnK9ttxjTfsVnbREdHx56bkSdgrIeMsV2yYYiTEqN25sKDmPv4HftTjohmzXC0ebPpK1MxzuE0odWVnlu6SVvuRLzP94ptE2jewzpy7HId1+Mobq/req4mOgUwg4upLVzMRsp6sty8yxLHBHHjZxwTUtck1pgyDmKWdTivIWY9+QzXW14cX2yL53syH/jbrFsyxomnr/cM855mqyllmr3IYChj/zZaZF03OKlXQBRpws398plnnpG1gGOH9arVaoIz5xY/497Ka2BgQPZNjg/ex3vMOpl389Lrpg7wZjA362XUigQjYpzXFBtsDL6yjmXxcHi/WdeIGe/dtn7vGPFmDdL1cKU/2E9SHgPNsr9DPcbN/mn6KL++ch8Kgq35y/fl1978msL2sU6rq6tSG/6+fPkylpeX5Znu7m4cOXIEXV1dcl+5XJZxpAUbTMqs57V5P+t7PcuEPU/wu+gBS8JlhbUpymyKMpui7HUpym6ShJvgaiThsqjvTBaiuDkxQrq+2r93pCnLf1+IwjYBb2bp0WlengU8RylWKCaagBdTB7W4jqbTQmOwjOJAD4rHx1B+dAqVA2PAwQGAvMF3kXgpoiRFpFJUmdrwTrsUD3n6IPXSSy/hd3/3d/G5z31ONjoj1edGycMEN0mSVW6A7373u/FzP/dzuOeee15H4HYeggw5M78Jgdnk88TNEGNzOMiTOPNOHm7MwYuHA0PUfV/ngTcHBd7PQ971DmSGeJp75CCYRbY1ZMKUf6uHOnMw3+1AzsO+kGxPHzjN1cZKJ5583ef5gxPbwH4RQiQxBbfuN8SEfWYOd2wr28ny8oIM82z+8Gb6nPWhsMCQH6kQ51FWlBzCMtIoJDAj3Ey6uPMyRMkcANuHRj4vhC+VAycv1rstQLht04ZkRWOd79vdxmt+7MmWnZF1cyjl94b0GYKj38vDoBZy5ImBkNwM/zbxo8CPgo+gLHXKC5xYJ451EbRQMJNp2PTY1OlXdx6i2bc8mJtDuyFn7BdDyAxhYv+aA7A5GOfnH9NKijMNXXRI9By3Lfwpl8poNBttgix157i6TsDGvS555qDfHmMZYTDjJz9n2DZiwznA50jOON94jyGZRngk7ctIsBnPvEewyARSUgbT4O7x2km4zdxnG/LrkBAFjpOMyMh8d532nCSuUl8SpQwAQ4qN9tQQL1NnPSU1ATHvl3HqhLI+GGGn6R8joDPz1ghf4qQpLl5sP78zAihNcjTZ3ykAoQCG5UqfZP0vcyUbD2YMmo3Y1L1NbjPSRAzMlSfnFBoYYaWZt3kSl19DTBl77Lob3m7WgZ03URPucE5EEf71X/8VH/nIR3Dx4sW2kJkYExPWn2SRhJLj8tu+7dvw0z/905icnGyvwWYM5tdkvQ9o4ZeM1YzsmrWjLahOtaDarAVmrLXHA0lzJrjKC1DNOnDdTCec90YYK+uzXtvz49wI58z61xYgZW5t8jkF3HUt7DNCBLNns86lUknqL/1cLMqcPX36NP7t3/4N//mf/ykCDn5GYUVvby++4Ru+Ae973/tw/PhxwbUtVHK0QEn2jmzftyR896FtSbjs6JaEWxJuSfheSfjOvN/6QKAvQ8z1pqVJ+FcyQc9/X24FSKi59oBaqI+5EVOAZ3yj0gTKEXOhO/JbKa3xikJgNamj0RNCvfMARh46gdL//jDSDg9ukZorHRkdiYKq7p53+3YeGvb6rmaTJK4gG+wTTzyBX/3VX8Vjjz2Gw4cP4+GHH0a1Wm2/0hCz9fV1fP3Xfz2+//u/HyMjI20JOw8kRltnNkSjIeShIq/53Hm4yR+suLFyczakmHUzJMhoI839bS1CynZ47cOoaGGyg6QcBnJkQg7IiT4YCJnKkWBz4DUHT3P4yQsQbvBhV/sAACAASURBVBZjQyaEEGTabbEEoFZHpaL9oabHaFL5Xh7e8ve0NUaZhkr+NgQ103jzOSM4EI2pqw/E7cMbtVyZVipPlMyBPa+JM5jnSUCe4BvhhSlDSI+vNfjm0uW+Po9unvjmD/j6IE0Nhibh/NtYK9xOcqdtZ7T2KE94dyOPBgdzSG0LGjKNsdFMtrUumUZGgRrkuK3lIyZsE+8nzsbawRAK9n8hrOjDdmY5IOsZteaZ4MsczrfKpCYqaZPt/FzIz7P82PXcQnsOGQFC3rTTtG/rM2pDYznksn+Nlkqe9VwRxrE+nKcs31hR3OzcuNF9+bme174a7ap51hBCMzfzhLwtUDBWATltuMzLTOtshG+7EeWbbUt+/hihFOeF4FMsCV75e0xf59cdQ0R47875RKJrLCHMmtUmXo7WuhuytlVnlqg1i0YDasY9f7Pf8vOR/240NsGl0LzPjEP5nZHA/PpyPXyMoC8v3DPvEIuaTANuxpwIjzJhpCGMeYuAPE5GA14IC20Bq1mTjOA1L4i42T683n27WTPw3s3NBsrlimD7l3/5l/iN3/gNzM3N4eTJk3jggQfaAgviRXJJgRr7jvvmd37nd2Lfvn1SZF4wyb/z2n6lGNH19cJVqVO2HxhibMb0TkFsfq0zc9isK/l+3tn+trWP54vwjfUkEW4LXTPrE2JuLCBYdyPINeuQWHKlem/YuU7xncYigN+zLVQEfPzjH8ff/M3fCJ7EsrOzE+fPn8eZM2cwNDSEH/7hH8b73/9+jI6OyjvFmgC6jrzM/vj6OfFGR8Pd8bwl4TLTLAm3JNyS8Jsl4eXoOjm/MxL++ijoJGNbUdCuZ4KeJ/VhQi2JNkdntjH9b7cdYd1LXXgp5G+XecHl4OAiLXlYS5uo94bA1x/A/odOovN/uw/NKuAUfBRojpelKVMddyAJb9C0dYuE/9Iv/ZKYpH/gAx/Ar//6r4vEnld+wzYHChI/kkZe/Hd+k+Uh3Rz2jOaTh1JutNtMGINAyIYQr8wk2GgRzGHBmE9yk+fhoG2CmJkdygE2aqBU1KZ9xnSa9xuz7TaZzbR2NB00xDWvdSVhyh94zaHmVqXqfN5opY22Iq/JM0TZHMCMcMAcPI1m3xxStmlEKAXKzN3NYaxtOux6oo2Sg44fCNmnNoYWDizfHM6NsEGwz2k/avUaeNDl5/w3D+2mTkZwYDQrhvwYYsA+KBaqryN9eTNFcwDdsrZw4Pl6DORN6Hex6H0DJ6EtYrJTCCBkMwi2maqzIPO5KdSQO44f/tuMe0MEtSxCm5EaMiCH08xfNK8tNJ8H/nZze0NOOO6N5Qfx51jmvCoUSIq1W4EZU8Y83Ix946Zg6p0mWy4BuwFo5taWewhNXjNLo5z5N9uU1+SzTubAfbs04YawCZI5V442kc3muFgXUMPm+TJGjZmtOYznNahGEMK6GiuA/PjlM2YN2usAY7041zhW8gI0s34Z6wT2HTFiv4pQJhch24wF1tmMHSOMEE12oK1mRHyQmdvnBUO71ZnjyqzJ+e85do2Q07gX6blJ7at+P+c4L64BQuRylkL5udAWkMaJEEPT/o3NDSmDfcMxafqKZfMe007zrrwghTjK3Ar0nrLNvSJJ5H2sV95knvU1hPCtIOEbGw1UKhXB5i/+4i9kr2Q//eIv/iJ+8id/UoijIYRmbTf7Jkm5Id8cI+KalFm8GNcQ9keztdkWoBAzWWuMdUTOBcPsr2bcG6GLCHczF4G2KXlmtSR73g0sV/L7nokNY6wdzLg0Fiaylmem6nmNvGl3q5Vu27PNuDXlU6jP9vPzv/u7v8Of/Mmf4IUXXsA73/lOUQrwDEKt+J/+6Z+K2f8jjzyCn/iJn8B73vMeMVHXZW6tuSIozATrt3Ms7HVduFPvtyRcRqYl4ZaEWxL+Rkk4TeeEnOzIA87AbIaE7wzCljddz5Nwn+x756VycmW15VsrB2r6G7kOon1lFAa7UT45jso3HkXp8CjSoTKSIuD4LlxqImKt9QzKt82u9rat7yYwG9v0+OOP48Mf/rBsdD/2Yz8mBwqafRlzMFNoflPmoYp/r6ysyGbY09Mj2nNusOagQVK9uLgo95AE0t+cGzo/5yFwYWFBCAYPbcaM1EjwedDp6+sTcmQOKEYjz8Oa+SmWAvR0d2uCn5nl8mC2tLQkZfCgwg2b/nn8Nz/jxs9+WVtfk7rxookb7xFClh1g+Lnxo97tUHu9zmAb6M/GH17UfrA9bRPYzFxxY2NDyJYx+TRaB2LFwyrbw7bTr5D1NKZ5/M328zOjleQzrLccilKF5ZVleY7t4qGJZeU1IUbwwTLFDz0ItV8jlLyXOBEL9mtnR6c2jc5pq4UwZJYFYpZKa4SUPpFN1OsNaRcx45gwvnx8h9HK8P38abWaiGLdJxwXfI7jgSaIrPvtuNJUgdbuxqyWmBE/tpvjxPQ9fxuNMPGi8MKQB9bb+OvzeTOO2K8aC5oza4sGQyYMue/q7IIfaOsLMwZIUmi1w/ZynPDdfJf0YxC072P/XLt2Td7Z29uNSrUkY4NEhM+yj43Wjc+b+We0netrep4aMsR72E6jwWZfEwNizmtjcw1h6Ms9po/4DMkFyzK+8OyfSrmiTWuNA+rt6KxMS2iERCyPdSSurCPrkhfOsZ9YT16so9SJJs4UUqUpSAqNrymf5ThjXxqNKrEzVhd5C4GbaYrR1hsszZrCOon20HEEL7M+ch6xbpwneTNfE/uBbWR92Xeci7w/T8ANCaKvP/3mzThjXbfWJwdxpGTesr1sH+vAe8344N8ccxxnLCcMPYQFve6xLdQ6G5cZWQOjWK/ZzYa8i/cMDw0jLOjYFcaVhGNvc2MT5UpZ8KfrDccW68ByjCDC+PqvrK5gbW1N2si+Y9+Yy6xPnCd8joRtfmFe2mDu55rVtmhgPIPbeBlCu/OVnku3EB0z4s/+7M/wK7/yK1KfD37wg/jZn/1Zwd0IfNpWGbkYGuJGFATSH3yHMcvmmGGf8LOeng7BlniYMbnTQod4EDteJnaL6RvOXTM/2WfsA5bLfZDlmT1jN7i4pnC+cE6xT3p7ekXIwudZR+7Z7IPBgUHdjqglcUvYN7xGhkek3jquh15zzXpr9myOBe4LItTL3BmefPJJMe+fnp4WEk7z/f7+frz66qv4/d//fdGS8xmeT773e79XtOHijhLos5URhrWFODk3h9s4LL6mX2VJOLvPknAu6TogkOPDSzy4YrLiIPYSxC5TRLXgKR9e7KIZBJjbSPHYlXnMzS6hWCjg3UeHcaCnBC9JUaCqkUSMpi9OpgGlP6+iCjLzlXK0eaT2rtH+h1AtKNdHqhysOCHmV2M8+9pVzG9sYnBwAPeOdWKiIwC3BC+N2t7H28vg5/pKszIY4csRMzjRp4pGNYGHqylwcWYDp21gtj0FZttNEy5kOkfC84TakPBtecAzon69POHsP5J5+nwXeFBXQJDKKJGr6btouiliB2i4Cm4YotrTjejBcfQ8dBzewyMI9lcRlDxRfDNLGavXQio/ERL0bDOQvzPWccZcYvwWHkifeuop/MIv/IKYpdPk65d/+ZfFvI6butlEuWFycxXTP98XAnDp0iV88YtfxNmzZ/HQQw+JyZ0J2MZN+/nnnxftOg/R9CH/xm/8RiEZJOYk/PQBm5/Xm7doYbKDIjf5gwcP4v777xezd5bJwwlN01hXmqfxUMjDxuTkGN7xyMNyv2gRmk3ZuFkuDx88eLAtJ06cQHdXd9uPmXV/7POPyb2s84MPPig/fIfRxBhzR0OSb7bnWNeXX35Z8GQdaFrHHx7QKKnnQZvlPv3003LYGR8fF4LDHxJ21mPq4JS0+9rMNXzpS1/CqVOnJDjNN33TN8mBlph//vOfl4MMNQYPP/SwCC2I44WLFwRbahXY7vvuuw+f+tSnpEz2IfGVQG9RJH3McnkY+uZv/ma84x3vkPLYd3RNoPaBwhMTfEf7GesYATwoSsC3OMb01WlcvXoVX/j8k3KIY1+ynvv378ehQ4cwNTUl9ePnDLrz7LPPSpuWl5cQFvQhnH1HrO+99168613vkn65PZc2R+eYJaElNsSC/2ZfsX1sK+vJf7PerB8xeO2116RORpDA+vDwS+wOHDgg+LLus7PXcPq1V6TtRrDCQyPfxb7nvTyg8l08oBK/V06dkbFMHHjAnZiYwLFjx2S88gDKPmJd//mf/1mee/TRd+DoscMyjonjqVdOyTifnZ3Fe9/7Xqk/D80UwPA5+qqefvVcm6TSpJNjgXXmIZ3toA8m5zBJI+dKFNMyQPcpzUI5H9gXHBecf5y3rBfHyqGpQ1owUbh9gdlIZEnqSJJ5sGYb2Bcc7xQMsh5Dg0NtARDnANtKfL7u674O95y8B6trq1JXHuj5e2ZmRuYS28y5xkM+5xnJoFl7bsXywmjCzfrE8jh32KecV7J/NJsy57g+cQ6wDSTXxJVzd3ZuVvqP6xoJDtdGrq+cN0cOH8HUoalthJpzh2UQD44zXnnNOufx/slDsoZwveD6wzHy4osvStt5L/uVc5X1Ig7HTxzB4cOHMD42LmWLtUgW9JH3ca7wh/Xj+sJ1l2Oa423/5P62sIzrJdu7vLSMV0+/KmOFbWNbOX+IP/cB/rAcrn/8YZ3Zd0ePHtUmxvSbz/nws0yOAbaDmH3rt36rmCdXK9plqm3qfhtl3RzXu12MeWEERH/9138teyXrRA0t/805RAwMaeY7RDOdBYUU64YwlPnLdhFTzn+2j/9m+wtFT9Z0zlWOGcZiMBpnrr0UbnC8EA8Sd76P85Xv5prDfuEaOjE+IfsH9yH2Oec992ljFbVb+yiQ51jhxXfwfr6fdWN/sq5cm+ijzfHCdj7x5BOy37E9XCvYj6wnNeEcp6wrf5v9nesc9xWuucSSWPOMwPWY7eDY57pJ3LhP0+/+Yx/7mMzxH/3RH8V3f/d3Cy7agkWPFRNglvXh+BQLrtsUq+L27EFf/bfcmISnyevtNXMTynyZ0MwwjvDSso8nLzXRWJzB1NggHjjUgcEiEDWADrrJGB8rhj3WQlEIT8oCm+jvzU8mmaTfGKXTcDC3vInn5xTOLSuU0gamxnpxeNhDbwDQWqfiZ1E2pWK6DLlogsrTPqWdWZoB+coE71UeEo9UELiwvI6nppu4ugFMlnzcc6ALI50OiuSVitKtrU4T8PhuludT6ssopjz0u7o42UmamnfSdNMrIFYuzszV8PSlBtaiAMcGfJycLIHWs0FLRxr18/mLWYZEGU6BgESZQLbfDoeVSltSORUnaBbKaCTA8xcW8PKVFpRfwb0jRRwZKaLqAcVEwc3M2rbhI5gpqLBJT7ksYM5WlE8SZANn3StgtRnjyVcv4dUrTQwMjuMdUxUMVRyEKVClGZW0IeuDdrdyASWbYnuydjAwT1Y2y5BCKLlFgJmVGp4/dwWXVmsYHRvF/eM9GCw6cJMIFZJqL9yqpxlGQvTNxYigWR2EAfKngZYCWsrFtbSAq/MrODu3Bj/dxPjwEI4NdKLPJ21M4BFbpnOQyN5Zrmn5TJv86tCPDMLkSr+bSyUtJK6PeuLiwqbCxZlVXFluYqJcx+ToICb7Sig7EZRoCFk/TgL6jOoydJ9y3BAbtiHXjqyQWiOFW3RBWcnzcylOnV/FauThgX2LODQ5joGSjyDVb6SQSdttO0JI26Mn5XxIkDgR6LFNMUULDEDjw0kUap99GfOf/BJmvvgS+lYU0tBHLY1R1ZNWv5tzOXun0+5LrbHWpNtF4qZIvFgLdrKpGCQuHMXAajQxp5CEVeT3fNbBphfCo3+T66EgJpD0pWuhkdThF3yoso+6F6GRRuIHXrtnH8rvPYFjD92P0mA/UMg5kOfU7YkEODKpy776C/DOGtCNKol10BWSjV/7tV/DZz7zGTng/PiP/7hs5OYwwWdJ1Ogrzg2OmzI3u+eeew6/+Zu/iS984Qv4lm/5FiHyJBDcPEkyPvrRj+J3fud3hHz90A/9kGygJKI8FP/e7/0e/v3f/10Og7yXm67xN+X93/7t3y7mfWNjY1JHHgIpDf/7v/972ZhZD65hjDpL8v+93/t+PPTQw3LY+du//Vv88Uf/GOfOnpN7vuf934MPffCDcgjlaKrXa/jkJz+F3/7t/wuvvXZGDoUf/NAH8d++5b9hYKAf1Jy2zYclMI2Z0zfXjzxUPP6FJ/EXf/H/4uMf/xi+4zu+Ax/84Idw/MRxhEGA5eUVfPSjf4w/+IM/kEMXfex5WP6Hf/gHfNd3fRd++Id/BEePHoHvBzh//hz+8A//CJ/+9KeEaBFjHkA/9rGP43/9r48gSVL8/M9/WCLvDgwMyuGW5PsjH/k9fPa//gsf+JEfwXd8x3fif/wf/wP/9I//JO0zGlmZNa4rhIF+jnz3e97zTfirv/orfPof/xEPPvAgPvzzH8b9992f+f/SBJkuCls+p8Tq4sUL+NSnPo1/+qd/xJNPfkkO20bDTiJNwvYDP/ADMjZ4KGf//Pmf/7n0aaFYEM0uBQMkFbXaJr7zv/93/N+//dsYGhreHfA9pvBRypGliQdFks5PfOITcugleRaz+1pNxiW1L+wLEgwGKWT/kKDye95rLEE49nhg5IGTc4Xf/cd//Af++Z//CefOnUepVMwOxvR99HHixEl84AM/gu/5nvdL/2xubuCFF17Ev/zLvwgOxtKDc4pjlGP/B3/wB4W4ffrTn5bDPYVRP/MzP4P3ve+9qFY7sLKyLJqjP/qjP5IDMs1i2c/FYkHm8d/8zf+HL3zh87h2baZtacK28vBLlxP2CdvzoQ99SA64nHPmQMzxwUPs2tqqjMFf+IWfx/d93/eJIIc+m2z/r/3ar0v7t5mo5gKbaTNvHdBrbxfN3rXpOIkHD/6/+z//J55//gUJzERtI7HgOk0s/+AP/hC/9Vu/hXe96+vxUz/1UyKk+v/ZexMYS7OrzvP/LW+Nfc2IjIxcKqsqq1xl7CobTIMB0YDAaiNGIPcIIzRtjTG0BINm6EZCrBL7bqANAxJjCQkGd7thMBjTDQYveJPxUi5XVdaSVbln5BYZ+4v33reMfud+JyKqXC4ikGWyqt6zwpH14r3v3nvuueee/1lPn37cwluZ75kzT9kZIeKCPYam0JYzCQBFXniKSpwcLG0o1BkI60NWIkc5k4wbVFAAK577YPC677779R//4w9YOC204TsYEf7rf32X7fPE5KTW19Z3QngxQn7913+dvuM7/hedOHFc6+sbZhT6rd96u/7hAx+wM4YX0vkYo0qaAmj/jd72trfpG77hGwz8AGIw5AAQOY+cO869V59+4IFX6zu/67v0nd/5nWbE8YiZxx8/rXe/+7/rQx/6oBXKwmA6MTFp8mNqalKvfe1X6j/8h//NDAvwZAD4Vy1XmjN2+vTpHdDe6+GJHbN74s1v/h59xVe8Un/6rnfp//nDPzQe+v7v/wGTEc4v29sdJVYDg7oRsXlD/9u7/5t63Z7+83/+T3ZW4ZGQNoKyjI5kSuy+2Q0+Qy6kVtE+pKCEqJKWrl5d0rXr17Vya8XuIIxovDxNBRq9+93v1o/+6I/a++R7IzschHs0GLQClPI+a/P6DnyHc0uoNfxy9uzZHSDN56amp/TGf/fv9MY3vlEnT96pyckJ43fGv3Tpsv7u7/7W7gVAcQiBL7W6tqaZ6Rl90zf9W/37f/+/6nWv+yo98cSTesc7/ovt/w//8A/rB3/wh0L0itVqodsJdT0qb3Ke6//90z/Vz/3cz5nB8G1v+z4bH2DP/H73d3/XZNb9979SP/KffsTuBejwjne8w2QId9kP/dAP6o1v/HbleabHHjtt73NvYzxCxjM29xd3tt8JyBqPOHIZhIxhju973/v027/92wbkAefIQorDcnY9lJ0UQaKvPvDBDxhvv/5rX68HH3zA+Ia/+RrhM4yMRPq8HF8vDMKJn3nOiyhRC6mycKdQfTSz1jWZHl2p6dOX+uqv3tAdCzP6ihNDmmlEAhe1DLxUD9t5aqS8huofqovGpfu5SPZMlfX6yqNYSa2pMop09caqHrkR6exqpLa6Ork4qTsOxZogFS+TaAZTpSKEgfyiMRAetP8soiBLhfUMhIek07wem1ftqas39dDVTFc7sY616rr/jnHND0sE4IVQsqDC8wzyUq16FG/VNlXQkdhAeGqQip8k7xhIy/EoJU318khPXF7Rw1f62sibuudQTfcdbWmiHmhkJKiMCICxgB0Br4WKCoSH0N5UMbkWthd9lVlmQL/bHNJmX/rMUxf15JVCSXNcr1ps6e7DDQPhdberMM5e+tjAhVTvGtAPxbTCGLbTxXbYbzyPtZaWt/r6xKNP6cyVQvMLx/XaO4e0MBKpXkpN82pXTZoZw0Al+w/IDiC8ZLcIKa7WsTtGqahW02ZU1/lrt/S5Mxd0ZSvT4tFFPXB0QocaiWoqVAdOwowWtozRwHrySMUeEO6ecAO6lSEjzcwLninRlSLW+aVVPXnlloruLR09PKd756c0XZPSMlcdcA0It6gAflgXP4DwiheiEAal2KxM4SeBLWL1y8hA+DOXNnT2xobm62s6dviQ7pgd0XCSq6AoCoah2DjXfjgDwGHobSCcsatQq8KEcgUizT4QGc8+fD3X6WfWtNKPdd/YVZ08uqjDoy3VrI4IH+yr4GDA/zyujOwH/i2iXFnSV1JWIBwFrQLh/Q8/pWvv+biufPTzmljOFTXrgguaFd8EEB5qogfQzV6H/9otzAYIzw2ER0X4LDpVmif2GcvtNhDOT4i+4N/wcdHPlFMYy3LOaqo3YnWjrvp5X2tpX8VIqkPHFzT3qnu08epZFfdNaPTQLH2ViNMKe1GvmfHBLUgmv6qd2mvrul2E/14FEm8EOeEf+tCHDCgBbPcWZELZ4YLFco0XCSs4HkMUs1/91V810IZyywUJgOAC5dJ+5zvfqd///d+377z1rW/VN33TN9mFjnfrl37pl/RXf/VXdpnyPs9GwQD44BXEGIAiiTeH0DsUO35QXAGcWMLxODF35OWb3vQmvfnNbzYFHQUc8O/Wd5R3wgYBV1zEjI8X4w/+4A8MTPE+gB9FCiXV89uM7ayK8cGUOzw5589fNoD067/+6+aBgL4AbGgJ3Xgf0A3diD7Aq0F4I8YKgBGGAT6LoePXfu3XTElH8fyZn/kZUwhZ48/+7M+aAvbjP/7j5klC0UPJA2j+wi/8gn2XNAPACaATryDKzgc/+EH7G4YPFBoMLuzL13/919vvt7/97aY8YXT5qZ/6KYtIQKn0fFYHadAHzy/7+Cd/8idmHMGDw/6gWAEY4AM8H+wNz6f43y/+4i/avgEIv+M7vsMUORR8AAleG/aeav3w4fO+DgjCUbavXb1p4P9d73qXeRvZE4waKH14fqAJhib2CHrxcu8UPIJhg89Ae+YMnQDMnBf+Tn4oNINWgBleAHj2gjHgL54Lf0En1vc3f/M3tgesFxBMcSIMU/Aw9Pre7/1eO5NUVQZAokRzvlBiOSMo77/8y79sHl9+U7SI5zEP+AOQ5V51/s2zOEsAVZ7NXBmPcwSvYXhgf9gP5gR44EUECwrwb/7mb+4A9p/+6Z82+nnBMN8nBx+APA+JP6jMs9zOqigjyjdnhd9veMMbLFeUUFTPg/2VX/kV/fzP/7wBTkKCAdfwHfwIj0FvPIrIDc4Yhhi8xMgLeJ8zY2fc9Mzn935+0fnvGM0DOINffud3fseMI3jsOZOcGQwJGCo5q8wRYyT7zX7AB6wNOQg4Z59ZG9/hjHKeAHfMF54DdHEmCd/1CAXWwHc4P/AE68Jgg6EFWjAnwAzGT8405xO5g+GPseFt5A2hvtARIxoyEiCNTIK/eJ/vwl/MC1pinIJPkFnIUGiMvIf3AJicMXiM+wBAjgEOWcN6oA0yGIDF3JF5PId935sW4EYePsf55e8uS/k3Y+60+zpwv/PdWhEhtDkUumNdyAlow9yRU9w3nB3Wz7oYk89w5/F5ZBzygPk4kEQGsmdEt3BnwhPsO+vlWQBw7gjoAm3ZT/affYRevNhL5A30ZZ958Xn4G+MK5w+ZAJ8AtOF57lv2n3PLeeYuhCcx1GFsd/DqYNzPKfTEKEixOQwPPIM7kTVzd/Ac7iH2lM8wJ/ie+4K94bnQgzOI5505ohtAW+aEDCFqBf5hTO49Pgsv7pUbHkUADzIf+IQ1I5sZFxmMrGZOyFKez/5wn/LjxlR0B09v8/QGTxs6qEx6KXz+hUF4+YWe8L2o3FUgK3RT5nrkelcPXVyVOis6Nj+rexanNFMHkAJPQ+uE8HJQExlYAYQb8NhRj/kg1pJSJVaTiJzSSGtb23r4yrrO3tpWO+rpxMIhHZ8Z0ngSQppr5uf7wjGsslNVVjlXAOG79VrQymP1Y55Q6uzyqh5eWtG1zZ6Otlu699hhzQ0nGqJPJ5VW1bffBiZ4ivVABoThpcaSk6hvVV+rVeZb5skHBXSVqldIT1xZ12NXVrSZSSenG7p3cUbTjVgNAe4CiAlAm1UDNqswbsK7RVQA9Ki87YYoKs8suU5RTZ2s1GfPXtUTF24qbbT1wB2Tuos8WQp1lHjsASU8g3kxBjGwPgbvBC81u+J9mVV0zEONQWFDNa31Mv3T6XM6c+mmDs0d1mvunNGRkbqoi5jaOsIe764D8FoBI/qFPt8Y+VYYI060rpouLa/pkWcu68pKxy74Vx+b0Bwe3meN4euoPK97Qbi1OcHba9lCFX/1VSjQ8WoZ6ZnLqzp98YZq2jIQfs/chGZqkRI87QBuPN07RcWqptZG7wpwxh5Wz55X8K7MLBQe+p3rFDpz4ZbOXF3VwnChYwtzOj49pJE4hOAzRlmNwQzdeGOecPfZ2hjBYBEMVlbzUhkcX8b6/I2unjh/Rav9WK+clo4entdsu64GuDu4wu1/ZcS3WE0UjkOVchCakVZLxfwlAwAAIABJREFUYov5N57wf3hKa/QJ/8eHNHG1q2SorbyRajvZ7f9s3uvq5SAcgL/7Ht76QgXrNfIFA4B91kLOvd55kAL+1SxpqRknatKCbKtrBgt27VbcUTLU0NaJUdXvOaypV9+r0X9zSpppSM2q3yuFlygmAwC3sJLdPrB7U80P6gv6cgh8zwlnLBQqvKBc/oSgoQhYWHZVdM3zLrFm4/XgkkMxQMFFiQeI8zcUe56DEselT6EVgAbgA+UTUIViglKH9RyvGgryT/7kT9pvLkzC+pgPY6CsorRxaWOdR4HGiwdA4ZzyHBQRLmmUGMbmsmdsgB4AEPCBEoRygEKB8gRoRAECdKBAoZS/5S1v+ZKBcPO2b/VMYcFLh0LKnDEEoGyjkAMcAD94hpgX7xE5QL4bNAAAoSShtHg4Hko1gBulBQUZAIKSCDBBgUOJAlACCFGK2Dfy+/EeAgDYTxRvDB3u/eRvgDIH1tAU0INCx55gPEFBhx88RxGFxkNwvb0d+wzvsM8of+yzK1z8G8UNRQnQwd7AYzwbgMmzGZd5wzModyh2gNHnfR0QhK+tbej9f/cPBhDg8W/91m+1cTEKoPyxD4z7h3/4h8ZXeLfgP2iGkvv0008bj/EZAAwAFKXX6QDN8dTxGXgW4wh/wyONAQXAhLKJ4QklHNrDz0R+cDYAP4R4Qi/ehxdQ2DkXGCfwtsO3Dj74LHuLV+o3fuM3LJoEPmMMQk0B/4AvDGXwPr/hQdaHVwqeYUzOq4cyo8jCfyjO0AS+gC95wTeEi0I/z810JZ+/Wx5m1XaP/2bt0O3gXvBg9PKcWpRxQAU05Dd78mM/9mMmdzyag7MBP7Ev7CmgkDOPDMEzDM9xljgbyCoMgxjnWBu8iqxy0BfFu/fNvmSw3SnhXgKMIKfca0cbR2QVL4pLAYQBdZxtACd8wFlAdgLUoDdnn71yQM05BIxzDlk3/AoIhz9ZA0YZxvB6EwAeQBYhxM8HwtkPeASeQ67Cf0RwQF/kN2AOwydnFV5mv+F9ZCq0RcYgAzA2AI7wBDM2spUzBY8h1wiXR6bCt8gW6Mt8AZbwGbyN0ZXvExHFi3PD3DxnGpnhNSGgLXOE9xgPWgHIvlQg3IukMSZrcOMI5woDMeARXsKAiWyCTsgvjMLIdP4GAOeH9TFvr3uCkRLAyL3JnQnf8XfuMgyqnFXoAX25C1gfewyYRN5AO+hICDbyEFkJIMUrDS/zXfYceiODkAf8mz3hTiQ6Az6D97njGMfvdWSK/9uNH5x/eI21OAiHPwG88DB3mvOjg3DAOfcN9IM3Mdgg89gz5BDjYnjBeIgBmrnDX/Cz84inQbjcQN7AH6yRsTF8YMjkjMDHfsZ5DvSFttxF7Alz57+RcV7AzbTTolCthh5/wHO+L2Fw+3/oBUH4Ut/jWcNCHEObv7rKseS9HMddIT1+Y0OPX11Rmm1pbmpcx2bHNdMEqpaqm0s3qL0BSIYXcDZkBntbo+D9LWOa11ewnFDxUtrYLvXkNUJ719WOMx2emdSRmWGNgYOL3CJQzW9r1lNU9vBq9CJzKKKAZ0l4Pt44DHTo6HkBeA1Fky+v9fTktRta3trU4WZDJ+ZmNd2uqR1TnTQxMBEgOPOtWYVm1sUaDVbhWK9qJto10M3Mg8ecthVpO5PO3ujr7PVb2uh1tTgi3Tk/pclmojrwndD7ODVvrYXoWngyTywN2Nm/zCEKmKkc/HlhxWcYo5PQM1l69OKmnr58WXEa65WLEzp5aEKNsq+y31Gc1BWldWVVCPWOR73yUu5mT1dgzWhVCFsC3tiNKNJ6r9TDZ1d1/splTUyM674j41oYbaihXDHh8XHNwsWh6U7kQRXpgOeTdfj+O9Ave5nNN6pFWo0iLS1nOrO0qms3tzQ9NaVXLDQ1NxyrjoWcQkeERCVEMOx6Xi0yYA9vMQx7Ymu0oAJMLRh2It0oI11Y6umppRUNpZnmZqd0cqauqToVt0mTL40PQbK0x7J1WG57NQaOd/MKB2hcQX4Vvb5icssU6WKn1Lkrazp3fV3z40OanxnV4mSicRiQQt2MwTPwiFd50Aa3zQAFcCaHPZwXxjJ/NQpRvq1+ESkrpCdXMp1bWtZ6nurumTEdmhrRRD0yAEuED8/rB1uTibnAVyErgNPHv9M82JLwlJOHHfUL9d7/mDb+xz/p6sc+p8lr20qH2uYN3/KUDsO2VbuLCmC7J7sSEWFQWwcgPIDvkKbhEJjZBd7NMM5Uto10s9QwBXtqqbrdLW11t9RJc3WnG5o/eVRD33C/Rl51h6LDY+pN1ZWUAaRbnzJ7Pv92A8EuCLfnV/xxO4JwwvAIpeSSR2Hl0kb55/LisgPoeS40FyKXOUoBFx3KAIoQ4WSAOhRJLmEUYcLTuTABevxwgaKY8UyUKRQQlBtX6FGQAZEAOBQCFES8h3h+uERRkgEPKAAADIAnlzfz5tInPB3Qg+KK15fLHiWQz6FYolQBppgrCjAXNH9DYUVB4gdvIQoHnr0vhSecbc+zyBQtFBS8UCjGgDcALQoWnmroi/cHZQnQi1eEdQMOUNpQNgivQ2nhOyi0eDMAFihDgDpo9hM/8RPmrQHEoRwD0FkXf9tbMIjnAd7YR7w40JN9xwPn+dgYLqA1Shu0QvH23rYABAwpeH34LsogBg2UPzwfKHjsGZ9hLC+0xr9R+FDg8eKhKEIHeAIQwd7BR+wJe42SB5j5UnnCL168rN/8jd8ywws8A2jDWw0PWdhznhvPsCd4BT0lg31B6UUphr9R+HwfoUkI6UwNfDFvTyfgDKBMc67wHmOgIKyTf6Oks368hQBkjCTsHecCgxCgknmi+AKsmR+Ajr/zWZ6DYokSynPhDYA6vAUw8dDOnQJwVcEqvKCAf/aL84xRCN7w8Fr2CK8nii/KKmAMGjlIdxDP36EXoAuwBpCDLwCVeM98zxxMHRSIPxeEA0JR5gFwGKGgAePwYo3IGHiKvQKUcoZ5xt7uDfybNQMeoTugGEDPPnkoN2uq1Q8mqUvSrLhrosjoiIzk7ABA/CzA9/w3QAjAC88jo9gz5k7kB3MGhBKi695YzgM8RbQOfIEHEM8hBiOMM3gJkZXsIzKSPcOIBYACHD0fCMcbiwzkTMNfzBm+QO5ggIGnkaEAT2QL7wOWMW5yJrywG/MBPLoXn/B+ZDKGNJ4DKGKuACY/J+wXIBa+8IrgGGGRHfAyhjvm5TnnyB7uIOQM9OWOYe+YN2v7UoHwkAIYjD9+pjiDgEXuJEAz5x/5gEyGDvA+5xFZy93lkVjsoedbe7430TPcUdwFnBd4DppwJ2CIRkbDKxgguFfhQ08pgq/5PvIZww304W/wALzDc/mbF1LlTkUOeHVxwDiGH2jMc9h/5s4ecF7hG84SPx7+DYjF0OuecOblIJz9dhDOPeQg3KMU4A/4D7ohSzi3GAzZOyIf/M5GjkIHxgSgA8S9UJt756E5PIihEc83vA7tkTXwLWeaM4DMhrbIBj6HnMC4zvrgZWjGOr0GA763AQgnUjukpYIdltduKfr7x5dCBs0eGWig2xvFA3Z3+qUWut7nJ1e96Gq4mWqyVdN4WoGGvntHAQJ4FwEWwUcehiQcPeTDWl3PajJ8Jo9rBja6eaZb/UxrWaZ6sa2xoaamhpsWmp7TEiHPdr4H0A9gP1a71xC5oHlcKiM3tQKvZbevZqOloky1CchNYt2ggEVvS50i03QszY4Oa8hCcLetunIn2w7Ay7R5QHjIbUXdz5Uqj8gmrlcZtoWiLhU5mxaOvlU2DVDd2JbW8462+l1Np1s6PN7WSFIoKSgZFauXw44NE0KEJ4fSUjy/bmuyQmQlwCOE8NeKbUX0vqUKbn3EQq3P3+pobfuWpRMfG6tpfqyhJOuo7G2rhJ54/yP6DALKiuD5xXRRAGUAkOxNGIO9YQwATq8stVkbUa+IdG55U53eutpDTS20Y002SjUi6Jspy6M9Y4Q9TTAm0JKkpDAa/uxnj5FkW5TzVZkkWk3aWtnc1vUO4ZY1DbeHND8kTdTM/6uo6BhPZGWkflTf4RunVQD4IYKCQmxpSQREoXZKZWX+lWotHdetjW1dWespLbY01Kzr0FCsMfaCz9NyJqqpiFP1YrzQ5NNhHvF87Zr9PRwaOLpvn2kmVOQNIPx63tLN9Y5udAq1Immk3dBUK9Zo3LfoAzy8RRzSGEJofg7H2xkyAB7juWeM0KqLeXFMm2mkXg5AT7TUr+v6WkfbUUsjksaHhi19okFf1EbNagb0iNSosic8B7tOmxwLf89VB/xRTCUJ4JwCe+1PnlP5kce0/tknNX2jq7hZl5o1daJghvKc72CQCl5uywZ/ThVzc7MbCK8iRKp0C5MtZhAJY2eESlZGk+YaOb/kavXVKbbVHh/W6PFDmnrwLiV3HpNee1Q63CL3QZsNKe31LHdcXo2VHHJvxdKiNHqFzW9zEN7rUUU7tCADLKBMoCyi1HHBEsrlFbK5PAHfeAhQHFBQuDhRelFiUUa4oFEQeA7KF0CXixiPASARhR7lzUPV8fJQBAYAzLMAIihnXMp4EPHScfFy2WLp99BSwD/KDHPi0gewozQBQPkulnjmyjwBhgBd5sXljQcDZZ3QXZR71giAYo6AUUDulwqEk16Coo1SgxLE2lgHAJo5o0QxPmsEuADCsfpDJxQuFFAUEhQMlCuUERQuvKGAYJQ4QB3KCwo6SjjKDZ4ML4SEIg/IR+Hxvu+Ac5RrFHbCDNkvAInnwHuUAl4naIxiiGJJyDUAD+WYEEnmiQIPSAA84+VgHBQl5u3Vw3muFyqDBvAJn+NZ7CU8xAtPGXOCXvACxosvWpjtgJ7wZ545qx/5v37UAChABy87YBr+gH+hF3RBWYRn2SPojALKWlDsALDQFsUWcOzggvXBQ6wLvoWHUKo9vBtAzboBvABo+Bh+4CyRJgFYQVH1tmTsM/sDkGFf2TcUTXgEMA4Pw/f8HRDOOWLPUL45M16ckDOKMspvL3oEjX0f8eARieChqPzGOMNZ5tkAHcCiF5SCVqyFPYKvoRG8ADiHBhgG8Mqx/25A+peEo8PH7gnnN8CZNeJRQ1Ygn+ALxnTDAYYIeJIzDIAEyHgKAXIBwxLzBLRjmOM9ZBT7iLJu98q/IBzdQTjfB9hgwAGEA/J5PmcPoxeROYAgZB/8DngBQAFY4RMMhOwrNAVg+FkktBxPMZEWyEgMVqwDcIOHGvCL0Q5Z4ZEMGCTdqPjccHR4zXnKCgT2+zYWcgO5yVw8LQdDETIGryZghjPptUCQyRhX4ReANGeKNUFbDFFEk8CPDhrh7b13CfvKeYMGnHfAFLKIdbB+eAAQyJ4CKHmf88VnmQPz+VKAcKtSX4T7gfBw1svZZP/wSnM+eXEm+Dv8xXueH877AGDOKHcPMoOzyRrcw4yRBeAKXyAHiHRhbch67j+MkXjEMXZ4tBH0xbuOfOdznC3oSbqJpyogpzCUMk94irsEXgG4YxBhP6EdxgO/PwCjGMi9+jnjYQTnzALQkYXIcniEPeQechDOGeJOhScB2YBt7mHWytrcQMJdz53BfAmF5znIeXgSOiP3ues4s/ALMob1cz/7C+MuNAPcQws+g4GDiATDJ1VfcM4W+4XRmc8RLYBc5lxhvEYewSfwsBvu8ny3BePOgC+Tf7ygJ/zXPxJAuAGaPcorh9EsqXiazGNd2Ab06k1ltQD2kiJXreirWfZDSCyeywoUAzANIFkoegBmIQw3VD8Ljt7KwxilBirzgjZEsdRqhLzW/qYaSaRm9e88y6wCcgAseNXwyYYxRnrk6BYGwikS5eMVmz21aLcSpepEiVVYXsl7ytJSZA6P5YWGaWvU3VKUdxSnibZL2pmFcKeoqCsuAGexakVXOSHI5ISbh9mCa40WoWVAX5tlU/XWsLbTlhVH62xvqp2tarwZBZBL9cYoUb9M1IuoAR6QA/nJRkJbn4ejJwag0rJUQwA1qdPvqVMfVa09rOU+l+G2irynsbhjOcjqbqjMM8W1lrKypm7s/VABY4DnUo28MGMCoJA9CkaA0oClGRJ6XW3URmyMW/1Y9SQErreyNTXyTcvVtrlikCAwPd5tZ2OAryzUKHoBhJNqoCQYE6oxMmoMcBkkw0bP7bSpRpxYiHSjl6lVrCstAbuhXgCQtZvs5mPHBoTDi/Gr7H+lFEErC7Viqj1TZTRStzWrgtD3HPqz/kKtYkvNsmMmHPi2b0aVRF3rCRoaUydWbA8eqNvfPLc+LbatoFszpsJmSINfT0eVRdC6LZQDohoa+ZbaRRgDToG/idzAgBNoVKpRwAsBePetx6LzQjfQO860nWVKGw1tJONWByCvDanf7alFOydabvS6auKRx2seZ1Yi3HptFyEknOJoZdyRknXVLPOkVBGXqhH1kBea+uwFjTx0QeVTlzV7Y1tlLVGehvPkr5DH7W3JwpkNHm//hMUfWCg8USO8j6d9J81hDwjHAOByZnh1W9FoS9sjNS3N1zVz93G1v+aUxl91Qo2JYZWjwYPOtGsWpVDl6+8pAEO9CuokxADzPSD8dpbteMKjKIQVA75RJviNogYI93xQLySD7MX7gWLA51C88JAASgjxRVFGYUaZxNsCCAfcAzxQFvk8z0A5wZKPAgwgQdHi84DjUKDn+81jRCEo5oTyj/LDZ7lg+fzecFRywlDQ8UKhkHKho3hwOXNJc/lz8QO6AduMg7LFe8wLBRTPPIodc/9SgHCUzH5V/JK5APqYHwoNYApgjaJHjitrhCYoSig5KA0oP94iziMQvPgdih4KBcoQQNXXwfMAdihSrBkghRfEwYZ7nwBkGC3whKOUeSip5+Gi3HteJ7yBIoOCx/uAARQnQlld2YLOKIQoZvAAireDcNblhd+4m1DyASN4+PB0ME8MCyhnADvWiGKKEgkgRoF73tcBQfjjjz+pt33fDxhfeF4hXmjm6WAOkABPouyjELMvKH/QBX7FKMFaUTzZTwCoK9vsETQFFKMosibODeeFMwBfAcKd9/gse8OZwBjAGCjvKN6AR2jAfJgDdGOfUcThV+aP0o+BBSUcwM6e4h1lvrx436ueAzhRcPk+yjdjAPoBiCjHvDwaAIMKIJtzyNjwjsncqogX88AYgVEFHoCGPA+jF0CKVAuAIvNg7w7qBTf974uAcAwdGIMAC24YgL8wNGAkwfiBoo5XmTUDBjkjgEXOBGvwiAs8skRswPsYj3jZXA/IV0WOJzx810E4/IMhhb3mB/rAdxhDmDuGFPgeOvNZj/4hAol9cU8gvIUcZH8BcgAwwDp8xfegOcAcWrsHlc8CjohIej5POLIdoxvGAICx69PIAuSKF4lEZruXHiAPnyCPvJc8awWUAUI5E4A9wCT7gAwCpHJG8H5Cc5OH/b6tjTHYC/ibcRkHmcJ5AujDy/A/XmlkCncDaweMQjNegM4vBQjnCs/zEMWAAYW7DfDH+eI+QM5ieGI+0IGILvbO84wxIrgXF5nN3npOv0fJcOaQC+wZxjI+z3P5LnwBj2DwQG7wHXjbjRQAVfYUWhG9w/5BR+5fZAiyFJ4HcMPjPAcDMzLYUzPgHZ4DLyED4EH2H5rzHO5I5BP3LrKI840n3EH43sJs3E/Qh31BR0AWAn5ZG+vBkIIcYi48j3MIL3Bnw9ueQoKsQP4DlHk+ugJ0c/5Cj4AvMJoyX3gWmewt97wOBc/jLoUPMdBwV+HpZ20YALiv2Dd4CPkQ2kx21WiG3P+X2+sFQfj//fGLXwSEh4IZhAKDVKiOTrW7rD6srbKuorOhVi1RM8LDth0qKSLEDRQRPoxHN+Q1R/HWs72YFjlqcEdRnCg3r2lq/97sZirrLWujFfU21KwRwp0LDyqqPtWUDaRSFMvG4N+RRvoA5ADCQ7ut4GEuO5nq9YYVCOumNaWNppazbfX4flEYCB9r1JT0Osp7m7bePJX6lmtMfHtdiYHwSLVy7VkgPITYF6rl2wbSev1M/dqI6q0RLYPhqgtiuFzXZIvWX1vKOniCa4rSpvqiGF1gx7TyUhdxN3jCDboBXgGE+KupwBUZCN9Mh5U221rOEhV5X3nWNxA+muQqDYTnShtDKpOGuhEgPACn4IEFIHeeBcIdIMcUmENIZ5m26qNKmm3dJMa5H8K8x+NttcptFdsb5ln/wjECzdnNRrn+vCC8AbCkEibF31pTZsxYySIleao0rmm47KreX1WEkYeLudYwz3kA4aYqVFEDgW2fD4THfXpzYhBK1G3NmRd6I08sV76exhpWV/VsQ3HRt8rlRGEAjg2Em7sXL3kV1VEQYQEID6NjiMGQFPc3QuZ2GWkjHVU/qmk7aqosMFpEakddNfqbFj7dSGNlZaqcSsEGwgl3L8wTbq3UolplTHJe6NteRdmm/b3RbOmWhrS2nakgQqG7qtHhIbWKQik9hZNYRd5VTvg7IDeOdkB4mscqkr7yZNsqqRsFI6IeAOGlJj5zTo1PnpGeuqyFtcJAOEaosd6enG+ri+AkcAD+7JzwAP4xnAUDQ72M1YgSJaaAYe4q1advKsHySaykXtNatq6p4wuauP9OlQ8c1dDxeenkhLKJhoqqYL0BeUC4F0wkvyTE7uwWHTRNbles743quR2FPTnheR7yLwERKB2AaS56vGQoXd4bGaUJ5cBDELn8UbxQ1FH4UHS5BFGSAHaASy5zBxJ4pzykGXnOBcwljiKHEolyiRKCUognBkCJpxVlCyWW37wHGET555JHGbE2WVV7FoA0Hl3mxDxRSAALKBgoqVzUzBNlEWUIRQJFHECIgo8ChSLM/Jkjc9kpEHTAgj/UGOl1Qw9YlEkUUjxGgAhv0+V54igrKNYAICz/eH1QTPjtIbQoUswZjwVKNjSAviiNfAbFEMWFuaOUQR/ohWcW7wCeDe+TTlEy1ozSxOdRsPGmeOEavKUoVXjvGAcPD4YWvodiAx1RcuAXeIB1YchA2WI+hJU64PFQZgdjgB/AI/tDeDdKu+d18hkMByitzAdv317vyLPO0AHBEtWy/48f+j8N+OLJIiIBjxCGCeYEMMDTBQhH2Ufhgz8JRWVe0IT5ohDDN3h+AG8ADOiGAu+F2eBJ6AVfQid4Dt5nHwDRgGPoz35Cf/4GL3txKX6zp9AFry/nDg8XUQeAGmgOH/HfGKbYY5RqAALABMUXIwqKP3MA2MBPnAH2D3CK4sxcOFduhGCdbpxBJhCOztn0PWROgHC8WCjMACOUaz7LewAqxoZm8IYXFjyI7HNwA02ZF+cCoAK9OQO8x3O9tzLPRpGHNz2/FKUdeuGlRdln/awVLzM0g6+Zrxc5xHAQckXpPrK31s8+Zk7B1yocnbmi9HN2AP/wh3tM4QOMK8g4DBvsIeABAMveAxIwOnJuvQc6wJC5siecbf4OPyBPkBWcHWQle+61EwCMnHXAkUf28DlkIXPCQALvs39uEGV8aAW/Q1dAIkYkPKLwKrIcQI/s9XMM32P4xPgG3wPe8IRjrILHWCegkXWyp3sNK27w8HE5C/ybKA6MlMhsZBtrQR4AJgFhRKFw/pgj/OVRKl7Z3vj0gAU0rYJPJjP0ArShE3cBdxr0Zt4YFpkHUSMAba+oz9+QfewB54/zAp34u6cncP5YD/zGnnn0AryIoYwf+BNZh8zxyBGejTzifb4HTzAP7kTOALKdOwW5A33Ya17wPcZL5s9cOZ/IPMAzxiq+7yHzyB/OLLQGcHNvAmAxIHHHIHuRD7wHzblfOYesBeMbQJ09hzbwKJ5wB+H8ZhxoiTEffvCicqwLuvAbXuZOY2zvIw8NoAuyBj2Bs4vB13vIuzHHU4nYOwykAHlAOroEdyx8iMGAsbnj4JdQhDFXhIMLzFcQcVpFVR4sE2UfwuH2+8gLgvC/X9qtju4Fjcxf5jqutfzC41eKSITlTqwLNzoqOuuam57Q9Ai51KXoiBV8w+FFDq/nHce4xyrgbVkg1b/xcCUJIbcBOKQ1YuRzLW+UWt3sqVb0NDU+opFGrHZSqFGLbQwvVt73MQgBzgp7H6/i3pxwIoKxIzD3bhopaUS6ulXo2kpXa5vbmk1THZ4c1TAAJs8sHF11QPiuW829e3WqTFvoc6hYzScs7xYDBRbHLFfRrCuqxTp/M9faGqFSmWZbmY5MtY1OOcWk4sTCsZm/vyx/3cLl8VJ7Bn3Ia+cnzjPLVyc8eZOw9CjSpfVS62u0LpMWRyPNjdbMG1zmhaKU6IJI3Z117BSPV6PMq7zzvTnK3IN9pfXECsutAcbzSOdX+uqsEvLc1ImpSFMtinoT2VAoqVdj7FlHKFCP5562WGEdu3nQUjMp1cFLTd7iUKrVLfLnt5VtphofqenImKqw/UJJTL62xU6oSwhE9cK04y/PO+e/8b5itCAGo0ckeBFpI0m01ol0dZ31bWlitKW5EWmEaIkcgRB41WhV1d9jYy332JK0Acm7IA8ga/5xit8BoItS1/s1rWz1tNwpVEubGhtJNd2W2hgkilKwFB59MDDnw1Ml6oRTW1m+wFO7vBDGINIEAxiGoUubpa7c7KirhpqtvmYnWxpNQ8s7vMSEd8H7VrUdu1nliU7JKY9L9WvwaeUJj3Y94fWPPKbu331aW587o4X1AMI3SKEod/v0fUFhtsoT7vO1v2MISGOl/UJlhoFBauCN50wSmVEndL/URt6zs54062rcf0hTdywqfdU9ih48JutDOCJ1rPJ8oBWzwKyXZlUbFJNmz/N6kYHwHrUR4ti8KlyEgHCUMEA4l5fnp7FSPoenEks7n0NJwXuCQsHnuLwJM0Y5A8BzyaO4ER7HZe2eWJRVFGrG4N9ckCh6HnrMMwkv4/koEigxAGQUUpQ6LlOUAMb0sDQUaJQBFF+UGqz+KMO8UJIAXCgxKAooTCgngDGURw/3RMlizL2tZNzjRrzSnmqf/+ztahb/fihoxRxRclEq8YahYDEGSg6SzQfRAAAgAElEQVRjokSjcONBQilH2QFk8RnPn8fbz2ew6qNwAY49XA8gBm1RYlBAWC/hfDwLTwLgjz1A8eaFUWOvJxwFFyOJK8eeE858oCXRDihSADcUG88DBaCh7PEefIHBxgsmoQzxApB6KLq3p/FWTng6WAM0BtiiCKJ0wYuskzmi0D7/OTsYWDp//qJ++Zd+1ZQ11gKf4i1CkfNK+IwLkIV3WDcKNcAOvkd5BoQDBMhXx9hARIOHTaPoAlq82j+KI/zsPZoBku59BowxBs9kH71Vlrc/4zfAgnGZB/8NoMZrxd5BE/gcJRZ+QtHlPQwI8DSfBYQD/vlvlHTvy8wZgt+JOiBqhP1i3/x8o9hzRhgbwIZBzpVdjCP8HTDnofHwjUcKQBPOLWfKjXNu+PlnD0z1gb3h614tmUgC1oNiDqgFPGO4gI9QyAEFfAYDBfPFy0guKfyL/OGMYYjjTHlqB5EwAE1kGXzJuOaFO2B19DxDHw2GTOYC/zJX6IzMw/vGOUY2ITM5J/AfRhEPSQZIwS/IutB6jWcG2YZByI2JnHuMhpxPjHWsGfDOmXcQThgu55k9QL6yP8wJ8ASg9nQWbz+JfAHEAMYAfBiF+D4RGgBsziBnk/0kwsCBEHND7jAP+A35zVnBWIVBzp/jnTL27j/Ai3E594wBCGfNnDdkFfyIYckLvGF44LwiK6AH++UFw9yjznfMmPQvBOEYmLyiPgCX50E7ZBIGZwwZ0JRoFk+bYk0YnrmvoAsgnHvKaeRRNuw954J95NyxjxhJ2A/WDy9jOIF+gF0/A9wDpBYgV7i/AKLejYC7BO+2y1z4hxeyGTnAWeCZ3Jfctdx90BQDDHOE9tALIwL7zp4gC4iOgUeR+Q7MGZPIAAxJnH/mzf2Ox5t1IN/dE42xAHDO/kMr7gZ4Cf7gO35P8znOL154ZBkebC9IiLyD3ozDvrAGzrxXr3e5AH35N59DNsOHzIc7HNkHT0N79pFzwl0V6i0Uys3xlahHanGVOsX55+el/HpBEJ7lnV1EY9pAUHkISzY7RdV0ncroEP6JpZ4+98yyhYqfODKvE/OTVnCsBog2JT9ow1anulKkldCXOoBMQqLDi/wjcExqxafwNiZxTatbHZ2+sKbz1zc1FOc6enhW85MjmmzQiQg3XzVGVWTN6623CL2xCs2FgQ4L7sVba+2fEhVZqe2YXORIlzfW9OjZm7q+2tWRdlN3Hp7ToeGmGkmhtEb+aqbMqlUDfqmiHfTAJAmecGt/FVUtyqzNVRYugzxXPxk2X+3TNzf11Plb2tjKdGIi1d2LhzQ9lFrYuYWBm1c0UMKKyFX0ydJ1qyoe8rXTyhOeW945ofTsymZCi7JcTy3d0tkLtxTFDb1ycVx3zI2pjdO2oLAcoI9c6l3WrhnQJ81go2pRFsawGunmwabYGt5gaU0t3dzc0qPnl7R0ZVujIxN64MSEjk63KrBLrjLV7Qml3jNGVcIsjBHma+uoqoTHVmHeYtC0obaurK7p0fNXtLLS1+z0jO47Mqa5kZplxtPRencdu57wmvFQ5QmvKpSzshDSXyg17xkjxrqe1XRhaUVPXbmltNzU/Oy07p6b0GQTf2QIbyZKwlZve27cr5pXfy9qxgt+SELeea6UPTdzg3RhUzp35YbO39jQ7Niw5mYmtTje1mhKOFg/7Ad55YS9R7t7mlh1dFqvtYJhqTovbqhKolAgsJ9Lj1/f0pmL17TWj3X3sZrmZqY12WiolWeqWaGyvqVX4MmHOlRHJ2S8nlNwLlEnpqd42CcMSCm8kJXq//1ZrbznH3X1Iw9pZrkvURmdnvVtryVgp2CHT0PFcw9J99Me2vNhVHPvd0JUDPnsZaFenKvfIImg0FYr0ejMhEbnZhT971+psYlxDc1MS228ITvNyIMcIrffqr2Hch4koVCw7yCv29Erbm37rL5cYgo+lyaKFUodihiKu7d/AahwYaLkASgBeSgTKPihR2nowcyFjoLLiwsQoIZHBADCs7hIASFcnN6CCqWAi9YrPjM2lyrGABRolBqUCAAUHl+s9ChCXJ4exsxzASUo2t6ijLnwGT6PMozSgoLM5/A+A0K45FGO8Jih4PLjoasehh9yRQ8KwsmKCvPj5R5kwBfKDDndACQAM6AO+gKwABp401AioBcgAjqicENzFDW8E3hNAHwoRShZgDC8x6yL8EYUe8AWn2EPUJhQXlFCWL8X/wIgoDTh7XAvl4Nw93iwzyhJAGoUYZ6L9xFPKDTEQAAwA8Ri3GDPABrsGyCRz/JslC3WAx8xL5RvlC0UbzxbeC/wdKHQofCyf1+q6ujr65v6s//+/5l3BdABDT0Xm33GYISSimEA+qDUwgsAJYwf7AceI/ifucEzXoDMzw8eQbzMeHZIiUARZa0ohwBUaIEXlHOFZxN+Rrn01ANPB0CphUf4AchhPGFPANsoyIBhaAXPAPLx4DEHFHYUXgqnMU8vrsaYgGEUbeaHcYY1EeHgXjw3JuAxY178N/RBKXevNPzp/YDhN84toI4XwAW5ANDEEw1IQiF2w8tBZCW84rICsAatGJfoCXicZ2P4A/TywgOGtxCjCjwJT8Pf0Iv5oYBDc/aZ88ffSE2B7wB30NdB+EE94d5hAp2Uc8pzmStGF8aFfh4xAV8D2NgLzil/w6jDeeJ8wZOsgRc0x7uPVxO+4ryTY4vMINoAIwOeTcAxxhJkFnQD1EEfnsOZYv2AS+gDmMSwCkiBR6ETvIZsYe8worJ3yAP2jvc4L9CNtTAO+8E4yE1kNPIUPgXwYUziPLN+zgsAnO8gs9krohCQFfAvZwiDCmsDWAN+uHeIRAKgsU/INubG+8ggziefZa8Aiewf3+PZHsUT+rzv/27GadDvh+KKXt2ePWFt0JyoHnid/0b+cl6QeYTOeyE89pTxkRfMi8/73QFfQAsvfMc+IQuQ45xb6ItcIHqEfUFuMg+eh4yEt5FX8Ao/yE9kFTUikM/sL+cQmc++QDOMF9ynRDYwDjwJv7D/8ATyBtnMcxiDffYuDYyBDsA6OWN8Fp4DhBPlAB+xDxgFuKfZW3gIIw9yx3PemScykveYG5/ltxtLkIvII+QXMgK+5LseMYGOgEGHvYbW/N1p6tFp0InPeU0SZCJ3HWAePkFWMneMC8hFN7b1etu6tXIz4CpqWYyN76S3hKa8L93XC7coy7e+YPWhurCD3dAD2nqFF7meuJ7ps8/cUrm9qjuPHdGpxSmr0mzF1kLZ34qSVRVko7j7KynK9lwQTmgC3nZKPKda29zSY5c3dO76llVHP3l0QcdmhzSShoJu5J37YQcE+mjWUcliVwGHQSCYHxYQTr5tARihkJh0ce2WHru4phubmY4Nt3Rq8bABP4BVWDnFunaLT5FfG9y5HZtnqMpOiHpo/WXgtSrWnMVt9almfXVNj527qY1uqTunG3rFsXnNDKeKihBW7tW2Db+awQNAWKpMejutvaxdlfeU7m5QycnCxXtxW+vdvh56+rKePHdTab2t15yc1d1HptXCw5sFLy0V2ENgPq8QJmy16qOuteUKIDKMYeP3Ny30mzE68ZBubm3q00+c19kLqxofn9ZXn5rTsdlh1QklyXpWxC3kfO+icMC8PSuiX/jzjJHRUx1XM8BwSJduhT7hV29uaX5uXg+cmNH8aN3MEJGB1JBLTR2Aqo5+Zcjx0OrdnPBQj53xWR9pCqmWi7rOXLimR89fU00dLR4+pPsWZjTRpP1bTn+T0KIsISR8F4TH3qKMsa29WFjjzhiE7qeh9/fFrVhPnLusM5eXNTfW0OL8rO44NK6RWtUCLe+ppNe4gfnQggw6hbZzuLFD7ryxglVH95dZqZTl0qPXOjbG8nap+xdTLcwd0ky7rSah7TY1ChYCV6mwX4WMk4JQMJr3tQ9rMG88a8lLdT98Qet/9iFd/NCnNbOcKR1qKUtjbe9Er9gB3sn/dhBuBrodyRErJxIlL9VI0qpFTqk+hruy0EaaqdOK1cNAtDChUw+8UjMP3qfsa6bNsETthB0OwqpTdZ+heKp1fq8MC1APQ5K/9hPFdLuC8JgifWVpQI4LGo8elm/AAYohChOKBAohyh+XNhconmguaMCbK/CEV6PAoAiieKCMoJjgkfEQW97ncuQiB/ij6HBxctGiDKOQACBQUFCoURY9HxmAhELJe4T7otAAdAAoGADwHOBBJeSO7+PlQjFGuUXJAQgD/vEy8hkvWgPY4zJHmeF9V2j39o09KAgPcjjk2/ODAorXAaUVzxTgCkWctXtVWJQL1sD8UGxQLjEqoOTicUExRSnEqECoOmAJhY594Tn88FyANooUih+gHkCJQsYeMAb7BwBmr1DE2R+UFQ9Lhp4oNuw1hhH2AW8YcwLEoZACyAAFeH8ArXye56EIwT8o8ayLecBTKMt4IhgHDzDjsx/wGAoiypxXg3bPD4YXjBXP+zpg2HCeF3rs0ScMIKAYwnco04yL4gfQg1YeigqNmZvnZ7IHfI91sjZ4Bk+RV7IGhOIBhD54odhb1sz5QfnlfT6LgQL6QBPAF3uNpwbwg+ec/waoQDcMQ3wefocXUDo5Y3yGZ7GPGGzYZ1fMAal4Yf2sYHziBz7CMMM8WCOKKusHiAOG8MDBp3wPDxJjMba32IJGgAEH6awNcM+eujcaAw2ePp7pFcz3erYPotoyPt+FZ5FN0BsjD+cYuQNfeD4+e4KRCcDBnFkboAD+RXnnXAAoUOrZJ8A8tGOf8AyioAMuOe90lznIKyPtKU7tXEEHAA/ACt7G240HENANyOG8AniYC/NENiKnMFLCX8wfUIX8YY/hETyo0J4zCDBiPewjZwO6AAAJ44ZO7B97h7xDPiLP4TXWzb5hDOLcYigDMCNzkXvMFd5nTzF8Mi94EfmMLGfe0BswjDzw6twYW+E71gMdmT/yGyMHqS6AKsZBzvLytnnME97hjuHZ8BxyGj7lGewD88HohXxiv5FhRGggN/g+shpe8BzioL6WOjAIp3GMtU/dzev34qPIaby3rJv7Bf6GtzgTnDPOFIYVQB7zYO+YE+cJgMm+QQ94AhrDcxhHvJ0YtPMaCzyL70IrT9diPPYYg7NXIme/oAN3JGNiKPP7k+9h2OaZAF72H3pCd84PBjJ4El5CfmAcRVYwBuAfvkHW8B6h5BggfU4YHElZ497m/iaSAqMBchS5zXegG/cxheeQCxiJMApwp0EvjM3wD/wNoEfmoldAN2jsXR2gHfwD7zNP+IR1eji7yxTkEWcBQxoGEvaB8wF9oDeGHvYKGsCL8C3n8GMf+4je+9d/abKKNcKjGBUA4y9vEN5fC1XSnqvZ+nseJpvnKvCEr0ifOntLvdVrOrl4WPccm9dUHYAM3Ku8FqYo7/ZxrHp8BRC1B4TbZwzsVnG0Saq19U2dvtbVmWubVs36rmMLOn5oXGPElVsrr72ekT1jeJyv9WaqNHWADrG5AJwyshBwctsvrCzrkaVN3dgqdKRd190Lc5obbqpOASuTCwCzypWPFp8TpwweDODO/Nb2m/UAE6oqVtZLHBAe6YlLyzp9dVObeay7phq6ZxHgx7MqELpDIx7DM1hXBUAM9DFnEmOrMSjqVoH3Mh3WZi/Tp5+6oCcvrSptDOvB49M6uTClNv02t1cMVCrFy0qYR/DuBtpDn6zqjW2Nq0KrJ36666H9E6Hs6YjWul196olzOnNxVWPjU/qqu+a0ON1SPetKvc2Qr23e4z0to3bGAIgzNoR8zhisg3zSdFRLK7f0MH3Cb23ZBfSqYzM6NFwL/eD7nfDsGHpUnnCbayjuZ6+qv3agjUE24uXD+0lNt8q2nrl0VY9fuqG07OjI3KzunZ/SKFPnOVsULaP0duPZe+p92e2WqAceqsrRGQ27m1KjbeNc2qzpzMUlPX11VYdafR2Zm9HJuQm1AOHMifjYmGdApz18Y0aG6mVjuCu4siqbrSYYfZ5YzvXEuSu6uV3oFVNdHZmb16HhYasXUNU8N2NXKGFezdX6kVX0pxJ/aKZe8XboO9h5/5PaeM9Hdfkjn9PsqlQfGVZeS7QKn/rUqsJswWAUHmDV1/0DZaxaXFONKvNFoX6emV9+KyaiROpM1lU/fkhDc1PKj09q8b5TGnnFgjZmekojUkwi1a3lTKmIcvikHlhLtyr1xKJeQjd6PvvFQPiuUWCXrLcjCPcu7t6eiZBlLi8ucACGVz5GuQSA4f0AVKC8AhxQGFBK8Fp5bi0gF3CBAgmIwbLOpY+SyGWMx5QLFoWa56KwAGq4gHlxKaP8oJQCNFEmURyYE5c2ShifwarNZQ7Q4wJmfoB+lAjmhnKLNZxLl4sYhYHLHYDDuB6e662DUJaIBMC74iG0bnk3djugJzyEUAR5BC/yg9KKwgAIwlgA0KNqq3ug+e35bnsLz2B4YC0orCgUKHHQBqUaJYd9QUlj3dCD/YT+AHeUI+jHd1CQeAHkAG4AMrx0KLQ8lxdrxlCCh4r5MicULmjCPjMXN8J4TjhzxvMHCMUTxndQtgAmKDr8N/vIPqM4Ao5Q5BgbZQ8FmzOHggnQBcyjFAGuPLRzj2YQ/nlAEF7kpTY3UcA+ZsYQFGPogXIJb8JD0NHrGaAUohizb7wwTLA+QAkKJp4o7gkH6SigeKZQnFkjCiB0gWYYYAAZ8DChtZwL+BuFFrCBMgm9HISj1PIeCiWAiGdBf4+qcFpwFlGs4QGAFl4z9tpD5zGWAFQxYqHAQl/WA+DkLLA+lFvAD3TgbwAovodBBjDNfI3/y9Low99ZJ/8GfHH+AYysBxoiNzBAoDhby68q7PUL9u+LvME4Jn/3pEVxRgHVACEH4XuLJ7J+DG4YMgD/8BpgFz5izQAMQn6RG96ODb5k3swTGcV5srSE0Ad236/OVk9pWrM959nIKGiEwYwxeS4vzgzjcyYAI4AS5sv7gA3Otofmsj8YtthT5BzADQ8xfMO+4B32fGCMYMwfvmV8DFjIGOQb4BWZ4P2dOXd8H35gvzlb8AE0Yv6MA99jYIXX2GPOCYAPYw+yGiObpx8gWznTyDDkB+eZNSC/OSfsG3zraUbIHcaBbwA+3COcF54PIOX7gH3ODf/NOcDoCB9iBATwsq88A8AIDeETTycJ+3cwT7gVd1UAZ8g+5Cf7xHnmHuMcMldkIMZO/hua8h57A48xF3gdmrM27iHOAi/WAI2hJ8Yezhryw/eLcVgX9GVPOE+siT3jfPPf7D1GC+44ZD60xUCHAZy7ledBZ+hGtJcbColSY28A4ch7ZB974QU/mSPPgd84VxjlOL+cby8Wyrr5DjISOQZPQAfkFXwCP/Ae++UyC683vITBh/VhGIKm7Bu0gW48i/WwZvaRlCzmAR2RJRirWQfyg8gOCs+5/HOZDG09/YG/sSfIVGiA4YI1MA83sDlPv/e9f6nf/b3/os985nO66647zEtP1MbkxOTLG4R3K/PGXnd48JfuUWSr/6ZX+OkN6eNnV7S1vKQ7jx7WKxZHNYeDVhLZaFSOtrDzcGPbTwdPWvVfDmX4bx8D6OT+7dVOoYdu5Dp9bU31/qbuPj6vkzM16xOOauVj7Ia+hCfTRsxywqswdYczpBrhQGZN29U459b6+vTSuq5s9XW0VdPdC5OaG5JGCNOtvNve5ZoO6KE2OkCAUPQwV+vFXJkaCO3FG8l6gFVk2T91va/PLm1pNY90ajbVvfNtTVD4fc/3AoXwjQZvOs/rqm3Pcdq4mQE4S7gvocndlFZu0ucubOj00rqiekuvXGjprtmGhsG3OwHEld5U1az3KASK5jm93Stque3Vupj/ViRt9KVPnVnWMzfWNDI2rgeOjejYaGKN1RrqKWToB1BkVeKrEPIQH9D+omMQjUBwwbqkpfVcj51f1uXNnmZmpnXvfENHmjzfOlM964VtxXLn9zBnhQ+tx/feF+YGzDbU/r+4XOjM1XVF+YbmZyZ193RLs+RTV2MYnq/2z8xBe8fwTnVVGLePwXfgNcY4uy2dX5IuLPe00NzU/My4jk5GxrN7obvD5b17Clfhuac1XegdUBk0Kh7AvMNaTncKPX523QxHXzkZaXFuXDOtXX6CYSzGpOoT7uMGXqDlGdwf2rlZf3qMAVmpzb9/RDf+6pO69olHNblSWmeCbZVqAYZ9d/eA8C/WoqwVNdQq69rob6lXZMoasTqTDcXDTcX3HdHQAyc0dHRWF2ZS1aZHNTIzrKPUL7D6BIU2zcYS6t67rKDmPiH0pp+R408P+9reSIHdHbfvPE9E0+0IwgmlpKgQlzeKO2GqXNgoQihTAGPvNcwlzIWJ5ZtLH0XOe8ZycfI5RDiKFxcoYB5A7FXP+RuKBVZ6D3cFZHCJ7/XQooAADrhcAeooX3iNUEJQGgEtKBNc1FzyjAvAQMHBy8rcUXRRgrmQWRuAl4uel4e7efg3hgFAB0oCn8NzhELD60sFwr1VF54BwDAeBcANHui9xY4cfDhod+8aihKhoihqKHrQlTBtFH4MGnwObwhWfZRI6ATQZw/wcmAsQVFHGeGzKIUovyjYKFPupXAggULFeHzfe4ezBp7NXuE9BrwwnufMo+B4xXf2B0DAXrK/gE9oy75iHECRBAxAa+9XzNrZAxRA9ph9hFbM+XlfBwXh2GKV7CiMGCcwKADEUHZRDgFv8BHAibV6vjj7gfHGeQ/gAcDZW9AM4wO8z3NRMFGyORcomjwLAAXoQgH28GeAOcYLDFcotgAv5sE54/Mo7HsrjENTP2ucTegFzTGmcF7xYrLXPNdbRfFc5oMyz9lF2eS77C/eKMbgO15MimfBM/ACf/PCax5BgQEDL70Dei+KyP6xzyj93srKPfY7xQ33AW39fMJPLnuQBcgMaMweYSiDb/35KPmcdc4Sf8OAg9EEAwXyDMCNrIJfkRH8Zo2cJ/YJXoY27OdBc8I9HJ31s9fIUfdgslwvbMm64H/mD43csMUZ4TwyT8A4c2Ue/MAH7A30ZH6eA4v8QGYBavG0A1RZB7IOXkImYEAlqgd+Q44CTDh37BHPhD/ge76DvGOv4X2v0O1GEPgKWUI0B/vgEQp8j3sAnobeLge8fgBAnKgDxoZPff0AbwA748A7nBeMA8hhB9PsOwZWngvQZA08l+chH/g3++xF3zwiwuTnvyAnHB3EOi71MKiE3HLkHXTkHnEv994WW8gnxoPegEWAKHSEJ9ln5CbnjGexFwBWZJ232II3vJUgfIjMRB6x/75+AD3fwYgEEObMQS8+y35jDMBA59XY+R7RA9ATfoGv4TdkDLTj/DBP5sVa+WEdeKKRzy6zMJDCL16wkjWwN25UQ74g0yxypF63z0ELbzHH3viewT+cNc4i8ga68CzuBWQLa8D44jKCZ2IcQD4B4BnHI/MYw88T/Mm8GJvnIePgIXLl8Y5zd3i0wl6xw/gf/dg/6u1vp1DhX+uuu+7UT/7UT+oN3/YGTYxPvMxBOOVkPcC7cjJ5Ma3gbQyF2QwA9ks9vlHqkxdW1Vm+oruPLej+I6OarQeRWLNWVwHeAburgHBrAeVKspcc4zfPtD7BFI+qAMSttUwP3ezq8Zvravc7uuf4Yd0109A4gCYCsIZs6RBuXiEkC7sFFHnRtKDII9rz7Vy1lFZepbpW5CvSuVs9ffrKqq5uZzoxVNOpI5OaH4o1YhXjgueZz/MyuGK9zXk+cDmMYdHvrvj3slBFHlBGD8hSOr20rU9fXNFqJt0zU9f9Ryc13aBYVabYvH8hXN96awO9rCVXadXMQ0G7qqCZ5dEDrPEwSr2sUJ+83TzSwxc29NilZZW1hr5iYUin5ocN+FkvZfIpbfugRejfjeeXt6gqH8IfQu/rMJJUJ5S/jNTLpE4t1q2tQp88c00Xb65raGREr7ljXCcnmqqD1Qx+Vt+sxjAgXhBOT45/8znF3wINa3FhVcIJ2V+JY1292dcj55Z0tdPX9My0XjHf1uJIqnYktbDOO29WnlcD4pWXxJR7CgfaeLsojH0hT71bRrqcSxctsmJNUX9dczNTOnVoSPOtxEA+xdGM1uToVwDQ6uL7GNbTumqVZVQKtMLogpO5W0R6erPU2Ss9XVqhxkBfh2cntDgZazQJ3lv4FZ4JSQcBRJrRgzaA1pe8Z90EAkDG5BOGIcebgm6YZx5eznX6mWu6vpnrq+fqOrYwa4ajZlUoLuuTykARt0ALNxBxJgM871t9hOAcJz0jtZzw3gcf18pffVJXP/GoRpcL84JvFLlGk72FMipDC8LY+oBbpcZqb+hygBEsUtQrtKKuykaq2vy4kpOHNDw3rfZX3q1ocUIaqulc0jFgPnloXIctbQHneqntiOcBwnekj+2PtzpjCUVKNIubfZ6tWb6YQDishdjlAuQyO/3YaVPODs0d0ubGpl14SUIv2cwKmExNTmlmZnanp7Erma48oUyiSOIJQmHAwgzY9JxxlAxCjwEzABk8z1zGKDxcqFzuKAiAai5gQi5RYPCEYKlH8Ub547JFWXElcmiobYr1/OH5EJapyKzyfI5LHWUWZYOuGkQgWRAOchJZWuSmjNN28vDhBVNE3Cvvla8Dh7npah9IojIbodyhOPj6UCAJ1WPerB3aMJ6H16EUeUEzLzjn4Id94TnQBjoATq9fv2aKMYrK3afuDp0zKs8jCvr1G9dNOTlx/EQoslfkJvMZD6DNZ6AXAAzFsVav2d8Z58rSFV26eMlqKaC4bHe2bW7wxNz8nE7ecTKEf1a9mj2PF/CDhwJ+CsrkiBYWjux4w85fOK+lK1c0MjJqiiLrCHUHmkYXQAxgBr7Ya6D4AqofEIQHj1eiza1NtZpNnT9/QRcvXQx8Xgt5+4dmDxk4wojhin23u60kSW098DRzZM4omcFQ01dKj/GVVfvbrZVbunH9RvDgR7L3xkbHbJ9RqnnfCwvx/Y3NDV1dumr8fO36NY2OjBqd4fvQ0oeq3XWjJSHZuVsAACAASURBVHPnWf7iOYwHzdIkNRoDtvlsFEdmOFi6smRzgKdRdlHoszzThfMXbJ+8dRnnodVs2RpRghl3bm7e5rDd3Va9Vjc5wd+Wlq5obW3d3jcZUVUZfsW9r7Cz1ocmSfqsUOH9nho7a6aPxTtea4wTAIh2e2gHTMPnDtI558wLQMD4/MDDN5dv6tKli1q5tWJrnpkO3jv3AF++cllFXtjZCECGorO7EU77m3Ooq8HzmTfyCb66cvnKTocA+Bs6tdotozf7NNQesrNFTjLnCNnJeb108aLJW/bj2NFj9lnOt4Md5mRGlosX7LvIPDx49UbdxieiB6MdnXgAjfASoA2vLgAOWYphFPnIOXMj5p13nrQzZ2C031Oz0QzBoVQ2L8tQ2+H04+I8sA9jY0QhjZhcdQ+m6alWF0bGA/D1ufPn7Gw0mg2TNXeevHOnJRzr5zPsn4Oz0PECIDtuZzGsnb3Otb6+pkuXLtsYrMujF/hOKKpHBMXBPOEW4FlEds+Zg4y7KIqNnreWl/XM2bPGP/DI0WMBeMPvFrWU9bWxvq5nnjlr82denKnhkWHbG3iiu921PYe2/Pbcc+babDREmgzPZO85r8gOeB9aeS40Y/n3kPfs3dT0lBYOL2h0LLTe63XpS17TxYuXTB7w98UjiybXkRvcH6xj+dayzT/I7kizhw7ZONCZ96Cjtbb8p0/trGmvjLf1J0mVarNier2B8Vrd7vn2UNuexxmrpSEikflz1rhztja3djoREFkRcutzOzfw7F7DM7QE2HvEEnzlkQ881z3jjM9ecNc9feZpk8kPPPCgpqYmFdtaq7pfVj2fziyP6vd+7x2mq3DH4GXHmOSt8/Z37l+cn/pncsJ7u/6jKozV4G0VboL32xQnAEcv1+dvZfrUxRUVazd0cmFO9xwZ1+F2EjJ3DbgEDxo5rl4dO6kAlOV0B7gdcq+tinfIGzZVK4q0vNrVp26s64nVTU31ezp1ZF4np4Y0WQdZhO9bGynDXISJh1BzRVshr9yKpgGdw1N3CsHBcHHTfIJnl7f10KU1Xd8udLyd69SRGc2P1DQCtKYQnRVNqy6FKITAG9yEqaoxjEYVZldJ+DqfL9WJawaaTl/b0iOXVs2bfGoi1b2LM8FzaaHJwYO8d4wwz7AuCniF2QPYWAPl40PRNEwQW1FN671ID59d1RNL1xTVm3rg6JjumRvVaCylOWHzodQ31cWDwSKEvFvGO8XB8kSx5eREypK8auvWU1LSSi1Wt1bTtY1C/3jxuq5dXTbB9fpT8zox0bL+0g3r9w6aJGe68t5GXngvXOiBVgF8ei41tLJc9TLSSlTX9dVMn33ysq5vbOrQoVm98siojo7UDIAl5M+7seBZY4TCMLyKagzWGnLbg+Jurb+U6HIhnVva0BMUZut1deTQjO45PKTZVhS6zVd559Ar5J1XMy6rMQyEV3nnzzMGa396q9AT567p0tq2JuJYd504ohNTsYbKvlVGpw4Ae2r53artGIhiH+ML1lFliJTsC634Yj28nOn0uSXd7Ej3T8YWhTLfxqhT9Uw31gmQnxBwLsUAxPGyJ+opVTNg3pB6QOhAv1D2gcfV+8uP6/LHPq+hlUhlu6UtiixanrqHg5PbDiAu1KAVOf+Gj2gHWBbqWJU3cvQKXZtIVZ+bVH7/gspXH9XQ/LT6C+PBoEAxxs0tjTXbOg5w25vg/eKUrV+2Wee08asqSiObuZRRklH08X4QsouyB0ihOBUePVci8IpQrAWrPBZ6Qnq5BE3RI5QQT1QVigpgxQPOJeytory69xcs9oDtw748xAphjtAGgABtCA/Ho8SFz8WPVxtlBSWC9Xt+8f7nB78jT1/sr93Q/X2v5MAgfN9PHnzwdqUAaXEHeZnGebDw8oM8/nb+bJHHO8XKkLfkXSNTST+gcJdHH3nhTUqOusPndl7XYG4DCuyXAtzAgHN0CgwC6CEYJPD0k96F0YP0HaLIjh87XhlxDmqE2+9sbo/PDUC4obUBCB+A8JcnCPdCgla8kJeFjdCbrdD2Bx/X2l9+XJcA4auRBAiPIh3awrhCazhZQbUQ1l0ozUPbNVrBBRtOpDyNtdoutDnf0tCpo1q4906ld81re35YeT3Rjbin0kLPC0XrWxprtXViYV7pAITv+4ag2JgDZUAz3hQ83ISbEW5NiDMeN3ILCUvzfEA8LIRPE/JOeBqecHLQ94bneREzvI6EThKujcfDe8J6NeoXAwi3NJFM5lmkUAxhjR6OR84mIeV7+5EDwg8SthtoMADh+2bcwQdf/BQYgPB976GDcL6AbCaXmpB9b1foKTfIb4v8uS0Nmfte7uCDAwp8AQV20rrixAz8AHKiLkgXwSiFDkJBx6OLR83Bi97hUXAvVXIOQPgAhA884S9jTzggnEQO6rY5CLfKpFmhzoce10oFwocB4a0Awhc2aacWAHjon17aTztJlff76mxtql8Wag631Z4cU3JyVrVXLWroziNqLhxSOd3S1bSrjayrdZK6KxAeA8LxhB8ZgPADXThlyNXkUgM04gEnFxYPODnfhLVhXfa+vHt7EBNyST4pYdAAaip5h5DbEJLJy/POuCzx3OApJveQsMfnFqbamfdtqkASNUAONJVpCdMmxxHvN94oDxv2Nfn6D7QXAxB+MHINPv3ipsAAhO97/wDhyGjkKfKZHHLC0imARSqMg3BPATp4LvW+pzL44IAC/2oUsHB4InnjWN1e1+oTUBUegxT6x3d953dZ2oCB9Cqt4V9tsl+GgQcgfADCByD8ZQzCLZE6p0J98GjnKXnwVHAr1PnHx3X1PSEcfWw5UtRuaTuKNLsVAvutXWFVCc/KJcSy3LUb0bbyibam7ljU8H3HVLvvqLr3zipqNRTXU2txtpltW6V0QGOc54pIV9nY0mirrWML86oNPOH7F/8VCPcQcwqvUCiIIl4ASvL0AM0UDgNYogTurZJMzp3nlfGbsEheXtiNXFwPlSSU23IpWy17xhf1FN+WIDyyPuF4/QlDJ5eb4keAcHKwWTuXPkYGL4J0cCA+8ITvn3EHn3zRU2AAwve/hWWoR4FcpTgfAJx8YoqiUQyL3F9e3mP74FXF9z+VwScHFPjXoID3zbF6DVVPcPQIeB4wjsOAGhv83cPVX94tyvJBTvggJ3yQE/5SzgnfAeEVqM6SXRDe/fDjuv6ej+vKRz+vqZuR4mZL3Sja6cdN5HooIEdLt1JbSaGonmrt2KiSU4c19orjyu9bUDQzqo2R1AqjFPyP0HMrCkfntEJRTl2DQvnWlkZabR1dmFeLXPLBa18UoIIB1mWvHM6/8Wx7biFFehxYmtGj8sbwcAfRe3PAHYB62xEuSd7jsx72brbLKmf8eSd5O4JwwtHzyCq4EwGA54nQevK+vQq5RxM4+N7blmlfmzHwhO+PTINPvTQoMADh+95HTxtCjiKbkUMYOJE5pAt5NNNOHY4DVxXf91QGHxxQ4F+NAlYOuoqye777lRB101OsDplVCPtXm+uXY+CBJ9y0yUFO+CAn/OWZE/58IJwCf3jCex96XDfe83EtffTzmrkRKQGEU6wvDVX5iSRvZlWRt7JQPtrU2OyUsq86ofRVx1Qem9L52Zr69VjbjdDOz8ryA94ySpqTR07qWwDh/c6WhtttHT08r6EBCN+3/LcygmVpih2XGl5rDydHoeMFkOY973XtrZXcw40C6JWNHZh7PrgDbv6+t1CZF4F7sYBw1t/rhjxv7yXtLV94b69n39t58f7BgPjAE75vxh188MVPgQEI3/ceAsLdy+25sRj/XEaTC45c4scMoBFVrF/aAGTfxBt88CVBAe5V7lQ6NZheUXX6QLdot9oWSZn1Q294ulSMDNOX6qV9BgYgfADCB+HoL+dwdOtLnYbue4C1uFBSxIoozPb+x5T9z4d0/eOPauxCT0WSWjX2skWLt1yduNDmUKrG2LCymbZG717U7IlFla9a1PbciG7VC51rZar16S0eVT3WSyvgRrcEax2W4RnPrSXGVq+j1nBbR+YPa5oy64PXvihAnrPnMTt45L8dPAIu97YP4aHPBdB7c8D9onSv+QuC7S82w9vRE25m9YNVc35uVICH83tkwHP/TouZl0p1dEL3yU8FFHiKAqkLAIfnS0MoSqreVhEuUch/fTl4MvZ1SF/kH8J7hcJs+0m9iKK09nppElI3XEZ4pMwXNVy9jKujH1T2DAqzvcgPzWD6AwrsgwIDED4A4QMQ/jIG4YUS6z9eq7rGFLQTq6qj9z74pLbf8wld+NBnNHI1V3N0VOnwiLLuutaLnlZa0urxcR0+dYdqX3FM6cKkGhOjKg+NqNeMtVH0dCvqK80j1YvEvOf0EAeAJyh01tmP3vABhG/2O9bTcmH+sGYGIHwf4jt8ZG/VXcB26Dcaipo4GAdY8wJQ7VWQn+sx90Gfq1TvezI7D6DS321oSDkgCPfleGg+/+3g0r1ZDkLsfesU4K02D0y12+YL9KoHhHsKAvwDL3kEgfea9QmHKAkMEM9egoUe3o58cNtQ+kUyETPShraFO/xOq898N7TUz8YLRo4MQPj+N/x2NWTufwWDTw4oMKDAP0OBAQgfgPABCH8Zg3D6hPeVquF9wunhSjPxfqHu//ycuv/js7r68UfUuJ6pbDSU1WpKN9eUzo4rObWg9dcd1cSdi1q5e0rF9LCKeqoyKa1KetbvWVh7VOAFD952wtEpwhZb33YpLwtlZW5ela1+8IQvzB3W7ACE7//ygrZVf3DCq6mOzm8KnVDxnHxDvJd4MR2EO5CkiBuf4/MALoqVUaRsL9B0UL//CeFqf2mAcMCn0wygSR4n3mFoCSAhr5y2ZuTc88LwUau/+PuakjWS9QPogne89/y1a9eMV6CJ8wp/t3zWpNjJ4zNTRFXh9mDh/AfissGHvwwUcGOTRduUsr6+nAPSX7Y2e6LmxMTEhMbGxmw2RN4gP5533wcgfP87drvK0P2vYPDJAQUGFBiAcKzzWyojwhATZVFitvlYAIHKYzHICTfvDZbuLEqV5Ini0OhZWTIozPZSLsy2A8LJzUZY4KFm7/uFOu9/WDff/xmd/8TD6q1m6rcb2mrUVJuuafLEEU0+eErZg8eUTAzr6lCuuFkXZd3S7Z7q/UKNUqoXkXLF5m23xxPKCNC3H6nMC+sTjie82+1YTvji4cMaH+SE7/vyIiecF4CRHtiPPPKI9b8+d+6c7r77bn3zN3+zTpw4YYoxYMlDqfn8Y489ZtXCn376aVOmv+ZrvkYPPvigKdR8zr9z4H7Zt6sCeUBPuOfBQytatEFb2r4tLy+b0YLK8/Q2hb4AcSuOF7bjRf6KRKtC1sPar169qkcffdRayXj/9NHRUR07dkz33HOP9Z4vy1BZ3s61QqV5T2l4kRPjZT19Dz9HHpCn6XyAQWZtdcta+9FhgB8MMy8Ykj4A4fvnpdtVhu5/BYNPDigwoMAAhA9A+ANHx3TP3KhGYynNuwJU0l+qtJw9CmvhtRqA8COHZnTP4SHNtqzUlaKia4ablw0It+jhCoRnpbY//pSW3vcxPfWRz6joJWotzCk9NK30vik1JkdVW5hW78iYonZdG82QZ4z3K+lnaiSJGikFw4oQshgFZGIKHYpYlV+Ip1wUDStyZZ0Awo8uHNbIAITv//KqPOF4pk6fPq33ve99+sAHPmBg8a677tL3fM/3WI9wvLauIPMbkP7e975Xf/3Xf20gHI/5d3/3d+sNb3iDgSo8X4AoD2vf/4ReOp5weBrPN+2E/vZv/1af+cxnzBMMOPV+vhgtvu3bvk1f+7Vfq+npKUyZByLV7fhhPOHd7UwXLlzQBz/4QftZWloyrzhAi1Z1RFDAH695zWv0dV/3dfra17/OPKKNesPyhy0qIK0pIk9+8HpRUyDPcj115im9//3vt9aHGKQ4Gyu3Nuz30aNH9Y3f+I36lm/5FpM5ews4PmvhAxC+fz4YgPD902rwyQEFXqQUGISjG+4YVEcfgPCXZ3V0POEZ4eiOG9wTnhda//Aj1p7s6qNPq6wPa+j4gnRoSktfPaG0UVet1VStWRPFqKhyPky+cVGqLHNFzbq1K1suOiqzSLUoeMjwlNOmjHB0XhFF2rLcgLg2O6FF2ZHDag36hO/7SqHit4cE0x/8j//4j/Vnf/ZnpijPzMzozW9+s9761rea19Y9k1TiBVj+0R/9kYFwwkvxmr/lLW/Rm970JvNu4QXnB3DvPWz3PanbVYE8oCccYwU0fec732l0ItT29a9/vRYXF83g8eEPf9hACCAc2r3udV+lZuvF7wrv9zOdfuxJ/fmf/7n+4i/+wlIc8Hjj9SdKAv7BK04kxdTUlF772tfqrd/3Fs3Pz1lFW4xxGCrgm0E4+r5PzW37Qbze8AHyAuMevIDRafnmmj7ykY9Yv+tTp07ZGfj2b/92LSwsDMLRn7ubB5Q9t21Kz23LpYOJDSjw4qPAC4PwcmVPZR2vdIoibXWN7cfSPAk9K3I9uhrrkxfX1F2+opOL83rl4qxmTB/paci8rZ4nGEKd+SFUlaeEHxTz8MTd56fKFNs7yxsbeuh6T08u99Qut3TXscM6OTWm8ZhPZGqoX3l1fSPcAs8kwlIymz3h6IxXraOM1Y9SZaX01PJVfXapp2vdREfqke45Oq+jI00NRT0Vlj3LGsIzkgAjqsESFUrtXYBNeH6hKNtUHCdSnKirtvplpCeuLusTZ29qK2rolUeGde/8lMbjUk1tKKY9FMV/7P95Rp9Mw2r+bRvDWkhVYxBWr2yLhr9SFKujIW1luR46d1mfu3hLZX1IDxyb0D1zkxqJC9VsDELyw9o9NJ89CjSqq7TwVp4cQvdtHUUneNAJSdOQNnqZPnr6CT16eV2z84t67clpLQwnaijTsLLq+YE+zx6DUWrKRehyoCKUs8+UXfVJEYgSbUSjurR6Q597+qIurG7ryJFFvfrotObqUmr8BBXCPKVa6FVtlb6cVrQKYofgMcs+tvV18zXFSUu5arpQpnr60pKevramVr+jOxYXdO+haU0k8EffvOG+p1lFC/a+ZrRizoxVr8YI3FCVr7HnA27PdGM9femGzl5b0x21bZ08tqDjU2NqRV2p7Fm/7DJu7PCN0wpuCXPmN2OwOmbkJwRubCpTTY+sZXr0zAVdXc/0VbN93XXsuGZbbTX4fkErsL4KvFFxiHngxEERuDTs+5ZU1C06QnnNhi3zXMuf+7wuLK+rF6W6MXZYt/JIy0Wi2fa26rWa2q26hpt11dJENXjr/2fvvYMsu+563+9OJ3QO0zPTk6RRtBzkwHW6F2zKpqDwo8CEwvxBeuZhAwaDAZMzF5uck0kFZYpkU8XFVD3ALriE4hrjpGBlTY7dPdPxxJ1efX5rr9NHI1mewW+QZO1T6urROfvstdZv/dbu9fmlFVW5yZxEZv0NldEshcIoGBZQlw1PuMsNd/YvCsEVLiy9O9CUQfg+tRtVpbhn3jP10+pxYE8VB75RFCp+gthmPIz+PGt/hrcPEf7oRz9qG2U8Vni6qWr9ghe8QN/1Xd+l173udea9JeycnObf+q3f0h/90R+JDfbq6qqFk37DN3yDvviLv9ggE0+4P7aL+4+HF3uw8tWy+ZxrCUfmt88L9VXbnQfeny0eGaDxd4OzQBkn6sD9d3PXXfoCz07aomYARfxclXcMP6GKlOeMFJCr6ldfltm1FnKP7GiUdZzlKuhX4M5G9/Li3xsbGwaWvvgY7/kj3Bgf0QLvete7zBOMbL7+679eN998s06dOqXf/u3f1h//8R8biL7lLW/R133d15kMmk33XGBM9AU5uHkjxD8yec/NzylifCHFrj4ttfmUX+73UiVJY1RF355UZgjbLaxF3/p99M7J5Fd+5Vf0h3/4hzYnX/IlX6Kv/dqvtWgJxsp8chb9Bz/4QQMwdAr4WlxcsLPXg8CFsudExkRxNf6h8rxQkhBhEbtjmNCB0M2Hr0Pg52G8yKDXt8Ggr1arbe1zHfpNKgv3Q768T38xEtAn7uG/g4xddXt0KH7MWbWWRhDHtu7cEX/MSaj+oO+8+VYB3D22/DnO1FMIo9A8/z51gyN2/PXuLFz66arGx9TT4NQC+2vH345rePHQDFxUCvfnxRjb7ZbJDyMa6QHueeD6uLW1PYp+IXLBX8v8unWbmNxGa6dao/Zcpvp5ntt16PJdd91tz5U///M/14tf/GK99a3fppe//BUm3w984AN65zvfqRMnTtj6+O7v/m6DdOToC0TSV44d8uktXobI3aUwYLz9JPIInvmRJdcw0/WltQRqCTyLJPCkEF6Um2PPRbdLsALHo228q3yaUVwpK3TfZqCPneso3VzR0YP79PzDe7Q34Q9XqnaQVt4vQKmC8EB25JGHcIfaDshtE8+lAYiGt67U5a2u7lkd6tj6UG31dMuRZd28Z1pzIdSQqhkA485E4PvK7yBPVAalypBAQXd/2gL/bPPP/aPYjl06fumy7l4Zam0Q62Aj1G2H9urITEOTQarCzAH8QXBt8OfLBGiNuCrTBRVDK8OCgXhKwSMHJMNwQsNCevDcuj56ZlO9sKXnHWjr9uV5zUWlJsqe26haH52JIwJKLXe9VBG2rA3uxUbd4Ib/y3oSf0yDQL1gQpvDoe49uaKHVnsKmpO68/C0bt07rSmVampg0vV/7xwGFwqq/Hhy5wFPB+G7bQRZ34Wvh5E6QVsbg4E+eN8xPbI60PKhI/pvR+d0oB0KnPxUbeQBpgw3DtqIqjkBW922LNC2JnRue1P3nbqoU+tds6y/+PCc9sYgaWGw7003zARFv6jlFRiEu9kvA6oVB8psh+vykAFnxgdUny0Tnbx4WcdXtxXurOuGg8tmrFhsMK+pGsxA6IwezLzX0xhjT+neNTAGEiqzCS0zOwD4sAx1vB/qxLl1nVzb0ZGoqxsP7tdR5iICCoYmgTJsPE5vknJYhWwPpcCC41UEyKwyUZWB0qBh7XxiM9MDx85rtZvrRXM93XzDES1PTaqRu36iP7mxnYNwNoFmuijQHoxLXQffjDGPzABvEeNbW9ocZOop1MP5hE6td3QpD7UvWFezkajdami61VAjiRR/EgjPyStGVgBUtQlGv0cbPwq31RA+kkdRBCpyJ5/xM6o9kPjcbIPYCjh85W5AAM/k7/zO7+iv/uqvtL6+bkDE5hdP+Dd90zeNNuV4yX/u537OIMtD53Of+1wLXf+qr/oqK87G+/78cEKPgXo25r4Qk/d2eaABSs+ePWuf40mnYBkbcb6DJ5XP+E2xOCCWDT6568AMYcyHDh16XMi8racwNOMB38dgwHjIwZ6ZnDIqAjD4DBABEmmbPnF/cuSBRUKoDx85otbkhMvbjh0EAptnzpyx64AYrvP53ZZekWV6+OGHDTa5PwYNwq+5DmD7hV/4Bf3Mz/yMyeqNb3yjfvqnf3oEeONGC2+UYM58xXHub9fEGCiuM4VXKQs+x3u80jkyJsQeeCWMGFkTdo9+EAXw0pe+VF/5lV+pL/iCL1C73R7pJffCMIEMeR9Dhi8IyJzYU7iCZUCLz5hL2iZkGXnzPtcgf3SStpkX5EuI87geIkNeDpJLM4LwPb7De4Ae76Mf/L7zzjtN/+kjP8wXOsbntO3XjT8jnrEzx6RmoDsHDhwYFd7jWu5PH9FBvo+ekOLBy8H+wLzEfG6wnCSWM4++syZ4jc6iv2aw5O9PZOPlh/4h71tuuWUkZ2TA+qd9DCU33nijtcv4WGN8j3XMdaw3fvgcWTEuxo0eMiesXfrOvxkb3/uP//gP3XXXXSZDokG4P69/+7d/07d8y7fonnvusZoSv/iLv2g6Mz5e7st9fI0F/5k3TvH/3mA3ehj6f1yzrB53h/qNWgK1BGoJPC0l8KQQnuUVg+8S28hXbbDonAzCoJ1l0n2Xct19fltld1OH9i7q9kOT2tsKVBKqijPYsdFoC85tKcQ88iWPWULt/qXMc8EX2Zdu7JS690JXJy531dZANyzv0U37W5qlaGdWaiJ2Hj7fgG36gQ04NnT9Tat+AG1EvNI3jMxZLA0K6fTGUJ+4sKPVXqEDjUhH987p8HygSdKosYK7dGp7xYUUVlWlzThBPxkTlmi6TRt2Jq8bSy9wbRy7mOoTZ3bULULdvpTopv0TmkmkSTZoiYsu8C/A0o52wh8eeiOI6wOfRYVlLY+EuB1JOwPpwbM9nVjtqIyaes5yUzfva2gylJpYu0PO/HRYah5R7lM16EtmedgzXzJ9qMTK+LqxtNEr9bFHLun4+S3t3X9AL76ppeUpqcGYyfNl0Aan7rvjbTCnBts4XqvPaIM0YFSOz7cV6MJGqofPb+jspY72L+/XnTe0tL/lrrM26D1tVPIeycKPhflnzqs+2LRRBIzjmxTo7FA6tzrQ6ctdxcOODuxd1C1721pouP426V81d+ipmY4qWZlakj491oaXIcIFPntZqZMd6czFns5t9HV4Ujq4b0FHFqVpggqQayUD9PsxeuOrlVc2K9PRsbgL9D0N8GMHeuhSrodPr2t9EOh5S9KRg4vaNym1cimu1hf3RmL8dsYKZOh0qm+VyCvvePU+OkffhqE0LKWPrGZ6+OyGtopYB/PTNYRfp8d5YZyBd5jz211xK3/GNwDjq5mzkSbUnI0+G3uuBQIIEcYz+zd/8zf2PUACyHzVq15l3nBAG9CgGBteXHJ92UwDGNyTcFK8uUAQLzbubOyBULy3bKZpk7Y///M/30LcARJef//3f29h8MATn9EWm3w8lsA2OdWAPBv117/+9VbcjL4C0C960YsspxSI9uP1Z57TL8DiH/7hH/SRj3zE8tXxuN16y62WxkBYOPcGgF7zmtfoNa99rSbabes7EQGAw/Oe9zx9yetfr7nFBZMp9wau//mf/9n6hFwBPsbyile8wsKrPSAyZuTD94BN/z4GmxAZ4wAAIABJREFUhV/+5V/Wr//6r5tcvuZrvkbveMc77Br+H+jkO0AiEIjRgjYYnz/qyyIEeJBc52O8AoyCQ6dL/ADJyADwBrjGC+8BYz70mPnD8w+AM6++pgA654+/8wYG7oes/VwAwB6y+O11DBkzf8w5/aDQF9BPu0Caj1QgMgOY8zrmQc6iIIrC6h6QIgAgAp28z5zwfeT8FV/xFWbs4d5+PXz5l3+5wfmVZ50zT4yDtfKXf/mXVoju5S9/ucEma4j7onvoE58Rik10ALJjnjEI0A66iNHHG9CAdNrDe8x9vHc4wHFwTa9Q6TAXkS54nok+IFqFHGzCwFmP9P8P/uAPzHBCasmXfumXmhx8SgW1IlgTrHfWCevTPzMIKWcMGCi4D/Lk3syBj25h/rgeOaPj/PAeKRlvf/vbbeysG4xSzJuLUnBeCuYV2fq0Bu7Jvfg9fpTiE4qkhvBr0pT64loCtQSeORJ4Ugh/dLMsPXB6tq2O+rUR4mjk/+EhIPzkZqFjl/uKsq4WZ6Z0aLGphSaeMKnlKQ4OquDYmKgCWg+DI54EOoimhbMSB7GbHenE5VQXt/pqlgPtW5zVwT2JpgHsXGqPAfI4TLYziaOPPYQbQFWwYRF5FINOpEEuXeyWOnm5r61BqaVI2j87oX1T0kRc1XMGtF2suAGwQThQ44GtgqrKdmBQSqR4SsprKfOEn9sqdXottfYOTxc6tNgyyG9TWToJzOBgxocKHj3oF5GDVu98ZwzwE8aAuOHa2MKrkSGnTBcv9ZSXgW5aiHV4saUWftsyV5TEIzj1/eReVXC+te0h3GAMgwPQDpQxjkYF+uc6unBxS/PzC7pjuWlyoi8aDhVEobUDAF/ZBvfziQmV+G0+wkzKSlfWaCMMdGkr09mNrtbWB1qcn9fty7HBJXK3jkSEnJJKsGsosHFUsvPj4HIzZtDuYGBRA1kZ6sIg0OpGqoudTEk41MLstA7PhlpI3HiBcL7rDStePsQJePk8po2x+eI7/bTQeWtjaF7qPe1Ii7NN7Z+RpmOng85r7tpwXuoqwH4sGvvK+bDh5Q6o+e7xjUKnV3bUVUOHZgvtW5jQfFNqF1KrysSwAPpKRw3+PYQHQPjYmqyMIXacWJYrajmr1f0XMx07v2Vt3FYeryH8Oj3jfTi637h6IGUjDcwBOWx6gYvXvva15unzXk28Y2yECTEHToAX4PMf//EfbbOLJ5yNOTBN3vhf//Vf24Yb2HjooYcsnPSbv/mbLYcc7x3tAdZ/8Rd/Ye3iGaM9oBl4ArQBT9pgQ/57v/d7BqFAB20B/rxPv/j+b/zGbxiMf/VXf7Xe9KY32ab/+7//+21zTr8IZwYQABgg1W/g2fQDyuRl/+3f/q1d87a3vU0ve+nLVKSpGQgIFweS8Pj/P9/4jZqanDRQ+f3f/30rVAfg/8AP/qAW9y7ZuDBCEC3Ad71HlsgBZEO/MUTccccdZkQATOxvVRUyzVwAE/SF+3/84x+3Pr31rW+1MXA9n2Ps8ACEDJkvwA0w8/n2Fub8XwDhKuNRBABzgH7gCcWrj3HAG10YIxXgGRf6geef8GKKzzH3Pv3Ah4x7yOZ7wOiHP/xhve9977N5Zg6ZW+SA4QRZAq3oFgUAgXCMILSF8QhowwjDi/lGRoAiuoHhxkdW8Dntv/vd7zYDCCDovdJ8D9mj+9/zPd9juk06wS/90i+ZrqNv5O+7UHHnqQfIfeg1/Sa6gd9APPoN4KK/rCuMTHiCv/Vbv9UMCawr1tx73/tekylAyfX0lQgBoBc5o3/UWkCn3JxfI4SXpKikBvqEhGPoQAaf+7mfa2uB8G/kDwxT64ETEYjMQA4Yp4BzdJD1yLr9si/7MotG4H7In/VPBAl6wHMAoxTXERmDjnhZ+RQV5IXcvFwwXADVGDl4htAfxolBAhkD4X/2Z39mhi/kSiE/X2cCmfnohhrCr9Mflvq2tQRqCTwtJfCkEP6+j53FTj+iGh/+6xydLrfNvJmFe8huBS1tFImSoq+JJNJcK9EsVGaVjzujMPQiSCzE18KqA5eLPAq9rsKwg5BNQ25hwGHSspDfnX6q7TJWr4wU533NTTY1P9FQu+xrOBxI6dBCkF29bxdWzb8nM3IBCeculUZZ5dktFaV8GiqIEg2ThobkwaaZOuTzBonmy1wzjUgzcaB2lCktMvWGXWVYH/hmGSsqYoUl+WI7Isy6sLD03WPQopzcq4bSLNc2ebdRQ5cHgboFIdmRlpK+9kzGahQ9NUG+IFa3P7T2nUGiVGTusVJllFqu8SgnHM85ob5ZV0mjaQC7RZ5wEOliv9Bg6ML6l1u5liZjRVlPcZlZiDUMm6pZtQGkkl/J1QNrw8kxqkLeC8XlwN4b5Lk6yZSyMNaZzZ7SYaDJ9oSWJ0rNJrkIow7zobLCheU/vg1mZejaqPLOLVxZpdqEaDN3YaCNaEKdQabLw1K9bqh2s6XlyVJzSaa4TBXm5I/jOScsm5yHSlY+fz7gXm7+aScq6U2hRuDGT4rDejmtrV6mjZScxB21G7H2NKXZgDZyxZZDiix2j7YjPz62kH6C0Qkj3w0RJ2mCUc+0YzOkpEWpy8WEtgeFNrNI4bCriUas+WapyXCosHRVwdEb2hjXm8Qqs7tkAetDFS/COOjDZIs+ufSAs71Ea9t9FY1pxemqZicnNVEGamVDtZuJymKoIaHzofPQByW6GyjJydkuNIiKURtsTW0cplupAvI5m01d7De1stlTP2jpeeGJGsKv0+McCMd5NA45bGLZYBP2Sag5Fau/8Ru/0QAJTzbgwoaZ8FTAk1xvAJONOEDJBhlvNv//gz/4g7YxJmyajTf3AJoJNeUa4BMIx4PGBv13f/d3DS7wDn/RF32RgRigBZyzIWeTzoYeCCWH+Ed+5EfMG/bt3/7tBjs+LPzee+/V//yf/9PaIHQViGGz/+Y3v9l+44EHoBkLf1usir7lqPJsDWxc3B/wBSx++Id/WP/jv/8Ppf2+QQchsHhGAZLvfvvbDY6OPfqogT/Qgif3l375lzW/Z9GAj1BrqjwDHvQfbyLyfc973mOyxlOPLIBAH23gC40BIMDET/3UT1nhMiAW2QBAABhGCsAf+AS+ALrv/d7vNSMGcmGuAH+fUmAp7dc5Gh1PONwJFP7mb/6mGWGYZ4wG9A+QBYoxqABWjO1DH/qQGQ5+/Md/3GQ+Hi7sw6p9yL4v4IchA+jDSINBA8MMYcrIAa8y98EIQRg1kRC/+qu/anCIUYkK/sA2cmFOmU/ugd7SV/TKh5pjDGAc5CKjq8AyUEm0BPMK+KLrwB7gDFgDe+g9tRF8/rn9ja2stoAnXmSuQV8xJAGyjJu0DaAfowI6D2jSZ/qH0YFx4smnr3iZMQoQ4o0HnrVFH6kZgLxZp5ypfm0vF45ORAWGC8bEWNEj5oq1hp6ynvic9AH6j/edZwHjZ50B7RjAWPMYLP70T//U1gfzThoKEM76BvKRF2uDOhGsE78mfdQEhhcMEz//8z9v0QgU7UO/8aAD1ciSvrCmMeLwXGK98Cxh/b/sZS8zEfi0jToc/do0or66lkAtgWe+BJ4Uwn/lw8eq0iIOBx0UBJYD7iDcQY4v4jGImxrGTSVFqqigUFqmtlKFbKos99rlMvMJsMr/B0HPFf4Ci6rWAnKdrZBNrgzAjVsGA53hQHncMPgAbpuRNBFJcTZQlqWKQvrn4I5Ca76N6WGqPCzsJwsrLLMzWAorjBPFDfUBccL0gLcwURlGmkyHahSZWkWmRpBbSHsacA/XBt4FIByoiYN1g6mcHPbqLHLLx+1v2x+krCi0U7QUtybUEbndoYH5bLGjqbhQMNgxUIwaLaUlHmQHyLwAOytaF/aqwmwEPleAzBFQ3Q212hQbk7bDCQWNljaLxLz0FNhaCHqahlMHHSlLFSQtKzE3CNpVCy5vF9MFhdsc9LnCbOSLG5AV5IQHZqjoNecUtia0NqCYXKQ4kCaGm2oWfSu5luChpdDd49pwINwsH9uGQThznnUVxExorJ14ynKqd9RQXEyaS3oy21QbE0mQqRFSmIwM70CDyBfeo7hblRMekIPsCrMxcRgfMFjEw74UxmZ46YQLGhShdsqWinigOCg1XfY1WfYV5KnCNDNdUJgoo4BSVaQOg4SheDBRtWF+AmeAUK5mwTxxLFeg7WDCCpv1qurgtDGhgdplzwqm5RQTiptSlDxGbxoFoI/0Ka9WnbEd4KFP3cxkHTOKRElDl/KWtoeFgsl5BcW22hQAGqZqDPtq4lHM+6b3RA6QMoG+8tPIQ0VFoDgLNDCDGufCo2+Mg/SOXN1uT0nSVNHYox0MO1ms26IzNYRfp2c/G22ee0AOzw2es4S/4m3Fm4UXnFBPPE5s+tkEAxXf9m3fZiAMrOIdBALxAhJKDJQAr9wL7yAbZuDHe9OBHjb0bPApvgUMAymABcWY2CTzPQACTxpGAOAcuGczz2cAEpts4JbQWzb63uOIQYG+/sRP/ISBPX3Cu0qIOdexWcczimeRkGdebPTxnAIZbM4BO/oMmAFyAO8rXvZyDXo9k82v/dqv6e/+7u8MAoBwvnPm9GkbA8AJGPH9sJFYSDHtcw3whmceyEDOf/Inf2JjA+J/9Ed/1MDQe/+89xqQxQgB+AMygAoAA2gCJkAMwAbIAfN4foEP+omcvvM7v9MAxHsA/ys84XkmHT9+wqAL6MUwjMz5DaQhZ+adMGvgm4gGPOJ4LQFdoHa8LoEHV97z+c9Ami+45fUW3cBQhEGD9oBTPgPAaReQxnNN2294wxsMpPGoYshgLjCKsA74PvNEP9BXrsHAAlyyHn7sx37MIJDvsCa8zmJEwIiEfgDFGGlYL74gGODK2GkDsGfOCKfm93d8x3eY95qIDQwRGGkwamFQQe/RCyIq6Afrkvf4DuuOe2KE4X3aJkoDXQLqmfsmEUbX8CotZNCF4bN+CUlnvWFIA7iBWkLQeQ6w9pk3IJzrf/Inf9KiGoBf5IxBivWFYQF5sT4BbeSPkQM5eaMDaw1jBt5w1r7P6cZggUGNNcB64lnCs4MxYpTinsiL+cWoxTpDHhgsSD/gGERk4WsDPOkxiHU4+jVoSn1pLYFaAs8kCTwphL/7vhOj9GTnfXVImFGBMwwVkCDNdh1PeJGrFybaGOQq+jtWNXmmEWoizBWH4QjCDeLN54v3j6JcvVG1cYNNaxEPiCvTlkINUaIwTrTV7Vut6F6WG1DOTbU13YyU5EOrnBtZ+LC7L17KPAit4NUMEA6UUZgtIgncmQOiYWEVdEtCvaLEPLBrg756eaG0LDVflJpvN9QCRPOBQWgWlQaYFqNbNhQWwJnUCNYNOgE/vNhAM+PBQICsqNg7jGcUNdta6eClzgzCF8Ke9kw1BHQpGzrgCxKlARDu3CPe+1lEXQLWHZyViUEl/tOy31HcSCyMfNicVRE1dHZrqCCj4FqppUaq+VZoReICvOpR0wB3ELarVERqsjvQj7Vt9b+RGwYNvLXmQVZmxpdBlqrXmjOQP7c1VFLIzoRebGSaCjNrI6EQXZCon6tqwxlwzDde5o+B8PE24mKoAQWnokCDiUX7/lq/UDmI1Yqbmo8HBuFxOVQS5spDZ/R4DIQblrtgcWeEcW3HVNAFwlMH4VHcVDcBLDOtdUsNyq4m2w1xRvi0BgrSgcIUD3FkBhkXmeAMFR7ChyE1/6t1EZRKCgfhRDXY2iBH0SrJ59pKXe3/yVZDc41CrbKrIh24dUEuQURkBPJ2etMg8qAEwqmATtE9t/oYu+lWuuO81I2mVoaJ1jtDFa0ZBepodmpKbapID3pKWHvFYAThpFKEhfOEN/LA/p1k6H+VosDngWujFZJDKsUR67qhrW4uJVPan9YQfr0e8r4wG0ADIAAbADTwxKaWME8AHGAkzBy4BUCAQACI0FgfSsymGw8zkEOOLzAOlLAxB7rZMAMZeHUJFQXCgR1AlpBtAIoNPWCG9xoA8Xm5hN/SLmG3fEaf6CPvAZr+eu8Jp1+EBAM3tIHHDq8pUARYv/KVr7SQZeCFcXNfvHNs/gEvPI54woEPYAMQeuHzn69Bf2CeVjb7wADexu9429vUbLX06MMPGwzTL7zP73jnOzXMMzMsAFrcm374sH7AAZniWQT6kQPg6KHCn5tOO4AeMmQ+uA7wos+8mBvgkagFPJGvfvWrbQzMI154jBP0E2+wO0/ZVX+2vxGk8gSBwTGV45/otVtW8wk+JTqoyEeeXu7BcWGPPnJCf/Znf27gy/xjlKBvgDbGAeYY7y4RAciYXHc84hgRkAdj80X60DOglZcvtuULznkDCr/xhgOHzK+HaOaO+wClyIe20BeMKsw3EMjn3BdvLJAHaBLGj/ECmQFsgCLGEgxTjIUwc+aCeeGH76O/eH5pg+vQE59jjoxpi7xqxkzuM3OBQQjdADABVgwr9BUDDmNk3giPJ2cauKQPGHqAUqJTAEv0GMgFOvmhPxgLMECgb6zV6RlvAL+6J4mHcF8nAuMP8gOiibDAqMR6/oEf+AEbLx55jBasbdrGqMF4mAeMdfSL72C4IvqAfqGnvpo5zwuML7wYM4YL9AVDBddgiOIaDAHIkrYYF2P3ukGEBWPHAEVECf2jHxjvMDJidAP8MZ7wnEP+PkLB1y5gzWV532RvxytWawKdHq9jcHVSrK+qJVBLoJbA00sCTwrh/7Y9GEG4P9QLGuCYIQsThMGrwmxpIa3sDHTi4pqy3rb271nQgYUZzTQCNThSg+JBVR1sC3w2YMbv4wNtnY/cFVZzhaI4PoOiUBiBozjQxk6mCxvbWt3YUJj2dXD/kpZmJzUZloowCpR4P13oLtWvLQ9c0sywKpqGh5ZwdCuwVVphKgCD8HryYstIOr+T6uzqmjY7HS03mjq8d1FzTYA3VRCHBjO5ecIZQLRb5CromAcZKAPSXZX2Qq2gcBVis1R5c8I8vScvpbq4sqler68DE6Vu2DdvcsL7Srg69+EeXviVH1RFCIRXXmq88BY9UCjOXQ42tbrTdlvDItDDF7paX1k3RDwyl+jgwpQd4WbB+jExCrGGFsng5tD5jJmhrsnQBYi7NpBrkyiCItcgz9RvTWmQB3rkwo521i5rotnUzXuntG+6YRAeh4FB+jDHw1odgVK1YUCPpzigxrmvUe/aoLBed9AzY0K3NWXzfWx1S4OtXAuzc7phIdZCq7RQ8SjAsIK3/bGecEKpffk6Fyru6JVceCp0R2lfBSENQaStYFqr6z2dXusoT1LtWZjVkbmG5mOMLpmijIr6ruI98+EwmtD8ob03DDDP7BbqS8yjz3x0K8NLaYC8gs5uDzQ5M2t55/um5artE5WAfldt4PG2evFlYRBO1fe8bI5y9A3CzZBRKsq7LmUgCHViI9XZtU311NDS0qT2Lk5bscJkKCWcClDmSsPcpY5YYbbQqp8D4fwbCB9WeeEUagsDDDKlwryrCA99Xur4hY5WLncUtma0MDhfe8Kv23M8EgE0bFKBGMAbQAaI8KgCHGxyyXNlQwxUsAHGu8b/A1WAJxtfQkDZQOPlJSwWUOW5TcgpkI33Cy8abVCkDc808MxmHfAhtJzPuA+bekDFe28JF2aDDTQCHsA00ASQAhtsuH0oN7CC9xxvHB5QYI/vAAJ8j7H4/GtClYEwAB1YAPwJ/2WT7sPs8c4BXS958UtUZpl5I4Eh8rsBIYBiYnJS9993n0EKBgP6g2f7nvvvs2tpk1B8IA1vnK+WjtcT2QE5ACj9BNYZp88jBtIoKAcw+JBl+u3D6LmWeQB+8IojN2CDf2MIQYaEZuORxFAyPUOF6t0juiiR+KmqpX9SEKeQo/dIcyTjYGCGmr95399aCDOwyJjRF0KFgU70gf4BuoRNY2TAe8vcIwO8wOiQ+9Ps0gR4+ePXMBj41IFxjyb66MOjATRCyvEW0ycMGBhl8Lpj6KANQvn9uLkfOk/0BFEH6AEeWXQKeCbiAw80awMdpuggMErdAIwszA1gTzg63wdYMTZgBKAdXuRsA3sYWdAxZMK8M3Z0ijYJpQbIgX7CrIFY1qH3CpNigdGLPjEG+jJ+1BrtoE8YI5AT+sK/5+ZdnYGrfREdE4UcKeYKNnoZ+ogLngOsUcaO7rFmMWrQb0AcHadvADfzTUQKwM6aQT99ETbu73O9GRcywlCHh597+NQYPPyEoWPYoF3WI+3xGg/vR44YUtAzjBfIGiMVusd1gDhGMNY/qS6+KJ8v9ud0KzVDkh3LaI4f93zkeLj6VUuglkAtgWeyBJ78nHBo+wleVvCyShV3Z/8aY+vhla7uObmiorelo4eWddOBee1pcyZodZTXWJX10Y3HCrM9UYFYKwRXVaDe7hV68My6Tly8ZEB59PCyDu+d1VwSKbIKz/74M9c/X3M2gsuqU9EAc1/8arzcNPBBOxc6qe49dkErmzs6PNnWrYeWtW+6aaHvAdW6AgqHuYe/rzLtjjXnHOTdiuC+DefZd9Xb05hQfun4aqoHT61quz/Q0blYtx3epz2TiR2c5c/7HonKVwCzBovqRG1XOc0XmBuVOSdKIHIF5u4/29Ejx85YRMELDi/o5gOLakccFeXyfMklBsh8sTHfT3fmmk89cAXP7JVRht2NuxtJ28NSd59Y18kTZzU9NaWXHF3Skb1Tlr8OJMvOMnWVyx/XxqjD1eT7NmysrrLaTiSdXenrEyfPa2NjoP379ukFN0xr/0xs4e5GKmPV0Z1h5bGplb6ooBV/858VQ+FtzItAa2msMxc39ciFDbUa0r6lBd20p61FoivoB4qO8lIm/DE5m2Myqt6/sg3MGWlW6PRWoVMXL+nselc3LO3R3sVZHaiq7VvVezs6z91kvDBb4BeZnQ9b6dB4NzhfvAw0TAs9sNLRI6cvaDMNdedNe7S8NKeFlquObumO1frht69Wb29XJwOwJrzpYmypmAEGI0evyPWxM5d17NyahmFbS8VODeHX7akfKR2648fwJAEqQCSeSEJM2WzjvSLEFiChGBgba+CJF/mnvjo6m2ZypwEfwAovNZtmgIH3fuiHfshAAzjD8wmgAQiEnQNHQDvX+6OifEgykMm15McC1RgBAB4qLAMZhHIDyhSwYuMMjJFzjBeYTTYhs4ShA9pAO5AE6AICbNJ5nz7hjeY+wDNgD2DhyQW2GNdnveSz1O90bEMPWDN2IPxb3vIWA437PvEJgxJADe/zj/34j+n4qVMmU2CYTT+eVV94zUMl3jrGByATYouMfJg1hgrkhhECwMPIwTz4M6sBCwCB8eIpxIPKvTBsYDxBnvQXuQG+jP/mm28w7zXPdMDCnSPtjhH5ZDD+ySDcvlsZyfl95uwZ80S/67d/Tw8++JDBDlDFnAJHzCH57MgNj7CHX69DGAvoI9/zBQDt71nVhl8G/tg3X6mfeQYUuS8wD4TTLnnnyAodpn1Ck/kMgw9zxveZB17kMBMWT/g8nno8s6Q60A/kCISzDoB7+ohXG3BkzpEb0RLMEQYo5gEDC0YFPK+0AYhiDGBOMUihx4yDe3Bf9BdDEdCIl5iQakDSG1voI7pAhAbyJGKAzxm3Gd6HQ4N1DD5ALIYv5MFa+c9AOC6L8bxpDBH0n/FS5wEDA8YzdIv1QnsY8jAaEBED8OLNRsasI+RHZAqGBkCc9QB00wZ9B5y5Fsim/+iAP2Oc6BIgHvBmjTBuXw3dnfvtXtyPtYlseEYxV6wnjCJEhjCfrHuMXfTtyloQTs/c6Q+sESB8JP/rXEfhuj3i6xvXEqglUEugksCTQ/iQ0ldXvlxmrAMD9xQkJ7zICz2ykenuU5eUd9d185GDuu3QrOYaeKg5f8ltMuxVkYH9r+Wo2p/1sZ/q3lxnR2mZe05bnaEevLijk2uUHxvqJiB8aUqzVsOMCzmLzD+Z/anOVN3ePTOMkHT7xGLdKQXtquIU1RnKZzZ3dP/ZdV3qpDo82dKtB/dp/3SkyAjPSkaPTiIPCpdb6yGccvHOO8n7rk8B/+Dfee7OIs8DPXxuR49e3FQvl25eSPScI0uab2M1oP+PHbvBpgEnEO5POHcWBdcl7r97ntUwirTdL3XvyTUdP7umpNnWS25a1NHlGbUQTTpwZe0tVD9y3zd5VG1Yx71ffHccGvSlBmHTEm2sbaX6yMNndH5lSwsLi3rpbUs6ON+0quIWVl8Vr/tUbTgdqmTE+HnFkQZxqDMXu7rr0dNaWe/r4IEDeslN89o3E7sMaQrx8d3Ki+yNBQEGAHshnOrkeeajMl+4Q7CdJ3w9D3XqQkcPn1tXOdzR8tKibt0/o8XJhgX9m3XJmxBG5/g6HdidJ9+Gi8SwUHhrg3PzQp3eKXTy/GWdvtTRUjPQ/qUFHdnT1lTTEjmq9eCKCT5Gb0wWlVwqWQLrbr68Ucnpwf0XB3rwxHld7pe6Y39DB/ftNaNOm66Y48BMWbY0HNNXRpycc9ALlVYQLzSoZwS0YZDOSQAWBRDoQ+e29NCZC+qoqQPFVg3hj38w/v/yDmGneL3YaALhgCeFk/h/PFlsrvFeAYF4ir/v+77PYJHNPqAIiLIpJ4ycTTOQAHATUgssAGQAPeGlADwbdCAHLzOwDGgA4cARsArsEGoN+FJQipBRNvls1H0xLkLJgRvAhXviFcbLDODiyQJI2YyzqWcz7b3HwA8hsRy7RI4oUMr4gBiqnePFBmDZwOO9ZeNPTinAAwBQHZ3nKvKgr74wG+HogMCDDzxg+eCMj/v/yI/+qD7y8Y9ZaDIGA0Lf6TtgQZ8J2/deXSaTMeAdBVD8WdIYBpAjnn1kSBg+csGj6s9ERzaE9mP4ILeWf+PtJVSXeQOcaAcgA0r27Vs0wPDHfvm27JEfOehwfxV2qePJPOEeVvjOyuqKQfBv/Ppv67777jePNlEBwBNh1EA4cMyc0D9kD3QCjkRHkJcPZDFOYO1Kj7c3TtAW37Xw4Sx5P52aAAAgAElEQVSz8QFyGB+YH0AbIxIQzueE/VO7AG83csSo4r3t3hiCDuJdJoICbyn1BpgT9BQjCnDH92kDyCREHIBG5siNtQHwAeEYmQBqQtSJQEDWACieZJ9ywThZD0R4oGcYJZhXjAH8G2MFoI4nnT7wGXqH5xxDDoYEPud9P2/oFMCLx5xxAfuskZlZd2741b9cYTZkisz5zVoHZDFoMB7ysgFzcsb5N+vUR674SARAl8gUDF+sA9Ye12JIQo+ZG8aGLrP2GBdzhvzRD+aXMWEk45mBkcOHlKOnFjKOxzqK7F4YAUjN4DnEmkTGGDSIDsDQw3onMob30Rl/7J1BN4VRrTZG5f0uHIyPQPyJvDZXL9D6yloCtQRqCTzlEnhyCO/3r/AtVm41g5gxM2RWWAGwh7elj566rOHWim45clC3H5rTPAcVk6NGSyPHOm7lKpRodHi4kWolkOrgqrCKJ4f8OCN3u6/717o6dqmjVtnXjQf26tDilOZiQpPYong48pRSub/tkOfqXCZ/NAjQaRAOwUeuaFUpnbp0Wfdf7GqtV+pQO9Ety3u1dzJSkyruduhyumuAsLOjyA2HbCrwsr6O2RN8URE8l1GiFAg/s6UHOVKqCHXLQqLbDy1qriUFFE4j3ApPtckHEMR4UcEpXllD0Kqoi7dbFOSSO2tGGcfa7ha65/gFPXphS1FrUi+6cU43Lc/IstB6W5Zjb+O23HazolRtVGdm2enm1fz4NrKelMTOEBDFWtsY6iMPn9TZywPNLezRZ92yoIPzDcVZqaC/LSUNA2TXRgW0jGPkrq7a8GpknAhYM8RQeZLY0V73Hj+nc+t97d+/rBfeMKPFicCB/oBaAszrlX0dO/zMF2ZDNubrJc637+QbJ7pcJDp9YVsPnb2sJO3o4L4l3X5gTtPkz5snvNIjC1+vVNMYuOqnOcSr0sbWhqs3IPLOk6aF85/uSqcubBiE7436dhb5DXunNWEplZVcrJ9X6I2Fo1fzzxgtyqLK/7C+ETVB0bhID6xmeujURYPw5y4UOrS8T3unms5Y4aMGWH8+PMPTuCWIZ1JMWy5ygRQLt05dGxmbaYX64PkdPXh2RTtBQ4fz9RrCr9ejG10zg0hpm2ggGBgF6IAgYBRQAOTIywSggBi83myc2Zj7I8oAFkJ4ybn1uZiEjAM7gDYeKDbkeNr5Dv8mLBcwBBzZOAO25MVSTM23wcaaa/nNCw8kUAf8430EvoFyvFx414BwDAr+/GVC3vF8ESqLVxBwoE0Axh9RBSDiKcV7CdwQKg2E+yJQ5Ae/8AV32rMLGRH6zWe8/9Zv/3Yr7Hn/vffaRh8jBhCOR/3UubM2VrzjGBbwyJNLjJcf6AAeMBhgIAD2MXTgnfc5qsA3gArcAOiMEbjwxduAI+5B6DmQw3xwH8aHlxJoYtyAMG1bCG+Q7YbZVjDucsV3Pc5WCHUsR/zJIDwlzaWqMM9vm/v3/pXe+96/NHni2QSqgU+88oyfCAgMEr5AGUYKvMcYTvBCI1fGyv2YT0CLcZOrz7jQB+YOHWH8/PhUBYwA6BWwhkED3aZGAHMMjOGZBsL5zbiBPJ9ywdzTZyCbkGd0Fw8vUQaANQYDvOUAPt/Bw+ohnOsBPsYJKDO/wDAQzjiYY6Adgw9ebwxQyAI9o5gc4OmrxSMP9Jw5o74AYwcygXjuAfhiDEC30Xnuj1ECfUEP6BN6hLEDIJ6YbFzjE4R9xm74NTJBtzEWoHv0lXXHWsZ4QcQMnnGiSnhW0CdSA4gI8ScfYOAgf9yvb8bOvDIu9JvnCxDMOuFezA1t8VxCv/lhvtEP5t4fM8a4eXEfImowlmAo4DnFfBARw1plnWHY8Cks3mDA99EBXvQ7SQLFiTP6jR9beI0CrC+vJVBLoJbA004CTwrhWUl5st2X25pXR4uNMQnZ3uTs3LcV6oMnNzTcWNHtRw/peQentaeqKTVltbYrT6F911HNwFChOqLMioO5T1woOWWwXJYviL3eG+iulYEeWutZhembDu3T4T0NLUWBZUq7TGeXzzqKPzfPHjnOFOoilHy3DUKnI8uLjtXnj0ZZ6tjGZX3swkAX+6FunGjo1gMLdv71DJWpq8JcAB19JIPXBQ+6bGredaW7dnmHzGcvN9qA+x9d7evDZ7a1mYW6fW+i5x6c0WIiNazydajIqqtzDzLAGT3HuNEqFdCrSAR/JrVFqWdWCAx5dSR1slIfP3lZ913YVpG0deehKT1n/6SmQlmtbd9rNwt2CNYoHz/n2K2qDS9FK2Jn43Bj22EuhoXuPbGqB1e6mpie14tvmNbRuchQrlmkSgyO3cu3ESm1e6QUzXuCNpCvOwc90LYCO7/7vtMXdXqzq6W9S7rzwLQONCOrG++ysb22uH8ZyvqTX6w6uvM1VyYM60tKzrvNZKLzZaATq9t64MyaZspUh/bv1R17mYuwMnVUHmJn3hlpLd8md5sa9uRx+yPx/HiHZhRh5gIdH5Q6franE2vbuq2V6SAQvqelGTIC+EKZmbeZdXWl3gD1gQF/w1X8d/55e9EGueSkRty3leuhkxu61JNevjfXkf1L2tMKRFCgtVG4M8V9OLpncbcN5Mi+vsTxeWzyirhafESvZMrbjDLQP60Ndd/ZVW0FTd0+rHPCr9+TnLXvINyHtALOeMTxorLhxSMOeLKR5YVHFQjBG06ILdeyOWdTDYTzHaAIzx9eSYCTMGM8WwAhG2SAiM21z6kGdMj5BJLw/LFh5zu+aBjwQ+4p3kU24njbgQ28j/6oIjz0bKLZjNM298NzSQg3IemAPv/mPowJwAFUuJ5rARfGBDwArQAWQEGIOtd+9iv/uzo7O+bNA5yAAmAPbyOebWCE931OOPnFnUHf+skPcAE4Afh4fHnhBQQ88XjjHfTh6vQJ+AQegUruj4cQLyJA5gta8W/gBe8nRgQ8jxg7gBTmBK8qxhG8f0C8C93NVRS5zl84b4BCH5g7ZMF9rf6KnUbi/trYY+OTeAF9ODqXAcYT7QkDqmPHTuo973mv9QuYQl9oB50CFOkjhhbaBbToB+BKn+kjcsJwgzx8XjJAhJGGewJUzBHGDjyq9rd9MLB7Avp4OvnxkI4s0S1AGl0DTgmXBnTRe3/GO6BJm+Ric290FsMGYMe64Hp0E5BkXHhnmVv6iO7jCUe/eR9dJ4KC0GnaZy4wHOFpJx2CaAUMXKwFdNKH0PO9n/3Zn7V2WUusETzA6Da6gJEMzzKyw1jBvfgM6MfYgw6Sl49hCnlYEbjGtcVSE6Xkji8sTDeJOkF+wLivjo7cyY1nTpAVIeToInqI55qIFt7jMwxoGCQwjKHnGMOoN+E90RgokAHtsU7QRdYiesjcsOa4hrXI2ueZwucYXpgHdA7DBNEO9BPjCePnM+YHoxxGN54DyI3+sKbQWZ5hPCfQO/TllltvtFSFVtOFuRPp4dfE9XsO13euJVBLoJbA9ZfAk0J4WrjCbD5C2uGUC4n2bxJCy0MxzTLdtxno309tKNtc0XNuOqznH5zRUuKKr5En7I7BciG+BqZ8t/Lu2bFklSfcnHeExAIZRWDhsOQ2X97u6mMrPT18uacZpbr18LKO7mlpD471AMhPrfq2+/PmPEp4qXGCk+9NyDnFyzzGhlmmxFdHp9BWKR1bu6yPX+hrZRDo6GSi5xxa1IGpUFMWZkx4cKbSpAb0UXXbAaDVFq+OJzM8rGIIqPjtAbkfhAbhD6/09NHTm9rMAt2xt6HnH543CG/jLff5gDg+Cb2yQlyu4ncaUlXeHe1mgIzMkFPWtyrveEU7CrWTlvr4icu6/8KmlLR05+Fp3bF/WrMRoO+NAi5c28md47tcHl4aAGNV1ftqu8dkcywYG4E8L9VJGtroFfr4qVUdW9lWa2JaL71pXjfNN9QqMYawRay2iZVHn3nhmDDXxu7xcQ703agpngamZ0WpzbCpC5d2dO/Jizq31dHSvr16waFZ3TDT0oQCtThjezSTbmuKzBPLpWZshStuFzAvPofcHbxmIdaKdJ75Pr+p+8+saSIbOAg/MKt9LcwrucrhwI4yI4feV0E32K+OCUOnXQE92iD83Jtb0GsMFoEe7Zd65PSmQfiNzVI3HtynGxYbmolKhZxdn6VWfZ0f2vCAHJO7XxlHXLFBwsLxUruHAtqdcqSYAt27levBE5e12in00qVSNxzcJ6q8t6zSOsEUnA/Ol3yOPpjnKsZbG8x9yRl2lSfcwvCdvucNKtAH+ueVge47tapNNXRrfrH2hF+nZzPri9lxqSzuuXf27BkDmXe/+4917NijBhy33HKrASFhuW94w1cZqBKOC5z7nFa8V2y6gWcgk40xG2eKgB05ctjuff78Of39+9+v33nX79i/3/TmN+vNb3qThYa+//0f0F+85y90z9136/bb7zBPKSBIiCreVWCVTTIAh4cLYMJ7DmR+z/e+Xa9+1asrD3FmQPzOn/7pUd72d77tbVpbu2Qw+k///E/63Fe/WjfddItt+NnI470GBAFdIAtQANgAPjxutPfSz3qJbfTvvusu/fuHPqTz587rFa98hQESdSouXLyof/2Xf9FHPvoRveEr36Cfesc7NDM3b7DO/ekTLyCCsFiAA88h8AGMAIVf9EX/l40XoKTAFdDy/g+83+7/2td+nsEs38VjaMdkRrHuvvseMyAA/8Aj8gBmMUQwDrzieAB92DlBNJtbmwZr/+t//ZU9RvC2vu4Lv9Du3Wg2XIhz6EJ93d/kJz5nejxkvT/oV9XXeQYE+sQnXPj1LhR9qfCa/93f/p2F5uMJxktOugKA/i//8q8WNQDUYYjBaIBhBb0iBxn5AYMAFfOGFxhQB5h4AaHoJaHnjBnDCUYLXug2Bc8wrCAnjBTcn3vzwoOKwQhd4L7IEW+1PxYLcAbIAWdgmWgD9gze6+xzwokcAZAxKNBfDC54ifG0Ms+0gfEJAwGeeuYRzzqAznsYdABHoB/9Rt/QF8AX/WA+8CaTouA90BihWIsYJgB31inziMEJT7RFTuzaqK/qSeIhHKhGXqRYIHcMFHiSAWvWLMYSjHP0jRoQgC26x9nnwDv1I3yxQWQJnCMDIj6QC3PPfegzhgNkDpyjjxgWMJgQ3s86dAal55ssPudzPtvGNUxTxRGnt5S66+N36Z3vfIfJ90te/3qlw1T/+L//t06dPGXPJAwSyJL17AuyecMZOsccohNvevMbTb8aScOtmQKjVfGY/PirEmJ9US2BWgK1BJ5mEnjycPQcLK1ePi+1qtzKQ5Cq4lahMpAGw1z3rmf6yJkNFVtruvngfj3n0JwOTHDWNOdMu8rStoEIQtvYs92MzMJb5TaP/I2lHd0UAMiGTQ7YL28O9JG1bT202dFiOtTth5Z18+KkFrAqV/naZZUcHACSo1BxKkm7MG5AxpkRqEJd+TcxIoQcBRXqxOW+7jq7pdV+oRsnct1+aEnL04mmMRCwASJv1ofiB+RSW613y8v2bTCuUQp5SX60y3vmCDcOf3pgpatPnN3UTirdPh/rjsNLWmpL7Sx14egGdZWlPAC0fdksmncQjjnDjSGXzPNqJ3qrGyTaHga658SmHrqwYmeGv/jIrJ6zf0YzoRTn5IQjG/KBq82+GT8wT7jj16I8UsjRcHiAo1xZyJ2HiqjIznFWSaKVnUL/emZVKxcvq9Vs6rNvX9bR+bainJOtq7QA+uSSkm1+RuNAXFUYt8nKn4NeDl018jLQRtDQ6mamjz98Tqs7He0zCJ/RkenEPLxRgdHAuXcf20Z1TrgV9KtCxe1cbG8Ach5yIizOFdLJCzt66Py64uFAh/Yt6TkHJg1grf69hcdj4UG2btfk6gn4s8ifvA36daxb6KGTKzq71dd8GOrWo4d0dDHUZJm67IYitTnFIJKJo+2cUWJ03vnjxlHVe8cAEIZKg1D3XM70wMkL5gl//kKoW44c0PKEi0gwLbJV7AwrZGZQp8C1w/jwulbh8JUhw6U/MEmpMo6zCyL9+7meHjizoh21dLhYqSH8Oj3IxyGq4LSHwp2uwEYWeALU2JwCNPwGRj731Z9nm2Q20niQ8L7h4QT4gBQ2styDzbWFCXOMILUwAhmUAxHcmzYIbwdUDiwf0Nb2loXlslE/e+aitcdGHPDAY8X/A8ls+AEPcj+BHTxbX/f1X6NXveqzLYS60+0YUOOhB2QJhX7j//1GbWxuWPVrPJrARBy1zJuGVwxIAqyo8gwc0XfGDlABynj9lvYuKM8zgx1f6Zr3+fE5qUAL3nq8cG9723dqcmLG+k2lbIAaeQFewArfwUMK+AHOGBde9nK8mhNmrL3/gfsNxvB+IgdCgPHmHTl8xCLBbKmV0iMPHzfwxGNI6DOeVMLlCW3meryzQK8v4sb3gHzgDy8s/cXQgnfYXwsU+3BgB+A+devqFZGx+TB5qlYD3eQ6YxzgRVukLsxMz1idl7W1dQM0oAvjDu3jEQXUfGE+5A6oMf/MK/fzR1RxDQYUQrnRT6ALGCWqAH30nnh0GCBmjpELL+7LdegwkIcOoxsYESgoxroAsDGCIFfaBBDxehOqzueEsAOdVPLGKAJU4pHFSIAsAGpevOfbIDqDOQZY8ZizHtANgBX4ZT2gmxgbAHQ88cAo7aLHhOcjH4CU8dMOMsMwhD6xRnmFo5Ctq5s/jHNhEJtxAu893mJ0kD7SFyIu0CHAm2vQHwwfrCsqvgPNyIU+8Rln2zNXPCf4DI86+shYmQfWGIYowBxgxrvPZ+gm1zNngPp/e+mLRsXWmANfHZ81hJEAAwAGCb6P4esDH/gHvfDOF5shAM88baAL/nQCaldg+GHOkDNr7Fve8qZRQb92q23rlWfjeJG6q5NifVUtgVoCtQSeXhKoIZz5qCG8hvAawr2tZLc+QA3h/+VP6yuLb3kIZ6PKBh9YBiDZfAOKbJ4PHzpqXkE2z4AGG1nAgI05G12/8QeinPE0VRK7o44AYQCDe7KJB3aAGgspLjGuDgxIPv6xe62IF5twNtvcmw0+EELbeNoBO2CE9l7xypfqlltutnvgkQV4ABggB9D7nM/+HAP5v37fXxvgkaeKDZJNPD+ADNcxRtoDyIgGABh9LjrRLlHkztTmxTUYCHzuqA8RZ9POuF73ha+zJCJggzbw5nM/DAMYIHifdilohyHBznuOqf2WqdloGhT8nw/+H8uBZrz0jTxpPnO2rlKZFSCNRhXhaYdxA0C+0jow46upA2keXoA4YBFPJp5y8rTt/hXc+IJXBdFeVTTW1SoowEs4L3OBd5Y28G4TGg2U8u+lPUuj2hcNalqUocmJ+WduAWXmEdil33zPe8cxmKBf6I0vJOfPuAfGiJggkoJ2fH69zxv3URUYatAv4Ip7o4cYeQh19jn35HdjSAD8AUTmivmnTQATXSJCA1kROk67rAmgjrB7+ugrt3NPwqmZa+TgiyHyfdYPbbN+6AtjYRysLV+1Hw+xrxeAbqAXtM940DmMBnzOHPoihaMwal8r5ion0AV4hQbfQDbzicz9GfQeYoFj+oFcAF/C61nnGNuYQ2SMXuOB9qkHrGvCyxkX96WPXAOk8+Or1vvUEu6BjHj2PPd5t5mhDKOdL9IHIHMP1iMRE8iBtY4RbeXiml7zms8z44jPnffr0ddj4BmCJxwdw3jzOa96pW684Ub1+j0B4T4vPKhOFblKEdaX1RKoJVBL4GkngRrCawivMr1rT3jtCa8CSmpP+FP2oL4SwseP7MGrfPzEcQME4OHgAZ8z7OCaH398GEACcAC3bIJ57Xpec0WRyzsHyrgW+OGF1wovnnnOx8I/z59bNe8k9wd6gC02+L4YE98FRPD6smmfnZtWuw3IuSrH9A0QAOBoA9hlrOfOnzPjgoWkhs6Txmac+wNfPlSVDT0A74+v4nevv2NBRlzjIYS2PASOj5k+Le9ftqgPfwYxnzNuQMGfAw4YACDIgD4HITJ1Vb/jKDajBSBKm8gWsB0/rivLqTPizs321eOBHGSDvDBe0D/k4I9yAvBoHxDCCwgk48Ulvx0v7ZUFqcgfp1/X8qIN9IF70Rd0iDExBmQN3PDC6IKsCauPIydXxoKMkD+64kEcWQFpALGPsvB98vUM0BkADHlZO1Ve8QikqogvDCvoB9fSJrIhRN3LyOsQ7dMP5pMffz/aBSBpj2v82PgcmMOzy28/V1ZlO4psTnwOO/OCPjB++sL9MZj4egHMEfenr9x3fK14IxC1EmgLOSMfPPvc31c0Z9w2pmuEcB+OjrHIGyoYI/33bTMePqd/rC8f3WEGorK07/FD+8wHP8wbfaPPvpo646ffGEz8s8B7uL3hBDnwnf3Leyxdw4oGVidvEC7uiwj6tUg0DGHoQRDpyJEbTab0CXmMV9jnep4hGDL4HONIUQ41PTVtzyp02AwZrrH6VUuglkAtgWe0BGoIryG8hvA6HH1Ucd+yOWoIf8oe6uMQbpvnqggAG1L+OUxdkUbvPZqanDKwZOPMez5Ec9wrPA5GBpakhnD8HCcvVC+/qWXzTJt5VhU/CoMqH7k52jD7Tb9vD8Bjc07bbNYBpqSBp30XiC2X2U6qdJXAaYPf9If3aD8MGyNA9p5PwIoNO9f56sm7kM2RRdS4GCsf6v/pMoBMJo8FPucJN3n6sVfXMAZewJaNwbym7nxivkN/eVn1cWoq2PGWbk4AdIMJvOGpK4rmPX1c4yFs5M2+YjxAOeH65PpiBKBgFfnXHjo8SLkuV8cgXoOW+ogKb4hhfDZnkZOHD6e3MVlNRgwnLsrAf8fpjisSN65T3uAwylcfO17KQ543Jnnd9d/3hiP64sfqwcx0wwwC1RFVVZ99PvD4mPw8j/fFe2M9cNufenMpu6Pf/LW0Mb5efK6+z1MeH7cvlHfl+C3CJM9Hx3N5HfP98u36SI1rhXDShnxhNq9P/ig32vCGDr9uxqNB+Pd4RXs/916+vhibf9/rmh/PyMM9dvQasqP9RsPVKGBN8LIaOzw/KsMbhjx0y46tSwB+jDpOf+i397z74/1Ye/THz7kbhzuWzZ4Tle556L+GJVBfWkuglkAtgaedBGoIt7/MdU54nRNe54TbxqiG8Kf0IX0lhD9us1+6M4jZ5LKBNdCT84R7qPCbaA9F/v890BDK7At7jbxKVUNsoB9vCID7HDD7e/rNsm2OK1Dym3X3GWCXusJgZj9w0O2BmTYsbLWqMeL66NrwkOEBxoeVe4ClPQdSrtyG97zZ9eUuuLFR5/8NnKhvkWcKA+f5u/LlIca3hSzpe5bjBXcQaDBmxgIHBAZUFNvMUgdfNj5XBM2DIqDCfXz4+bjX3EMOn+FppiK8z0UmlxxPsJ9XD4RONlSmGD/z4VOr7LgH2O6BsYUK/NSfoEYGheVyB0oOIJkPF9rvxz7el/H3/b294cIVqctGReHGIXjc++mByh/r5seIUQdPswf3cbgHJvnsSuD3cDxuIKDf9MXpioPuJ7qnv45r/Tnx/vpxyV557/G59Pf1RgovAw+448YLF2FxrTn97oiyK9eH75/XpXEji1+vjMkbyrie5wbea17e+OANFrw3fla3/U24wmjlYd0MgRn1JRJ3pneRm/6gU7TND5+ZkYqIioL3mYvEnfddPcf8/LBW6I+PfvC1AziibPTsoXbo2HPoU2t+fUUtgVoCtQSevhKoIdx2GDWE1xBeQ7htuGoIf0qf1p8Mwm1TSzGiKLaNqvd4AYCt5pTzKHOkXOXB5XPgho0yEMj7bMTxOHkI955dO90idZ4sDzdspr2X2jblcscO+fOr/UZ8fPPvocTBSq5ur2PAVOSFgaqHATbm5jXP3KbbQpnNK74Lfdxr5E1rOA/5uKea7wPI5GvzPv01qMidDHyetvdiOyCHLCPzGjI276n2Y/eefQ9b9K3f72hqatLuTX/pF20BFvR5dFxXBft5XqgswpGcaMuHtgM/PnzfGxS8MYPrCEUnBJgK2owBUPLg6+Hw04FwD9voEXPAizxbZEV/CEW38SHvDGOPk/s4mPnFsQtIDqjQLfo6HmbsQ5cZG3rgx+D114Orn1cPhR7gnK6687b57XP/bS7S1NrzReDGFy33995r7j0OkVcaphjfJyvw5fXC67z3PI9f78FxVDSvLG3d0a6HzFHExHA4ku9/xhNeFs4A5L3u/v6m75WskINfh1yHzvlohvFceG/wGDec+O95PR3vN//2suNzS8+IY3V7W3YMnl97/hofjs49WSvoGPPY6w00MzM3iuTx0Q/+nn6+vFzRG0Dfr2lvaPPGgaf0YV03XkuglkAtgU9TAjWE1xBeh6PX4eh1OPqn+SB9Sr9eurDoq34FgNVYCPfVfLFu42qk5E5ssNMGrufr2sPRr703/xXjuPZefcZ84xpzwt1xq4+P4HjK5XGt47AxXOM4rrWNp1wodQdqCdQSqCVwdRKoIbyG8BrCawivIfzqnpdPz6tqQL76ebnusvqvgNcawq9+wp+mV14zWNYQ/jSdybpbtQRqCdQS+E9LoIbwGsJrCK8hvIbw//Qj9GnwxesOljjOa2/71c10DeFXJ6dn+VU1hF+9AlyzrK7+1vWVtQRqCdQSeColUEN4DeE1hNcQXkP4U/kU/nTbrgH56iV43WVVQ/jVT8az+MprBsvaE/4s1pZ66LUEagl8hkqghvAawmsIryG8hvBn8gP+uoNl7Qm/evWoIfzqZfUsvrKG8Kuf/GuW1dXfur6ylkAtgVoCT6UEagivIbyG8BrCawh/Kp/Cn27bNYRfvQSvu6xqCL/6yXgWX3nNYFl7wp/F2lIPvZZALYHPUAk8OYSXXSrASCVHzvDit/+p3uIzzn/Mcz20MdTHTq+pe+m8jh7apxfefEgLrVCDQU+tBhUx7fwjVz3WjrEJpMAdleI+4+xTfw3tUkgzUaHYTq+9tLWj+8/3dHo91YQGumF5j44uT2ou5jzQoZKYqr+cM0sbYannOhsAACAASURBVNUGp+VMSmEhcT6uO4NJnLSqnD9s7vKcI28kHVtb1f3nu7rULXWgEem2Q/t1ZLGhZpipyAYKE74wVl24qO4RTLjznQJGwXmypULaoY2QarmxhoGUFoUeOH9Rdx/f1lATev7BSd1+aF7TcalGtq0gjnf7bePIpJLjg7h3WwrIzYyUiWODCoWMN91REPF+oGE4oY3eUHc/elbHV9YVtyb0osOLuvXAoiajXEHaM5ma3PlxB8K6dmgj4jdzwnzFUok8C6kcuH5xZEzQ0uWdvj76yCndd+ailg8f1ituWdaByURhPlQz7SuIG1LYkMor2kDjEuTn2igZh29DAzcfQaBuMKHTa5d1z7EzWr3U05Ejh/Xio0tamggVpQOF5VCKm5U8uJfXG3fUklNTJxNXWdbpRtnbUtBoS1Gi1UGsk+fWdPzipnq9NR09clDPP7RXs00pzNNqvE7e7l6VLOhnwURHUli1wXm6VnW6kPKuiripPAh0vBvo+NmLOrG2rf1hoaOHD+imfbOaiDLXBl2zNRApV2zzaXOKvNEzkzvHL3H/3bzcguNu4rbKsKH7L2W6/9h5rXZy3Ty3pVuPHtXB2Wk1OV6Ig1nRH74aBsoVilOT+bExBEMp6EhqVrKK3TB5cdRP0tYwl/7j1LYeOruqbtjWUrShZiNRu9XQdKuhRhIpDgslUeyOA7Kly9yGJoOQ45s4Yov3S06o3q3MXeaFAo514qc70FR7QkcO7VO74TtxlU9elsfotk5Pad9UwZ97zOzwUXXLKB3u3nz8Ecd6GHu8+f+78kztq+xZfVktgVoCtQRqCdQSqCXwdJHAONZUfXrM/uGJ+nmNBlzb6dje/epf/mi/q//GZ8aVRRmogNnCUmHIQa2FCtv/lkImAZ8Za0a7W/3Gtcn26SqpJ4XwtOhX+8/HQnhZsOMNHEcjvLwQ56M+vJHqrjOXlW6t6sZDy3r+jXs130DbcwXKHPjaf2yO2azzE7lNsfGrh1t3XVGUKiNgMVZWlFrf7umB832d3cw0FWUOwvc1NBtzBwcuTJ5rw0E+8xbmLQffYaHcNuEOwsMidJt/uKmRaFBIJ9fX9cD5ri53Sx1sxbrt0JIOz8dqAFgmrVQsLtvcG/cF9rsMmg4+KgivRqgAzopQnFDDKNSwKPXghTXdc2JHw7JlEH7bwRnNJXAS4FXZEKp/IJOgAmRrQ5HKIFSmyEG+CkNy9wo0VEO9XLrv1CU9cHpFQdLQCw/P69bleU1FRXWvUGUZmuxN7mWpAEg1GeUGxk5KkX2GbK0PFWD1g6bWe6nuOXFB9548r73Ly3r5Lft0cDJWE5OJ9de1MTquh8VUuDaKOFdZATK9D2nfDBeZswcEgTpBU+fXd3TfqYs6f3FLhw4e1ItuXNDeyVAN358K9KyfXl7WtrcbRdVMu0Vtc16mNm508OIg0smz6zq+siUVOzpyaL+eszyn2aRUUICriMHBpNPTShZKjeYwsNi9KuOE049SQZCpCEID3mPdUsfPXdLJtW0dbsU6cmCvblhsawKDSJFze5MzvcurOTUQL9PKOIG+YZihH+7oIxsrzyPFNvv3XwbCV7TWKfT8A4VuOrxfS8CxswmZcavAAKUSbRpBOHYpM3wFfZVmFOFq5ryyYQSYARKlZaAPn+nowdOr6qih/dHlZzyEM5Nx7teNF+rY7yc6xAvl5NlXv2oJ1BKoJVBLoJZALYFnpATYp8MC/jX6J1tgsV98gtc1QrjbT1+jMyG/xuufkdJ/gk7jqAzZl9vu3RxQnrOMpZ6tEL6ajbmExuRmDO4clvZCb3C6PbKe6v7zWyp66zq4d1G3HZzVQjM0b1xijnD3hSIwVK7+Xd3LlN+9wA1gwZx41bGSeSltdAo9dH6gC1uZJuNMB5ZmdXghNIBl3pLQwTt3xOPl22gWUlY5/vhd+UbN95fiaAZFEhmEn9vJ9fC5ba33cu1rxLpx74wOzwZqReZHVRCWyo2+A0VFoAgI9378qg0H+mbUMcYxBsdhHUlpKZ1YH+i+kx31ski37m3o5n1tzcRSA7SO8PrvPiAinNMmDWdYwJSB/DBX+HGUw1SRNSL1w1D9THp0pa9Hzl1WEcS6Y39bN++b0mRYKsYgEjmQ9/Ix9PLAFmB/8mYKNwamIB8MFcaR0rLUdhhra1DqkfNbeuTsmhYW9+gFh6e0PBkahLdASqAVEB2TRezsI0ojrFxutumDTTHtZ6nSQirCQFtRrNXNVMdWNrWy1tHSnj2640Bb+9rIqVTTHnAOgK8ch9OxUUyEC6jwP1mqMsRsEehcP9DZlZ7OXO4pCnrav3dBNy42tQDz5rnM/xzzcAhNf5xmYSzBKOHmP60CIWjPxmDPkFwZEQNFqZPdUGdXd3R2vacDE7H275nVwdlQkyHGH6x+2JhcZMj4nDYsOsCZQjC4GP6PtVHku6D/4HquR89sanMQ6PZ9gQ7tn9NiQ2rkUmRe6VIEbAR4wpmPak5xNmOcKgPmozrb2PStWpN5rqFC9Qvp7pVUx86vqxc0dUNx+hkF4U6QbgLNzFcZ+Jjfx7yq4BsX8bH7/Bhdw4OvZvArpVb/fy2BWgK1BGoJ1BJ4xkiA3VVebXn4mz5+cr05IUYOjN19n4vYvIYXe9No/M5X8V1A59n4YssVOjcX8J2Xme1diduEVJ61EP5PqwOP22NqESrPwcHAhQ2gaEVpnvCVfqnz2wOV/R3NTLS0f25SU3g9i1ytGLh0nsm8AkAEPvJV2ubfe6Yc5GZ42MNIkX030Fa30IXtTJvDUi3lmp1oaG4i0mSYmce2GeOZdAA53sZU6iLPgecsqrzgZakkx4sPooRKG3ippbVhptWdTJ201IIKLU40tdiO1AiGylGGRqjMuUgVFomBGAs2KkvlBuhSFjrENAgf5IrjRHkRqB8FBkMXO6kubhQa5KEOTuTaP9NQoxgqLoaKmk2VYaIMF2kFjhHgXJbidxaCgEAhHk3aKDXsbKjRaKgsAwsXTotA5zb62uzgeY51aCbQ/plYcZ4qzPqujagxagPgCC1aoVBM2LCF/zs/u28j728rbjaEXWYjbKmfBzq90dXmZqqpqSndMBdqrpEryvkZKIwb9uPHYTKq0g1cqIlrAw8wBgDGUWZds3+VUaTtqK2NztD0qTMINTPV1qGpQHNxZn1M8BRbyHtsHmdv9DAvfAVQmXm8XTSE+ZpLKetuK0waUpxoLYu13il0qVcoz7Y1Nz2hA1OxZsNcYZYqLkoFhLyHscnbQ3EkwpgxhtD/3TYs7BpYHnRVRvQr0Fra1Hon06V+qcko1exkS0sTgSbCoZRninjwRA3zqI/PKfrgDAzomwtD509AVDqPft7bMT2JkoZOd0JdWO+oH7Y1G29paX5OM1GoJM2U8EegGGKhUhA7Y0JYEiIeqJEHprPoK/Nh+oYxizYIGx90hQyLMNKJbqgLmz0N47Zu7z/wjIJwQuADrB384UUH8lJZlpmXf/w1+vPnwlh2s3Cqi0zHntBE/mz8q1mPuZZALYFaArUEagk88yTwOE/4laRT/b/t4avXLp9c3XjZqQ29c+PqvmLg+Wx8mbs3kOJQStNMeTZQuxmpGSUVhFcbMlKZfeZp8iwIR/+9Dz8yFo6+G5JewMpBoMjceIHL88wL9ZNJ85Rp2FMjBDqkdjhUiUsbz13lY8sCn+cdKlbXhUMbolfh6CyAMFCWFQYBUdwyr2enn6ofTSiP20qK1NpoBbmaZd9APyhow4F4HrhQXe48naYG4A44nFcZYIoz+s4QYg3ihgWab5W50nhSZdzU1HCgiaDQhGXr9pSVhYZBVgEZIJMoysnNDgygDcIrqDEPcgXhjUZLWR6oAywmiTayVHk0qzxItBB2Lfw5HGxbPjVwiEc+AxDMElQoKhx4xeXQvgN0ZoHPHy4VZl01my0VZalOMGFwdrmHPamlsoy02Bhqrlmo7G9J5ITHiVIFSn0+fkD4s0sXSApMDUkF4bHL51WpRpCq2WppWBbaDNvKw0QrBq8NtRotLcbIqq8w71kbeekMIcy1SzUwnKxy5WkDf7Zhv42PNtoYbMJQRRxpJ5pSZ5hrPSWifUqNONF80Ndk2VGY95UUmTKAinx+JZV314fClxYtYB5kwrjRVW9kwBCRNBU2GtoKF9TNSm0XibJ0Q6041GKj1Ew5sHztMC+U5rTBOAhHdznhQLjzTLs8bkt9GGujhXc5jM3jvh3Oq8fcFw1FxY5acaCZOFdLPTN88NDtpaVFALgUA+aiUKMcVDnVGACcx592omqeGpWuJM22VrOWNvu5yvas1L2gmYm22nmpJBuomSQq874GZWZebwxIYeFC0htZaMapNEJXeLi595Et/UjKTGkQKmm2tBpMaaNfKE2m9NzB/c8YCOfZxE9YPavQl+Ew03A41JbPtqn+6vm/twXztxu4s/tHGINgZRx7Nv6hrMdcS6CWQC2BWgK1BJ7pEniicPRx77dPkX0MhAf9axo2e+A+XrdreDVIv30WvnCK8Go1AqXpQEU21MxUS7OT0y4S2MLR2ZQ9yyD8XR9+dMwOtKtMMLXzhBNyXEF4IXWKSP2gobhMFQeEDBdqh5ltgIvM5Rqb1zloWJg06NUuN1zwMxtl84si6EJhFCrNcmVlrLDRVBjH6vYzdXI8gw3L0U6Cwn7jFcdRCYiT2wqsAJiFeY0DzQ86lZeasFwH4YSWRClJ/5GCMFY/ojBboG4Uqle4sO8pioyVhdpAaATESENlSkMAEqXAE07xskAT+Y7yyIWqe0+4Ra33czWbbWpcaZsQ5mZLO5KGZaI0KzWjHU03SkVp18Kcw6SlYY6MaNW9nBKWahc7YxBeWYjwKve21G63zcvXUVtB3NJWHisdxsqyUgtJT7PEJg+2pXJo8gSuBlagjRZcXrlFE+RjEF66NoDCYrCtRqtl4egbYVtKWtoknmfQUBxEmg52NBn11QgyhcXQPOD8DGnDXoUBJLAN6APOztueVF7qQuVwxxWmiyJtRlOWi0wOcqq2LcCZYltTQU+t0M05d8sIXwfCqzkFHPkfZpkoCp9t7mSIp39YAXKsjXDOPPo7RVNx2FMclpouB5oq+ooA0SwzgwaF7DB6BJbzTeb2wLzgKRBetUF4OqH+yKpd5srL0OZjW3MalrF6ZUtxMrCxtsue2uqNxo1Bg7UwKsxW5gbhGJIogsda8bqQaGj5+1HeMciP8OinLW0PCkWT8/Z+u5EoGQ7VSPtqNxoqir4ycsItGmTME56FytB30hOs0J8re9AQhe8KNYqe+kQ2JA1djmYsAiWN27ozO/kMhvBS/X6qwWCgE1h4vHZWNkar/VFQUKXKSPIh6j5d/FkaLfYs3BfUQ64lUEuglkAtgc9ECVSpo+ND8+BN3RfbC10xbtL2nHn+Kl9msL82CN8tDneVbXyGXJbnmTHfTDNSng0VFpmW5qa0OD9vDDaSi+Unu5kpo2eBJ/z/PX7+CgivVNO8xw7CzcdZuMJs68NQ5zd7yrub2jM/o6XZKU3FzsudG4Q7KMqChvKqOFa73LIkTctLJly58poCxpB1RvG0yIXdbnX6Wu0Mtd4bKikGWpyd1txkSxOBg/Aix5ftINzaAPqDUPPD7TFP+G44epwWShKAuoLwQFrpdnS5N1AvK7QQSktTk5qK8BAOnHc+JNzcGROCIlFYOE94K3egj+Ert/B4t/yiLFIcJSryUAOAKAh1emNDG/1caR5oXyvT8vyEWhqKitdU7S6CxCCcl/PaOwhvlZ2Rhx9Ac/Wfc2nYsVxyUlaHyYyN+8x6VztdC2DWwWlp70xDUdY1ryhh3FkYVYDsYjvwUjvwchDufNOVJxyjSNZTmLiw7E5zRv8fe+/ZHEeSZQue0KmQSKSAViRBUbLVTPd0v5lv+wPfT3i/YNfW1tZWvDHbeW9ET4sSLIqiBqGRUKkzQ8fauR4BJFms6ume7uoiGWGWJJDIDA+/4eHu595zz/VjTcTG3EGMklPC+pyORklDQip25CIhBV8zFNBP+SM6AqGdO2+MtjPy6sOnI0U3MHZqGLg+Dnpj9CcaZioVrMxoqNuRRGhJ1yYjQMCugHDlyKEDSOjoAsR5/5WVskg4aez8HqPYXa2KzsjD8SCQnPDZShELJdLRAxgRX5HcC6GKCyVcyaeZvFekGhmE1KoNIlwVQU5QIhuCmQCagbOghNPeCIPARLkYoVJ0UHcgrAHE5CPQcaMcUjwzHQXSo4RtmPB1R94XerTS2BcQrkdj6IYJw7JwKHT0ITyjKONwsdlEzbJgenQsMGWEOep0KKh0CT1RapNWyPGswyUHSJTwVS4UHQDisAjH0BymFZjYHiY46o7gmUXcCk/eGhAuk3VKR2faDBkSruuj2+3iaS+NeE8tZKrYA99P/yY/q7x69cMfsQi/Iwtk3o3cArkFcgvkFsgt8LZZgDglY+ty7VZLuBKWJg1RgTuy5aaqq3C/QHyjaTDTQCN/78umTmEftSG7YtkRG0j1lOwlqCCGxgozgo/I8qW8kK6Ckt+WX/6+Cr+KDI8Gh0HSOJS99GqrhpWFFmwRjs72XVfukUSfEtZ92wbm1PV+pzr6Q29aJSALFalvZ4LQNB1zxDnGjgcUNTuH1zvD2vIC1hfnMGMp5WojpXjyuwFzXVOgVEy9Tnw6Mm08AgCCZ9PUpDwSN85kaXSHMXbOxji86MEMJ1hdWsDCXBllg9R4la+Z3Su2QcDBWzfnkyauooCsKpXlDxsE4cwjhwaXZc40YK/j4eXJObrjCZYcB5sLLdSLNgwtEDBCkB0aSkBAi0hJVw9vgXnxTL8l+NOVU4F/M0I6KxS3NSywRBnw5GiMnZMu3DDG5qyJ68sNVFnNi+FyOjYMgvA0B1nyzZVAF8Gr5LqnIl6ZT0jE1ki7FhCuwwuBp4djHBwPJCd8a97BequCop4giVlmjU4QljO7GgmZGJcdqTZUBDkVZmP7gSdUcX5vXLAwdBN8vdtB52SEmXIVH66VsFq3kHhsw4VhqxJdXiZ+MSWO5oQE+qoN2jHLn2c/XN9HrOsYOwWc9UM8PToXQb5GfQ5bCw5aRQ0WwXZIp4gp9srE33gfzDS3hO+lxeqkDekffwg8ocozunwBA+1OgJ2zEfRkhObcLNYbBTQsiq5FsEj5oFAehdyYeZEJsyUE5+wb+3Cl1WXFyl5U3SYDQdMtHLvAXruPzgSoloBGbQaLVR0VIxI1Q02S5Qn0lTBbdk8lLYD3KL3fGT3aTB1WGvtPMT5Nw/NzHy+PztAPdSzPWNhcnUerrMF0U9saiRImFMCvIuFslpXi2C+O/SwBWoFwTnqAHrgwCo5cx72jPl4cn2GiF3A9fLvU0bMJi/NUoisQfnZ2hieDV++fLMdTHvKMyn65cL/FE31+6bkFcgvkFsgtkFvgfbKAAszqyNZzBbsZd9BlvyagnEcKgJk+m30vq7vD332HZYhV0FGYctRPimMRRSaw5nsE23zxfUvXMGMbSn9mCoTz8/x7flxZ4NLesScBMzsOsTFfx/rSvOz3FQh/FYi/FyB8khCEf5OYkQ0fwZap2BEj4S+6Ib7aO0c0vMC11SXcWK6h5ugCgLICSDzbVDXvS9kCFQm/gk38ifFnxgoZdeTf+16ER+0BXp734MQerq0sYqVZwayhwaTXaopCklV05vWVSFnO1NHT+y74k8JVlhKkYrYH/Sq7fRf39o9xMhpjo1zEzdVlLM44qKQq09RtJyGZV8d/M/DK//l9tisp89nf6GSQaCzgsU54Ajw76+P+3hkGfoybDQcfrC+h4bC8F+kVqhSV8pup81+1EQoFW2VXXyl+qwrnBHEJXBgYh8Cj/S6e7J8Infqj1VmpEz4jCuxkC9DSEkOXQyL2qRI3786l2NhUG1qsQDivf6RZ6HkRvnp5jIODDmYqVfzkegObjTJYkc6camPaV5W1QcmyN7VhJAH8iFFbYGQU0O6O8fjgVMB4s9nEneUylsuGqNozP54OhsxW4vRI+yHz6VQ190ugL04FHyHz1RMNZ4mJ/fYYL9o96BhhoTmHG60ZtArUKkggCuVsg5Hw1FYZY+P14nCZHZVDwVcq75qBgxHrhJ/hdBQKU2ChUcNqzUHVZrm0GLo4pxSzYvqeUil/ug32IVOSV31VY8GHhkfnYzzZOcSFB3yyWMbm8iLm+dyl6ugMdGfF/15tQ72fjdtsSszGm2pDKcl/dtzB490jDBMLy4n7VkXCpV90crwGwu8Nr+qup4Ub1GKdLtxCPksXaFnAp6jp+QKaWyC3QG6B3AK5BXIL/LAtkAG8aRCuSiyntOY0sJGt9bahUvOE/Jau/wSBoalSRC/fS8s0E/u8CVQz8GhqCpDzNR0pvwT+r5mOOOW9PBhMgw5qHZlxhGLk41qrhvWluiq1K8wB/iA1qhTCkhDy23/8gTrhfup6uKzdIz2O0jrhpGvI71QxD2M87sX4Yq+DeNzB1saK1L+uW4TSiShaqyJbKtfyypCUgkop0Zmh+RmWbzJMATO8OfQ0dUYuHp4MsH0+RFELcGNtCRvNMuYMdQ5Rxk6vmErhajOtwWI9Z0aBGQnXlMiZXLkbCM2dn2FpL4o27Xb7uN++wOnEx3qpgFurS1gsW6jQUgKYgkunAOuMMxdYBB0YsSQdXcqLXUXCtUApM7MYfWiqOuFPjs/xoD3AINSw1bDxwdoimjbLe7HOOT1qSsZMRdOZD5HmsbPG9iV1Of27QDgCa5Wb72oW+pMID7aP8ey8B90p4pO1WdxcrKOiK8q3AMuE16T8fKpOOCcJhj8pbpcpl7M8AMEimQysr60cIkOY6Hohvnx+iL3jDmarNfz0ehMb9ZLU8DYoGpZS9pXDQrUhfRHbML8+VWBPVBsKWKo2+NtQM3HYGeHh7hFOej4W5ufx0VoVy2ULrJbOPtNGsdDRVT/EfSHAOb0PqUifCJqJOjonRSUQSNB7GuvYORzg6WFHQPgSy+ot1tAqGGIBnks+K8JsdARlAoIUZtOQxIYA7Qy4KU2DBIZG5W3lLNkZAU93j3HU87BSMqWNjXoBFQq7p/XRef0qsUC1Ic8L75NM+Izap7ntU9fA/HQC5AA6Hl54eLJ7hAsvwSc1HZsry5gv2zD9GAZZJCwJx/Gflr6TaDtz2GM+I+yjShUR2pYagSm9n2r8FPHT8ft2D493jzGChaVo9E6A8K8GZCCoSVymjWwBTJ1mGSl9euGdButv//Sf9yC3QG6B3AK5BXILvH8W4F5TgW2VanYJrtOIOP8q++O0zK5lGiJAHUas+MR9ZgbkFeggBiAmUqm63M9RcPe1Wmd/wMzv6/6CQsYMKjkCwkMUowA3mrNYX5oDS+kqXu4VCKedFG58+4/vBOFJkoHw16SCL0eK4jPLJjWI8dV5iH9/eYFkco6bBOGrs5gvMBKewEoiqZ98daSxyzTXVuJ8l5QDPhFpLkcKZvjA9Mcevjjs4fFJH2U9wBZB+PyM0IcZaScwuywanRUY5xNEnniqkZBojPulIJw1ySSv3RCKOa9ut9PH3ZMu2pMAqwUHW0vzWCwRhHswhfaexdh5mpTDLjWwCGJktMjDl0Vmpe3UcxPomgibPW93cLc9RDfUcL1m4s5qE42CDicYwdRNySGXCxbD0i4EZKoutuTuiip3BsL5Jy/NUYHkeY/cGPeeH+HRRQcoFPHJigLhBc1XecKmIy+5/ozlIZL35CgzAssIoYqWZ7ntiMZCzebEM4SFs5GHL5/uYv98gNpcHT+51sTmXFFE2XR3DMsuSokyOVc2D2VtSC4HReHYx7SfMpA8qSlP/v7QcLB/0sX9lwdod1wsLC7g080GVqu21Ag3xCa0uVIo56HAZRqzlvtwFd/nlCjkY3FCqL6dBia29y/w+OAcWjKS/JPbqw0slCxRFqCiP6jurplC41a587y3XspbVvdCwKv8XVVYR+ypeu46c6k1PHm5L3XCN4oWlueb2FyoYMZWYFeeCWlDsR8yEC62kMWB481WK4Hcf/UM+ZEn4oMUh/v6IsSz/Ta6voafzibYXF1Gk30Q4cFUbS3Nm7iqRU5qCC3GPtKWyhkl/WEbSYLAmyC2S0KJ//3xEE8PTjDWHCwGvXcChN8lCH/T1JaWMxPP+XRu+PvqpX7717m8B7kFcgvkFsgt8B5a4NXIdRr9TnGLsHlfo6OzEk8WvU6m6OXDk324kwkGgwFGo5GIu/K7hUJBhJFLpZKU652ZmZGfNcuBa9iXeeA0fUZln6bJT9+S9xWExyJ+bMAJ3ctI+FZzFhtLtW+C8DQm/K5sx74bhIcE4dN09LRW21SexRWIA77sAP+620cy6mBrbRG3Vx0sOhCldCbaC+AQUHk17BKzdOWNyki/fChkI6wEr5hbzB+HoxC/a0/w9dkIZc3H1uoCNpoO5k3AIvUjZj0rtpHtrDOAx7BjdroUgPM6JJk4rR9sKPy+2xnhd+0+DiYRNksObi23sFQGqjy/ThDmp84EqY2lgAw5JEYxQ4FX6uiMjEapOnjCUlCkoxOE96QfndDErbqBOyt1tCjWxXwInSJiqX1oB7Ebaeq8FSWJMAsZWcqXpcG70L3MDyYoG/sJ7r84xRenp4gLBfx4vY7b83WUtVgGua6ZMAj8Mu6LcJVTT5NzpWKf0Z+J32J3AN2xxdlAHfeLcYjPnu7i2WkXs/U6fn5jAZuzRZF0M7yxgHy2cxlqFOZI2oau6per2HXaBwnTqlJzsCyMDRsHpwM8eHmIw84YiwuLAsLXBITTJGOxBfOuVQQ5zfVP2xD6dprbzp+zvHotZKI0FdgttAPg5UEfj/ZOYGhjrCzO487yHFolEybt4QfyOaWOfvUkMGIvFx7QuaPK9F09JgnixBNl+ES38dKP8Wj7SITyblgGVgjC58sSCReKDXUAmBMu9c6v8uOltjffiXm9TtqGEmjjweuh1roHHQ8uQjzdO8OFr+NXs14Kwg36W63/hQAAIABJREFUU9THxSMUSdRbWCVkH2RhcQHgI4Akf3kWUtEEtsHcdpP8DB3/fjzB04NTjOBg4y0TZhODvYGO/vngzXR0qSkurI8rOnqmi/pu+F7fw51Y3uXcArkFcgvkFnivLDBN+87o4Go7oJijElqRykxXYNyxbHiuh/FohH6/j9FwCN/z4L38HJPRUED4eDxGECh1buZ4E4jXajVJm2y1WvKzWW0iqK3CNE35TAbCmR8uJVPfcKhgz/t3RIYNXzdRDFQkvBR52GpWsbE4i8JUJDzRrxTqUx7DW2+s7wbh3uSKji4K0OwvN6iZoFFKx4gThGGEe33gt4dDJIMObqwu4PZqEYsOaxvHMMJAaNWK96HyLgUH6I4SN1Oa5mq/nKkXUggtUuXCuDHu9Fx8eeHiac/FTOzh5soiNps2miYF0mLoEaOHWZkzAvAMmhkq4Cp09Ktoo8GUdz4cBMi6gSDW8PKijy9OhjjxEmyWGaVuYbmsYYanomBczCxcFT6WwDfpJpJ0TAErJSJH6q9S64ZQfsVeiaZE06IEj48ZCZ9IGbHbdRMfrTXQJAgXOn2CJMqy4HkOKqNnIJxtmAIuVSRclXUTdXSLYNGAZ9joTxLc3z7F/dMzoFDATzcauLNQk7z2QsK67VpKSqAadyp6kLYRipg5wbOiU6tOJlKbm+WwqPg90U1cTCL89sURto/PUJmp4le3lrBZK4qIgkO6OZWo2Y4ofiu4fdUPpQiu4sqko2cybaTVy6yGoW7juOPh3osDHPcIwhfwyXoNqzOkowME06T4iwUE0Kv7yrxymezkXiiVANpeqOJU/JZSXRwPJk5i4OXhEI/3z2HEFPpr4c5SFc00Jxy+p+joEgnnJJrS0ROOAQrzsQa5YgfQUaS4FEyjINg1JBK+E8R48vIU+90xVg0D68sLMmZLhiKhgzXjpQ3mXrNOeEpHFxBOhxUp+ooZwc8IqVwC1oaUmfOh434nxKOdE5y7wE9nfFxfW8F8xYIdqDrkxNbMwud3eZ3qeSMdndbmM8e2MtUGtqEYHRrTJzTyS3T8+tjFo902homNzeTsBxgJVw7CS4qSTFdXSdwaxfUi3nsdrhfg9PQcXw6ZlqGAtiLeKPaNog9kJJF0vkpj4n9UiZK3fnnIO5BbILdAboHcArkFftgWMBNVplaEVdO1WoRopWwxd3FK7fwy/VJ2hmmKoaaLcHQUBAKsvckYnYsLHB4c4OT4SKLe3DuuFpnex222IcEygmuhnadCbPyZYDt7ObUmGls/wkx1Fk6hKOmumdT1N3W9U4fAlID1D9vif96rU5FwU3LCWR64EHvYqs9ic6mGokAQlf8tIDwVXc6EvP+8V/L9n+27QXg0RUeXKJmCytysiuy+sLmVbLTnRwIGPtvvIu6f4cbKIu6s1rBcMgRsGJITnhqSIDLNPzVk45wC70v5qxSImqqWtMRPNQ0XPQ+fnQ3wpDdCI/Bxm+JvjTLqVAMT6WvmGqf5GVLUPUXe2liBJdLOWRc8PaueUZfjCIFekJyElxcu7h70cerG2CxFuL3awtKMhRkCLHqvJEc3dVcxvzmhi0DRhrM2xEZZyQOhP8v0gIkuVZ7x6GSMBwc9DAPg9pyJD9ZaaBWBYhiklONX21DXmT2kKn+YMF3V8Ga0lDnYimI91iwMfA33Xvbw5PgEml3AT9ZncWexiqpO5W5PUY4JYJVsewoeSUOnirYJIzLAfHfe2NBgXjDP7MNITBihDs+ycDKM8S/7pzhpX6DgOPj720u4NleEEcUCwpVj4ipnWoB81g9xwqQAWSZCxrIV7Z7gmOC6q9k47YX48ukhTocjLCzM45PVKtZnLBR4J8l6SMPPWV62amO69nMq1Sd5+ypfm2NQOTEMHMbAzvEQT446MH0PqwstEX+bpwK7OFlI81eUd5Zty4C+ciao5jOgLwDwtTZ4XS/GMZ7snOCg72JO13Hz2iquNXSUk4DinNBigmy2QRk0tZCoPPxv60fG5OB9Ya1yHfcuCMKPcT4BPq7r2FpfxlIJcKQEWjZ06ETQlcp7pllAWr1oEGTyf+ljdHmfAoSGA18z8JvDCR7tn2CIAtbiH2CJsrQfzLNXg2/K4cdbZVjiKIwNE64X4fSsg3sjQ6mZpkqldPRpVLyf8ka/Evn+RkrN9z9h5y3mFsgtkFsgt0BugdwCVxZwwqKEcxIjQSCMvwSeCB1LpEyq5sRBgMjzEExYRjeGY5go2A4q5bIEZ4b9Li4uztE7a6PX7eD4+BD9i3PZ39Zrs7ixtCClchnlJuXcsqxLRXSC98lkIpHzXq+H4XCIACbKC2uYX1lHba6ByCog0k3opgVXNKuyXf2VXpbKfX4PDwYXidc0X0qUmQLCa7ix1EBFoGMa7DRUIJWMAYoXvwtHDsJ5F3MQrhwYOQjPQbhg2NTpk+QgPAfh78Iyl/cht0BugdwCuQXeWQtMEkXxViROhloQiqAx2ashwuEII1LLu12Muz2JeJPZWZ+roVGvS4rpxdkJzk5P8PThfczOVFCvVTE7W0Wz0UCjMYdbq2uS600ATvp5FozM2HSu66Lb7aLdbuP09BRn3QFOhj6sUhX15jxqi0swSxVVItemvLBi6jJNMGNZ5iA8B+GqKpKGi36HTOg8Ep5HwvNIeB4JzyPhsnnJI+Hv7B4u71hugdwCuQVyC7ydFtB9itDq0CyySGMEYQDf9zAc9NDtXKDfbqN7foHQncBhKqdUQ0pgW6ZQy31vgvGwLznfJcfC1vVNfHD7FlZXVtCoz6FSKaEAXaLfjuNc5nRP1wonKGdNcEbCz8/PsXd0gs8ePkN35KJaq2N16xZmmvNCSQ9NJYQrCY5pxSYFxPNIeB4Jz0F4TkfP6eg5HV1SLPJIeB4Jfzs3ZflV5xbILZBbILfA+2EB6gTpOkFtBN93hQ4+HvRxenSEs/YxJgTgnoeZYhGL9QaKlTIGvif085N2G5PhAKaho1hw8Mu/+1tc39zE1vVraNbnYNsWDKbdRlDCyYZxKeyW5YNneeC0NlXTKd52ct7BF18/xYu9I0n9XL62hebyBkynAFd0i7JiyVfAOwfheSQ8j4TnOeF5TnieE54KKOYgPAfh78cmLu9lboHcArkFcgu8nRZwNCXKHAS+UM7PTk/ROz3BqNuDFkWoF5jXXcNCvYHm7BzsYgH9yMf+/h62t7cxGvQwUy6j2Wzg737+N5hvkoJeV3nfMWntgGkWv6FqPl3+TMhyLO0aMArvYzCa4MnOLh48fo6ziw7KzQUsblzHXKOFiWhLpQLXUxo0OQjPQXgOwnMQnoPwHIS/OyBcFsZcmO3t3FrlV51bILdAboHcArkFvtsCZjREFAVSVqx7coLjw0N02scoGCwLu4APNzewde06WvU6HN0QYeiJFkn+9t7eHkbDPqqVioDw6xtrIsBmWVkJU+WKD0MlSs1XVmKMoHu65vf072PXw9OdXXz54BFevNwBCmUsbW5haWUNoVWQvF+pEpWDcClZnAuzUXRO6kjlOeG5Onqujp6ro78jdHRZPllXxEQUxYh0AxOX6ugXuD/me99UR78sUZaVL0s93GpqfHPO1vRCnG+YcgvkFviPWWC6ju9/7Bvv9qfyeeTdvr957/5zFngd9DInm++VtAEGvQ72t3dwvLsLlm7anG/h2to6lubnsVyvoUkA7jhZlWREpg7XHcOdTGQfkJUYm6tVLy/ysuQpgECKeF+B8NdrfWcCbdk1xUmCk9MT/OaLr/Dg68cITAdrWx9g/doNBIYDNwiQ6BrMQlEKKDGKzzJq7+dhIMrV0XMQnpcoy0uU5SXK3jF19ByEv59ret7rt8ICOQh/9TblIPytGLb5Rf6VLDBdlzt7VjiHWOM2Dvd3sPvsBcLJBGtLy/j05k3c2NxAfXYWRduEaVmSN460JGliGYijSMAvJXBY/1uAOD/zhiOKXwXhrz+r3wDhUYh2+xC/+fwr3P/6ETzDwfK121jdvAatWMWEJdNIcy84l+XOhLb3Xh45CBe2RR4Jz+uE53XC8zrh71SJsu8JhL+X62be6dwCuQVyC+QWyC3wPVnAtm0RPqMKOQFzloM93H2Aw70d9M/PsVRv4Kc/+hE+2bqFVrMuCujMF1chcNYNTy82A9uSrzYFvL8FCEexrnYTKSX9D4HwwHfx8sVT/PNvPsOX9+4jssu4/tGPcOPWHRTrC3DDEH4Uq2i4aYoTIEkdBN+TOX84zeR0dLkXOQhHDsJzEJ6D8ByEqwU582xL6XTmfn0HHf2Hs5rlV5JbILdAboHcArkF3j0LZCCc9HGC4MlkIrW5z+7+GrHnojk7i49u3sTHH36Ihbk6LMeCphFkx4jjCInOkLcueFxqhWWgWtcvc7uT6STtKRNOU+HfxFh5PRLujod48uAL/OM//xs+v/sVUKji9o9/jjsff4q55Q2EUiYN8CLGwyFl095XMnqeE64GWg7CcxCOHITnIDwH4X88CM9pte/ehi/v0V/eAjn9+lUb5/PIX37M5S28vRZgxHg6Ck5htZ2dHXhPv8Jyq4lPP/gQH2xtYXF+HgWCWp2R6wSJHiPREjCYzdJgpH3roRJV01hfnPA3RcCabrxioIwg/ocA8usgfNC7wFef/Rr/9vsvcff+A4xjE62NLSyvbWDjw09Rnp1DoTIjInF0KjAa/4faeHvv3B+4cs1EAgPQcnX0XJgtV0fP1dFzdfR3Sh39+xBmyzfP7+z2IO/YX9ACOQjPQfhfcHjlp37HLMD5gmstI+IUQGN5sfv372Oue4yPbt3Ez3/yM2ysrKBg27CpM21oILaDmSCGerkIocUJypqtrCOgXEecKJE31vyezswWJhzUab7reB2Ee+MBDl4+xsNnO3j09BkOO0O4mg3DKWJ2eR2LqxuYX16BWShctpeD8ByEvwrC/ZSvMT3ylDbB1cGfmUMRhng81PC7gy7G58fYXFnEJ5tN1G0dYRCibE0Pa36J+RU6EPJU6TBPSMtIf2YKB/MjNAMwLQnOdQYj3L0Y40XfQ1mPsLbQxLXFMuqmhjgMUTJfb4OPjQa4bCpOX1lbCRDpgEdRBg0oFdgFbJ+38VWnj5MwxqJl4ObyIjZmKyjoMQLfh2NTN9sQExhU80tTTRCHAKku0rUs/4RcE/7O67AAU0OYxHi0d4TfHrYRFEq43Spio1lFvWigwDwXzYRlFpHw87x6Xi7PLXbxRcpfpoMky3OJgXGPRQwBwwSsEiZBgrvbR/j8cBeJY+HHm/O4vdRCRU9gxQF0nee2EMNSlysmSa85prH4d96fqTa8AWAYQuUJnTK6Qw93n+/j4c4xFldW8YvbS1iomEDoQo9c6KYDGA4COReHFa0WQktiGEK/eUMb/hDg3ywLUbGKw9MuHuwcYfd0gLW1Nfz0ehONogb4LszYB6wCwL5oqg0Zh0kwNTZpK3o4ST9imzEStw/NKYpa9tHYxF77DLvnI2DSwebKEj5YaaBkRNDciTqfU0rb4LlkUEJuKidu3le5Hxoi0JvKepIxgnAIzSyAQn87Ew0vD0+wczbALV3HtZVlrM1XYPAcbIOLBPvB8/Al9yEGEg4cjhv2UXVJxCPT3k3crnwvNgw87nj4ensfp6MQv5g1RYxkvlKEcJ14b3WOTXpaOT5pCy46GkC1T75vhkjABYlXb0KXfiSIoxCRYcONgd/s9/Bkr42JVsSK3pfnoFiwMVOwYVsGTD2GZZjiWZbTg6UWdPHy6kkMPY5BXRMuVFwIsyOJYmjMi+Jr7KFSLGF9dQFF+80q5N++CDI/zIAu+VzCNUv/l6foj1JHn2aj5XXC37FdXN6dH4wFYs1AwE1puu7zf84VnHtMTVE0ecQyAfJdDWPLk6iVJpOMWt+12ICh29A0Q36WiTLRZCoNEw9BMoKtxTB1TdZxJ3Ggw4DvXZUICq0hwsRFBA+mU5WtRxJrYB4op5Q40qFxfmMearZxZ06pFiMJI0oni7KxKl8E6LJwc75T/blSWc7mp1SBOf3cZV/jbN56ff7j3P2+ijb9YIZsfiF/ggVeVxHPTjEtrKaelSRN++JWWZO9A0c8adtSyov7k8BHybJEfG1y1sbpSRsHOy+xpE3wsx//CJ9++ikajYYC0txrxPErJcSuLp/P09UcM90tnXukNx5ZybJvN0LWB35iPJmgfXYKbzLBcDjEZDDC9vYOvv76a0Smg8bKGja2bsFpLQKGhUKliok8/988ps/7J9yCt+ArFmJiGt2DFocwYw9b9SpuLDVQybAgJ2IjRphuXVMXylvQt+++RI39Szf236Cje8EVCL+c/mWDzceBCxAfDK5QsZT/edSL8cV+D0H/XED4xxtzqNup50o2xergt7NFVS4gezcDgmmehvqMegB5DCcRvjwe4kV3gqqVYH2xic2GhSqxIUGeLObfbMMkztZJSUkQa+mCyPuZghF5x9AFXh0MR/jyuIO262PZsbC1PI/VioMiKS2IBUDwmngQhBNvy9qYREJ3kVMS1aZgQI8I1JTDgVSYMEnw/KSL3++14VsF3G4VsNmaRdMxUEoty01HwgEp30qgiVgDWw/FKSHtJwR9KbhNCKK479AQ6hZGfoJ7O2d4dHIMODY+Xavj5sIcyloCR/rAvvKVtsE0mUvhikDRQlIQpUkuLFsUb4m04Rk2LkY+7m0f4+neKRaXlvG3W00sVAzxPvKzCo7qCFL/oQLhEXg+g2UlvqMNgjUqSR6eD/Fwt43DizFWllfw481ZtIoaSFzR2WdutGR8cOOlRpY+PQZSpUGh+aT907VIWU0zcOzr2D3qpyD8AuvLi7izXEOVuD4mrL4Ck7FQltQGSgOBPoGdApqyOAiVKN1AIhJQLiDcBbYPL7B7PsSGDmwsL2K9VYCjK4cERzY/K/dUxkkiNqLlZDMJS4Q7eNAuKVEahhYiELis41Hfx6MXhzibRPibZgEbK4toFk2Fu+WbHJtqfCoQzjGrQY81RdMyonQsKHsa6XWxWbbhQ8Nnx2M82T/DBA6WwpMchL/1U3/egdwCf10LEISHmnUJvDl3yyqcEISnIPZyDua1avBMOiczEK7AucZ1WNYyHXrCzbdsUtSESb+mzb0bNwERzMiDyTWZf4sd5RjkummOEWs+Ei1AJEudDl0n6E7BvWYiiGLE4tfkWpwuOYjFJW+kq4WKSah1QFYPyfOcBtTZGlKZAtVX4JqgIb34125ODsL/uqM1b/1PtcCfG4QXTROx62J0coTjo0OcHR/ielnHTz79BB9++CGq1ao8d3yW+Hpz+395EM4SZX4USoCQYnLBxMPRURvPnj3Dw+cvEVsFtFZWMbu2iWKlCqc8A++VGPyVxXMQrtaF9w6E70+45KhD1PnTIxJgxnVKLTUcbGEc48VFiMdHQyTjHpZbddxcqWLOUQ9D4XJR5ZI0RfeQE6nzZQBKvZUgjOj1YF6HKcvYwI3w5GSM42GAihFjuTmL1bqFqqlyPMwUgKlw/lUbhZhBPwJwINAJD1X0t5DQ082FVUdoGQhi4Mj18aTdQ8cNsGgaWG/NYblqoUTvSxLJOaRcIBfexIARpYFKPVZtIEGosJTy33uReOXYhm9oCBINLztDPDnsItJtXKuZWJkroVHQURIQryJ6UeqNM8RZoLzjvHbVLwXa+C+D/9xYMI+Fe4eBZmLgJ3h61Mdxpw/dsnCrVcK1VgWMzRpRCM0gsDMFwMltZBuZt56bkLQNgmhGFoXNw02MriNIEvRgoeuGeHzYwfFxD81GCx+vVrBQ1tL4Ou2kyyuQSLFypyhwp8D4m9qwkkCcFPSA9jQb7e4Yz447OBsEmG+1cHuxgIUCY7aJRDZoq5j3MHUmSATlcgN0JXKgXEbK7WAQvOsGggQ48E0cnY1x2PMBr4vFZh1brTLqJC0kEWyN4NpQzgRxBCnLmxkI57hJgT7b4PnZjpUw6qvBjxPsTQwcno1w2HUxZ8VYbM1htcYxGwvQZ3SGefjitBAgTzsloC3UptIkf0CcO3wGFOTnQ+cj4kIDDU/7MZ7vn4PduFY3sDJfx5xtwg4CWAbHSYSIz4jONtT95ssiBYsbSi2R+6EOTWwoEeU4RKArEP7wIsLOSQ+uVsC6u5OD8D91R5J/L7dAbgGxgGLKmKkDWPFwLsErwW6KpTOnt5qepphO6fpFh6KKjBPXKsVkSQ9JOG8b8HQbhuaCM7ml+TAFtBO2lxAlqtVQd4UVlOgRCoxGce7nOVOmE9fdNMFU7Rk4b6btMHJm0DmeRt6SOJQ9Dw/LssSpmkH27Nbr+nQc5wqkZ99Ts/30kYPw/LF5Oy3w5wThie+jYOpIfA+9g10c7O1hMujjR8tz+PSjD3Hjxg0UCgUxVFav+48F4d+emf3HRcLlqdfpoONcwv0e0O8PcHhwiH/69W+x0z6FVapg6faHaC0uSyTc/xY+eg7C31MQ/r9u998MwlOKh2YoEMcBRsA88Ax0RzHiyQDVUgGtahEVMxJPkODkjKIKW4ANQVRokF6Weo0Twg21PCdxAj+IEBBAkdqs6Ri5IfpuBDdgRDfCbNFBrWihpNPLTe85v6ngZMQ2BCDpMBNfAQ09RmjEsiiyTTvSEUcqsh3YDrwoxnngYjCKEUQa5uII9ZKDOceChTEIgWOTLHZFdyNAMmIl6hCmIDzSCcJTAh3BrU82PfNXdIx1QwDg8WiIfoefcTBvB6gVEpTNGDY597qBmABZKNbcVGRR6BgTi1Fc0uEFTgpYI7CNJ33YhQJiXcPYrEj08qDnIRiE4ihYqiRolU3AGwL+GIZdBCwHgeaksEuBR1ovMjyhqYvtUnovW4v9AWyHMD7BwKjATzQc9CYYn/uYKc1gfdbErBnAIBU99IReQ3o8Ix2qHzFM9k9L4JkE4dalw4H9EJAcTZSzxzAwsqvojT0cDzyMPB2VygyWyxpmdU+oKmYUiHOG9uS56OOR2D7bSL2J3ODJWNAUEJU+Bq6kNxBcnyUz6Lk+Or6GxO9htlLEYslElRu9kO3QKaIcFiGpjio3AGbiyaaP9z6WTRptRfCq2jBDT77DO3wWldEbB+i4CYxyhJlyAXUHKGKCOPBU/MTgWKXjRdGp2Q879qBLG7x+2lDxHsgAEP6JPxYbG5aDw7GJdncEzyjCLAylLmZF02H5LhzTAKP/HJMMrAsDXcauJuNf2YrOo6v0BzvmUxcj9oaIDFMcOXu+hbOhh8Aq4wP3RQ7C3879UH7VuQV+UBbglKrSP9T8lh0Zw0hh66v3rZSuKSlUioKmQG66pjMKnaVWceMaaiUE2hwMvQ9Ni2BqozTyzq87CAMNfpAgiEMk3CUbCWZCpmxpqm6wlA4ykRgGwpCRNe4jyO5TEXGJxHOONGyJgEv0LSIAUNdmWSrNR21rrmiuBjcGbziy733zTzkI/0EN3Pxi/sMW+FNBOIMSQkfnXlSCIJrsy2w+RkGAk+3n2NvehqUl+OWtdXx45zZWVlYk6JWBcJlZpsuPTc0w30ZH/3OB8JA1yOMIVkqNt3UTQRihc9HBrz+/i999dR99Mm7vfIS1zeuo1OoIU0z1unFzEP6egvD/+i+P3wjCObiEjWsY0BhdixUI1+wqEqMCLZhIRLSoxyhqPuIoQuQT3CmAHJIUnQLkyHRTTzGhjAIYXLwcuwg/CODHGnTLEcDlhoy4E6RaktvMaGiBr8SV+noJqR9pFDcUEK7asxIfEUsUECBPgfCy7ggGITXZMyyJ8vYpzgAKJZiYCTwwO7vExRtjhEkEL/ElR0XloplCSScgI54hAGc0nG1IengClI0CbNtBGGoYMapvWeiGIWK3ICC8Gg9QgIuC5gmAZAKAz1y2NM/5EoRrBOG8NqUiKCA8ViBcD8colkqIDV1AuGYVcOHr0CfCf0fddFG1IkSTHhJ/IiA0BPPxnHQjITGJFIT7CoQrgr9ymzCPO3bhFIsC9IdmRUD8OX0fIx2O6aCueyglYxjRBPAnEmEg+JV+pBskk9FdLYFrxgqEp21kEXJbD2TDo1kmRvYs3ChBL2T0vQDTMFHTJihFQxiRByvyJeVZ2hEQrhwr0kZ68K5x8lZUckV1tJgHRCaAYaFv1eHFOkZwgGgAx9RQM0KU2YfQhxYECCJF+RYQrngfMPEqCJdNYkJnDwnoCYrczImDwMRAV22MExtJ0QdLVpYSD040Qkywzok6pZUzGj0Nwjl+jJgsFNpKLUJkRUi0nbwHw4btFHEeVtD3QqBYg6edo1wowA5C2L6LomMLfX7oT2T8cpyShj4NwhW98kofwIp96UdBDxEQzBcLONUq6HkxIruCj4M8Ev4f3oHkH8wtkFvgjRYQ2M1ocprvmUW8xSXLVKP0/ekv2+mORPC3lkbOuQZKmlmaFiaUdhVJ1s0SdLuGKBzCdQfw3BMEkzEiUkRdYDKOMB55mPi+MN2YXxaen0s0jbTWWn0Os7UaCpWy0qfhNaW54TpZRnSYJ9R6Sa+S183IfMpkU/9noh5X0k6GMbkC51MdvIqEf2MbnueE58/RW2mBPwcIV6mvCoSLKlMcYv/R19h+9hT1mQr+4eMt3L65hfn5+Vfo59NlxV41Hh/YN+dff7uR/7hIeESnHADbMBFFobBlpKza2MUXDx/jX3//BQ5Oz1Bd3cD65nU0FpcRmW+Wf8tB+HsKwv/bl4cy7l/PaKJ3RwmQkCrOBVMJILihAT82BSAQLNhaSMKXeKa4DBG+cGH1NQJkRgq5WE0UvBDacxoJJ+izbAXCGTy1CjAsC8QZEz+UBdrWIlhaLP8XCX54LSL69M02SqE3BZAVCVsEwnhuWSQNuIYpFOWRriEKLSSxiZnIhZOEKGoRbMMXHZhACxBKCjKBFyPh/EXlpUWGAuGxbA5SHSw3gm0r0bcBI5tOAUPuFdwCtNhGKeqiqHko6SEck3Q4Q6LMBK8qQqCyi7nhCOXcCiAjYS6dyoGm2BgBchiTKl4QgNyNTJgTA0mQoGF6mHW+hl6GAAAgAElEQVRiaMEIGnzotiNtBLqTUv4I6bMIciCATMVjLYH7BOGxN5A2/DhGh04K00Y3NqH5NkzNxCyGKEvGcAAzooAcE/VNBJoCdxIhltx1FQmPlXblK20wEs4oOD2gXb0sIHwAC7pWlnNU4iHKyQiOFqEgec6KKi4gfKoNmUTFMaKcMLwbWSRcizzlHICOnjGHIDEw0YsIoyEsPcEsfFQ1HxbzEyPS6jme2A8zPROhMqMYShgoc/Twd0ZpaCs78iX9II41DLQagsTEBEWEBVeuo5i4KIH0yEg2i3EaCWdbcrV8dhhtl36Qdp+CcEbbJa8+huF70n9Gwk/9CoY+I+2ziOwRHD5vrgs7cFFyHGhaAB+hSoOUvHJF37RD5WFmdJzOHdm0JjGcmJn8MQp6gAnFAi0TZ1oJXTeCZxTwgX+YR8Lfyu1QftG5BX44FlDpQVwLVJINmUvZfKoUSNSsrvRK1GEmKXtLQLhyHEtCkk4BJq4u/CY3bBESntuN4Xc8eEEb40kXk8kBvMkAvuehe+Fi1PfR6w4xGgcIQjpwY4zOxyhXyphr1DG/2EJrvoXybAWGbUval27ZsBwHpmXBMAswiiWYpRkRVdX5d11FxnntzC9XCV1qv5BFxU2zl/boVf7pZUr4VP/VByk+88eKVf5w7nV+Je+vBf4kEM79pwTqIFpKWUKHFnJvFsOMQ+w8/ArPnzyR0mS/+uQ2bt64jlarpfYxEij7ruMvD8JFP0rTYDItMwhU2qdhwvcDPNs7xK+/uIvt/UMkMzUsr61jef0aYkZp3nDkIPw9BeF3TwlL0/UjHRiyDBAM0iZcXkw12N0gxMnAx/75ALHbw3x9DkuNKmZMeouVMJaK4pK6LRJdAggcUtsl2qoW0wx4MO9KlLhjQ0TTSH3vDQKcDifojCewYg/zjRrqM0VR/WYbvKg3tTHLCJ7UB4QAZRVdTpBMAsnZYsuuruS2joYu2l0XYz9Gy9SwNDeDWUeHpVPxW0dkRgLCs0VVJx090VAIKTKjJoyQoluZ6vhElTwgO82zyALQsHsxxvkFVbRNLJUjrDRKmLEToWOLwjkj1QIg1eKrVMWVp185GZgLTQEtRsJZWm8kTgrerbFlYBLoeHYyQvdsAlO3caNlY61ZgEmqXDiGZtnizff19IHXlKgd7wOBpESQs7xzsRWQ+ENxjHDb0zdMDLwETw+76E9iWLaDj1fKmC9r0PwIduyrKLrpIExrH3ICUjn7rNWY0tHTzZeK/jLq60pOOG0wsEycdny8aHfhejrmZmu41jDQLDBfmoLenoB8TbdUG6kwvaKEq+NSaVAo2KoNLVYgnK6Ns8TESSfA3sWYIX3UazNYnyug6ZBansCMr0C46odaCkyQLaDGsUqrUC2Svi751v5Y3R/Dwolv4Ph8gotJAtP0MFctY2HGxKylwLY8F6QySgoCN5zK8rShSqGIZHOaifFlIFwjCKcyvG5hr6fj4KyHSWKjWvaw1Gpg1kpgeVQE5vNHoK+ECRUdnbnmOuyIY1WDm43n1BlmiygdGRZDwKTDTMOTro+9sy5c3cG1sJOD8Pd3T5X3/D23wJ9SVuxNJfyUm1fNsVxPRRsjTSHKauZyXTfiQFVqCAPESUmo4BIE0GIYBoMBiaTcBIGHMHBh2VRL1+COhxgf7WP8/CEuetvwZA0bw2LeGtOqej52tw9xdtoB1/FC0UFlpoydYwNnZycoz5Swfn0VaxtriLQIvdEQDllGpYqkjRGI1+sLmGnMo1RrYbbWQMEpQqPj2bBl/o9jqv4q7RJ5PwXq0M4lWH+1uZYdg9Jz5SEe+Oyl9gE5CH/PH7y3uPvfNme8/r5ErsW/xv2KIWzbSxDOvRFT+EIfsTfG/sN72NnexmJ9Dv/wN5/iww8+wOzs7KWVWE+cdcXffLBG+B/r1PrjIuGKN6kSbVgHnELQrODAPgoI//wunu/tI67MSu3wlY1reSQ8V0e/DBxe9DvQjrzLJeFSs49AlikXjOxygHGME4OMvQS7Fx4e77cRjjpYX1nEtZUmag7LFl0xqVSOh8pN5feLxNpZ1DgFUgKgohimpQvNiw8hA6sXnQg750McdfuwYhfrywtYbFRQMXQIiyOtyKQA2FUbc546B9skGM8AsuYBtq28bClzG7sdHy9PB+iOAywXLGwuNdAoQaKkxDzMreW5VTYY87JVuyVfnZttEKRnfTLJwGZfWcXNgQDlx4cT7B/78AIDGzUNN1bLmGWVKnaWzgJD0duz9ZhtCKlNqMnqfdpORNtiwEorufG6XBMYBcD93RH2D3qwzQI+XC3hxnIBDq+NXHeDlDoN/pSzMPXVw+F9Te8N28lEvNgO7wH7N7KAzijBvRcXOO65sJwCfnmzjpWaJhXCCkIT50WrKKvkawsIT6fD9N5k3k1xJCSATeE8ZjpYwNAEjs4jPHx5it4gwkKrhQ9WbCxV1HlMiTCovQr7nTEPpivhZfdJxmw6tqy0Kh6v6ywC9toxnh31oGGExVYDW4tFtAqqDaqLZ0XJKLaXgXv+jef0KbI7Jbkj35Fro2gPnxMNh5ME2/tjnA5DlJ0IC80aVus6ana6p+I9TcV66aKQ+0xb8H09QWBQ8C91yIhIn7oOOkskig0d22cRtg+76Pk6FucSbKzUMV8GDFcVOaNTOBMEFhDOZ45tsLKOAUwyX4xs/lTbQu0PPei2LU6Lu0cDPD86xUSzseLnIPwt3g/ll55b4D9lgT8cZXr19N8WxRGhNIpGpsCbaWbZz1QT5rpp6DocnXmVuohYRlpFKrFwUxuFnqS6xYmPgClQ1AmhakkSYTIeoXtxhqC9C+f4KYLkHJajoVhmGVCmlAbYfXmMg902Aj/GUnMejWYdlUoJ//3f2/j60UPYjolbH2/hzgd3xHF8dNrGcDyWFLlCqYx6s4nZWgtmcQZ6cRYzM3OYmanK/3ONRczOzsF1VSScIJwleAi8yZAyrG7qyFdlzcjIYxRd5YRn+eM5CP9PDdT8yz9oC6hx/yoThBfMdwhYg1iJH5JdmjnxZmwDjIa7vQ6efPZb7L7cxup8C//L3/8CH3/0EWZmZqTPkiIbhhJk+6uB8LTygqTc0LkQEfirVNb7T1/g37/8CjuHx9BrDSytMhK+meeE5yD8VRCeSFjytdSl7JnJBhZ3+Omi9uB0jC92TxEOO7ixvoKt1RYaBdYQ1oR8nB1pIRJ5x7l6G1IMXBYgVfZMosJZpFEDOv0A99sdPDsj6TrA9bUlrLWqqFkEybqQqN/YBtnDauwrVJKCDfgKKMpDS4AJYLfr4v7RBU7GHlbLRWytzGN+RpfyXsIAAOnayihKYVXIvdCI0tI2sjrDkrfGLinHOyKW0U6AZ+0B7h8N0Pc13GjYuLPWQL0A2IwUS+6LytBWvnG+lFCWqouaweVLTS0gJtLnfdAQGDomYYIHuz083DuFZjn4ZGMWW4uzKLPkeqKo4oyvZxkxbEfpc3OiYMNvasNX3heWKNN19CYx7m638fysD6tQwC9vL2BttiAxdFLFlbKsaiPrhzgsaAhRn31DGzSWRMINuLqOdjfA/ZeHOD2bYL41j4/XZ7BYtQSsq9rpaVmvyzE5hYinx21qf3XfSe1X3+vEBOE+nh12wMzwpXmWcqtg1lGidzIGs3r20+wmOQfLe12R+MVhcTnEqPJOOpWBvXGMZ7unOO772CyaWGzMYa3hoGRlgkJExEp5d8pHofonueVkDWTUfaWIr0YI8+oVrf7xWYine210POCThi7lAZslTUQBxTRZWmJaHvyy3CzZ8Iy2G4r9kB1KBk7oD7IpZhufH/fxZL+NEWw0wrxO+A96d5NfXG6Bv6AF/lwgXFRHNDoZFdMnlNUjXVtZKzYJkIQu9EkHiHxJPxsTxEYRwtCH77tCK4+CEL7vwRRBphjnZ6dSumg47KOVnOND+xjNpQpqc1VEmodOr49Op4uHXz3HqD9GfW4Of/PpHayvLVLxCf/tv3fxm9/9XoTRP/3ZDfz4Jz9CadbGwVkbewf7ODrtwLQKqDdasIpVRHoBsTUjSuqW5aA628LCwiYajRaKlSYsqwLHKQFaERErtbDqC0aXwJv0dZUkpFKY1DqVrSbZ6sk184/NYf0LDoL81LkF/pMW+DYQzmoDJgx4gQ+PWg2cJyTQpqNkQir8DM5OcP/X/wPtw0N8uLWFf/jlzyUSXiwW1eND8B5Ff9VIuOwRydhJAQe3c3Sy8fX7ew/xu68e4Oj8AoX5JYmEt5ZWEKR45HXT5nT095SOnoSXciNXYcBvA+FhgPsnPj7b6SAed3FzYxW31+fQtLNSWir/lRT2lBgscMKYdoRdKltLKFWF2Sm0lnqPOgMXd4+GeHY+QlkLsbW+hI35IuqmogoL3VnaUJlil2JWU6HpRITZUrAmkWeFUIhv+eted4TPD85xNPKxXi7gzvoSlmYMzEhkmucmoldxcC6UQkcXFJ+BcNKtryKz8ovMCppEI+nXeNru4Yu9HvqBhpsNCx9szKNVNMSxoHLNr5RiFWU5zdcmWEuF56ROuPSD4X+irQyEGxgHwIO9C9zdOUZiOvjxZh13luuoGIANUsUpHpPWppZrY953pkyfgfAUuWVtsEQZlRsFhJvoTkJ8+eIIz9sdmE4Bv/pgGZv1kki6Ubk+o09LaZfX6p2LuyOlIApCzNqQ2tgqdMsc/ePOBPdfHuHwdICF1jw+Wa9hZc6RiL6E3FN0mdUJF7r4VP6gAumqDmxWJ1x5RRQIP4sM7LXHeHbUgREThDdwa6GKmqOrAncCwlXNdOWsSQeOtK08OoqOzl9VGTR+RtdCAa606MtRgic7RzjqebhVLmKxOYf1RlGB8Ox6szI4KeVdqf2q/ES+Ek3lFxLUZ2V8mP9IcT0/0fHw1MfjnUNcuMDfLprYXF1Cs2goEH5J+5DwtsoJz4R2WSec9cN1VqfMVHz5vGaPeywlfoJEx+8Oh3i0e4RhYmFFH+R09P/kBiT/em6Bt9UCfy4QLlMTnYCs7S0xbEVnk9XVH6HIkpzeCJOTbYx6F1IRon3yVKLjFOqkHo2ooUcJ4lC5xnu9Ll48f4Gz0zPMzFTwyVoB/3AdWFxtwXZstC9OsLt3gvPzDk6OuoiDAM36HH75N3dw/doy3EkH//tnNv7t1/8Kw05w+5NruPPhLTSWahiHHjr9LvaPz3F8co7xxIdmlmCX5gB7Lo12cz1woOtlmGYBi0vXUZ5pol5voVyZh1MoSs64r0Ug2GD0W+p6SHSf83WWPz7lOZW1Jgfhb+vzkl/3my3wrSBcyqQa8MIAYRiBZY9s25IX3CFid4yLowM8+PX/xKDXxd/++FP84mc/w61bt2CT2ppGwhkN/2vS0V8F4VJGCmEQiXPgf/z77/Dl14/RHbuY27iOxZU11JrzeYmyPBL+WiTcn1yFlqeZUaxPHFLJOxFxEq4RpI89OEvw+d4IybiDrfVl3FmrouUw/zSGQbGuNCf4KjRH7KoKAihAkkbCWR4pjKU0klC5KFilGzjvDnHvxMfzCx9FeLi5toTNBQcNUuJfaUN50y9VSSNH8W8l6pfmaws/nECffHRd6N9cx3cuOvj8qIvDUYCNSgG3V5ewXLVRI3hnJFwEs1J4L0nmqlyZgOC0jVDyzlMaNmua8W8sNWVp8KMEjw5P8OXhEL1Aw62GhQ83FjBfMlFIPOjCXedeJOXXMyKagXBTEfgUwFXCbAIuY9Y4pUBcAs8uYODGeLDbxld7J0isAn6y2cAHKy1UzBhO5IrHndfM/HKlUEvnRQr05WYwFqoy9iQXXTY6SjSNE8uYyuh9D3df7GP7tCt09F99uIZrzTLMOECRp+cpVXZzSv+XEEaa2yZqe1NtqLJxUgOWOxHDwNgq4OCkh3svD9C+mGB+voVP1htYrdlwdKq1E6SqDUyosY001/9yjCnVexFmYx1XyatXkWUl1qbjJLCxe9zF08MLWMlYcqlvLc6hWTQhlellV6QcQbGeAWB2zFORCtInGMUQcEtnDMcWGRyRkCxYW3x7qOHJzgEOCcILDpaaday3KpjhkBRGADedKhJEkC252GI8tiGrCcCaspLTwWtRefVMJ6B8mhsBD049PN45woWn4W9bwLW1ZcyXCzA9qgZrTFZXYJvPlQxTTSjpyltEFsUEkHJ1mXhQ6jdiiR/Thpvo+M3eAI92jzFILFyzcxCeb6xyC7yvFvhzgXBZpZlSQ4FLRq4kJ1pFPKrMsXL7ODvcwfHj3+P8+AAIJig7J7AtG8VCSTbcQmeNNUxGEwwHQxwcHGJ3Z1fWt5s3b+LvPp7HL65HKFSKuOh28XxnB6dnI4SRBoeVRCIfrOt9+3od168vIgx6+L/u1XD3qy9QqthoLFUwM1vG/Fod1eYcnFIB3ZGPZy928WJ7FxNfg2FXAasGp1CBUyghjC30+yEGQxeGOYNSpYG5+jzm6qtCUS8USyjVm7BMS0qYMXecyx9F3AjQhbIqkfAptlgOwt/Xx+2d7fe30tEZG5O0SBX04WPASLjOiN24j077CEcvX+DF3d8hCnz83U9/jL//1X+R5326PBmjx9nv3zTi95QTzu1XWikhCSN4XiCpMP/PP/2zUNK9BFInfHFlFcWZWg7CcxD+Kgj3Ew6Rq9xk8TClRGwSWDnIdYnOafBignADX+yGSEYXuL46j9srBczbENhYIOAg0BOGe0bzBSY2la1VhFHJtUnMT/JBDIpVCTWbYFHH+WiEe23gxXmCYjLB1loTG00N86SjJwksgqY3tJHoLK2l8DKLmCkfM4GcBiMVQGPBED9JsNPt4157jJNJjLWijdsrLSyXAco9SBkUqmZnqfKZEhsX0IIuuSvyutR7JTVbEfFJQ/N0lh9L8KR9jvttF4PQxNacgQ/XWmjaVP/2xTsuehGyCKcrcwqQ/QLjzKk6egZBJS/chabr4hQZ6zYGQYJ7Oyd4dNwD7CJ+slbF7cUaKhpz8F25Z6LoTgeB0K5Tu9Gn4KiSX0qx9ipHmW0wQi3CbJqNi0mAu8/3cHw+Eu/+f7m1IqJmLDdWzOjoadRe7qk4JdIyaGmd8KwN2WokHCe+1FWkQ2Gg2djvDPCAdPRhKKUnPl6dxXLZEosqhXKCbI6alI2Q0uqzEUsd8zTefEnj5ojiKON32rGOneM+nh1dwI5GWJZIeA0LRSr8U6xOqe3zOrO8cz4DFkuUscwXb2hatoYLBand0rYewhVdAhPbHvB09xiHAxebpi4gfK1Zwpwt5EO5LtIw1Ti/orTbbIOm8DIQni5IKbGCQmtsgy6Vh+cRnuyfSr3zH81NsLm6jPmiDSsEqJvIV4BQxiXbUZXtNdgiKuhBjwdUZ0gZAso5wiNkXpapwQPwm6MQj/d6GGkOrsXbeST8nd0a5R3LLfDdFvjzgXA1A4pIKx1+siaptKi6FeBi7xm+/vK3OH7wr9AjD0v1Cn5+awjTVArkSaTBcz24kxCD3hC9bg+n7QuMxy6ajXl88uHHuH69irnaOfqei+cvdrB/1IHtNLC4uIpapYUoGOFg7yVmyz3curmMYiHA//FrC3sHO6g1K/AxwHn3HI2VKtaur6MyW4VeKGPixThun2Pv8BTHpyP0JwYq5TmhqNuFWYxdA4PhBAlmEMUWdJ3lJOdQmamhWCyjsrCJUqmMWm0OM5WqlDHVde6FUgX16dQzcfLTYZsFKfIRmlvg7bfAt4Fw0SBkbMBkCWQdXshnfATPdTHunGDv+ROc7u/APz1CfXYGv/zZT/DLX/09bty4cZljzij4XxuEK8diImkyjM+FfoDJxIPv+/g///H/w8MXL6HZBax//CMB4VaxAnIS33TkdPT3lI4exak6ehpYzgCNxK0JUBglTUsBBFGI+xcJPtudIB6c4cbKIm6tlLFIpWktAStSX0XCFUVY9NAZYUxrPCt1dAVkCCi50KpFWmXCdkYu7p74eHLuoxq7uLkyj82mhaZJME06OtGrAnqX6qJcwCTwqyKijFUqIjbhm1JyYyzSF9qthp0ugf4Ip26C9aKO2yt1LJZ0VKUOqaK9Xz4mnCxSKjWrj4jOuyhvZwrsFJgQKVf5jqvpEiF9ctLHw+MxBpGOmzUDH6w2BISX4jCdRBRdXF0co8SM+iaITdqDV50B5FTDPKWjMw97rJkYBMC93Qs8aXegpSD81vyMgPACP5slCU+1oXKlyRQgmuRLtSHAUtTT0++xDd3C2STC714e4eR8iAIj4bcWsc6c8IT3ms4WlROeKYfzZBkI5zmlH2ke9GWecxIoUbhER1+zRPTtqxeHOB8HWFiYx0fLM1gpmazqLdeTaqqLend2KEeOukMZCJfhm6pucgRwHPBvx2Q+tId4enQBK5hgZb6J20tVzBeUvgAp+jJKJLf9CugbSaDuO+ncRN8SpeZ/2cgIVe1vzcC2H+PZ3ikO+x4WdWBtaR4bDQdVPYIhTp04Lcuj8rszKrhJHQCyNagSSjp62sesq4lGdQKW+9NwvxPh6d6ZRMI/rvm4LiBcl8oDZNFLCn3qTKMCu3J0qXJnfCY1ubekcWXRl+y5iOHrrCev4bfHPh7v9zDUHKzldcLf/h1Q3oPcAqkFvk25+EqWNTOVmmdJoc50T+SNdFIqeYq9RUHJiBUZuI5T3ZKkIZYLCyMkUg1Fg8VyZDqdiJyv0/0ERUPdMeIwgHeyjePnD/DiwRdIOs+wvjKPj29tYmUllvJDSaihf95Hv9fDsN/FZHAh4qyG5sOxTKwsLWJjdR2lsoVe/xgvj7Zxdn4OPwywsbaJjbV1VKwZBK6P7RfbGIwvsLg8j7lGFf/bb9oYjftYXm/hpHOMrx/vYWG1gfXri6KgXq6ZaNQXxOX7/Ok5vry/i0cvukj0ApaWV1Cs1mAUbeh0FhR1EZmNwhhJVIZGqjocxOYiKpUqWo15zDeWUKvVUSrOQjfoDNVAkTrNIMtQR0A2lKibcroOxYbcV7DyBe+dZC+lsqGc37M0PK4h37ahzwd/boHvzwLTNNqrVi9BOPWl+Ha6F5ehztgD94JRhHG/g85pG73OBY5fPkfnpA130EPJ1HBz6wZ+9Yuf45NPP5DyZDJDcT5KTyj45JsTmdqvXUrtvm6JNwPhaUGpLKNVpdemShaX/VBPoDyXDCbKVtgUKvpFb4DTs3P83//0zzg876BYncW1T36M1sKSVMgJptNzpy7rTdUlvr/79320xCoSJqNO0KgHEnvYqldxY6mBirA231MQnkSEjNlKreCBQFEC2jiW6K4uecKA50e43wnx2X4XcV+B8DurNSyXDBWvlPxalbclQDVdLES2PwVJKl9XPY1JFEMzs3rVCkRf9Dx8djbAk94IjcAXqviNRhl1KnWlKmgqGslfFZBUYHAstZ75EIUSuVfCVgRZcsQRAr0gIOjlhYu7B32cujE2SxFur7awNGPRn63yx0njzpCQgCjCegWWszbERlnerQBklU880Rnr1fDoZIwHBz0MA+D2nIkP1lpoFYEi65RKjtirbajrVP1SFGtefRpJZXSZ+dppuayxZmHga7j3socnxyfiafvJ+izuLFZRZVQ08lT0lnnn4kBRpeFoe6myqpkwIkNy3XkdoRGJIrwOHwbrooc6PMvCyTDGv+yf4qR9gYLj4O9vL+HaXBFGxJzwVLqc1yQ5birUfdkP8ZEoj79ybUgsRHLbORHRmdDVbJz2Qnz5lJHwkYDwT1arWJ+xWAk9paOnvIlX2rjaeGSlb1Qdd1UKj2MwA+GHBOHHQzw56sD0PawutHBnuYz5oiYgnOXMZOIVITulsqlo72kbwoTMIhffbIN9fzGO8WTnBAd9F3O6jpvXVnGtoaOcBBKh1uJA7ik3W2Fa71ycRFkbgvWn20i3Wwnvi45A03HvIsSjnWOcT4CP67qkgiyVWP6PMD0bOil1XwLq6hy6xLhJAc0E/zKnUjrekgCh4YiD6jeHEzzaP8EQBazFJ3kk/PtYl/I2cgv8hS3wbdEo5Vt+dUeYgTsps8PrykSEZH3TsNh3xDnvkwlkegLEXctHYrCSQyxORbK8TJZHTAy4CHAW9RF7AbzxBFF3CPQ6iNwJ4rOX6O4/RedoG1X9TED4xloL3swMfC9A4usYnHaVczXsQ4tOsbxYw2IzQrVsYbFZg2WYuOjGePiki+2Dh2g0ZzG/UMSN5TpKjoWaVYI/MdE+7uBZ20eg2SjXF/D/Pr2HGD5uf7iB084AX3z5EPOta1hYmkGxZKI618d8fQH12Tp67Rl8fu8Q//g/n+G072N1Yx16uQC7EaBQNhAW2yiWDZRKDqyojtA14bsG+oN5GJqJolVBa3YFS4uraDbWUK0twrQcxE4RMUuVAvCSlL3FPUXoC1vAprNb1yU/nlurLFARyJqrGAZljN44epiTmh+5Bb43C8j+4pvoctr5Nx3plVK5pgbd9zHs9dDde4njly9wcXIMbTJGuVRCqVBEsVrB1tZNfPDhR7h2vSXVaKR0IcuyZhTwb4ksZ2GIN9ng2wBvdr2S1pduq/iTcjcyqVD1MfWXKVyTPWq6gbEb4OHzbXz9+CnuvdhBYtloLCxidesWZmpz8Omo+4P1zb+3u/Y9N5SDcBr8sqwyNEiJshyE5yA8B+E5CM9BeLoeSa5+voH9nlfnvLm/oAX+FBBOEJd9T7QwUqd0xexIWSA30BEkDjRGc82KRDEMTUPZIFstRDgZwB2cInS7SCYH6Pf6uLg4R693Dnfck3rgWjhA4PUQBiMUzP+fvfdujivN0vx+16f3iYQnQNAVy3RV9XTPTO/s7CpipdgYaRWx/+hD6QvoE+gvhUIRuwqtdrTjp3vaVHU5eoIECA8k0tvrFee9mSSqmuzuGtNTU5W3AkUQTNz3vu99zXnOec5zphTyGQq5FP2LCWcnJ2ieTymls725TqOsUS/r1Cs5CgWNXDZPOp2h2x3w+Emfn/9ywjg64p13b3DrboFGyVft1LM2oSf4gQIAACAASURBVG/TaQ/ZPdXoDMUZn+XT4xPC2OX937ulNGPu3X9E4KdZWc/RWK5Qql+ScUwKuTR2vMqjZ23+r//7Y/YPJlSX1jAzS8Rp0X9x0fMTsgWNYjlNNp3FNtOqpsp0qNHvjxkOJAWtyFJ9jaXaDqsrtygVa4q6HgY6QRBhWGlC22IqjmzlfJe8Mcm8k6h4jG2KgziJzYnfRH2Js3gGRL46fSSAsrgWI/A7G4GvCcIVpzRyCcZDTg4POX30gN7ZGbHncvfGFutra6ytrJItFigUChTLZYpF0YdINCYEhM+j3Fd4q1/pbsIF/Hog/FVMcv7dLKz4Mkj2KuYvgcQwySKxbFUR4fnhCT//9HOePHuuxI0LtSXqK6vka8vYTkoB8O+udbEA4QsQvoiELyLhi0j4LL1iEQmfH85fIqYtQPjvzG5bNPS7GYE3gnCRCvkKK3NOeRbF4rnBK6y2OQi3rY4yNv1QhCYzmKaDZeaV4ljgukTDJqN+k2H7jHHvBD0YU9RGuN6U4XBIZ9imP2wxlUh4NCGT1klnLGwzIAp9At/l8uk55yctVqp53rvR4O07N1it6lQLOmlHw3IiHCfLdOqz9+KE+w/b3HsQExgXvP3uDr/3B+us1gK8SY+iLWKhKZVT/qLpcHDe56Lr8aw7JMLlhz96h0pjhcePd9l73qJcs3jr7g4bO1P0aEoUutgscX4Z8Wd//YjP7jWxnDzp4ibpcomJPyFwBsTaCN2KyGVTlApl8tkCKSPDYDCh15swHEqk0MY0KuSzq1TKSxRzDSTxytBtBcqtQpbANrDsFKZhEQUavhcopWXHcl6mQmn6jB6rwPjrQcYChP9u1tailbnz+vWR8DeNTxQFjPqXdM5O2NvdZXpxxlI+x7W1Vb535yaNep16rYaRknmvoRkGlpmkoc73s38SEC7prnOm+9ztNQ/wK/2gSNHn1VeUqO+khNWiGTSbTT65/4jHewd0+n2MfImVzWvUGsuEZkpF1g0B66+jzn8nJtIChC9A+AKEL0D4AoQvQLgxKzk3tx+uHoALEP6dMAe+S538dSA8/CoKnw3MVRB3VaRtlOqp9BY9TqMHKSWcZnombu+SUbdF0HnCZHBM5DYx4iZFTWcjNhjHU4bTEWejS84GTfrjAf3Yp1itUKpVsNJZXNdjNJnS+7sn+NMJf/D+Dn/0/jrryxWqqSGmJirnnsql9iJbCbDt7l9w0dTo9JYZBcdUKmk++L0617c00ikRi20TR5bSQLkYVNg/7rF30udZc4xuhvzwR2+ztLbBkyfP+fijXQxrwofff5f3fqCTcsQp0Ac/xcRzePCkxWdftOh0JaVqlXRpnanvY+RgOL1kPO1j2i65fIZcLsNaKa2YApKCNBhbtNsj2u2YQSvCsXIsZVapZKpU81WWCw3irIXrxKTyVXL5siqLpttSm9zA88XgnwlJ6wG6UP+1GFeJbf7q9e3PL/0ureB/AX19QyRcnnw+F+eOPKVxEAUMOie8ePyQ/efPKFs6H959i+/dvcvNaxvYlqnEGcN5OWLdwJI8l9fkef+jRsIVg+SKZ3IGyJPUHdGwkkTCeKbRIC5LSfWDi1aXB48e8XD3Gd3RFMO2ydVXqK+uJjR0TPwwRDfNl+PxL+Ct/iM/4gKEL0D4AoQvQPgChC9A+AKE/yMfrovbfZNH4NeB8EBUMtX1SpI1+XtCwlRCpTPDV/I4+3pB5WKaUUg07NBtNfGazxm3nhG5HfK8IGWOyTkuufQIO8qi9ws0Ry1avTbNsMtA9wkNGNsW6UKVTL6MZhSZTHxGYx/+9pdkHfgf/u27/OBuDlt3yZtdtDAm9H18vcJl3+fe4wMOm1OymQJL1VVGkwG9Xpv1zRLX11MsLxUx/ROCMFRlVkdxjaOLIU8P2ny0NySV0fnghzcpVJZ49Pg5P/vJHroR8b3vvcM7H5oUCzGW4aKresYal70JzcuY07MOlx0I9AL9wZhUsaJy4/0oYBpMmLpTVaLoWkknWyiRLdWIzBK9wZh2x+fp/ReM+hOqFNiqrLO5tEbVzOJrYyJjgpFfJldqkK1tYVW2sDN5PD2rSmiKZo2uCx1XXo4IwX2TZ97i2b4zI/AGEH7VGXR1H4pDj+bJE/YfP2LY7XJnY4UfvvcuN7e3qZVysy1IKr0koseipzNTHvqVIf3HBeEzDamvaGUkQtWoykhBFCkhRvlv6gWctTrsHxzy/Pke7cEQKyMlD4vU1jZxMjmsVJpAmC1RpJhHc5mN78zceNnRBQhfgPAFCF+A8AUIX4DwBQj/7p3/3+EevwmEJ4UZXnEvlXDm7JJSnQqECxV0DsLjmJFeV5LAmjdm3NznxfPHdPc/hskxhXTIVnVIQypDpANMo4c7NLjYh/2LAy57LbwcpJbLZMsFtFJZqY1LuczBwOCy1aPfm9B4/JxqKcW/++O7vLUZ4o1blJwhjplSTgFPq3Fw2ufjL3bpeTZbm6vc3tli6ga8eLFHOm2wXrdYW6lih6cKHFu2SWgvc9qe8PSwzV/ea5Er2Lz74RZWJs/DB7v88hdNgmDK+sYqa1tDctmAlBNiG5bK+XSyBTLZVfqDKcdnIzojjfOLNpGVJVsqkcnlGHkuJ2dnnJ6esWSOKZSr1FY3SJfXpB4TE1fnwSdPOD06Iz3W2amtc31lk0IsNNUBhjnBtcroTgEjt4pW2SZbrFFcvYnmpNFNO6lGMouEixiuAJ2rAliJmvqb1J+/wwth0fV/uhEQ1evXXHMxtqt7kEST3emQp/d/RvPwgFw6zR++d5cP3rpDrVQia89qtCYy6DOpXe13CMJFVXj2DIl/Ujm/pPJDfzKiPxzRHQwYjIb0h2MOzy84b7aYTCaqDnh1eZlCSfa4mirJiGGC7STCvEGI6Fx/Jy9NHBELdfSFMNtCHX2hjr5QRxfFn1m9kIU6+lVzVYDIVTDynTwsF53+Vo3AVUD2pVq0Uj5SAOackh5LebEk79JSitxiMGpYlkUUBkwnY6y4QfP8jElvj3Hzl+w9/Qy9/0saxYD15TxvXSvRqFVUCZpOu83exYif7I05bp2Rzmdo3FrFLGYZey7pQo3IN7GMNOeHE57c32XS9/m+d8aH79/i/XfqlDMXBF6PrDklk66SSRe47Of45P4zDs871Dd3ePtWnrXqGZNRiRd7p4w6NmvVEqtLdUqZIaSlxEuIrzmctkY8eHbMT04NUhl4671VAt3g/r1nhNN1Oi2X1mWPVK5FvSY53C4ZJ0OhlCZfsllaKVEoFRj7U06aXUVD3TseERlVnHSJTHFHgfTHj58TnJ8S6wZbN29RaDRw0mmlaj7pDrg8P2dyeEJRM9haXmWnXqdkTMjFfTy7Rmvoc9w3uNTqGJkS+WsfsHzrfarL6/QijakfqGop1WjwEoQLuDGkXrGIP4Xha4H4G+s2f6tm/KIzv/MR+DXCbCoCfMVZJPMzcMc8u/cz2mfHNGo1/vDdt3hrZ5tqoaAKFs9FCGW9JPVupFjgqxKyv13/BMW/Pn5+dR+c74/yp5RAZLZ2JJVEGg8nHlPP4+T8nIOTU+Vo64wGtHpdBuMp3WmA5TjkCwUqtQbl2hK5fB5XytuKcKJQ2GWfle81ySKfV4j67XrxbfmUaMuHQoFalChTvDOxNBfq6IsSZYsSZYsSZYsSZVdOuQUI/7Yc+Yt+zEfg14HwSLfRJe9SoqmqhGSSE6kM4SjCMg1Vq3o0GtJpt4gvzzg9es7g8jFMnhL7fTZKPbY3qtTLOXKZvDK0Lpp99g/a7F5e8PloQKaUZWVjjfKaULN1RtMJwQSMwCCYBLR2WzRPmmTMNP9h3eL2rQ12dnI41iXTaQ9Di0k7y7iuxt6Rx+HJOSEGqztrXF83WKscEXobPN894WQ/VCJPWxtrlFI9Ii3J/w4zVQ7Oevz808fc94qsrBW5cbdIfzrk8eM9Cun36LY0jg4u8MIzlpeyVMppUqJ2bk6xUhPqyykqtSJmOmISwGjs8fnjDu1BGte3SBVvEsYmR8dNmk+OGYzH1JYbFGoVcrkcpm3gaDG+OyXoXMJ4SMY0aOQybOVsNhwN0lUCzeGo7fPp4ZCz9oilOz9i9e7vs3b9Fm6+DqaD4aTJji9fTvSrObdvEmZbgPDFvvBPMgJfE4T70xG7n/wdg3aT9ZVl/uC9t7i5uUE5n0/Kw87qrkqp4ASEi875m6t+v75PXx+EG4bke0uaR4SumWhBxHQ0Ze/gkM++uMeDvedMowDNscGxMVMZ9HSBVCZNPl8gVyiRzuSxbFuVShbQrcoF64YC4cJiMRcgfFEnfAHCF3XCF3XCF3XClZt3USf8S1VGFyD8n8REW9z0n3EE3gTCBWqLyJmA8IT4mYh9iekaBa6qz22bBloccXp6wv7ec/yDTwjdASm9RTXToVpyuFadUCtl0eKATsfn9GLIydmAs2ZAM5pwUTFYWlumVC3jm7EC4FPPxQpsTF9jcNmjtytCbjqbjTX+ZF1ndbXC8oqB43QJIxdNk4h5g+PjDvceXeIFASvr66xeX6JeHFLL7EJ4g/3n5zx/NKaSSvPWrZtkUx1Cv4NhRUSFFZ7tn/Nf//JTXtgVvvfhDTZvOpx3znj27IittX9DHFR59vSI84un1GsZtq8tk0sVJBsew+6TzrtkchZm2gczRRjrHJ7rPHo25uCoi5nbIZ0rMxh6HN47pt3pkC8XsbMpJTTl+1OKGZt8Lk06dvH6bbzRgLyhcT3rcM3ScQoNKkvrdF2DP//lHh99/ghqt3nnj/9Hfu9f/Vvs9VuEuq0ibSW/91ItWt7hPOL4pum2AOH/jAvx29z01wTh3mTE7i9/wrTfYWtjnR++e4ft1RUK2cyrSLEGIlnxOwXhZkwUR0R+iBnrxEHEaDDm6fN9fvKzn/HRg3sEukZ9fY3GtU1ypYpKR0lnM2SzWUxLaOdmUnVCygqqEoIzIC5pJLqmSjh+F69FJDx56ws6+oKOvqCjL+joCzr6XI/qy1qoM//kosbud9FI+Lb2+c0gXCOQ+NIs79tEoj8yCjGRN0WLQyxDx3MnPLh/n08+/hhz//9ga73O3RtrbK/kyaZN/PEFE9+lPxyyeznmpDOhH1qE6SpmBrS8i5HJEElOueepEmdCSS1pFsZ4Qvf0FKvVYWNpiVsbG/zb9QxO2sDI+nimhx9J1LmE61bZ3T1j99Ep+YLO7TubrKz6ij7qT6cEbo12q8/JYZflcsz3P3iLcu4YLxiptMyptsMnX5zyn/7LL+lmbP67//5D1m/6XAwec3h4wc7W71Mp3OTgxQVPntzDsSJu39xiqdJA18aY5gBNvnQw7BCMApqepjOo8OOP9/ns3jO0Yo3a6jKxqXH0dEi306VULJMyHPr9Hhdnp9imRk1U4Ysp4tjDdcfoekxhqpMbxhTSKW5c3yGfyfLo8T6ffn6fXmiz/cEf894P/pDCjQ9xSjWwM/jiyDBFSTp5j0JDFyB+NUf86rxegPBv6yr/Z+7X1wTh4XTM4RcfM+p02Fhd5ffeuc21lSUK2bRS/lfQW4uJJC0GjRANW/3/61xfPxIeKRAeqgi4iaFA+HTocnB8qkD4jz/7BC2VYvP2La7duUmmWGYYiLMwjW07aLqBVJyQdajrpgLhyq0p0fDZZeN/nU58az67AOELEI6/EGZbCLMthNkWwmy/RphtEQn/1pz5i47MRuBNIDyKNfxYaJJg6DqWHiOCbALUIncs4XAFygfdDj/58Y/58z/7b2xMfswH79zhg7dvsdkoYhlwevKM48szhu6Y0yhkiEaQzaGVK6RMDdwuIy8giGKMVJp0KoPjOFiTCWG3Tf/slA1L4/237rDdWOKDisPUHdLzWvTxmXgBnUmJw8OYx49PuDjusdxwuHmzQS53ymhg0L506LYTdQfp781rOn/w++9QLx9iWkIDjThtrfO3P93nP/8/D3DWMvxP//GPWL85YRQ/4/TsjJWl91iq3qF53uPTT3/BoN/m1o11dq7tKIE2yxijGVNFlRV18kirEccp9o4M/vJnD/nki8eklivsvLVNpiR57hHNiybFXJGM1Azv9zk9OsF3XfK5nKK150s5DEvHDz2iy4Dp8Rht3Ge9scRGvYQ3HHNx0cTTHOL8MoXqEvbGO1TXt8hVG/ipdWzbJpWSSHtS/kgAwAKEL5b/73QEviYIx/e4fHKf9sU5S9UqH965wdbaMuViVu1B6lIgPDmRExAe/JOD8NCMCeIAI4yxdQst1vBGPocnp/zkpz/lJ198gZFNc+32LRrXr5EpVPB18TSqOhIKdKvc79n3L2tOXBF6W4Bwd0FHX9DRF3T0BR19QUdf0NGTs34hzPY7NdcWjf2OR+DXgXAvNhTQnoNwUe4VUI43IQo84jikfdHkv/1/f8qf/uf/xA39Hm/fus7W6iq1XBrHNjm/PKI16WFmHCb1NFopi5u1GDhgTT2syw69sYdh2RRrDXLZHLpuEPfbuM0zRs1zPlgp8qPvf8BqKU/28oxOr8XF+IK+biDP2J7WOTrUODzsMe17bKyluLaRQ9cecHSk88XnFkdHA0olm/pSlu+9Y/KjP3yblaUD8oW8KlP2cHeJP/vLZ/yXPz1k5/0K//F/+WM2bo2JMi84b55RyF2jnN+m0x7z0S9+qnLDr2/neefOXWqVDLlMjKYHhGGM6NdJZN71DD59MOavP3rA/cdHVG7m+d4P36Kykuf0SPLLj8hYaUpOSaXb99t9hv0hhm6QL5eory2RLeYYTcdMLyK6+1N6L56Q1mO2alnqKcmEhVQmTy+08DGZFtaxS3XsXInK2/9eAfBMJnFsyPWmfHCFaxTr4evFE3/H03XR3L/EEfiaINwIQ4YHzzk9fEEhl+PD2ztsb6xSK+eT8ntqskIkzi7RSvsdgXDfDAki4QfpOKKXIWDJjRUI/+nPfs5PHzzAymdZ3dmmsLxEKldCS1cIgkB9yb5mmTaWZSun4/yKX5aChAUIX4DwLwmzhWHvtbUs5gf3fMMW76pMsgfDmJ8fd/DaTXbWVvhwa4Nlx1Z0MEeUCEM9sWpFBW9m4Yb5UEraqxwzWU7JJSIwmqKoRULVMCy8IFZ1Nx83Bxz3JmT1kM3lJbaXC5RMKREgIqeSx/qGQ2SWfhHqif9Jl/Zkc/Ck2qBGnNYJYthvj3h41qQ98Vh1TG6urbBRSWPJ4wXSiKpJkOwCwaw/KsdDKhfEqvlAj5JPxGBEQluRbzQCC9wwZve0z72DM0LL4U49x3a9RC1joEsnVKKL3OzVULz83nGJsJQ0jnoKqSuohs1L3O+ahmcZjPyY+y+6nJ23VGRhp+awXsmRS0mpCBljeTqT8MpQGao9ofl4xNqsDbn/rB/o8k5i9Z6Hps1gGvPgxTl7uwesLC/zg5sN6nkbMwzQhDJkiHqk8bXbiGaUuZHtcNGZ8PS4xcnhORtrq3ywU6OaMTHkPUg/DFuVi/jVfsxm0asKO6/64Y/AttV4XU50Dk5bvLgcEes+q8tLbNUyFDUpjBNjyudUmR5NtTG3T/TYTcYwtl7mJUmLL8fKG4JlqYc47MfsH1+w3xxQL+XYWl/h2pJNSg4Rz1MlKSLDIp61oaapjLuIwskpI5NmNt2UxTV/Z9GY2LKJdZNHbZenh6e03YgbWZOdrXUaOR3dU9Vqkt8xIjUhpR96rCkv7suBk3f/K8smJg7HkEqpdfGLky7PTpu4RopcMMCROr4pm3zKxrZEoCnCMhLaY1LZSOaovBtN5ZXqooIqP5c1fQXaisiJFiZiJ/FY6gdn2FxvkLa/Lu1bJxbQoPaR+V4yX0TSaVHfjAh1g8k0pHnZ5t5YfhYSRrO8V11HW5Qo+5do5n2jnlno1K+73gSA3vT5L6mV/wN7GEoOosRjZC0qobVkbUTKGNSIDSlvpSNHaBDKmnVJx10iCqDZeOQI8ZUwUUrvMekcMW4fMT58zL1PPuHeRx/jN4ViGZPKa1Q2LOqNEmZpTK6WIl2wCZ2III4YTMeqLrYfuGTzUt5LjGuTfL5OIdNAi0ymxx36B89h1OffvVflvTvXcHtHHA+XefrkKaNen1xKjFooFHymQQfL9sGRNZyjWFnFDUo83Z3wtz8ecvTsMaWCxfWNPNtbDttby9x9d51YT9MdTPiLH7f487/4jOfPB9z44xz/85/8iA/fSdHIHxL6YxwrhWHepnnp8qd/c8zDJw9prDS4/XaVtaUNVqrrWKnH6CoifkgU2oShybNHNn/9kyM+v3fB6o0d3vn+XfQUjLUKx8eHnJwe0qhWuHnjlqK2Pn3wnNFwTDplsbFeYXWlhumMmYQBR80mpx+doo0jrmfX2XAcUkbMSiXGi0ZI5eSJkWPsmwzdGH3zDygvb1GWPPHSXSLNxI0dRN/NMjSymocR+0Shr96Fb9qEltDgZ3voPOqo4njKwEkOijiZS/L1ZRLwq3kv+gGJPRGANle0DtHUIfCq/nxCvXoJR658f3X/f1MV6H/golj8+jdyBOLQZ9w6pH9+ThwE3F5e4u71LdbqdUyxq9TUU97Bl0rSf68Z8mUP+8uxuGqfCBaZWxSGsHgCnzD0ccQ2BFzP5ePP7/Pzjz9R9nAqX2bn7ns0NnYwHYtAlQtMnFuyz8/3erE7FtfVEVjUCZfR+JWc8Ek8fT0I/4rNrkzeOOZhJ+Dj4w5Br8XW6jLvbtRZsiQPIsISw3+mpCBe3/mN49Ss2p/s18qvdcVwlr9pSd6H/LQ/DXlw0uOgPSJnxGws17hWT1Mykk1dcOJ8T58vnDk4kvNjhqfUZ+Vz8vn5WogslC7h0cDn4UmL1thlxTG5sVJnvWQjfmSFZ1QDLxUhEhAszyn3n/sYxOa/gn3EzlEY3oBJCM8vJjw4vCDQbW7XM1yr5ahnDMxYFqbcOwHZ8+eUJqWHoSkOg+TOc9yk+jGr+ylqkVMdxgE8PBry5OkBmXSW97fLXGsUSAtOj0PJ7ktohVeA17wfcmB+qY1Z21EYYxgyhhpjDVrTiE+fXnB0cMb66ho/vFVRjgQB89KGKr8gb/RrtBFHEk1INtiRBqe9kC/2zrg867C1ucEH1wuUHe23a0PNnSuzadYPeTa5v/Tj0tM4Oh9z0BozmvbZXF/mzkqGkvh9lIU6+6VZP+ZdeVmmSt7Tr2lD5svJEF6cdjlsjShnHTZWa2xUdDIze0Xe9NwkVgB5Pjcl90jWTKgnYzizXV4+g7wnMZo1jQdNj8cvTtQ7uVsToF9nKathip9C1fFN8Lyap/KXWbdk/quffcV3NW9DVJAl78qN4aOTAU8OzxhhsaYNFyB8cYIuRuANI/BNBOFq81Z7i+z+80MrcXSLAzDWrZcgPJTzOXAxoxG2XcQwHPzAwJv2VY7y5eGnuIMzwtEl+vCC5skZp/v77D5q4/kuVjamvpnh2vU1CisG2apNZAR03R5jd4pPiG7YSiU4m80R6SGe55HOZMmnKkhkaPSijde8JBPBv77VYGu1xuDikE/2WqocWj7rUC/bpFMmlUqE6UgpIB09lcZ0Smh6lt29Hr/89IQnT3WsuMu1jQaNSoxBH9OM2d7axs4scXE54D//113+9icP6Q/h5o8y/Ic/+RE/eD/HWvUC3x2pPTKdf4fziwl/9jeH7L14zvLKEkvL4rBw1HOXKueUyhb54gDLTCuw2mpW+OjTJr/8ZBejsMzOnR1y5TxTu6hA+MHhc0r5HLdv3SaUqNrzcy7Om0yGYyqVDNc2V6nUHCJb43LQpvugg9+dsmJUuZ6V8bKw4xYYPlnJmc3Xmfgm3aHHmd7ALixRWN4hvfn75IpVIjOPJjmpxDh4mFqsHMFiu7hSZ30OkOcgOpk1JJWYlQGQBAlegvDXIxnlsFb3uArCIzQ5iF7Sb5Pc3lfXVavt6s+/q8WTv5tbrIg4er1zWsdHuKMRN5ZqvHdTKOmrqsxeYuzLdDRmtpOm/vq1rzeB8JkYZTLzxT5L7EgJaEQzgUphB42GQ/aPDvjswRN2915wMQooL61y7dZd8vWVuSmfPK44+GdgfK7P8LWf91v9CwsQLq/3V0D4g+7rQbgc3IkzKjHX5e8CtI9G8Lw9wR+1aVRKXF8uUTET71ESW00+L+VDElNADn9/9tMYQ4HQWeDOMNU9VaaHRArR6E8D9loTzgeeomQtlXIslxyKeqjKp4h/VqJ8ykOrwHuySJ0oUEG/UItVlFo+oQ6hSMcPZFnpRI4oisacT6bst8f03YC6AeuVIit5iVwGirYmIFHArqxKPRbgrCuwFAkVTfJUZu0ocAzY0oZYNZpBYFlMwpij3oQXF0NCzWazoLFcsKk4GikFgGXZy/gkVDMB2PI3+alrBKpPKs4eCylGohoRRugpqov869hIM4ng+eWU/f0TUqk0d9cKXKtlyOgxke8SCA4VdoFmzY5SGftZDWTNn42bjNCrNvzJhFTaVt7HgeHQnYbcO2jT7wypV2vcWUlTFYqh0HW0iFj6G2lfaiNxMsjBK22Ys75KG6HqZ+y7KhJp2hYD0+GsN+XRUYfpyGe5XuNmw6ZixRhRKHF8xZIIX9tGslvJHJhTO+TzMlZC2hMlHhnD88Ck2XU5HwT0Rh1WlqrcqDuUZY5IRD+QGrKGMk4DTQyPZIwMJZ6RvIMvtxGofpjy7/I+Yo1TV+esPeG875GzDZaqeVYKhopCSH1dOVIkmi1zSnol95f3akWyLnSMSIB2Mo9VVFm5imIsLVILVj71tBPy4rTNIDTZKpusLZUp2TqW56uIhyExLC1Wtk/CgxDDEewwiVrLvJU1OTesZCbJfLO0EE8zFAi/1/LYO28z0Rze5nIBwr/VB+Kic/+QEfgmgnABW7PT+hWhRlhEsu8qJ2MiFBRFGv6sFq5lGEo0TJyRk06HXvMFw94lzb2/I/a6CqSn8RgPh/TbbT7avcQPA1J5g6WNIuvXVsktGeCETPwRXbeLG3iYKZtcoUgmXcQxyoy9S0bjPqlsRCGdQAppGQAAIABJREFUIwpCus/aTE772J7Bu7VVypkMw+Yl+/1dVpZr3NhZYmVZJ502KJUiDNvAsk0wSwxHMccnXT5/cMThYZ9YW2V7Q1elzbJOj+bxmQK6Fpv4YZXTsxF/9bM97j06xI9h822DP/n3P+QH3y+zvTEQ/j2u72NmbnJy1ufHPz2m122zvr6CZbQ4P+sRRxnqS2PWN2qsiOMhnVJss5hVdvcmfPzJYw5bIeVag8bqOlq9xOnpEc/3HpN2TG7fuoNJik5zyvNnB+w/OVR+k53rW2xfXyVbc3CNEcFRQP+0Q3posJ1OUy/lsfwWEa4C4ZnSMqGWZjgO2B8btIYhnlUiu/OvuX7zLfK1TQw5b8SWCT0VVFD1w+0Ufhzihf6XKOnKxhMnrQIsckbMQXQCe2IV5X7dNQfYAsLnwRUB4ZJLK2ep+u2vJPzMkM4/ZPEtfvdf/AiIhcu0y9n+Hr12m61Kkfdv3+LW9jbmS1agYIekznYyJ18bL/w1YzEPZL3m92Y4RGGRK/88nrhKW8FyTGLBO8fHfP7wPl883qU7GKEX66xe26Gxvg2ZHGEgrNBER+Pql8JMM/bdv/iX9Y/WgQUIfy0I/98+vnztzI6EQjqjV6gIXRQThAGxkWES6riTLmnHoJyzsXQP3/cIY49ACtNrGq5uKAAlcKPgBbOJLiA9Mf5lcxb6l5Qa8dHRTQmXS/1Qn2HsMI0trGhKxjLI2RpOLDlqch8BKEkbAo4ke0PumvcDIgEaekRgRKo9ATtZPaUWk8DcwEnhRTEtf8pI8qs0i0LgUbANCpaBHg7wFZgPCBI3L1psoUdSpgWsOEzAjB6rNgTkSBumJ4aNYDKHKJNVkcVuENAfKahF1XTJmyEpXMzYV3RAX1GTEzqzOBcERMm9Ql1AeuLOkJ8aImYjdQunAyzHVveeOgU00+F8HDH1YwzLoapPyek+duSihy6hur+p6o0mm0yEOasBi5ZQ3iMFYCWyLakCEVowxrBMfFGxtfJodoqLcUgQGtiSzxePcIIRDj45R96vydQXoPjVNsQh4b22DQtP0RXF+pikSkyDmLYnQ51S5XAK8RjHHygRjpxjEsQ6bvC6NpJpOwevMh+MWOZWiBFO1Zhopk1XzzP0InqBwFKPtG1S0D1S/ghdKEcyX7EUmA6kluOsIIYpdHTlzbfe2IZuisPCoq3lGLghPV+i3yH5tEPRirCCAYE7UfV2YzOhlQsQFhAvb1feVTKDxAEgFKxkzumxRDEidDGgTBvTSXHhpelNAuJUATu8VPU0nSBCGw1UTmccuYRGpLIv5L2Ko0q+zFBX89UzknmVRDw0rDBIXGShq2iqVirFSZChPfEJ7Sw/cHcXIPwf7fBZ3OjbNgLfRBCeVvufnKzznJbZbjYD4eJoVI4+cagr41EEvcqY4xajThP36DOGR/cZd04pmB2IXXTNZxy5tHs9mp02Tw0dK+VQqpSpLpfJZDNMogm9cRc/8tDSGqmMQyqbwkk5GJpDOLEYjyWCPqFQSFFM5/GmLs9/tkfrxQXxOGRL8ptzWWxiio0Bt+9scOt2kVJ1hGVFmFZI4GewrRzTaZmHj/f4/N4j+pM+pVKRtZVltrcDVlbKOFaXy2M4Pmjz/IsGu09DLpvQnoQ0u+f0Jx3qdY0f/dE7vP1OgetvhWRyNp4RMw6LHBxfcv/+uTqrb+9so7sn7O5d0J/aFHM6a2sNNlZLZLJifEekc1kuuhH3H+/xi88GuF6K5ZWb5K8v0e5c8OLwEZrucWPnBpl0AW/k8OTRcz7/eI/pJOLatS2uX79O7VqadC3AGpi0jy/wT4fUI6iXimwUHYLxkMBzMfUstpPDsjL4dsz95yc8E4d/9X3efv8HrN36PqX6mrIh3FDDVWwuE9dMY+IiZ7ACH0pEah4Bf5W2MHfUztds9CUQPqNWKdA9v+ZAOzmT9UjK3iUO7a/e6437gJY80+L6boyAsPfMcMLp3h6X5+c0cg7fu3WTOzvXKThip8wiXMrWT+z9r6tlIK7HUHuVTDFnICpHpQTNlO19xUek2Kw2mq6pdI32oM/jJ0/45OF9XpxdYDgpSls7rF67TrZSZyq2mwRBZs6B+fPN/7yqxfHdeKu/qZcLEC4j9CuR8P/1L/ZeC8KTMiKS45Cop4pXR3l27DyxmSb0hhhagGOEmNqUMAzUISw19GTBeIbASgFqOkVXaLfJjE9AeAI9LAHhfqA805qZQjcE1MV4Vo7IzKhFKtFAK/awwjGxqKGEvrq/GBOBRElVBFGAvtBqoyQSbiQLT8BOWrOTxauZeKaKkdKPIwIzS2Q4ZL0pThySigPMeKRAuKecCUksXXLX9Fkk3I5CBWiSNpKccxVNDAxF99M0C99JgWkyMQz8KEsUWeSivnIi2NEUE0+tfy+SlyFgewaQJfopi1kXKvk8J9xUebYCwvFGyqgJNBibecxUhm5gottZFZFNT9tY3gArSoC+AnaxgDsnGW+Jtgv9WQ5GzVMOgAQKSv+SaLsAT12ePfAZmTnsbJ6RllKkNtlQ7HELy+vjEJC1EyeBF8ZfaWPmZFFtiEml3BRJFF5yDY2IIAoJiBnaBTAdpkYazcgQhyH2pI3l9nC0ULUhdVhftqGcHtKPVyqZMgfUW7gCwk0Bt5KvblgMrDIeBmNSOJKDHAXYbg/bHYgbgowpANzAl37oSZRaPfGVnPDXthFLjr6pgHXfLOGqNhzSBNg6ZJhgBUPFShAQHgoVVMpXzMd7BsKT6LdEwhMmiPRQ2AQKmgfSDxsnnaFLkWlkYBXKBKMTMpaNPp2ij0eqjJCAcF/YIhIJfwnCwQp1fD3GFd76HITHmmIzKGdA6BLpJqlMjo5VYRhoRKkCH4wfLkD4bzpTFv/+nR2BbyYITwzLZB9JCOnyJSw2tXOqc1NExSLlUI+CGG8K7vlz2mcHmK1HpKZnWNGY68s2E3fEYNTlYjygMxzQnYyZbDZI5TKUymVypRx+4HPWbtIdSi1unWwlS76YxXKE+h7jjn2GLRfPH6u9u1ouktbTDHtDvvirewzOOuRNh1tLRVbrVVZqRda2NNbWKlSqHnamjWFEjMcjJiMHd6rT6TgcHJ9wdt6ktprjxs416tUc5UoXwwhI22OicZVWc8JHf+Xw07+7UCA8VW4Q6T5Dr0c5H7B9vU6lPmH9hkd9uYyeT9H30pxf9tnb65Ix4a0b26TjNi+Ou1wONOJgSqVcZK1RIpsTullIOm8yidKcnHf4m592eHHQJ5tdI399GT8cc3H5gpgRW1tbZDN59KjE/vND7n92yHjkU60sUa3WKa6a5Fd1SnGeYOgSnA2xu31SusbNpQpZU2fU79M666JrDpXKEqWVPLtHlzw8bHESrrC+fYuNOz9k48bb2KkMsZUlMETzQ2egScqdR0r3lcNXVyBcHM8J/TfJYb2SWzZb3VeEnV9p+ggIV6Blbj6+MiMNYfD91iB81p4mDunF9V0ZAQHhYqteHh/RPDujaMKdrU1ub2/RKBWSXUwRMRIdJJX6+DUFBWX/+RIInxE3lJU1zx/9EhAXRq6N5/lcXFyyd3TI8/099s/PEL2N8lKD4uaWqlCAnWIi9wslmPJ1I/Tflbf81X4uQPhrQfj/fq//BhAude4SkQElxCRiS1FE39cZh6bypgol2dYDUqaHLqtKD5JIOOALVVci4ZpGYarE+2diaQlIU2DKtHE9H19woZVCNy3RUKPn6biRRUpzsXUpFRCQQujYsg4T2rncTejDiiqsaZQnSYQ6iVInkXeJ8OJKPwwFwqeGqYi+Y1OEzUy80KAQ+qS1iAwhKdtTwmue5uPNBCESAC6RcI10IGAqAeFK/G0mmib+ZakN6Acaw1hAkMZU+uJnCEKTXNQjrblkjICUFSkwJnFIT+oIqq5EGFEyLgJWJYItEWrJN1NU9Fiiu66KhE99j3YolDyHXuTQn4SKdr5kuxTNSB2yRuAm3kNdRCPsmUNCxkOIzTLYMoYzEK7aSCKv0XRIKpNBIHxHoLZu0nI1PN9Qao81a0rBCLAiD9yxoqNLpPZqG+IAUB7wN7Qh/dAtk9jQ6ehpRm5ALzTxAlOJftVsj6LhYQnjwR0rNoX078ttvPKaz8GrzIkEnIsLI1CRbXHudLQ8bqQjpEpNHCFGTFH3KGoBtrgRBHwncWflFFEgXAtnIDzJjXtdG7YWqvuLg0DaEIA8ih1ysi4E3GsTRUdXVHFN6vEmXAe5lwLYcYgdu2p9COtCxnqeYCQgXACy0NWDUOa3wYWbYuiBmSthah1ShoHpuaQCn1xGamuK8yiYiQZKNGJOR9fxxIiVurZxkpqgRzpWFKr1IYyDiRehGTYtraCiRZ6R5l3v8QKEf1fPykW/f+MIfBNBuJzKctImgokzvtnMga7MWQWcQuLAJwp8xv0eR4/vMzn5nGHrlA3tlBt1i9VqjnwaDi8veX5yyq47UalcWiFPtGmiGUldXCeVU7T2dneg0srESWxlLEXl1CQtKgpxx2P6zUviwMTUbarpVfRJiuZZm9b+Bbg91hslbl8TMGqxvGyzIkA9I/v3marL7Tg2zbOAyzObF/ttBajzJYNaI8fGDY2NtQKl/BjHGTEe9UnZOg5b9Lshn/5dio8/anJy4oJVJZV1SOVSrJccUpmIkbdHfmVAY2MJq54lThUZTFyOjtqKqXR7e4OKOeGkNeG4GzK49Mmm06zVlymWfXTDxykOiK0MY9fnx3/n8elnF4RhFWNpWWx1BqMzYq3N2sYq6ayNbZY4O71kb7fLZBzg2Bl0OadzHumGxnK+RjGVxRwHBMdNxp0ey1aKu9e2iVyPZ58/YjIYs1RdYmUlZhLZnPZ8HnUyGKkCpY132Lj9IflSFbu6AfklQsOhHaeUYzjFRAHvxL4Tx/Or0mavuLlzernYJEK7n1PP5+lmojNwxXR8qY4t6VSvRAF/JRL+K6K6M9aGPvmNa27xgW/PCCjZ4DCkf3nGZfOcdOSzvdpge2Od7ZWlWcLmzDyeaQ+Jzfh1LmHGBppYd8llKLHa2YxMMv6SS/2ZCPIMJx7nF5fs7u2zd3JMfzTCM02y9RqVRgOnvqTSOqZhhK9p2JquGImL67cZgQUIfy0I35+8KdFCcsATlSdzhhVdL2KvF/HkfEQ07rHWqLLZSFF3EpkvtU/PAHKyVSf5qGriz4WiZs3J5wWU6AKa41kOtq7TG0a8aPqcd6ektCmrjQqNskHejpUAlUSLBXDN82fnmpwlLxGCVmLTUu90nmsdJPkaYajhW8lnDno+BxcjhtOY5ZTJxlKBWiYmZSYUGE+LVcT8Zf6senaNVCDgO7lHosCeqFxLTrg8keRhC6XNjUSB3eXk3MX1dNYLsNXIUUrHSiRFvAkC1H0VbU92grn8hBFdrVScACkBS0J50QwNP4oYiqhZoPHkbMLheRfDTvHWSprr9TRpLUZXCeFJPo3A0jk50Zzl+atnVVGRZBwTBXbhyPsqV1v619c0upOIhwcdLnpTlXf+4XaJjaLQ1yNsUctX7/frtSGRfemHgM+urtPq+zw8aNEdR9SqVW4vOyxnpYxDhCaq9kJDMt7UhkjCJHNMpmpC807GUvZYibY3Q4OzdsSL1gjN69Oolri+lGYpJRFnSV1P5pOMV8J+SJxFc4qRcvZcaUNR92dtCG1f5t/RROfwfMjFKKRqhKwslVkuQsGMcRS1CTwljJbkfCdaArHyoIq+gLAqEhmdpHVJQZB+OKI/IGsD2L0UBfaecoKtVkK19qrpCNsD29Qx9RhfxkEdPIlugrxXKxSHWMxYpP9nIQ2JfVizNoSrIER16eP984i9kzYjbDa14wUI/23OlcVnFiPwDRmBiWtjSnkcx1F7ph+IGNpUlRqTPSJriw6Gz6jXont5SvvkOUcf/b/E/WfUiineX7e4sVZjqVLg8LzHzx8953TkcVHKU1iuExcykDrFdixsyyGSfPMgJIoMgiDENC1sx1HVNURRWECaPw7ongxJiSGbSuP3xgSDKVknjelNWarYbF+rs7bSx3JcdKNH1HdJZ2zcoE8c6+SyZXqdKvc/7fLsyYVKgbp1p8T3f7jN+k1RUJ9icUyg/L86aasEcQV3Cs3TlBJu+8UvDkk5G2SyNVzX5IPtMpYT0R8fMtQPJdeM2s0VCmtrai+8bLUVE297fYmK6dIcBlyMNZovJkxGE5ary6yuGjipCD1zRmylFDPsxeEqD+732d9z6UYN0MV5PqW05Ku64LrtYzt5RqMxT5+eMhiMqFXrDEcjLkct0pUUjXKF1aUl8uLgbg7oNVtorRHXyysslaocfX4fdzCklM2xUR9i52r4Rp4X4xyt3oRBmMUortJYu0bj5vdJrewQ2Vk6RhHNG6KHY0zTUXNFF52A2FABFqXUL6eBsNZ0CV7EKvARDFOYljjijVmJNtHO8VTkXAIchi5sQ0uVYAtVtqDkoSfMPmEIqhQrAfsqmKP+lpx0M3ClmIpXQPhXS+p9Q5bX4jH+niNwtdLSnKotLAwh5426LYb9HqPWCTnb5Ob1a7y9vUEmlSIlwRpJuROWo2j8XMHgV0vtva4Eo/qZ2ENGiO/7ysy2DZnrGoEfYEkNcLG1lAicRjD16fcHvGh2ODk949nBC5q9AalslsLyKkUB4LksgSNphYaqXy62r9jU1gKE/5YzYwHCXwvCu5Ls/ZpLtk6ZWzKXRShB9smpG/OkG/PZUZdg0GZ7fYWbGzlWnESgTAVAZ0IHVzXQBbgm+dOvwLh8LwDGNFAgXBGhRJG7H/HszOO4NcRhytZ6g7W6RcEBU5U/mlX4SjQ5X1LuCv4rEC7tvRRNm3HyBJeGAsKBZ60pu8d9FUVezdrsrFWp50Cqe8mh485AXELiS8ha8rypIKlYpoDTFXV0Z+YIU7neAuJjeHI2Zv94xMTV2K6Y3NosUckkQDEBY8k95pcARwXGFeiaA+Rk3ORnjsqREUAopU9g4MMXLwbsnbYVCH9vPc+tlUyiju4nQFe1M2tAmnoFwhMHyEzI/mUZNF2Uy43kd4Y6dMYRnz+/5PhyiJPK8KPbdTbLhhqPtIy/KkX15jbm4FV6Ni+1pkCslHKLoGfAZT/ki90zLocBjUaDt9dSrOYEhIMpIHUGgK8S5a7245Uz4dUcE0eHyg7X4CKEo/OI3bMeutdltVHj1kqO5dSMhBe8akPe7fyVvALh8p6+/D7UWGpJSoHg2oNRzO5hj7OBR90Iuba+zHpVo2AmBHApEaRAuJ48kxoLJeiXgHCZM1ffuXIOyL/P9PHlM48vQp7st2lL6Zplja31JRo5MIWxLvlVJspxlIgGzsbiJQiHqZGIM8ml2p61If2U55Lf/fTQ48lhkzE2y/rZAoT/lkfL4mOLEfgmjIAb5tTqlhQwyWtMKMfi0PNVGo427TDsteicH9M6P2Bwvs/46V9TSw+5s7POO+s2GVMj9KY82u/wxeE5frbMdGud6voKQUFKW+1iikEgGVJeUvrPsTIJ/V1SrIKI4XDEZDxOQJdn0j9xCd0hmZSDLRosls3a8jI7q1WqJZNqJUUmfcTUbzOZnsLQV6DPE40SPU82W6HbqvPFx22ePjlnPJ3wzveq/Ohf32Rt5xJL7+Nox/hTC0N3sPUyYZATnzLTSZ4v7p/zN39zD6JrWGaFQV/nnTWHza0VQr3LfusLmp1z6rdWqG5dw8pm8EMfMxxTK2UpxCPl/BTm2eWBR6/bp1aosbqqYzsRZvaUyHQUY+nsYodHD4Y8fTzk4bGNYXoUShqNTU2BcDMdYqfS9PtD7kupstGY7es72LbFwfkRo3CqaiWvNhqUM1nMYci4N2Dw/IxSnGKpWCU8uyBjmtSKRfLaHla2QmgVuQgrjN2YcZynGziJ1kd9h8qN96msbdGzquCPlKiopgkoTlh+4rYWO0dXReITyy1GasT7RHFARlueVYwRbR0vKeEUeUrAKgHUAmis5H6ioRKPieLECZNUQkvSI+aRd/l7AsYSlmVyKE2+HFmfLahFXu03YWf5+z/D1fd3FTjLTDEkVW4ywJ2M6ZzuE01HrDTqfHhnh0qpRCmXUykTKroleEHhkFmg5EqO+LyN+Z8vBdE0KevnMhgM8T0fx7IwValYmXkGoR8SCxPSD2m321xeXvL0+ILBaMTQddGcNLVGg8r6Jnomo2xvTwCLrBMB77K/RgLCF6XIfrsZsgDhrwXhcTh4fUKDTHbJEZIZO5twkevyeVfjZ8dDwkGL62vL3FmvspGyEgqS1Haeh6bn9bzE8FdsplkzSlht/r1svjM1TpW3Dd2+x6PTvopc2ky5vr7MxlKeoqT4ykelzvb8muVtz8LXr5C31EtWNZkE0c6kFgWdWAI8Y543uzw86dIeB6xnUtxcW6aRt3AM4fvKc0jeedKIUvlUfZqV7Zhx0GNR1573SeqSJZLqqrxmEMU8OW3x+GTEyNfZKVvc3qxTyRho0ST5rPoSyrl6LaBo3Co5PilIrv5t5nVQB5n7UrhL8lMkin//4IInx21F5X9vs8TN1QpZeS6pky1eP0VxllreKjNQatJc4eDM2lA0nNn7CMYJmpOcftOmM/T57PmRYg1Ydpp/9fYKm+U0Rhhi6FLvfP7+rraRcAiSS8TGZuM/byOaztQuYWo6NHsTPts9oDmIaTSWubueYyVvqnJxyGcVlSI56F/142obyfOq8VIvSh5K/hTFc5OLUOPwfMyz0y6G12atUeP2aplSalZvWiw1EUWTsVIb/HxuXslRU+9k3sZ8DENimVu6yYsR7B6cc9b3WLECVSd8vZLGNsXVIR4m+R1TvRMV2X85FtKGeK5UPsYs/0m8tbNFFIrKu0Bxg0fnsxJlk4i3GzrbG6ssZR00Qfeqnuas32p+zmqdKVl0ecZAoXUlzKai4Saa6CuI1SzryZSolsbHR/MSZTYFa1Gi7Lc7WBafWozAbx6BN4GJrys29OtaCq2KYq9JJFr2MYnypK0AzRsw7jWZnj3h8mSPwcUBYe8c0+uwGu5TrWhsbKxQq6boDUJOTi/580/aHI8icqtbaDcaZGo5RtaUJaeLbclpH+K5Q8LAxxEwNouK+6OYXmfMsO/ieyI/UsBvNwjch1TKBjubPW5tWWyuV9hZz5FyHCX6KYrrw+GQ4XhM2uyoCHgYORjmJkFgs79r8WJvSPNiiOdfsrZp8PZ7dTa3+xQzMXmzR+yLE0LSrAoqrU0qnWCm2N1t81d/+ZB+a4nAKzLspVjJNPn93/8+hbzN0cVTnku98qJFeWuZ+mqDbCOPbQQYeogTj/DQmKAzuAjpd3uU0nlqVTkuQ5zcAMyManP/RYP7X3R4+mTAZ49S5PIm1bpDfVP+LJEtyTkAo8mYF0eHTP0Rqxsr2Gk4u+gwGPukcxqlcoF8IUWaNLEXM3oxYHzQwvBjVmK4tlRlpVqmFD4nNlJMI4uuL/owNla6xsDXOGt2uPDTZDbusnnrHaLadSUuJV9xZBL4EWGgYxi2imhLbWTb1jFMSYEaE4RTfH+KFWRUWbrpdIzr9RUwF5tF2HEiExSH4vzIkEpllBq+HHUqF1eJvkn0W74EcOtKtf0l+JY0vxmoEuD+urWwAOG/eW/5Jn/iTSBcOWICQ+lKSWpM+2yfXvMMPQ64s7nG2tISG8vLFLNZVelFC0JCEdu5Ar7noP6qCnni+ElsOGFqdLttzs4uuLxsqZRR0ddxUokItOeHTF2fwWhMp9Oh0+3SGk8xbZtUvkixtkK5VidVqipBZFVRQteUg1OZ76oUpJhvCxD+283BBQh/PQiPRV7gDZfaYRP6tEz+yPP4vBPzs6M+Yb/F9fUVBcLX0iK8FaOLQT+fj8rYnwEwlY86a2MOBAUsCDBW954BcTS6gylfnA143hqrnPCd9WU26zkqAsIVtX0mYKYQclJvWwGk0HgVCv0qCFcgVlcAW5rcb3X57LhNcxqyMQPhK3mLrCGATEDNHGjN+O2q7qU0I6AySQSPtaQMmrokhDoTw4lUZD/m6Vmbe6dDhoHBzbLFnY0lKooCnShiv3p2eTYZn1kutQiKvQmEqz7rBIbF2Iu596LJo6NLUCC8zO3ViqqtrgXDRJhMjasceuKQkHc5B6+JUF1SjuQqCJ/MaA+Sr27TGQsIP+aFAuEpfnR3hWuVDEYYYIq4iwLIv66NGbC82sYchAuzQne47E/47NkhZ30B4Q3e3sixmjVVJFyLp6/m0K/0YzahFHidP4cA0TkIF8Brch7B4dmE3ZMOdtBJQPhKiaKtJwRwJUYzc1j8Cgif0Si+1Mbcy5QA61iz2B9F7B40Oeu5rNgBW2vLbFbSWKJNIG3IJi3jLUJuXwXhSrFe/l31OBnPef1WEU/SJT3A5OGsTvjlJOLDJZ3t9VXqWfsVCBdRtnneh8qOmAFx5T4WMC/zTtq4Uu5DOaoCQkMyw3U+On4FwmvaYBEJ/+1OlsWnFiPwG0fgqnF49cNXo0O/8Sa/4QOansYwTUxDNEx8fM8lHF8yaL6gd3FAdP6ASecUy+1Q0CeU0wa3KwapPDhpm8DU2TuZcu/BHv/nnx0w0jKsXL+BsWEQmS5t75zbN7Yolwtkc+LQGzCdDIj8MdPxBCn7kdLLBK5Opznm/GTAqBdih0ssVZrsXK/we+95vHXDpFqyyFoTdF0o0RZelMb1Qlw/JuMM1H5pWGX8qMrh4SVffNHGnWqUSnUcJ2A8PkHTBuzspNiRs9UJZgaCsKxCpQMiDgnDXOHZ0yF/8eef0jlv4E0dBj2dgv6c7737DrVSAcuOaLVbvGgdo1VSrFxbY+XOKrmCQxC7WNpUOe9dqWwygmG/T9Y0yecidBEQLUhKU57hyOPBQ4dffnzCkycd9g+ylGt5qksZMuWYfCFLtpwlnc8RxhH90YBAm5IvSi63hzsNiUKDyJEqJRp6OiZt5rF0h/hS5/CXT2kenvF2Ic/d6xus18vs5IdqzDoDl4tOqMqxWk6WbKFQ3Z0tAAAgAElEQVTOaOJxOIhpxVlytVVyO+9TWNnGLNQxzQy+FxH4mqKTW5Zo2Eg6gJxr8h56jCc9XHdC//yEyXTMcNRn6nZE2g9NlYFN2A/EDimnRLFYoZivkynVlKirpCzYtp0Ab9G5EZ+vynEU8J0kjqlkOWEFhpNfG+X8h66Nxe//84zAG0G4ouxZpCyNOAoYds5onryg3Twnb4Qslf5/9t7zSa4zzfL7XX/Tu8rK8oWCBwnaZpvZ6ZVGGmm1ExuhDW3og/5DfdovipDZnZmenm52TxuS8LaAQhXKu/TuesXz3kwAZJNNsjVU9AzzIipQQGXltfm+73nOec6psL64yMbiomLFs7ZLnEkTZN4cM+X7aSvFF88wDAKO9w558OgxDx8+pN3r4xYKFMsV7FxeKYZEhetJ204QKJBtFwpkc3lylRrZQg3DspWxr2aYr0yqleuGKIwmZIl8HmbbN7kCMxD+FSD8y3PC1SWd9AlpExAeKRAe8zsFwpsTEF59DcKFuZvglpRKnoA8a8pep4v+VyYfCoQLeJ4COY1md8DdkyHPm0MypCB8vZ5nTiYlAfriSv0qf2+aZylgWdhMyQkTkDyNH5gy4WmvWPIGCL912OJkHLGWzXB1pYGA8IIwhqqKMGGlp0ziFITrso+0wT2e9IQrvDRl2xND1QKkV3jz6Jy7h326oc7Vis2NtQY1V6LWJgzrFCQpkDYFyDFYExCujNlUwvQEQKscL3VbAtNh4Cc82Dnh0d65AuHvracgvCAYLupPWPB0onv1HvGUbZ8wy5MO6pQlF0AqIFwmTPB05zUIPx1iORn+zY1FLggTLhneutwHOaRUzvaN9yEgXCkrYKS7nHWGim0/7ETMNxrcXC2wnLcUEy7cQ5oPOX2WJtdCjOGmm9yTz4FwZVk5yW+1OIgEhA/YPGjhRm0Fwq8vlCdMuDSxTUC4Ar+T81AnNr1P8kx9+T4kLVyYl61BzObOMYcdj2UB4SuLCoQ7iglXK4/0GmmSFZ7GoEkVFXFxV8WRKQifZGK+Cq5MTfrEgPDRecDjnX3OxjEfVTUFwhUTLgYEsqCRxdOb5gvq+ZpquELQx6ClV/XzmZsRoWETYPD7gy5P944ZaDaNqDsD4d9kXpm9ZnYFvsEV+KrM2H9WEB5rCvQ4jkXo9WmendIR5/O9J4zbh1T8XfK6R92NWMxpFF2T5ZxBpuowDjyOhh6/v3/K3//8Nn/7+wAjl+Pyzeu4yz4BXVqjPTLFOnNzVebqORx7RBAMIeqpfstirkAtv46l5Tg56PLk/gEHe6eUM4v85AcZ3n5rgbevNlmZ72PqAxxzDJHkWeuMozKRzJ+J9Jt3lfon0UucNnUePd7i5d6YcqnKtWvXqVYzPNu8y/bWY5YWXN6+vM5iwcbOiempeMwM8ZJUCRWFS9z57Ix/+PsHhKN1dPJ0WiEVd4e1pWWKjsuF1SXl5v5g6zEnYRe3mKV6eY7aQlm5qVtmqGrauhXj6K4ym3PEfNMNSZKQTNYgMSp0uh63boV88skOzzZbdHsNxX5nCmIE2ySMJV89y8rGhprS+qMBiTGmVM1TF1WAlUWmaN/uKhntWBtgaDlsw4WWzf6tLV48esaHc1Xev7bBxtI8VwrCWKfkxcFRn2azheeHLC9vUChV6ZJl89yjOQqxlm9QXLtBbvEylXJDFT+CQPq1LRzbIY5DBqMmrdYZZ81dWq0TBsMefveAIPTw/RFBJH36qXpLXKRV2qiexbHL5HMlcpkq+eoS2fI8xWKZkmTFZ3PYdlbF3HqerEFSEC6GcIpXECCVSB/557OWpwDrG3y8Zi/5M70Cf4wJ12NXmTuHgYcWDei2Tth/+YLByS74AXnb5urKKm9dv8GFlVWsch6FRSbPzFQ5MU1u+oOIsCjmdO+IX//Tb/nFxx+zf3JMvlKjsbREubGgFCGabcPEy8LJZHAKeWzXxcmVMJyc8r0Yy/JMtU7IMyumupMAYTHCVTFoMxD+zR6/GQj/UhA++gq9z+d6wlPMxNiPedSK+Ez1hJ+xsbLA1dUSC450WAgkSR/OVNQrHtHpFk+ywVPf1leWbRPRsJW6Risgp9McDLh1Nmaz7ZHF48rqIutll4bgE4l1kmRw6V1WTOm0W3uatZzi4Xiy57T3NZVESdtGYEx6wpsdPjntcORHXMhmubY8z1JGo6wgihy/JJen52HFeorpJHdbOYHHaU/45OcKzopkXbnQgi894SJHP2lz63hAO9IVE/7WSp15C/LSjzXtzZ2YZ4kbNpGvPtCeLZZkKUudmo2lXLbEtIlqQMoEIwx6IdzfOePxYWsCwktca5TIi+peiefk99MrLndDpWHLe0gdWyKx1N1KO9GnPcpaNFIRZXI/+pg0xxF3hQlvjlMQfq3BetFWd0o6ZFLRg7zzm/tIwWu6j2nU2ut9GFKEUO7wCV0szvq+kqPv9wSEL/DOSp6VrKFAuEShpefwxfPwXqkQJOtdREHpMaT3TM5cmF25i0cJvDweKxCeDVIQfnWxzLwjXsIJWixe8MJQi5t/+ryqnm8B4RLrhhie/eE+5Ozk/eW53RrFPNs55bDrs2JHCoSvVhyKhlj1yNtIDF8qXZdrNtWI2HhosUSRCUi2FUsuLukSUqfEA6oDz5BcAB70I57snCgQ/uNCpPwY5rMWtpDck55wX/1mWpdNn3otNQ1M5EiFzUn3kZ6vvDLdh6fOVuN3TY/Hu0cKhF8bns1A+DebWWavml2Br70CX8XWTNNHvvYNvsEL8lJ8jUO88ZBe65jT4wMGR89IuntkGHI502ShoLOUi6hb4pDtoCcVwqzB4fk5O8OE25sj/v6Xtzlsr1Asl3n7nXepL5yTJOcMx0+401/AyWUoFBLy2T75nEmlFFEtlpWZUk5fhCDL0W6fR7f3OT3f4upbLv/+v7+isrXn3CPydg8jHJDoIYkYu4mRm6Gj2waaOKsnVQZDn2Y35Nn2Cbv7p1QaeeYXyywszVMtFjjaPWP72S7aOMdyrcbFuTrZxgG67eEZewRJAd3I0Tl9j1/8/TE//7tHVEs3KRQKqv9zY6nJ2uIqhpfQKFSZm5vjvNfi0dFzjton+FWNymKZxEqIDI9KxWWxkaeWzxCKRFvzcIyYRIxGNclEX2IwTLh3P+LOnR12XraoVi5RrpYJk5DtvV1Ozs7AyFBprKqZahz7JIaHkzVorOVVj7cj6TKlAX7i0adHrGWxJK51WKL95IgHn9zhRt7lxvoCl5bnWbfG5HJFNN2m2+pydHBAr9WmkCtQrlQxy4ucRxkOWwNeDHSC6iUq137E+tpVcrkSkRiSJBaGodOV+LPmHgeHu5w2t+n2zpUcvZo/Vt1tpuoukzha6RUPUu5A5rXYgdglFqIjcvG0eczsIvX6PAuNRarVOrlscSJ5l0lnyoSrTvR0thJS4w0QPv1cfFXx6ht8HGYv+TO4Al8FwmV9apIj8IcqfrCYlf7qEYd7O/SP93n5/Bmto0PWqnP827/8Sz56/0NKi/Oq1e6LTLjIzuU5efP5SVemOsPzPh9//Gv+69/9HbsnJ8wtL7Nx+TLVtTUFwCNdZ6xrCADPFYpo9sTbX5SJekbFJmtG5pWKw45DZUxsChElKkJRyKhWwNn29VdgBsK/FIT7sdiJTbZXOXwpTAyj1FjDUDpwEHf0h62QT/faRN0z1a99fbXMgpuCcJVDPenHEPgiDtgCoCTySf4//derpvG0imoICBcwkw7Gzd6Qz86GbLZHFGOfqyuLXKxmqJlyTAJqAgUaFVh6o+9cetQE+Cnwp1jqNMdbOMyUbE4IjBRgbjX73DrqcuwJCDe5vjLPYlan+IqBnPTyKoAqg4P0f0t7rby/uI6nZzE1f1OfwUmMm6cbyoTr8UmHu4c9uqGWMuECwl3ISal7ep2lT2oSS6Zk9sQEpkDItG9KwKWcg0j9p+BV9jvSLLoB3N9u8uTwXBlIvL9W5NqCGLVMALv6fakdiDQxTetWKgIhR4U5leb1iWGK5CnKHwFqurDBsc7IsDgbRvx++4iDsx6Om+Evry2wXnKUwZsrAHni+C2Mg/JZV3FqUmRISfJ4IuOWd5ZjUFA5GZPIfUigo9mcdQWE73PY85Qc/eZKgbW8qWwEJO7sddTO632kMWiTvp9J1Jo4VSp2WT0jaeyYROQdxvDyaMjTgyZuMJjI0Ys0MjIJiFuwn17vSdzdxNNfXStV6FFO8qms/s19yLmoaDPNYGsYs/nyhIOOx7yZcGltmfWaRV4LlcWALIyV+7kC2Ok9l/tqyj5UG4cwOGmmuro3r+JgxKXfINB07nfCVyD8g2LCpdUlGjkDO4iVT4gmsXmTqzI1JkzN+NJrIlF3sYq+S/vzJpUl9TNpPRCg/9uTMU/2Tuhjc9E/nYHwr59VZq/4zq9A+in8sm1azPziz9KRYVpimkYrCWCQtIF0TpMFW2oUlY6PAqYkUkuNg7pIdHU1Z8jiTpyd06qYPrEaSc0l1ZGplij53fT35femRzyxOVGvCRKJGwzT15im6teWvlylzhWTLJWiEKIJsMMjDmMyeg4SiZg0lGeD8ipRxc+e+n1l2xJmFZNM4lLP9GmfHdE+esHw+CnN45fkhzvUHI9aTme9qFETSbSZoAUh4yihrdk0+z2Vu308DDntwcuDU4zcErX5EpevbVCaaxGEbQajHc4Ga0Ri8mb1yRcCarUC1WoJUysSSrTooMTpUZfnTw/Y3z0j7/r8u/9mg5/+tI7rRujxPlZkqYgtr+cRaUOCaICe8SlVymRyWXwanBy3eLnT4mCvKZao3Hh7jsaiiyVstJUQehbt0xEnuzK2eVxYqVKc07BdKZoeEYu7t2HRPlvn45+1+Ie/3WRp4UdU58rs7m1zbTGvpPUWQ7LGiHwuqySnT/ZOuffoCTtDD6ucIXY0tHzE2lqZy5cqLM4LO+ah6wOyGZ3BYABJBttukCQOWy9CHj9+ydFRh8srV6jVq8RayMu9fV7uHtBsx0RJFV130e0iIT5+OMJwR5TKRSX1d0pSbI8YhqIEK+A6BfJag95ui3uf3sEanLM8V+TS2iJv5YdUK2Ul2ZXyffP8lNbJoTLHU7La+gpGaYHOKOTW80OOgzql9R9z6ca7LCyvEWkOfT9i7I949uIprfYW7c4pSbSLpg3Q8Kgu2ZiWrr4ks12tFuJQfS7ksyQ15MBLGHs+vpcwGhXxvSyOVWFxYZ3VpcsUCwvq8ybzaBTJ50okvWKUZSvnayNjYZkOmi7KiPTZNsQdWxO1gRgAimt7us4SU7nUyX0igktXg2oOVP83/cEXBgaNNxR0E9PT9DcnhYBpa+N05lfsywxgfZMhfnoN/3AsTnu01Qg+NVWbkARWbKoWCM8fk8mYWHpCv9dhdHbEg9u32Hn6mOVsnv/23/6Uf/PRR9TXFhQTPkUSaX64yNHTfUghSRntKy+CCXHY6fPrTz7jv/7d37N9es7y5cu8/f4HFBrLKRkkZsqx/K6JbTtoVjpHCGmn1t+6gS6+PJPHQAB4qshNqR9ZO4evcMM3uVLf59fMQPiXgvAkEsg4BeHpYJQC57TXQhYJqWumgPCI+xMQHnfPuKSM2cosZcUxO8FQMvH0aRXAInFM8l4qn0+BVtnVa2l6EsVo5iSvWv2ORrPj8elZj6edAbXA59rKIpdqOar2JOtMONTJQ6+YcAXE5WeSW50yyAK+Uu5UPjCT/cURgS7QUWe7OebOfpfTccyFbMS1lXoqRxcYIxNFkkZoTZC+6kNXvb1J/Gof6hpN13cCbif9xCM95aEfnwx5sN8Ro1euVUxurNapZyAjOSpKfv/5faTHOVk+anI1Uy4+PQcZEYQJF4CuM9Qser7Gve0OT49O0GyXD9ZKXF8oUpTW90hM3FJjN4kpS4GlTCipfEbkzUZkqLxoOY7QiAh1eWcfIzExQh3Psjjpx3y8d8rJcVMZ6Pz02iIbyphN8silNz81ZhMgOr1Wr85DAfR08aquVerHDolksZtqUSkLwNNOyO3NA077AxqNed5ZKbJWsBQIN5R8Ph1OP7+P18ZsAizTBbLcj6nHuADOlKU+iGHnqM/Tw5bK1V5p1Lm+lGM+Iz6uwoQLc59K0SVhPJ2UpaAw2YeK/frqfUxB+NOdE/a7Yyq6zpWNFTZqOrkkSJMFYjH6S837QuUkO9EPvOrR/+I+JpNWIvdFVyD8XjPk8c4R5yO4WdW5vLbEYhacOC16pI9OqiZRLu/aJEJPyeoFPEzbBqYt55PnTcCB4eBrBr89GPFYgXCX1fhkBsK/z/Pln8u5v1I7ff6A/piMOwW2aUlKFB9Tx2fJt46iWH2pzlRD4pUs5ZQgIDwSkCxjvXx21GI/nQuUk7TMcJP5RnUgyfsrT4WJeiptjlWtJ6HvE3geQeClDI283o6JE4nx0sjmC7iZDFHo4vkJuukqwBFEIywBqtaAYBTijgpoSUHJdqPYJNEHCqDb+XaqaFL7apDENklQRA82Odh5wujgIZnuYxie81b+lKWSQdGJKGVyGGaW/ijhpJlw5o/YsUMGfY/+YIgXxKl/pGXQWM1RmXeYW8iSKXcJwiFDvwmnS4ShZG53cQsJtmPiBRkCv0a3C2cnWTY3t7l9exM7k/Bvf3CNv/lohavveaqfeBycEfYXOT0eEnsFDKdNRJNMscX83Dyuk2Fsb/Dk4RbbT05wEpcL62usLVtUKuKg3UPXR1h6DW9gsftcozc6prZoUC2tkVF9oy1i4xjdiBj269z6bczP/vYZC/N/Sama4eGT29TiOd65eYH5uke11FbjtI7N0anN7TvP+ezFiLEDTrWIu2zTmDdZWkhY3cjhZjQ0p4tmhOzt7+PaVRy7QTZT4fQ0YHNzi5PjM6405llZXSRXsOn2hxwft9jd9WmeiIFcFl1fVvJ5L/AY+ieMY0/VxqU/W57hIJBI06oC4TmzQf+8x9bmFs2Tbebnily7coGPqh0ylk6lkKFRkuc0wh+IGdURmm5gFspkKwu4uRJ7px2eHeTpRWvUNi5z7Z330AtldsS86vSI7cNNxt62agOrFPbJZUYY2hAWqq9YxilDPZX+CvgRJlJioMQQUMWWjSsMWxqdc4usW2e+doWcu5R2vEm0aSjFKAHhDpY8+4ZFealOsThHJlNCS7JqSWc6UrQeKGWjgHEB6AKWxPtATPfEmV8WYa8Z0BSMpexrKlueLEbVX7ref73UVWuRdG0h5ruaWj+k5Ee6npDPm6f2O9u+/gpIQeXLiqVf6YWRxFiBPyHqUlulNIMGgk6TJ3du83LzCcuOzV/++Mf85P13qSxXUhAu6+OJ4a+KC554zBqmpEFMcIZq84vpts75+NZtfv7LX7HbHbJy/S1ufvgDnHJj4ielY4jadaIITcQX6ku2N8/jn7OF6Ouv7L+mV8xAuNzNUEsLSbIyaHZbaDMQPgPhMxA+A+EzED5dsMmMPnM7/bOZ+v8UED6lLdRJpAt1+eM4zisQHigBWAq0nVjDULFeqbmh9MbGsa+YFd3QCCSKSwrGmqlAg7AjfhCiS+yfFGZVISzEMBJazSP6/Tat1im9ThPfFyAeKKMqy7YpFHJUa/MUSxWkAUoji+OUlemn5w8wnViZdAlF43qSPZ2qcAJd+o7F90GYeTFCG5BEIRmtqBRh/iCmf+8/0zzaguFLqmaTWsHmrcUM5XxOvXYYaJz3+uyfN9lrt+gMOgz0IW4mp2TauUKFTCGLZVssX5hDt0MMO0Z3hupcMQK0XlnVqQ1nRKiNaHfaHB/5tM8dzk99Bu0y2y92+OzTfS5ddvnf/tNP+YubEY21MZ3uGa32IYNmhtPjHuVSnVxRIrsC8nmdXKZC4FsMtXU++d1tdrdO2Vhe44P336FWHWE6R6B1scw2llUi9k1O9zU6vTPsHJSKC2SzwqyOSKy2kjj7gwb3Pov5x589ZWHuxzg5g1t3f0dy4nL92irLiwYXVy0K+SxaqNMd5NjaPuY3T05pa0OWr18gf8EhGI0JhiMWFqvMN+aVg3KzOebB/ccUcktUKvM0Gkv0xx1ebD/j7OyIm5ds1jeWqM5liDWP4dij2fbY2R7R6wb4QQ5dIo/EHyVocXYecHQ0otVt4/k+juOSzwkId9Fjk3Gvw9HBPsHIY3nZVsd/qRoz7A3FiIaKW6VWrlFy8vi9HqPBgPG4Q75gqWKAaUXcPxtz57CDl1xi4+qH2MWLPD094uBkB886xnCa5PMmNTGqtcWZ2mDknk9A7OtIMQHjU6m4UpgoJUiaNW6ELuEooX1m0G56jIcWWpJTTLi8RgpRuvjCJLpScQiWXtv4IUsLF1heukC+sIBhpq1yfthXqhMpDInsXxMAFgsFEBBNGuKU4mRCzEyP5fX4NSEIpOg2VZm9cglO5YwSUzUt5OtvtDgmKiVnxoR/k7ng24PwBEPaGt6wrpmSUFkSnj24x+7TJ8yZOj/84H0+eucmpYqT5nqLb9HUb0pIkonSNW0NkdpoTBwFeJ7HzsuX/PqzO9x79Iixm2Pt+k0uXLmKka9MvHF0FQE88VsmMb587v8qEK5iGKdpN9/kQn2vXzMD4TMQPmPCZ0z4jAmfmK/PmPBXRMmbE6NKKpiB8D+btcKfAMLFHVu2lK1L0oRD5TM6cUuQSrSAbiVb1NH9MF3SGSJ5FabOww+GimmW/tfRaKxMqISxcxyRHrvYVp5CMYtlmfR653TaJ4xGPXZ2HjMcdun1mvheV+3DsjQicbiWFGXToFCsMVdvUKtcppBvkM/Po+sZBsMuie5juQFarJGNHNW+IkcdCgMo5qSGznjUIfY9TE0jk+g0z8453NnD3Py/cRlRK4xYLAZUSw71TKIkv4P+kO2TNnunJ5wP+wyF8TFi7GxCqZL2ROcKZcU+KiLQCBmHA5XVrVk+2ZxLJm9Ty6ypIsU4OKczOFeu4s2zhM65DXGeZFxn8+kmOy+OuHlzmf/wP73LD64PyVd6dPtNWu0T+k2TTntMrTZHqWKQy+tksxmiwOZM/Dv24WD/hG7To16ucOPGFTYuWDi5E5Kkg2O3MO2iyAsYt2w6/TZBPCSbqZLJiiN3SGL2VYxa4q/w8E7Mx/+4Sb3yAaaj8fvPfkt2UGVxUYzEBqwvmczPVclaeRKjQas94lePDjjyzrn03jUqV/I0T8/ZfvZCPUO1Wh3DzHB25vPg/hNCL0ulOsfq6jqmG6heaj/o85MPM6yszlOuisxVvEc0xES+23E4OmyxvdNnMPTIZLPki6L9ynN0PODx0yecN5vkCwWWFlcol8skYUwSDOh1WmjROY1GiY0LS9SzHu3zLv32CDMo4FoubpKhksnij0cMu8fksrC2tkjWjXg+0rl73GN7v4if5PGYp2dFGE6EWW2TLfcplhwKGVsZ7GmxyVA/TFNAX2U0p7Lf1/3aUsx6/XM9NNFjg37HZv/lOYf7PaLAIpPNqPvsuCaOYyu/UnGEF7M2173MytJFLl68Rr1+URWChOkWIJxGQsmH2FX95HEsZlpClU9GKQWUJwrMSWvJa1Z2EvUqsE0ZrL6K6Zm0fYl4ZZreM+1RV6MHyUyO/o2ngT8FhOvixzMB4bGKG07vTcE02N96xsHWc7KBx7XLl7h5+RILEhtoW5giG9cNgiDE83zGnsdwNGI8HKrbLkoSKcr0ej1u3bnPg+cvaPf7lNcvsn79JnOLy0RW5nV+/RsgPFbmzH+4faXBnPL8eS0m/sYX7Hv5whkIn4HwGQifgfAZCJ+BcENA2OtZ8HNT6AyE/3ktD74lCFcNT5FIyj/vtCwnNRyMUwn65CvtUQVLZOhBoCKZBDz3+h3GfmfCiId4/ogwkPc01ALPtjNUyxdZWKiRyTgcnWyzt/eMduuY/YOHyk5R0wNcJ8TNOGQyNr2xznicAnph8irlORbq79KYv8ziwiXF/ol8XXq+bSdWzLXf7eFrwvglhNKPa2cxbBdLIqEkczkMGZ9u8vjBbZ4//IQb57e4uFRh42KW+bpBNmPQ7w05bfmcNkdsNgecDZrEeY3CikOtlGM+r5HNZXGzqQRYGNixN6bXHzL2pV85UC1j2VyOTCZDMV9m7A1p9w5pd8W4K8DU5jCTBhmrRvsg5MnDBxQyDn/x4+vcuJ5nbXkLU5zUQ5/hUFh8jSCIyWR1cuL/If4c2jzt85itpx3uPWtRLFbQIlsVOAqFDO9/MEe9MULTJTrxBNNylTyZkcNoPGLkexiaZADbEg1OrPlK+mzGF3hwe8TH//iIeu2mAoC3bt9lNXuVWjVL4B2TtwdUyyXmSvPky+t4PtzZP2antUd5pcbcDel3hwd3Nznc7+K6RTQqjPoF9vZOOTsSA9GQYqlAoSa97Ra1epYf/6jDfKNCJisSxL5SXYwDDdde5uiwye9/v8fz50dYZoZLl66wvHyJ8Vjn2fPn7B/sK3qusVCl0ahTLru4tg+Jh5m0KORNqpUcthMpVr3XiRi3S3Qlo/0kJKdZyksmG7WZr2isr9bJ6G02xwb3z8fcfejyfKdNe1CkdrXBxRtLWPOHOOUOTlaEwS6EJfQki24cfu2Y8LnPW5x6oYRejrOTHmcnQ6LQwHVtsjkb2xUXf+n9hvFYjAR9Dl4UKBXnaMyvUqttqAxy5UdkiULFwDAdsk6NfL5MNlsHW/xYBLal6hAB4VJAe71NZeWTlkXVEieFjuk2aR9RzOlrn6L0vWbbt70C3xaEpx5C4SsQnsrLUx8PV4P2yRGn+7sk3TbVUpGV+Tk+uLFBIZ9TRSsZuyWCTMaTly9fsrW1xcHBgQLmmUxWjcsjL2Br/5jWyCOTL7B89QYLG1fIFct4Kn1o0o6QCiKU11Qkca5fs73pwv5Vcvuve4/v589nIHwGwmcgfAbCZyB8BsJnIPxfzhrgW4PwhCAU548UhIt5lGLSJPPC81LTHj1dsIeh9LEGRKNjBr0W580j9SWMdBj31Ot09VrpFU+N1wQZ6JpLNQL9aOwAACAASURBVPse9UYF09Q5PnvO2flLfL+HFxzhuJAvGuQKcQoKBSuOs8rAajAY020HRKGGa1xibeUmN679kMb8VQVoRyOJnOrje0O8UYsxfUKx6cro2HYV2ypgB2XKtk3S79N89ndsPvmMzvFd/trxuX5xmcaag50TYOjz4qjD020BWwl9J4NV0igsulTXE6rFHDVXQE7KBg7HY7q9gSoUjMYis7TUVxhlU1O62MCP+4Sxzzho40eeAub1ykVyRo1uc8Te4y2C0Tnv3ljnow8XqdVinMwmkXiQ6CZhIMZcvjK/E3O3VJYMwXCdw70xD++c4xsjNjYuYVs5nj/fpNdvc+VGlYsXhUUNsc1TLF1XfdxEtvIX8UPpDU0wLAvDcghDE9+XSLFL3Pv0kJ///R2WF65QKhZ4+OA+C8WLXNpYJfE7+N0j5SdSr8xTa6wrL5GXwy7PTp7T9No03qpTb8zz9NkzDg/Ocd08UZxDj+fxxgmtM3i+tU2z1SJfNbh2fZl33r3C1Wv3KFcL6GaiFAVy/lFkY+krtNsen/5Ti3/61VO67YjrV/+Ct24uUmsIMLA5PDpi/+BY+QQUi1mWVwvMzzmUS1ksY4ipJUrWLTFvY1/D80x6wyJnJ11ODj16xwO0KKGAznKlwIWlBk444tGxyafP+9x5dMbRWRvcIqsfNLhyc43Mcg+91FKO7cNkBLqrih3u+MuB6RSMyGDyJhjRtQBDWjuiAoEP/lhTfgvCTlqO3KNItTRIX3gUirFbxMPfRXhj0QpY5DLSX5/DMMShOgVLkmsuPf+rKxssLdzAzleIhdkW4zZSw0JlbDgxVZSe7lTSIY4PaZRtFL+ZpjNBXgIGlbOutK1IO0qqEBPfIfEckl7x2fb1V+BPAeFinjg1WXtteisCnYhwPKB7fkr/5FB5bGQsg/c3VpirlKnP1Sjms6r/2xuPeP5sk88+/ZTbd+9xenqK7WSUisRwcxjS8lKpUF9YpLq4Rq4yh2ln8MQvaXJayqsodR76Rqz2F3vCZw7+X/98pK+YgfAZCJ+B8O81CLd8j+UZCJ+B8BkI/6az5p/B617LSd88mK8yxxEwEESfB+ECvEUvK8xg2vPtMx736fW6DAY9Tg/u0+uc0ulKDFd7wkZHCoRLFJP0QwuAUEZoYj4VmFjhFWxHJ4x8ht4xaCPF7OaL/oTh1XFyQfp7KpWihq4LOIzpNH1OT9r0WkVWFt/iBx/8FYvz1+j2ehwc7HN+vp8WAoKOAuGRAIyMsPAVTCNHJpyjYltowyHD3Z/Tae5SdJr8r6tzXFiaw8qP6XgndHpNFc24fdAnMQvk19dorFUoLTtk6n0ylklGemuFdfd9hiJfHvpK4ukH4lydU0GRw6FJtztk2PcZ+E0sW8fKJDhZi3K5QrW4xrgT8+juU4Ynp1y9WOe9t1dZW4rJ5Dws5yWhb2KaDnHkECdjTFtywDvK7E6Y0O75IrvbfZ48aHHp7bqSdttmludbzzk8OqBUS7h4SZzYXRyrmcYEiZmamGoZtgJYfiD3ykS3sniezWgYkjEv89lvtvjHn91nfeUic9UKzzafqqLBh+/fJO9oDM/36HXaFNw85fkVBeJbZsKTg6c8evmE+rU6l65d5uD4kEF/RLFUI04k47iOIWsKr8DvP7nDw4ePMdyQ9z+4xo9/8gGNhV9TKOaU7D8MRYUhi1Cb8aDIeASP7/n88ueP2d0Zsbp0g+tvV7n2VpELF64rJcL9h095sbOJH4yo1gwurFdYWW6Qz6QGgJH0jZtD/FAjShyCZI7BIKB5HnG628Ef+ujDmKrjsjRXx/Z9Hu5F/OrOEY9fHGJmMlSXFqleKbB0oU5xPUIr9VQk25AumiUS8hxm98v7XqWQomTbqkA18UdQLtURugDaKI9pZFQUnoo1iwOcjPyKKD7ESyFN6pCP5bNbsfpMdERWrxfJ5QrYlqsSeqS4ksQWeXeBleUNLl/8AXPLl7DcvDJOk89zFHmq6CTjgm3ZaJqlkl5k36mhooCuicRdJOvyM8WkxyoDPnVYFFY9BeFivKieLeWYPtu+7grI9f6ytIrUxT41sHxzk/8T6XeamTM171XVHFVgMuKQUa9D53ifTqtJ5I2pm5pixZeXGjRqVaWsEOeATrvN40cP+cXHv2Lz2XPlbl4sVynXGyxce4eF1TXV/mNkiyAydN1U8bLT+kpqWjwF4X/8TL8Yj/aHHgRfd6W+xz+XqN/YBF2ieSVq2uNytcilxRp5VQdTmYfpeCmGe5qUI/91bEpgM6nnzYzZZu7o31t3dHHjfOWO7kpLmQz/wSuXzJk7+vfHHV2V0d9gcJQQbhLlN62Mf3H4n8qX/3VMC/9CzuIrmPA/JgNUi6vJfK6JC7M+dc2VRboAzh7nrX3293c5Ptqj270rwY+Ylrh9g+0YmFYKvnVhySZO65M4COLQ5my7xsvdLQbDPo3FHIsrFfIFm2pdkKGPbo7RjHFqaKaHGPocvidgRYyAcvQ6I15sjlVO97XLHykw3ul22Nx8yunJSyWx1YwRoT7Cdk10cYoe2wx7AZlRCcsfU8+4LFrPsfQh6wsxP5xbJZ91wfHYOd/m0bMntKMEO1ehNLdAfX2eSt3Gzo+x8mfKaVocuEW+L0A8kr5jyceVWERPIqOKeGON48MRJ8fnDAchujMik3MoVrLUGnOUyiVa5z7PHz5n68kWV5eyfPTBMqsLGvXKieqvN80ILa6jy3trWWJzoMBTELRwnCreGB7dTdjb6WIb81y+0aNeb2DbeQ5Pznm5u0d/1CWX03jnnRsUs0KfejiWTixUq8Q7RhJeKiklJoZVptMqcLDfQo9WufvZYzYfb3Pz6nWKuQIvt3bI5nOsryyxNFdC93r02m0SkbQ7LqVKBb+U5cnBC+5tPcacy7C4vsxYIiWNAbU5MbCTooJIpnWSsMTOdpvbtx7S7YWsr11gff0C6xe2lWeAbYv5WqyKG6NxQMaZwxtFHB1YHO9D8zRg1Cvi5o9pLPdYXHiben2RTjfi9t1bPN18QrYQs7FRVQCkXixjSrRYd4DW28GLQxIxLisUiSR1ZBSRRFUGXZ/j7RivZZExS+jDLM3WgJ2XR8TuEZeur5A4PTzbZ26hAYU8mUYOK2fTs/aJrC66E5LtL34pQ/iV46EySZNCgSBuAcDCSgvLHKlnWhz+FdsswHgCkNv7GuenXfW5MPUCuWwey5Ls8dTTIA5smqfClNt88O5/x+rGB+hWiSgW9UYzzTSP+pimietKoaZAxs3hOmVsK6NUCIXKnIpuk0Ka4+aVCiMIJaEnlaYrJ3RdCmYxsR5gJS76q8bzfyHj5Xd8mF/J+n7FOD1105/2TU/HbXG8D5SCYVrkkIjZtKhjqAJIQhIGBENpEeoyHPQw2i3lhZGxNIoZR8UKri7MkctKOoPHrTv3+PhXv2b/8IjyXIObH/6Q+evvsbC0opJpxqGob6SNxVCxZGnK0uvEJhUXbEyNBr7jC/k9fPtEUj4iYwbCZ+7os4iy72tE2QyEp06x6dzz/TZmm4HwfyGrgG8NwkWCLqyor/q4ZTFn6AmGFlOumLRaxxzsP2Xv4BHn5ycMh000ex/LEpduQ+XVuhkL2xHwLpnIr6MjX4Nwi9ZuiaPjfSUfr83nmZsvks2Z2NlA5XmLk7huSG+4kHAxupYnDFI6yNLzDAc++zsB/TZYWgmdAp43wvPGGKaH61rKLMuxpZfWxYx0xi2PXrPP6aM96jmHa8sNrjSGVIo26wsuBb2AaVq0Rj0+e/aQJy9ekF+ucO3mVeaX6hQqCbYt1Yk+etIhMXXCjE0ca8QS3SaMamyoXl3XrnB60uHo8JxuJ1CspTjD18oJ+UKOXKVArlwjiGIePzrk+aMtxgOPH92c46P35pmvDsjnnhNLAmrsosULSo4YhiJpbxHGY6yMTRTkGfQ1PvnNKUdHLd599102VnfI5QuYTo72IGZ//4j9I4nJtLl27RLVvI1wWY6AJ8nSliZwbCJG+EHCcJxh66nFgwcv6TVLKhRSnoN3r15S9Mqzx5vYeYPVpQWW6xWccMyo3yUJh2Aa5ItFwkKBJ4cH3Hv2jDCbY255GbJisHZKvmhTnIvI5sQfwGE8dDna99jc3KfXEdO+nJLxX7uIkuu7GTm+QKkbeoMTSmXpWXUxjTyhn6XfCWmfmwzHu4z8lxjaiuoPz2QXebH9gmdbTylXNSpVF9cxyBoFtNhh0PPIBE10K0FzYgJ3hG4Z4FiUq5eV5P3O7zs8+qzDoKNhxssQH1PIdXjrA5MbN9fQnRa7J01anZjQnMcoNsiXK8S1EaHTwk86ZMLGlw4WU4XJl/1QPemvQLgUIUSOHoExVvJxBXpFHh5L9J+O1wuUciH0E0w9j2Pbqu9X/hi6iT82ONob024NWVl4mwuXfoBuFGm2Dzk5FeVIGzeDSkBQRaVAlCMZapVlFhqrVKtzWG5VmSqapignbMQUXYoAmorgTUG4gG8pmCSaj61A+Gt39X8hI+Z3epjfFoS/yRy/WTgVEB5K0UMpFAR8G+gTatobDTGlrcAQqYKnAHbgj4nP2wx7Pca9JoPWKUnoc2V9kRvXrrG8tKjA98e//i33Hj0By+Haux8wd+Vd6o1FtY8w0jBMO/1+Gik5Lb4oJYQ8e2lM7Wz7578CMxCeXtMZEz5jwmdMuOSEz5jwtAr8Pc0Jn4Hwf/5J9jt5xz8RhEs8jRhzOaaBKWx0HBCE5+zvP2fr+R2Ojp+QJAGZHBRqfSw7UjJrkZgLcylxTsLeRbEwY29u0sxq453P026fE4QB+ZJNqexiOxp+3FGMX6IHaALCpwG0sZv2LBsGlp4j8BOaJwbnJ2OaJ2MFxKR/fK5WpVy1sCwd3Y7I2A6m9FJ3PToHTdqnbTjpsz5X4upKnQu1EaWCzVxByGGR4Rrsnp3yy7ufcXDW5/2/usl7P7yhmFvL7mEKK5+MMBNh2TWGjo6umUoFGAYavp8QBjG9Tsj+3gmnJy0MI8tcVXKcK9SLEblCjkypgO7mOT495+f/cJfj/RMW6ov89MMFblzJUsqeYml3lAw9ifKqD9o0XeLEIkjaRLGHnctxehSx86LJ08c9FeH2g48+5MLCU8Vc6U6OSJN9NHn6bF8BsqWlRRpSAHCkeBGixQLCHdBFZjpSfffnLYNPfjPiN79+itevcO3SOvO1KpeX6ww6Q549foaei1mSHO/5KiU9JvBHaNGQSE9UhrufK/D85IzbT57RjnRqS0tUV1bQnCMSbUix7qu+/4IAdi/L/ssxO9unjIc1otBUYLGaH6T327KwbA3TEiVsT91fcdYvFou4do3Q15WTeLe3x97BfY72Lebqq8w3rtPqtNnd26Y6J/sSwBoS9jX6bZ/T4w6LOag1ShSqNp7TRjM17IKDk1thMEy49dsev/rZHrsvuiT+Mo16k5/+RYO//pslLl9bIJPvsfnimNt3n3Fwlqft53FyRXIXLKzymEDvYXqltHj7yh09VRG92RP+5ickBVViny5MuFShBIQLuBUmXKToUxBukog8VaLKJH1Ak3g5B1Nc2ZWaJcY2LZJYV2qJ3Rd9trcO0OMqc41rWHaJwVCMFJvEyYhCyVZFEXHF9scytxkUC4vM15epVKpU5zZYWFhW8YCeb+IHcjy2AmZTEB4JEy7aUU2YcJs0smy2Ta/AnwrCv8iEixw9FCfyV3L/SVY74I1GmIauPA80kazHkYqBzAXgj0Z0zg55+fQBh/u7LFVz/PCjj3j3nXfo9Pr8+re/59a9RySmxbV3P6R88S3K1frEs0BMOdOWBDH1mxrBpVnwAsJjDJV3Ptu+iyswA+EzEE4w6wn/fveEz+To6eJpxoQzA+HfxTT7Hbzntwbhsp4yiMS12zQUcxhHQ0bDNnfu/R2t1j6t1nOiZI9yOcdc3cUqxiT6G+ZME5MmlQGuGBNFZ6d/I2ZNOk7kKBdx6T+0XQFZIrOTXGNfjbFK6ih2uxOGJZXfCrsOpi690ZJhbXN+0leZ2aEXU60WWFioYLsC/kNsidvyHIJBQLI/Jjw9Jx4MeWvOYrleoF60KFqxYg1NTSd2HIJY49FOj//66X1Oe33+8j/9mPd/sk5sdYmCPaQ93QotMuMqoenjFUTCKyZHJoFnMuyHysV989EWoViCawmFosv8fJ1qrURVO1fxUZpbJDbn2N0/4//6fzY52muzvnKJdy7muXLRYW05pJh7jK7bxKFF7NcU4x4lwoD1VJ98Ln+Rrc0Bv/vNM8VMvfXuCnMLGtfqTYSmTCwX7AKd3pDnL1uMh6IMcFmblz50cf8eopudiflWDuwxie7S6eb5zS9Cfvnze9Ty73J5vUrWTVgo6fSaQ3af7xO5Oo25KquNKnVp2xY7triHj49pmYwzNXZOfW492GH3zKCwWObKD6/j5JuKzc5VBzjZgEqljKEXePG8w7PNPZJ4nmJhDhKL1uE+w4GnYriyGZel5TqLKw6Fal+1O0hRxNCF8TUhzilm+Oy0w9MnAeOxhuMs4ScSv9SlUB6zsJjDdQ2GbY3D3RbbW4eYhRrr63XW16rki23VbmGaYww9p45h63nAb36zz6OHpxzuRywvJ/yP/8M1fvRRg7lalnIpYdAd8+z5Ptt7EdsnAUMvxlqcp7xYwsk7DOLWq7SBKfj+KgCuoI0UoQTIJs4bIFzk6JLjLJ+PSZxYJADbUZ9X32/jOlnFVIssORbHtkTut7ioJwTSFrHv8ezpDoO2hW44ZHNFyhUHN6NhSsEqlxYGBoOBahmRt4iCDFGUAv2llb9idUVSDVbQzYrqT5XrpElbgXg3qOKZ9IXL9wF2YmDMesI/N6j/KSB8+gZvMuHKE0CPlfmdFGy0N0zzVOa7WqSkovU4iYiJVGSjKFqicY/DF495dO8OYf+Eyxc3uH71Ku3+iHsPn3BwfEZ5boG3f/Aj3LVL5LMFpfSRfVmGlSZd6OkYnR6HFIjk+wgTeWZn23dxBWYgfAbCZyBcDH6kAil9c+JWG6cxHqEREYoTMD5GYmKEOp5lcdKP+XjvlJNjkQI6/PTaIhuVDEYU44hMU8ZJ3SDWJtViLUF/JXOWyTh1KJXKuJhfqF7bxCfRTeVo29ZsTjshtzcPOO0PaDTmeWelyFrBUmEiRiwV87Sq/vl9vI6RiCf7kEWyONymnpdS6dSVy+1BDDtHfZ4etpjJ0WdydMmbVfLDWU/4dzHP/vO/558AwoU5E/bEFqdsPaLV3Ofw4AV37v4X0AbYdpdsoaNkwcUShJYsxVLArbKlk8mXQhQynkzN4WQxL2ZPCbagWQ0lmU3kS5ZzimGR7yccy8SIRf4tkWWyuExHQ4NEehL9DIOeT6/jYcQaxVKGYskm0XqpyZjtkjQ1umc9ssdi7ZZQc13eXYCFuSyONsYII1xXAJwJWY3e0OfO8z4/u/2c84HHh//xPT746Sqh2aTdfMy4HaKNXMzeIpE5wphr4zhF1XfrjSz6HY/BwKPb7lEsiBu5sJhDxdzOz5dZdjvKzdpLXGJrWUWf/ewfjnjy8IBCtk7FGSoQ/tMfL3HxQhPbsRkO+vRbNr3+gHHgodmeeCNh6hfY3vK5c2sXJ5fw4U8uUFv0uF4cq+dI5onAzDAOIlo9aJ736HUHXFqqslDPoEU9DKctNxCiHKE1wLDz9IdVfvtLjV/8/B5r8/+GRk1Hi/sslhLGHZ/9F0f0NY16tcxao8ZyxSTjiPC4Syj3VZfkswb75/DJvZc8ehFhVmLe++u3qC9GdHonKorMsD0q1Qo6OV7utHj8aIsgyLG8tEatNk/76IDzsw7nZwP0xGJpaZ7l9SK1eR/D9Em0pip+iNza1MsYRgbfg5c7Oo8f73B8HOIULCq1HLlih5W1IsVihmjscHY0YHfnhEfnAXPVLGtLJdYXE4oFm4wxIu8WVC722SlsPu+y9eKYp0/aKqf+yuUNGnMGthlTlri6rKl6ozvDkP22x1m7R8fI4pbK5EplotJ5CpRU2sDr6L80HvkPM5JF0q3ArADsV0z4FIRLH7CsAzQFwJM4zf4Oow6uk1HXIvRD4kgc1qXAJL4FIUloMWib7L08pnuuK4f+QjHPwmJR5ZoLCDcsTx2j9HwnkavaP4Z9nX4vYDwS4PU+8/UVVlcvUq9fUVFzcZLBkHx4BbxTs7AUhIfYsZg5ztzR3xzUvy0If/N3P+/jIQZcqQO9PFtKcTCNDJOap/oTTSLDUsBs+BaJ9PMTMG4f8vjBXQ6fP0BPImqVCn0voNMbYbo5ltYvc+Wd92BuGcd2FPC2dEkmMPE9+fylbUJqPwLCVeE0wlBu+rPtu7gCMxA+A+EzED4D4TNjthkTPgPh38UM+129558AwmVRLyDcMmXB1ePF1gOePLlNs3mPYlGnWospVkX+LOC4xyiRRbeAC1Qfom7oCjCnzs8ps54uEK1UPilRSOGZkhkbpkmYoKStAk4tJzeBJVJyTCG3fOnGWLEvmgD8SAB7gi4xV+L/GhvoIlU3YyxHQEAXPwzp9D38g4j2cYdGt8CNepWrSwtcKjSplSzC8Tn+ICSbLRGGDkOtS6s34sFOxO+enzOIdG78zVWu/7DKIDng7Og+g/MYfZTH6G4Q6V20yj4Zp6xMsLyhTac1YtAbs7GxQbWaJ4pGnJw9w7JgZbXOzXrEcDSmNzZInEsMxwb/9Lsh927tKjO33slzLizr/M9/c5Obb3k4jkGzdUDrNKHT7RNpEZmirszdTg4lR9pmf9cj1Jtcu1nm5kcFrlkBiSHFXRhKH7kANqOk+tP39w+5ujrHciOLFncwnBaENkmQY6y3Mawcg3Gd331s8Yt/uM9C5YfUSgEGAy4viKog4uXmPs1Qo1Yust6osTbvkM+YWHqPIEmdu0f2IgdNi0/u7HLrsYfntvjw311m40qe4bhFpaFhOsKEV5R53enJgEePntHrxywvrbCyskZGE8fvDkcHXdVukMnaFMsGaxckd13HcvtYpq1cvJNQrrXEuLm0mmV++fEn3L27T6VR4MZbF8lVWiwsSvSSjaOXCUYmrbMh//s/PVMy+lrR4OaGy8bqAtVsSC1fVM9srwvdocVgGLH1Qnr8PcIghxkP0ZOArBWzWLep1spEZsRAMzlrd9lqhowkTi1TpHBl+IoJnxptCdidSoy/+NGPDY9YZN0KhMtnJ+0JT5lwiRKbfLaizIQJN9HNIbb068YwHo5SJ3VHV+Z74p6vC0PpFzk/6ykm3DBD8gUx0ZM2C+nhFiPEkTJmk2OLAluB8ECUJL6h/A6ePC5TKNS4cOEKly/+kGJpnjByMOxCWroXR+YJCBeJcgrCv6uB7V/m+/6pIPxNOXpauhHTy8+D8Kkxm0RMTpVEmiXjohTOxec+z7DXx4rHOPGAvZ0tXj66xfMnjwl9j8RyyJeqLK5usLR+iaWNK3jFubSdJwiwDQHhFt5orFpDZiD8/99ncAbCvwqE+94fH2YmfUBEkapC3RuEfHraJeycs9qo8/ZKg3nHUm60Tmoy+fprUiiNHH/qzj6JfBDWMo2NUdEWwkrpGkEE7UGPB2d9djojslrIWqPORr1ExdRJgoiMsK5f3IfsRzlbTiJodGFdpaAZy6hK7IkESkfL5vCThBdnZ2wdD+iOExZsg4tLDVarGSU2DAJxSDWIFLshMhlNHPOVOka9n0w+Um2VQ566zvujVGpoWYSWhRcmPHrZ5unxKbFlc7FqsVItUMvKBCpvJPEstrLgV4eeFgXVMZvCFCvf7pRRmZwSKGlgOvF5jsXQhwcvW2zvHeJmslxfyLNWL1HKmJPX6iSGrWyFptt0H6pdS74m90cZ+Kp5UYV2KnMaXwx++j4Ptg95sXdGrVbn/Y05FisZCf2Q8E/FVGB+fh/mG0+TnN/0n2ofU5t+mYSTmLFlcHg24OH2AYfnPVaWl3l3vcJcVmRgMUJYqmuF/rnzUPt44xw+tw/5h+ehOZIxqtH2E569PGbz4AzbiFhfXeLKYoWCnqCHYqAkkQnC2OsEk1Y2uSyvziNJoxJe7ePVPR+i2bIPneMhPN0+ZHP/nPl8lssbq1xoOErYpKmqfKCuU6Ib6r3ktNR9jYUNkagM89U+5L4o/YDsd9zDcjMEkcbmucfW/jGHnRE3V4osNeZYKLjYQUIkVV6J/DFlwZ8QST/l5Hq/MnaWa6+qvxCmsalqi0RtYJgS7sLtgxZb+6f4eoZS0MaxLTKuTcG1sS0DU4+xjHSRI++TPqM6kTAkSYw+6bVSsR1vMCSJSMGiGPk7GXrkM1nWVhpkxCTqW20SZyMGLtMBQPp2p3dGLqy4b8ZEusFoHHF61uT+UP5P5L2TLNAJE/4mwfG5ATCRLOg0smS2fQdXQDklf/MtSVzxrE1VNJOBX76fTBlv/F+qgJHFm2eNRReuntWodcaDOx/z6W9/RnW+w+JqGc3tY5RjdFPH10NskUV+CaP3x47yqxajX+UYrXpN0XD9PEZkKwYotIaE5ojAGDGUnlkBBHERN1ggCSyOng3o3PsUNxjzHzeq/GijTiOrky1peIM+48gndisqyzmIdJ5yha3dQ55s3qE93KexWOXy2w2W1+cw7Jju+IxW55zBqKeuk2M1SPy32Nu9z3DYplaJKJfEECni0sVVCoWKck+/decl7faAd9/5IbULjzENkW1GRJ7DaBjR6y5zdGhx+9YO249fsly3+F/+w0/4i3dt9g8POO+06Xst3KxNoSbab1cB+Yd3T4gDi4X5ZZqnHcXSXr10iYXVp1SqOXRrSDCSWdgiHs/ROm/SbDYpVUYsLsviOib2SiruTBzoAy3Cix2a3hq//rnH//l//IJFp87VVZPFmsXFuQr9FhzvjXgRhjRbbYrVGhcvLlLKuyy6PvPiBm7JPOuy09L57PEBf/uwyyAcc/Htq1x+G6p1k1L9jGJlqGLsxKBdC8qcnfR4/tjHIMe1K+8yf/0+41FCqxlycGBzetqlRDeVpAAAIABJREFU2zGpVevMzdWYq+tk3AEwQDfPsRxx7M7QPo/41S/u8/E/DKgVV/irv/oJ86tD5i/s4eYGyhCOcIHjfZ//8p8PebHzgtX1BRaWitiOydJKHcvRyeXzFPJlglCj1xuqHO7huMnhyTbbn60w7gdcWLjCxtWnaUEg94R8fg3DyLGzVWZvv6uk3GdLDpmyi+YmxBI5Z1lEYYjlp7FURmwQmen6yzdHWLGFqeTF/983Gbu/zZay9V8eK3b6yGY8ctG0ImsX/j0XL9/EtKsYTlaNHdJ/rPrWZWkq8+er0C3xTEjXISLxF1d3UfKp3nElv5+OTbJW+MPzVvW8qabvjclGLTc0cYr/tvPgt7kif9prhRVO49k09FjGq/R7NfNOVAORZMFPWm/8pDhxOhcjTFlC6lim9HAPCLwROUPDNgyMOEaPZE0kY256UdTIrWtqHaHW1pJ6oNZ3mvr/6Xoj8kcqF9xJdEpullF/wPaDTZ4+fkK72cSwLBaXlrl4+TKNlSXljq8nDpERkugJoRUgx6wy4OU5iaW1yMAOMur85HtJbpgcEfGr+/t6rSOKzOm6J1VFid7yi74hf9o1/9f/W7OccLnHf2DM1hK3mD+yTcU4apiJYx6dj7lz0IJRT4Hwt1ar1GUSlJrnZG2s/nozGtBIP3Dp11SjN4kImlQg0yUUdEYB9/fbvGwOyFuwtiAgPEvZTF8v4CiVQUE82Yf805WFv+rzkA/vdH8Jpji/qt/RiEydINHYafV5ut+mPQxYcEwuLzdYrdiCPVWPn4y14eQ4lW/jpEVFvk8HIRW4oV4hQ5OVJiGq4w80DS+GrROfh/vHhIbJ5ZrNaq1IPWPiyAAmEnD18X09OKeiHJnHBL5MHSMn10wOKUr7CWWGGOswDOHuSzFV2SOby/POaomNRpGcvJHkdqoB7vPgdboP+dErYJmebgrC1cAoFUoNT9f/X/bes9mRLM3v+6VHwuMC19vy1W6me9zu7FBcLndEHwyt3umNvo2+g16LwZAiFEFRpDYo7mrH7ZjumbbV5b25Hhe48EB6xXNOoqq6p2q2K7ZJLoeFiZrb3YWLRJ7MPOf8n795aI9jPr9/wP0nbRYXV/juhRbrdRdXjec83OJ3HOM5iKRAoYyjYBxZv0yYWXDQ0UD/+HTMxsY639yu0PJlQtTBLMp7JhPzc/fofJmbXwe1EOb3hjqXHOzLj5Mg48nRgCedIcG0z9bGKpfX6tQkfyORSqxcYAHC+THy2/MLxYTnzmM+hsJoyfeSljD7Y3h82ONJZ0Tdddhca7HVsvEldDXV6cxywvJ95iBcW0alqKMneCnqqHtacwfqmthyL8j1TgxutQMeHXXojGPeXC+x0qqzVLLwdJ6IAiV64dL3pjqk/JTxnj8ref1K3jOvrclx5P0SYnxlb8S93WOmuKxy+hqE//6viv/5z/AVQXiaNxLUJUn9pKvZURWz9EZYF1z14iOz58wM8KQQM55weOcGd258wP6TG2yeiVjbaoDbJy0GRGnELAvwbAkne7WheHUQHqnv6QoIl01tOgfhM2JrRihrpHgekzJeuEQ8NXh0pcvw+icseDb/09trfPvMIlUzVDJsKRKnjk1gCTMb0h8G/PhxQm8yIUr6FGsxG9vLbJwvU2l4RMmE4WxIIgy85WJYwgi5PHngcHhwmySesLnhs7VZp1YrYJoxRb+qQPiVzx/T7Q65/Ma7LG1LknyGI/7Z2FVBbpPxGp1Ogc8+fcTj2wLCbf7pn36Tb102ODo6ZjCZMI1H+MUCpUaJJHNUH+zPP93FpMDW+g6z8YwwmFGrlNja6bDQLGF7E+JQirEuhEuMBkMGgwGlSp/m4gKWIf7Qml4jpGhZtAgSl8Neg9/89ZSf/ugjlpw6b54psblSZGeppQDu/qMRe2nIeCzS1QK1qkvZdzjTsFgqpJRcE9Oustu3+OzOET++PeZ03GdhY4mzbxisb9ZY3Q6p1KckSUjRr5AGRTrtIfdui/feYnvrPK2dB6Spw2zqcNz22H3S5uBgqmTitVqNVkt+ppSKBrVahFsok2Q2w0HE1c8e8OH7JxAucvmNC7z9rTqtjX0Mu6fa39nGMrOxxy/+osude3dY31hjZW2JKJL2eBmR9CW3TSzZ1JgSCmdTKpUxzBnD8Qmde+cY9wLqhWW2z+5RX4BC9T6lchPPq3B02ODuvTaHBz3uF4qUGj5+w8NqyHpmEkYz3FjlzivfdGqJn1pAeIiTWn8nQfjoUYn+qcl0ZrOy9g+5eOk9SpVVXOkfLXOKgHDZnYkqJl+D9bQggXjPg3DZJ+ZIfZ7/8DuA9NMMsHkB/7l9n4DdF0n6f/ds9Du37K82kb3o3epx+iIIVzv3PMn8mXR/DsLFylNUoZBq45IlecvDEAk4l+KaNyetEiHGYpV5IenoOltAwLeoj2SMBXjLeOv9vd676/ahZjJVWQG2tF00TZX7Me4NOTw8YDjoY0hXgOYCzaVF/HoF1/LxzAUFvAUTRKLQUMBavm+Cmco5mXiRo87NzExCe2511AVdXWTQezS1P1NFFrVLzq1JidA3f/sx/2/iE16DcLnMvwXC/7ozfuETrchGRVDnN1+aKjbpeJjy5GRCOh2x2KiwvVyj4WTqodOeX/1QxYYlfIW6WS2kVcwcUKqtk3qfMBGxMFdqnrPUAzeYBeyfTumOQzwjVcdYrnuUZZJPE0wVoKCPISIzqTzKvzcCYcAy9ScWJjwHl0XDIo4FlFoknquY8IPhjN3emGEY07JgTY5R8XCld6mkeajPkCdPHlIdziGfJ3yhsIxyXokhaY7yTyk1zyAIQ6IkIRRfFybticHD7oDIMNkoZerz666BawgrZ6gAnThvRS+PtJ0Je59hGiGy8VRby8xRny+eF0+YYRmvNGUiPrnU4N7JlIPjUxyvwJmGzWrVpWLLhjRW4FBqdLH0ZlUXUx9jDvVk6hCAJwuMsM4CCJ00UEUIuS5Tx1eewgfHQ467E2r1BheXiyz5Bm4Wywggn5FkAiDnPpovH8NWk6vQrvoYGVY8I5FztQymbonTccijzpD+JKG50OBM06FhCSMfqvMWdjOTa6iOoW9VfR7C+MqmWysWRD3gyMSaZRSMRJ2H9IJsxxa9SchpAONRl1a9xtZCgaosAEmCI9fTdNS5RIoR1+WUZ2MlZzofK5Gn6ftc7hUZ4yjJOAxtTscRp4FBMU1o1EosljL8LMBIEwquo9jZWEJF0NdUro6T6j6ZMrHr+1hP9uKrFzls2dHP0WgWcb+fqmdimnmsFAOa1TIt38UT5UKSqAJSJG0/VISJ5AjrRdNJxE8PkSXNlqQqoCvOlhorudPkfrfUdXxwkrLb7hOaHjvm4WsQ/t/Ewvif+SRfEYTLMy6boee5LaVKku2/KtDNQfgcomcERoonz01/wMPrn3D985+z/+Q6l96y2Dm/jOUPiQszZtGUWTJTz6f6rFd4vSoIF6+pWkPiElYimz4rZ8FnpE5EKjL4VMCmjzVpMO1H3PnVAdHDG+wsLfA/f2eHtzcb2NGQcNrDq9TA8+lMDXb3Djlo93j/cIRb8llel77WHovLNfyFMU7BIE4DgtigUKhhWRWGw4SjwwEP702ZTo4pFm3O7FTZ3hIQ7tPvt1WLJwHhN2/s0e702TlzmZXtKY6d4VmyFktolkkQrLC/n3LlykNGnT4Xtiv8ve+d5fzqkPZJhziBIA3xi0UK5SKTaUqnO+D6tV0F9M/unMc1DTonR4yHfc7sGDRbZdyiBGyJraAA8SJxGCKp97bbplguKzAYTepKvCXAt09AfxhxcOJy/3O4f/uAzcoil89UWFsqstSos7874v7dLqfM8IslXN8nDvqk0YyNasZq2WahUsTxmxyMXK7eb/PLhwEnwy6mpNCvzVjfbHDhcpGlVck2Ee+yTRZ5jIYBe09OCcOE5aVVGksdbKeMadYYDkvcv7/LnTvHynNf9H0adYda1WBhocjqSgG/VFVrfxBEHOz1uH2jw9GupdpuvffdDVZ3+vhl2YOcYBsNHKvGR78ccefOPdZW11nb2GE8mXDcPub09IQkiUhNKTRk1OplWotVajVJ3k+Ium/QPhgwaqcsttrKb95a61CpSi5BjdGkxfVre3z88U0+G7Xw6x6tjQWKq9LiKSUMJ7iprZlwBcKlEgyBLeuaia3yZv72r5fKn3/HR7+MCTe6TQ72A9rtGbXG93nz7e/RWjpPqdrMQbhe+xUIl/2jynCQl1ZgPWPCc2D4FF1LMV2z2bI/eCGufQlunrO/rzJSWhX09bxeHLAnV/i3Qbg6YqbzLxQQz5lwxaxEKY7tYKvWcqg2cbInls+X51T2/8J+p3GslGlhFjE0RmrYVJaGsBDCUKQQzTJl2cnijCwySGLZ+0vXxx6WXJskIQpmKp+gWCnilwtYjkVWdHCLBUzfIRLgHbmY4SKZpfe0mR0ru5HakiaSwyEZRiAOIPkp/v+xIypUeT27pl+8dHP9q+zP5Z+1xeL166uMwGsQLqP0WyD8f/n1/otBeCaVQd1zVTEMApalZYRXIU09ZoMOQoBXfRMzmRCGAbYt6m/N+IWWAAsBkybFUGQbUmnSk5sOYjAwbOkbmijgoH7ZMJiGUsEtqtYRRBMcM8WVhz0eEqcSviFyWgEuBpEpAFBLt5eHngLgEq4hQWMKzsg5BBKyI4pbj6xYUiE6vSRh6lpElkEpmOIbGUUBdmGPOI0xHA1U5HtaqYOVCgiXOJ1AFxeEYRYQro6RUDAjgihU4xO7VRWoMzV8RpLSa9o0GFPIAuxoAsFEAy27gERM6IlbSgRa0pSaAal4DxVU09JbO00pmLFKkB3NZkztMoVKjSEFUpG1Y+BOTnDCoQqtKCp1tQgGBWLpY6hPy3sjqn6YWvSsfqrjZ6nyh82kJ2OaMPWqSkI9NuQTPSzboRgNsKanmNGUsiuaI49YFRNedAwpfMzPQ44hoRcJBSNmEgaESUxYrGN6PjOrSJCaWJaJHw1xZj2sJKDkSFXU+e1jSCNbtQhEOTjXMjElic5S3EwqnlpNMLTLJKbD1BLJUaDGuRCOsIOhAtqVQlGNk1ghwhyEa9itQ+FEshRLZXYOkInUWNrpTAFnub8Hdp3IdJiZvuo561oGxWyGFQ1UMcGRZ8F0dPFGrqm6b1LcVKRouhobG6KnEMAs3IIOsTPTEMORCDyDdlomtjwo1jEmjyk6LmXDwppNiAP5nEQaEKuNkJaj62fMlb68dsbEEY4wTyLNDLxU91C2gymWXaBYLNOLSwzFneJVuRBfew3Cv8q68vo9rzYCrwjCY3umAnMU760oCXk+1JOJIezJPMznqb9ANlmSxh0q1qSzd5Nf/vz/4Rd//edcfDvjzW+codxKsIqRSjKPBLDbWlb7Kq9XB+GyqTWw44IKIVLPvBUTmQLAE+VbNGOLdGyQndqMT6bsvX9EYfSES1ur/Nm31thZrhBP+qSuh1NZYJJY3Doccv/BI9qnQ6bVGc3lBlvnqixv2fglKVQfKiZUWmUZ5gqWWaN3Cvdu99nfP1CF73rNYXW1xfqKQ7EoLFEAMjdJcTA1uP+go6wdq6s7LK0sqJZvnjPFEvZeFERpk6tXD/j0szvU/BLfe3eL995aplF4omSituMSpdJ/vQyG+HrHHB6ecLB/wuJig+3tDaplONx/zNHhE9aaW7RaFbzSSNzZSv5sZnW1WVdWFwGhVgHTLpJOFulPfPY7Fe48uMXhYZvZMMMaFdXa/c7GBhurJXwfMrvIrTuHfH5jF9MacvHSRZX6HgyO6LaPMIMuK/USK4tNCvUNjic21x8c8+leSD8ckRZlfu7hF20uXFrm/MV1KpUSli391SNlZeucPmIy7VOueDSLZRyvSMGvEUZlHj/e5/btXUYDkXR7FDybgmtSrRRZblWoNuo4vodhDRmNZio1/+GdSLWJay4sc+aiz+ZWC6d4ouZ713P47LNDHjzYZam1wfbGO6ogsbff4c6924RRgO2F1BYsFpdqLLRcalWfYtHBCld4fO+Ez3+zTzaBnTOrXLjssrQ5ZGmljOP63LrR5qc/vsIHe9vgG6ydW6NxrkqcBMTZeE4V6DRzQV7CkJsmjhTbvyay9lVB+PN9qb/8PBeDBo8fjXj0SKwR3+Xtd77P+sY71BbWNQjPpwANws1cni7Ekk5X17I1kaPrTgf6lUvR8v2bm+lQwa/6Co3Cs9DZr/hLX9QefsVfesHbXj5WOmRS02ZyikLkfGl+VJXQuQw7o5yO1b7HFDYAaXUYqYKZ6sUulEMc672+4Aixh2URk+RUWekimasnM7LZjCyOGOwdKqBtRDFmECmCT9jz8VSwga0+ZyB+TNOivrbG2pmzNJZXcBYX8WtVDCmsCZhObZKgqPb8Wi1jPrUqmGmkCiay13IyUSlJenrM2JZ8AH2uc4uS7NVyIf7Ta673/loBq8ms16+/eQReg3AZo98G4T+99zuYcF3FkhtYmMU0SbD8BqlVIh6fYknIiizE8Yg4CrEsYSf17SqARrF7hsg9NCjQskH5qVk62/VUCqyAPsMRiZxJGEeYThnL8THiMfKwmOkM4rGSkBjC6Jn6GJF4/gRWGSaLI1cz4TkInz8kzMTjI7Isl8QT0GoyEv+5XyCyLYqzCU4c4sUhVjxAmiFkVvpFEJ5od5CkhwvAkfN6ngm3kolO1pXCgFPBsF1mdpmZAGTTphIPcJMJVjjGEBBuWJhOgUTAqxQIBB4pJjwltoQJF0AmUM1WHhoByI6AQmm/EcwYmT5+taGOgVtUE509Osaa9RWbXRA9tiSQG8+D8AxLCgwK6CcKkCkW9ikIz/BlU5gmCuxP3IoCgDOnRGoWlZzanXZg3FEgvOJZStYYpiLd93Jtgj6GkvBIQeS3QHhK0UoJ4oggiZl6FeXHirwKYSa+qxQv6OGGA5wsxFfX0yZ+egw9Papj5CA8QdKEZYKVnp6abZfgDpmgRV0xciqqYDI1C0h0AUmEM+3hCBDPEgVmRQIoyoTQ1MnHwlILCFf3qjBWqhClg5Ys+e8KhEv4jK381AO7QWQICC/gJyG2keJnU5x4RBaHSiorIFyeBQH8cwWFgHBdnJJlVRh/2eTJsyKgIyUJRjiycbUdulSJpc+uMFmzXRzDwE8zHGmTFEcqTRZHkqXmHm0NUASER5b4718Mwp0oIDMc/GKZidVgHFvglTkfvgbhf/Oi8vodrzwCrwrCpa+wYlxeBMIFzGopsobmeusk830qMdNpyunRHX72k/+LH/3Vv2F5s8+3/+BNWhsObiVVqifJUZDE3Fe0hOeb1N8++5excNo3KiBc+8Hl+0pHikjWFEsUOQ4EEHQCZochs+4Ua99iozDlwtYK3990aJZtsnBC6pdUbsP+6Zgrj4457fVVInD9gk+1UWRhyaa8kGDZUuDuKPWUZQlru8igH7P7ZMjuowmT6YRqrcLmRoPNjRUaNdko95hO+lTKHrEsLIbN4dGETqfHQnOFRrOOaabYhvTAFsWOqKFaXPl8jw8/vMFCucr3v3OWdy40WSrvM5mMlWdbArAcp8g08Hj86JiHD3dxHY+dM2sstupUSgndzhGjYQefFgutEm5xQJJJCzVp4VXNi+kyVx+TJjauX4fZKnuH8KtPp3zwm18xHqa0yiW2apusNJd5a2WJatUgmPXphwZXrj/myo0nNKoJ3/7We+xsb2KEA3rdNr2D+6q4vLayTLG1w9HY5PqDI64dRcwIcRcKxNmA4fCUat3h7LkNllcWaS1Kbv1M9XafRgdMpqeqz/xCoaSKGEIqSEus096QJ086TMfSRszFVh6iWHloK0WXcq1ERWS0/pQgiJlNU9r7ImM/4uR4Rr2ZceHiFotrEba0pitY3L3XYX/viFKpQbNxlkqlznSScuP2LYZDGb8JtYbL6toizcUS5bKjPP1W1ODJ/S4/+4vrHD4YsbbW5I23ylz8Rqbk9tI54HA/4v1fXuFHN1cYxiNWz67TvNRU7eVMV3q0h8r6JmuyWgsNAeFWDsK/HhT+svC33zXvvKx9Wimqs/tkwsMH4h9+lzff+kO2tt+l0drUM4fCUnr+UGu/al31RRBufAGE69K8ZsH1P9vyEH/p9btGIhIQrorjX+2lhdBfD/P6uwoWojqdG0gzNWfrAqgeKK09FO3d3B5UYkISzhiNRwwHQ8ajEaEQRrMps9ksB+ExqdwvSu4vYzZ+yo4bYYARa+WgHQpLnag8HSeJlA1WJO69SYxp2UpZM5rFKgwzK5Rxq3XKjRaV9S3qS0uUm4uUmk2KxQq2W1UqP1W8Sy1ZEtQ8kqfZqL2erc5Dg/CpJcGacxA+V+8+i9h8aodS71cSU0WcvH59lRF4DcJfCML//fXBC+cIqYTJhkLYyXkSpoQeHUYWR6GJk06o+C71okXJTMkEGEnQVH4thNlTUuFc2qN5ZfHrPtssua5JEKaEIgtxLCW3DpKUk0HCODAo2TG+aypGtOTkUvREgLCe8uKcXZRjVGbCNgrYkf+u5ehSjfVyRjvNTIk/IUxThgachCmTDBrChloGVQsqsrBYEKaBAtsKIGcWtqSWKg+QMK8a9CeGSAo1t1mQcI08rGqceoQySVCgOxXZjcmCNaHmZJTtlNLcEy5edQVSBYSJxFpPBJEVq2lBgLpmd4VBTsmCMaVKWRVke5lNkNq0JfRlHGO5Hit+RMPLEGhvhlPlWZLAr7lUXIHXvOKnAJ6AcHWOOYMs4Dzo4RQK2F6BoekymCa0Zxk9lcBbYrWUUrVC7CRSya9y9jIhfvEY8xA+Lb3Wx7DVecjEZyVTLNdR4W99XPrTmE6QMg5FKumxWkpYcAXkJmTTkZpATentmEve5Tx0eJ0AfRmrOdsufWO1vMhFB55JWaNr+AyDiF5kYBsJRdem5abURE6ZxKQCYsUWICF2yu8jMqQkvx7aGSb38rwuKlJxrVEQqZ8Umkw6WZFRkNGPLKqiG7ANak5M2RK2WdKQpdWGnQezyX0jY6EZeyVRTeeKjmcgXC1ywtx7wtRb7E4detOYceayWp0pEC5xMmXB3Yo9j2U7Lw2WVAFJKvkC7t3EJDGluCML4Px+M3CECUfuFxiHWpLeTkp0JjGBWeDN+MZrJvyrrCuv3/NqI/DKIDzKg4/mrLdIB6UoaikP4ReZcJlrRMao1SjSGuvurff59a//Izdv/gq/vsv3/uhtVjY9rFKqCr4yn0rrmv/0IFwPk5VIES5vDSly6jRW6i0vc8nGEdPDAaPHXZLBjDe9NS6vueyst9gs9nGVWCylE7lqPru91+Hqk0Ncv8DWuTOce1dSpuU5nxGnsgbI/BhimC62XWA29XnyRBjoAUZWwi96YAWsr9ZZW12kUpaC4ZhYFGiuZHSm2JZDtx/T7fap1xfxK3UMQ6wsA0wJk1Pb6UUePBzy/vtXMaKEd99c4+0LLS6sjjHEWmRNSGP5PZG5u9y6/Zg7dx6zvdPijcublEoWRW+kwL9txQSnTepNH7PQIUlPla85iUuKtXc8j1l8ShxaFKtLGMEOV29E/B//vstv3v+QWsniWxd2eHdjnY3FFquFDNvJ6J6ecDiDK7cec/XuPudXHb7x9ptsb6xQtmMFIE52HxCGIUtLSxSWznA4yrh2f5/bxxNCM6S+VqdYKnBwcMBoNKS+0KTValHwPbxiyNJKXaWYY41wvYia5TEaTZC9h1esq7Wy2xurtnQCwj2zQBImqiWXhAjaPlQXChSrAsJ1u61wtKrS1W9emTAYDFlfX+fsZZfaQkalZtI+7XBwcIS05XOcBivLEkhVYziOVZL8k919xTwuLi6yuLTE8mIJzxEAndHen/GT//c6tz/OqFXLnD1X4bt/P2Nzp8LSSsJs7HP1yn3+/AObw36H1tYqzTfWVBsvt2KSxgNNjAh1Ic+QYREanrKFaWXf3/71dYJwP/Q4PIh5/LiHYX6Ty298j82t91hobT8F3ypsaw7CLdnXSSvWZ0y4qcgCzYQ/C4vUyjx56WLbs1cO05/+hy8TytLs9Ytmm79pzMTy9/V4kF8aYifnpwLx9Dw1t5XqHbw+b62s1IpTuf7940cM+qecto8ZdE6YTsaYSaCeKwlmS8WGmESYhtgqDQqmxTKWstHZtolvJ3h2qsIWfUsUi8JUhziGEBUypjHdbEHtjWUfM40tBsMpx4OU01GEYRfxGlv4lQZ+tUmtuUqpUcaqC64o4haKuF4Nx60oVWwkForc6iT7er0ASKte2SPlwXx5eq3a56vrrYy2mo5RwXVCbGg74evXVxmB1yD8hSC8HzzV1XxxFOUGTXWLFiu/x8Iw5eog5ZOjMemow87aMudWS6w4OkzKEVnzfA5SIQ7qdmYsm4cchD8vUxKvqjzmEgo1f8PpLObG4YzH3YCiGbGz2mJjwaYlpGMeVvU0AC6XHMtR5oFU+qd+YOSz3byqJUV9qVFKO5nH44Cb+0NOZymrvsO5lTpLZahoyyyJSnfON00qVDqX0QvL/nRKmId3ZDotXLy2Ug8Xn3AKD7oRd4/GTKKMMzWT82tVmh4UcqWAHGNecZPz0snl4mfU4VxPW9vkImJHiiI5yznKYJTA9b0JD/a7WK7PO+slzi4VKEm6tpoc9OfonPg86EsvE+r/pbY3P04eM4Ep1ce87+0Q6MxSrj3qs98eqgT2Pzi3wEZN/MbidxaQPZ+6cpWDDuB+egztctf3wTxbUwoKij0xDPpAe5Ry7WGX4/6U5aVF3l4vsFpChb9JNVQHzOku4/N7aH6M+fnphU5zYVo/oM9d6sXHqcHuccyD456a1EVqeGHRpeUaKvJJSqOqlp8fQ3+SnMez2pQ+D/2ZT88jDzST390N4N7umP1BQNOM2dlcYqMhbXu1AFx+J498Ueehq7Byb+qigYTASaCfljblIjB58FTxWcLf4GYn5e5un+4s49xKytZKi5Yr95M8F+KPzYjkdFSkig42DcloAAAgAElEQVStUsfIsxikQDGv5+r7Id80yHNhZCrf85N2wp2DU8aGy8XoyWsQ/lXWldfvebUR+BtA+PObbvln8ewKeyI+WZE0ynOqEvpzbZJjWkpqrTaLkr4vG8NoBFnIbDrh/ff/nE+u/BjHHbN2Zkx9waPcyHBK+dwl0lkpqL6iHP1lJy3f4YUvnaqp9upqTsykeOmoNkqW5VGKXKLeiPbN+8T7Hc6vrPLtZoNzax7Vsk3FaKvCYhgn9KwVPrv7mFv7JyQNjzPntlhab7C00ScIxrTbQ7rtgCAQn2aLol9jNos4PD5mNpsqCfXikqSqW+wd7lEpWVy6cJaiH+HYUkSNVEK6gF6ZkIJI2CdJj3ZUlzYpBFhMdCFE4Fa6Rqfr8qtfXuXu9Ttsr3r8kz/5Jt970yFIhtjFCbNxDcss8+RxxLWrt2ifnPK9751lc7NEtSYFlhOyJMQt2ITdKl7ZgkInB3ophr1IKvauJCVIhzh2Hc9boHNY4/2Pp/yv/+qIT39xj7cvVflnP/gm/+jdLVpVj1p6SrfTY29vn73A5qA35O7BMW9uVtnZXOPMWosFVzpMBITjEYMwVQo9o7XDySTlo6u32T2dUmx4FBc91ZM9mEUqqK7TGSuQHcUJ9ZajEsq3LsLaRoV608aJjhSREUZSDNFqvCCGMMjVeYmrwkGjQCS5MbafUJaWW/5E/Z7cMlmwwWRs8fEvAq59dqzabX3z2ytcflvUAibjYJfj9iHj8QC3aNJaXKRUruCYdTqdIXdvD7lzq8NwEHN2+1tcuOCysppSrpg8vNvmg1/cZf/mAr7ns75e5+ylE3bOVFhZG+N7DdWU5f/88zZ39w/JCiWqly9QqBQIxV/rjPQOw4hIlGfaIDSKygT3dYHwV5tcfve7S3GJw4OQa1d3Kfh/wB/+0T9iZfUtqvWNZxvQPBNdCmVihciEJVVgTC6GECY6N0b2iZ5tYZnS4SdU0v8oioidcr4D0oBVKUgV9Zov7Hnat3yAVsHlnXeeY1OfZ/K/XIQQtaCA8OdZ7C8z/1/+HbmXfqtFmIBK1ZbxBSyufN9QEsVlQyx7NR2aJvOXAGk5byEX7CxWYYrd9iH7ew+4f+8uB/fvkU0HiuzYqHlUPFPl5/hOoFo72mZMuehQ832WVBqt3jtbroHjOipAMM6k3YAUz2xsTzKdIsbjMdO0gmm7WtWamkynAb1RQO90zCyQ4qOL5ExL/UAUnkbBxl6pUK4u0lhYolhfwy62MGyfpFAnNCyVA5S4Lrbkgjg2bjrW8vgYXNvHth11XcWjroUSkWo1acofBXakHeZrEP7VntPXIPyFIDxKX5yOLs+mSDdkIbZzO4yA8Cv9jF/vD0kGbc6ur3Fpo8yaK0sxuJIEnU8qOXpS12aUtyJSbOxzV0s+X8IVtIBZvzqTkKuHAfc7M3wj5PzmMtsth0VRFwvLOfcbPcVIGrzElnjFdNKzzhfXYEbXtXSaZZj//cP+lKu7A7rTjHXf5eJGk5UKCsDKwz8HXPJ7zwCy/hwBj3OANwf64oGSg8lYBeKRy+DO8Yxb+0MmEZxtWLyx2aBZMBTwUp+TA8d5gJwCffL7ioB/5kCZJ5fL7+laHUwMg1EMV3dH3H3SUdL2dzcrXFgtUjJlnPLvk4NtBbpy2ft8ytUZkRrk6aAjLYtXY2UIk2/QCTI+u9dlrz3A83x+cGmRrYZMwCCNg/Tva0CfD90LwetzNRb197p2CgNDQHjGZ3fbHPXGrCwv880tn7WSjJOA05cfQ12jXFXwFITP27zlKeRyjOMUHh9E3N3vKDvB+soil5YLOQiXcZmDU33eWtqqgfz89RSE50UjJTtTm2h9rR7PMm49HLDXm9KyYi6cXWeraajEfkkHlfGK58WXHJSrVH1h7vMCzLN09DkcmF8Lfb9dbyfcftTlZJpyYSXh7OYqS3I/qeuqgX6U37sa6OfJ/XkqvZ3qXshflr2oADtJwzfgg8OQW7sdRqbL+XD/NQj/aivL63e9ygi8BITPN4nzTeF8gygqGCV8VJ7CWEkTRQYoIUCu62HKff20ZZ1+drNwSBJP6fe7/OJXf879hx+yuubTXD/F9TMKpQhLPMJSSJQ1S0D41yQpfFlLJUPlTcj8oue/OQgXG41lFjC6AZPjLuNHB9SmEe9dusC3FsqsLgjgDXBFgm06hFHKZ/sJd/bbdEJYuLTMzrkNihLwtdSlPzjl+GDEqC/snXT8WCGYJZyeDhlNengFm5WVBZZXayrD5MatmxQLBm9cvkDJj3HtCNNMVDr6PKE4TmTzJPO8RWoJm5XhmJJ8LLO0bJLX6XQ8fvmLq9z87DrrSyb/7Ifv8t+9VyJMRmROn2DSZCwy6Ws9DvaPVVL3m2+3WF6xqVREbXqsrDuOZ5ONFjDdBOw2cTLKE92XMCwtkZ+lI1ynARS5fS3hRz/v8K//7YTdm13evFDjz/7kO/zjb62pIv4Cp3RPh5y0u5xQph/HPDrpsuTHbK4ucWa1ScvLVJ/hJAyZGZ6y/8xKK6rbxa+v3KAfZDRWq3h1E1f6wEv/7f6MdnusFAKHxyf45YzmYpXNiwZnzrVYWimxWh9jO45i16VtqbLfCUBIxDVk44iNSzJVwkix4ak9wyyIHW+iCkuqbhOtE05dPv5FxEcfHHCw1+fcpRrf+cMtds7WWViK6Q+6yodueSHFsjB+LhZ1otBk74nBb95/yOdX7lMvneftb/hcesNnY7POaJhx6+oRDz8vM5sGNBtFts+ecOZcnbW1AQW3rBKgP7tZ5pOb9zjoT0iWhWGsYlVcLHek250gOTYahEdGUQXx/l0E4YWgqED4rZsHlCs/UCB8afky5eraMxD+NGPCIkHye8SWNu/pqUH4vDuDIUhNgVkhL+SnSWCW9FwlSFAKho70NLeVBW++KVVrcD7fiO9ZbbQVD6CBeU44f6kPu97/zRWNeir54mouto0XKQdUHkTe3vbLYPxlINyKxbao29goVWj+JxMvdZ5jJNlDo+GA+7du8POf/4ib16/R2X1Mxc7YWl3ivTOrbK82aVY8GhVwLCH2psrqV7RtNp0CpqV3ndMkYjybqWLrJA6YBiFBJAnqGdOpyNzHzEJFW6jx9P0SlUqVUqWGKdbLOFMFzdl0xng0Vp0PxnHEpGhiuVU8X5idBrFVITUcSivncKsNis1F3HpLqYmEbfTEpx6L0sfGdUvYlksQit1P2y4kT0m3sRPwIjstUay+WtvNV1kuf7/e+xqEy/X8LU94kvW+vC9X1127NlLFQlgi+8MgSAKudy0+2p0QD9qcW1/lzY0m655IbIXOk16nc3uMIBS5QQ2oDPINyBxt5/4SYQ3E7yW3twL6Br1Bj0+OE+50Y4pZwPnNVXYWy6yIcUqCxVQU6hxZz2G9Ae5Uox31J+/LNKcW5fNFw+6IRF5Sy0/4/MlIJctu+gUubqyyUrHxpEWFKk3mE6ZCmNK3LNe/q+9o6Qnp+Zd4kJUvOSWTsLLM4M7+gBv7pwosn2s4XN5aplm0MBKROOmqqi4RaDZWqoTqn9VwyP/lY6fOQUuT58dNbIfxLOPq42Pu7AoI9/nGdp3z6wu6RVkkY5E30xIpdd6X++kxVJqjlnEz/3uFvkPlKZZXYDt0Rgmf3tvj4HiI5xX4/purbDV97FgmH1mA5CNkPF5wDCXrlsC2eaBJPmAipcq/28QxaJ/G6hjt7kiB8Hd2aqxWHZ0bH0vISd7P7AvHyOVDqq+nvFNB2rktK5eU6zLMSSwgvMfdg67U6VlbWeTyao2GJwuqoGNZLOUc5I/8jvYfad1Efg+r6yH3qFwTXebRsnVpyWHzZJRy++GRSvVv2QEXz2yzvVhUsnk9c8t7RQ4yP0Z+TSX8SF0b+Q7z6yHHyh8iuSeUPMrmZjvk1qN9OtOUy0sxZ7c2WS77WkmlHlhZFOYN7fP7SzUFl3OQnZ+8UcvR8z4i+e+FJK7I/U1+eTTk5u4xQ8NjK37douz3awH8O3I2L9mwiP1pLo/ULKC2QQXTkCzNsIV9kcdP2t+Id1B8iVnCbDZRbIz8d5E1Sn9aK5kxC8bs7+/y/sd/wSQ44K13NnGrB9huqsCKABzFmqQGtiTm/icG4aaaC4VUi5RiSgoHMSVcq0Yau5xefUL/8S6NacQ7C3X+4BuXOOuPKXljgmCIkQqYrRMkFv/ug30OhiPMWp2z32uqxHfT71IuB/RPB/Q6BkmwiJkVmQ7rHB+dMBpNcf0JzcUCy2s+C4sGs1nCJ5/cpeDC5YvnKRViPDdRLRWNLNSWJqXiMfNWQSaRNVbj5VkmZlohiW1m0x0ePJgqJrx7dMCFbZ8/+Xtn+cNvSGhyxFQc1ZMW9+7t8+tf7SlP+Xe/+x5r2wELCym+H0HYJokSHMvBiCpgSOZGVymHRE8UJ6s4Xp00s5kqqX2BXi/gFz875i9/fMivPoHJ8Yy1VoX/8R++xz//w0U8xiyaXWYjaaMWMSksMDViHnePCAZjpSY6t1xj0UtUarOEc07cBmFmcZBVuPlol48+v45T8tnYWcIrJWqzLpv+2Sxl0E8ZDCbcuSfhdyluwaWxZLC8VqPRLPL2+SElqTCYNmFiqECp/mCk7jXf9ymXfMUqyvogCrHUjlUmzHx+FoLCokEcuVz7MOOXPznikw/vUq5afO8HG3zru2c4f87VjK05BvtE732siCj0KBUXmPaX+flPHvHTH3+ClW5z/s2I7QuhKhRI2NtoGPHwlqSxHxFPE7bX4fy5VXa2Z5R82UfNiMKL/ObqY6496PIoWsQtlSivLGMWBIRHYA0Va6rdygUFwJ+1FPw7Mu/Iytcrc3QYsbc3YKH5x7z37T9moXmeYnkpr74/2wpLC8HUCLSuTGXD6P2EJMHP1XBSNJKcJFPsGZLAbZpMYvEU59sF28bxNMsaCJsqBbhcqansdLKy511g5kXH5+eheSjd84XJOfjWHuc8qFCFqGkQ//zry783/7vngfqL5j1lkZO5UTHh0qFFbKXaWiqWPpGYC5my6Lu0j4744Bc/5/2/+r95/OAus06HVsFic2WJb59Z5sx6i+VGkeWmtOMr4gnWFdm5CnUW1UlZFdYeH024/fCY3YMu+wOD7iDkdJQwiYuqA800TPEGPXVsueeqVZf19RW2N2u0FoqUihZVN8ITpi6aEE4HjAOxnVYI44xZGDIIUkYy1ch2q7FFsblGY21bWU/cYpnUKrBYnWFLroFTwnKqGJInFJjKSih+dNWtQ0VJi7pFOl6IovI1E/7VnvLXIPyFIDzOhi8E4doLoh9yDcIhSEJudAw+3R0R99uclZ7Lm03WCtofbUg41Lyxn5Lv5GCgMHsGkHKfhfo7KQkrEC7rjn7ge/0enx2F3OmGFI2A8xurbC+WWXS0jFeCtXKd3DOZkAJq80bU8jOXBKpSfj4xpSaZaj9g8EBA+O6Ak2mWg/AVVsoOviUAcQ7CBRwJCJfdWg66VWVQg/AvJCgqEK6mRxJTwlsEhPe4dtj/Igj3LR0a9hSE5y2xnoJw6cMg4zAH4drj+AyE564Uy2UUZlx7dMxtAeGuzze36lxYW6AkvxpP9PfMhdVq8AUIKi9R3qz7KQgXP2R+CygQLucHU9OhM/4iCP8jAeELPpYE9Mniq/TZyiSgP/f5Y6iLKtpFGbt58JG8R/uP5SAj26Dd0yD8uDtidXmZb+zUWKs4uHKqch6qUJB/xheOkYPOp8dw9fdRLwGjWmTfzkH4ncMuZpaD8JUaCwVZUPPCkYy3KibMQbgUKQQg54A194TrMX0mwlfXyXR4nIPwvacgfIudxRK2eL7VfSFfTINw7ZHPtQ4KhOegX4oJquWS7kagx1N6r0rhyOZ6O+R2DsLfWIw4t7XJSrmIKRp0tQJLOzctQ9HHyDcOsYyfFCvkWFKwyAtLT48Rkbqu2mj/8lCD8JHhsZG8BuFfbWF5/a5XGoFXBOHRZKCeEVtCB0mIpK1YMCSYjZlM+kzGp0ynYxUW5Yqc0HYoWNIGa8iDh/e5+eBDitWEd79zDqdyjCHshSWgXeTrIkO2lGf4a8LgLw1sM+TZkznJDNQWTtRaEVVco85sZHD/x5/RuXuft6o1/vs3zvLdb1xmUVLAGTCbDXFkWvBXmCUe//uPH/C425Y0L9764xKX31rHqxyrTibBNCKcuaRRg9EwZP/xlOFghOd6NFoGC60C1bpBoRQwnWTcuHqMayWcO7dDwY0pOBm2hGpK0VeAghQLZL1TTLioyUSybuNK55OgyngU0++t89GHj/jsyn3Wlgr84XdXePetEpe29wkTh3FUYdCr8OFvPudnP9lladHlX/7LP1VBeeXyFNeZQjgiEWl+5mBnJZJkCs4E062TZQ79XgvDamBJuFs6YTCKefykzU9/tMuHnxxzMvAZHkYq3OmffP9N/uwfLLO8YLNkdEimDtEMgsICk2zKo/ZjOt2YjaUFzi2WWRLWPUuJU5uOUeFkOOPmyOLWg0fcevCQ1nKT8xfX8EsxdkEKRBZRLAydgPGEdjshSnRglGzODVusYynntzqsrm1Qa7SIU4vOaY+Hj56oObrZXGB5qUylJC3DDIpyewhTLmxy4JJKO1bTwHVl7+Xx+F7GL3+8z89++glhOOWd95p8+w/O8c6lMtV6gZJ46Rzx0IeYTsBkGlOtLpCETT7+9WM++NXneM4GzeUUy+1TawgbvkZjocpkFLG/e8Tju4e0/BLbG2tcumCzvJTgeTPMuMSd3RlXH4z5zV6NcZhSWtnEr8cqQdxweqoNlHTTSQ1PK+te4nJ8pbnia35zsF/h6ChiPDJZWfshb771PWr1bRy/mnu65wFrOkA4NWKl99MBrc9AuJAmsiMpKJllxnQ8YDg4VZLpLLAolctUqhVsT4yKmerqI1k7alWXbe9zXJRqv6Va0+aBcM9JxBVYfo4hnwNmySR6EQgX1v15MD4H9kpO/dz1mLPiLxteOVNPZcnoUkpkSrcgrZp0rYxoMkZ2JS3PY3/3MT/5y//I4MpfEo26Sv1XdUSCbrDs29Qqnsp1KlZMGs0aC0sNqs0KBc/Bs6b4pQU1Fz84GPD5rV3uPTrgs7sd2qdTTnoho9hX+UhRYlJTOnPZE0X4RYt6o0JzwVF2mlrFZaNZYKXVYKHiqxwpycLIzAZJEjALpoymAwbTqSqIDCKbRELY3AqJv4xbqGC5ZZpbVWW9LJYauMUlvEKZzKqpDCgB4oltkUrGjvxPutekYkd9DcK/2qP6GoS/EIRH2Yv7hL+QCY8DbnXh0ycjxYTPQfjqHIQLiMurctpDk7Ogjvhq5thizowKGHgBCO/1+Ow44F43wEcz4VsCwl2ZCLOniZzqos+9OoqxlBYZuRZefioQMwfhmgkXEC6Y/GG3y5XdnpL2bhaFCdcgvChVaPW7woQ/B8IVEy5MqAAaDcJF2qsl2PK+6VMmPDF9IgHhBxqED59nwgsWnnrvfGxywKV0/zlAVtr/OQjP/16AmmoZo4sBke2pILBrj464vddVTLiA8ItzJjwe56ytEjv/NkAWwDZnXlVCez5eT0G4wURA+ORLIPyNVbYXfEzpSy3tKZSBWYmTXgzCn7K7c6Zc3YJPQfjQegbC26eaCf/Gdo31OROeTF5yDGEL8mLLF84jv8fylkYCwo8FhB/2uH3QxZoz4Ss1mp6wDHMQPmfCZbwEZAvLP2fCc7WAWg3z4LanhQwNwh/NQbjI0e2ZYsJ3WkUcchCuWsNpEC4hHkrONr+mc+ZdMfo52z4XjWcSeCM9zG2un4TcfrhPd5ryxmLI+a0tlktFzDg3A6hrqmVt6t58CsKFrZdwJCmE5a1GUimK5BWL9Isg/FYOwtdfg/Cvtq68fterjcBLQPjLNoausFFJxHQ2UqnUg0GX4eiEMBgTRWPCcEAYzhRoFOuHSDKLdpPRuM/e/i6n011aqwXOXlyi2OgpFiUzZsrHpzJPYgkzE3nhS2rRr3Z2L5SD6rqg0vaQWXMQnhJSx86qjLoJ1//8Azp3dvnB1ir/w7cv8d6b51iyexhpX/VklkCy1FtlEtj86796wI3d+wSuwTt/4vLut89QXmiTxjKX24o5HfVNjo/6HB9M8b0Cy0tLCoT70ujCHpOZfeLIZv+RsDkBW5vr2FaIa4pvU+rcst7odUHkqHPLT2hmWMIKxSaTvsfx0YCDvQYfffyIvb0+f/8Hl/jHPzzP5uqYZvljgqjI6XiBgz2Djz+6zqcfd9jYKPIv/sWfsrLVpeANcOwxpoTkxQZG6uBQJI6nGF6I5S0yHkbcvW0xnrnK35nYMUftIY+eHHH7RshxJ8Bw1jl+MOH05IhvnlngH3+vxLfe3mLZ6kDgE88MArdOLzjl3sFdeuMC6606Z5tFVjwB4WLXKfBwbHL7ySEftyOOTnucjkasrS9x9twyhWIAEnCZZsqbH4QucSyAqMVobNDvT+kPJkzk3oxD1hefsLG5TX1hWQH8o+M2d+4/UuvLysoS6+sVKmUJp8ooFaSA79KfxExHHlGk1Rp+KVP92ofdIp/+usenH98hCKZsnfU4f7nF999bZm2jRUOS2802mXQVKcnaaOFJ+82owr3bXW5ef4jnrVIsZ/SHB0xmQxrNCps7SzTqJVW8uXXlMUEnolwo8uYFn4uXPFotg3Q8pTOtcnsv4T98ZrN71MVf2qK14WNJYK57KumimJYUmTQI/5py2V7x6fvdb+/d9WkfS6/oOjtn/zlnzr1DqbyO5fk5OTE36elbPzU0QP4yCJfQMlUT80zVFehg/xEP7t3h6PAQcwaNRoNms0mhXFLFNpGm1xYaKm9HHi5DWQ1kv2rg+tLiTtth5gqgeYeF+c+n1hzlT8iT6HPm+3kmW1LIv/xeFe4XhjpI7kse8JeF3sm5q0DX3HoZSdixWP9EcGqK3SfAiiPKWcqTRw/51U9/hHPvJ1TtlI1Wk3rBYzocYM8m6t6OoxmTqK/ClyUsrbRQVu35aiWoNVYolav0ZxZ7JxPa3TE/++gBR50xR90pp1ObIEqYBinmcKiFrnaq7zvZ2lhjJF+yWnZYazisLC6w3KiyUPQol6osNrcpl11KJWlpGCoiMYxCRiF0BhHt3oxO4IMpXvMKcRUKpTKlSotSbYOF1grV5g6JKQpXeSA9DMckMhLiNFB2KG9OLH6td+vv44e9BuEvBOFZ9LJgtlyZm6tulaI7yLjei/ho/5Rw0GZnc5UL2w0WXYmBmrdO0JsZcY7Mw8X83DM8V4urap0ogYX4ld7iT/3J0B3E3DwY8agzxjUDzm6tsrnkUxe8oz5ReAR9DHEezcO/FmJDEdZSsZPJYu4J94RoFGgleT22Dsh62Av4bL/DySzMmfAlVssmZdVmWU2bugKq4KWJlfc3l/ZmErCSi7GfCntV+7BcORBIMzEB4ccjPj/qM0i0HP2N9SWajnippcWVlm7J2cgxhJ+XNgmiPZAu1PJvun1Y7klX/mHZPMqxYYLFKBY5ekeBcEPJ0WtcWqmqtGxH1dPnLcieBchJMJkSGBo6VVyOIT/zsghmKmEcugmXRK50wpRP7h09k6NfXmanrut+RUkHl3FRvbKfHUNJsLWx+rlj5AEkue9c9XgHFcx2PE759N7hMzn6doWNoqk6j7tEueLgy8fIWRqRRj13HnMx1lzQLdf6UHnCx0/l6OIJv7wkRR1TlTokJVwqy8r7lF9F3UjsmRw9McSLNA+Hm4f+JfkVs3gQiBy9q+ToiwqEb7G94Kme6DpCSiqn+nrMM0d1MJtcDxk9qauKrFD3EZ8nAogUTv5dnqXrvZhbj46VHP2dZsC5zQ2WCx5envmiw9+0h/7LwWwzEoaG3FleLtw3VCq6KtHECYkl5Qn44GCGgPAxHuvp8WtP+O/jOvhf+pxeAsLFtzhnd1Qf2SRRrHIyfcJs0mUwPKXfbzMa9QgisZZImyfxYg6VFF1AYybdOVITK9pkOOlz2jvFroQsrpUo102K9YGWEkriblKQhmFKso0pyqG5x+lvN0AvTXNOZUYzyKyx6k0ukZPiWHayOtOewY1//2tO797nhxfO8GfvXeTC9hqltEeWDgmDCYZZZJwucnya8h8+HXLn4D5ZyeQ7/zTl3W9tUKg+IInXkHZC/d5I9QDv9fqUiz4LrRoLCzUaMncLkxVLS01RxvictgskwYTV1WWMRPqHRFqMpTpM6HVW1tU5CE+MmlpbkhmcHGQ8vH/Ig/seB0cTwtDkhz/c4R/+gxUqxftUvJ8Rxss8eLLN/btjnjyWVlsR61slfvCD79Ja2cO2e9j2hIIk3ssYxQVcq0ISTsgsWWOWePDgmJ/9dMzeUcDS8iaFepHjkwHdnqxSWxR8B9tLOX6Q0Ou0qVpT3tg84Y//6C22vTG2yNsjl8StcDo95t7+DY4nS6w3a5xdKLDqShHGUK1Xr3VSPrx2h4+OQ8V6OUWftbU6KyslLHNAnA4JwhmTcMQskCAoizRZY/dJyKNHJ4wGnuqxLS0fz2zOKJdrwisyCU0m0xknnb5qfbW01GJl1cEyR0RhH9sZEcQlugOLUbeqmDu5VpK2Lucnio3dBymd9lSl2i+uQrWRcW7JYm19mWq1yCQ4JEkDKg2b5lKFgu/i+Y5iaPf29lTavWNeYNCrcdSW4v2MlQ2P9TMZZb9C+/GMO7+Z0Dsec2HL491vOWxu2bQadxmGi1y9G/Gv/r+MO4+PKa9e5tzby8reYbrHGPJTFlSxT4l6cK5A/Ns9Tl/rbx9fLXNyklCtrnP+4j9nffMifmkFLC8vYMuuZJ7WI/X/3If9JSZcFdHTmHg2oX18xP2717l96zpHB/tUBwNVCBS7QalWpVqvUSgVKdeqqoe2dIaRnADHdbGEFCq1wCmo+0/nAGgrju5MpBnW5+05KkDW9tX75TjyHvkp75kn6j8PxOfg/stZG/OBfdF8peTokc6xEdtMYOmwY9kZS1NgUSmqlmKDHnuPHy5AY30AACAASURBVHH9k4849+TfsVyArZVVGqUawWSmW68a0B+POZpOmEgx1cgYCoMcxWx7ZYrlKpVqFTyXUI4VJxwOhpwOh/TE2x1JAXbGcCIKFpPJLFbe8XEQKIl5mBpK/SQZIT4Fyn6JRqlKq1SnVjTYaYac32lx4cI2a0sWniNrxEwVdscTsYfMOO37TKWTUeRw3ZNdlzDvHmFWo1xpUlu5RH1li0KlgVEuY/uOcqmGoh9MEvyXhXF+rXfv78OHvQbhLwbhscSI5a+8nZcOgDCUF0/U5YZQDGIvDVKu9mI+2jvVcvTNVS5t1lkuCFTVva7nEWuqCVOeXu4+7RE+b+ugQbJ48kxbwKYGnEKsdvshV45H3DsdU81CJUffWfRpiLxkDsLn7SBUIqdUog38LFJgSo6p0hznnbaV3Fcq+5lKQpR084enAsJPOZnFbPkmlzaWWClbVMRnmMvKFdBXVnUBkDpXWhd452AqB56q56D2kMs7ZoYG4beOx1w90Ez4hYbNGxtLLEo6ujDeitGWcxYQO+9ZKAEgGvrrlgf67/W4SosEaacj3jyTiWExjODqox63908w3ALv5iC8IiBcAWHtKX/K2KtR1my7FCoMxYaqTyeV6qYhx5DRkc2wydQ0aU9TPnh0zNFRj4JX4AeXV9ipF5SMuyCQTwVbageYIorVd523e9AJlU/PM8/mFpgp10kk+33Doj1M+PTuAcf93BO+VWGzZCuQKCmgulCh75Fnx5DzUzVhLRNSQUfzHt+6vKGKJYbBQQqPDsbcESY8CVhfXuTySlmFmim9gWqrl6sbckZfH02OoRUQEuShiyz5PahOXACybk9xb5Zy+9EJ+70ZLTPh4tlNdhZsfCJsxUrLllv7qjTIzlPc87GST/7iecztFIlqmxYZJldPY249PKIzy3hnIeXc1jorvoUnssU8UE6L5MTDJUX2ecq7OJcy3YEgLwloA4EOuJLCS2w5hIbJB/sahI/w2HgNwn8fVr1XOgcrkWKTFktmOQukgJh4pvPZ92kehsxhiWxohEV8lh6sZsyccdHgONFtjPK5VRJvU5FgqlBC6V0hjLS005PNqbZ7TCbH9PodZsEpnZNrTCYdwnhMGI2UtFA8qK5rUPBl4zpToUgi7pY2mSrYd1JhMpsQhAFeyVRyXVs6CZSeK1NJwJJqceag6Kv/xNSdfv5lZKWIrMMWSSqybWTWi7n9Hz+m9/iAf/red/jTd95WbaTi8D7T8UwFA1lOk/7Y5dGTE6487BKZM5rrNb79xz6XLq9h2PtkzroKChMvfKd7rNqLbm8t0mxV8TwTryC++5RUqaoijLRIMBS55gDfFxZ9ouYNkcZKGV18rkpgLVYuAcmGR2wtEAYmx7sG7QOXo8MBpx35vB62E/GD7xf49jdWKDoditYJo4nLRzdC2gchtukxHSQstlzeeecixco+jjPCdgIc5UMXAOdgFQzSyGAa+PSH23x+9Qn/5t/uc/vBEesbm6xuNhTYFMl3oypt0wpC3ZH2GvTbPU7uPWHJP+GH/+C7XGhNFGiQNcu2awxGYx4+fsIoKbO0UGWpalNzJUXeJcp8ru5N+OCT6+wmLuXlOpawaIsmJd+BZIphaB9wMAsY9T0mk5STwyJ37nbYPzhlMAmo1Eqcv7TD1ranQtLSJFbseByH6v4tFCzKpSJF3yBLAtXCScZ7PPPYb8cEUwFY0l8cylXp8S59701GfZmzbZqtMvWmiVuIiUcTFVKVpsLE99X9Vak7nLnYZHl1gdaKRZqN6faOiZIZRecc0aTByVGbIBqqNmfrmy71ep1gmnLjk2OuX72Hazm89dY2Fy5scWZjQmotcPvhKf/bf7jDtTtPqK7tcO4bO3i+TnO3pb2r6qkt+zBpsfpfLqzqeVXNU5CZwcGHFv2eRaWyzrmL/4L1zQsUSosYBQGywlCnJBJIpsIafWJ5RmxT2S8kOE8C9ERm7ZgyxwwYHOwqBvzxnWu0D54wGQ2x+n16/a5K9G4tNdjYWqPZbFAqSZtAS8mwBTSqzIsso2/WiCSuNw95lWlB9rMSPiZ/NBWU78fzf5ZsI/k713VxPV8DegmqLBQV2y7p4QLwNTi3sR1XhcbJp0gQmtgpTDvf06g9p/Z7ayCgg3rt1FL7J/kuunOL3v86knAu1Ecak/Ta3Ll1kzvXrvBu98ecafpsLrUoORZmmlJQ4B2mwYxekDAKQk5nAe3RmNlkipPK99HnkloWsSK5DEqtRU2uWRapSkJPmUUR3f2U0WjGYX/EUX9EbzBkEookPMZSbR5R923B8fCcEr4TsVEbcvniFm+/fZntDbkOsv+Sfa6sQSZRlDKdWozHMwXEb5oFxrOQ09MJB+0Z42mMu3CBtYvvsbJzgeLyFpaER6olT0L1JCX+61FRvdJi/V/lm1+D8BeD8ERvz/XzN4+c0EE1iokQ660ujROEiQIDH+32SAcnnFtf4fJGnbWipaCppaToGkAowJGDcMUkz6XbiotW7yCTxEFbM7LzpO5uP+CjkyG3+2OaUciljVXONUssqPKbjomZV+gNFfyW+86NST7xWwq4aBCugaXGawmR+LUxedid8dnegPYsZaeYcGljkdWKQ0WmDNUXRINXPSayOZCHVnue9eKiWX7tfZJTkQAujYTESy385s3jCdf2+ioI4pKA8M1FFn3wJSUz90Q/fwz9PfWlEA+M/vY5/FTBWiKV14B3YjgMQ4PPH/a5fShV6ALvbdW4vFKlKoonFf6mQbhqM/E0j1w2oeLxs7Gk97nq2W4QW9IfUQNPK7OxYpPAcTgepfx8t83xkcgGPf7epVXONMQTLt0tnwWzPe2TKBu4+XkoNb8ONNNAWqZVWaRDMkmzzAx6hku7H/PpnX01MS8vL/HORpWtiqNAuKUk+lrT8MVjPOuTKQv+HCyrXIK8VKJ6uWOxLyD8cMTtg1PsMGBDQPhaiSXfUBy6IRtSBcJlbHNPlZKgPd+LMz8PBajlHLQUfg7C704FhB+zN5jRNEwuntngTNOklEVK2mmkomLQQD9G2iHlhZfnjvHF88gTBzK5LiJ9Mvm8G3Pz0SGdKby9YHJ+a43VInip6Bbmt44u3igbeA7CTcXoyyZ6bhuY37P5/ZZFxJan2nV8sD/VnnAKbL4G4f9VLnN/my/tRKW8t4TYICLlXJZSk12Q1F1RLklR1lBp1fKkeYZOQZYnSRd4pLCnk3jlTyJWB7n3EWmteEbl9wWMWZhSKE0LkIgUSlo1ueo94vNun1zlqL3LdLZHf3qX/5+9N3+S5DzvOz95Z9Z9dXf1OT33DDC4B6ckkmJIviR57d2I3Y3wD/uHrcPhCDl2Hd6112vtynKQS4kUBRAECGAw9z3T91X3mffG82b1YECCNkiJIm11IipQ011dWZVV+ebzfZ7vEScjDEsikWIsK8WwxXU6xXYSNGVkJc+dAX1VNEZCE87c1KXYdRxHFaw/13ztWU7sX+fo/ef/Njbk2iFLx+xcTHXMQCIlPfzuhDvf+ZTDpy2+9cobvH7uCp3eDr52m9FAJlwpUdqg1wvY2t5nGk1YXW9w7uIil6/kWVyskaRd2oHHzt4eraMdRbkvFDxOrZepVGTSJtcdAXuJyupVPhGxh+YvkNAjFaaMLp9TlpNsmPJZiZZUmhsiYxHPDY/OVCjoE65/kjDszmOZJVx7Sr7wBMs+5K3XRlw6s0reiLGjAtsHPX5w7Qm2lufMqbNMexNyVsCptUVy+TamNUEXqYwZK4WMcg4vjEmSAqPRCo831vnh+3f4t//PDjsHXVZPrXP6TIViIaFU0qiXUmVOHJghxXCdzl6Pex88ompM+OZ7V7l8ekwpH2AbAUaYY9CN2dnoYboe9XpJRXW5Kh5Jim+Tz+4c8PFnt/ArDarrdSInIa1NVHGvIqMjMW6y0CODQStPtz3l5mcTHj09YjJNGMRtvKLG5ZdO01yrUip5eJ7UUl1FsTf0CbmcOOJr6LFGInT2RGj4Jp2hweOtIak2oVIpYdtQyBWIo4RgJHFQYyzToKZMrmTintLrmPiTlE57QusoJI4D3JzO6Us51s80WTkHTm5MEPZJjBEF8xR6UKPfaqk4O9lHrWaRL3jiuMDWTpdPPrnB3r5Fo3aW5sJpLq+a5Co1DjoD/uT9n3Dn4VOKi0usvXAWRzLS8+CI5FBqs6hPbNokRia/+HVsPw3CFRBP4fAjjaND+Y4VWVz9PU6fvUypukh+zsXLuVhCLw9MgkAyoIsEusgcMolLHEYkYYQra0w45XDrCYf3b7H5+CF+ewcrCZTJ3rTXZXdvi8GgR72R49y5UywtzVHMGdiGrozDLFkDJE4ximhrNaapTSTGfEmW1iBmkVn7S1Oxo8rQbZZUNGuLoZsCrmWinsO0bQWqw8RAM0x0y1E/k3gt+bfj5NQ5rSIHNcnNlse46ndSU6a6rSjy4gckrv3yWNfykEQHTRmSOc+MMj1FR5/g6glhd4/rn3/G47s3ebXzfV5YrrG2UMFFZC3g6dmwRF7/NDEZBzH9aULPT9QUuz2aEiUJYRgxDiOmcl8MOr08tpfDLRRwCpLtbSuc0KRJFCTsjUJ2emOOun26ox6mOvYaBbkmWHJuiYGai5EMKBvbLC7Nsbq6TL1WwnW+kBxKs1Ewjnyuvh+o17FhN+kNx7QO2tx7uM/G1h5B/jQrL77LhVffYe7ca5iONG5Rkkwxrlazj5PtaxyBExAuB+ln3NHTExB+AsJPQPgJCD8B4bPeoEx2/2aoyV/jqvQb9RCZZGVNfWFBZWZcWRMsu6/6jbOuv+TViomXOGkL8FWF4nO35519pYi1ZDqi6/S6Y4p5T5lOTSYTlb/qWC6msKDa+2xs3mFr98cMBofodg/NDhXNVVx1xYxHqLm2K2yiiFiZXEpm7nEXSsC4jqZ7is4uN9mnGBbJaxC65ldufwsgPFXJBRIL/QUI1yObnJbD7025+eefsnF3h0vLS5yeW1VTHvI5TMNTWdR7ex263SPCyOfspQIvv7zGpcsLzC9NcD2dIDjizl1f5YFL408GXXLMl5ZqVMqFrAGqUjEyH5PscxTDRtGRJhnlVRzcE0c5AkehhS951hi4dgXpHQ/6Adt7Yx4/2uWjD3Yx9RXOn3+BipgjFfcxrS5XX/a5sD6HlfZJpwMePh3y48+mLCzkeeWlyyTRPiQdSmLYlJNGj5h7iUVJNq1TQCFZYTo1GY0afPRZwL/799/j+r0RXt5hbX2NtTWHQi6iVEgpF4TpAxP5PsZN2vs97n/yFCuY8vKLl3jtQom1hQI5OyHuDxl0RnQO+5i5gFq9QqHkYopQXrc46KR8cnOfm3ceY9Tmqa5U0XMaRtnHlqlcGKrPQjTaulmm0y6xs9Pnxz8ZsLk3RjPzaEUD3U2oNUu8XOtRrxZp1HOUchPlom3pQwxdpnDCftKJEzvLP09tev2Eja0ehhVQr1VwbI1ivqQik8ZDn+lEnkOnXJZprhi6pQz8FpNRQrvlc3SQ4k+lkWJSqmvMzVdYO1dgaaVMseSqRodlZI0AmezGsQwXJA9ZgKaFY+foD23u39/kySONbkdnMIg5tWBTatTw04SPHz1kr31EdWWJxXMryhHedCUzeyaEiqfEMmSYUal/HQvcV4JwkdfdNdl43FXHqlx4iVPrF2g0VlhcX6FYLpMvV9G0CmEkOuo8utbPqMu6hW05GRto3KO7u8HG5x8xvPtDwn6LMzmfsw2PUs5la+xw0Dpid3+P0Eg4dfoU5y+dp1EvK56dZGsbodChswnqZCrsiPgZCFe54jIYiRN1U8MYiVKcgfE41TgU74fZFgvrYLZG98eZ35AMOQQ8Kw26/F/kjSoIRp4n04YLu8+wxLk9i+STablpOmqCrhkWpttAl58JqHVy2f8NC88UaYRooUMmnUPu37vD0d42bw4+4IWVGivzVQXChdni6tLAE/aGhAw5xJpBICzL1FAT6MEkYiJ088mUwXSqJuV+FNH3M9anZppojofrediOy+UzDoZtMMJlkGgMJj7j6QQjmeKYkDczEC4JC+LvIH4fySiPaxvYkgNuyLVdGouReg9ZDHNCEmWNAEkv8J0iAwHhRx3uPz3i8cYuPXOR5SvvceXtb7L46nsUZ9ICmM6uMSfGbF/vPD8B4Scg/GQSfjIJP5mEz9gbJ5Pw4wvHl8hkAsD/joJwMZ1SAFzl6IiZ4kyOkUXeqpuQogRAy1Q79EXPOlXUSz+YKK1sGPpEoQDkGMt0VLRhPl9UudBSyPpTec6QQV9om0eYukm1UlHU9t29pzx+eoNW9xq6EVKqhrhFV9HUZfJt2WA7BqYtzKNYOUFnLh/Pb5oqIlVxlWTyokxrKYXfsYzlp//kCxbS1ysmfolHzRI7noFwKekjG0dz8fs+Tz6+x9bDTRYKVRbydSZ+SKG5Qj5fodvpcfP6LUbDFouLc1x9e5FXX13n1HoR3dxlNOrS6+/x8H6E5xWolUtEyZTRaMhco8DCQh1LUXLEIFWYPFLcC2iS6bhkUmfToyRyCXyDKNTYfCp6dAvXFifjKsO+NAJajIcGu7ttrl/bp1Y7zdWr7yhKs2XtgdbhlcsTzq/XsLUu4WiPrd2Ap9tFanW4cOEUpPto6ViFosiEazT0FcPOcPLYjqOAQxqfZnu7w9Z2yl9+sM93/r/P0d0K5y6eUrFE9bqPZYzxbJmATQiSlEiAUlKnc9Tnye19osGQhUaDd66scvHUPGXPIB108EcTguEEnzalchEn76A5ecJEY2M/4NqdfTZ3jvDmFqk0i1h5A7Mo5oCRyhH3wxQ3J27JZR5vGDx8dMD9DZejgY5XrOPNlUmsUOWpn4nvUqvkWJovsVSPyXkGri7ATjT5idLcCvhWIByX/iBma7uL5cTMz9VwbZ18rqjOp2F/ykRAVgrFokY+L3rgFF8/JPQNpuLUPi6pvGRhPU2jrpJoeKWQ5mKF5tIcBYmIEo28NcIyTAzVeJGmTOaeLedISpVub8rWpsHtW3vcuPGI+VKRQq2MXfDYnnQZTMcUF2vU1+YwbZmqiqP+TGQhzBcF/n5948GfB8J7Wy4HOyM6rSlmukKxUMNzK9QXF6nW5phfPkW5ehbTyhOERbS4g5ZOsCxXsWlGgwE7926wdfcG7UfXKbZuM1ewuLrocLbh4tomh2ld6ZkfPX3KRuuQSr3K6fPneeGFC7iWpL4kaP5IfZ9cXVNrkvK/UEkEs6n3LH0nE2/Kejzjl84Aeid2FUVbgcYoA+syQR+MfUUrV5/EsS8xEkUYEgSRAppBFGWgXtyOTKGCC2AV09jMeFbR0iXvnFLG3hOKuNABMsE/ru2QKBPFkGH7gIODfYgC/oH7iBfXGizPVbCF7aQleJrIlYR5I9RyodyLtM5gKlT3RCNKTcI4wQ8CJmHERGICk4RxlDL2RQc+ZiiAXJZb3cC1hiryTS820IoVDNtTUilHEht02V+IrhigEo0ozQKdYOSoa5TEWEbK6FcYG0IrEOnSrBkZZ5GRim2gS7NWrmcx+72QnYMObbNJ4dRLXHj9Pdbe+hbVeg3TEabHlCiURu8JCP96V8QTEH4Cwk9A+AkIPwHhJyDcyPS5JyD8y5fO2BEHfUOZKumxNzNYMvAsN8tRDkaE/kC5kYfRRMWAyX0/GDCZZjfRbUskjoBgy8yTy0kMU51CvorjeNhGnU57n/39HQajAxxxyS0VmE469PoHDMZbGPYO5apDqRZieZIZLRTp2SRXpQD4qsbPcsNnEh5lBDVLj1Ayli+2r8rg/fIDvvAy+XrFxC/+KKGAKx+UNHOcUD4WsY2ZWoSTiPaTA9p7Lcp2kapbyrwjysu4dp72UYvPf/JjSPpcfeMK7767wKlTZcrlmDDYodNpcXS4x7BdoV5foFoq0mrts7u3w8JCmbW1ReVGLMct081LYStT8BCsPqZWJUkMxn2bfidlNAy5f7sHSQ5NjOuSPOPxhOFwxFxhCbGRefh4i2ptgatvvoXtxgwGjxmP97lwdsLl81VKeXEyFlquzXh8CsvZo9bIkerbGOKinYjWeZ2nj7psbfdIyOPmPQXqPOsqN24+4OatXW7cPmTvoM/6+QtcvLxMY65EwTskjXqYQq+PBgQS/uCUMIwSvd6Ync0ug6Ox+h6/du4c5xfnaBRzVPUBnkRpiTGd1Ue3LNXC8c080xAe7k64cX+fbn9KeWGRQsXGzRvYOZ/JaJjFo9pFdKvI4dDh5iONx5tteuk5JloVu1BHr5SUlngcjlk//D55R2OuYnK6EVAt2RSt7HVr4q4sPjuao7xTQs1TcW+7220cL2Furq4m4a7jEfihipubjiVaD+WonssJgBJFwaZyxdcpYbCmpp5xZNEbdhgM+gynR+o8EV1yY6FBrjRAs46wDRPXtsl7Lrmc5CKbGMJWMapZJFy/yPXrm7z//mdEwyJe2aPUKBPkQuQ/p+GQa+SUX5BoqTPXCME3wkaZqfN+8dPkb+Qvfi4I73pEE53Yl4l2kXCaEE5SUt1TDvZLay/SXLtKpdYk1uawwkOVcCINi3A6YevpEx58/AMOH9+hFLR42W1zplnhpfKUhjVR3j0t7wzjKGFzZ5frmztM44RircFrb7xOo1qhWnCx4rECsaKZVo2w46bvTAIpIDgRYB2LIOi5C9VMWDjV8mqiLSA8CGPlvq5o3TN5oRKFzvycsqk62WPFyCySBmnmmXMctSu/D+X3M/aQ5Ggf+Q5hBIE0gIIEPxSwLzI8S2njhZVxdLjPeDymWi7zP60MeXl9gaVGGTPxlUwpp0C42lMW7yV2j4nkdAsDRMOwJFM9azIIK0QZwQGjIGLi+wwmEwYTudZI4wD2j44QB6upmSd28+i2qybjBUtTNH9HWAvyXLFoyDXiWDTfTna9CoQFFWDosu6I54J4kWTSQnG/Vzp5zaAm51QsMWg2ndBg96jHNg305nlOv/QWi1d/h3K9huFYGFqgpCJZmtHJ9l8+Aicg/ASEn4DwExB+AsJPQPgJCP/K62XoCD8vM1kzQ0sl3ulCNQ8G+P6QUX+Xfn+TXveI8eSQ6aygSxgTJ2PidEzCcDaFTpTxl67bWHoFyyyoybhFjaPWDoNhF8PKEiGkSJLYMXFaLlcNFlc1qrUcljtQpoFSlIq5m9AIM6O3RE3xDFVIzXxMREc5i4qRCeDz+u/jiYdQ0r9yU87ov1pzHWv29LInKUvVlEvMzjAVqPV7AZORaC0dil4Bw9TxzZDU12gdtnlw7SaVHPyD3/9tXrzgknMS9GSEFqUEfkz7YICfFpibXyDnWjx+cp/NzQ3Onm1yam0BXSjQMoUVTw6m6qZ0/EYewqZiKLQONPZ2OrRbfWXeNega7G6P6bYmFIouSys1LtYvUijkuPf0c7B9Xn39ZZyCzdPH99jeesrpUzEvvVhleTGiVN5QjukkJTD3yRccknQI4SKDXkx77yU++nifW7eOiDSPuWaVYtUljPPcvHmHG7ceEwQaS8srnDo9z/x8poV2zRbEYxxd0EXAJAgwJDrI9hiNfY56Uw52Q1pHAxaLaywVCzTLJV5c0Fmaz2EzwDALyoDpaDiml1pMooSH+122DttqGiivJeemeI6GY00YjSXP3GVqzNMahNzf17h7WKYz0pgUrqiGSWzkGGomYZoQJBGrg7towYCiOeJsqcVC1WHBOaLmicZcvgXTzDdHEzNNaVZEHOx1sb2IRqOGYSRYlq0o5uNBymQs5mc6xZJHvuAq87bI7hIHFmmcR0+XCYKE0UASADJTxOG4Q6fTUdTzSr2O7Urk00Q1Y0SbPr9QYu2UR6NRolQ1mES+0genlLl3f4f33/+Yh/cXcPIGzdU6xWWUcZ5ZFu1urPx5BBCq5p0C4jaGct6ZmYv+lyvzv/FH/DwQ3k9dbKFhpwbmEMYDn2AQc7AnudM15puvsHT6t5hfOIXmLONEI2U0m44OOHxyl407nzO+9yH6tMO5hs0bi3nmynm8qI+VTJQMJEotUifH0I+4ezBg57BNfxqyfOY0p0+tcmp5gYLE3EUBnp4QGGJilzUPJWddmc8KII0jxYBQjcVnpmmZPWxRgc1siiv0dEVhF38icaafAfXs/1m2t5ifqcl5GBGq1AlpPGQSI/F8Eq8PAa4CKCPxoYlTOmOYimnZ1KevHMmzqftoqjESc7V2h8dPxLdjqs7P/2EdXlxfYrFRUQa4YmbsaD4oyUOijo00U+X1yvML/tWRDPCMYiWGcZI+JI2BkR+ob4+8JzmPZIIvTYKNwzLt3pTt7oT94RQ/lqgynZKrq2ZXXpNkB/EmkfckevgY1xMfpMwvROLSJErdNDRsR84ZmX6nmJrIlSxMw6IpDCs5RpZDB5etww53gzLx/FlWXrxK5cpbOPk8miNykFh5WKTxyST8653EJyD8BIT/LYPwW9s95WL+JWO2WCYQWeH41zVmu/G0z91dMWZzfj3GbOrKkWVfZ1eRX96Y7WA4orkwz8urJVYLvxpjNiuYuaOfGLOJw9As2/2njNk2DxjgsJYenkSUfb0ry39VjzqeHD+fGXtc0AUSoTOjHWp+ShrFaEnC1pObTCd9xsMdhsNNRX8Oww6BFDGarvJXTWWcFqGbU6Uvlkm45FVHgdDWHeLIII11pkOL8VgotzqVqqcA+MHBHt3uIbV6kbXTDdbP5SmWHGIOla2gKtRkJvSFE2Zm7Kbce2cGlEprnWVpGSr3+4sJ0vH7yxyCv2L7WwbhWRrIMQgX92pNgW3R6ZrIJFhMokwS02fSC9jb3mP/4QZrzQJ/9A++zUK9TzztEQddHN3D0BxGvYip4VCuVLF0jSdPH7Gzs825cyssL88RR1PQR2r6nSSiAw+IE9HPl0imTbqdKfs7Eft7R4xGE1YWXmPj8YCPfnSP3e0OZ8+v8NY7V7hUu4jjWty49yOG4RGvvP4S1fkqd27f4O6d2zTnp7z2yjwXzrvMN/fxpzFp+r0IjQAAIABJREFUnMNxB+ierWLkklGTw/0xH/9ViQ8/3Ob27SPy9ToXLq9TW8izsd3lwYPH3L1/pLTRV6++Rr6o49gjSiWbvNNX4Chni6u+UFcniGV1atlMfJncwcFexPbWIeY0TxGYLxZ553yZS2cX8MwJcVxi9+CIJ3sHtMJUTei2egMCDaUPXmgWsc0IW3wPEHZHQi5foTUt8nDjiJvbCbvhKppbZ+BdwKisMIl1WlNJ/9BUL2s9aRFP2thRm1Vnm/myxbLbYqkcqGxjR5/Mop8SpTueTlMODnpKbiHGbCLBEHCgQPgQJuNMo18uFygUPUxLJ9DGyk19PNSYjEoM+mO6nRFOzqJaq6CZ0ow4pNPtYrmOSgIRv4HQF+M+l6WlKuculFho1vEKEYNpX00/47TAxuYR1z5/zNbOHPmSxeqZBRbO58iVHcxSTKhJ4000+dJwy+jKGhJhKiD81++r8YV/RdYBG1s5LEwVOWtPUhWzl/o6W4+liehQKl9icf09mounMZxlZS7oD/t0N26wefsTDh7doj7aYL5oc2mxyOVmEVNLGbcPSKIpnmMrU1ynVEN3PLYGCU+2d9k+6qA5NhfOneXiuXXqBVPR0e00VKkkklYjm7jgKx33bFMO6rM167hFKJZthUii+aTemrF/ZqlGx4a/GWif6YdUAzPTPiufDAHgM+NkVYMqIH+8T2kIZe7so0AjjFOVzDAKYBImyIS8MwgZjKds7u5z/dZ9er0+Sysr/MGqzsXVBZo1mYSHiu5tpRPlXC7pMOIor0zj5Poi70no6EEWCHwcf5jlcmSu6NIIEl27GNbJBF9ex1g7w2F3xP3tI54cdhRYtxyDWsGm6JmUzFjR5W3TJtVddF2aWIGSbcjkW0C43JcECNs2VTNC3rAC4aKDN0y8YS+TMXl5unqOraMOt/0Sk+opFi68TO7i65iui2afgPBfvPA5AeEnIPxvGYTf3ukzjDQuVAxeWG3QcCWibCaw/CkH9v+iO7poWZRmR2eEyTDUuPF0wJ2d/V85CN/faz1zRz9Ty2EmKfaxO7qKhfvrg/D9wZBmc4FX18oqokysR4x4FhP2M/v45dzRrTD4wh1dfGrUki90sOPIuL+D7uhCi1SO/pk7+u3NfQapwymOTkD4L36V+Y3/i2NAKjrp44nRsYmZn3jkczn1HvrtA7rtA/xJl0cPPiAMBkThDmiHylE554Zodg40U4FwwxQDNbkJwMvc0XXyRJHGdGQoOu1kHHC0N1I02mq1TK1eUFOOVqvN4UGHufk6q6cWaTRtNbEIkzaBPlXxiWosPyvXsvpzVqBKrJUC3xkIUL9T8YK/wKae+1e7yZo5ayU8i+4ULebxu1KvP7M+Vu9H5aBrQ1qbPW5fv8u8U+bNK6u8d/UK81X5XDro6QgCVxWzllZlXPTVJEsSLgI/YTAY4jkFKqUyg35fOciLWVsSB9iOrj6TMMjRO6ywuXFI5OdwvJSVlSbLixe5/uku/8f//j067QGvX73E1XfO8mL1Mr1ei+sPfshYP+Tq269Ra85z7+4jPvnJNQq5MW++ucKVK1XmFnaZjn1ydhHLFOf7KeOBQfdAQHjAR39Z5Nr1HZ5udHnhzVO8+41XMNwh20dd7t29z+efP2S+XuXq1VeZ+i1MfUS1kqNREjpBgqnpis4fxD6pHTNNxegpQs9XGY9dnj7eob+X4Lfa6GHEe5cavPXaRRbrDp3WPDfv3OXWg0e0Qh8r5xI4CV7ZYHFlgfk5Q7kfI/nzgYBNcZOu8KTt8mCzxcNOnpZ9Brs4R1A+Tz+xmcYafiyTTdHSGog5dM6M8NIu1ckNPG3MqrXPSr5PvWTRLAZYyhVeEgM0/FCjJ9PZqIvjmhSKtmKPSPzYdGIx6IdEYaoiyaQRIk2p8SRPFBgc7A3Y250oevBgMMJ0Q9bWV5hr5lQsWhSHCtAMBy6PHvWUrrdeK2LbMfVGSrmSY2HVQzNTOt0OjzaPaLVGRLHG/QONRrPE6ul5mudcKvU8ViHET/rKW0Cm+RquahCQCggPJUn+V3pCPdPz/gJ7GViGitGVOX8uljQfCyt26Ww77O32sczTrJ/9HZaWz2I5C2hRyOMHD2jf/AHx4QOc8T4vl8acWVmknjOJDYd2f8TToylHExVqy9VSl1J9nmK5xjCxOej0OOj02drfZ2FhjvX1FVYWauRzHqYWoxnihi4SkRjXFXaDuLNnWmoxlPzp6ESZMGcgPEuNeX47nqjLz7K40mybZa1k91UUmmzZ7790/9nTKU53Fl8rfgupRPtKrKxOdyJCFoPtgzZ/9fENHj56RKFY4dtn66zM1ViollVzLI0C7HSiXNLlNafRhFjSKrTMbd4Ql/ZwFtuoJEWZAZ26pxKTjl/rF+9j5FbojiY82GvxeL/F2A+V4WCzVqDkWeSUdEDOWzEGdLF0k6LKgJemrMS2Hrc/UwxTkm7kOpVdO9Q1S5ozU0lf0kjsHNuBwePdQ+5QY1BeZe7Cy5ReeFs5t4uphdSOErOsUppOtq9xBE5AuBykE3f0v8WIshMQ/vUjyk5A+PNRa3+LEWUnIPzLROT/xo3ZBHyryB3REQqdXNETMxBqmwUFdkejPrvbN9ncvEenu0m/fxfTFGOpCflCSL5g47kpqYq4EU2oRIHFKrc5iwzLhjQ6uSwyzNeZTiJlDtQ7kkl5SqmUp1QpKCp2tzMgjBxyuRyFUhEvL68nIkgkVkmiGY/R6RdgPAPhUlFKfJYUagIAsmIoi+X7zdpkYpuFWGbxQ1kxLHAg+5nC3sqBPquSpYC0A5MbP7rP0wcbvHX+Vd58aZHTKxXqpXuYkq9tDiASEzoTU6/R9Q6VW7BJHlOrE/gCNBpMR7C33SKYSuGoYxkO+XyO0XhIr3fEk7sS3TTg4sUXefGVBqfPzGMaeT7+0Rb/+l99j353wutvXuCNt1c5X1yn0z3i8/sfMjV6vPHWa5Qac9y684iPPvqU+brL22+L67RGY65H3qtgpiUlez3cb3O0E3C4IzFnY1p7NR493aDXH/Dmt5f59t+/iluesLEF165d5/pndyh4ec6eO0O3vYdlTlWsWKUkvgXiySSgysWPQ0I9ZiqxvalOrrxAmrgcHLQYtMe0trfpHh5xoVnj9ZdfZHmhzocf7nB41KLbH5I4GrmiR+pNyFVj5heqFEqZaMCUyaTEkfk2R0Obe3sWux2fdrrCyFsDp8DQKhCpqCcDTTE+hKKaErtzuIZkKg/JDR+A36OSbNPQD6kWTM42Ypo1j5zIQMIhk2nMeCpz5YGijecKEiflKbZH5LsMBgnjcUAUGcoMUUwQ/f680vN3OxN1GwwHHBzuUKgmnDm3SnNVTMUkI95S0UrtVsyD+wcKMNerVQXGTcVk0SlXXRXd1u52efS4x3AU4zhFwrUx5WqO+WaV2qJBrmBhOD5BOsryo5WRmLjbG0pPLgD8NxGE+2qyLFKVGEfAeOJgxB69nQL7O32MeJnV5svUa01ss0h7a5PdjQ3c7kNqWp850+eFWszSYhNDS7i9O+HR9gF3OhqbAxhPp3yj3mV5eZX19XXK5ZoC1IPBgLsPHygZTa6UY3lthZXVFUqVonpeLRopB3zT0DOtspLciC/6LBJVLagC9mZrxc/NYP8yKD9eARUg/xkPlK9+rNoVEqMmDajM4E302yqOVdZZu0SQaGwdtPn+h9e4dv06UWrwwmKT5lydxbkGtXKenGOryDBNGmThNIuzlGtCKvFvEZoMciIx+BQ9thgEfsECkGvSFw2CL15nWMzTG414tN/m6WGHMEmp1oos1QsUXYOcjBI0HUs+Z4lVSzQsobYoFpV4zMm+ZyuwMiTUZlGZ0tDK2KmapIKIi7vl8GSi8XD3gPvGApPaGRrnXqZ4+W0sx1XTejMVZkEWJHyyfZ0jcALCT0D4yST8l9KEn0zC/xvOCT8B4X8nQbgUhwLCM1dkPcuBjXTanQO2tzfY3v6Mo9YmE/+ASmWC5xkUCyFeQYp2KVem6BL7Yhoq+koTd2R1EwCcRZYZuqfMbgQkiqeVuPhOe/IY0eo55PIucawxGvmYRiXTPkoxpI+VcjrRJ6SGMICUQvCL/wtUVdN2mWKIS60AV5kkZ8WQ/otOwr9O/fDXfExW/M1K3Nk0SsrsL4NwgTQZSLc1G8d3+eyHd3lw+yGvrr7AxdMF5qsmL5xv0Zg3cNwhimUu1EutSlAbMpyMSAOHJCxzdDCgvSeGa9Dr+LQOA/xJSLlYo1KpEic+o9EeNz8V5+2Ef/xHf8Q3fu8szcUcg4HPX37vAf/qX36X6TjhrXcv88obTS6UT9HuHHLt3o8JrBFvvPUGbrnC59fv8Vfv/5jmfJFXXj7NdLpHpdJlqblONHWZDAO2N/cYtQSoNkkSF88+z+7+FqPJgNe/2eC3f/cV3NKIJxsWH/34Jzy49wTbdFiYn+dg96nKE280ylTLmXO/0n8mLtMwoDXqs3/QUxT76twqlfK8+iY4hk1rd5fNJ4+xp1NljpWzbZ4+naiIppw499ek+ZNDz4+JjTY5cR63M2M3x3IgstnvpTzYCbizazIKHaLiCwTFU4SayWEYK7dky3FwUlsV95IpNTSq2FqMzYSCv0My7eL5G9S0Q6WXXfQGrDRyzNcKuGbAcOQznoQY1lRF8Tl5DcvKK/BzuO+rJspUtLm+RGj5hFFAPFxWkWla6qAbLpPpiM3NR4zCbRaXGyysWOTyFuVKEdu12Nsdc/fuNgWvxML8AsEkIAgHCuStrjaViVir3eXuPck916nXl0guHqrnKBQdnJIAdtEUj4g08RbIzrhUHLRnIDybm/5q2SW/zCQ8UvGFWbyhlcboAsKTHJ2NHFtPW0y7JUr2MrblYeKS9DoQ+Ky5I9YKsJRPWfMmFAp5lTzwg5u7PNw5YjuusBfY9AYjXnd3WGo2OXf2HKeWlxXtOZhOOWq32NndoTfqU12Y4/zFC8wtLrCem+IyVY1QOfNNYVBIuSFT4VjivWbH8TkQHujeL7QaZbLHnw+6f/rJZFUSx3E5x77QnWeGkmI+GMQa+50BH35+l08/+5zecErBsMk5LrVSnlq5QLlUpJozyFs6nqVTtFHu8cJESCPRisfk5TszM9b8AnTPupFf8Q7DvEtnMOThfouddp/UNGk2Gyw1CuRtjVwyVSDcUDpzGwmk0KfP6EUqGlDWYWllqOP9VSBcd0g0nbFmcn8Q8XDngMfeKknzkgLhuQtvqnVDPi2L4wSOr39sf6EP7r+5B5+A8BMQfgLCT0D4sTHbCR09I6OdgPC/UyBcFTs/lel9rJ8e7H3O5vYDnm48YDB5gOVEuIWYUjVSLuZuTldFpfy9APhEwLI+iwhTdvNfLkYUsJdJuTaLgpFJzthW0UmmpaFbUnaKg63kkxfUVEEMeDXDV/JGTYzbkllUmgLhMiHJALmqs5Tt7jGDJJOUKEhwXLj+BhUxyrz9mET6nAfcM92q0mJmUTnyWD21sMMKhw8CbnxyB7ObI28OqRUN/uiPRMdbx/EGtPtDRQVOkzK6J5TvMf5Ip9/RlCa6d+iQdxoYWo5HD/Y5OmqxMLdAo9HAE3mU1eb2NV/pjf/H//kPeO/bDUynp7TF/+lP7vLH/+L7EJX57W++xJXXGlxeWubw6IBrd28QWTqvv/Umaa7EZ9du8oO/fF9FOa0sLdA+3CPvxSwvr6hid9AN2Ns5IG9UOXfqHMuLy2jahHZvg2nY4aWrC7z1zquYbsTHnw754P0f02kNyLslKuUKe7tPSBhRb5QoVoXyLdp/meyb9Idw71Gfe7cOCKYxc7UVFpt1qtUS5Uqksuzb7SNaBxGjQcKon4K3wVx9jub8ErWyo5pMnjdkGu0rg8BYF2foHJpWYDQs8+gw4M5+zG6vSqQXoHSJwKsrKjZ2gJWOVdRXzp+iB6k6LURfLdNPifRzJeVJPFPiEdq0TTQdkov2qHoxq80aZ5bKSv4jWeSaPVbu9TET1cAS4dRk7BGGnmKUTP3MBE2aEAW9TM4rUi7VqTcWmPoj7tz7lK2DzymVPQrVCMtJKRZzaKbGzs4RDx5sMFde5NTaOmEQEQUT9RqvvPIiK2tnOGp1+PFPHjIaQXNhje65+9iWxNDpmLbQlIU942cO+9IuU6e+yFsEjOszx4NfrdHhLwPC7cQikSahEREZolUW5/8CR4/yPLq9QevhFGekK8140TS54EWs1wusNoosVIvUSx62FtIfjHiytcP1pwcMhH5RWiQ08wwnPp2jPQomLM83eG1tjuW5KgVbJq4RT7e2eLy7y8SyqS80qSws88pcQiOnq/NGWBcS56Vk4UrIfbzefQFRpUnni5niV2wZn+Znt2drj3wkMk5/7oqn/vkVppTiFq7agco9XNbn2epl5fFjGAcpj3bb3HvwiN4k4LAn5+GE6bCPiGxKhQJzJYeFeplGuUDVSci5Nq7os9NQ+YlXLZn6iymc+EZkhmjyb8fKDDSV4v25r1GklWn1hjzYOWSnM1SsjbWVeTUJ98yUfDKeJaZLP1aYGdI2mD5r3mYNjcyEU9gqWirHO2NQKWaVME4sUzm1DxK41RrzYHuf7fJ57FOvsXDxNbz11zMfpFSi0QTMx9l16GT7GkfgBISfgPATEH4Cwk9A+Jfd0U9A+N8pEH4M+oSWLvd932cymeBPp+zc/b/ZO9qg2z/AzndUpFSxIoZXI5W1bcgkQxneiCu5SUxLAQWZQItLeSrVnlDCZ5pwVfDIBEcXV2cpHzV0v0iCr5zOU8kln5kIJamrLuIKyxtSOAndfYoRldFE962eK/MWP9b4Zd5rxxXQDIRLis5z05WvURn8QlOir/d8P/soAXWqBp4VlmoyflxgSlNECjqlicwSvIXGb+keWm+eB7c26d3T6O4+Ig1H/LN/dpFXXz+NbvXZ3O0SxzaBnyeeRvS6A1r7Aw72hoxHAauLlzl/5iJ5AcqffcrTp49YXl5QRlyVokutCNd/MuJgv8N/909/l3d/t0SsHTDoT/gP/+ct/viff4hnLvDt37/KldfmuLhcZ/9wn2t37hI7OV5/8y1C2+Pa9dv81fs/YjAYk3NzhBOfQs6jPpdnYckiGIpZ2hFFu8yLF86yvrZK4O8wnBwQRgNeeOkML7/2Crqh8+c/vMNf/fAD0tikUqhTKBTY3XtCmHSVeV+hJib+4ows3zWdVlvnk2tDHt5qk0Y6ebNK3o0olTxqCxOWluelbubo0KPbSel1NezGh6oRsDS3qAy4RIOfdwckWl9NekMcpkEJP8yxt1/kzs6QDQHC5nkSvcBIX2ZiuUqOYbtiJX1IOO5SGA9xUwNXLPbCHcbTQOWYm14Z18uhWybBuKd0+dpoh3Cwr9ydL52eZ6XZoOBaGO6EIJwwnnYJI3GOlibBMlGYx5/K9M2jUChRqdRYKNq4Tp5yuaGyro+O9vjgw+9x1L+PlzfR7YE6/7ycTPhgf6fDk8e7zNWarK+tkyhZSh/L1nn7vVe5fOUFjlptvvPnH3Jw0KfZXKV3bpilEehiYpWQKFAmSQUZCFenvWq2idlsdkb+qmeDvwwIz4c2iRmQ6CGBTPOVXKZI51GeO9cesHO9hdGekrcd1qoF3mskvLhYpj63gOt62K6rsrifbGzyaHOLkR/h5vKU63PYjosfxnyy69Pf21QO4W8sF7ly7hSr9SLlok13MGLj4JCHIr+RSWq1wYsLOZYbZeWGn3M9pQUX53rRTqtbehxS9gV4TuQXz7YMeCvPyufB9XP3j0F49ifZovOlxz7XtDz2rQg0ib3LpvMCXo9brBGWck2PdZuer3PU7jCJUvZGJR5v7HD/7h2G3TbFQp7leoGCY2LrKQ03pVrKUy/nqOYdPMvEEyd+tQhmhG5lDq+8RI4V78+tkSoqvECr0+Pu1j5b7R52Ls+Z9WUWqzkcIyYXSyNMzIFlDVVdL1Jlyy6No4xVIFR/OQa68t3IbtLIFTq8XMcCM1Uu7d0g4dpeT4Hwg/oLlC++w+KlN7BXX1VrcxJruLJmy/PKyP1k+xpH4ASEn4DwExB+AsJPQPgJCP87HFEmRY5owo914b1ej8PDQ7rdDps3/phJ2MGwYqoLIZW6i+2FpJavtIFhIokzyjJRTV9tr48hRW0sAHwWF6YAs1CkhdQYZPpGLVA6cKnkzKCqQHgkZlHIBE70exI3ls8iepRx7oQoFvAywIrmMVJPUUjV7WdA+PHMZOYULPv+hWuiXzVkgEhqPKVDBGMGwNWU5zjnXIGbGRBXdPUU07Jw/TO0d8cET8s8vv05u08fcfWqxdV3LpHqPe4/PsL3dcYjj9XKKq2jNg/uPOXxow75nMUf/sP/nt96913KpTIffPgX3L17g7W1BRYWq9QqBWo5g5+83+HunUf8wz98l2/8vSqG26bbGfN//esb/PE//4Rybo2/9w/fUSD89EKOvb09rt15QOKWeO3Nt/ENhxt37vHRx5+ws32AlhiK7lwp1SlXNV6+WkULXA72DhD78eX5MvONKnmvy2hyxNTvce7cOS5dvkKS6Hzw6R3+8gfv41hFqsW6Mqza2X3CNG5RaxQo1KVQjtFt0ZTq7O0b/OQTn4ONCMfMwdhm1HuKpgecOg+nz63i5hzanTrDocNknKd65i9YWVxmrjKH4Q8IpyMKzpAEAeEQakUmQY3ByOHhY4db2wNaRgOvepVEz3MwLjFQLlIp49ETtMmuivJrJhGNfJl6rsiic0CrN6A/CYncBvliGd0tqImy5zlE/R027n5G93Cb1bkca0tzzJU9cmVpXCVEEkFniFmXfP9riu1AapHPzbO6us7a2ilWG/LdNbEtcaDPc//BHf7jn/07JvGuotXHekedh7mcq2aAR/sDtp4eUi03WF0WYC8u+T0c1+Dbv/82r735Cq1Oi3//J9/l6cYejblF+uckNUFovrqE2ikWikz4k+R5EJ71wzIQPssM/xpl+S/7kF8GhJfFxNDwScyQqQLhkrddZLRZ4dand9n6dB+nO2WhWuWltQW+PR8pkGzmaypmbOjHbBz0efjkKb3RWEX11apVKsUclqEpFs894wz3Pv2QvacPeaEMr11c41yzxupSHd12OByO+Wxzj/1Ol7RY5XQ9z1pzjvW1FUrFkmqKhMJM0DRsSatQAPlYpDK7r9bB403A5Reg9finz8sBVJPkpw7081Pz55lD8lwyPx5qbqbfzuzZvrCBM2xG05DUcAnNIuOJxOyZ9M11bt55xIc/+oCDvW3KpQKnm3Vl0pb4Y5ygpxo4QhsvOjpFz2W1UsC2DMUCEFdzYYKILn46nsz292UQ7uUrtNtdbj3ZZrPdxcnlOXt6haaAcGk0CQhPUnXM4tRUtPLQEJlEFmspzAJhccjRMDVTTcIzSZOVAfJUwzcDNQlvT2M+3elwf2uP9vzLNK78DkuX38BaekU1m8Us0T1umRq/WhPCX/Yc+c37uxMQ/tUg3P85Y4NnbftZ80yZjcCNUcCPtg8YH+1ydnWJ1043aTgG/iSm5BgZ2+O44XZ85j8fz/o8G+b52keHMIRWz+feYZvt/gjPiFlbnGe9WaZsSeyNSiJ55pE7UwqqfzsSe3pchwlb63g/xw+ayQbln3e2+9ze2WUYJ6wVPM4sLrBSc5VDqSp/dJU0+6xDZwgTUt5TJnfMWr3H+5CfzwY06uemaB9T7mx1uPFom9R0eXGpwvpClVJe/kgeLNWYdPG/ZPibHTe1wGZ5ic+ZAcNggLIltmxSS2MSpHz6sMX9R0/JF4q8tt5gdbGGI8daLo7y/sU46flj/LMr8Zf3IX8nFCjhQ9kWh+0xNx7vsHXQp1Zr8Mopcb/MY5mieRNtleg3Z+/j+Iw/Pu7H+zre//G/EzH8SCSskciy2Nrv8dnDDUbDlMX5JldWy9RLjjLxyPYhTrNfNhZ5dlye30fWws226RAcR722cazxeLPDw50uod/m9NoyL5yaw5X3EARZGKXo/ozn3sfx5/L8KvbT70NiceTzAFojeKxiM/pUXZv1lUXWF+zsPUyyqZ567PGxejYByyaBsm8VGDa7WMq3RM33RDtlWko3e/dwwv3NXXa7Y16bL3NquUmzYmdy2dlXRn0nj1vWx7bL8nWTJ7NU/fucO+rszUWxyluWh9/YGHDr4SbDUKdaCk/c0X/zrmJf/xWJeY+kCszo4mrCLC6wUlYlkIZ9Fb8UTja5e/cDbt78hGl6g+WVpqKeF8um0m7LFC3LlJ4t6s87ias17G+Gi3dsDvd13+DzEWtf92/+a3qcIgTEkgVu41gu437C7bsb3Lz9gHJ5hbnSHDnNo/f5BpPugHcvv8ra0hKdzoDv/eAWd548YGm1yT/5X17l93//XRUh98GffsL2wy1ePvcSpxYKahrkpB5/fvcG95484O//09/m2++9iJNM2Nmd8m/+5Ef8r3/8Q0q5Iv/od3+Hdy6fZu1siYPDNh9/8hC7aPLq6y+RW5jQ6fV5urnJn3/ngXJTP7N+AdMZ4uVMfusbr+HpOT77yWd4qcdKY4G8myMKBkyjnprYrlyssnpqCa9o8af/721+8IPvUywWWFyaV1Tp/YMdde2Un4lzuGFouJ6svwl7OyHXPutjGXmuXHmF0Sjl0YNttrd3aS6vsLTUpF6vEyYTBoMeU39MUo6olBxqhZgiu4q2mrMGaKapLglTc4nONMe9Jy3u78a0fI+e0aTsOir7OBoNMKYTdIniGwyxNIPRYMB0NGV5aYUXLr/AmZUCw8GATrtDOPWpV2ucWl5RTYVypcxgMuazzz/nxq2b7B8eKNOwxWaNteU1FptLNGrSgLLotruM+yNq5TKLzQVWFpvMN+YoFgrkSwu4nkmcjNnYucmn1z7izoNPVGKBKw7qZkwgBoxJjGN7+EId3jui0IwoVSsYjs3O/YnS3v/ue9/gvW++gB+O+A9/8V0+ubHJwvJZprUpXsHCdFMCva8m4ZqqxzIXa2kMMOcMAAAgAElEQVS6ZBNb8WrwFfh53pH7V3HeSTBaBqieX39m99Vid7w95xIuthFpoBocptCVpy7JwCW46/L4+n20nQnrTsTKfIU3zpS54qVUtJjt/CobY7i93+ex5H639vH0kJdOnVWmeRs7Y3q+p5os9WbIZmvM/ae7HA59Vup5Lq3N8601g0bRo2r6HAwmbO7ssz2I2fAWceZXeKsZc37eYLGQkjNTQt0l0Fx8cmhJjJuEuAIyFUV8Fj+mlnQdSeIWWYT4ISiFGTpmYswafhoTJyLWE0XtntlCoktaQ5ZdhhbJ9D2LgJRGi8SDRaKfUBcKMVeTevK4ATCLP1P7zDwt5BqQxgvsH/T5sx/c5tHBDvPLi5x+yWF+vsJkMuBgW2PvsEdvmOCbE+WdsBIuMFdzKRVcivaQsptQ8gzMURdPM3A1HSe2JfRbAtjZLLvKmO1wf5tB+xDPdVhfnldJG8LSyGRV2esTh3M7TigMp0qxJI2IiUqzlEwcHdvKM/JjpW+f2A6TOKbrT2k7JfwoZaclUWhjBtMYY+4SZ195i9Xzl/Gaq2pSPokjDNfEtW0S/zfPCPRXcc799Z/zBISrsn62PsqK2e530A6mqbArvrQ9w2rP8YrkHJRz8WE/4PZ+j3jYY3muxsWVMg3XULjPmnkgPI/D5DyPs+GI2o41HoqFIianAu5VxaFSR+iOYh7v99nrDvGMhBWJrVnIUzY18XJQOON4E+xx3OWzJZpwNm1IZgBZ9iGgXZKu1GsSjxVgoxPweOeIoR+x5NmsNWosViwcXbqZ0mWX2I1Z3I0YwAgDUv5eXutsH/EMs8k+THmPkpolv3NQeYpPjybc224RYnGmarNcy1PJWdiGRFlkGbHPtDozkK/2oYXKnVEWimxBzY6ZJa9cl5gIjcDQGIcptzYHajF33BwXZ7Smgiuapkh16uR5jjMo1fI0ez51LJ4Dlcf70FUMmqbyKmNdZ38QcP3xLhu7HRqNeV5dr9EUB1UBc4EsPDoY1pf28ezzlfX7mQHRjKImWNSUDn+SLYqmyV5rxN3tQ44OxzQXFnhptcRc0VKX1tSfqEVT+zr7UNSt7D3qEgBqiW2GzpEP2/s9ttsTSAYsN+c42yyR11O0KFLZkOo4pXJR+YJHd0wVVdh+dqxmgw/1mUhObaIbytV0dwTbh112e74C4UsLdVbrhtIMaXHmeiruotHx9XP2WchzyJHRJVl1tg/ZlzH7nOQzFxfOiR9zvxWo6J72JOHSYoGFWolGXkd8ZuRpzJlJtOo5zSZugpdUk3bG1JV9KM+gGWVQziNTKFryvYpR054nOy18zaGunUSU/fUvOr/GZ5CGjxQjehadk4FwSzWq5Pvm2RFJPGFv6xqff/597t67ztzKEYvL4oytkS+K7i1QudJpltY98xB4rpOnQPhPXTx+ybd8AsK/fOCyNVkKZAPLsIl8i82dFk83dgmmDhWvghEZdD59SjAY89svvcF7V99UAPg/fuczPr93nfp8gz/8Z1f4vd97F8MI+dGffcrWw01ePnuF9WZROQG7ePzFvZvce/qQv/9PfkuBcDses7U94t/8yYf8i//tfSqFCv/o27/DO5dO01x1ODhs8clnj3FLFq+98QqFJR8/jNjd31cgXOLm1lbOYNhDHFfjzXeu4Ol5rn92HTMwWazOUSmWCP0BY7+DYSesXapz+vwabt7gP/3ZXb7//RkIX5xTDIn/HAjf3pxy8/qY5aXT/M5vf4s0dXhwf4tHD59QKtcwFCVVavkJpqnjeDb9dIhlCLl2gJPs4tgp1aJcl+T6ZxDai+y0Yj67tcHmIQRGmYk5jzOjtXqGxkIxT6VYJB6PGfWG7GxtMx6OWFlZ48UXr1DMix49c352dENNTZtzC+TyOarVqooMu/fgAT/+ycd8+NGPOTzc5czpFd59+11l7CUu9oPOgG6nSxIkLM7PcWptjZXFRaqVCp7rEspEzjM5PNzmw0++y527NxiHLXJ58W8wSCXrOpBpd4LjeEiE89F+i9x8oJIIUtNg4/YAA4Pf/a1vKhAep1O+++P3+eTGBoVyE78Rkita2Dn9SyA8Fr+GXysIl6vd8frz3MX7S/4UX/xcNPTiKC+fiaMXCPopw72Aw4/a+N0hq1qRFxsOzWqBMzVomBquDnuUubfX49bmAXu9ifLFaEgetukwGE3Z7SUM05yKrlop+rjlOdq9MXcfPiaddFmu5vjm2SIr8zXWap6q4Q6O2ux2J9wY2gR2gUuNhEurJU7N58k7orbXlelfLAZjaYxDhJdMFNU6leIz424TGAZCT5fvrS5TX4ndkuzrWNqtGjJAGhniLyAlv2rBqs9MagylP5f1O8pkMHJfjOEEwI6TIMtskFpEadMzfXh2uLNnkWbLMeiNkgp7B12++8EDDkZdzl46z4tvV1hdnicORxztGuzttzloj+n4LVI/Jjd00aIpUeDjaj61vKv04/OejaNpeLqOp2q6VDW72vki7V6P3e0Nht0jivkcp1cXqJRKym9BvUR5XarO0jBTnbwkCZhZzeOrFEhpsmkM+j6DScBoGtFJDUZBQNcPaEmxpFsMQ4OjiY1m5cktvcDa5VdpnjqLM9dUx9uPYwzHwJE6U4Y5J9vXOAInIPwrQfh3No8UCH9+SKruS2dJuebOTrg0IYoSOiOdzgi0YELRs5kr2dTcTF0RTCbPOpORJiAo60r5YrAzK+KEKjLrVanJYBwnCszotqs6aoNJSLsXMBiF2GlEvZxX+8hLJl8kZhqyMMwuqpKzOusqyIKR6Kk62SJx6VVaFiiYFr4fqrzaxLMUqGmFCb2er7JUq8Q08i5Vx8BKfCKhrIgu5Ph5EwMjyagqoTQN9Mw4J5TO4mwfecPE90UjpZN4kqCtcSgd55HQ2iwa5oSylVKywZOiWNNVBy4Wd0hVbAnlJzPhSLSQRCVYCxAXN8lE3YRlIOX0OAwYGp6iAG33QjqDCYZp0XRCqq5O3soAeyLPmJqEmv3s2AvgUpN+oT6qV5+N9FV2ZprgaMFsgG7gO3k6k4CnR0MOOhOKpTJn6w5VR2JvQnVLUnnVP70PoTBlBWSsmgnyycglPlY/KzopkzAgTBNGdl4Zm+wNA7rdQOXZnq5aVOwYogA9DtSxkNuX30e2D0WdetZVUlBW7cPVs0aG0GcPYlt9pzpTKYbGlAs55jxx0vTR4wjPstV7kMZJoB/ncsrRl09RDpc+ex9KSSSvRF0UXDNSwN2PEo5Cm+4kpBca5HUUPa3uJbjJVF1APcdhGqfqsZINrHxG00R934xUx4zlYpsdK7llve0UR49JDYtxELE11hn4Kb7uUS4EFD2HgvRApjLNF9MTuWinKrZDuuL67GJsx/J82f7kOyPfXWkw6YrrkeDo2QVfms0bvYT2METzyixOHp9Mwr/GZeU39iGzIi0732eNpMRRIFyoeAUPet1D7t7+S+7c+REHB5ucfmGo3GY1PcX1IIymJKkP2nGnX1Vk2VsWHbhyRzsB4b+K74A6tGmMEIdMXWKfCgwnMd3eSGVte0aOeBRz+PEj4rHPN195i/def5Ojoy5/8qcf8fGNT6k2qgqEf+tbbykQ/sF/lEn4Ji+fu/JsEi4g/Af3b/Ng8zF/75/8Ft965zJmOGRza8i//dOP+Zf/+q+ULvsPvv0N3r60TnUh4fCow6fXHpMrO7zx1usUlwJ001TRVt/7zgN2tg5ozq9g2AMcV+e1Ny+RN0rcvnGbqB8xV6wwV2sQBSP6o0OCaMTpK/O88NJFLA+++537/MVfCAjP01ycUzXI3v62uj7Kz75qEv7ofsLK8hm++Y1v06gvMxrEbG/vMRxNGQz6dLtd/EBej02u4HE47JFKszbqYaQHKsc870VK9ysgOdBr3Hl0xIc/uUOrb+EU5tC9eaVxleJ/sV7l7MoiiwsL5EyT3a0dbt24xfb2Do7rMTe/QKVuKuA9V61TzhfU5Foox6Jx///Ze88mu64sS2xd//x7+Vy+9Ik0yIQHCNCCtopV1T3RU62ekRQxH2b0a/QD9AsU+qTQhNRSq11NV5FEgQYE4QHCZSK9fd6b6xV7n/sSIIsVXd3NjiJbuAxUIZHvXXvuOXvtvfZaBML1kIF6s4nHT5/gN7/9BCtPH2NifBTvvP0uZqam0Wq0UDwowbEdpBMjmCiMMghPp0aEQKLnYWD10eu3sLr6CDfufoxy9RDRhIxkyoCiyXB9G33TYtErAuEk+FerNGCke4gm4gwont2rwrVcvP/W27j83inImo/bq49w6/4W+rYCe9RHLBlCOK7CVtpwKYZTqZBA6yXZOv0xKuGiz1dsLwBwnps4AnnhtRS/N/wQBn1hvaW7CbRKHZTWK+g8riITiuBsroDzY1GuWGfVLhyF4gIPO9UBHq3tY+uwDuhxZPJ5aJEYNmp11LsD9IwUvHia/a3HexVk8+McK+xub6J2sA3F6uL8eJiZo6eOjSGdTKDfH6Ba7+D2oYOD5gBRv47Z8SSWFyaQz4WhaCqHuZRL1WRS4ibfbTMQSotwDz7NvY5KnxMN5CymxlO0AN8CvILk/QT/kunXYr6mhiJ+dqTJ4QrhNRIpowIM/ZstUVQgEq9BvVtM+y+qmQeVcPqEhTD2Dqv49RerqJktnDh7CqdfT2BmIgdVsmF1kmh1Bmi0LDSsKgbdPtr7TbRrTVTLFVitPkKSiohuoBCLIqIpSIR0pMISwgaxgWTYWgrlahX7u9sYtGtIJeOYmxpDLBJiYTe+tkCxk6r5MjRIjoGWZ6HT76FmdtHt27BsB/VaD+2ehVbPQoNSa4oKmzzaNQWqEQb0JBwjh1gqh+TUSWQm5hHPjEIdSXMMZXkuZE2GTvffoWLKy+0fvwMvQfh3gvD/+csnR/j7qHI5FEgI+vXYvJ6Ua10CUgnAj0F2epA9m4FCSCPhHcA0uwwACAJbigAWBPYY0LBgAr32AmDwHxr4DvUMqpCNCGRFxYAoIn4Itq9DcfsIKQK4Gm4PLnlaMpAUE6wALoJeQsGhS3+oik1VThZf8BGRdVYAtV0fDr1cqoqeTJTzCIPUyKCHqAREaUI367BdUicl4CXKhoqnCRDOqpQyA3yPQCwdI/AcjMoGbJtAuATbCDFdpeU7cIwMPDWMiFmH7nahe31OLND5OtRXwiBc7Ieq13TOLgGvAIQzeGUQHlhGSCID19fiUMNR1CnLR5+VFMTcFlcwdM+ETgCZYK+kwpGoh1NMpAQIRbqF7rmothPAHQJ9Aq9mAJDNUAqSbqArh2A6RP9TEfM6UE3y0xwgoSsMKEmkg44xfKbDYxCwp+OLJ6EyCOSj+QPYpIQp+ehHRhhktokmK0ehKSoiLtH8GpCdAeJEeZNUpgd9+xhc8SYGAiuyCpVlquTTMQyFkhD0XQUtNQWHzlOOwHOp+uEj5g6gknKtbSIk0yKm83Essrzh0UuglSZWQdEYZnx5LPsBeKVkCSWR6BhKkpMtfRjQnQFCqowwBtCsNnzX4ko4PSdRbRcBC41NWlTJy1J3ZT5HTlgwQBZjgZIp9Awoc17x43AUA4gk4fR3oMsKQi6gEiWSrpmsUODCocCdlT6FD6bu0jU5UKgPVyL6oMiaD8ebRsJsdO80HVU/jp4nQ41ncL71+CUI/8dXlR/sJwhIs3OXRKm7IOFGNB0K0CQDKkwcHmxj9cnnODh4AsvsYHR+A6OFHPfP6WEPltWD65JS+bAH8Zv9LOK9+362l5Xwb91HFrty4JsiLadrJGinw3FondVgIASraePg+irsTh/vnXsdp6cWUSxW8dd/fwu3H91HNp/FL//zBbz3/qu0egk6+jqB8JOYLUS5Eh6Wovhs7Qme7W7g53/+Ft59fRmK1cbeXh//969u4X/7r58hFc3iT9+/jFeXZpDKO6gwCN9EJGXg0usChJNtT7PdxpXfrGFrYxfZzBjT0SNRA6+8egoxNY6VxyvolHpI6jFMjU/C9waoNvbRbFcwf3YMl16/AFnz8PHHK0xHJysokRQSIJz0Bb4LhJcPHeys+cjnpvDGG29hcf4M4tEcqlVSeScKeptBeKtdx2DQg2UN0G5ZTL+VFReu0odp9zEwO1AMDTolTQcyVla2cf/+U/iugcnCBCby45iaHMPM1AQmCzmMj+YYTFN/d7FUxrO1NTxZXcdhsci9sql8BPlcDvlcHiORGAzue9UxPT2NeDzOQIuKBo12C/ce3Mfjp6vsyTwxMcG/bzUabOVUKBRwbHoKmZEU0qkUFzy63S5fV2ewjc2tNaytPUWjs8/97HrEQ5TYZFSxo6R9d8D2gCEjwu9+rdyCOtJFIpUEFBlPbx+i3+3jvdfexFvvnUIkpmOrWsSN++vY2CnDLqhIpqOIJnV4eo8LFURJJG/wPz4IfwFsH1XAv5uOHnNiMDsquwe45TgqOyVUt0uYkgeYzCVwIqthISlzRZZihFW9gO2+j+LKYxxs7kCyXYxMnoSczOFJvY+vOg5cw4B+bBahQpor7Nl7q/B7dYQVH3nVxKDdQu3gABFNxdTYKE7OzWK5kEJYlSH3ajioeNjeLWO1WIEfDmF2aQnzSwWkk8TM7CGhdllDQJaolk1VXhm+mmYhR47XRaWA42+Kj4XgoweFaKOBSKWmxCAF7UmsAk5tShTXeD7H3zbFV6RMHvyO9qVKogVJtP2QenggvEc9oUfb87+3dQl7pQp+e30VfQxw5sIZnH5FxeRoEiHFhu6mOZaybKqy1zCwTVRaDXRqLqrlJqr7LmqlPjrNAZwuFS5UJBMRZFIKkskoojEVsU4C9XINlYM9+HYf2cwIZiayDMaJveW6dnA9LhzPx8BXUXZjaNkdNDttlHsttDt9mJaNSrmLRttGs2tjEEojPTaOxNgkCrm0SFaFElAiGcRTGURz09AiSaihCKQQFQtJv8OFrJJDAVHx/8kiJN/Povmj28tLEP6dIPx/ub56lNsaUpRF/kt4scqkokvAmoQ4XAK6cZhuGDA73H8sKq99uC4BB4fBK4UNtjwE4RIM9uQbAmMBBBmaaQYs24ZNfn1qiPuxLNtHlwIMKQTVG7DPpgHqiSHlQwJxQwqSADQEImkh0ChJQGqFJGgSVMIJ6GgkSysgOSxVZ9pvR/LhqFGYnsIgnCqKMaIBuy04BMI10WMjQLgKhfprOA9PNG1xHFcR10ThreaQFQ+xBjSYVHn3PLQ8B301BU8JI+m1EfYH0P0+VIesPQjmUVVSNMsTKCPQSkeg/TNlhj03CYQLYQyYXWiGDscn/9EIFCOCpqehT9cnKUj4bUR8k4Gd5tlMf6b9O6BKeHAHAqENIuXT78R5aEcgXJdMBshcpVZj8FUNAzUKixIisoq432GATMqfcZ2Oq8Gk5MZ3HEP2aSwMQTjRy0U1VnK6gt6tyGjrcQaAHfq+QiBcQ9RrQ+nXIbtmAPQVrlK/eAwCkJzNpRYJok8F0FkkezxoVNEncC0paKopWL6CHtv4dKDJPmLeAGG3D8mxoBKxQtHZ5/Q5CCdmwBB4CKBNd5DguaiQ0yI3EBxwVUNbSaHvSuj4GsKuCYPovLIFw+3Cd0i4iuycqCdcvBM0Lul+aL7JQFnxpG8AZCKv84ilSnkoAhcKSm4UA2IeGHEY5j6D8AjJY7mi+k/nZNPiwMkomcG9AOH0/jrwZRJQIXuo5yCcxq4qe7CoOmqEUEUCTcuDq8fw6mD9JQj/0S1yz09YgHDBemEfX25vCXHPDqmNy14flfI+Nte/wu7OQ7TbVYwurKMwmucgQw95sO0Be0kr9JKIOsgLd4TaXX5X8Oefe8tegvBvg3BKyDqQSB2b/pPC8Pn9VdDrkgJ4DE7Hwf61VXSqTby5fAHn55ZROqzi//27m7j98AH7EP/F/3QJH3zwOgll4Mu/v43dtW2cWzyFmdEI94SH5Rg+X3+Kjb0t/OzP38Lbry1BNlsol2z8JYHw/+MK4qEcfvb263hlYQJjMxrK5Rpu3V1HOGHgwqVziI2ZUHQN7W4XVz/exOb6DjIjo9DDPcTiYZx75QTiWgLrqxuo7dYRho752TloqodiZQf7h1tYujCJy++/BUlx8NvfPjsC4aTiTgvY4eEe9wCT6vK3K+HVooO9TSARz+H0qXM4deIixkbn0Gx2oNP6ZVnsAtDptlCrllGtltHvCHVvDw5sxUJv0EW9U0e720G310OraTE4aDV7GM2MY/HYAhZnjmHu2DQmJ8YwEo8iHNahUcXSc9G3bLQ6HeyXKtjc2sb+4SG6vRqSiYSofhshhENhxKNRLC4uslAeM+ooroKPcrWCtc0drD7bQqVaZmow9b0T+D5//hxT0YV1k49Os4VSqYR6vY5K4zHKlUN0OnUYUZfvt6RZJB3DVcveoI9Wu8/gJByKAp6G0kEdeqaH3GgeejiEJ7f20W608ca5V3D5/VMYycTRck1cv7eOG3ceYZBXMJKLIzEShm/0ub+cihDgBP8fpxJOtV3RaPMC4A4Ykt+ojB/9G2DYKvxBDLXiAAdf2wzCvaaF16eTOD4zisW0hIIyQESVILWbuD2I41l9gPbuGmBaSMWikFIzqLoKvq6Z2IhkEcvnEJ6dgZYKw3Ns6Nfuobq9wsWQ04UoYrqOVrWKZr3NYmQT2QxOjyUxnk0hzaKWEU4W3d6tYLfZgZZIYWahgIWZPCZyBtJal1kPJGxp+4KxZiEOl4ocHtl6Ub+/w4lTn2NwYW0mMwj3mLjkWTIrejOYpsIagXCKDR0PA9OCaRGjglpK3KD1mzzUO1xVpuq6TMUJ/h4B3UD0iZcCwUikrao4qDTbeLBSQTQbwRuXSchRxnguCl02oVsJFl10XRmm3ITHMbQCZ6Bi0LPRKEs42KmjdFjH4U6Nez8ZI8gWNE2BpvmYkMfRa3fRbzcQ0SWM5rIYzcQRDmksEmiafXQ6XXS6XXYlaPQtbLQ8OBr15UlwDYrTNXH9bojbFPcPG+gYGcwtncTc2QtYODYLheO6MDw9AZ2Ad3iEiyScuODWFhp5XiDxwyqF/9xl7/9n33sJwr8ThH+83hX29S/OZdw/Jegd1B9FVBfqKaJAqWSr2O+48ActZJIxFNIGDM+GZQ5gUEtKAPnEoBVVyoTJDYkCvIij8R/D0MUE4Ljc90svOtF2t/pAzVUQ01xENIl9FxOqB0XyoXJ/StD7wWBVVGPSfdH3QYuDTZYjDHSISelAVTX2FB3Q/h0fDdfHvu2j4fhIOBYyYQO5iIKISguzC5cBpOjJVggIB3T0iC2xfyhNIN84xsCBrutQdRUDRUbX9FCzXOy1SJfUwHjIRjpM1+HBYH9NCoqH4E6o5Q4rk5RAIHo0gXDiIwmqug/FMREKG7CpN8ZRYENBxZJQbpmQZBWFkINMSEJMAwyJrkHiCirtSwB9Og5NbMRTGlLFGRpzfxCdg+z2GOjLuoyap6LWdlDquWh0HcTiCcwkgYTiQHFsBuIEKgnsfvMYQ6bD82OIKrWAAgY1MVMPMim1+irT0eu2jHrLQiIex1TCR0K2IdnBMajPKTjGsKddHYJwroQHIJx7wsXEzXR8ScDlsmug2XNRt2RoqoWwpiCje8joAOkIqp4vWgPInoJaMIYJomEl/IiOPrRfEcegXiZJ1fn6K56OWsdBpe8jowFRQ0Um4iOp0WLmwTJtcZ5UOec6RpC88UnEhlobXqyEE5V82LJhcZsG9f1tdxVUOxY6noZTUQchTWWdhBhz8n14jsMgnKhpTEf3hN+p5kqwVRt9fcBAX5RHKbkjnpOuAj3K5Coa9mwdB/UeWo6MV+2dlyD8R7xEkvgQ+3O/CMK9sAjGPKqyuOj1mgzCH9z/DGvrT3Dy9SoKBerBBUJhCY5jMgingP53N5pJKFX7/WwvQfg37yNVusjLmNYfbnd0FTiUhCN7HMdAIpSC3wf2v3iG2kEZF+fO4J1TF1A8rOIv/+o6bjygSngO/91/eQ0//ekbkGWio9/E3vo2V8KHIJzA/Ofrq9jc38aHv3wDl18VIJysvAiE/6//+28Q1fP4yZsXce5YAceW4iiXq7h55xn0mI7zr5xFZLQHLWQw4Pvsyg4213eRTuURivURi0dw4tQCkkYSm2vbKG6UODG4vHgcIUPGQXELm9trWL44hQ9+/j582canV1cZhEejEYxSJZxAOFfCHa6OfxuE9zsaGkUdnZaNbLaAC2fewvmzb3LlTZOj7Gkv/IjJwq2ORr2Cfq2HRqeFeq+DnuTyutqyTZQrFRSLJe7F1iUF+XQGp48v4/jsLMbTaYzmyTItSrJUnBRgRX+VEsXEQvLRNi3sHRSxd3CIjSePjpSfw7rBVex8Jot0Oo1UKgUtHOL5n2IT23Wwe1DD1Wu38OX1z7liH4saOHN6Ga+9dgmGTs/dQa/XRbVcxsHBAYPwgb2KaCzEfeGyNoBuqEwbp3efAFOn10ezRdV/B+FwHK6lYH+ngnB+gPHJCaakr9w+RLPWwCsnT+Od908iXxiBY6i4fncNH/32Ojo5BZl8AslMFAhRYu4HAMIJdH4rKThsUxRv0lCk7XmlXHJMqHYee+stPP6kjfpuGUk5gjeOhXHxzAJOTWhI+wPAttA4OMSVXR+rFROh/gEKuSS3Rq50VdZFKsUm0Jw8jfT4OORMHI7bRr/TgnLjCaziGjS7g+W4g5F4kuOrncMOXNtGRDVwNm9gcXoMC3EPKZ3EVT3caWq4tVXGbttENB3D8eks5goRjKothEIGO0j0PB2W66PaB49p27bZ491xbAbiIVYtJuDtEvLmMU9q4SSCprB+B8XyAogTC5PU3Kkq3Bu4nHjqmRZsi2JnFwkSWWIArkBWdEjB9+i4Q/YmvQPDeGnP66PZG2DzcICx2Rze+eBtnDpjYyIXRkg1oXWpCEKJAA1eqMfXYxKop4Zt8uc2o2jUbdRqHezvdNBudZlxUyk30Gw2MDD7yLkpOH0T8Ex+FoV8FiNxg+cFxybHDUsk3CwLtl3ZnnMAACAASURBVOtxXFPxFahxDfFUArFsAvFYIngnc3jybB8PHm1g345h8dR5nH79HczPLvC1erIGVyYLQoXt2EjPx6U4i/vkCRtRD/33tfp9P2voD38vL0H4d4LwgSW6PL7RE85FYDKil0SvCKsKAqTF9ajt4fZhDW6rhmMTBSyOx1HQCDj4YPOaQBzrRbU3bkMZajrwgcQP1LtCtrLsjxqA6Xrbw/2yiY1GHxHZwuxEFhNZFWlViLJxTTI42aEoG/0YeUEdnUXTGPRRNkFkS+lnRxPa5Ft1G/cO26gMHEyENSyMj6AQA8KB2K+QqRhO5YEwGwHVoQo1UX++fQyi69AxVMpuA8+KfTw5GKDryJhLyTg+GUcmIkCf2J5TOTn/Mfx3uh9HXdwCPLPYGalZkty2L1QeOybweK+Htd0aFD2EU5NRLBbCnLBgO90gqUKJiSMLi2FBi3cY9PoPfWvpHFyfe73ou10FqLZ83N9s4KDSRigUwevLaUynZJDgskYBPj1GBn3fcQwGAOIk+GhDGw36IVgXWzJQbnh4sFnlvvPRfB5nZkIYjwmRP4lpPqRN8HuOMZx1hgmk4NYK8CFAQsmWsHPoYq3Yhir1mW50vKAjY0giPUHCn0FLGV/HUYdZoPLBSqTiM2y/MhzHwzEiS9jq+Xi21cV+Y4CM6mB+poDpLBAOLlV4/4r9vKCTxgsk71eh0xCVxec8D3HnKHVFw+5JxcXqThPVgYeLKQ+zk3nko4BKAuuB4JsY9OJeUS8YvycujVUfltDkOhp7gqMgFOXJPomkRe4ULazulbiiP+uWX4LwH/6q9nvPUPivBj3cNLcSsvYMuDYxeFQkwhJazQqKhw9x46tf46OP/g6XPnRx8uQyVx489JhmOzC7UGlO+J3t+62Ef5+3elixGfYvMqOLHBZ+RBvNBZSQpfVUzKAya3AwG8s1mI4uDSTsfr6O6n4Jb524hPfOnEPxoIa//dU9fHX3PrRQGH/+n1/Dz3/2NlTVxY1f38XWyjpOzi5ibiIKQzUQVSP49NkTbOzv4N1fXMR7rx1HRPVwcNDDJ9fW8F//+hradQ/vvnoBlxanMHHMQLPVwVc3n0I2JFx87QJCuS6DcKoif3F1D1sbezC0KLIFBTOzkxifzCEby6NSrODetQdQLAkXz19EJKRgc2cVm9vPsHh+Au//5F2oIeC3Vx/h9u3bUFUF2WyKJ7J2p4lerw1d15BIRlnBn2ZVAqueE4JrJnGwU4MsaXj90gc4e/INjBUmoespmN0Bz3O6ocG1Le4R150+as0W9spV7LRb6PT76FHbT7WGcqVM3aSYHR/DsalJzIzmUcjmMRKLQ1iTEzPQhu2RaKEPNRJiRtfAtlHp9FCqVlkt/vDBE0TCEYwkk8gmR1hMLRaNsaAaAW/qrTZJZVkjN4Ikr+l3vn6Gf/j13+D2ra/YUGNpeQoTE2OIU3ZdAnrdLnZ2dtDv9ZkKH08esgc4AXHVEODAo35eRYZt2ej2LPT6VEAh6mwY5sDH/l4FeqqL+cV5hKJhVLcsHO4e4NTcPM5fmsbi0ixsXcKNe+v4+Op11NMqRrJxJCmAIRBOtoNs4BIKFkZKslPllcbpgANGnm/+FbdvWpSJBZr7mznZItZNfu8l8jenSq4EhDvoV8LYWW1i77qExl4dWl/FqZyCxWPjOL+Yw2g8hEqxhM3H61jfsaFoKRTGdIRGImjbHXzR9lByNTiTp6BOnkYul+MWw+7eOioHu3ArTRzPRRFy+9Cqq8xYixohtKwQDg/20e90MRtyMDeRw6vTSSwXNER14OEgg682a7i5foBivYORiIKzc+M4WUhw77/n+IEvdxM91mci4GkzgCcwKAs7GQGKh63RQWt8lMSDCUQrKms3UGWbng+FnCSSaxIl3XaYLUEaTQTCozAhG2FougFJDXH8QhRvSuyQi5BGtpIcPFHV3UFT17BfqWHjYIDcZAof/slP8eZlDYW0jpDSgz4IxgrpJmltwSx0w/A4WBVtU1Qpp3HabCnotH2USgM8uFfCV1/dwcFuA+1Oi5knJG6ciocxPTmObDIEc9BBr9tiDRPu/Q+HWHSQilbRhI5YLoZ8IYeR0Rji0Th0TUfYKODh6iGufnEfG+0o8lPzOPna+4hn5tnznYp7nqxCN8KwPA82930HnumBhzu1cXJo/r2lov8VX5gfxK5fgnCGHN9WR/fozfpWJZyDdYrZiMpCcX2gkm5ZPh40Pdw6qMFpVDA/NYaliSTGdVFN1VkIIgjuX+C2k0XAN0F4EFjQgdQhGBSBXrXl4EFxgLVaDxHJxNzUKKbzOoNwIfIsestpE8rf4ntGINZNvySV9OASBOrhN0VilXb6zkZ1gPv7TVQGLibDOo5PZlCISQgp5M8poM9wGypMCtXtQFaassyBaxYfamjLRrRisigDsHLQweP9PjqOgvmUguWZJLLfAOFD1oAQ0DiitCjCwXHoDHkEwo+UKQFTkdA2haXUs90qFC2EszNxHB+PsjAYPYMhCBcOj0L87eiyGBGLf6c+9iNZE37Y4pZ2FQnVto+761UclEjQJoQ3T+YxM6JAcX1WnR+ywWjCGvYfPc9eiIVQPGmRoBDtS8/Pra1IKDU83HtWRLHeR6EwirOzEUzEJO424+sIHvF3HkPkEp6LQw1pQUdWXBJKNrB14GD1oEFETkyM5rA0HkLWoL5oWoWCfVBgFeyKR+RwXwEIp/slVMefm68IBokA4SubLVZgJxB+fG4cM1lSHqZsqbiE4WeH+REeywTC2RKPxqV4D8Teh+NP3ENaWh9XXDzdqqLa93B+xMX8zBjyUVmAcL5Hz58dA/0gGUYDnjQSHC1IBAS7Fk0clDinsSyxTNuNgz5Wdg/RhY4Jr/YShB/NAj++v/Bo4ndjqI5OGR6d6YYkLxjRXBZm21i7jlu3PsLXD27h1OU+lpYWGYS7fg+RaAiDwY8PhPO8FjC3eO7jVqF/XVDwfY8QAcIDhfRgEiQ6JCflXAO6ZwgQ/sUGqrslXD71Kt47ew7VUgO/+vUjXLt9l60P/+w/XcIvfvEuDB24+Zt72Fp5xiB8fjLGIDwsh/DZ2lNs7G/j8s8u4L2LC4iHgIPDAa5c38Rf/t1XqJdNvHHuNF5bmsH0fBjVehNfXHsIOSzjjbdeQ2xswHT0ZquFa5/uY2tzD7oaQbagYn5+BmOTGeQTYwzCb169DdmU8NrFVxENq9jYXmEQvnDuOQj/9LMnuHPnNvc0pzNJXqq6vRa63RaD8Hgiwgki17PR63UALwxNyWN/u4J2s4flxYs4d+pNzM8dR5g0QSjxRH31usbaGQTOvG6VwUezb2K32cZBuYSDRgvNdgf9wQCZWAxzUxMYo57uZByJaIwr4wppwdCrxCCc9F08eKqCWruDSq2OYrONTn/AlfFox0IqmcRoLo9sIgWVWvs8HyFDtOFV6zXuB5c1FbnCKGKpAvbLbfzmo7/Fp59+gk63irHxJLK5NCJhmZMSRKvf399nsTbqFR+f7MAwNLYjU3SiaFM/rAWVquu2g07HQr/vM4NCDUD4HoHwZAdzC/MwIgZa+z4O9w5wcvYYzpyfwPLJeXghBTcfbOCj336JclL+/SCcM8vU4iLYhwTCifH1fVkX/r736hsg/AU1dKIak8CYCKmoUEB/hLe5rbegWVm0Sj6Kt1RsPtpAa6eJHNqYmxnDmfk80nQ/iOa/R+JhYWTTk0jmdVStNnYbRaxGc1Cyk1COnYGWW4SuKBiUi2hvraBbr2JubAqvHZ9EKiShv3kPh7t7aFarUCI51Gs1DHo9pO0GUmENp/IGzkyHkR8JY0uaxI3NKj59sIa1vQo0d4C5wghOke0ssSyp1dE1UG+10aWWxiBm1BQFmqqw6v+QmUEJB0rCMIVcBgzHgUJFIlnl9lL6d06S0E1hRyCaL0VRRYRbHgynD4/ZqVQV1gUV+yixIfSFJKq2Uzuca2N/YOKwUsN+HSjMZvHzP/0pLr8bQiGtIaT0oZtDEC7BVVsieeNEAwtNYvBRQktEopYdh2nqaDR8PLhbx2effYWtjSpKzRJT86mFLqwBuUwaiQjFlg4nIoghE0/EBdMkk0Y8HkYmHUIoaSCRiiGcoHtFrZE0RtJ4ulbGlc8fYKUexkhhGsuX3kUkvcjijJyccH3+O8VTDllDBTpTQhOP2KsCKbwE4X/o6vcShNOd+h0Q7nvW74DwIRgg6gUFM0pgd2M6Jh7XXdzZa8Bpllkd9ORkDhO6JlTLbaHULEYm0UwEovPiQyhGmaQhKiarBaq8BmJRHGDIqLa7WNnvYqfcQxgmA/3pXAwpQ/RisE/aCxCZKTZDGEnlPwIckoCerF4+RORMy6VuW2Cr0cDTrTrboU2FQzg+OYZCXIVCJV5GL0O1w6BMOSy5axpb/hDgefEY1H/Ls50nwZJl7vNaLZUECLdVzI1oODGdRyYkw2DPXeGjSb3f4sUmf26RafNJ0C4QZqPrYrDGYhukUiwCyb5EFgo+vt4uYXW3ClkL4+xMCsfH0kIx2+9z/48AcJTTp2NQhlNMJORFTj3QfB4+Pbth4sTijAvNj21oqA5c3F3bEyDcCOHNE2OYGQlDId9Kmaj7NBkRxfrbx6DnQHQ9erbc/Sz6oHlgEc1JAM6WpKHctHBvbQeHjT4KowWcmU1iIkrCQ2S5PuAFlK77m8cIng+DcAEnqf9bjC1Bt2dhOsgoOTK2D9pYOahDkXoYL+SwPJpEnivhxDGi7wiqFgN9WmokCigCU3ifsvriGNzPzZBY9GBTrzY9w82+h5XNIvbrfWRVE8ePzWAmEyFlA+EVzp8NrNBY4k+MAJWOwelo8sATz0Ncz9AShMYj/buKJ2ULT7f2GYTPjVmYm57GaCQCnfQWuMou1GLZgozGDeks0G+YskHWcwNhUUWfpXeTBVZo9bUATSyQXx208HS3iI6kY0TqvgThf+ja8gP8nEw0Znr3OLgZ0pPo3+g/0gxoolEv4u7t/4Ynj7+AbXcwfqKJqekJUQn3Ta42Wja5LwSZsG9Y/9A88SJn6IdzEyhApXVrWAknAE5tVS8q+/5wzva7z4TBNlFBgxYbFu1kRgMVn0LQPAN+X8b+55uo7Bbx1slX8d7509zD/NHHz/DZjTsYWBZ+/h8v4N/9uw8Qjaq49dE9bK+u4dSxRSxMRaErOnTfwBebq1jf3cIbPzmNd16ZRyIkoVxxcfXGJv7613dQ2u/i3PE59gmfWx7B4WEZV67ehx5T8O4H72BkWog6kTr6tU93sb21zyA8P6Zjbn4aE9NpFFLjKB2Ucf2Tm5BN4I1X30AsojMI39h6hoWzk3jvg7ehhiR8+dVT3Lp1i+enkXSCsUJ/0GEQTkCUQDgliKgPtNVqwHFVJBJjaNYGONgrIRkdw9z0GRxfOIGJ/AJiYap+heC5LjRV5cBaMpugUjOfd9/Ezt4etg+LKFaqTGel/t10Io54JIL8yAjy2QzCus592iLn7MIhUVl4MD0Xm3sHWN/aRq3bh6obiMTI7mqMe8KzI2lEQmQPZsPs9jmhTf7ha9ubOCgVoek6JmdnMDG9iL6j4MatT/H551ewvfsE0YTPlHwj5EPTFViWicPDQ65Ykpf45FiPLdhIvIuoelSppAq9pobgOD46HRftjs3LnKEnYJo+9nbL0FItzB6bhRE20C+pXP09PjGBk2cKOHlyAXIihDsPtxiE70S8HxwIFz5UL9DqOMQU/c4kIss/MgAXCTn6+0Duw3CSMFs+6l8DGw83Ud2oQe30kU4RWyEGXZE4UUItjJN6AqPxEdTDGp426tgx+2jOnUB+ZgHG6AyiSgTdShX21iYi7QYSIQOX3n4br55dQjYZRWnta9y7dROP7t/jOIYo0+T64rdKMLttZMMKlic1jOXiaOo5PNyu4cbDNWyXOhyXjFAiKJthO7+kEWHLOqrI+pLJazvNazSeVY3GpYp6uyXYh6oKRyW/bxoTpAsjxH95XiQWA4vk0hwp2i81VcyPYmwL2zLZsrl1k6wHey7FUoLdEIlE4Ls2PNuE6pLtq9DPOaxTAkv4pU8sjOJnf/oh3nwnhEJGQ1jtQyUQHkB8V2lB8hXIVgKQ+xy7MDDnGMYF5BSAFMxBBI/vD/DZpzextlZDy+gjmiAGD8W4JqJhAyHS3jFUxGJhFnBLp0eQHEkiHIsiHlIxFpMhh1yopGGkDdgHmT3RlQK2N1u48tnXuHcYQig1ivkLbyM5dgGhSIQZKuTio+oaOwgcrSXCOCqIy4dtsc+Ldj/0deWPe34vQfh3gnCP5Fe/TUcPKnIMwumFJa9mAKZr4WnNxb2dFpxmhUH40mQG42FVADmH7B+CAclm3UFmK/TcloxFxoKaH/UWKdR7wVk2ARqrHQLhPWyX+1wJJxA+lYshbQT9ugRWWZyNtsAAmUEIBZxE7yWhsEDYioGOcBZn5XJWCwc2GzU83W6g2fUwESEQXkAhprG1leD/CUDMG4GYQIbSJ09AFr8ioPO8H0YLrB9IudKkXmTfx0r5EA/3zSMQfnIqj6whQ8cgcGtkDe4AihNAJkKwzyrbzy3KKGcXmJX5ZkCxltCHjrbj4+FOCU8DEH6OQHghzQJzKnosISZAOD07Ie7GtlRciaaMuQDILvQjqzUymqCJlq6MQHjFcnFvbQ/7AQi/vDyG6VSY4W0YFNzTJmzKhsdg72tiCrBwyhCE6+JsiNJP95aPAbSgodS2cH9tB/sBCD83ncR4AMI19AIbNfr8i8cIfBmZhj1U/CaAQQkgGq8CIJMm+KEnQPiz/Tokqcc+4cv5JHI62X4Qc4MWNVq0qUefxhjdJ6EmLnjopJQvjkH7HIqm0U/cuw8NW6aHp5tF7NX7yKkmFo9NYzYTRcg3WceAA2j+rEgMCJks0pYlEE5idQTC9cBeIzC552o80f7EeHhUsfB0c599wufHiCEyjdFwFAZlgbmCTyrnDMODcSUEnVTSM5Ao+ULXQ2o9w8TSEIS7oKZfOq8vD9pHIDzvt16C8D/uivUvOrri6xzoCMtDSroJGxpS6qdkVbe9g8PDLdy9/bcol1cwNpZGZLSMkZEkg3BSsyCKo+fZkHlOHErxDqnpP3wQTsH3UNeEgsx/at/5v+gB/Au/zMnLwCNY8GNI5yJ4fb0wV8LRl7D32SbKO0VcPvk6Ll9YhNl3cPWzbVz54hZqjRbe//en8Mt//3MkkyHc/uQudp5t4Mz8cQbhmqxBdRXc2N1ii7KL7yzh8vljSIYVNFsyg/B/+PQh9jZbWJjI4/KZBSwsj2J37xBXrt5FJBnCh7/4CVJToqe6Uqviy8/2sb25z3T03JiG+YVpTB/LYDw9iYPdQ3z+6y85H3j5jbeQiIWxvrWCjU1RCX+XQLgh4dadNdy8eYN7uFMjpOwMDMwe09GpOk7iY/F4hAFErVZBpzfASG4MYW0EpWINVk+DLqUwmpvAyYWLmJmaw2hulHObtmXxPmgmJ2quzzoxBObbaHY72Nk/QKVSRbVaQ6NW4zV56fgyzp1axnguyVRc+j6tMx71RhOTyPexsb2HTaKJO0AqnUU6m8PCWIELGFyp5BiCkr4+VMNAr93G1u42DsslqLqOiekp5MemeT3e3nuM23eu4/7Xn8OXWpiaGUc0oXAyrN8nD/d91hnJjxYwkRtwbp6r8xKJdFEl3IWmRDjP2m57qNcHsG0gGs1wDWNvrwg12cTk1CT0kA6vGUG9XMVUJoPlE2mcOr2IcDaB+0/28JtPvsQa2Z/+Pjr6H6kSTqKjzOQKsPhQ2IieB0clispsAIpdOVVIz6kbRbvcRGW/BGfPhNV0oPRVGGYMvW4frVYHltNDciSB/GQWY7EYfMvEE0tHUQrDyYzDmzmBTCaDcDgCVA5R3NqEUa9gaTSPEwuLuHzxVczNzyEWj6J4eIgnX9/D4wd3sPH1TTj2gMHjoNtBtVblHuNsTEM0pHHEWW20mWXSASXLWQkIqUgEmWQC2bCOJIkgE1PT6gSpfLoBokJNl02WsrzSSxL6ZF/mk1grEJLj3I9Nx/coCeCRVwtRySl2cBE1ZO47D+kKSHeMEhmOJbNeT7vbQ2NAtrIei8JF6Z5QnE8aRTBZLJB0mxTJZSvglh1FfiaL9z58F6+/a2AsG0JIM6FYBMJFB7mjEB1dgeRGgoKXB1+h4pSISTw/BE1NwkcUa0+7uHbtJjbWDxEeT2NsfAypRAS6ZIvzJRcaEoiOhBCLG3zfNZ2KZSR46yNC0ZFmsrAdlO4RCJeVMezumfjk06/x+RoV6GKYPPk65pbfQmpkBJIqo2ebzFLxKDETJBC4tEFJCtY5GrJ4X6qj/2HL3UsQ/geBcFEFp42dtwMQLgC16ZpYqfq4H4DwuckxLE+lMTYE4S4B5GAPDH4FCDf154B1CMIZmJA/tUQyWgKgMAjvdvB0v4ed8gDhAIRTJZx6eIX9QlBt51P8FgjnfqhvgnByWGUQzlVqmnokbDYFCG98C4RTD/rzSngQeBLv/AUQzsroDHSeXxPBWNGzJ8EkoE8gvCJAeNtWMU+V8EkBwqkSPpT/EjVM1kJngEyTkMnQUPiEC39t8TcNQtCNwGsPBjouVcKLWNmrcSX83LQA4WS3pqEbgHD6PIHT4d6Gfu0EIIcg3Diqy8t0b8lfOwDhVcvF3fXnIPztJQHCaa8RAuz8fEWWdHgM8tGmRY+OMDwGqQUMgaf4vYCyTWgodwIQTj3hhQIIhE9ENKaj6wzCnx9D7IMg6XMQLmzeBEAeEvnpjGhMkXjdof8chJNPONnKEAjP66ISrvrCzo2uW4im0f/StwMQzucqQDhBczq+EFZzYQcgfDsA4buNPnLKAMfnZjCTjrJN2VBX/TkIp32I6yAQTj1dEpUpCITTOGLabJAAIrsxTlIJEL6yKSrhC2MDAcJDMRhky8aZWQ90Jc9BuLDV05mNQhaClCATarbcr3HEWHHh6zoL010jEL4nKuEFr/kShP9hK8sP8lOKbzAI9wmEk9AkAXESeSRg7QxwuP8Iz559jZ3tazCMLqanC0Bsn+l+BMKJPUGVEhZ4CzQkjsQTggToD7USPqSiszCRJHEwTiD8SNn3B/nEvn1SbDzIDCbBXqIE6TB9HYHmDkH4BsrbRbx54jW8cW6WBSauXT/Eb65ex+5BEW/+bBF/8Rd/imwmgTtX7mJvfRNnF5ZwfCbOYk2qo+BOcQ+rW+s4+8YxvHl2FqmIiv7AwKc3t/DJl6vYelbD+EgMb59dxMJygUH4Z198jVQ+gZ//yYesjt4zTVSqVVz7bA87WwcMwqkSPr84jWMLOUxmp7G3vY8rf/cpg/B33nobyXgUG1urWN9cZRD+zvuXoYUk3P96C9evX4dtW0gkyLpUgkl+2L0O00Cp/zmZjPMqUyweoNZoIlMYw1huDv2ejXbDR6NksU9wfmQWy4snsXz8BHIjJPIWKDw7wv2YADSt6ewxLMtodrrY3dvDnbv3cefOHfT7fbz9znt4//JrGM8moCnClojmbSpQUFWR2EuVRgv1RpMTttFECrFEkq2uCPRT7y61cNE4NDSdKcGUYGi126i1mrAcG+FoBNFEBrIWwcCu4NHju7hy9W/Q6u5iYWEWiYzOQKLb62BraweDgYlsLo/ZcVFCESwol/V1aA2g/m8CXq2Wh0qlB9N0kUoW2Krq4KAEOV5nQKMZGpReEq1aAyOGgYXFOM6cXUJyLItHq4f4zZUv8VQ1f3AgnECQ6BoTbXa8nJFoYWClq2k6dOpnppUxaE3pHURwuLmN4t4eEgMVo0kqvoxD7SWxubmNnd0iPNVBYTyP1GgMumeh3ahixUvBK8wjeuw0BplpGKoM1Xdhbj5G/WAfk5qMt06fwStnzuDC/HFEkiOktseK+c1qEYe76/jiV/8nSod7sHp1pn83mi1mTTjdLvqdNly7x0KE5Cvvx5Lomw7K9Q7HBvmRFHIRFVndQyISguGTvZ7Qa6JWZYt6ul0PB40O+o6DpmWjZproDgboOBYUNwaf1nzfZk2DkKEhpsuIRQzEowaSERXRSBhhg0C4YA+4bghdy+P2jGLLRLXZQbtnikSma0OXPaTDMtuEZeIRTOaTsCwbh00ZoRENr771Ki69o2NiNIqwZkG2AxBOxTC1w7GO7BEIF+xMn+gxQXHOtoleH4ckRbC92cPt2/exv1uFkU9xgmNqYhRRXYJOzwFUjScFdYnFCXVDZ10jQbp0gT6JzlKiiqrfvaM2Tb8Xx07RxT98ch+/uttFve8jN/8KTl94HzMzs0imk9wORGwCm2yJOSQTHEZueaBYkOziREPKj2JF+eOf5EsQ/p0g3CeTwOH2ov4Op1bFIkPG95RqJSrU45qMO7tdWK0yZqcKWJxJIMdV6qHeltjdEO7RT8kAmIte2+d0dJ6NyNgyqD8Slaba6uNOuYfV+uA5HT0bRkYRuUGC7GL5JMgqgDt9P2QFqlmEL8jaJWiTFX5Yom/JJesxAJu1Jm4eNlE0vYCOnmfaClWRKfQhGB900DLsoiw23xqXMmyi19KRxDFEby/9kg6swFJImM3HaqmMh/sW2raG+REVJ6YyyIaBEFeKRUlD6LcHFH2mo3vwVapKBt7nQW+v6O8VFWTa+rKCjkUgvIqnezVIWhjnyWZjLIGoAmiexb08Pk8SQc83L1ai2i4mvoCOTlTy4QggujpVjCChJYFFwO6tFbF3VAkfxUza4OuNcHAvbC9+5xikyPw7dPRAYI6efyBMIITZHNxb2+dKOIPwmTgmYsQYII0BO6Cjf/sYNGEHiVOmawelgCF45Uo/wWQZRQfYPhh8g46+NBpD3qAQjW5FoLbHfuNip2KUPKejC4AsrL2OcqJUeaZFX1Kw1SM6eg0EwkcJhB+bxkyWpJNELxZVTVgdPWAADMeNys+DgjiHLdjEOYuEhgisKJEhlPAfNRw83SoxCL+U6mF+egqjkTB0up08/GjM4EFB+gAAIABJREFUCqE30RPOuVpILtmfeRgoNF6FXR2NInLt4AYP34elSNwkca1o4fFeCW3ZwPLg8CUI/+OvWv/sM1A88oEmKl2f+1cpZUTVbbays7rYWP8Kd25/Ad/ZxPR0FNl8Ao5R5cq3qlHfoMOquwTa2efmR1QJJ7A97AclyuYQhAtl3x/LRv3DVMcRKympNpAkCb3fZFemuga8nqiEl7aLeOvEa7h4agyqauDGzSr+4co1rG1s4dIHx/Df/8c/Qz6fwt0rD7C/sYlzxwmEJ6DJKhRHxv3KAVa31nDy0gzeODOFkZgGy4rh01vb+OzmBtaeHCIT0fHehRM4tjCKg4MKvrq1itxEBj/7k59AHWmysBmJmn3JIHwfhh5jEL5wfBpzi1lMj85iZ2MXH/31FUgDH++9/R5SiRjWN1cECD87xSBcNYCHT3Zw/fqXMM0B4okw97daVh/9fpe9wgmEp0YSPHfu7++i2mogO1lANjUO15HhmRHUijbMngNvYCCXHsXC3CKW5hZZzIzSk7o6wWOb25dp3eXKNjFGgHK5jM+/uo3ffnYNjXYXP/nZL/Dh25cwGqVKpADh3CLGfbRCt4NE80hHdEAaHK7Pf0fMY0EsXVWhkTAWLcEBSDQMA5KuodNpo1gqodpscCI0FIkjlvCxs7eOj678P2h0NnDixAKMGFm6ShgM+tjdO2B7qdHRMaSj/YAqS8KttLRSIpeORarRMpoND6VSGwPTRTpFrSbkaV6BHK8iP5pnEG6YI2g3mtBtG3MLcZw9u4zM9CiePCvhNx9/gSe684ME4bwaewJ4C5aLiI+oCk5JNwKqlulwIsU0LfRuTMDqFaH4PUwnZOSTeSS1JHZXXWxu7aLR9jAylUB2dAQN9wDbnT24mo9m/jL89DKc5BxkowDV7MArbyNRe4pESMP5hQlcvHgRi3MLmEMMvhHjxP2AiGe2gyYJll3/Szy4cwOl3RVYRpyrzM/qFg62TZSLDST9Ik4vFHByfpzV+veqTWyUG+hZJibzI5iOA9NhE/lUDGq/A0UWFHQqzxDWtF0JVRtomSZKnR52mm1UGw3U+w5qVRm+pyIeNpAdSWBsNIvxTBTZVBTpeBipqIRYJIQwVbSJwegT8EzAdBVmmWxVutg9LKNSa2Jrawuq5CMW1jCTjWJ2ehKThTQWszo67RaebDXRl/s4ef4kLr0bwkQhhrBOlfOYaMGkQpVGIJyYG2SnFBTrqEDAf6e3UzglURS0t7eHx48fo1qtQEUMy8tLWJybQsQgRooP2SErNUdUumWBLSg5LGgSpMiegyd1iGMKSO1AWFeCb6exV/Lx97++g//rizr2Kj2kpk7j/JmLOHn6FGbmjkGNkPsNxUaU5BhqHJGmBMVoKmRPiEMOxeV+LCvLH+88X4Lw7wbhDml5B9uRmrXoDRG9NCIbRIOabC4e1jzc3m3BaZVBlfClqSRGw5QXEiIywyoeU2RYoZqAZ1D7ZTD+7Z5wATi5vihJqDUHuF3pYKXRQ9K1sDg1jmOZMDKa2AebWw1RY/DSCj9vquLKTC8TKteC8ksZ6yFgcxSqKkrYqHVxZ7+JkuljJixhaTKPQkxBnDPi9Gl6tUTcKXqyA71yUnNn7peA6kOgz73WrOgmsQ0a3dGnpRYe7nfRsWUsMgjPIkcgnNgCtFASCA/uNwO/o35toiGK/nghaBb4hBNI54lJQk9S0baAh1sNPNmvsI0VgfDlsQT3hBMIF+cjLOLEpVCqWNDshXo2tRDQ1ZEFA00k1LNtiwnGk9FTFFR6Hq5vlXBYbCBkhHB5uYDZkRDTfAhg8tjgXmqx+HGwGBxDCEINEyzPK8hEgeL750toyirKTQd3V/dRbPcwOjqKs9NxTMZUUN5UZfVZ0cP6nccI6OjioYl7Jcafy/eQQPihC2wd9gQIdweYGM1ieSyGfIimemLmExAWQjL0nSOZQL6OYBAE18H3MvC75z4mPi8F69QTTvYijQFysofjx6Ywm1UR8W0oZHvGwZ0A4aKaLu4VU/cDaY+hhzcFTiLopgDPhUPtDZKMr+sOU97JBu182sXC9ARGIyoMlxRxaTdUCRF75vHP7wBZlRGNVSisB3rwR2NacPlc2IoKUyI6+gBPCIQjhDmn+G8ahAc3KAiig4oKv/qBjd8fb6X67iO/4Hf7h5yajAhrALhKB55vwWPmistCOt1WHSsPr+Dr+18im65gaSmOSARok2+rQ1UWCuhpxLgMUp4rTw7fB/p/eod/fy8cVxa/Y+MASaSNjphSYsYd7ovG8XNfcqrmcx87a0qI94JFJgMqKiWuWDSRGSQ0F/kw0YHikvWPAsUJQ1ap31GB6Xf5eohvFJaJnmkhpGggB02ibor5nI4VJG6DBKbQihCkcJoD6BJ07q0c1m6OuCt8LoI49eK9oXnxu+/H73+WwsuXhU4De0mq2Ir/ZOgUYA5kFG+UUdou4fTEGbx64iTi0QTu3tvAX/3dr/D46QHe/PkS/sP/8EtMTo/j5ufXsPX0Kc4fP46lwghCRpg94x/vbmF9aw3nXz+GixenEIspcNwYrn21g6ufreDZahnpZBhnT87gxGwBtVoLd+5tIDuexk8+fB9apsm+vPVmE1c/Xsez1S2MJHMYmwxjZmYMC4sFjOfGsL+zj09+9Vu2Vrv85ttIRpLY2lnH+sYqjp3I4d0P3kIoJuHOyjpu3ryDfs9BJJxiMaX+oI9ut8kVrUiUxNmIYuuhVCwzUMjmxpBIxBickuaFPVBgDhzUig5k30AinsbUxBQmJyaQSiUxmp7h5Az1fBKViBI01P9Kz69eq+PW7Xu4efM2916//8FP8NYrZ5ANyzBUGkBUDSQWH70GCvoDE1o8ybam66UyDkpl2J6PXBQYGy2wLZIqaVAVFRbZQDku99YqIR31Zh1Pnj7BwyePUG/2MUIU+lPTaHdq+Ojjv0K9uYHTp5cQjfuIRVV0u23s7m1wfDYxMQFDbRz5FlPxYJgrk2X2qkG3CxQPm2g0OkinxhEKa2i16lDUKFP9IyyCqqLXNtGt+picTuDy5deQm4ji2WoNVz65gdVoh22zQqkQ7Cgl+CUohgLXIisswj4CPNHGUFhyuSXsn7KRjSYrnNNZe8E77wltk9/dfNiqwZoJEvUluxbHHWRfSwRlXQ5B9ZNcJW7XZNSqPbRbPcS2OohoCrekLYwW4FoeinsVrD6rotnuQjJiyE2N8pjYOtjAUz8GNT8Jde4EQtkCBiTd37Hg1KqQiweYhYXlhXlcfvUcjp86yVXskCmxMB2BTVcR7XHWwER95zG+vn8HT+7fZt2BXn+AruXjYKeK/d0DSH4XS4uzmJubQrPbQLF4yHZ0I6qFuYlRLGXDmIr6SIQNGJQ8kkkkMNCyCViYxc4AA8dDvWdhv9FBsVxBudnBk5KCZs9BNqHh5MIYTizM4FjBQDoZZb9tsjYLR6LMHKDOOGJuRFUHfVdF33Sx35WxV26iWGvhwf1H6LUaiGgyzs8VcHx+DtlECGNhA71eDzdWd1CyW5hZmsfy6wXMzmQRDntQAvFiijldig3ZJ9zhOZqr4kHb6NGMSjZqvoxKbYBnzzZBYoLUp7+4MIfF+XFEw5SAMTl+Y9FNiv09mpOpGEEMQnrvdchuGq404NYVTyY2aVCHkkawvdPCRx/dxCdf7KFUaUMN5RA58XOcOnceyxfOIZ7LQFJJH0XoV1E5XKw9Ym5nYWgudP24RD//Ke/l9/vZlyCc7ufvCrO5QphNxERDePAchFNGlzLRNDualstg4NZuA16rgvmJApYnUxiPBLRpBrxi8uWqHys+kwr1C9VYhgNB2EV2CCzMRqBWKE3XmiZuVdpYaXaRsS0sTY5hPhNFWg98sLi/MSDM04tLwSmLd/WOensJuAgQ7gnRM14dXNiysBLZrA1wb6+F8sDDbMTF0mQOY+QlyKIQYn/DwIsiIALIoopPk4foHxYAOcgHMI2b30j0ZY3rTU9KPTzca6JjA0sMwnMMwsO0MgRCdy8eQ5xnEFwGIFxoutI1CN9H+h4FnT1JQ9uS8GCziZXDEiQ9hAtsd5FAQgZU8vBmn3FaEIJqu9B45BCOPNwVV2EvaXqwjuKyHQ71hCu+qI6YmoZSx8Nnu2XusyNFV6KjHyNhNpeIktRTJIIQ9jTn8ROIzPG9osMHomkczAbgxrfYW5tAeEPSj0B4udPF6GgeZyYTmI5rDMIVZgeIgPibxxgCZMqmBjrfHDwPzd0oqSCqyvsegfAOg3CVsspERx+PIh8WPeGSRxXv4WJGsPzFZMLwxRiKv4ljCN8+akgQIPwZg/AS9loDZCQZx49N4lhGRpQCA3p1uO9cAH2HReyGKv+/7zqGQnn0XGTYkowHNQdPtg7ZI/R0WsbC9DjGIoDhUaVsOHTEgsY0Ku5Fp5+EbYDPi5x4TsK9Khhvvg1HMWBJCq7v9/Fkt4QOQpjySv+2QXggW3+koMugjmtaQVvD97v8/Iv3xhYTf/gmSWFua3HlFoNO+kPXp1J1qNfFozu/woN7XyCV2MLigoZEQkZNynLiR7CfKLgh65sXEqdcyhsGHDSmnivqvnhmBBD+EBAugpfh+z1M4JJS7nCN8CB7xNQRlUeyhBn+GfaCEmuI5mwKyGleofmtr9YR8hNQSA2+E0GHKJ+DAZSEi2hch6SYSGoSzF4PMdVgJwgS02SDgQCEiwQlXYdYx4JZgYEWhV0RV7B06O5wC0gAyClhLewMj+hFvF6JufYP33gf1H/MytM0p1OrFTVCiVYonSzKLBXlO22Utis4NrKISwsXkU6m8ejRI/zV3/4Nvn5UxJs/P4k//x//AscWj+GrLz/G+sOHuHB8EUtZCo6j3NyzsraGza11vP72PM69MYNwTILlhHHz+h4++egRVtcqyGTjWDg+jrPTBbSaXdy9v4X0WAof/PQ9GNk2A9hWp4OP/tsKnjx+xv3YBMLHClksHSeV8TwO9g9w9TdX4fYlvP7qm0iGM9jd28ba2gpmlpJ474M3EEvKuLm+hhs376JZs6GrGYSMCPr9AXqDJo/JEK2jYep59tGodzDoO0hGc4gnVfYJdikwlwzYtodWTYFlKlwhj4RjGEmnGISPpUY5qKd+bJe8gF1SQ/a40NBsNrG2uo79nV3kszn8yS9+gYunTyAdElVtOA5ck9rKfO4rJ5aTpWkoNxr49e1buP/4CSzPx1uzeZw7ewGT41NQFR2e4+HwsMIgnHzCY4kYqq06bt65hc+++BRbu2WkslO4dOkkM1GuX/8YjeYWlpfnMTUZRy5D96GFvb1nHKYUCnmEI73nYqQchwT0WIqBJAUDU0bxsMFreDo1hnBYRq9HCeljiCfIGs2HploY9DwUd1WMjafw4YfvozCuYG2lgauf3MJqtIJQOgYtFUYvakFWBQiHSRozgOLSeycYaTQyVYm0UIKWsT9wyPeNQZAAAzRKoHFhReY/v7t56GghDBQNmteC4g24fSzsORy/aF4ITieJdtNGsxRGo+qj37XxilFFNpnFZGECCTWOre09PHq0goN6G7FUCpGRDDxFRaPZRqPRxkbuNSiTpxFbzCEyEkbHamOwvQ6vUseY4+O13AQunDuLUyeXkCrk2WouJIeEYCW3KojGRUpiWr0Otjc38OjeXTx79BC1SgW+baHToGdTRLXTgRGLIJ6i5EEPbr+NkbCM0xkZx8byWEjoGDV8psIrehBvHUXSYqXvExsDCvqOhFrHRrlaQ6XZwbV94LDRw+iIjFdPTeHEwgRmMi7iUQ2K5FBoDM0IQ9FjMF2y8esjK5fRdQUrs440ql0H1baJRw9XUdzdgW/2cGo8hYVjMxgJa8ioEdi2iy+erWLP6mCUxGlfmcPC4gQiEQkaiQWTWCzNmcTSYDG2LiQSiWWMQMUHmvcpdqPWG4qXVDQ7BtbXd7H67JBJs3Nz01icLyARpcRZX6wHQUWdC1fEgiQWpkytfipUMyZ+prhXoeKMwCSQ49jeKOPzT2/h3o1tdMluyA1hPf9TTM4vYfH8WeRnp1ngjQQsNVoXXI8LQywgJ1HxgrQGCC9Qwuvl9o/fgZcgnO7RSxD+EoS/BOEvQfhLEP5vHIQLni0BSKKjE2vFZUoiUZBlW8Lm069w6+ZVDDoPMDlJAX0CjXCNPcEV7qn7Ngj/9hL7fYHw5/sV7RRCOHK4kae5EGGiZKRIsrE/a6D2yyCcWSzi/xksk22PHQFsGWYR2NrZYfXr8ZNUnc3CiJOQj8R2QSrl1IgVeaTDIPTjxRZ4DweVDgbGgZimTvT+oElbJATEd6gqc3QdQVtJkK18gQHwj4crAoRTlfE5CHcDEE4cHF0KQ7IUVAIQPjdyHBem55FJjWB9bQMfX72Kh493sfz6Iv7sP/wS88sLuPHFVaw/eohXlo5jKZtHKByB7Ut4srKCrZ1NvPXeEs6/MQM94sG0Q7h944BB+JOVIoPw48uTODdTQLPZxb372wKE/+Rd6Nk2W3K12h18/A+rWHm6jmy6gExeQS6XwumTc5gaH8PB3j6u/H/svedzXOed7/npkzrnRs4gSDAHUaKCLUsayZbtmdk7Vbv/3r7bF7tbW7t3rsfjCR7bsiRLshjEACaAyKnRDXROJ/XW7zkNirqmxtadO7fmzqCrWgQhotHhnOc83983/cNvcDsh3nr9e2RiBba21lheecz0Yop333+TVMbgq7Uan3zyOfu7VTQSxGIJPLeP47UIhXx0w1VtHfL5NBs9up0OiWiMeEJAeAfXb6sPVbHiXhK7G6Lb8RRAV5JzfCZHJtGlrsgMK1ms/FvbkeA2n0ajxd52kU6rzcL8Aj/94YdcvXiGdEwnGQ5jiCdcrA1CIug6WjylesEfPnnKzz76mJt379J2HH7yvVf4/lvfV35004xSLB5w96slNRAaHhlhdHwMaZy5e/+uAuHr6ztEI0kWzwpAjrG1/ZRmq8jY2BBjEynyhYRSAlRqeyoULpmMk4qaajChPK/GwNsuljhbQgk1XNekVGpwcHBENj1KNCby7BI4kySSOom0j2X16LY9tp7ZjI+n+fDH7zMxY7Ly+Ihf/9MXLOtdEsNpIvk4rURXVaChOwEjq4blIv0I2nBkGGaERO/19Tn8x492ECb8WIFyDLwD0DZg2BWzfkxSiBghGBZKl3MoZKq74UeV/cprePS2G9QODjFrDtG+RcSweHv8DJmJEYhYPNje5PGDxxS3DojbMSamZjBjGR5Ua+xWK7QKafrjr5KePEt+NIvvtDjY38LZ3yTi+5wfG+dH165z5eJFCum0svHJTWwYgSs/ULIpRWDfU9V4tcMyW2vPWH38hJXlZfa3tqDXwul12Ts8ZK9UpNluY5keI9kEi9OjvDEroYZpcv0maWyiYRl2fFNlIOSVCo7VLNWm4oYsmm5Ihao1Wj2+3O1SqnfIpy3OzI0yPTHEWEEnHjFUPohjd9XARgZFgYLSI0ILNxRGE6WQkaHthGh1XTa39int71Mu7mO6XcZGhpgaKTBkxFT43e/XV9lq1yhMTzBzdY4zpydIiL1Q5C+KuJLnagYgXO+8FISHjMBOKCC82Ymxvr7L0+U91dgxNzvN6YUAhHueBN398yA85MRUYKFSt0qjj1IqhbC0DDubh/z+s7s8vVem72pEzBRrTQMjniA1PUth8Qqj03PoqTE0LRIoCaXnXFUUC5Mvg1tRG35XldOfckb8e/w3JyD8BISfMOEnTPgJE37ChIuy5989CB+wtKFeECAl1iLfCjYMTojm4RoPH9xic+0jtFCRfD6GPl0lkYhhhYXZEumep0D5y+XoQW3LyxTpfzoT/oebl0Dl9PUmU+TSgbFioFAY1Oscg3C1WVMMSJCBIcDDDMVolx3a1S69gz5r6+s8W9/izOtTLF5aIJY3sKJ9nF4Pzw5CfZ6D/ucAXH5twIQfW3oCIeIgTFMGBYM2TkHLxyBc/MIBpD9WEAQc+rGd5k/dWh2DcH0AwiXY6xiES0OHMOE4RgDCt8rMZU7z2sw0hVyOUrHMrbv3FLgeOjXLOz/8M+YXBYR/wuqjh1xfXORMPgDhHc/j4ZMn7Oxs8oMPLnD1jVn0sEOrY3DvTolf/XKJh4/3yOUTnL84y+WZUerVgAnPj2V59/0fKCZcgqGECf/1P67wbHmDXHaYSLxLNpPglWvnmJ+eYn93j1/+4pe47RDff+ttcolhNjZWePL0EdOLSd774C3SWZOlzR6/+c0nbK4f4HsRJecO0loELHhomoNpBSGT7aajvOOpREyBSqnUC0C4rphwrZ8E38LzQvR6HbrdNrbTJWrFFcDQjDBe31Qsnu1oRMJJWs02u5v7dBpSaTnGq1evMz87TiZhkk8myGWy5JJJEpGoYtOlT7lYrvB05Rkf3bnLytq6Ukz84I3LXLxwidHhMWzHZ2tzmy9+f5viQYlkKsXQcAHDEua1yu7+Ft22VKMlGR7Jkc4kaHYqtDuHKhW959YIx6T3WWqjauqclrq2dCSsvif/RjNEuSLVVAJQQujS80yEcrlFqVRRIDyVlp8v0++OERMvcMbHCndpN22ePqgyPp7kz//iQ2ZPRVl5csg//v2nbOg6yZEM0aEErUQHx+8paW9YD84+JZZRYFlT9ikjFPTdfJebr4J1guTBF8/G4DEGw7njLCBRedlOEI6nxRBznCdtEHYMu9WjuntEaK+K1+owaVjMFoYYyeU4m1jET0fZOirxq6U7KijQwmIuNq1Ue9W2z1LPpmsa2PNTxCcuEcuOY/oO1eIOjXKRgu4xPTLCq+fP8s61a0yNTagEHwGgErgnVoigEvLY1BjYa0xRyLgOjaMye5ubLN1/wKP792mW91QtWqPbYXV9jc2dLYyQzfRYgRuXFnl7cZyRdIJwu0zUbROxDGUpOh5IBPrLwALT6DiEBEgbUWzNwnY8uo7PWsugVG3R97uk02EK+TSz0xnymSR9r4fvdNX1QQtpasCkqsqUhzoA5baUrUrFrx+i03WVXWNzfYPi9iYRSfYfG2UqnsEyTb7a3mSzVSU7McrslVnOLk6RTOpYfVFsBHYfWb0UY/0tIFyz+kFzrGZgexk2NvZ4/GSHbq/J7OwUZxZGSSfkGO8NQLiY7wfRvy8w4ZLRFHKj9KWSVx1DwmAH75XmJdjdPOT275fYfFInaiVJJ4YoVutUW21akRSJ01eYPXuRyOg5dDNJX2UDGfQlLV2X4qTAwiRr88ntT3kHTkD4CQg/AeEnIPwEhJ+A8P8AILyvJHjCyAgDHjC1fVfStjX6dohefZ+1Z4+4e+dvKe4/IBKB2be75AtZBcQ9v40nfcPSifONDfWxPPQYhP/hBuSfA+EyAzjeZB//5ItQ/A8eTYFwYUVkVzawOym5Z3BXlhv1QwEIF2+h2UtSXq/SrLTRGxF2i3tqgztzfYIrb1zCKuj4RjCcEBYoMkjgeHEboRxOwnhqYoX5ww2GPqh8C/TosvkOUtNkExtsi+W5DgJCRQopXbN/yj5l8G+OQbgxAOHaCyBcwkGVYUeY8LtNJUefzZ7mrdkRhvN5Wq0uq5tbPF1eQUunufr6a8yePsWXn37K2qPHXF88y9n8COF4jJbn8uDhQ/b2d3j/J1cVCA+ZPWoNWLonTOhD7j3YUiD84uV5rsyMvVSO7vp9BcI/+qdV1p5tkkrm6WsVEokIb9y4wuLCKQXC/+Fv/gG33ecH33+HofQYq6tPefT4AdOLCf7sg++RyVs82oSPfvMpW5sHqhM9oUC4JJm30XXpy0Yx4UqOftTBcbrkckmS6RCuJ8OjrvLMCrvtOWEMPTpg+SRssIfr2cpvLiBV08O4vkWv59KzDXptn1q1QaVYw7NdsqkMU6OT5LJx4nGdTDTG5Pg4cxOTjA+NBL3Jmkm11lSBZ0+2dihXqliRGPNnpslksirJ/PCwzkG5zNLDp9y7/0AFhYXDpuo0FhvW0HCO0VyeQipNPB7Fipj0vC4du06n22Zj9xlH9QNqjWogtRWwLXVtwgKrFGcBgZ76XiAIsQhbUXQ9TuWoQ7lcJZMeIVcA1z/Eaw0TjvokMx7haEeB8Mf3y4yOx/lPf/VTzpxNsfy4zC9+/hu2+yliQwnFhHdSbUICvqOiQQkk+bqw0oPcBLG6Bd0u3+VoD4JEj922/SDpVqliZOAUfP01qJfvhXsOpqgX+hl6Tphm18BuRmlXm7T2K4zaPfLRCFezcc6O5RjJZegfTrDaOuT2+lM+23+mWPPhzAjzxiRbO0V2Sm32RkZJTU9xOC8M7jC+r+Ht7tMp7pPRda7NT3Hu7GnOLZ5ibmqCmCnDsB5mSEeTSYgnYWkD0YtK1A36SlRAq+fi2V3a1SorT5dZunePzcd36Ds9bN/jqHLI3v4enXqZXDLClbNzvHFqhLF8mrjTIOx2VLq5alMZvFvBqhL8V3q9QzJ40SO4ugwm+th+iLITplSpc1Q7ouN0VC3d7NwYE+MjRCyNiBqmBHWtRsgPLBaahSa5Ol5QPSZecTmwNN2i27XZ2d3n2co6rVabaCLBbDJDMpHkyUGR7U6NzNgwp67OcO7szACEtwYgXEa64aAm99uYcKuvhmIhTYKQh9jaKrL0cJNWu8bs7CRnFsZIJzTFhMv8VEXsvgyEy/fc4HcFgxz1IoLjqRdhZ73M7S8esLvSIp3MM5SZIOaX2Csfsd6GZn6OiTMXiM2/RTQzSciIq9pIjJCqMHMNsUf10dVQ5OT2x9+BExB+AsJPQPgJCD8B4Scg/D8CCJcNh2wAg2wglSKsSZKM79GqH1E6WGZ3Z40njz/h4OAZ0ajB1KsNxsZHyGRSOG4bzxPG8RiEfx1WFuxihP0NvHb/9e2fB+EvejyDjfVzeKr82EHA2nHClJKji9c0JKyX+P18PGkCGIBwJV0VFsoTWaC0AYB24FEvdjB8k4w2wm5pn6Xlx6QX07zy/Wv0Ux4tralYQ8d3SHREyhoEGorUUG2wCUW9AAAgAElEQVT+BQgoQCOv+7gmTDIvglcrQEFC44I6AiMA4n0NI3RccygZGIPgxZCLMwjV/OMblcG/EEwvm+OXgHBf7ys5uoDwg68CJnwmc5o3p2KM5rMKOJSPGqysrFInxNnLV5hdWOD3v/uMjUdPuH7mPGeHxhQIb/Zt7i0tUSzu8qO/uM61N+fo6x2Oqh6Plmr8+pdL3Lm7ruToV66d/lY5upBBAsJ/+6s1NtZ3SMazdOw9ImGDt793gwuLixT39/jbv/65AuHvvP0uI9lxnq0+4eGj+0ydjvHBj94mkw/zcMPmd7/7gv29ClooRjyeUKxXz66r4zGZCiuJuoCD4l6DTrvJUD5LJm/Sl8pGo4tpmipYNkRYSZUFUAS1e9LqYRMyImiaANgwnpvA7vn0OiYbK3tUj+porkE6nqSQzZOKxILzQPPQPY98NquY/emxCQU8IlYU2/ZwXJ+jRpduz1bPrxPWkOHE9u4+uwdHCoxvbu1y5+5dKpWqklSPDOe5dvUKN167ztzoMEPxCJFoHMdzcSTHBo+O3eXJ2hPuPLjNyuqKOv4j8YhqMTAcYRjlXPfwBrLbgE42iERiGGaSeq3HYblGKjVMNicS9SN6zSHCEZdEyiYcb9PreGyuNBgdi/C//m9/yeLFNMuPS/z8v/yK9VoBMx1GT5vY+TaxhEU8K/JlqUL10FX4Z3DeSB6J0ZeMoO+WgWA5wlhKU0gfR87vkI+ny2t6EYQPAmD7ELHD6K6O143Sbfo0Dm3soofb7pLqG5zLJpkdH2EhG2Eopivp/MpGnNsrj1haW6GseapKLpxI0ahqlOptaqEU/qmzDM3NU80X0N0ardoh4WdFcq7H1akZ3r52iZkzc6TH8uixSBDUartERHkg0yHF8g7ofLV2DFjxvhtU1Q1Wt2q5zPqzFR7d/Ii9rTWq1SqayJxdh0pxA6/TZDyf5MJEiunxEYZjGlHxTPseUQkPHQSEvTC6CPKVVDix9I4bqodc7CZ236Dd7VFuddg/qlNttkgOjzAxOaYyEobTYRXOpnktNLercn7aVp6wLK2ug9+pKR1KRBQCkp+nmVSaXZ5tH7KzV6TWchg2LfK5HBv1GsVug+zoMIvXZrlwbppkQjzhQSK6GqYp65Cs54Fv+7/2hIscvdNzFODXzFF2dkrcf7BOs1VVIHzx9DipRAjfk+HHHwPhAuQHA1xpNBqEbup+kp3lIjd/d4/d5Qa59BAj+SkmE2INOOLuQYunborE6BSp8z9kbPYCVixLX4sEmQhi2TIkFUhyhU5A+J92XTsB4Scg/H8wCH8owWxuiDMZXQWzDat09EGS+iA9/ng8+N8SzPZgo86TPQlmC/8PDWYzfB/rOPBOpaP/y4PZDpotRkeGuTyVYirxrxPMZto9Jv47gnBVKfbvLZhtS9LRw0z3S/9xgtkGoWwBuvq3mo7+3YLZ1NR/gB9VlbF4mV2HTrvO1voTNjZu02pVqNdXse0jxSQao1sMDedJpuKKZRD/rPGcCQ/Cf57z2Ip5OGZk/vAS/G3BbHK+fM0JB+BWBVzJOiIpoAKkFWgK2h1Cno7Tc8CSTU8fAaB901cMjQqaG4BwYYz7to/T6aEV2+h2hEJ6hKw5zvruJvceL2FOh7n8xmXcuE07JEnpITypvGpJim6IruOoxxeW0dd9dKGdhMFWtZrBcz2ORJK0XWmpFbm6VFdK6YUs7RLcJTMekXnqkv6rZhcuni4b5CDT8bm39bjn+Pkg4wXKXb40/hCEK7epLpF7YTTXonyvxd56kdnsGa4P6YyPDCnvYqXWYm1tk7LtMH/2LGfOn+eLT3/H2tJjXl08z6XxafSwSbPvcH9picNKmQ//4jpXXp9WtXalQ5vHSzU+/uipAuECfK9dX1QgvFHvKDl6djTN+z98FyvfUF5L8YR//Ot11le3SKcKVOprSJj4++99n0vnzrG/t88v/svffAOELwsoeniXufPyWN8nmw9zb7XJzS9vc1CsYVkJBcIdp0O7U8EK66TTUeKJlKqf2tk6ol6rMVwokCuINNtDN7uBTFyuU2ZCBU+JEsT1OvTsNn0JB9XDmALE9SiuE6dea2O3LepHXfpuiHxCArzGGMoViEhtZ99VUvd2vU7YNBkbyismXEC4IYwdhqr/clSAYohoNMFa/VAxhdLXvn9Ypd3uUqu3WNvcpFiU9gmL6alxrl+7xus3rjOcjJEQMBRP4nc6eHLimrrqEV/bWeeTLz7mzt07dNwW8WSMSCxCqHekQkJluNB1Oni+q5w2Uncmz0dAeKNmKxCeSBZIp6VqtkK3kce0bOLJHpF4B8fuU9xymJpOKBB+9lKGlcdl/vr/+weWtuP4kT5+tE9owmdoNEtmOELY6ijFh7R8CDv9HIRjqKCt73IL26IoCKTbAsLl8XwJ0pJzSew0cu4NQlgl4C7sxgk5BnatT6fSpXXYpn9gEw7pLAxPcH64wMz4GHlxLfRa2N0OXz3ucffJQ/YOy1hDBeX9rXRsnu7WMWIpwuMLWPPniBdGaMSStCpb1I72Ga3YnCsM8fa5i1w/d5rcWAE9FcGReHzVjOVj9DxV3apHRLb8AggfyNJlDfGcoLJUkzYH16FeKrH64AuW7t1mdWVZgfB4NEKzvEO1tEcYh9mcxamZCaZycZKWtBD1iUnQ60CSbsigUPnP5ZcHrTqyMtmSQu75uLKGCluvabT7OsVqg51ima5mkM1lGRkbZnIoRTIRRvc7qkFGrD1tM0dYJo6ei+Y0kcuAaZl0Wz0Fwnu+xn7NYWNrh43dMpGeSzwWZ6/Tpo5DfnyU86/Mce7spALMJs3B4FTAtzQSiMrh5SAc3aXbcxWrr1tj7OyWuHt3dcCET3H2zDjppKZAuHjCNQlmE0uQQGLV9OPS1+zBgDSQvquazRdAuGHkKS7v8+Wn99h6XCEVzzFamGY83eew3uT2bpWbhz4hYcivfMjC+VdJZUfRrbiyfqjnrwWhuCqsV7mXvimZUkqtk9sL78AJCD8B4f+DQfij3fpzEH5+qkAhAhHZEQx6wr9TOrrqCQ9qrloYNJ0QDzYaPN4t/quD8OL+4fN09PlcDMPvYx2now+qvf5gmPAd09GLjSajoyOqam0qLltM8dpIwqrShf53SUc3HfvrdPSIcvcEbNXAzyadm8fMXFC1dnx7eTq6gHCVjt71VYe39IQXNP1/rnR06TtXif5BOvqjrSKNfpgZyv+uQfiLzTffuFQK4FKg69/WLSjU+8Pbt13oZdsqtVx4QmeIJ1Gn19pnb2+VB0sfsb3zJZlslFiyC6Eu2VwKTaSmmuzlpALHR1NM8LFHewDCn2+u5eyRc+Tl3s9vA+GOageQQcdxAJu0T/QxdYte11YAyDKi6JqBJ7L5aofDg0PiQ0mimTghoWdikvDcVs8vIhJ0wSquRrvSoHJwwCQ+44V5ZqcW6NUs7j19xLPtLfSZCNOL0/hJ2ej36HTa+K5LtJkCO8ReaZ9QxCCZTaNFdSIxCe2SzZswT+psR1da3z5er0dfPIci2XQtmvUOtUqDVCpFLpfGdtpEIsfvoUvflETg49rPr+X0z2X1//UmTpY985sg3BUJ5zFL7xqEtTi1xzabyztMJGZ5fTjMwsy08lMelGvs7RXZrjcYnZ7itTff5LOPP2H57n1eXbzAm2fO03F6VJ2O8o53em1++NNrnL06Ql/vsn/Q4f5XZW7f3OHu/U10w+P6a+eUHL3Tsbl56xmZ4SQ//vMPsfJ1dV06qlb53W+3eLaywcTYDOtbX+HYHf7yzz/kyoULCoT//c/+FrfjD+ToozxdXuLe/dtcfn2S995/i1TW4ObjXR4+fMzWxj7xeIpsNkPPbtHuHClGOhozVICZDBu2tw45LFUZH55iaCSGLrVQwtCqSlVb5SDI9CMajWI7LWr1IzxpxDCjxKIpdC1Gpx1mdWWTkJMikxgim86zMHGK2fFJMokkpgBDGWB1O3Q7LXzPJRGViqcMiXhCHbMCBDQJCdPC6AIyQjqHeohSuUy13mC7XGG/eEAknlQ935Jgv3hmgYtnz7IwP8+puWkVdBUTklAPq9BASWvHFN+6gd33eLi8xM3bN9ncX1W5i6lMCkPbIRyxlMy+XDmg1+sRUT7xQT1oP0K92lNydNNKkklH8L027VoW3egSS3SxYgJSfQXCF84U+Ku/+oliwjdX6/zsr3/Jxzddyu1D6n6D3KUkF6+cJTseIyKJ5iqPW9KsRZLex9GFCRcQ/s0E7z+2mkZ7caU+ERBu6wGoFyZcKqJcqY7zIaxH0UM6vY6D3UrRboRwi2X61TopD2ZDYYbSWRZGJhhK50kmU3Q9n71iWb33ny9v0z5qENEs8tlxKp7Ho4MDlnSd9Ngk8TMXyA3NIeqbXtXl4OARIa3Lm7lJfnD+Em+cXmQ4m0SLmoTiJi3VMS+vV8OU7ZlcVAbDNjVqG1QVBvWvatKrmGxJ2ZbzXiwm7co2jx/e5c7Nzynv76L5HpbTol0/olHeI0GXyfFhpkYyjOZT5NMpop0Gdk9yD3yiYUMBe2HQZb1XAW0qZ1zsObJSBYol1W4UilC1+5TrLfbrPaW0kDT2cXns4RypuIYlaekhDSdcIOR0lI897DVVN7gAfhlmic/cCVl0jBTF0iFPN3ZpFBsUiyWKnRZWLsn0qTmu3VgI/NtJDVNvqcGD49oSxY5hGrj+y4PZBISreay8Bm2Ivb1Dbt1+qjzhp+ZnOLs4oR7TdTrq/ZJhqJi0/yAdXQYQfpDErg4gpRQJFF2GnqO8fshXXz7i6Z09fEesCRNEEhFqnR739ivcLPbQEznmbvyYS1ffZHh0mmQyo4ZettvBo6eGsCqsc9AIIn+qyjTAcYI95PG18PjP/7jg/ASEn4DwExD+3yRHPwHhJyDcEumjJmBO2L9BF3LgJFMVTpJcrUlQjmL7Ajfy8a0vKcKy8ZB7u6eSjKcnR4ha3y2857hq7euuzheZWNGlGWr6L5VDna5HqXzEg7Z8z8NT9YkDn++gRur583txh/jvBIQLCtHls3I1fNkMeC6VyhLPVr/i0ZNf0vOXmZ4ZJjscwrBCpNJJqs1O4C+VvaSEzggIF1ZNeRCD8ZRKpDn+MyQ7z+/yGYZUcu+xv1tDmAQB4YG0u+9K8rmFRhy761CrtqitFRW4Tk8WyE0OEc0m6Ji2CtgKhy2iKnzHJ9Sw6RzW6TXqXBvpc3r+KlMTczzb6PDJV3dY29/Dmk0zvTCFazp4vTaNag2vbROqJ7DbHqu7m4SiBtPzsyRGk8qX6/ji3Q1hCsMtGznPVceyZfu0WuIx7tO1Tfb2ymxt7ZEbKrB4/rSS7GoRW/nqddOj5/aVh/nFTZl8LRs2lag+kNcf/ynvu2bKRj1IRw/5Ui0ZgHCpkwz5JlYoRnPZY2tll6w2zA/Gh1mYnlGC10anx9bWDneeLTMyNcm7P3yfLz/7Hcv3HnD9zDnePH1eyZxrTutbQbgEs925tfschL964zxXZ8dpt3t8eXOFVCHBj//8RyqYTY6Qw6OKAuEry+tMjs+ysX1XdbH/5U9/zJULARP+938jIDzwhIsfd3nlIQ+WvuLy6xO8+2evk84Z3H6yy4MHD9nc2CMWi5PLZbGdBj27ihkOEQ4bQQp1X2djrUTlsM7U+DyF4ZgaHoX0IIlZQHivK7AkkGaLxUKBcM8mkcoTDsdpNVwOSx7FvUNyiSmuX3iNkaExJrLiz04RMXT6krjuBmuIgB1hHU1DJxyNqA5zAQxKvaEZ6PpA5h7SqYc0JdFv9xxKzTYH5UNVN7m6Jr3HO1y7eJHL584zOTZGJhXDbjfA6eC4ct7p1JsdpbTKF4K+4kqjxKMnS9x/eJN6s6qGRKl8kWhMfO021VqZroDwaBjTigaVYa7J4WGLYvGQiJUmlY7iuR261Sy6aRNL2oRjHQXCt1c7jE0m+fDD97h0dYh6RePjj27yn3+xy8reGhWnSvZcnGuvXWb0VIZIRIbkAQhXTLikIOgS1Pbd5ehRO/p8wGQbdhC1IBJ3eQ2Oh+6YWP2Yynzod/uU930qRz2itRLZvstCNsWrQzmGc3lSVhTfyqGHY2zVPb58uML9R0/pWDZZPUWcMHYzzHa7w4btsXlqgtG5ORJy7+rUDw6xdqrYTpXJqRF+/MprvCqfUy6PofTPchfZfLAmBnVqQbf5gBoNBnXKgjLoRhCQplhTkS8HndNy72tdauUi92/9Xt1Lu9ukdYd42KBR3qe8vUIsGmZyNMvU1BhjhTwjXgPPkSLcPlEZ2uCr80w67FVVooBypVQK4iy1vlT2SRVthLarUW/blFou1VZLDXrS+RSTUxMMD2fV+eN6LtFompDbEz06htfFkPA/NX/UsKUuUbdwzSRHtRqb+yX29m3uP3zCw80NzGSU81cu8fY7l7hwdoJMSsMyAxAumQ2+ISBcV8Owl8nRvw2Etzt1BcKFXc8ICHeDdHQZmrzMEy7HiuFEVOVlkC8g9qmArTa0DOW9BvfvPOXu5+uUSzXCehJXi1Btt3lycMSzuk2qMMrZ1z/gtRvvMDY+SyyRQrMMSVpRnnDRRjmyRg9AuKzlx2BblDgnIPzFzdUJCD8B4Scg/ASEH8vRT5jwgV/thAn/n4EJVxVA3+EmE3pdOo2dEH3HoddusbnxKU+Wb1I6uk0yf8TM7AiJnHiffRXW02h6ql9eUJ/IeoONhdQiH3ve/qUgXDoyj4NyhD8QEC6bKB+pXxW5qXid+26EylGN3d0SnY0ymu2jpcMkx7IMTY3ST0lgkINhaFiCA2wXp9zAb3RJhk1+dCnD3Owl4rEsn9/Z4Xf37lLudLDzBuMzY3T7bVwBR40Wes8jbBdUj/Dthw9xjD7nLp+hMDuEFRU/oU8kHEKlnns2TqdD33FJ+jq+b2GYYWrNPg9loy8BZsMx3vj+DYbH8vStNj27gxGW+qsAhL/ImLz49fO0d9mYy8bynwHhjkiu+2FMonTWQmw/21UBdG8UCpyaniEaEVbRYGdvj49u3yI9lOeDn37I/Vu3WLn/gCsLZ3jj1Flsz6GD/VIQvldsc++rMndu7nB/aVsx4QLCr5+apNns8vkXT0jkY/z4pz8iMtRU3ufS4SGffrTJs+V1pibn2d57gOc4/MVPf8zlC2cp7u3zdz/7W7wBCB/KDLO69pilh/e4+uYk77z3OsmMxt2VIvfvL7G+tq36wAWEu14T261jyUDEFKl1THV/r68eUD1qMjN5DMJFHywgHMUKix9aVCSq5szr0mhW1WAklx/F0COqQ/uoJMegyZnZq3zv+tvkMwUylkVEmD+nh9tu4nqeUmccKz+CtOWA7QxJ7Z9mYUjQmxYJUslDOi3NwPFFEhyi6fUpHVU4qNZ4+OiRCmZ7/do1Lp09RzaZpFmvsLezQaNaJhJJMzQ0wn6xTLlSU3VmheEhEpkwpfI+N+98rCrlhOHLjJaIJ2JqsFVrHKrXHI6EicQSKpzOsQ3296vs7hSJR/Pk80l8v0evnlMgPJ5yiMZkWOGzsdIimYbvff8Gr1wfw9RHePxwg7/+ux2+XLpJuXdEdM7k0ivnGV/IoRttxbtKfnYAmKWL+V8AwpWUuM+LINxxROhvEO7HCHVMmvU2ncMWhwcuTk9nUneYyyQ4N5rnWj5NMhZHc3y6eoZStcndzSMebOxTPKyiJX1G4yP0Wx47Gy0O3D7u8Bi16+fIjI7iJOK4W2Vq+weMNjzGx3NcuXyRD268xtToKKYAaLErKfAtcuSB/FhlWegBEz5YP4P//zUIPy4+HPxosJLLuR7qqUFmfWeTz3/7a+5++QVap0ImFqbfa1ErbdFs1ND7PSYmR1k8NcdMqIOhy2BQJyzSawl8E8baCID3MQhX8FwNyG3FlveNKA4WHcenYoc4qtcpVqp0fUcl9U/NTKpUflnrImYYve8q9Y90Y2sS2CbXBUnAl9drRvCtBK1Ol8Nak80Dl8++uMXHdx7g6D6Xrp7nhz9+jSsXZyikTaLRjmLkRbHhGSa6DAx8+zuB8EazwqlTM5w/O0U2beD9MRDu65jH6eiqVuxrEB4iRbXc4eG9Z9z89Bnrazs43aDnXtQTRdvhwNEIJzNkp89z9vwrTE2dojAyQaZQQI9G6GoertfH9QJi4kUg/uKl+oQJP343TkD4CQg/AeEnIPwEhH8zmO1Ejv7NaLF/o0z4dwXhsrETz7PpS1+2Q7NaZWnpb3i6/CXh2B5DMz3yQ0l8o0lX2L1Bx+1x6m4g3Qs2mwETLojjxdA0nZAmTPjLpfsvl9yFcLWo2rirxm3xBA5AuPi59ZCl6sU8O8zBfontjSIjbYuxVIGic0TNa5OdGCI+lVPsn+P2MBs9/K6NU66RDkU4MzvJjy5HiGemaHd8/v7WOreePqMlvt3RJPlchlr1iFC5Qb/rkvUjjIyfVkFA//TZxxx161y6fonsdA4zoqOFZftsKwbc73Xwu10kKnjCSJBOjxKLJdkqtrj1lTCUq6THs1y7cZXMUAo3IiC8jR720Poiiw5UIupdfeFPFSA28BM+D7WTDa/ufpMJ1ySoqk+v72BpMQXEvZ0wO8/2qG11OKvlWJidJxFLEjJNlcb9+aN75EbzfPgXP2H54T1WHjzg0tw8N04vKIl12+6+FITv7reUHF2Y8BdB+I3FWRr1Np/+7iGxTEQx4dHhFm4fJb0WT7jI0WenF9gtPsRzXf7iJz9RTLgEs/3dzySYLZCjZxM51jee8uTpAwXCf/CugHCd+ytN7t69z+rqGpFIhHw+h9dvYDt1DBOssIZpxAcgvES1UmF2clox4dKXTainZLMCSA/2mxhalFQyqxLE28I2hzzSqSHl4d9eL4KTZmb6FJcXX2dx5rQCIFGxjYnktNvC7dSQCBQTK8gkEHWIyKYVsyY+YPm95iBtXSTxAsolJdsMwrIMk46uUyyVWFpe4fGTZdLpNK9dvcLi7DyWprH65AlfPbhLrV1nfm6RublT7O2WWX22rt6DxbMLzM2O0O+73Fv6hEeP71OrHWEO7SkViwyk6q1DbMfGDFvEogkMw8K2TRVstb29TyY1wuioJM236dTFE+6qnvBYzMPphdhY7mBZDlevXuTajQkK2TPs79T59edFPrr5Ma1Ql/54n5mFKTKjwrRL2JYw4Q7uYCAhwWzCCcv9u9zCjqXk6MKou3qwpiizWDukZOgRO45z2Ke0e0h9r0nS8xlJJjk1nGZmJMdoKkJWggw1HV23KLU17j58yhePd6g7OqlsgbDRglCco6M2zw5N/EyB5JkLOKdmkYyHav0QtjdJaBqv5vPcOPsKF0+fZ/TUJFpYo+10CZs6EV0AqixhA9+7zOfEuy4Mq6yVg5f+Igg//qaqtDp+Y3zo9EVGbqI5bTYePeDLT35L8el9nE6DmC4e8RClUpGNzVUSyRgXFhe4FO6RSkSIRSOBLVAFUjiYx7WbinIPfotIy3XFhEvemiWQWgHHjmfQsG2KlRrrRxV5FLITE4zPzijJ+5DfEht5UHn3gtc56CQHXQFpE8f16HR7rDbS3Lr3iE9u3eGgVmJsapwP3r/KjVfOMDYUIxHrKDZaAhZdXT4jTeUsfBcmvFYvMz8/y/mzk+QyJn3f/ueZcM/A7CVAkxwm6fV2lWpP2YL0FEflNksPVrn92Tq7O1KHaDFqahhhCzcSUUO0Zs+mZovqJU++ME5h9iKj86eJjYzTicTwJZFeNXgEqqYXwfjxx3wCwk9AuBIMDtYFV8ITByqVo3pFBnv210RQ0G0RdKEO/GsitZITUXlKbI8HFZdb21X8eplTE6OcncwwHhP5kVRVDCpklB8mkKnKY+kyORtIcaS25Xhzp2SqcpFS87ZARnNU63Gr3OBprUXesVmcHONUPk7OGkwZCaQlcgvSaWX1k//XVl2PssRJV6UK+5GN3nGAmCSNnoDwExB+AsJPQPj/hHJ08R+/7PZt3uu+uPyNPpF+Wnmma+Ujbn35/7D0+DOyww2mz4SIJy3sUAtH+e8gGg1qx+RvfVlnBwm8AV48BuGBNUOFpukOoZfI0V/0OX/zOYfw9NgLIFw8pUH/tya7d19H88N43TAHxTI7GyVeTc9w49wV1mq7fLW2hGNBcianmBvpffbKNfpdGyptFgoTvPXaNc4NHdI3c9QaPf7+3i5fPF7h0PGJz42TiEY5Kh6QrNhkoykWUrKxmqXV6/Hz3/wde7UDLr92ldhYEsmmVuFQTlN5I42+hxUKEdUMFuMFstkJ1f987+kuD5+ucXBUJz83ycTcOL7l4kfaePI+mj2sfkR1CQvgFmWBDDbk62MwLn5OwzDUXb4WRYIfsl8Kwtu+TdRMoInfeT/O7to+Ow+KTNs5Ts+cUoFcLbtLqVxitbzD8OQoP/nLn7C2ssSzpQdcmJnhxsIpJa/uuS9nwnf2mjy4e/gchBumr5jwN8+dolZt8ttP7hNNh/nwpz8kNtJWjFupfKjS0QWEz82cplh+gu95/PmPRY5+9ms5ugLhPyAZSbG5tczT5Ydce2uKH7x7g3g6xKMV+Er6tldWCUdMCvkcfqhJu3uIiDuk2ksC2/qezsb6EZVKialJYYuj6nhUHfe+RkeqlDYrSrqeyw2rIDTHlfqyPrFwStkd1lZ2KKTneP3Vtzg7d5VcPDhfLLdHyGnRl/Rxu6F837pn0EMGVn18I4QfluA+DVe84BIiZVhoekyFwil/uG9gxGKCWOgZBlu7e/zm888plcrMzc1x9dwFZsbGVL7AzU9/x62le+iJGJcvvcLU5Az1SouN9S26nTYXzi0wPy9DH4vllS+5ffsL1tZXMIbLZLJpLMuk3anRtXuY6v2JYVkyqDJV1Zsw4UOFKUZGI3h+hW59CCssnuA+8Vgf19bYXpNhUIdz509z9ZUJJkYvUT10+PlvlvnkzmdEh+Iw0Sc/kkWLi1ImCGbTcFUqupKjS8906OsAwz8ViFuu+QIIl12zrc8AACAASURBVDqHwLurdcOIhd8u9Wlu92hWWljdKJcKEU4PpxgtpCnk0oRNCeqyVTd8s91jaXWPB4+esluxseJpsvkhEn6HYtvnsOOxnzpFYnye6PQZeuEY1cMS9eIOebfK+fkZ3jk/z6vTrzKcGUcvhOmEXFp9G0vTiWomYXl+zkB+rqGk6fItS/bAzwnygAl/0bCjQPgL0qum1LvJY+Lj1A5Ze7TEk99/wvbaCn6vSTyq0Ww12N7doOd2Gc1neCMNI/ks2UyacEj60t0goEztrQP10qCnjr7YXXxZpyX8Mgi79D25Ohj0/BAN22Wt1mT/qIJtRchPTzMlyebhjgLZhrQM6EZgZx9I3eX1CbOuAijFRuN7bPkzbOxXuPtkmUfPHmH7Nm/cWOD7b5xnZiJDOmkrCb9YQaQp4r8FhB9VDpQc/cL56ecgPMj1kXaKP+wJ1zwTsysgXAYjIqEX1V+gDsBKs79f5/79Zzy8W6TTdkglh7kad9X6EkrE6ZkmR7U6q3s1Dio2jm/ipefIzixQWDiPOTFP1Ipgigpi4AV/sRnkeG0/AeEnIPwEhKuR4AkIlwGIkoyFDHRPNrzB0EUmz+IzFFmZLqEqrqYWoIOmzyfbJU484See8BNP+J+6nfzX+XffFYT7fdlE9YmRU7VZ1dIRn3/6f3Ln3kekCzUWLkaIp8KqL1u8kyJdd71qkESs0ogFhAdfC6B4DsIH6c/iN/2Xg3DZxAczYbMfJIzjmrhti8NShf2dCu+Nn+c/vfcj1htF/vHLj9ipFjGGo0xNTSpJene/RL/rYNZtXpk/x4/e+wHxzi3lCW33+vzyUZlff3WfZ+Uq4fFhUrE4raMK016c87OneWPuMnbM5KhZ429+9Qt2a0Wuvn4dcyhCo1OnK1Vtdl1J5hOWQTaRIBtLcDUzgRXJKIbxk5tP2D6oYEaTjJ9bIJy0qHQP8aNtiSnA1TuYnqk2vwLAxavs2OKPlPT0kALeUqllWZa6y9cqdL3ffSkIb/k9YlYK2WRqpSS7q/s8u7XJdG+YM3MLuI7Pbnmf4kGRQ7vB0MQwf/bh+2ytP2L14RLnpqe4MT+PbhpEYtGXMuECwoUJ/+r2nmLCBYS/9voF3jq/QLXS4KOP7xFOmUqOLiBckpkPSgETLp7w+dkzHBw+pe95/FRA+MVzFPeECf8FbttTIDxmxtncXmFl5RGvfG+atwWEp+DJisGdO3dZfvoMK2xQGMqB1qTRKqme8EjEIhJOQd9kc/0I2ZxPTOQCJlyBcEn21+l2bNZXS0QjaYaHxoJO776LbmpEtCj7e2WePNpgbvwi7/7gfaZHzpA0IyrmICxg3Wuj+13w24IuVXhf1+3iyeBIArHiUXTLpNrpEjIsBcJ1M66YTZGu6wLC43FV+dTVdZWK/je//JUafly6eInz8wuM5fN0W00++eU/8WB1hZH5OS5dvEo2nVMG66NyhcrRIadPTTExkcFKRthdv8Nnn/2Wu3dvEZ1qqeC6aDSMeGZ7dg/DMjDMCJYVwfUstjcP2NsrMToyS35Io9vbo1sfJhzpkxqAcN812dsUINPizJlTXL46xuTYFZq1Pv/7//URNx/dZvzMFNasSTIbw9bbmKYcv0Ee99dM+DEI/27J0Kb0a6uEdWHCg+5rAYwRN0Gt3ODgaZXqWguLMPP507w9l+JU1iIeDysPvMib3VCfZrvLg4fLfPLlPQ6rdbIjcyQzeWWXiLUbrDV6dMw49rm3SY6fohcfpt6yOSru4VUOWMzpfP/GNd65coqZ2BnCoQRkoKuCzQL/tURLRgVxD3Jjhdq2ZYYYkuDdl4Pw43dDgXCVIRBcJ+Rx254ES/aIGSHsoxJPPvstjx/c5WB3g0btANMy6LltjupH9Hsd3h0ymRwdZnioQFSXVHZXqqvBlycklnV5ogMiTbq9xeszcEPLsS0tFC4mPWkM0C0OQwZrO3ts1VqY2Rwz48O8NaxjCMA0LTzDwu+Lz1yyXgJLvCK5VJOIeMX77FvnaTo6z3b2+P1XX7C1u8WlC6O889YlTs0WyKYc1a8tiea2PCexekiE3Esqyr7NE14+3OfUKak9m6KQtVQd4R8F4Z3k1yDcEAwwkOhHsmxtH3Hv3grPnlSxzBgT4wu8nRHVQB8vbOJYFrVWm/W9Gs92qmzvV9hoxdDz40xcepXRq29SyOQIy0D6JXL04yyVExB+AsL/WRDudzsDWlmdvs/TA33lSwsCQtQ2qS9TLJ/1JtzZKlPZ32RmfIRri+PkoqaSdgmnHUwwVXNlENIkDMuAIZcFTJXWDvh2mRAHk7SQmga6HjQ6No9LdbaqbWKax+ToEDMjSZJGSPUeKj5osKKpqdbgr6muhFwE1RC+VMME1kaQqgPZ0Ziy4QzR7nqsHx2yctSm7sJo2GSykGMiGyFpBQuNLFnHkU/S+qoWTemmdKT6QDxnQY/s898h4S8yolfSM2h2fJ4VS6xu1AlpMRbGY0yMpElF5Q3xg+csWh/lJQJz0KAgL0x8hOKCUq9U+YxE7qJiZtTUXRZXRzcoV3s82TuiuFMjHk1yZjLF5GiSaDj4HXLRkeRumWDKzxuB9VPd+qaA8UASIc9Bgq6C39GRFCakV8a1ouyXa9xf3eGg4pHJFrg4lWYiHyMi1RxSEaSCRQzVr3t8k/dKPZjy37zkdzj14HWYBp1QmL3SISu7hxwcwcjwGBcmkwwlpW9Xal3lohwEobwoej3u6lXtRINjTEmkBkev7nhgaepnSz3Y2GmyUapj9Q8ZG85yeixHWqSmctDKZ6pLhYeF90Kvp2ws1CVXvJ8v+x1ysJqSVt9ntwnrO1XWi1UKseCYnRtNEDOD0Cn5ECRESGkzVECLsH99NL83+Jyl7iR4LXIxf36Aew6WBP/0Yf3AZn2nRKna49y4yUg+z3gmjjSTSvo1Iik25H0PVHLiT1N3CeaS90/X1WPL+ySf1+CTUT+nSapqSOPJQZen67tUWx6ZeO8kHf1fB08/Z3m++fBfr73f+P5gPfXDUkMUUsun7w2Sb+WclU2wLr2lHprhKJZPVjDfM1Ris5yPvmPTqByx/PgLlpa+ZHfvHtlClfmFMRKFBqlcIH12bJGq/uk38Qc+p30GqbNBeF4gYZe1R9gXAfEi1ZNk8US9S9PtkchmaeiyqvVpy7Gr6SqwKCapzo0uB7t7OPU2b02E+Ksffo961+Duw22+ur+K7U0oYGWZKZqHm3Tbh1w6l+HN16YoZOLkuz2IDtNzdb5c6/Kr393ls9uPiSWSDGcTjGejXJowuXLhNDMjcR4cHCg/+BfbRY60MLMXL6PFc9SlRsrzGOsdkY3pzGcNZvNhUoksEes0Ry2NL+884OefPmanViOayzPz6ikSmQg9WupPeVvanRbZRg+31aHdsvE8TX2WXb9Po9tmp7hPbqrAhcsX8M0+vilp0KIOcPAJB+uG0oa2IWQTClXQRDUgwUPdaXY2D7n1u1UWuiZvXr+B55s8evSMjY0tuk5XeUmHhwvs7Yt0u00uO8bY8Gkmx0dJhvusbn1Fo33E2z+6zNVXLpJMxdjeOuDJoxUePXzK8sOnWKbJa69d5/LZCTotmy8+f4IRN3jvg3dJDvfoOV32i/t8+ckWezv75NI5DOtQhSa988YHnD11nt2dfX77T5/h9zxeufqKSjnfO9hgfWOZC1cn+bMP30MzXO5vN/nqzh1Wl58Si2gMD+Ux+jaNRk29n4lEAisSUzLYnf0i3XaL0WGRi6aDUEgJiPQsuu0euzs14a0ZHx8jErOxIsLotel0C/TafR7f22U6f43/5ad/xVR+hoQZVG7R28VzaoT6XXRJQXYNaPdVMrTsW7RIip4WUSFV1a7PYa1OJBajMDSinp8Afjnu23YPX87PZIxnq6v855//jHazzQ8/+CHnZk+Ri6cwvD5Pb9+jJCFjYzlmZ2dJZjPYjkOtVQsk5lELKxImHImwuv6MTz//jCdPnhDOrTE+NkU8nqZaadFqNQhHDGKJEJalq1T5w8Ma7VaHWCRLMjGM61p07QMMs08ipROVdHXH52C3QigUYWZ6jovnzzE2PsLe3g7/xy+WWCs+IzedJnFWhncxtYeQdG9lUJFrmyw0mswNeugyHFLganAtGygXA4XM8b4y6E88TpL2u9O4WhNPlDlGRfn4Q/0w6d4sm4+32P39Lka5yfz4JNdPzXBtSmM6r4OVo2nrtGSI0LPYKR5we+kxm2vPSCXinJ8Zx3Jt9re3+Thyje5QhujMBM7CLGHfwKt2yS/to7c7nI0nuPzGBaWECU3HGTFSxCRI8iUJ19+2Soa+xZ7z7atqT2VNyD5DM8LYjsfu3i6P7t/l7s0vaG0/JeT1SGo9nFqJo6Mq/eQ8M/ko81OjXMx6pLQeerdCShPftQzvwNZl+GPgyL7GkP2eh+b20BwZLjlqP9iXMEEjStsa4aDSYr3cpdzRlPQ+t2AxPTzMUD5P0u9hiPVHrFpeK6DyZTMpezzxo/sOTjeFaSXYbjt8vrzO8s4uTiHPzPw0i+fOcHEuQ1yOkeYBptbFj8fpSgDhYAcv53egfZDrm4BaSfiPoFkZ9vdL3L59n2KpzvBIgcUzI0xPpglbIdxeXV0TZejV70sdWWBp6GuOCos1VauQ6trBDUUG6lzZqpvsbu7z4O4jdp42iUfSzIyd5tyYr5LgvW5H7UEj4QjVjs9WzWOv2uazPY3lUgcvPc3UK+9z/tQ8Y7EIbiyMEYnQsQxaHZtWu00hFldNQrrahA8UNPLYYhH7TrfjJpHv9EP/Bv/xiSdcPpQ/kKOvVbpinxrcAl7iWJAogE82UervEgzr+2w2XZZLNdxWjdFChoXJHLmIiWfLRE7qngQ8hlSqZ8BxgKkk4cEjqwNycLJpptRPSHCJmGlU9izNjsdapcl+vUVUcxktZJkYSpKQth3HGfx88DyF0Q2AHqR6QTKzL6mVkuzbD9YKOQkE5MuC5FoaXcdjr9Vlo9Kg7jgMGRpjmTRj6Rgxw1ev0QmJ9y5YEmRSJ52XAvwEhCvgp5Ixg9oJuRteUN0gVSKuFaLZ9dltdNjcrauahcmMxlA2SjomCdOyJZAKCUFEpvp50+tjii9Qts+Gp6JO5G/yXiroJhU++EoOFDI0OoZBre2wWbUp7pYxdZOZoQgjuRjJqEhjPFw/hKuAn6F+hy61YiqdN3h/hPcOQLh4hmTj0cfSJOBDQLiGHY1wVO/ybL/B/lGdaCzOQiHGeCZKwgoR8mz1O2Qu7Ij0Tl1vZXRwnAf68t8RNY/rJ6CKzmGty9Zhk3K9RzaTYWE4RiGKuO8wZGARkiRKEVp9LccNvpIhgwDX4HgNQLh87n3Mfk9tlOS4KnYNikcN9hs2lt+hkEkxnYuSteQy31cLretr6m5L74vaMMjrGIBw+Wowtn7xd1gSRiPBN1KB0tbZO6yp2o/xZJxCNspoyiQuncNiueiL+kAGWXJeyFgnePdNqStR6aoaPemiFQ+c7GrEwyT/X161YdHrOWweOhQPG9Q6MD+aJJuKUIiaRORNcGUz4+GpY0vSk+XYl+EKGG5IHbMSmOOoijs5b9QlSR1v8jvkOYntZLncZWu/QtszmNarJyD8X+syNpBa/iEIP14Zv16Pj78SxloN5RTIDeqHZNcrR1MQiWTjy9138YUhkB5kK4yhDKwuvVaLteVb3L37OY8ef0w4XuT02UlGp/tkhw28fg/Xk83Kd7kNpjrqR457gQNWIBiuHvdiB3+XZ5uqRynVjwjHInSNEEY4rI7PZruD27OJGmGifZPK4ZFKRX/vlMZf/fBNur7F2tYR9x6tUiybVKtt7J5GyK6r8+2NV6e4fGGYWFgj69o4JPBCJs/KOp/fecwXdx6zsbXP4qkJrpyd4/rpHHPT48T1Lp8uF/ns9j3Wul36mRyxwhCYEexahYQW4mysz8RQmpmsxWhSQIswqnk2D3o8eLTCJw8PWd49oNpzGTs3xcypCawYWKZPo1GnUasx1G6hu3I+x4nGc3JVpFhrsr67w9beLvm5AheuXMCIa2hRYZfk2nMMwmUDKdewjtrMuc4RpvjnsTC702ytHfD7j59yzUzzwTvvoesJbt6+y8OHT7BiFnNzUypwSUD59tY+hhEnl5pkbGSEhGWxW3pCpXbApRszLJ5fIJlOUC412d8tU9qXQW8Rw9C5cvkSF8+M0271uHlzGSNq8L0fvEVyxMbxHMW83/uySHH/gFQiTThSVSFPb7z6GhfOXGZzY5tf/uI39O0+r994HV3zFAjf3l3j4rUZ3nv/bUKGy8Ntm7tf3WF15QmxSIhCIaf6iwVgyvosveHHIHy3eKBA+MhQ7hsgvO9ZqkptT0B432N8YpxwtPcchOvGFEelFg/ubDI//Bp/OQDhcVPWTg/sfXyRoXtdNLqE1CIaFHLpZlglTddtqNabfPVohUqzydDICItnz1MoDBEOh7GQYDYZ1hposShPVpb5f3/219hdm/fefZdzswvk40niVoR2uUrHbRJOGaTTeTG+I33YtlgXZKCuhVQau1wX7j26x5df/l6BNRK3GRkZJxpJUTlq0W43iURNYgkJr9Ow7Q5HR3U6nR7J+BCxaAbbhq5dwhBrR8ogGo7iugEIl+HFxIR0MZ9hdHSI3d0d/u9fPWa3usXowjDxxTBmxMDVeooRlnNa9kcCwpXn17AVCA95g+u12hh8LciWdeCYBQ7+DDafoV4GX++qtHDXlKwIi1A/inY0xMbjbdY+38Lbq7A4M8cHr1/nrdNJ8uEeFU+j5Yaodj0eLRdZfrxM46hFPBxXPdhG1OSwXqFYPmB15B1CIznik6PYIzn6HQfnqEn80Q4zhSG+v3Cai9fPMjU3jZ3VSRMhLFLnAQj/NuvPiyvmdwfhtkogd6QZwgirPUKlUqG4u839Ozd58Mk/Kn/4ZDaK6bQpl0ocNHSyYZ/p0QKvTMYYiWsYdoOMIYAzeE9dTVoodDxNgE9AT8hwyUDAqYcW8nD8vro3tQQt26PYcNirdWjbNvGxAlOjBcZHh8iYUiwpJabiP++pPYQM7f1QRH2yskdrSl2cB3stm4e7+4pZL+Gqc/L8xUXevDLNaC6OZVfQ3Qq+FaZrHOeDyC7VHhBBwiHJ8xU1UADCDw4OuXPnATv7VTWQO316mOmJFJGIrkC4HIUvBeFKYSWU2tcg/Hi/KMqvnQEI33rcIJXIsTB9gblsB8sIEXK6as8tFpZWx6Xet1Sy/K1iiJtPdtj8/9l70y45rvPO8xdLZuSeWZVVlbWjUIWlABALSXERF1lS2/K4PWq355z5UPMl5t3MtKfdbvfYbcuWrJ2UxBXEQgIoVKH2Lfc99pjz3MgsgBRFG+e0+ugFUwciCRTyZkbcuPf+n+e/dEKsuStcuii/bqKX8mjJBF3p8GuGOrelpDggZ2LZC8VAT0mMIqJAnuPneX0Nwp/nav0h/uxXdsL/9mHjc5HyCoLIA6a6LJJ5F8MqqS5LJ7zm+zR88RD0yVkmpZROVhODBYkokn/G3ZFAExg1BvWjhUxVTWNNuIAQZbwhkUKysVnSNdAZOAEN16bruyRCm2LGopSVCe2oTNeEAkljEC6PSbzApJ2MMq0RgOwrEB6D/oyWwPNi4OfLxmYYtIKQht1jELgUQ5/JtMWEZWKGQ7zQV91sMbSIO9VCK4vjJ0xfuqVxx1LFxMSNd9ICZXzR+On4KUvBm4bn0x7a6hoUjT65ZEgmGZE05EHUlQ6T0Io74QIcgziux9XT6nrIPZAPoqKfCElGAZ4vD7KGk8rjRTo1T6fflapxxGTKU12NtCmALAbAMQiPx5BiRCKMNUOeJmNIp1jGMNShQ4C46Is8oUgaGk66gO1HnPQCOsMuZkJnxgopJUNS4s4begTy/pqJq1vqtK3wo8oPF3CfPivEPDtGLhnheALgQ/qJLEMvojYM6HkOmWyK2XRINhqoqm1SSZgS6nr4cc9XvQScyys2yImLMGpOjd08cdR1F4jbCLP0vZCuVOedgHw6RdmKyEh1NwpIiblIZCLNc1dlq6o8IEw1T6Wi6qvK1fgl81dAtKgDVR5nGKkxuk5ANzCZNPJkJWvYCEgGfSLfxdQMpauSDSDQzLPM4WQUb4iJyMWWzVIAsmI7uOozWDLHtASO63PaN+i7oj3LUEhbZJImWdmqXIn5CLEsHU+ofKpwIddCQLimWBaRVGGNIZ4mZQdNRaeI9EC+h4zhqWKKxn5Po9n3IFVk3Tn4GoT/vlbzrwThzw76dN6JJlbpTMXvIpIYJFn3JIIo7i4JfVyZselxxrcf5yZJCU4VmkTTfLz7KXfu/IYPP/pnQnOXi5eXWFozKU6ZqmOmuq3P8/rc9xj3MWIQrmK3pHAr1EeJd5KYOC/A20pQa9XI5DMqk1tMpIIooN1uYw9s8pk808VpnKFNt9Hh22s+f/HHr6JbeboObO4esfGkw+ONHRr1AflkxAtX13jjG+dZXEgp0FTUPGxHKlEpWn6JR0+OuH3/MVvbu1y+sMKN9VWunCuRSyfp1vf4xcMeP3/vNoNcivz8PG3HJohCxb6aK+Z5Za7Ayvw0MxmNjOEq5ojrJ9k/dTk4aXLnAH599xEf3nvI4pUVrr5wESsj9OUe7WYT37ZZjgZkTJPSxDxTMyuq6Pdw94S7jx5y3KhTPj/JhSurJAsGmuWPInxcwkgOkPJsC1tMnJR9Qq9NUkuR1FNY9hLbj4/49c8e8I1Ukb/88/9AoVjh5+/8mvfe/5CllSWu31gnm7PY2Njg/r2HDPoeGWuK6ckp0kLLbmxxcLTN/FqOuaUK6WyaVsNh2A8gNLG7ttJwXrp4gevrC4rmfffePlbO4huvvkxpPlDd2sPjQzbudWjUm6SsNNncgEwmwYu3LvPC5Ztsb+3wg7/7kaLivPXGW3hun+PTHWqNI66/fJ43335Nxbnd2bS5e+cTtrekEw7l8gSaN8B24vzvdDpLwkopzffRaVVld1emPg/CwyChPufRQeesEy4gPGFFqhOeTJ3j+KDBp7f3WZt9jX//ve+zUlkjKet+6JMIG8pVWpM1Wvgao3iy0JDcYYOOE7J32uLg6JR33v+QnuNwaf0Kb771LZaXl5WkIOGKZMMgkbYgneLBxiP+9u//Ds91+ebrr3Pj4lWKVkbtQZI1HRlOvE57Oq4jcgWdSI9p7nrCImkl6Pa6/OqDd7l37w5De0Ci/B7TU3MkzAz1WpfhcEA2lyItwMzUcZwBzUYP1/Up5mdJpbLqutlujURSI19IkrYyotajeizPYMTERJmV5XNMTJbY29vhZ/drNJ0ay1cXyVxKqu6GHfZJiaGYaINFjzsC4V/VCVd79jMg/NmlxnCESSiUZZ9QYsCkqxlk8E8nefJgj89+vknz8TGri/P8+bfe5DsvzDCXizgl4rTTY7da4+HHWxxs7jGfLrN+4RrJTIbNZo2tdo1+4GOvf5/EVInERJ62GWK3OnitHpccg5euXOW7N2+yvLpAOpfGTQm1XHzZ4zXxWa3v+Ht82VL5/CBcQGKII4xNMfdTZnourt1n69FnvPMPf8P+9iYTiYBiQohrHqcNB7t5RCah8+JSngvzk5QsKOjCkhGttkYkeeWjcn/oig+HnGE9tEj8EqS4N0QTJp+h05MusmHS9SP2ay1Oai285CzzlTwL8zNUSiBT2JTmgNprpLgkpmUpOj2b7iDktNahPxjSkPO743HSbPK4eqjYFlevXeDfvbHO9fUVymmJPGuqM7Bt5dCUAWiEGclnG9UQ5Fwph3AtiWFNUqs1+OTOZ+zu15maKnNhbYqFuRyZtEHg9tA1QyUT/FYn/CtAuKbrHB9UVSf8yf0Whewkl1ZvspjrkLFMhW/kfJZImHiOR0+KSsk0T/o53v9sh9tbJ3T1CWYWLrB24ztMra1g5bI0ggDNSJLJ5lQcqwBwaaJJksEYhEt2+fO9vgbhz3e9/vB++itB+P/xm90z8U7cEY8BbrzyyCYi3eY4K1aAuGtYBIm0JC0qEJMIbJJeXwGBpAJHYxAuh0R5mHS6yUT8uwoYC4iRfxewoKkKrABp5TBqmAxtjyiRUIuC7vZJahGWFpDwpCrtK2AWu/TGgEYeZgW3w7zqBAoQlygC1SeKQrJGCtdxcf2QwEop19iedCV16RSH5FybrA4Zqek5TVXRN5JSQYzHUOYqoWS1ajgCkEWrp8YQ07e4cZrVLbXJSTajn0orqnlbMpETFpFhkPJbJMI+yUiqazEVPM5xlFryqEst4C6KGBhSXYzN6iKSCiALULMiH1dyFqWTnZlQFc5WaGFqQkGFbNiV8AlVsRT6khwUAkx1iIvHkKqgtKYEbD47hoBw+S4BKc3BF6MQQ2doFXFDjYavI9hUIjGKcpAMh6orIXmmQncXGrfEDsWdcOmoxzaAAdYz3yMG+nI/zKCPK07DQqvPTakonVZgEBiaosWVtIGiVgV2j4QYioijp2Z+YYyYnC5jyveMmRt63N2VgkIwVDR5caXtJSYI9SS2kcHpOypLMx/ZmHZbuR2nRLRpSkapULckWkY+vxQlxqZT3u8cQz67zFMZQyrPMj/CngB7g6w2RHfahL7kd4q5iRQT5LokVZc9Bt+O6oanfVf9fQHPolkau0fLZ5CuSyDVcT9HYFgKIA+cLpZpkgoDjOFAzZtMylBuvXL/ZI4KAJc5mwxk+5VndaAymtW1ko1aFSwiTInZEGBnJqj6WfqBTqJQ5kbn069B+O9rLf9SEP7Vg+kM0KWAo0wn5Z8Cdk1MyWv1pZPiqPgXJQfUwXaGSnMsnfCEoSkgXj95wsbGXR4+eI8oecrK6hzluYBMLqQ/aBNlYk3hv/WlKFRnu8dvg3DpUAgIlyKoOFU7Q4+HP/LwnAGLC3NMZIRhFNBt16kdH6mfLZQmKZfn1b7Q67t895LPX/zJq2Qns5gZi1q7we5hg42NJ9TFET2d4tqVi6yvVcimJLfbYUzoDAAAIABJREFUIZFEjaXLwiVZts0uewfH2ENfATqJvJqcyKqd7uRonx/dSfGz33xKajrNzMIEJ7UjMkaXtdkyV5ZmuT5fZnKigBnZROFQgTqRPNXtLL0h3Nm3+NG7t/nprz7i0tVLrC7NoQdDUv2mOoSV0ymWMx1K2TSlyQsksgvUWza3N1tsHOzhGhq5RYuphSJ60cXRW0rjKkVXWZekIO6pwqxIfEIkSd2UtT+wsPpzyuH7w18+YB2N//0//iXTlSV++stf84tfvsv1l67x9rdfo1jK8PjxfW5/+AntRpd0osR0eR68HDuHn7H55CET8ylK5ZIa+/CwjzOUonEO34kZFytLyywv5RgOPTa3GuQmsly7cZXJpdgx/PjkhP0ngYqRkri5/ITL9EyGKzemuHR+nd0ne/z0n3+JHpm8/sprDPotjk521Xp2/RvnefmVmyRTGvfut7l//x77O4/JZXWmpybA6+F6AyW/sKw0RiKFLYf9ahN72GNmqsRkuXCWty4aZ1tA+jMgPJmyz0B4GE3QqHbZelhlfuIWb33z21xevk4xnVHroh7YaLJP+S6hL2ukjW/01Z7qCJuu0ebBkz22d/b4+N5nqoN57YUXePPNt1lcXFAZ9mWjhJlMYGUzShv+ZGeHf/7JT1RG+KVLl3j9pVepTEyR0CRqSvZSMUls0G469Houvif0WokfE6menJd8Gs06H9//Fbt7WyqzevbifSZKU4pVVz3pqeesUCiQySYxDE1JIRr1Hq4TUCoskM4aDJ0uttNUdPV8MU3GyisKcO24R6flkk7nmJ2pKDfunZ0nPKiH9KIO519YJnVBmGk+LkPSKootBuHBqNOnQHhoKrnEl4PUsfnj5//UlKKHIaaEMt/ThJ5EdOXwG2V2Nva4+8uHHD46YCKf5tXrV/mjl69wbW2ZTtbn7oM7fPLpJ4SbxxSiLK8vXGW6sk596PLDTpNHIj0rTzJx4TtkEgahZ+PUDgn6PbIEfO/Vb3BpbZX1lRWK2axaQ0UGJtFzssZ9EYD/jwXh8QI68KSIKuaM8nTLUSqgXT/l0Yfv8qtf/pyjzc+U/nt6skTZFBO9DRrVUxYm0lxamWd5tkxec1QX1zIiEkIXF2mGSO5sE0P2jESSyIyFdkNJujbjc+4g8lUx1ItCTut1jqttjlplCkVdZYfPLZlMTmVIZwwcuddhiv7A4OAkwc7usVorao0DNdfk7GulM0pKsX+wg+O2WT5X4bXXV3jppausnJukkA/RRCKn5K7PgHB1QpLTvHTvhfFlYqYmFQX/7r0H7O52Fbvh/MoEi3M50mmTyO/H/gtfRkeXE7ZqpkgDJ44fG7ujyz2tn3a4d+ch9z8+wdSznF++zupkj8lCRlHnU5KPntDB6eG5AYaVpqcV2Ng75e7jA3abDrY1j3nx+1x85WUqi4t0NA1byKSyCdkxAJdfQpGXLrg0Cc3g+eJG48bQl6eQ/Fv36j+Mn/uaji734bfo6P/nnWdBeAy+456mVP+kmxBPGKFpyyFpQFrpb3SvT9rUKCZ10qFNJPrVEQCTHVkOD7GuWaOXetqZVkuAqniF6GbcQZZOpyZiLemEDz0GAso0seBwsfSItPyKYrBhjLq5MdAzVTc3BqyiTR51ws9AeER61AmXh9pX1EeDlu9hB4bqABZ9l0JCOpdg+B0FwvVEvEA8BeGiv9OQYq3oaVW3fdQJFyCelrqZL3QskyCVxosi6o7DUCpehkVR65PRXSyEwuWpwoTqRCvdkxSWBSALgAwZJGKK9xiEC3AVAJuSrU8Alga2AORIoyqeMX5EwkwwYTrkTJ+kctQVMB1fHzmyqesm3XYpd0u3XQwyRrpzVQAZAWRhHgjdXUx2ukaGnuNRc2XTNEgmkkwnfAqGi6nsSgeK5hQJCNDiMWK5QTyG6KsDpLMsffynYxh+X3XBRX5gZyZwQqg7YPs62UyGGcsnJR1kt6/YAQKm5e+rMWSBVt8lXpBklsqfxcBSDvRxrqWY6YhRjlSD23qBoR/RCUT3JtqfBBNGQMrtEbpSFBFudkqNo0C49IS1GITLG8fk8adjjDvhyrBHqq+jMQY+9IIE2APVYSsmnumEG3JIkcNLfE0EeAgQFxAu2qy0J/KGuHItnXApVKmnUOhjyXQc/+OkGQQavpkFrU3GSpLTdBKuTIIAKyEMhwA/egrC4064dMQDVWmOQfgosWBERzdFeiEdVlM0dSmadkCULnBl+PBrEP772rlGRcT47b9oYPTF/45/KinFobFDrcqSjv+uuCLb9pB2p0G321TdMaGkS3dZcY1kfTA0VbTpNA7Y23tMs7nDRCVk5fwcerqFmRRNb5/Asp/rG8eElLGW6SkIP3P8VgcjSUiLQbg9cLn3z33wbS6cX2FpMkNCC+k2qpzu72Emk+QKJSLNotXp4voa37ua4j9+7w0yExZmxmDgDhi4AafVBp1Wn0zCYn52ilwqwtCGyhlamAHKhiQaCS4CYd8E0uBUAFOqlmLmJNfz5OSI//ILn/dub5GZtpiZzeKHQ1ZmDC4vVrg4V2axlB7pBLviYYwhB3kDBlqZamPAuw8c3r+3yeb+KbNzZaaKGcJBk3kzYKpUZL6QYzbdpZTPYSTnOaiGfLaxz6cHLh3fpTg3S2rBIFUy0PKimT9WZkxRIEpOY+RTInIV6UKJbj6FP4CgB1ZvRtGI73+wybWEwff/lz9jamaJH//iV/zoX37M9W+8wJ/9+XeZnS+zt7vBvTv3GHSGlLJTLM6fJ3Rz3H3wG57sPub81VmmZqYUBXpj45TaSVd1RofdQBX0zi0tU8j79HpDtnfaqhO+LFT3BR8rlabeaFA/SeIMBbhCaSpg6dwUy2tZ5soLVE9qfPL+pwqgXbtyDSupc3i8A7rHjVfWuH7zCsm0zvu/2ePBg/scH+4wUUpQmZlCC3p43lAVSU3TUsVJ2/E5rbVxhj2myoUvpaOfHHUVHX12blbR0c2kyLoGuF5GFRf2n7QwvFnOLV7g2trLrK+tKR2oML1E5iMSOM/xwbTRUjZuoKk4u+N6i4dP9tnbP2D/uIamGywsLrI4v0A6LYZWJgvFRQVuUtksqWKBRqvFex9/zN2791Ts2CsvvsLasgC/AmkzSbd/SKdzQK/rYw8DXMdU0jbbdugP+tiePBM2zd4eXjCgUMxQOb9FPlfC8zROjzq4nk+pVKJQEKd46HQ7VE9a2LavQHiukMAN+jhuKwbhAjhSRQXCTw+7qgAg8WYLc/OUJvLs7e/yyeGAftTh3LUlzJWRvXdS7WSx/YucNUYg3NNtBcLF4PVzL0VgjAHteO2KwxdG8kSjg6lLZ90gclN4Q52gn2JwmOB495TjRzUckcUlk5QzaV64vMb6xTV6Zp87dz5ka3uDOU9nZXqJqzMXaXo59lsdPkpYNOZnySzMkZ66jukM6VRP4XiXci7NpcVZ/sOffkc5jU/m83FRXknaBLQmRi7jcSf82deXRzDKzz0fWBpLP6XQLoUcWZvUUh9I/rfLsHrAe+/+ko/e/SnN0wNyaYv1co5eu0Ht9ASGHWbLBWWmtlCylEt8NqFhiV47lDXPUYFEpuzxyYzK6BYWZjfQ6dkufddTRmniAeX4gVqne0OPx6eyPPbJ59MsrxY5tzLLZDmPHUS0Ww5HR232D32q1SbdToTniJRB1oEUhUJJJTw0GjV6w4bYMTG9kOTy+nnWXzjH0vky2WxMRVdnHcU8FCboKClDSyhrIjnTG6lJ2u0On376iJ3dvprbK+dKzM9myKQTaKGYe+rxvPmiJvy3QHjMNlQ+Q5qwSD3u393gvXe26XU8ZsqrfGNVVxLYgqVjBbbaOzV/qOSscqYcannqfZ+twwb3t0/YaZv0ym9y7sZ1li+sQWmCwJBzlq4SP8aNuhiEx9gh+TsKVL978/0ahD/XweQP8Ie/shP+/mnt7NSnrPvVfwlVWeZp3AlXGm+hjUchJ50Ee7WAaNBmqpjjXCXDhJjJeAJ+BGwrlesZFV3erZ8eKrik4Mwo9kYGsqyUyhl0hTk5cmDsDlwOaz5d26SY0imkk5TSOpMpMUyA0BH6zlgHLABttDjq7hkI90bGbALSLNkgpJUgBhXJBG4YUbVtjmoBfVtnSodKPkslZ5AWcyIxFNJHhmCq0y2d8Fhf6yYGz4wRm5nJ7ydHRkm6YeFbpqJYH/f77J0IPTjNYhamcwZFSw7TcjiWBTfWfSsQLsuNAsghg1T/DCALSJdrKtcspfux/kYql4l0rDvvONSqov/MsFTUqeQTFJKxllro1b7ct/FGqTTI8ZLvJXujAoYc7KTAEI+h+wMSloWeTFKPDOqdPsd9n1YdrESWlZLJXN5U2nnD89T7SzdcKjvqWow1/wLsTOkaJGJpgwLh0m2Pv4evKoMaHTNNq2+z3x5SqxuUCiXOlxOULSlKxL10+fxiNCK08xgUxwWF+LpJz3pkBCgUWEWJH1WBJTom0jl2DWVmJrR63WpQLmVZyCcp6TJfBQgLkVcOujqemEONZq4ZOere60HmrD4b07xHJR/ZbA1DFTvUGG2X015AKTdgspilItdplC8s7ymdrFjrL9c7/jcFwgOTlJfCVUUruZ5PuShC7dcFZHkR222N086Arm+wMGtTymWZSJqkpEMiWlNdnD/lmB7GnXClRxIQLvdGHFKlsBWPIS91DQXcib+BMFLQedwJ2RNKo2ZxXtv+GoT/vhZzBcLH1O+xo8EIkI9MjJ4OHS/PmTClwGUQxt1eMcMJQ5dW50RpZVvtKu1OdQTCxe5M/geSv22KnlQYQM0Tjo53iehy8co0qxeWcKJTdFNMHwOGeue5vvFTzfcYjMc6dWWMFQpYEpdoA8+LD3eu7XP4SQKv22R1aYErM0XKOQGsXfxei2wuj2ml2a+12dnbU14Tb63k+V+/+yZmziegz9DrKvDnOjEYtPSUYtDY/Ram7pGZnmY48NX3FWdufzBQn8PM54kcMUUbAXJDQJzDk90D/vNPQ+5vVCmUYa6SpFLJ880rk6zMFJnJGKSTsu/YOMM+etoimcsqDWcvKvFgY5d/+uCUo0afVH6S0O8wkdax/A7XyxkWpqeYtkwyRotiIU/HLvKrj4545zf3eNxKYRTyLK1fJrGokcxHmEWbbrBPyrKwImEAxaaojkhaxGQvkj0ty6DuMqx7pLqTtGpdHt/d5o2ZEn/87W+TK1b44U9/wd/9wz9x4cYq3/8Pf8LK+Xmqp9tsPNwgcDzmJudZW12HoMivP/oJx6cHvPZHN1g6v8LQcbh7Z5/NjUOOD9u0qkNlwnlu6RyVGZNWu8vmZkPJtkoTBTKzjjonVOt1uo0cvheoez1VgfNr85RmNAqpCdqtLrsbR2iBxrnlFULf4/BkWzEXbr56kSvXLpLKGOw+6bDx6AG10z2mp1LMzU6jR11831bUM0OXKDAxFxMQ3lHU3alyXnXCVcNA9nAxZrNdTo56KgN6bm4W6YSPQXgUpUklC+xvdzjdDTD1DFfXvsGLN25RyOeVpjiTzJIwhOWVJNK7BHpdgXAxz2oqz5cqp9W6Kr6L/EKc7WWO9LodRdNO6QW1n6ZyOfLlCVXc+Gxjk8dbT2g0Gqwsn+f88grT5WkK6Sy93hH28BTPMQkCDXuoUWt0qNfr7B1uM3CrZPIWE9Mh5aks05UiydwWmXQRxxZWR0cVvCYny5RKIlaKaDbbHB3WlT6+mJ+nOCkyQcmv75BMmhSKOTJWicDXONpt0++FlIqTXFg9rzThxyeH/OCjx3SDFguX59CXQ0zLIJkz0EQErDxYYxAue8/v7IQ/4yAt3eUxiB3HGQYZG1POOyL/66VxOj5B2+D4fo12vYPR15nK5siK+VWnjZ4ukilMMugf0zzdJ2uGXJ+apVyaJnJNbtd9jm2Pg6XLeGsXsWYqGFoJs9Wis7vLxOke1y+t8Eev3uSFV66SlGJJKkVOF3d8DfpikS9MGmEdfR6Aq5X6cyLOp8vm84Jwadio4oRqmMiZLSR0QwWgxT/IcPtsb25w+713uPfxB9RPDlnPBZQnJ3Bdh+rBvirWz0yWuH5hgUxSp5DUyOieAvKh28dIxjnZw1Cc/CPqnSFHHYO+I8xRYWumGQyGDAfCFExgWBaPmnW6vYaSNJy/MM/6lQvMzc1gez47T/Z4/OgJtdMBlpVhojBN0YxzyrOpNDnJqDdMbHtAu9+k0anTChtMzk5w6dYaF25eYHqqREHc9UcNB2XMpslpLlQA3hdViBhPpibodHp89mCD3V1HgfDlpQLzlQzZbFKBcCUbVV4pXzBmU20umaPSCY+Zs2OwI80jx9b47P4mP/uXRxwdNMhlZvmTmyUW5qYoZkyswBHvXUyJ7ZCGSxjR17Jo4r8wCLj9aJe72112oktk5uZYXF2lcP48mYlpVSTUfJGOxcXp2L8obuKl1Dn8eV5fg/DnuVp/iD/7lSDcD0bu6OqTjw+GccSBVMcEAJlKf6hhex4PayF39rr4nQYri7NcWi5QSQsVOI5e+K3GjsA+I3641B/KyW1kfiU4RigxcaJ3rHFsdHt8djRkp+6Q0nxWF2dZmk4xacWf7otjyMRWR0D5oKOyUzjqhKthxj8ggFTMrzR40mxxf79HfQCLGYuLC9NUchpZ8eV6xkFa3lc6leoCykcX33Rxe1MPVAz/1fDiejXSVwvTREDmxnGdh/suAzfB6oTB+tIkZTFFjP2+4uv0zNoeS90jokT/zB1dOuJKE65Ap+gB4+KIo1n0vIhP907Z3OmqWJSbSwUuiE5GPspojC8+6mdjGH3Q4i61LFNyT6TDTGQrDZvcewkDqQ8d7mwdcXLkkbKyvH5lhqXJBIbgT2XCHm8gZ99jjCfkghni5PvbY2ja6HsAXS1FtdPnk60DqjWYnZnjxkqOubwce55e9/h6x8PE93T0mMXM9/j1DKYZqSrUJT7xYe/I5fFRC/Qq85Uy63MlyikxvQuVjCL23Be6p/wzVpMj11sMTfz058cYXdSzMTTYH0RsbDc5aNqUUh3Wzi9xTuhbAuTVh451VLHdm6GIUaoEE8ZAnyh2UVaXT77neAzpfMpHiODTWsCjnVPqdsgL0zarS4vMZC2R0I107H6MvIUNEnM44g1AXNiUs3JsNacuVSx7P7t0InfyQ/jgyObh3gndKMGcUf8ahP+eVnMRCPwWCB/lbct8CUUSMnIRFi2u/KIlOnBxVnXpDQ9pto5p9444Ov2M4bDDwDnFC3okk9LlNQmENhjExoCB5+M5Dr4txk1dwnDI0vkJls7Nky4I1XmI7Q5JKOOnf/tLug/ClooP0nFTa3zAVkZs6s8lYQBFmQ/FCKip4bVbyqNivZTn0sI8yxMlrMghk0mrz3HSadIfDul4NuvFJeaKUySzNmbKJdQGeOFAUUV1TKTRo7K1TVnHPGVm5ZkV4UXF3gvCipEnQhljWPhDF88XycU0rXaPX31wm7/+cYNHT6osLWf59lvrXFit8MKcxkwxjen34wVHNO7K20F8SEw8f4qt/Ta/+NX7PK66DH1PdTyTWpXFcpq12QzXijo5K0k2cHA0D9H1VHt5/uXdXf77Dzeo61msqSnansfcrRnWb66g53sk8rG8y7J1fLV2RNiGXGOJ5TFJ+2VOtmrsPzhBO4noNruUrQneOFfm+rVrFKcW+fEvf8Nf/9f/Rnoqx5/86Vu8+dYrDHrHPLh3H3HmWqoscfHCZfQoyUd3f6E6if/u+9/i1TfeUIXoX//mMZ/c3qDbdtl6dKx0kRKrdW4uSbPZZXunSz8YMjE1QWKiz8AWd/RTTo4SdNo9+n2HpaUUFy5cQE/qGGGS6nGN2oF0M7NUpis49oDT2gG6EbKyPsPK+UVS4ph+WOfk+JBMKmJmxmJ+royp9fADWU9lXomrcwrHDanVB7hun5mpnDKfC8StWSV3yCHbU3R0ufcLC/MKhBumFNp7ZNIFXCei247oNZIM+zJ3Mlw4v87C/BIz5XnyubLKGM9ZFayEg05TFV17/YGSSogcSbK4xZ/B7g+U1tsdDqifnnB6ckxXaKlJiS0TG0+RiDh0bYdao81gKAUBCyuZVs9FNp2hmE0wkbcoTU6RzxeUKe7B0S4PHt7n/sP3iPQapckMS2tJJstplYgwNVlSjvuODYNe7L9QLBZJWmLMZmDbNtWTDr2eTTY9TTqn0e3Xle9IPp+nUMiTTU/S6wzp1D0O9+tMT8/y1luvcPHiCgeH+/w/P/qI/cYOM6tTyh09lRHHbQ/dj89AEnUqZy7RvI5BuHJMV+tBvJmJOa6sFcpjaATC1VFQdcehKTK+YUTCN5kYpOmftug+OcXbq6oz3/mpCldWVxUz7dNP7vHxSZ8WFguex4xlsVIqUZot09E13qtXuZMoEOUnCFdukZo6h5nKkgtDmvcfENXq/PF0mW++cpOrFxapXF2IpWCapgpfeqSTdHSihBmn2HxBEz4uHHzZSqlJJvVzvGLHn/gAo67XCOBLYV3WLymZSFFnb2eLd37+Uz749TtU7ENmK7NMTU8x7DRpVI+VieO5mQkWK1PMTeZJhgP1fAlzLyxY9OwhJ40BtY5Ltdllt+rQ6YuBbYqUlVdMRzkzRJ6PG3psuYfUquIx4LEwd4kXb7zI5YuXaZ0eUj3aplPdJW90mKuUmStnuZDPK0lFvCrL/8spJ0E/CKj1enzWOaFpD8nMz3DxlZtcuniO6bxH4I8kJgojSKqHp0C4rO/qTJ3IKRD+eHOb3R2fdDrNueUii/N5EmaEJakgAq4VO+zzIFzOtKa6qDF+UbbBcsYWxCHGm57J5uMDfvCDz7h3d5OkMc2/f3mSC+eXqUwWVXpN/Ldidqo0nYZmnsDI0HFgt9pha6/Bp1t9GrLGnF/l4mtvMr28qjrn6dSkkoHI3NdTwsLVGIo8Udr8X5hT8hzEiSIjZsiINRJPJdkDnm9ePccU/J/4o1/T0eVi/xYdPQqdZ7DaGaxU4Eoo6IKz1EMhOhI34EHd5/ZeC79T5/zSHBeXSsymBdCMDLPO3u0ZhKkypUZe6eNOuByKBF2Y4w5g/KDUOwPuH/d5Uh+Q0jzWluZZnk4zKX4gasE/632fObnL3xNgOGrHqg0h7po+A8LFJEg0MGg8abS5e9CmNgxZzKS4tDhDJacrN2tJqVL9xNHHN0ZdcAVohAatmlixy+EZ9hM7alkwxJhtBMIfHTV4cGjTdw3WJkyuLJWZyojGfIwgnwGvCuGPLlxCTMWEyiWLs2wIsaZEZUCO8h8dPUHPjbi3W+XxXgsjkeHWUpGL8wVVSFCISgmL4mJK/BqPITfUkbsVg3rRCp2doF3JelA/3deS1AcutzcPOTm2SVkZvnm1wnLZQvfFVXy0Y4w+06hKMfoeAsLl2PElY4yj1qKIjm5R7Qy5/Xifaj1QG8vNlYIC4WJdcXat5CCvtohx/Sam5saFjNGcVd939D3PvrHGSaCxe2Tz+LApfQEWZsusz5eYSsmGIS32kY+Bcg6PCe5xlJ4bew8IxfzLxhhVsGXC7PUjHm3XOWgOKSUHXFxdViA8FbkK/8aLaAzyBX7LnY1BuIwRO9jLGOOn5OwplKgnRevXuF/zeLhzqubszbLH2vIilVxSIjXHXIA4D1OmobpO8fUSEC7TQGJyxk9ObNo2rgXFY3gRvH845MHeMT0SzGtfu6P/vnan3wXC43ilWIqg1kthdxhicqaRGhaUbrvZrFJtPqbRPKI3PKY72CWUgpEuxTgPK5UgJQkJSt6gqxihUAzRXFfFrgztPr4/oDybZnpmEisvy5YYMrroYpf8HK/YFG684MeGbE+LCxJP9hSEx8AowvBN3GYLu9NjXte4tLDAZekiTOaVBtXzbRqDlpIFDUOXqXCSnJklmR1iWC6RNlR0cdHG61qSwJF4Non3SUgWW2z+ZggIjw0UDZHOxBwioVsReMKuSWBmp6g3Wvzq/dv8vz+UGEaHG7eW+d53brA4V6CSbFJIG3HSgifGXNLFMHBFs2mKkdU8P//1Xf7hn/6Fhp8kW8wpQHpuTqNSTHCunGAtE5CSDqk3xJfnTzNo2hN88GmHn77zCZu9CZqex3G3x8KLs6zfWCE54ZAuOWqvy/oi9REGQIgt7KxQ3JMNEoMSu58dsPHRE6bDCaaLZSatIi/OZjm3tIiZmeKnv/6Qv/nb/48gZfKtb7/M2996TXWTtx5t4PcHLEzPc3HtoqIAf3z/HTa3HvHHf/EtXn/rLQXCf/PeJnfvbCpgt715iu963Lxxi6urJZqNDlvbbXr+kJm5GXKzPl4YcnBwyJNNj5OTGu12n+VzGdbX10ml08jGeHxwQnW/TcrMUJmZpdWsKzq6GK4trJZYPjePngg5Pe1wdLhPMW+yvJxneWmWdFIMy2yliRcQrhmiCQ+oNwZ43uB3gHBfuaPLuUDptNPOGQgXLwUp9YZemmEnpeK9Wk2fXKZEIV+ikJvCShYVQMlZsxRzGvm0FFKSI9NDk1S2oIBsPleQKhOhmA86NoNej0G/y1Gnq5h+ju9jKyahpGTo6hzly8+iU6832dp6QrfdZX5mklvXLnHh8mWV/T0cDHjw6A6fPbhLtblFJm8rEF6adkhJbdjwSRkpBgOP4UC0+AGe51EqFcnlrdhUynNpNgcqVi6bnkJPBNSbJ+i6T7FYIF/IYZlFatUmx7st2q0hS8vnePutV7hw8RxHR/v81Y/vsScg/Hw5BuFZS7mjy9oiT7xown8XCJd1TB0vRiBcSRxVMkx8ehrrretmBkMyNMWH4MihtX+Ks19jFpNiNsfqTIX5qRl1nT67/4gPDluc2CFrmskLyytcnK7Q0gMei2be6bNbWSIzswBz6xhWmTAyaW49It3uspTN879dvMBr37jJyuIUTApNWWK/I5IKhGskXV2Z+Arb7YuASZ0yfkcnXIwTn+c1VkErkKjeM/6nkt3p4t0S4tpDGrVT7n5ym9sf/IY0q5LAAAAgAElEQVTmnZ+TME1mKzPkLINhr40z6JLwB8xNT7JUmaScS8ZxuBIdKAC82eTwuEGz7yqvHzu0SFgZ0jmZ4xnF4lA5GzJfA5c9v0a12lfO+lo0oRgGk8UyhjcgcjvkEg6r06HqGpfzGrOhrsSHcZKQrM2xBlsYPJJC9Kjf5qTTxk5bFJbmWVyc4eL5HIV8iozkvCOGcdL4GCUpPQPCu90+W0922X7iqNxyAeFLCwUVUfbVIHyMScZ5OiJflbOY1EMtHMdk68kR//SDh3z44QPCIM8fXy/wwpXLrCzOKW29VJBDz2PghnR7Qw46Hm1xS7ehPvA5qfV5uNWiqWksrV3g2re+y/kr10nlCphGHscWLy0B4SklwZQMk6S0+b8AwtUpURpCX4Nw1WmV3pGwBp7vRPI8T97/3J/9yk54JG1bNSOefij1G6ojE/+S50H+23Ei7rVsPjg8we/WOL84x6XFaWaTCQVopN4bd7zlFceHKYA80kCcgagRKBTNm2iQxw1rAQv1ts8ntQabrRbpSMDGHEvlIlNGHOsk03jc9Bz/joyRcpIjgCzO5fHXGXf81HABeIn4xu40bD48PubUcVhSIHyO2WySrOipVZ1M3CNH76Eqe9K91NDd0RjSYBylWakxxt3tMB5DagsbRz3unjSU4+SlUoKrSzNMpQ3MQGJmlO23MuJQu5FauEeLd5Q9yzIcFxJUDUNR6uOb5BjQcyLu7rZ5cHSIlkzy4tIE63OT5HXRgYqGRfT44q46dvyWztBoDGnXy9iqi/W086puxMhPpavLIhNye7PKUa2mjGbeWJ/n3GRaueBb8pkVyBd2gWipZeMQN93x95AxRuDy2THivVcN1dah2g64vXlEtdVQm8qNlQkWsuJOKffafjqGUm+Pc7dHBlJqz4rjmgTgjg3N5GbL35b5cRwk2D1qKRAugHthdob1uTwzKSGAjc7nIxwxjupTWEJFW8gskNiP3z2GfMftgc6j7QMOm0MmdZNL55c5N22SUt3AmPYQd7mFEvV0bsaumT6Bbit5QMxMkNkW5wrIPJSNTKjsd9suD3YOVSf81WyKtXMLzOQ0Ek9TSdTtkIk/pqOreSPRnrqHa4pTv1xDIW4J8S8eQ+ado9wK4L2TDg/2j+mSYM0bft0J/72t08J+iAs+8WvMDhIat7jkSuNVDmOygcdd8bDlUKsfsn/whNPGQ4Z2g1BroSWakmZEOueRklispIFuBBimdM6FSaMTjbrhgePieRJF5pLM6qQzKRJSGByxewKpID7HS2jmYRBn/Y67XAKOx50iAeHyZ/E+It8tIJGQlp1Hr9Em2Rgwk82zOjXDa+trTE2XSCY8HK+BJqAz4RK2JJ4qQyLdR0tIIdJRWkl57jTxOPCSMfiXalfkqe5/EE2qlIZY/jR+jiMFfDSJ7jFS6ImiAkAffHyXn763r4wkX3rtAm+/cZViPoHe3yMh+j1Z3B3prkq0YxLfymIYeZq1Cn/1X/4b//Vv36E4k+Lq1QVWVma5vp6mlI6YygZUjDi5ANdhIEujmHrp8xx1RYd9wK+3fR4eHFF3XGavVTh3YY5UKSCdd0iIwZFn4hoOoRZgK42npTrhQS3H5u0n3H3nAS9W1nj7tdeZSFrMZ2yVUS3xbO9+/Cl//4N/phv63HrpCq++9iJTRdHX7tGrN5ifqHDxwiqZpMaH995lc/sRf/IXbykQLp4dv/jVp3x2fxvXMdjbqan7fOvGLV65MqtA+OOtFl13yOK5RSprSVVMF+OxT+/12d09UN3w1QtFbly/RalQJhjq7O8ecrLXIGVkFQgXcLG7v0WjVWX+fInza8viE839Bwdsbj6kVDRZW5tgeXmWfNpWBRp5JiQxQrJ/h3ZArT5ULuuVmRylCemEx078kjwijtMHe031PI1BuJkIVCdcedgkhG4uHfGcKhq0WvJ8xJGmnifRkNJhs0joZfJJg5LEWlpZ0ukM+UKJ4kRZmaBNlSYoF4vks1m1N4ZeHDvV8B1F7R+KMayswyIrkPk5Sp/pDl0ebm7x4ccfc1prUJmc4Na1q7xwfZ1M1qLeOOTh4w94sv2IdM5hZs5iYjKDZrZUJ1ucp3Unx3DgMhj4tBpDHMemNFGiNJFWdHPZQ/p9MXkLSVuTOI7L4dGxWiMmy5Pkchm0IMXuzgG7W8ckkymuXFnn1VevKwnDyekBf/WjDfbq26oTLhFlqWwSXxfvmX8NhI+64AqEj43aRL87NpYcgSPx0HEnSdgaw1qXaOMEr9GkaDvcmJ1gdnqKSrGAZ2tsCxV684SNbo+eYXAjPcuVlYtMWAXeaTW4UzthczrP8Mo6k3OLGGYZvR3i9WxaGx9xeWqW16++wJ9fusbq+SVyOYsgK3FbEa5IHaRwKRJDifZUzMNxcfGpLvyrospCKd4/x0vA/7iMGRNE42uqCrCjVBbpinuOy8nJCZuPHvLhD/6Gve1NUkmT1bkyaTPCHXao7T2mkMswX5lmYa6iGELdbpcHxx611oBut6XWeim8yDyS50U8AUQOIrRz6eKHoYcbBJx6Po1GyOFRnYO9iPpJl37b5Vw5y1Re59JSjpfOe0xPZEjrDcqORkL2NFXgjxtqvpbGE9kPBru+xmm3z9HQoR3ppHIJrr40x+rqEpWKyE36KtlCmC6BMF50I9bIJzIMBjZPtvfY2rRV5OHiYp6V5RLZTIKk6qDHSRy/3QmPiatjcCOyPOmEq/OYmPW6CXb26/zwh0/45Tsf02xpfOtKmVs3rnFxdQXL0FQhrNdu0er2abY6bFd7VFs9unbIUJIj+g714yYdM6E64Ve//V2uvfwm07PCrshiO+KlJQ3AJFpCov3EVPNpI/FZ079xJ3w8v87mmfrMX3fCn+Ox+oP70a8E4YEIzkZN0/FqMDa9FdwnZ4hRMRCRY99vOnx4ICC8rkD45cUylREIF9OxUcJ1TO8dEbZjQsczwHh0iWRyiuQ81vzGv1nv+typtnjcbJNBOuFzLJdzlKUoGRMBvwDC43dOeUmVNyvrgFRRxj0ZoZPL91JnIRkL2G7afHR8StVxWUoLCJ9lNmuSk6i1EfiJa5IypkAWecw1dD92sP6tMUbPh1xJAcjSVdw47nO72qIdRFwuJri2OMO0pcUU5ZE5ltI5xyUINEVYk1dOfcaz/tKoo69o+KNr1JdcXRfu7ba5d3IEVpKXFidYr0yQ18CKRIMfG9ZJlnr8bvKusTN9Ioyp0bGp3efpz3Jx5V705F4MIz7eqrNfq5JMWbx5eZZzpYwiVafFYE593viuyHWT2uc4gk5o1oqCPerwjinW4wa9fJq2BqfdkNuPT2IQPjvDDTHdyBiqE55gqEzsBOjHc2gUuvHMRicFABW7NSINjT+HaJxF630Smewetdk4bGH4IQuVGa7MZc5AuFzXeFl+hvKuCjijw7vmqbxhufgxlTyeUKJlkv8WYLvjomKQhI4+g84l1Qk3SCkpR3xXleJfsSxGtHr5fgLCVU63AOTYNE26pHH5QEYJcJWVn8EnHemEH1IdhryaSyoQXsnKYSGuzch9FfCtYttGBSgl3xBvAM3DMcR0K6aciXgkBuGKJ4ijJSQJl9+cdlUnvKMluOT2vgbhv6+lXB1SxofScZdWDAFjLCnrrXT8HGfIYCi0QpvdzZ/QblepN09xvGPl8pzOhmTyYoZjkM5qJJMC3CWeTFIFNOVAK7MpNvqJO+IqSlCMAoU1IWuZKXI3XcVuBfbzdXEErIxfQjONHdtFuyy0WPEpiA/b6tmRdA2RN9EjJ5Q+22ew3cWud7DciO+8dJVLF5aYn0piGlVMM8RMDvAGJaIwhZGw0cXrQ4p/6hGUdS2lpBzSgfSlwKh0hTLn446HkvdIQW60BomeUZy1ddEUk6LdarOxscnJqUsylWVpbYZzqxVV1PB7QoOV2MZYbqQiH40UvhglBknufmzz13/9N/zkJwfcup7l7TfWuLQ2z8pCRMr0SRsuGels+AGRJwUIqZYZeOY8HabZ2m/y9+/v82DvkERxksnzUxTEqC4TYCSG6gCNkSRIDFX8kyPVNiRqKMnwMMXuvV0++dk9vrm0xvf/9E+Yy2cxPelw6thRlg8f7PLjn79DL4Lzq4tcWl9jbX6Kxukp1b0DliZnuXRhlVzS4KP7v1Qg/Ht/+Tavv/UGXhTwT//yHg8f7Kjc6KO9uvKEuXnzFq9fnKHd6rO53abt9FleWWZxPaeMVbd2drh/t83e7qECfleuzfCNl28xPZnD60dKS3q82yBt5pitSKyWwZ4UlaqHXLiywM1bL+CFNv/4k00++ug9MmmfCxcnqVRK5NNDAokpVfc5BuGDoU+1ZuN7fWYrAsLzqtAj809AuG177G7X1DO1uLRIOushINwP+4TeQM0DjSwR4qouOccJZfbW6fU4rQ6pCWW34+MMU0RunGuRzRWZmpqiXJ6hVJhQOuKpiRKrS0usLC1RTIlZlE/gu+jKJDCKE2b0BJ1uj5Nag67t0up22T+tsbW7x87+vtKcFsXnI5enUBK/gh69/gmt7h6dbp2ZmRSV2RK5QoYgHKribjplkUlEuG6oaMO1alvpcKWYVSwllLOzpnv4vjBsROJcoN3y2Nk+JZGMmJ6ZJptJYfdDHm9s0W70VLHi1ou3uHp1kZnZgnKv/7/++w67AsLPl1VE2bgTLnvnl3fCxQNGCvzx+hB3wtWipvZzQ1gIowhYVTST57eaI2gNaR9USezWKVsJLk9NsFbJUCoU1d97vNPmswdPOKxqJDIDZhaKLE9fxjdy7Bx3+VnboS5r2volshfXyOeL+M0+3nEdvztgNqzy8tUbvPmN17i1fFFJAKS5YeStWK+rmjfx/i4ywPhA+Xl39H8tK/x5QXi8fgrrKd79zxiRY614ZKjrI3PIdT3qtRr33v8N7/7knzg92mdlIsl03lJeOye7j9V8y2ZzFMpTai1utPtsnXSU8ex00aIylWV2usjshEkhZ5FJSfqNr/YEKURI+0LIgf2BTtcxOa22eLDZ4eGDXQ4OakykEixO57i+NsvLq5aST5henZTknMdw+KyQIMwfNzJUBGzfyNJzfJVDflDvMYhsijcqrF9e5dzyEtlUoHxtBA/40kSSk5Y0b6y08nbY2TlkY6Oj1qGF+Sxrsl7mUyRlT/gKEC6MQGE2xFB8fKoW9l8S20tyfNrnJz8/5Ic/+pVi97x4cZEXrl1heb6C5vZpNep0qkeK3SLFENsLGdiuSnGS7VLWi2bLpmWYlCqzLL78KpdvfZP55fOUyudUa1Ikn7awIFUErbAbPh95N55Tz4LwZ+dZTMT8GoT/vo5j/zPe918B4TEKV/P0cx1BTVVuZS0SSqS8XC/iftPlo4MqXqemolguLZaZTUr3TqaaClIZfaf48DXOKhyD8LgyNQINIxAeJzLHj4gC4adtNgWEaz5rS7MKhE8JVVzBunEnfEyvjYFkSgCyyvAWytdTEJ4YNZtCMVQZgfAnLZuPj6pUHY+ltDUC4cYIhKtvOvoWcbqicgGVZcFPjMYYSW1H30OymBWdWFLORiD80Umf26ctWqHG5aKpQPhMUo5RwhYY9yDHPf1YDxPfgOyYPKnePWa/i3FbPJj8xEDX6Mq92GlzRxwyLYuXFousz8QgPCXa7lF0m6c6rPFhdBwPJ+6MYiYzEgic5TMqoDwC4V2RBtgRH2/W2avXFAh/S0B4Ma2AaFZ1aeU1os2PQLjQQNX9/R1jqP7fCCi2NY1qN+TjzROqzeYIhBdZyMSd8CS2MrCLafMxCFdUbgWQYz61Mn/7AkCWYoAAcCnXKBB+3GHjsI3pByxUprkyOwbhohkaHRIExD4zb85AuC5gO6b2jqnkapMejSEd7F0XHm4fKxBeQeOS0oSbpOVTj95TzXEFwke0ekV9i+9LDMIVAV9dz/jOxPnPnuSwY3Cn7atOeFU64fkEa8vzzGQ1rJFCQlWQx+Yfz4BwU4FwH1eB8HgMIcSrqzZytHc0ExudX590+Uw64VqSS27naxD+e1qdJW0g7oTL6ykIl+636khoAY7r0GzWqdaqtNstdrb+TtHOpVuRytjkCxaZvEY662OYGqaY3Mja53uKkuqJ26wufCQDQ1gvseuPAmmSYSxPbxBK9NJIuiKHA6HwPMdLOt1qjT+jUcbFznEnXEB4nGcuunCRNoU4QZdCsqjKQIPtIdv3H3H8+Ji3r5/jm6/e4NaVeYq5FoYhn78N4TQaadBtRaHVxbxH6U1FA26haWmVnWsrqrJLwtSxRHMqAFz8EZQrbbwP2X6gqJdKDuAbeOpQ28DQCySTaYxsSCKtsC9GMEDz/FHZSiIddZxAp+NHtDse773b4PZHH7P95JBvvnKRV168wNJ8ibxVxYhcTIYkBXcr/wVdmVlJRJDvlTgeZHiwfcJ/+vFDtk6aLF26SG6uSGR4GJZPGHVJpCyMTI7IsjEsnSAjRneiE7YYHqZpbjd4/P4Ga1aeV2/d5OryHMmojplI4JDno4d7Sq8epLLMi9xqdor1lXlap1V2Hz1mdXaJKxcvkjM1Pvz0l2ztbPCnf/k2r739Tbww4O/+8RdsbOwRRRYn+w1VVHnhheu8tDyBPfDY3R/QsDvML86zcDmHtNOe7Ozx8LMeR8c1FQd35VqF1165yexUFqcXsLO9x8lei5xVYF46RUJhP9rm9PSQG9+4yLf+6E380OZv/nGTn/70R5jmgAsXBFBmyKX6aGJOqkB4kjBKKBAuYNn3+8xV8kxM5p/qKiMLx/bZeHigPBWWlhfJ5HwSSaGFD9BCmzA0CAPJ/c4px3WRGbQ6PVqtNrWGS6sZ0OkGdFoGg+4AMzSZrsxx/vwqs5V50sm0Gk8MqWYnJ1hdWWF1vkImJTR3J5aSGGIulUFLpmlUq2w+2eHx7gEbm5s82t1XczJbKDC3vMzMxCR2r8/W9n0ODnew0h6FCZGjhKTTgepeK/8WQ3KbhcabYaZsEoa6+q7V0yaOazM7N0lJvFsU2S1OY1GdVSRL3GVnu0bS0pibq5BOW7TqAzYePSafKXHjxgu8+NJNZucyWOmAvf0n/N//cMBu7QnTIxBuZZJ4miSLxOei36ajfzkIjw+aMQhXnVJPnN+FfeDhbxv4zQFus8/CUGNtdppr89OUko6K6js6qXP3UYPD4xaBscjykq5oyYnUHI8OW9zeOuXT1BSZ+XlS114gMTOtfDB6e4cYzQ5pTePtlTwvXb/FyzdeZKE4Fx92BGvLUjIC4XEJOz5RyIYq3VN1nvmcRvd/HB197P0xPs2q04HI7yRaTB1xxH/CV74C8nmHtk2v0eS9X/yIz+58DM1dsoZPOZfA7TYYDKVw6zBQbI6AgQu9UGNyapqrq7OszJcoF9NMWLaKNbUS0uWJpY6iWVZniEjDG0rYbYb+0Gf72OHJ9inHJy2qe7tMZg3W5krcXLaoTBbIGUM0R6jkIzbkyLFTip9eqKtfrllQzYy2HXHc6FMbdmjNRMxWJlk5t6QkQAKqEwkB31JsE+JihJ5Kq/jf/f0THjxoKYPP2UqKSxdmmJzIKxCuUjB+Ryc8BuGjezj2pVJnvQROkKLVCXj3vSZ//w8/4/Yne8oHZG3lHFMTeWU+7Q77hMO2MrKVIlmxWFIxclIQGXoSo+lwUh9QlRQQ2esq85QXLzI1u8DFK69SnJCov0kC0aBHYoIL5ojh8MU59Tvp6FKgGXnGPMf2/Af4o19rwuWmfIkmvBOfvM60w2c9a+XKKhPDMOJOoOM5PKjp3N4ZjOjos1wSp0LJex0Xa860Mk+7JFFSAEAMLJSuetx7VK5vT/XPAm3q3R73j3y2ax5pHC4szXFu2qKcHEF6VaF8Snk/+9wCzMSYSum1Y0ivxhvToMTB00wqKLrdrHN3z6Y+0FnMJLm0OMVsDnIjvXfsWiVPtRLTxuhJrpIAmbH527PGbKqEGmvCAyOhIso2To754ASaQYr1osa1xQlmUpAeF7TkUozO4bF0O+68ashhchTvNu7+qhUmNjRTJQItS8/zuLt7zO0jlyiZ5+XFPOuzWQo6WIL4Rk129dHPjM3iDGwzbIImi7ockGUHGj2v0mGWhUTT6JKmbosm/ICdakDSyvGGmOdMyAYrxQRZrGOK/Jg1IJdGVy7v0mUTypyAPvkgz4yh6N1xtntby1Dt9rm9uc9pHXWwuXkux8LImM0YGVjE33vsXCYXTq7VGLPGWgk5aI8rnQqMqLKGaMJh98hl47BJIqyyKJrwWbkXIz9SmY9jt2o1ZeNrhLAJlGla7kyP8VtjjFzbd4aiCRdjtiHzRk3R0ZenCqQQ7WrMdIh137Ex27iYoMz2BJCFci/iZ+yZfWI05+Lp90kz4MFOTcXS3SrXWVteppLNYUjXU12LOOrjzJhtlFIQl/elxSrvPVLYjHDfWdFNZBoRvHPs8pkYs5FkSTv9GoT/nraxuCs00rOcgfB4XZSZK67nQiM8PDpgd3ebarWKkfoHMpmkog9mchGJZNzlEkrq2SuKu9Eyj1zJs9YCLMneFTaMzAfVuZbOjqEOXDKaK4UeiZ8MI3L66Ln6t35vZbAUu1EHvnTghQocKQ8R6RA+C8KV3l1+mSmCwQgEn5hsfPKAhx894JXVOf7sj9/ku29cYnaqjR4NiPwDPCOj4i7jpzlQRS0jzBCGpup26kZWAY++Ixm1LsmERlHvnOXBOkqLLV0eybeFVNIicH10NyIpDupeoLSoRjJFkPBxNBfDimn5oSMlNoOElsPxQk6bPXZPG1SrHfa2A4LhUB2WX72yxNJcllxaojTrcfSOFEGirNKt61oBwzsFMefxc4hH5KOdE/7zzzbZOmqxdu0yucqEcr0XPX+kDSCZoCYLatYhmTHRihpWskQikcE9yBG1Q04eHmIcHDGZz/DGzXXmKtKpzWNT4N3bm/z4578iOVnhnMSIlfJcXp6jdXzK5r1Pubx0kRcur5NF5+PP3mFz5xHf+49v8vq33sALfX7wo3fZ2NhVhbvDg6pyYr527SovLZQIfY3jU596v015psz0WkpR2qSj+3jD5/ioSr/nsHqpxCsvX2Z5PsTpRuzu7FM9lGz3SRbnlxSwPzja4eBwl1ffvMYffe87yq/gP/23Gj/4x78nkRhy6fIExWKKYk6KMFI48ohCyZJO0hdN5umAIBgwP1s464Sr7jMp7KHHp/e2MUyd5eUlBcIlCTUI/3/23uxHsvw803sizjmxbxlbRu77VktWZVV1Vy9kNZvNpkRRGkryzBiwhbnyha8MGPCVAf8HBgxfGMYAhmfGBgYWNJaGTYpLs7vZW1XXvmdV7vsSkZGx7yc24/udzO4mRcqiJdLTUiWR7K2qIjMy4pzf+33v+7wVdXi3NrJuzJZBrdZQlU2ZYpF6Q5KbPgwjgt3uo171cpypKPvq1NQ0Fy8sMDg4gmazUyoUWHn6lEYxTzgY5PK5M4wND+LQRfJ2aJnicJNto1OJ+83dQ27cecD9h484yOUYnpzi0ssvM3Fmjng0Qmp/j5+9/x+VBT2R8DE0ElZ93+VSnv3dpBoa6fYAfl+PgqX2Jg5U7EQEbTqdUbn5gcEYvX1u7Jps4U8G8mob7SCbtrOzWVavs4GBBC63wVHyWG3CJ0anuPrqJS5cOIfLXcds5dncWuavPqioTXhsNKw24U6PQdMmdau/mQhX1x65/9lkcNBVg5pKpaIq2LwPijga0GP4OOOPMRANEZGmF63GYcrqZV4+1MEI0jP0BvPxQwLscbdq8ChTZ6vrIz/4MtHEIN7YMN52h1zqkObeOiGjy0Aswr94eYzJqTn6h0axaaETl+cXfeaKY2q3wF0dGX1Ls4jKsp9sUk+EuJyJVeThlz/k2nS6Zfo7XkNP6eDKK/p5M4ZSwtZ5T9wwTXHzyGvepp6rps1Bfn+TtaUn7Nz5KaXUFlGvjtveolSpc3iUYT1dVltbzR1i+pyb4ZEos30R+gMOfAaEunI2EUUgVawCfJQzmYuWXdoAbKr6tK27VLQy2bRxXKpTqDRYWV6nXavi7HYZ9XnpjUaIul10nB3VKiTLC7s617RUlay0Y8g5o910KOdJp2VQLrdJ1kvcMUpo9hb9/Qnmz4zR19eDtMLJsEm+/Va7g+byqGHCwWGKxcUM1WqV3riT2ek+YtEghtyzfo0IV8ciEeGdk9epIgFaToemVBd3vQqcfPdBje+/8z43bq1wkK4w2B8nFnDjw6TH72HQb1Nug1jQRyLoxmXINs+C61baBtslnYNWm8Nsnp26tA8FcPlCRBPTjIzPMjo+jTMUpSvUdwUJOh3A/+Jw51fZ0dVr74UI/zu+m/7T/WV/eyZc6Oif62XrxSFi2KLaWmA2tc2QTHizxbNMh3u7RdrFYyYGE8wOBek7AbMJNO1U0SkJfGpF/lwUy38+tTzKll2mutaW8XRbkS3WeXhUZU0gV22TqcE+xqMCZpOLoSXirYStfElWD7m1QZT6Esl8WB3fltA5zRBbnqim3am2mVvZMo/3yxzXugx7bMwoEa7hVz1bliXgNB+sbhyff18idKyc0KnwtDSWiE7rSRRomtjRl44KPDkUwq/GTI+dM4NRYm4R4fJrrVC0HIStb0S+TssKr/LMyn5t2clVn7oaPIhAtsRrzeai1OzwdDvLs4M8OD1cGgowm/ArEW7IFFXVzdnonojkk1XY5wd9e0eAbBaluS3VVsoOJS4DTV20apqTdKXFzZ0Uh0dlZeP82kwvoz1OtI5cri34nXxNlnlaHrJ7IsLldSDTVetna110TrwOXZPuCSE1r+joJg9X9zkqyoSzl/khP0N+Xe1sNfk+1B9sPefWhzxXX4gFuTmdOi5Oe8TlQquqzWx2DtuwfVhl9TCH3ioz0Btlrj/wuQhXcDR5HZ1Y3k8HREogq/D6Sbb95PWsNhHqa5LHkNeaxkatw8r2MfuFOnGbqTbho1GHih4I505+torALnVuihxqDZ1QaDIAACAASURBVIisbbuVb1CUevXtWbV1lnevQ1t1jNt4nJVNuIDZusyHm0yMDJIQx4CIcPWSlRvMifX3hMen3hnq/WYxPuV7sSzoJ79e+QSlTk6nabNz86DO0t4RJZwMdf9pinALyvfbtX61BJwoVy/p0W7LdbCrYguyATcbeaq1Q/b3N9nZe0Q2d0Cn3SAyeoDDaeByORX5+BT4d9o0YV0SvwAdiQCX/ya2VStbeDrEOn2ZWdcexV1VdPMuxq+o4lG/RuyQp5sg1fNrXbs7LSetpo1WtU6tWMGs1jE6dpwOJ16PD8PlwqGANAZtIbt32zR7SlDVqBfr1NbrHK7ukttKc2Egzne+/QavXpkkGCihaTKMyNDWpDLScgMp2KAaJkhdm7zvHdi6BjVT+m5NVe9j1zv4wsfY2kFqlQ7lgmTj7fi88vWUlZDThOyMywII4cMmgV2pL5ProNNq0GgoV4E1gPYafo6PMiw/X+UodazaQuzNNn6PE79fOrB9eN2ysWypCI2isisehNV7bLM5sZdTSlh3tR6SZVjfS3FraY9Mvkg4HsHf41H2YekHFxCbXFPzNWGMyCapTcFuRwuGlOWxVNewmzYKyTzp+5s0ClVeO7PAwmiIWDRKAx93Frd5/6PrdDxeRseHiCWijCR6qOaLPLlzj4m+MV66OE+QFh88vsva1jp/+C/e4tq1i9iaFX7+yU3uPd7C5oywv1OgU6txYXqSC5MxdW4/ygj1OIcv6Ccx48FuOEim0zx6lGd3d1/dEodHfVy+eJbx/iC5dInd7V3q5SZBT5ChwSEajQqHqV0FCjt7cYw3vvUN2p06/+4/rPPO9/+KcI9svKJEoz48npKgYT9ndJimoRwJx0dyRinR3+ckHA5/YX3ueFQt19PHm3RtTcYnRvEEasoxYpfO76YPrzeAzeYhe2yQTGYolkza2gGRmAeXP0M0OExPsJ/C3jQHkrfWw5w9N8PCpQX6+/vptLvks3nu33rE88dPKBeKXJgZ5+KFM/TGwwTl/tuyBlM2p4DkTHYOkrz/yXV++t57uENhrr31Fq+/8QYjE5NqoJbNp/j5ez9i+fkDElEYGesSDHrI5Y757LMN7t/bIDE4z8DwiBrfOTt2ypUi9XqZ4+MN2u0a588PK6Cd5RypWh4uEYh2O+m0h9WVKg5XlaHhIZxOneNkne2tbaYmxrjyygTn5qfx+SCXK7K2us7372Y5riQJJLwEp9w4nFKd18DoiHS0oXdlqGc501q6qc4r8h7oKjFmwW71rhebnDmaHrSWj6bZoZyrk89kKZfKjGxUGAj6GItHmfZLnt2hhPpGrsrWQZKl/RxmWyPRN8DI8DheIaonD3m/WGMLjVrfCExcoicUwcCNbX+fXPKAcLPA9FCMqbERvnXlbeKJHnxBuX6YtDotVd+o3GlCbleVqtYoVEX3urrqiO+2Jeojrhs77YYFCKxKI0W1gqbp6Lobze7GEBK+W67rdhy6QUP63SsV66zXals1doYDj9uN5rA229I/L1ZjdWJVg9nTQf0Jh1fsnSen3W6zSaNuUnd6cXZNcsdp1m6/x9qTO1QyB4SdskFvUyjkeL66wXE2R9/AEC9fGmF2ZpSBqE9dn5x6B7e9TrfTUjWtAq0TEd7uypLK4sYIlV0NL7tQlQVcq6v6xcWevr+3T+owhd620ZfoozfaS78zd8LfOH3+rPO5FUmS94F1/xFXkGCDCs0WD2s1jgvHOD1OxudHGZoaxBfy4gm6aLekYq2Nx+mhLQJ3e4+VjSyZTFbZ6acnhklIllyOaCegM1XnKO4nu4C9OtYMw7DiSWJJV25S5TjtqMamdsdFo2nw6GmHd37wEZ/eWOf2Vg6PS6fXa2MqrHF2YpiXh70MBJ2EPVKXbA0VTMnmKou5TsW0K7dBplhmM1NmJ2dSkliLEadnZIbpC1fpmVnA8PppOzzYpGpRvSl0BcxVe8u2VNZaJ35hLZxS3FtyD7fLPfyLpebJC+Ir+BeDtiwg7MJKaaF3GkyGA0z0RfCpxZCyM/wTBLO1zS9WKSeHNZVOORHhsj2QvIgS4Wabp7kW9/bydESEDySYHbQyvCq1q8SqtaUW0STiQf4s6Su2BIF1cTsVUwIMsuknIlz9HhvZQoN7xyVWChUiTZOZwT4mIl4lwq0DZ+sEriD/eGLrVKvkqpoWiqBqKUjXqXX55PE60qPsUn3IW9k6j/aLyto76mkzMxijz2/gF2Gp3tXWZtW69n1JIMuN5eQx1HN0ChyTDfIJgKtmFxuPjaWjKov7BcpNmFF09JglwuUEc2rR/NJj2E+okNZzd1rbJhYyOdAJaMbaUsvhrGozKJk2nmwVWEkeqTzewnCQ2URAiXC9LVtza0BhVWyc2KvkuZNdm01Ha1tiW9nCtDYtmWLK9Fd6Olt2GobBUbnDp3tpjlJZ1Vv7tZk+xnrcaG0xT1t2KfU1KVuq9Vx9/n2IvvsFgXxSU6dEuDXVzdscpAstHq4ekC5X6O2Nc34wwLDfkLQnmuQoT2gCv/gYX4hw2ZJZAkN+HqehBusGIlvngw5sJ8usiAg3Gwz2xpjt9xJ3S8ygq2rCTkW45LvVt/FLQl9R3k9EuDyGulDYLaEvX9eaEuFH7BfrRGx2pscGGYvY8XablriS7c0JCE+O6Zbp/FSEW0/dL34fJ3Oxrvxc7EogP1EiPEmmBufCdiaH++nzyCHsZBOu3sXWUEWBCdVQRf7JGiaoG/xJDtlik5xQuLtNWpoT06ZxS+joe0eUcTHU+acrwr+AS/527nOqdUIGkELiVb3xGra2QMXqlIsHpI4es729TK60iOFoEAg4cSaOLUupiDHNAp7J56/7kEv5b3zf/twi/4t/qmwsv/x4FsVdtnxeKqUm5aMM9UJZkfoDdpeyv6sNhNuNw+3CJhtgQ05EXcy+JEEtSLfepbFa4XjjgEayyCuTE7z+6mVmJ3pxOHIKFoRWoSOZaBHOYqlVriTJyzgt6KO8g+Va1WpRbXcxZVZpa2LEdvDpYyT3iyzdLakR4OzUNIlBk063hi4Wb7sIATkdh3BIELFYpCYZfKERdztoQR++QJC2bJ8KdbY3Ntl8vkpHOrZl++vt4nHreL1uRemVAUpXvd+tkaRqIDhpVVABkGoWm9xHnRFyLYMD6UI/zquhq9fnQmYV0lUsOX5T6jTbNpp1N4VGl0yhzLNUnqrbwdDcDGWntd2pFqvsf7arxPjC8DxXh4IM9Pdj4uXJ+iE///gGxW6HodE+RseHGeoNUSuVuXfjFqO9w7x2eYGwvc6PHjxmZWuTP/qXb/PW189gNAv8/OPr3Hi4jeYbZG+zhL1e58rkBGdmYpjiCjhuc1TM4va5GTzrx+n1cpzLcf36rqJ9Gw4XY+NBrly8wHiil9T+EVubW+r+EvIGGBoYVD3EqeM9ag3pre/nNWVHb/Bv/2KJd77/l/T19jA5HiEek8qtLF1kiCIDZoN6XSeXa5JJy7NdpK9PIxKJWde6tnTEC9CpyeMHq3RsJlMz4/h7quiOJrrDpFOLKRt3qdQkuesklcpRqXTxR/dZuDzG2EySvsg09raPZ58Mc1jq4Bs8y5lzk0xOT+APejBrbcrlKvubxzy6+4CtjS2G4gEuzM8yPj7IsKfHEmCyNXO6FfBq5zDJTz74kB+/+y4D4xN889vf5vyFC/hCPVQaeWqtIvdv3GD52R1iwRrTs3VGR/upVst8+OEuN2484ezlf87Zi/PKOtzMhNjb2yB1tM3u7h2q1Rzz8wPMTIUxjC5OrY6mWDcC9jNJHwdZXm6gu3KMjo7icjnIHsH+3h4jQwkWXk5wbn6KcNjFUbLM8tImP1hMUTRzeGMugmNODIecQ0zFlhHpqurI1M3GRlM3rceTwXO3cmKrbuFoB7B3XRitMK2im3K+SjnToFosYdYbfN30qDPYUNjDoLNFs2tX3JtPtopsHR6RatgZSPQwMjJIQKuSOTbIpJvc0u3kQiFaY2N0BqfxSHVdpkRndZVutczFRIDXLs9ydnaKwdhVvOKyEzcEOVX3KFZ/DZe1oT8dhKtTrNxXZXMrLA0Z/NnJZ/Jk0vsUihIT2qdWl55sFw5D+und6IaD2FCEgE+I+T6yxxkO9g6o1+rqrCi/1u/1Ew6F1MDIF+jB7qyhLpzSTCGgSZWhtoC9cmoWN44IM0MsQG2p0WtR93rUksKsNzlae8jK4zvsri7SLaatbnHaquJvb28Pj8ej8ttn56YZSASx2QS4Cg57TUFANbX5F2eCVBIbtNWg3oah4unWcFZOjTKoFbdcqdpk/yDF1o48DyaBYIhYrJ+zzqTaxNtUlsfi23TE53+iJeydk/ibDFPbXRrobDYMttN7FGsVvKNBhs+MER9KEB+K0Wk1VaTDrzmR35tLpVlcPeDgIElfLMb0+Dh9fX1Wm4+4TWQZpHeVwayry5lWloDi8qqit+R60EU35cwlsN8Whlder14aTZ17D1t8/52PuXV7j+sbGTUbEWfsS4Murpyb4htjXhJeGz5NhhfWUK3V7mJ3iNPJRr3WoCsAOrPFYb7BWrpKulBhvemnGeijf/YiwXOvEYz3Y4TiGO2K+nrbhk7H0NR9QQYERqutKkUl3iqDWPlsiptFBl1KM3y1P+R11pY+3Bci/CQKbCNbzAnQ+oUIfyHCX4hwRXl/IcJfiPDTirrf4v1O18U+2qZZb6qNj9TNVIvH5PMpjo5W2Nm7o8jIXl+RaNxFIOii6Tr63Bb5q2tMfvEL/l2I8E4hRGqnSHJ7G73VojfUQ5/fjybbiGadRruG2W7SsrXVxF8OG0asl1AwgtvtpZI3SSeTFDIZXpkb5NzsKFODXkJ6BsPewkmBli1E1yYVNnKwPx3kfVFy3+raVSNjQ5gfKkdow+YIoHejPHm4wk9/cAdda/Ott17n8itB7HIA0ErqwCkntk7Li7MToJKvsJs6YieVVnVSozNnGB8fV7GA1WdPSO7v0S6XiQb8DPXFGQnZVf5cMvxCbG+3GqrjVpcNjLgGvgTfUQOJdlMR9zqGn1rXSdVsK2q2S7fhcYiYMbFrMpy0U5FDatsgb+vlqFghdZzhwydPOGqXOXf1Eq2gA6fmplXvcnQ7RWozxXRkmquDXgUHa9r9LG6m+PDTm+zlc/QP9TJ/8SwTQ3GK2Rx3Pv2M8b5RXr10gYhm8pNHiyxtrPHdf/4Wb399DqNd5r2ff8xnj3Y+F+G6afLq3CxT4z3qACoi/DCXxul1MnQ2QCgaVSL8vfdWeP58Bbfbp8BsLy1cZCQW4WDnkLWVNVyGm96eqKqjzBfSHOcOBbaiRPjClYs0mlX+3f+9wvff+Y+qTnJyPEwsGsAwhJhfsXLRvyzCu2X6+nQi0ZA1LO3Ip4NqtcGdO0tqkzQ3N0cwLFqni2a0McthjtN50mmhPgepVk3yRYF9FfjaG/Ncfa1N2D/I/laaT/+6yWHRRmLqNabnpojFYspB0qjJMM1Gp66xsrTE8vMl9HadifEhZqbHuDA4qjL6Nl1y4W5FSl/d3uHH733Arbt3GZ6Y5KVXX2V4bEz1IucLeZX/XXl0l9Xl2yTiVV5+yc78/Kyiwn9yPc39+xu8du2/5urXr+HweDGLbba21hRNfnHxOvv7W/RGHYyOBBU92u8z8bhF00mNWY6jtIPVtYoS4ePjE8qxUsjYlVjs74tz4UqC+QvTRMI+koclFp+s8pPVNJVOEV/MjX/EAr6Ju0CXDaNasljuEZn6iggXN4zetdGwt5Q7RUVemm7sbQO95sLcrpBPZvAVWgQ1g4DTzdsRj4qaeCTG4vCpqlrpYb6zmaJYqeIMBjkzNUwkHCST3OBh3knOHiIfi2H0JrD39mHz9NCp1Clu7uM4OCDm8/LW/Cxfv3qJ8dFhOq6QVRojVudW0Vq6aTqG7vk8IakG4h1xaYugEypxl45pI3l4zIP7j9jaXKFSKVCp5dHlvevx4XAEaNRs1Gp1+kd8hMMRVf8m7pmdnR1qtRpOpxOfz68+vV4viUSC4eFhIiEXXo8Th9t/MlgUoKzlVpP4Tqsu1V0dnLpslU8WQ7JFb1mQTbOcY39jha3VZ2w8vYtZK+Fz2JCGsmOBMB7s0dvjYWpyjNGROCG/obLgdMvqemVXsUsLoqxAs+JWOBHhKj4kn8IPOSnoabXtqqpr7+CIrd0jRdsXR8nZYIeAy8Dn8aoYmwKEmoJ7ldnMFxZsde/qyvJCp2zzsZdNsZ86pOjoEBlNkBgdZOLsFG6PTGHbaB0Z6kCjWuHjp4fs7O6RiIQ4Nz3M0ECfipV0mzU1TFAgTvX1KvvuyddtonVcKtuvdaXdSH0nmPY2hidKuW7jvY+O+Y/f/4Cni2kWN7PohsZg0MH5Ph/nJkdYGHAy0uMi4ABvp6aaD+QZczsNFa2oN6XlyakWZIVql2SlQ7Fm8jjd4rBhxx6Mo49fon90kt6xKRzC+rBralDQFAaMpuHWXWI1VvEooadbbihLhMvzJ9GXr/rHCxFu/QT/Zib8hQh/sQl/sQm3qtZeiPAXIvx3IMJdTjdNs0WlXMJhiF2vSzq5xu7eBvsHTymV1zCMNn39NoJhQ5HC267S55uJU4CLHDh+3Tb8dyHCK/tudlbSpHa2CDqdzIyMMhrtwet24NA6lKs5SuUiFbNCSzmYhDDuQ3N60B0uGl0H9XqNeqNOX0BjZmKAhalexnukWsxENzO07GG6NgeaTVolZDslW73G53a9jnLV2DFbmlX/pFYhY2ytZbj52X2uf/QIt1vj29++ylvfGcXn09AM6X4w0OwOahWN9G6VXLbEzkGK5Y0dStUGZy5cZmxslKNUkv2NZRwa9PUE6I+HiIUCRHUraiLQL5vUpnWaChomTiA5xFqRFcuuKyIcXTZN4uNyYnall1iqkAQM2cEmHe0qmuXA7NjJVNtkqy22GiGK9TqFcpkby0/I2Wpc+toV2kEdl+FToiZzL8/eyh6D7mGu9jmZmpigrQVY3jnm4xu3eby5QTQe4tqbX+Pc9AjpwyS3Pr7O5MA4Vy+eJ2a0+NnT5zxbW+Xb37vG7107g5MaP/vgI2492cPuHWBrNYfRanLt/HkmxoJ0O3ZSxy1204foLp3R+R76hoaVCP/hDx7z+MkzPB4/8xf7eeXyJYaiPexu7vHs6TN6AmEGe/sJh3pIHx+QL6XxBVxKhE/NTFCuFvg3/2GFH/7wHYYG4sxMRonFguh6Bpu9iiYi3G5Qr+nk8iebcBHhCSfRqAgZEQ5CSNcVoOrRgw11UJ6dPYMvIIFTqQBssbfRUptyqZvrCU6rStVUKo0ncMDc2QEuv9LCZQ/w9OFzPvlRgc1kC2/vHBNTM0SiMYsT0nXiMFw4NR8He/ssP39OIb1PNBJU9VdXpmZVDVg4EsHt96vn58HTZ/zwpz9lfWOT3qEhzs5fYGR8DLdHqsYa6rqw+vgO62t3GBlocO0Nl6oLk/fzJ59kuX9/k2vf/G+59tbv4wn0KHpMLpclmdxndfkBS8+fUC0fodnl2iJW9hbhHkM1J9TrGZLJDiurOTRnlrGxCfy+IOWcg4P9Q5VJP7/Qy4WLsypvu79X4MH9RT7czWNqNfxxD55BYVGIXbaJo2uo17aIcBUSlAiH3kRvaQpi13YKyNZOvdPFrDswyyal3QLdnQJmvsxIx8lEJE5/JMqCt6lgqnbDTb7jYW17n8crW2xnioSjURLDAwQDHrV9Ps4meaYlqEdGcApZOxbDNJzqz68e52jspRi1a5yfnuabC+eYmRjF6/fS9bgRF5IQtlVA69RNJNEWEd5mV9XaibBsNU2qnTIdewuzZlNZ6Fs375JM7uHzu4n3hggF/ernZuheivkGBweHlKu7aggnolvpzS74A358fr/iZNjsdsxmU/29DHMmhwZIxGP0hKMKvqZMairlJ8+zXVUDthWkrWNFi+R6I4PHRkMNb6UFo5pNs7e9ztK9zzjYWadVzdEfknV/i92NFWUT741HGB/tY2ggrKjodhHhUoepYoVW9NH6tNyA8v8iZi1RK/87oTrZBK5lJyNRhfV9kskUzVaHCZ+DHr+XSMCH3yvtEx3ajbJyv8oQ7JQDJEL1tFq4Y3NTbjdJHR+zVc7RcNhxh/yMz88wONxHKCxd201lTa9W8ny0mFFgw3jYx4Uzw0yMDuHS6nTMCrpyYcpQzAK6ib1etXHYBBbtUrV4ms2tNuWy6Ra3YEfzqZ7vH723zbvv3mB3v06jruHQ7IQEXOixEQl46HObTPaG6OvxEXV28bkMnNLWJHWEyt2ro+kONUQ1OzrFlk69DYtpk5V0meNGl2p4jL7RCYZnzxMbOYPd4aCli43dem6dhhtdAvjtjhLhYquX91NTk6Gu8st91TW4cly82IS/EOEv7Ogv7Ogv7Ogv7OhfYj58wSW0oghyQDsFP/527ntOw0W72aFSLSgYV7mcY3f7Ibt76+QKmwQCFeLxAJGYVNM0aJgVNK+VGlL1Swpx8beTzH8XIry46SS1VaJynCLkdjHW389wjxevy8Dt6NJpV2jLQcXetNzjNhsHezUKZotaq01Znge79Ml2KeX2GO2P8rXz47w8Flbdt95WkbYeoyObcFsFm03yk2IhLVmRJDmoaIbaRjZMTW2Xm6ZGPj3L3duLrK/vsLezj+FssnB5mm99Z4REIojT1bC6y9s2jg7LLD4+pFJpUaq22NlPc5zJk+gfI9wTJJc9xtEuMTk2pDbJYeFV6Dbc1ZyiT8sB09ClK10FHpXl9wR/97m9Vezobcl6S5awZacpmb+uDUdHwild7K0mdrHaa04KtQ5rh0XWDrM8KrmwOwxa3Ta7tRS2Hp3xc5O0/F0cdjdax0nuQZ3d5T0S+gAvxzXOzs7QdfSwup/j+s27/PzufXxBD3/8p9/hyvwMe5vbfPbRJ0wPTXJl/iwJZ4cPnq/wZGWJt777Or//9TO4tIayo99+uk/XlWBlMYXRbPLNSwtMjocUsVky4RsHO9h0G+MLEbXVzeYLvPP9hzx89BS328/5CwlevXKZkXiYrdVtHj54SCLWx+TIuNqYydCpVM0qevvkbB+9fTHyxQz/+t8v8uMf/4iJsQHOzibo7e35RRF+uglXIlx8szX6e91EJO8lNHzqahgjsLXtTek4dzA2NoVdFwBbWfWNP3+cJxSKMTV1gdmZ15SYPjjYI3V8A5enyfyVJkF3kGePn3H93SRPVsqYRpShkRlGRseJRAfweMKKqm/rOCjmcuzt7pJJbmPoNsKhAAnpEI/FiEQjGG43h8kUN+/e5+HiIg3TJDY4wMzcGWbn5hR1Xbc5qJVMHtz4GRtrt5kca/K1N+xcXJhVKbkP3jvm9q01XvvGf8c3vvWH+EJxPD4rTywNAbl0ktXVJXa3V9neekS1msfQ84TDdkIhWYeXODoyWVpOYjMyjAzLUCpINe9hf/+QSKiHsxfiLFw6q0TbzlaW27cecuOoBK62yoQ7+2TIIbbjNg5lN5blolVvJYJENuG66cDoOmm7PLTtOqVGm0qhS+k4T2btgHipTcBusOAOMhvrpT8Upqe5Q0NqrNoGSwWDpfUtlrcPsRs64xPjROIhjnIZDlMpui4XO8MXqPVPEUzElJuoWCxi7qeppjP4KyZvTs1y7epVLkyN4w35lehuii4VAW4Te7dYiS2cj7x1S4U2R8kMR+kUxWKBllnDNGpUm2Xy2Qa7u4ccHhypXvWJiVGmZkaJxSKKGaHZXWSPKywtrfDwwc/Y3NxU0MGJqUnOnT/P9MwMwZ6QigJW63UyOYE7ppXLZjjSy2Cij3g8jsvtUtc1EfCyLfd4vaqVRmXtO2LvtwYHRqOtiPLSciEVXq1GjXzmmIO1RZafPmB76SF+qoQCXqrZFLVKUV2nhgeiTE8OEg75VEzBIm5bItxq0xFXj7UJl+GOvJMsTN3JPVLha5zq11VrTVKpAnv7B2SzeXxtG363R9Wghf0OdY10iO26K1l4K56qIoI26cq2hh7CtbC53dSaTTbyRQ6KecqmSXAkztjUKINj/fRE5PHaZHMpPl6psLy6TrTHzaXzw8xMjeLTyrRqJQxNxgfW149dnjP5fdb1WOHvVVLWoaz18rdVybdnq6xtHfLJrRTPl7YxWz7Gg73o0uUtIyGzSrNWgeoxPQ6IBjxqIz7UGyEe9OKwCZBUmAEyILGrz47EUW1CTNLYbxgsp4rs5avs4cMdihAfmWRw/pv4QiHsfh/lTpdGs4mmu3GpaBpKhJ+ygpu6QD6tWtmv+scLEf5iE/4iE/4iE/4iE25F919kwr/EOfmynP1diHCVAZcamFZRgdd2dp6xsX2DXD6J2yt0Y2urpztKNNtCfzZPmAHWhkQNC75E6v1VN+ffhQivHunUix26tTp6p41H1wnZbTg1Oy67Da9bx+f14JHNuEMAZR0a2TVyFZNyrUmx46XS6FKotDnYT+HSdc5NTvHKuUnikTAxvxuXV5YocmIrqZoyEeHYy0rQy1aoi5dWy0a9qlMqdyiXmtz/rMhROqusooVSlmIlxeBolFe+NqKyuk5Hi0qxQbFQ5vmTDZL7+wqWFAgmqNU66sDdqILbsOOwd+mP6JyZHaMv6kRHQFddNFMOpgKss2qg5MeiWJiyXTqlKQv/4SQXbgoISW2XpIpANlxdtfkQcJEQ2FsdH7WOg/VklY8f77C4uUvWHyEYEVJJCy3aITTsw+61YQ9q2FoGyMDhcYu91UP69GFeidi5cP4cOHrYTBa5fuse3//gOg63gz/7V/+M11+aZ2N5lRsffszM8BSXzs4x4LXxwfNVnqw85xu//wq/9/U5vEaL6zfvcOvxHqYe4dmjfbRGg7cuX2JuOoKmOzk67rC6u6kgSBMLccamZ8gVivzwB0949OgphuHizLkEr1y+yMRAlI3lTe7cke3uKGemZnA5XCyvPKVmFpmYGlEi3B/wkskf8T//7w95990PmZ3q4+L587UtCgAAIABJREFUYQYGohiODNgssJ4ctOt14yQTLk96nf5eP5G4QDSbdOwFlWGVjWapKPlxJ4nEGNWSwfGxuDOq2Du9jI5Ocuny68zNXsZwGCoC8vDxD9nYeMLYWIWBvhDF/BHbyzs8fJYmmfUSiU1x/vxLzM19jVBo2KpzagpQsUK5VKRaylGv1Wg15TWWVjbfhtQZNeqkjo549HSRVrfL4NAQE9MzzJw5w8zsHJFIBL/TS+m4yHt//X+wvnaD2RmTKy9VmJgcUL3x7/40y43ry7z2tf+BN9/+HsFIP5q7brXXiKVYYH35PId7uzx59Jkachxnl3C6qhbcztegXKqxvr5JmyOGhkbwegJUcn4O9pOE/EHOXujj0uVzCnq1tXHMjU/vcSdfQfPZCPX50OMtWuLc0Du/IMJlEy6bRxHh9o5wIVxorQBmpUM+VaW6laGSzeIslpnzuhhLxJkL+uj1ePDqOuVuk1zLyWa6zO3tEseZjBL1Y4MCUvNT7bR4nDHJ1tt0BuYpTs5gChTM6USrlKns76HvbKGbTeb7B/jWK6+wcOECoZ4e7A5dRUHaFOi0NDTNhR0ngs6plpvkc4ckD/fY2HjK3sGGAq4Z0rKj2Tg6TrO7m6fegN7EMK++/hrzF86rTa1Y4+XnLJDH3HGJx48e8+5f/yUfffyRGrK89e23+e4f/gEXLl4gFA6rdqG6WSdbyPPs2TPu3btHIZUlHAwRj4ZwOXQchkYo7FXDm3iil3CiX7EpOppU8Mp9Azz18kmPoo5skyUe0mx3KKZ32Vpe5P4n71HeeUI05Mdrr1MoFsgXCqp269zsOIlYD15nB6dD4LxifpdrliXEFUtIMS0ssJkFKVYGb2sIjE7DFGimFfkQUNr27gGZoxaG5iDstavq1JDXQUiXa6Vs8WUQK5wloYMbNDWnEpq+WoOW5lKMoHzTwX6xRCqfp+SEYDxIbDjO0BlrI16oZPj0YZFnSyuEQzqXL00wNzeBWytjNqoWALcp2W+Nbkvs+pbrwZTrsV3q+nTsulNZv4W7cZA85tmzFZ4vrZLcLymIpmTbr0a8OA15rg3FJMgVSqTzJbKZjMr2i5lGSPsjfXHiITderUOgXVJMF5nsKoiygtHZqWpe9ksmh4Uqz7MtCo0meiCM99wfqUrCnqEhTLePRkuAoh40AR0qZ4mIcLHUdxWvSbgLp1V5X2Uh/kKE/wOJ8EUBs+0XaBfSTAz2MTd4Skd/AWaTC9aXwWzPDgTMZmM6pHHmBMzmUuRyC4j2Zfjbbwxma9p4ulVk+VDAbM6vPJjtqFwh0RtnfijAkO+3A2YzmqbVE97/RU/43wfMJrYqoaMrMNvOkaKjf+XAbGIUtju+ALPtWnT04W76H3VF2Sks3DpmWB9WtdE/3Cb8VIx9OcOtBLQVS8Ns5tjbX+Hps5scpu/jdEI8oRON2XB7ZBeRp9M1VQ943ZSuUAuYqayKJ0LvdDP+yzdnS/v9zW356e/7lTfzXwNmk+qUX9Vp2qm5sbUNNKknq1ZpVqs4GrLV7SpwkM8tlHQPbqcDXdm2u/R5S7TEqtrVKNYcHB2XOEqXSB9lqVUqRINB5iYGGR0eZGw4QSTiRNNPqpZUn22Tjq2qLIeSrW+3vdTrbdqmm3S6yuFBmpufLBMIhpmaniGTP2Zrb4WeqI9LL41w9uw0zUaRzFGeg70kS0/X8BgtEvEofX3jiri+t5skdZBV2xw5yA7GnPT3RfBIh1K7qA5YBkLtbajso13ASrKV7wj8qq1spALPU80KJ6+rJtJzLRshQU4aKrdsbwkZ1wKBmp0AmUqHh2tpfnxrhdW9AvELEyQGJX/cxhm34e93UWoV0YS+2dLp1u0UnnRIbh4Rsw3wco+NyxfmwRlmM1ni5t0H/NV7H6M7df7sX32Pa68ssPZ8mY/f+4DZkWlemj9Hvwc+Wlnn6coyr7x5kbdfmyES0Pns9j1lR692gyw+3INqlW9ducy5MzFsNoNs3s7yzgaVeoXZl6UT9yz5Yomf/Pg59+49VEL93Hw/Vy9fYGowxsriKnfv3GV8ZIK5yRkMTWfx2UPqzRLnBGQ23YvX72b/cIf/8V/f5cMP73Lh3CCXLgwTjwdxewpgq2C3SaxBo1rVyZ/Y0W3dOgOJAD1Refea2IySBZLqdGg2AtTrLrzeGEfJthLhUk12/sybTEzOMDd3iWjvqCU22kUePf4JN2++j2ZfY3hQLMcGtlaD9e0Kz1YbON3DXL70GvPzbxOOjmKalvhst+oW0bllUqvWKJcr1CpZ8vk8O7v7pNIp0scZ1re2VUb8/PnzXLx0hanZGQYGh9TmU+oEq7ki777zb3j27ENmpmqcm8/Q19+Dx+Pl/Z/l+eTj57z8yn/PN7/9J4R7R+hqFQUVazZkY+ZUueFKscja8iOePX/M8uoNqrV9/H7DGlJ0Oxzs79PsJOnt7cPt8lHO+kgljwj5Q8yejXPx0ln6EjG2NzN8dv0+dwtV7N4ugV6vEuGq5kmaAFTDig2b1L+e7ExNrYHd5lZQs27BReGwRGYrS2vzGOo1xnxeFvrDTAwO0O8So7CAulrkcbOTqfJ4fY8n+yXFWuiNxxgdipAvFdnO5dnohtACUZpDlyj399EKhQi125hHKWoH+4Tyx/T19PDWlcu8PD+vaulkA9ukg2aIg0UcMNJY4KTbtFPIlkkeJllcvEEumyJ5uEKheKQaCnweF2bLxsbGFkvLh+iGj8svvc4f/fGfcnFhXglDh4SV1ZpXo5Au8+jBY77/l3/Be++/rzbV3/uTP+ZP/vSPOXf+HJ5gQF0bZIBRNxs8ffqUH/71D3l0+44SfdEeHx6Xgd/rpifsJSh8jcEBRqbP0D80guELKviXZPA9raolwpXEdX1eFWuW8hwf7PDw+gds3f+5ArRFPTZq9RpHRynchk1BYwf6YkQli+6Wdok2mmTfrQIhde1SEE71D9YOXET46X1SmBuNRlMJW6cjQLlSJZlMs7lVol5t4KROr19T/eExt5DyRYTLNVu26BptqdOzGap3O2A2qYov3K5jan6yZotspcKOOMSMNp6In5H5YYZHB2nbm3x2L8PS8ioeT5eFhUnOnpvGpdVoNKyqyFqxQ6VkUik2qRQ7lMoV8qUShsOJPxAgFI7iDwYUZHh7e4+HDx6zubGJ0+5meHBYOUPmfTacuk5Xd1PDRUl6wEsNdvYO2Ze4QSaNU7MxEI8yOhCj1+9kwFHHUL3ybcX+kNiADM3qmoesCZlqk2cZk53UMXmzgznyphpaDp05ixFN0NV0bIZPfMoKICfPjYB/5XkXEa4iTZ9T8r/KMvwFHV1+en/vTPizfPtvinCXzGpeiPBfFuHPD4qUW6ciPErUBa7TOrNfIrD/v4pwqbMSarrNTgVdifun2yWWDlL/KER4qlQmkejl4nCQIe9pRZnUh1l5on8IOrqz3VIifDbhJibNSX9POrrKN4kIr3dY3j5iL18jate+WnR0m0D5hOhv0dFVT3jXyQjH/7hF+Ank5pQAq44b/8AiXA4zp3/+6fZa/p0Y/hrVGseZVZZW7vNs+Saa64Cx8QGCPWJBL2Kzt1UeTv4q4rXTFTvp3/z4dSL88+qyX/otvyymf+E//xoR/msfQxM8jSynBV7UUp9avUNXumwaHXVIF6CMdGdIN7nd1mUieEzA3YPPHcBW91IpCCHZJJetUCwVKVXLaB4bA0P99A/3MjrgJ+B34vE5cLjk8VrUW3XqdSG2u8gedchmSnjdfext51hdXaFt7jI4PMrE5BQHmTTLa0vKFn/56jwvv3SF3a1Ntle3SB6kaDe6nBnVSMT9hAK9alNWyJeoFmoKMBfye4kFxXIueb0iNsqqcq3VDmOaNWXzdLqtAYPkSMWGqukCr7K2kzLAkKozhyFb3C4dm4tmx4HZ6mKadupyKGtCvhViN1PlwWaO2+sF8rUSEwvjjIz143Q7aNhzdNwNOkaThlHDafNgMzUqzzRSW8d46z28HLJx+eJFtQnfSBa5+/ApP/zwuoov/+f/xR/xxquX2FhZ5Wc//DGzw9N8/epl+tzwydoWy5vrnL0ywbUro4wNhLl97yG3nuyTqztZfpqkXSqpTfiFc3GaLag1vCxtrbO1t83FaxPMX3qJfLHM+++t8cknNxQ87bXXZ3j50jxjfUGeP1lSm8KxoXHGh0YV7ffhozvKOn7l6gITMwk8PhfPl5/yP/1vD/nsxmOuXBrn8oJsa3WCQbHPyiBDcpgalYqNTLZBLiP1Qw1G+nvw9rRUxZnTV6fZbStatVkLUC45KRTaJA8EpBXk/PlLXJi/xuDgKNH4sMqMt5tCTa+xs32fhw9vkty/RSzSZWI8QiBUIJs3eLxYoF7r5ezZl5ideZt4/ySNhtC2NZrNhrJpO6XtpYOqtipVshwfH7O6usrmzjbHQss+TKLpGhcvXeK117/O0PCwIljLoV0qK9v1Mjc++HNu3/4BY6MFzs0fEw578Hp9XP+0yUcfLjI799/w+rXvEpOhkd7B4/aj0D5dJ063CMwOZq3A0tIid+79jJXV21SrWQaGg4SCDurVrNqEu11eNZDIp92qai3gDTA1F+H8/KyCtEk13e1bj5QI7ziaOHt0ZUd3uR20OnXVoiICQezoXxbhIhZrZofWeofs6hHtnTrDpQ4xn4eLgxHGel30BL10uzVMARp2OzzO9rCyvc/m/hFN3cVAIkYiJtTxKnupNOvVDunEAsHhGY4Tl7B7RNC1MZJJKrvbuCtl5nu8zM1M8vLFs/QP9assftOuUe/I66JNWFwUqt7QoHRcY+n5U5ZXHrO2/nPc0pZiFPB6bSQScXxeL2bZxfLzLT67tUS1YWN+4VXe/PZ3mTsj9nKfSumKwNPQOdw85OGDR/z0Jx9y9+5d5Yp5++23+YM//APmL8zj6Qmoo0ynadJuNlhaes6f//n/xWfXP8DrdTEQDxMP+4n2BGSkQs1s4g0EGZidZ3L2DOHBCZyBMLpdx9cWR5AM+OyYNrcFTZMyiWaTWjHD1tID1m69T3JvG4/dxOXUyecyNEp5/C6DeDTMxEiceCSkBo1CS5fnp9kSW7Q8D4YimKvIj+oV+6KysylVazZddX4LSV0BRpsddg7b7O0lKR7tEvbYGOqLEfe0cIhNXDbparNr5cEFpmmX+jEBkSnruEat46Ta1VSz0EYpT6ZepKF3CIyGGR4bIZwIs/w4z9bWDi2qnD0/yfn5s3Sokk4fk83myB23KJdMqqU2xaxJvlCkWJZ2jY4C5UV64/QEQzgcBqndfY4EtlmvMT0YZW56kv5YD4OkFfSuYfdQMyI0OhqHdQcH2Qpbe0m1OU+nknjcLsalPjnmZc5fJ+oVC75EBaroXfm+7WrjX+nqVNuw13CwdZBi/fCI59ocA6PjjM4vEJ06gzsQomn3otkc8m5SIrwrw0ak0clUW3CrTvir/iE8AYkLvKgoO133/H+io78Q4VYN2t+louyFCP9yh/ffXlH2QoR/uWrtd1hR9kKEW0L5tyDCf9XWWR7LaetSKeR5uvQRz5Zu0+weEekrExR7W8DEZq8r+JGquDrt5z7Zqv7ybfjXZsNPD1C/4r79a7fhv6EIb8lmSYYEckZryxRfFmSyXZFOVp2uaafV7Kh2RenJFbteoFLEb7gJuL3E9QABhxuPZqC3a5QqBfLlI4qdDJrDhuaBeChORLJ0vQkC4Qh2zaBqdqnX2mSzVR7f21QViqFAP7Vik3w2yczEvjq4CuxoN11meW2L9a09Ll18hQvzF9jZ3GJt8Skt02RiZIgzwyYBr01tBeVrl+qfdrMlLDV1YJNaLLEbdlsiAttqI9XohGh3BOxlx3DJkEE2r7IltPKPqiqrI7RhCxJkyOhU1zANP6WWTrZY4ajYoFBtUKjU2S1DqlDnqGaQxY9mdOgbsSsxJC6CRqdG12HStpmYmonD5sLe1Gms2EhupXFWvVwNuViYv6BE+PZRhfuPF/nBh5/KUY4/+c9+nzdfv8L+9g7v/uBHTPaPc+2VKwx47Xy6vqUqys5cHufa5RElaJ8+X1GZ8GTBxvPHB9hqNZUJP38mpgj01bqHxQ0Rl5ssXJtm4aWr5EtlPnh/k/ff/0gNSb7+xhmuvf4So70+Vp+v8eTxE4b7RxgdGFIi/OatT9EcHa594zW1CdcddiXC/9f/c5UPf36T6cl+Xn15nFg8iM9XUmA2+VmICK/VNLLZBkdJwUjXmBiOEoxI3rOB4TEti6dYeNtxNjbLrK4e4nNP88or17h44WXm5udxOr04DJ/K8HdkOE6RejXDyvIz7t34CbDDyy+NMDB+SCbTZmklT/ooztDgWWZnv8fA8Dmapl1FUKX6ToYdhl2GLwIgkhRyV8G6nj1/puqi6vW6ygHLoGZ6eoarV68yMNiPLlZpofZ1pYM6xyfv/wV3bv2QyfEKC5fLykoulvPbN7vcuL7C6MR/xdTcFVWxFArFFeBLohcCiNMdGi0ZhumQPU7x5MlNrt/4GUvLTwmFnIwO+Qn4hAxdVGJKCPLH+1AslAgFgsycDTN/YVZtwiUTfvOzB9zN17F7urjCBkZvG4dTqqzq6G0LPPjLIrzZdpDN16g9qlJdyxIve3jFHWSsP8ZM3InhKglbj5K9Ta7WolhrcGPdpizoZrNFLB6lNxFX/dHLh/tka02O3HFqI1fwDYyTCU4S7RRpZg4pL6+ilcvM9fby+vlpBfcbHO3H2ePGYQix2uqtFnHjELaG5sOsdnh6/zmf3XyPvb1FdOcq/f0h+vo15XiR+jy/J4JZ62Hx6RY/fvcuq1spovERzl55nbGJUQIhvxJaEqtw2gwOtpM8ebLIBzcesLm1rpwwVxYWePMbb/DS5cv090bxhYKqxq2WyXDvzh3e/emPeXj3x/TG/Vyam2KkP0aP30W9UiKbK1JptKi7YwyOTTN6/jVio3PKEeHFtGpsu8LTcCjgo1x4JDojdPRcapfU+iJry0sc7qzj1xrKodEoF6gUsgrYdnZ8iMnxYXr8Hjwe9Q6g1W6oQaFcp2Rr/8Ug9zQV3lVDRRlaqdS4GjKKC6RLruoidZTlYGeTWimnnASDEb9yEnmcOk6b2PZVX5/6WlRveksaMwy1fRersimuhS5k0UiW8iRLBcounaGxUYamJ9hbKytnQqNV5cy5OaampymW8zxbfM7e7p6qkjSrTUWzl+ZZ02xRb3Ro6W01yLR7HLRaXcWK8Ooewl4Xw4ko54Y8DPSFCfvBXc/RaQmV3ENd76Hagt2qQbXjYC+V5frdJywtLVM3m0QjYSZ6g1wd8jAa9REJ+gi0y+hmRcE2HYaBKcMKu8ExHpK5InvpPO/t+3H4g0SnZhm69BrxwRHqdh+G4UHXHGhdGWm15CdCS2sqp5T919z/v1qy/IUIf7EJ/x33hL8Q4S9E+H/yPeEvRPhvXYR/2Touhxh7q85x8oDrt95hfeshw2M+RqdttLs1nJ4aNmW7tg6OskFWv//XCOT/P0V4U8i0NmEay2Fc+K0a9o4Du2w6Ona6TU2J8K4p5z7LrmdkCmhNSUbbieteYoEgEa8fv97CEOHtaFG35SiUcmTLaZV99rj8RKJxwvEEwVAEh7uHQrHG7duPuf7hAyrlOrGeQXyuoKqsubqQY+bsedpdO4e5BqsbB3zy2SLxaIzhwSFq5So2s0okHGJqbJCRSAmHXWy0sq23ADvWAETOptahUT6Fzi59OVKvU627sWnWgVUtpQRjJBs3OfDLz0zlAiUTLttCse3WFRU5XetyWGiQyhU5rrYo1RqU6w2OBCzX1mh7oth6hvD4dHyhPD3BoILxNWVjaJiYnYZFoO460NsOWusaya0j7EUHrwo1+Ox5cPawn63zaHGZ73/wEXWzynf+8E3e+vrL5NMZfvLODxmKDPDGay8z5NO4sbnD6vaWEuFfWxhiKBFkZz+pRPjGYY2nD3ZxdTp84+IF5qYFMKWrTfijleesba5x5c05Ll19hWK5yvVPD/jJT94nmTzm2htn+f2332C838/2+o7ahPfF+hlKDCgR/un1n+Nw2/jOd99mbCpOu9tkbWOZ/+XfrvD++zeI9Hh5/RXJ8Q8QConIrWGzNRXB2TQdZLMmezs12maZmYlewnGxtrbR3SbVhvS226lWgqxtlNjZzjJ/7vf43h//S8bGZogmYpim2NUlL2pDkyqqbg7DsJFNHfCT7/97Dg8/4/XXJpi7mCGfh+2dKutrHvz+IS4t/JeMT1+xNoICg7PV1MZQuuy7cmDuCjHZTiaT4/nSEkeplBIbTbNJOn1EKBjk/Pw8ExMTCiwm9mWH0aLZLvDJe3/BrZs/YHKsxsXLAmmUWis/d252uXlzlcTAnxGMDJFKl5iaPMvQ0DB9fQN4XD71PhOxb+io7fzmxiLv/uwdPvrkAwUQnBoP0dfrJBA20XUH5VKV9H6XUlFEeIAz8zEWLp0hHo+wuZbi00/u8KDUxhHQ8ESdaLGmsopL97pUlKkKql/ahFdrGnt7WTI30pg7RWYdQ/yz0QmmRvpIuOug51X9V7rZYPuowEEqw73tjqJ9R2NR+vr76Wp2josFnh0d03F6aQ3M0Bm7jBHu5VCPoafWKe2uYT9IMxaJ8OalS1y7PE/fYAJ3wIUArSy6d0ecvUpP1gpp7F03x0dFPvzZx9y//zFOV425c23Gx/sYHHIQCogt3EOnKXbvPtbWDnnnR7e4ff85jbaD+Mg0/QN9BMOysQZDM3ALUDFdVALx0foO+UJObcJ7I1HOzs2ycGGey+fPMjIyjN/tZnNtjevXr/P86RMa5WUmRuMszE7QHw3hc2o0qxWKlTrpbIEn+2VcgShTl99kfP4VwpEoIYd0YAv927oWnYzscUhKpVGla5ZplbIsPn3MnRsf08zuKKK3S7ORT6fIpo8YioWYmRyjvzeshjOSRZfokzxZAn9TxLrPB7lfiHDLFSUWfHF5iVgXB5mNlj1CsVRle3Od7Y11GrUqA9EehvqlFs2Dz9ZGnYUkO23WLPHetqPp8j6R15FGU9ozZBQm7gzTZL+QY6daxRcMEhsZplFxq024DGsHh4eUc1Js9lsbG5QKRYyWACsNvIYXn8OjHEkSP6jbGjQ7LY6rRfYO0so+3xvuZ35mgkvn5pjt1/C6wGEr45UcdsOkWOuQNQ2yxRqb+Ra5epfjfIWVraSC0VVqdeUY6A04WRjwMt3Xw9hggkEPeDp1+UGonvOW5sTm8FB2hshV6iTzFd7f95HMFTC9QYavfI25i5fRAn143EEMQ3rRJXLzpU24pMJfiPCv1rzhlx2I8rY54RC9sKNjZ0sOKPtF0vUOo572b62i7IUIfyHCX4hwAaRKDVNH/bVbbeBzexge7MXt+E0p5NaNX+XV1O5atlenuWfJ58kGqkPbrlGrt0kfZ3lalX/XVvlQtS+QPLVQXH4HdnR5PJWvO7Gly0FbPiu5Q3bWn3Pn8U8o1/aZPRdjaEIoqWU0R9U6zKuVqgukz1puwgIk+00+/pZN+K/9Y37DTfhpuF1Ep9rYKzqZbH/lgNX9PMdm0V3lTGfDXXCqA1qjVsPRauPRNLy6ho8qiWgPI70Beryy6S5TzqbI/D/svdeTJOl15fkLD3cPDy0zUussrburuqo1gAYaguRQgDQOyXmY17VdW7P9N/Zxn3bfljO2xlkMARIgRCuoRuvu0iKrslJrERlaeYSLtft5VkOQwBJjBJdj2wEra1RWVXiEi++7555zz6k6Sq6NFiWazJMvjpAbmFEO5j947S2WHi6STqXIJlIUshkG8wnOj28yNDFDs2NT7lhs7tR5+7371Gp9krEoxVyWsycHGRspEo/0SBs9QipirIuuo2LjVOUuc8Wug+MEuTbCrPohmUP36bSlaRBEBPVdG8eVokkMkhxM08KIWGjhqLofxbyp2otwWGvx+KDJWqVFvdunbej4kqEu2eJWGD0aI5xIQDSFbnpEkmWiRoKeyo/VVMyZ7fTACNhHwzMIbYgUdhev7HOtkOPc6bP4Rob9pse9h4v83Zs/UrFfn//ic3z588/Ra3X43t99m8HkAJ9//hpjCY0P1jZZXF9TIPy5C6OMDaYo15pqJvze0iG3Pl4hbRi8dP4cx48lFPDsdJNcv3+HR0sLXPnCaa4894Jih27daPC977/O/fuPuPbsCb7+h19hbjzFzsauYsILmQFGBoZUk+P999/GsOAP//j3mJobUK7l23ub/B//1wpvv/2Ocn0+d6bIsbkJBgc9onFxthYQLvdYXIHwpcc1uq0Sp48NUBxJKIY1HPGot1x13+xsazQaFqaZ56UX/5SXXn6FaDxDNCHMn7iKm0rFICP84XBDNVA61Ro/+f4PePDwO8zMWpx7ZomwluSw5HD94zCuk+aF5/4HTl96BSMSVe7/nX6VSq1Eo97F6Uuur0UinqZWa7C9s0Wr1VJFuxT421tBjNXZ02fUbLj8XLKk5Vz4WpcPfvIdblx/i9kZh3PnWmSzUTRN5/33Onz88QpTM/+BRGaI5bUdZidPMDY2xtTUFGZEo1w+xLa79LoS5xZSv3/v/Xd599131Dzx5KhBLt0nkemQSqUVy1bZR82upxIxzl0a4OkrZynkkzx+tMVPfvw+92WmPm8RlxmuXFdlbctM+K8D4d1KnNWFMus/28DebnAqPc3vn5plbmqQwVQH3eooo7ql3QYPlw7Z3CkTMTWKxQFGRoZxrQRrpTrz+w024qNEcwPokyeJDg6oyLNyq4qzcB+tUmI2nueZMxd48dIVZmansRJRvIiPjY0r6pVOC7dWw262mN9cptP02N0+5N2fvsvO7gLnz4/x6lcHmZ0dpVgM49k6rYZNrRRitx1meXOftz9c4MbdFapNn2h+hPxAASsew5VZZMcjFUmg9TUq1Rr7Ro9up61mlA3XI5dKMTMxzuXTpxgfGSERMVmef8itGzfotpo8NdnlzLEis0OTf694AAAgAElEQVQFEgZEw2rCQM2j7+zXeXv+ULltT116hXPPvsrI+IRqBKrAsJDEmD/xMAkiuvp2F12WY01jeXGRDz54n+3bPybi98gnk2hOT4HwsGMzWMgwNlRgaChBMhlHl/g/MQKTPeuXQPgvAHKl7BFTNplTlkaj7FRhfDOO3XfY2iuxuLjO/n6JiBFjKJelkEkxIGMTRgjL7WL0WvQ8n6Ywv5o8eyLBlog6T823NzDp6REOuw4rDY+W3cc1Y7TMDDt7+9TKFWKRGPFYnH6titdpkTB1RqIh8okYhZhJPqZjWTLCZVH3OzS6HZarFR6s7LO6uYfvZTh9fI6nLpzjzIyhlFCmVsFliHK5xvZ+ib3Dumqi7VdaSrHUEwM8T1frnIDwZkvyyUMMDeSZykSYHh3i9IClRnwszSPiO6qxEDJMWkaGWsfmoNHm7c048ytr7PZcihee5fILL5ObPEssnlHjITKnLyBcmHA3JFnr0uaWptB/76/PmPDPmPDPmHBVKDqSmegKaxUYxIn5g6PJtE6PsHTwHQ3bMFQh987mgZJ7ipnFCyeGmc5GCbseEeV6KZtx+FfmtaWXKdI62d8/A+GfgfD//4JwFSkTFjdeYcdkBrinWKqN5bs8uP0h2wd3yBY0xmdjpAeqynRMjJaCB0sKnTj4ppotDmvy83/8+vVGa0L//OO//xujzX5LEG56Ip07iicSYzIpG0SureYI5fgyP3hkJifMvu8Tsw0ciWXp9enaPex2F7fXI2k75GMxplNpZmJx0tEoad+n7HSpd1vKQb3b19AjSaLJIVXwfvTxJ1i6z8kTc3j9Fum4weRokcnIJpqVoNXt0wkVKNdc7s2vs7nVJBrRmZkc5uzJNJlUBNw9TD+mpPSe38Y0fXQjhON1lMzTD4mLveT7mnhYtDqoBkI05BGxpDDyaXYadKUgx8WMxohG40SiMRw3TLVSpVKpM38Ypdzss9l2OXQkNScCKQupEyMWxOOOkkyGjBB9mR2VpkuijuHH6LaFdYyjibzRcRBKSXPE39kkvKuzvbyNvd/juWKRMydOq4iyw06Ih49X+OYbbypVwQsvP8NXvvA84sH03W/9PTkro0C4uKN/sLbF8ua6AuHXzg0zWkyqcydM+Mf3Nrnx4RKFWIwXz51ldjqKbkTpdBN8eOcm8wvzXP3iWZ55/kWxv2J50ef733+Dt3/2ARcvjfPv/+zfcWo6R2n3kHt37pFJZhnMDSivgE+uv09Id/ijP/l9JmcLigmvNyt87yd9PvzwA9ZXF8ikfCURnpiIKJM+JO5OKQySHJa7zN8/pFXf4czxAYbGMhjiwh/xqVQDKerqmkckMsrFC8/z4ktfZ3x8SjH5WHUFlH0/StcW0NQjatkYoSj9dpeHNx9w6/b/jd1f4tRTtxgbO4bd1fnhGy32dh1eevF/5sLl3yORyirQv324wsOF+6yv7WB3fEwjju9ZapRApO7C8grj3Wm0WF9fU8X7c9euce3aVdqtNsvLy/R8W0nb52++y+OFjzh1XOfM2ZbKud/fP+Sdt+vcu7vN09f+J8anT7K9e4jd6ioDs7HxEVyvw/rGGv2+KAZ8IqapANP6+iaPFxYx9RiFdBe/v4WvHzBYLKpZ2WpJY293T+VHX7gyyOUr5ygUYjy4t8aP3voZj70s6cGEiihzUk313iHd/bUgvL+fYf1Bg8V3N2ju1phMjXJttsjEaI7xQYdIxKFcLrOwWGX/QAQyES6N2xSKQxiRCPPlHg/3Gqw4KZrHXiRWKKKPjBOLdGjUSnR272FVqoylUjw/d4Fnzl/m+PgsVjyJp/m48lh7sq50aW9tsjf/kJ21dT48XKFZ7dGs2czfeUCnu8fLL5/j1a+OMDMtOeRQ3/fZ3xWDszB3K4ds12us7vTY3G/R7puYuVESybhqttUqZdqNJvl4hkKyoKTv9aKr/D58z1MjHJrjkInHmMjlSFgWpuexsbjM5voaQ/k8Xz3rc/FYgcmBtAJthu9geWEc32S/0ubdRw0qbY/88ee48OLvMXviFB1dNEcyrgSmJwqeAIjLXuB2ZZQphBaJqXO8uLTC6rt/x/76ErrvUUgl8R2Hxt42vtulmE8zNVFgoJglaoWCJpbKIpdG8C82u4Ns9WBfkvhJkZaLikT2Jp2+igYM0ej4bEnzZGuP0kGLqK6TT6cZi/jkogZpukR7TWxClOM5jFBfJYeH3LaSw8uIj63HafsmNSfMbj/BQaXBXr3Ho55LrdWmWWngtm0sw2Q4GmE0FWW8kOZMTqOYFFf2HulwkBog8/91zaHjOqz3HBZ2bTb3ayxvuaSSSaYmJjl/OsHYSIp4pMlyeYSdnQO2NzeoV8r0e8JoB2ZrUgNLLrwWDqt9vFpr0uz5dPQ0CafGQCrGuaLF8bxFJmaStTS6ro/jh6gRpdLssCe+GYuwVapQ0y0GLjzL08+9RGHuItFYRo26yvnwlJ2guMrLmfoMhP/33n5Q3ob/LUy4sEdCIEkUjLyB3XP55ZnwIU6NZRj+FzBmU9YPoRDlms31UoOFWot8v8eJsWFm83FypsgDZREQqUbAfimzgiN3WULtI9AXxhE5oEozlMgAAYVSK3n0QhHE8P93x4RDJ6zT80I8PGjzr8WEa2ZEGZqdGkqRFMJEsjeEnZKOpYo0EsGSnGFha8SdL/zrQbiYKbn/X4HwIhcnMr87YzanrwxfTg7F/gWM2UTuFjQglroeD/8VjNkere5S6vicy4eZnRhhOAYRrx882+qRCBg7MRxVhZL6nR3Mpypjj8Dc45ciyj6To//O5OgBCNdVUSMXSCKTOp02D26/y42P3sYN7XLsVJGM5IFH1rBiEjnTPFqtQ3iugPDIEQhv/HYg/Dcw4b8WiP+WIDzqxdTstyN5qdK19xx6mri5a2o21ZfZRYlbkdxTMZb0faxeGF1YYl2n3feUjLDVaJLs+midHhnbZVaPMjMyysnCEE5ao9lrU6rZHJTb1Bo2TVtXzOH+wT7H50a5euUpDvfXCIdspsaGyIe26bb79PourjVG2zbY3mtyUOqRjEeYGB0gk6jie20so4IZKuCJMy3C0okTu4dj1ySAjLBh0neiSgLd6enKDEyiqEYzMWVQJQBL5KetbhPPdykMDalCzYxEaTZ7CgBtbu7w7kpIzRV24xm8ZFbNBGppk3hCIxrzieh1Ncfrh/r0fJG127ixBppjqe9i+sKOi2OziyYSeCeEFbLQ98MKhHd2Ojw/OMypE6cUE161wzxaWuNvX3+TSr3Ecy9c4WtffEE5cH/3m39P2kjy+eevKtbmw/VtVrY2OPXUNFfPDjMyEMd2fD66t837t1b45P3HDCaTvCAgfCqiZhfb3QQf3L7Bvfn7PPvqOZ55/iXCRoSdLYsf/OBNXnvtJ5w6U+Cv/v0fcXauSOWgqkB4MpaimMkryevdezdx/I5iwgWEyxxkz+1yf22E69c/4db1D+k0t0gkJOc7xvBIKpjP1wy0cJrDwy737uzTqG5y5kSBkfECRkSchn0Oq306HZf1zRDZzByvfumPuXrt97GsOCEtTLm7RiqRw3fjHBzu0mrVSCYcBlLDhP0wh5uH3Lr9Nyw8/iGz5z/k4sWr4MX4h7/bZ2HhkGev/Y+cu/Q1MrkiiVyER8u3ef+jd3hw/zHtlqOkpYMD06pwl9pD1DjNRoPtjU0VgSVy9D/42ld5+eWX2Vhf56c//SmlWgkjbrKxeJe9nYdcOpfgzLmuSk14/HiFd35aY2mpx5e+9r9w8fJz1BodPnn/Q7LZFEPDA7RaFRaXFnBdmzPnTpPJZIjFUthdh0q5SjKaod9ZZXXxPWqtJYaHhxgaHlRMuGScp5MWF58Z4pmr58jnY9y7s8xbb77NSmiA3Ej6UxAuhlESUSbPviwzgRw9iLESd3RnN8/m/SaLH25R26kyGCtwajjGQD7KcL5L1PLY2ztge0MaHxOMjZ3kfG6TaDLFYbXKjx/vs9YM0Ro8Q/fMlxQT7ufy6M4Opd1VuusfMJvIcPnkaT5/5iqnZk+TjKWlc4UjLKLQyfToNhscPLjHg7ffYf72HR6bLToNVzVfNlc2sO0DXnzpDBcuGUxODGOZPfbWbdZX99jf0Fn22rQN6PoFOmLoZmSw8mMYpsy8H7K/u6tY2WIyy+TwFBHLYjWyR1cYUklQ6NsqMcLwPDKGgWfb+O0O+xubNGt1zhw/xiszDS7N5Tg5MUhU6lVHctZ9/HCUlq3xwVKXtd0q4eIZTj7zJU6eu4AxkAtAuPC8fjeoc5VjvaYAthTtIVMaBS61RouN9/+em+//lNL2FuODg2QTCcpb65RLO6rxcmx2hNGRIsmkjh4J0jcUMP4FEC4gX0ZuRJEh7L8aL/KD6C9JqWjLHLS4n+tJ6t0Qqxu7PHq4hdPpkhOwG9MYSETIaz0SThM7pFFOFdF9O4hL7dfp9Ttq7Ga91OCg5VKxQ1S0ASUJ3zhoMS+KtlAYu9mlW6kTj1hcnBjj0swox0YHuDigKTd4s1fG7JYUdnHdMC2J6jBNSpEY280IB40eN+fryrhN2PIzJ+PMTA+QiLa5tTHAzs4+B9tb+HZbudWnYxFSsagyY4taUXX9xeuja/eVTP3RQZ/e/iqG3+N0LsyZwQTFdIyk7tOSZnPf4bCvs1+TCLYmby049MVdfmSSkcsvcfbpZ8hMn8MwE6pOkwaIjHmpuXAB4dKED33GhP/3DMR/Iwhv9+xfyLEJMmhVfJYXyF3UbNzR70WGt1azebB9QLO2x8jQAMenR0hHRGYgCYIiFJMumshk5L8iqVRDQ59G/6gcvQAVo8lD63nYwkKIQ6nn02jbLJaabFbaREJ9pkaHmBJjFpnZCnrYClIGcFxYmOD3MU9uXF/8gVRBGAAQUddIASgLi5gkaLRcl81ajc2dGu2ux4BlKmfKkZyYIgTHcFQBK+It6TRqmK4YI4Ab7uOKU7EcRy1SwTG0vrA9IlfUsTWNZt9lvVxleaWM75tMD0YZLabIxnR09W9D6rMriaMPhu9jKtoF2oa8sxhVBOddthPd94mGgplCKaAdM0nd7vNw84D1dcnDTXFiPM2YRLmIetV31Blw1RWRBVXeQ75LcKl76nvKOVQuQkcLuo8lRVBfjKE0urrFYbvHg7VtdreqpJJpTk/lGRtIEgkLa9SjLyA/ZPzWx5DC3PE8Dj2DnYNDVvbLHNRsBouDnB3PMpQ0JeAETTqjIQEm+tH5Cu4c+VZPXk/6tQEEDe4Mw5NusCETnOx0NGWosVFp4XUrDBcLHB/OMxgzJShIsXP9kIR5SJSJoNfgvcOqgQOGG6IXDu63nhoTDbrDOrL56ep77NdDbOyU2DlskU8lGCzkGM9HSJvSLZY7ylMura6aeRJpbvA5dfqEPQ3DDatjyJPRUzLp4BkxfGF9wtiey8pul83dMoeNPnMzOQqZNINxg7hcQjewn/GCvotqtwQahxCG/OboMeyHZIZM/lyuefBvwkoEJpJaj0e7bZbW96jbPgNxyRE1iFomSctUM2O65qloIem4B4+2fBOJaZPnQ2bvZDYycBn/ebLov00mXD7/k9cvBXkJJSq//onXk4zuX/0jxzOUrFjNcWly18lJCBMSpljySR0HU3KiXZvN9Xvcvfcad+/9iOywztkLcxixPn5EnLWPLtZRy1QMWtQcsip+5MH+3b5+nQv6r/ve/y2fRskYj/YF5frqiYwyRG2noibLQ12XcNtVsT35VIbTg10GUmFSeh6vrVHaqVBaLdGqV0mJQ+1MirHxItGUg+dWldrADY0FTLx6zkSxc2QK6fm4YtgV0omYcfV89Lo2tmspJ+Kw2cTtHxDW+4R0aYJo2F0PMzJMx+6zX6pju66KTBqaHEHv5tndLBOuG+h6jempHNGxTRpOj4NOi8f7p1haqfFwOcVafINIxqRQjJHLm1gCFEI1xWbJL69nqvtFDyUxwml83aEmjL7M3cr58uQ5C6BOx+sQjyRU3nh/3ae0dYhXgWfTw5w/dRJNa9HswPrGDv/5b2+xU6nwuVc/xx//xWU69Qo/fuN7xLsZXrh6hdGUxc3NbRZWFjl3eYYXLoxSSBuKqb/+sMR33rrB7dv7JHWdV69e5eJkRDUB9lo2r/9sibvzy7z6h9d45dVjGGad/c0YP3j9Bt//wU0mzhn81Z99nbPTo2yvbfHg/gMGs+J6XVDr4oO7HxFPGnz5y5+nOB4jYhm0OjXWGoMsLa5x/YP7bCytqLVnZjZKfsAjFO6oNSfkD9JqRrl3w6V8eIfLlzRGx48jVJ6jxVjbbrCzVyafP8azz73C+QtXmJm+qEZde50+lhFT94gfsllY+ICHC484fuIcM5Nn0UMmTr/Mnbvf4+2ffZPiyD4vXDlHMaFx536Vjz9ZwHanGBp7meMnLhFPzymzpu9+97t0u/uMjg4wMTGEV5gmLgV7q83244c8fPCA3Z0tjKSlMqD//V/9B04fO8ntGze5/tOP2NzfwDNcVnfXcfo2Vy5f4PzklGJb5x885PajBWzH5Quv/AEvX3uJ/e097izcY23hEWO5HO3DQ2rNFqPHTjB55RoXrjxDSw9hhT1MXWM4rrO7s8LNGx/w4ME9fN9loJgjojtUqyU67T0unJniC59/kYnBOHfvXOfHP3yT294EA8M58oMZ/Iz4QPRx9S6+HozXSEkXkeg9D9oNm8pylt1FDWPnPoOxMNOZiFLX1Zs2bTdOs+WpLPUBw+XkcEYZto3pOR60u3yyV+J7oQyhTBFz6iyF5Ci5RIK03eFg6Rb7W2tMjsR4cfYk106eZfrMMaxEUmzK8fUEfTGlC4Xo1vZZWZzn4a03mb/3DjFLY6YXg2ictuOxWm+zVy5RtzvMHZ8jlkzSchw2az2lAqm7khUdQzdj1CWnXOb24zH0fJFUIkXf7rO9uEStXGYon2FoaEBFEHbLZRqVKu1mC11+oAsp5BNJJ5Qawuu7UGlitzpEez5PZfY4NhTlhZEEJ/IJ8mGfUE+jjQBGjdfmd3m4uER8cJCLF88xPjFFJHeKWDxOPJEgnkyRSCSU6kEczaXRKfWA4UhcokfIc7m9scm9+Xnqt9/Cqm+QN12i9Nmvt9hrtNFScY7NjHNqbpjBRE+N4PhaUtWdytFCzNjkwXEd1eBR3FdY6mFhbH36uHT9OM12j5ZjYofi1Fo2K2sV9je38ew+kzGNqcE8E2mLVKiLJwx+xKaFSdt22GjAVr1Hud1nveyoBAZpfGq+oSL/GpUam13JWK/TajkkNJ/hfI4vH0vx4vECc3mT4VgXRzewPZ+qkUJs+eLdtmoES7PUCYWwpeLxQ3y4fMCDjRJbtR6h4ZMUhifQEjm80j26jSoxp85sCiYHs4yZNqmIQUQ8HbDohUxsTDpakrbbZbd1wM6exvZOmVY3RiKfplAcIJoTAC7z/TXKhz51aQy2dB7UthEnlezYHGde+Brnnn4GozBD2EqoGLeQ01W1X0RziYV6SPBbndhR7RnsulKbKhT1S4qFn+/IQTX5b+31mRxdrsg/mgn/+KD98xr0UyYkkFApYKmcXtWeqebbdloOW7UOjl0nm04wmE+RiMiD76ibVEx5FAj3xCU0KLj6MnN3BF7CT5hpBcJ1+o6jwFxI5u0kAKbrsFWVWT6PqOaSSUTJJywS4cBdMRJWYWgBtyvmFPLOIclO7EtNgityJAH9agHxMaVL68hiEaZv6vR9n/2OrZiVru2T0nzyqRi5hGRsBnEZIUGZR00Ew9UVCA95IXzp8qqYGTmOF3SBBSw5WiDPCRn0Izodx2Wv2VHMi+cbDCQ8svEwiQhB1I3MTYYCF1UF9F0BjgEsbpsBwxr0OUOEJQ9XHJW9tvps8l07RlxtFLstR2Xj6uEII9kw+aSJZcjMTlcB8FDYQloj8sDKnFEAwn36YWlYHEFWX+ZxgiOabjt4dMMaLT1KtdVlu9ahWXeJWeJ2aZJL6oEBiNPCkZVYk6Xun38My7eVlEtEq41wlFq7y069S7XpkkmnmMyZ5EwB4A6618MTGagUVirYKXipHMUjIC5Z60+aMgIsZfHR3ZaaD5YojAPHoNK0Oez4qtuaTSUYS1ukwyKBEoOjEK4y1xF3zsDlWIFT31H3ruFq9ERSGAIZy5TWRgCgO8pwyZU9tStuxx0qLY9kxCCbjJCPh4nJXI/TVzN0bthQ96vMCAUg3MPw7QCEOzp2WO6JkDrGk1lbv99Webvi8rldg2qzR9vRKebDpOMWGVMn4njq4TR1kQJLMytoRAmwkf+ZwvApwOyrRoDcP/Ln0nZQ4E7O8RGYXqt67FZaytFzzNn4DIT/yh72a0G4a6prpua4noBwkZBJbq/MhElsFW16dpPFhRs8evwW6+vXyY3oHD81qYykXEMKk0Du90S3FIBwUfIEDMTv+vXrGPLfmC3+234opZKXfGz5WmLwExQUXstRuNlt9+hVW2p2VifMdLzHSC7B9OAE2USaXqtLdXMHu1UnHTMZLJgqs9ewXHyRNPZlbZFoo+A5Dinr9uD/y/4l67TMNOt6VJlktZodQr5FOp3BsFo4juRIO2i6qIiiOH0xLMpTKteYf7ymMl0zuSy5Yobydp2dzR0yRpyBQpzp6RH6VgNHt1jeO+SN601WNkr0wxNw0sBIGsTiISVB19U+0EbXQ0qaLCZ2nif7p9wzMTWb2TEraI5xBMLluQ0azV3PJipNBFfD2YDS9iG9fYcXsuNcOH2SsN6l3dVUtu1//tsbbJYOePGVl/mTv3gGu1Xj7bd+QKyb5trTlxiKG9ze3uXx6jIXr87x0qVxBjImrhHhxsMS33rtIz75ZIt4OMxXrl1TIDxsGpQ6Dm++u8L9h8t8SUD4l+YwIo0AhL92g++/dpPJ8yZ/8ad/zJnJETZXNxQTPpQrMiwg3Pd5eO86iZTBl7/yeQbGYpiRMI1Whfm9LDev3+HB7cd0my1VZwwNQybnYEVFqaDTbETZ2rBZuC+NlBUuXdSZnDmp9qKGfPftBq12nxOnnuf5F77E3NxpstnxwMVf7kFZaDWPntvg4+s/4sMPP2Rs4hhnT15hZGiMZFpn4eFbvPnm32AlVnj6/CDTQzalSpR7D9bZ2otRbw1iRfP4jLC2vsOjRwtMT44yPT1ONGowfO5zJK0ozYMDbr3zNp988jHlgz3MRJSR0RG+9gd/wMzEDMuLyzy69YC1jWXa3Rql+iGtZp2JiREunDhOPBZjf3efhytrNFptjp24wNWnr6lu68LqEtsry+QiEeq7O3TFef3CJZ79o69z/vJl9ntdNLerQPh4Kkq5vMvtO59w/ZMPqderWJaO77ao1w8J+U1Onxjjcy8/x8Rwivt3b/DjH73JbbfIwEiO/HCGULaDL/WDYdNzeqo+jJDA6MVpVNocbNapL7fRGgZTGYtjk+PkohF2tyqsrm2xtVtTIFW8GS5PD3NmokA+abFVMrhXqTJfrXM7N052fIb45ClGsxO0ymXs9Q06+8vEzTCXL8zywonTnJmcJj1cUGo/tZuFLPV8222bpfsfce/OdQ7Wr9Pv7CgPkqf0GJH8ILZm8MlWhY/v3OXB2jqOPNOFAqFYnIYfVU3/phch7IewzAjNdIJOxMJLJjAKA6QSaZxun52lFSVJl6b74GBerYSdSplmVVz225+CcKl1rGyKbCZDMhbHaPdpVmr49TbZ3jKZiMOlTIjzw1kmM3Givs5h22XtoMUHayUWV1YwMylOHJ+mWBzCTIwQseIUi4OMTh5nYGAIKxJHl1mGI+VR2BUUKySDS9V1WVpdYePD16k8vo1u18lb0HVcDqs1eprLUDHH3PQQowNRItJwl8JGLdKyXge+JsLK9aSJaehqNr/jONTqdWqtBrajU6nWOah16XqiOA1Ta/jUylWlDMiEHEbyWWaHC4xkYkREKeU22avW2Ts4ZLdl03RRhEhd6mkl3w2rtbpn23RabWpalP1ShXKlQ8T3GB4o8tVTg1yZzjASh2K4LlHb2J5Hx0xjaiF0uxWcE1GjyEiYVD6hEDu2ydJelaWdCmsdk7bj0/YNkqE6uVSM2UKc43mDwUyc4XAb03OUYZqMCfSlzidoNrhI46HKXi3C1m6Z1cMQtb6LrxvE8ib9XgOn38EQMk+LYBBhvtmk6/gQz5Gbu8Sp808zcPwKViqPHxZc4Ku6TI4ncN8NW9jh+Kc7rWCbJ7WwfK+fKxY+A+G/bTnyr/X3fyMT/n/elYyPo5eih54w34GIXdhqKZqEBRempObqtMSZNdRTGYOW7qkbRW4EEUwICFdAyZWbKQCSXVP+XPVtFLh5wmUL0HTESEl8dSMxxcC2bJeaHcbRolghj7DXI+x2iYd6mDJXJQWL4oclnkFY0gDSxJzeEQA/AuECY4VBFidVu0/fEwZZwqF16r5H1zXoe2Gsfpe4qREVdrhfx5V80ZgsZgGTLyBcgJiAGl+zA6AvQEdA+FFHKuqLW6uj3Hgdy1IPebUv0jrptkeI+jUicr5CPcLSINDEkEf43EjAtnrChAdyzbYpLOITEC6FvMi+XDS7jmEaSnJU803V7bONBN1uULyl9BaW1icsDpfY+JpBSI/i+WbAhKtjBGZD/bBI+gOWXACYAuHyMHdrGFZEgfCqb9LuObQ0i5BrKclR2uioY8gCISBcCh50KziGAH1h9GXxDgngE1Dy82PIPJKwpSKfsp2+ArV2NE3f16j0ZZYIYtEoebNH1O0oB01TmMVwRDUsJIpD3ZmqufJzpjJoyMgGHAqAs5w9p6mOLY2GqpbA9jTavkXIaxKPGGTCjjIHoW8TkYZIOBKAcHE0PoL0mt9T11z3hKUOeOO+JoqH4BgmXSUd8rwQLT9O1wnRcSNKTSCRHLFwn3C/qVyVdUMLQLjwmiHxhZZ7x8WUGcBPmXBDfQdhwp+wn94RCJfLVu5Z9HyDkJlA86pEDUPJ13TbDs6rGcINgyObjdSXqgEmDX6rkkMAACAASURBVB55PoLMT5FAKfgvzDUiY5dOeQDCJfppvxeh0Q8RjieYa977DIT/s0G4ZJ3Kfe/gfgrCJZYqqq5BSBoxtKnXDrl7+x1W135G194gP6ozNjmgGIGe1joycPtVEH7ULFFuSL/b178GCBfmW+lJFC6WMYnAsC0WigQgvNvHrjSpSyHb7FBwWuRjFjMjI0oVlU3GCYv0224r+V/cdDEMKdYc5U6uRgD02FEzTQyKAk2GUrL0+ohoRM0UY9Bud6lWGsTNBIWcuK53cNwa4bBktWtgJHEdk3ojwsb2HrfvLxJNpjlz9gztbl3lzLabTaaHBxgfH2VgoKAilw4aNh/dX+IH19fp9GFo5hzpK0XxCJJQdTRZQ8WDQ+upBp2aGHIk0kzqRWlMyDrvqcbMPwbhEsLVx9KjhNww/k6Yg80Sra0OL+QmuHTmDBHLodsLs7G5y3/6249Z2dnm2Zdf5E/+4ip+r8M7P34dq53g8oVzFKNh7u7ssbSxxlPPHudzlyfJZyK4usmthyW+8d33eO+9FWKhEF97/nmemo5iREzKPfjh+6ufgvAvfHEW3axzsBXntddv/hyEf/2POTk+yMbKOndu3VFM+EhxQCnsFh7cIpkOQHhhNCbx69Qah7zxcYcfvvlj9reFZSwwOTFKNtclEm0q+b6MCGxv9rlze4uNZYtYrM7TT0WYOXZWmbHtljrslLrEExmuPfcHXLv2BYrFMcJaAkmRk5qGjtoUaXQOeeOtb/Ha66+Ty4/y9IXnuXTxCsdOTrC1/gFvvflf6Di3OD7tc3auQyQ+w/ZOk9XNMIsyYtAJ0WxmWVhYZ2+vxAvPPc+xuRnsboehM1+gmM3SLB3ywVtv8PGHH9Bu1pWxVq6Q59jJkwwVhhRwrB9U2N1Zp1Yt4YYcSocHSuv39IXzzM3Oqrzx5Y1tSuUKkt13/swFpidnqDTqbC8v4beaHKyuqjrn9OXLvPinf86Zp55iu91UzJpl6grgdboNbt3+hNdf/x6PHz/CdbrgtdUceTatc/7sFF9+9QvMTuS5fesjXvvBd7nn5yiM5CiMZtFybWFY8MxeAJQ8jVArgn2gs79d4XC9TarrMJXOcWJ6mtnpWTQ/zOLiHvPzj7h9Zx63WefY9CSvPn2SsYxJt17mJ0suy+0uZV2nfOI8hfEZtNwoqVCS9ceLdNbWyRt9zpyY46VrF7g0NcNALq88FBzXVfue1FoSLbiztcNHP/0BD+7dQLM3GS1anDo+xUXfwygM00bn7ZUyb398gxuLK+w22xQGh7ByBZVOYFhx6n2dXq2M6I/a6QS2ZeGnUphPQLjtsLe8Sq1WVcZcAwM5BfSclkjem/S7tlKNSS2lPlvUJJ/LqZxqy/bptdpoLRu/tki/WWLcLXMsYzGVjRH14aAm88M2WzaUqxWsdJKpySEymSyanlANpmQyzbHTVzh+7CzZbFHF7QVmPFLPBXW21MBuxKTeqrN58x0ef/Q2B2uLJP228rTo9Wwa7ZrKEh+RJsBYgVw6QTpkB4SMUs9JLamGxWnaHt2eQ63Z5qBS56BUolKvq9jCWr1JpdGl50cI6RH6bkS57lcrNcKdFgOZNKdnpzg5NUY6GadbO2Rjd4ft3R2arks0nVYxbsniwJGyVBZHXeEOiZOs+Qk2t/fZ3C7TF2CfTPLK8SEujKYYiDgUKGMrUs/FsTKq8eR3W6rOUeq8I9WjVF/VUILDjsfafpVP1mus7+xz2OqTT2qcnJ3myolxZjI6Vsgh71YxPKl7RTUoqkwhVCL0sIKRq1CdmpNjr9Li7k6PR9uH7Ffq2GGHmOmTz8SZKeYYzOZImiaPOr6K5dtr9qiG0oxMHWPy0ucpjM1iRhNqXAtXYjKFpLHxdYt+WEzmjtDZp2rioB74DIT/buuif4l3/40g/H+9vvNLaswnl1VAt3S/RLgqTIh6EBwHOxyjp8UE2mKGwQq7RLwuvnSKpNgUuaGSYz4B4Rp1S1jFJ9xu0KETaCAAWiSYApjESCIkhgeSjSjOGuE4USmGHClEOsT8njI5kQdBzTorMGEoACE6IEvmVBQ49lV27ZNjCAi3RaLoghOxCBkGNYl8ESYEnZiAcD2kjHY8p07PsVVGbZADrqG7kmEr7OVRlqLI0YVxPGLC5aeWr9PvSxEYxrWiuJpG1XFxw1FCuklUoof8Lha2kiBLtISwtBJlIkW6gFfdE3Dn0zEEogXCfmXI5LnKUCPUq6ObshiGqXuSUwu2nlAsrpzNBE0FcGXGRkTPcl6kGykWanLuhT02VBZq0KRQQF81MITFDkA4dk0Zo4SMMBXfUiC8o0UhJM6ZYRKhlpLFS8SShP/KexCWa/BPH0OOL9dGjiGsnmwIpt9R5kJyDnuxvJLl1ByNhh0YX+R0G6vfUCA8IsheE3Aqki4Z7Ak4bzknTzqBSnJ/JI/W/COTD6cdmMVpOjU9je2FaWGhey0FkBOSJdutqxgJSxoiAsLlyii2MWDTxa1TwIHMB/YF0Atslq9zBF7VLJMAeF+jEUphu2E6fgTT7QTHkIZIr47n2Bi6gHBTXQ9HmlrSkDiSzX8K9KVhEZKoD1WRKxCh5OqGheuHKDmxQA0QsXBbpQCEy30jRiy+q9xlRaUhV1bOrXx2+RWAcPmZp5pWwXMjjZegmSANFWlAyCa770RpOhp6IsFTnc9A+K8uvr+OCXed+C8w4dIEC8Y8FDMhcmtXnugWh6Vd3n/3NbZ23iOds8mNmOSKcUJGh7ZXw9DFSCloXKpGpmLC//VA+L/EZvP/9h4ysqBAsRSH0lBVMg2NqKz/8ry5Ibyuo+ScIsO1ShHchovh1xgbjHJseoiZQVEVhTC8NoYrzSRpkorRpDQqpHHbDMZKlIpblCCyFoSptXtqf+k5Gq5v0O7Y1OptJuI6IwNZrJirDNm0sJjpmIT0DL1+hEcrtors2j1skS4MMzc3y8qjW4S0HfKFGGMTJpnMFI5jsXd4jI/vrvDerVXWnE2GJwuMnEpgjqaCz3IU6aNa0rImhqXRLcukjAEF4k7xdlb3j2SBO78oR5dxDyn7+hghi7BvoO0b7G+UqK42eC49wdPnzxGLu/Qck82tPf7Tf/2YhfU1Lj//LF//y2fUuvahxFU14jx17jRDcZ27u/ssb6zy1LMn+NzlKXIZU8nR7zw65G++/TN+8pNHCoT/4ec+x9OzCUzLotr3+eH769ybX+ILv3+FL3xpFsNsHIHwG/zg9VtMnbf4i6//ESfGB1h9vMbtm7eUKdvIQFGB8JXFu6QzEV79yufJj4j5nUe5esD//l8e8w/ffkPFfV06N83pU8dIp7s4XgnDdNENi/W1Jh+8v8Tels7gkM7lZ3LMzJ2j0bJ5vFqibUc4dfoCz1z9CufPPUPUSuE6Ok7PxbIkP1xD013K1T2+9Q/f4Nvf/g657CiXL73ItWsvcOXSacrlBd5973V2dt9jMLfF02cqJDNTlCtd9koaq5titqjTaKa5dXOV1ZUdXnj2K5w7e0llKacnTjI+PITTbnP9Jz/mo/feo10pK3m9yIdlxCFbGODkqTOEdJ3q5gaN7U2siMHhYYmdvW0uPnuZK9eusrW/r/wFSgeHypBt5vgJnn3hRaLxFCvzD9hbWqK0vETPdRk/fpyLX/0aF69epXqUHy3HHE5GaHdb3Lh1g7//5t9y+9YNZUiXimvoYdl/XS5emOXf/cFXmZkb4vb1D/jOP/w985pPYSRLbjiDluviS3KA4RENpWnVutSXHRpLPu1yj2grx/linUuTOtm5q1iZUTYPHW4+WGN5YYHDjRWKEZdzp45xbmaITqvG8vIif92bw4taJAcHic3OKF+FjgC+zQOq+wfkXY2LM1M8feECl86eZCCdUeo8P9zH7tkqpUDiwmTW+s4nN7j57huU9jYpxDucmCkwPjbAabdMybNYOmjwg/Ued1Z3WK47dGJZEgJuY2n8SFp5L1QkIHp/lYjbxU7FsSMmfjxOTIHwFK7tsru+SbNep1jIkysWcD2XVq2O3Wzj9vpEdVOB8L7UK7GIMuYTI7OII4pOg4JEr2lQbdTQ9x8T6xyS8NpEWyWcfo9UMkZmIE00Zqqs+PGRrPqZ7rVZXD6gUmszPHaV8xdeYHrmPGFr4Kh8l2hLibkM0gRCMnaBz+H+AfM3r3P3+nW6G/NkTY9CxMNr7qsa2YonyI9OMjSQYU4M+EwTxLk/bNHyNLpeiIN6n/29CqurO2pMUaTiQiRINKRSEWo6mhFR5Fqz3edQmO7DslIjRuMJJqfmmJk9RjqRpHtQod3Yp9/rUMjA+GiGocEsxWKUsB5C0wPVqWrbhsK0e0m2dg5Y2jzkYL+uiK9jhRwnhjIUEyaDoZYCryHHViaWwti3JRL0aPROxpKEgJA+cEdwAQaHjQ4PNss8Xlljp1TFNpIcn5vh6VOzTGct5XKe9esYrihKesrYUiEZMSQWbOTaGE6dhpWh4cCdqseNjSZruxWW1hsMZ5OcOT7L8yeTTA2nSOptNpwE1Uabxa1DHu53CUUSpGcuMXriEpniKGZuBF/TsR1PEXZSd4inxG/z+kyO/tucrd/93/2NIPy/rpSFJvuVT/FkJlzk6AHrHMTOuNQ9g8Ouj9OukU5YFDNxkmEHpyddm2DGNShCAxZUCqxWRKTbAYB6wmIKEFGSYTFbENZZWOqQRrvbp9L2afc1xRynoiaZmEHc7ymgHxYQrpiUIxCu5PICwgMArma2PwXhwUyvyBBlkti1ImrCsiSzJT2R9YXI4JKNRchGdCUx7kusRVilvQZFoXcEwpW81/9Ujq5A+JHJld4PmJ2QFlEgXGQ+e+0W5bYYbBgMWC5ZK0RcdxEhSwDC5d8EEmuRnIsrpgLhksGpppXl3AkTHoBOUyTmcs6kUWEmFUDea7q0er5abAYsh0wE4rqPHnJwvBB9USoTgNfgGIGUOpA1Bmz7ExAuQNwQR2CZe9bDNI0U9U5XZdrafZ1IxKIY88hGfCxh8wW8qWtwBPTl3X7lGALuAuFMAPTllzDIMkctBWnLTNPs9thr9BQIT8QTjCQgGbLR3R4RKUrFK0Ak478IwuV7HLWOxGROHUOxu9LskcZNR4FKT9M59OPUO30Ou1LgN0nFLCXFivtdRLIVFZZbi6imiKNAeGBip0C4lPdeOJBxy0+PWOoAvNpqgZSF+NCJUmv1qHRR4FtyMfNRDcvr4MuGIOMLCoRrKj5LPQfqfIvphrDtmmoAyAYhkvVAQuuhS7amGUXGyLbaAYjoeAYZo0UqGiNtGkT6kmHsEA57qkkggxcBCA/GQgSES+HuiQGbjEAIMFHqh+B+E8bfVZaoOustjb1ah74e44K3+hkT/s9kwl0ncQTC+8FMuLo35fw/abJ5mGGbg/1tfvTWt9jafZ/puRiF0QhWQsZcWjT6FWUSo5hQpV15Ej/zRI7+u2fCf/dbkRC8srYG4xEyo6dAOBoRI4rnCoAW2Z6h5hp7nS7mfoqD1UN21u4TN3qcnBvl3HSKoXySbFwjpjkYuoEpxYo4scv8X7ui7nPVPJbxJfVsaRzWO9QaberNHj3XUKy43fc5kfEZH8oRTUiBJs+1RNFYOLJ2NDV+8v46qxvbZIsTJHJFIoaOXdthcBRmj40qhrbvJtnda3N7PsHtR+tslGys2TDTJ0axBjtKRSOyWV/WE9l7uj3aHTHdMogno+hmj7Dho4WFWemo8yIGUpojTTt5aEVGGYDwfkjaceJMb2Icxthd2+PgcZlryVGuXLyIjMg6nsXW9h5//Y2Pub/8mIvPXOFP/+oalg6fvPdTwjWLS2dPM5GNckeY8PUVLl07zstPT5BPm4oJv/O4okD4j340T1zT+PoXv8gzx9KY0SiVnseb761y6+4jPv/VpxUIN62mAuGvv3FTgfDJcxZ/+Wd/wqmJIsuPlrnxyQ0GcwVGi4PKmG1j9SHpbIQvf+UL5IbEfd6hVN7lf/vrh/zdt94kk0hx5akpjh2bIpvp4XplXK+tnOr39mw+/HCJ0o7O6HiM85dyTEyfonRYZ35hh0h8hFe//PucPfsCY6Nzqh4R4bTTF+WEGLuJxNZjv7zLN7/9Db73ve8zMjLLi89+iYsXnubE7ASN5ga3br7DvQevE3YecvF4i2hiiHKlRbkWYq8k90uETjfD8lKZxwvrnD/7IleuPMfI8ASF2UlGBgfVaNXDjz/inZ/+lO3Hi2RiMfX9l9fWGJ2a5iu/93u0PY+9hw85eLyg2LJmu8Xj5UUuvHyNl1/5PJt7e6wsLCu3/cdL64zOzPC1P/pDsvkh5m9cZ/HWLeyDXTq9HtFsluMvfY4XXnkFMllilqFAneV0WFlf5ZObn/DBOz9je2uTRMxisCAzxRpuv8HYWIaXXnqWY8eGmZ+/w2uvf49HYZvcUI6szIQn+kot6MnscjtMo9yisdShv+UTCyWYTZ/g/EiH44MuFE5T7Ya5s3jA7buPqZb2GU5FmB3KKD8hz+uxvrPH5s4O3x14juxgkeLoCOF0gl7HplVv0ljeIK4bPDU+w7PnznNido6xoQHVNFD+JLpLX8CRHpYqg93tbX70/dd5dPNdGUBkZtTk9LFBUskIw/YB87tNPnq0xls7cChjYMlBwoVRVVeJJLkn94luqP082jokoXl04hG6Ms8dtbAyWQXCZYve29im1WwxMJAnXcirmMLS7h5OxxZ7dmJHILwncWWpuKqh7X4Po+eRSSQZzxUxMlk15+/tLNBYn6e9t0a8tUsmEeHMsUmlTCgO5ChkTfJpA9OU+LsuC4/3eby4gRua4viJq5w8fZVUfk7VQdLVk6aeJiRGqI/Ta6MbOo6jsbm2xo2PP2Hzxk8wO2VGYr5y9m61O3Qdj3CqyEA+zYVRMFMp9FiMhq+p+fHDZouNnRqlvTK7WyU6FVGnGqSiKTJJXRmXxRJxdMPAtm0q8m9qTfbLVTYqbXqS453IEE3l0LUwWqdPPqUzPFTg+HicqdE0hWwMU29jGFIHiV+UKMxC6EYEP5SiWm+xU+6wtVNla2uPiOszLpLxTILJqI8lvJBjExJVlB6mo4jEoO4NXMeVsQ++EVX1v5iDSh29trHF6tYu642QGoucGs4zV0wxmEszGHHQpaYUQkXJv0Nqr1EYQVSqTpeWZakabt3VeXTgslWqc2e+QtKKMDMxyXPnMsyM50hZXTrhNPV2l82DOo/2WhzU2tSNPPGhOQbHZ0iOn8KIpRT5Ezbj6ELiSJ33T2zQMjL889fPcVzQvP+39vpsJlyuyD+aCV+QwehfurrBhTy699EEQQT+UkqSvtPxebxXpXm4q3Jdj08OkI/o9G2bmIpXDZjwQFIdvFdXl/8esZhHx1IPhRgdOD59+ZnM3QKNjsfGYYudSlPFL4wNFpgcTCgjBpGkWMppOHgpd+qjmXDLUeNeCoB8Oq8ta1BPpCiiQtdxIzLH4rPVsFk8qFDvORR1jZFsiuF0lLiuIIySqamHVRnM6ehHxmxSDAXHEMAfkC3q03R8FQthmmEcI0yj57FR6TC/WVLAZyZnMJqNkbE0TJVzKgWASFoCyXBYzWwHoKgX1hVYE0AWHD/4FQt7tEXbGA7jRk3qtsejrQZbh1WVSTuZ1dUxslEdU9yK5bOqlkcAxgLmNbgGAsjEZVIx4b6wSAEcF+mNbOLSle9Fohy2HebXD6g0esTjSaYLEUbTFkkzhO67Svr2Tx1DldjqGEcs9S8cwxTQdyQfr2oRlcG4dlCj0YVsJst0wWQgijJms4TXFdM0dd6D+VHFhP/CTIycQ1XUK3Owo+nwfoewGcELh9ntaewedtiu2oScBvl0krFslJwao/CwFAg3VFNEHo5gjlSUCQKmBNgLEx4YmgUy7qD5Qr+jOr7yu61OmJ1SnZ1qF0nRGcxnGM2aJOU+6gujLhJxaQoE80iK4Jf2h98LlBCeyNCDhkUgJQ+eHNfpoEei2H2PpYrL5kFNzYqdGY2STyUpxg1iYtTXk/asg29IoR88ByqbWY1TyGcXYH4Ewo+eHWnKBGeufySV13hU7rO8U6Le15il+hkI/2eCcK+fUlJ0cbb+uTFbkKUqi09EC2EZwiBs8cZr32Bz913OnCsoEB42xcuiSc0Wg8VE8G9+wQ9Cxh+CmfBf3Gx/N5vrr5v9/o2xZr/lRxElkyK/5b7VtCAGDA3TsLC7tvLEswyJdhITI4doaYyNh3s8uvsRfrfK5Eiek6MWw4U0g1mLbMwjEY8RM0WSHihMUvImR7nlrsTDyZoaCiu54EGpykGlRdeJoJsRBeguFDpMDqWJpaRIEL2yT8+L0e1ZlCoe3/jOTZZWK5y/cgkznmJ3a5NC1GF8LsbUzDDl5jqH1RDrmzVuzFu03TBmZpjieZ38cBzb2iDUNQmrjHGTdsujfFjj4LBOKpNgcGgAI9bBtHzCkQ6hsJgJyYm10NwjEO7KdwhmwmXUR1hwnQiRckrlhO8tHHA5OsQzly6SSom/RIyt7X3++hsfcWfhIecuX+LP/sNzxEyNGx/8DK1qcuncaWYHUtzZCWbCLzwTzIRLse/pJrcXqwqE//CHD0gZBn/+la9w5VhGuUCXex5vvLPM9VsPePHVS3zxy3OqGfGLIHzqfIy/+rM/4fTkEIsPH3P94+sUswOMDQ1ihMNsri2QyVqKCc8NC3tmc3C4zV9/q8Q3v/l3Sm58/swYY2NFshmHsNGm262rxnG9DjduLFLaNRkciXH8dJqR8RPs7Ja4P79FcfgUf/mX/5G5Y0+TThbp9TyipuS2B+MQohQWpnD/cI9vfedb/PCHP2J27ixfeeUPOTZ3knwmRr26w/17H/Pu+9+munuTc9OQzAzQbEpGsEu5LqWTSbeXoNUwWF7aYnj4LE8//RynTp6neDylQHjMMNlaeMg7P/4xjz6+TlIz1PeXWd+TT13kz/7qL1na22Pjxg2qjxbIiKmo53J/cYHTrzzH5770RR6vrbJ09yHtepOFxVWKM5P88V/+ObHEAHc+/IBH1z8m2g9UZl3fZ+LyVb7wta+RGJsgFjWpVMq09re59/ABjxYfU97fI2IY6loU83HV+D3YW8Xzm8zOTTEzW2Rze5X33v8ZC6Ey2WKeVCGLawXybzmN5bUSvUYPoxQi0YowkhviqbHznBrpkTEOWWomebC0y52lEqXdAwWQLswMMjM5qIqn+xt7LB+26fph3jr5JYYG5TqncNs1urUq4W6H0P4hI4UBPnfmEldOX2SwMEA6EVNkiKQwyDOvzKlkz3NdVpeW+c43/iuLtz8grYBslgtnxrEiIXq7i9zarPHRo3Xeb6bR86Mkps9gR9J0bZtyvUqv76hasdXukey3SeganYiAOXBMAyuZIp1MK+Ph/a09lf+eGyiQLuSUv1Gn2cLtCgiEuCHri0bP6dPRggxs8cPRe56aDR/JFQhnhwhH42iVbfYXbnKw+pBcb4epoTQvXDrGSxcnFDOdMGQ8r6OM0WTP2Nvr8+jRGlsHGQYGT3P85DXGZq8Gsy0CPMPSTJRlsE/I66jP0SdJudbk3v151t5/je7WIwa1FmN6m0arS6nWphFOk07FuTBtEC8MEE+lKDkOq7t7bB0csLy8i9Pp43d9kq5FJplWEW3FQpTY/8Pee3/JdZ55fp9b9966lXNXVXd1BtAIDYBgAEiCSRIlStRImuFoZndnk73+b2wfH/9gr31sb/Tszp71hJ0diaNADSNIBCI0cqPRjc6punLO5fO8twoANaJ29pwdr3wOS6cFsNFdt2567/N9nm/wiHu4qZzaheZebTQpNzocFCsq830vVyJT66ivRl3MzrycOJTk2dPHOTPrYzxm4rekTi3gdEpUREdlhEttZ1oe1aBud3pUu06201UWl1YpZGuEnU5GI2GOhF2EXCZmq4ajWaHj0Ki7rAGbTFaNJ2ZlYoBWa7VVDae5AmTzRVY3triVFolJTdXQk7EAU6kkCY8Dn9HHqYmcUlTl8l6DoaLo1jEp66Ld1sgZGtsVk0yxzoNHUCnVcbu8nDzqYe5wkmi4j9/lV5njpUaX7VKXjd0DFjMtypqf+Pgs4aMvYoUS9Ewvui+K22moKbzCBL/8UkNS+2Vzje2XDKR+815fgXA5J38NhPe74lj19GugSRSAppC3sG6Fh6vRbTa5U6hzbfuAXinHzHiSuYkESbf0IAUcDadA8oCzAZiy4ZERna3cHXzZLo5qJRetifo5GxRK9t7tdIHVXBk3TWYnxpiIh4maAxCP0D2HL5sSorTrbdHR2S4/EpnzuJQd8llkMmzYdlRrhQJ3tvfJ1ltMeFzMpcQV0o1PF4qxOkyDPpKQ8e1pvvq26NxVd1EO5BN3dLV/suLJlENHmb893M9yfzdPpdPnUNjk+EScmEu6tXZklA0nbbMlRR2RYyd/SqE2pKMrd0i7g0evORAPQl2zqLT73Nk4YHl7B4fp5JmpCHPJKH5lSif7Ie9tU9uH27BNnuQ8SPyBqJ0UNB+wFOQzNBTNRj5RBS/ZRo2bK1tspUtYlpvzx8eZCXsUeDTkKSPVtJqEP/GsHxpJyYXzxW0MDCQG25Diu6h5OSiVuLm8Qa7YJpGIMz8RIeUX+wohb9sNC/mcymhuMLvX1LEaLDyDLHJpBtgAWb6GdHyNdNejFrnlnTyOXpWxZIxjyRgjLvE2l6tBpAt2fJeisA/02uKjaV8M9pJrn68nXVV1DAXxajqrDZ2ltS2283WiRpu5mSmmouLOWVdu+PZ8Wt5Drj+5ouxzqs7TULGqIijsbdj+5XKPdJTkQvbtXrbFg/UdMvUe81GNQ5OTxD0+pVWyl2YBN3L9SGPE9vZXV63Q0aVt75BOqrAiBvfkY1dNaZaI8R18vlPiweYe1b5JXDgUX7mjf2Fl/DIgrEC4HEGtTU/WkMExtkSOIg9rkW90y+zvbfLJxz8mW7jOyChExkzcPp2+UadrtBTlzp6E2w9W1SgZgHChMf7XgVxRNwAAIABJREFUen2Za/qXfR4B818K6NttGyDL80RFX8raqWOaFs1Gg267i1N/AsLb62F2VvLsb+wpVkfA5UOv11Q++NHZFBNJB61WCbe7RihqYmga/qZbabolBg2nqSQd0pQrNvusb+6yurnPQa6By+1lZnaO84cbxEMGpsumbUpxX6mZFEp91rfK/MmPrpAttDh6+jTVdpvM/i5nZqNMHzpCpVrj/voGxbr4AZjs1evEUjFCyTCeVB9PwEW9n8fakehHmRCZ1CpQLNVZXt3GYWqcee4U08f8tPtlqq0dHM6i0g3XhaDSlfVZGqVOxfSSJdcV8FDIlHH0TOLdcXbX9rn76SKvRad47cVzuD1iOGaRL5T5wz/5nMu3FkhOTvAH/+1rBL0WF97/OSP6KG+cf5FUwOTK6joPVh5y5qUjahI+EnSKCxqXrjzij9+9yKefPmI0FOL7r7/OM5MeRUdvGm7ev7zOJxev8tLXTvL1b83iD7So5GL8+N3P+Q9/fomJkyb/+O/9HY5PJlm+v6Tc0UdCURKRiJIeCQgfTYX5xpuv4ovoOF1i5pThX/5xiT/9k/8HQ+9w4tgIc3NTJBKi6S8psNhqayojPJOp0qz78Ph1InEnOPxqEr633+LY/Cv89g9+j/HxebzuIJ1OH5dpJwyUCkUCEQ/1Wo299D4//ulPuXLlKq+++ibffuu7hIJhei1JMnjI55c/5fJnvyC7vcnhZJy5uRna4j/Tb6uoIpHT9TSLRlNXTXLDOYLbE6TVgRMvHmb+xHHGRhNk11b59P33Wb50DVetRSISZW//gNDMBG//8B3SZp+dz6+y//k1El1LrcfLW5uMfeMcL77+Kuu7u6RvP6S4f8D6+jrRuWleefubxMbn2Vp6wMWf/wRXvYhMXavtJhPPn+X1b71F3evH5RaDwTaLC9e4ePGSipKaGk8xPjrK7ESKeNhLu91kd3eFh4/uUK2Xeen1ZyiUMvzlT37MtrtANDaqvjQ9SLlQoZqrk9vYxus0SRowFXRz4tAMszE/usNDqdTk9tIet27dJXNQYDJoMjmWYDzuo2J62CmUuVB0sd4L0vFE2Jo/i6vXJmAa+Mtpyvu7mJUCz05Ncmb+JC+fepaJcApD0zE0k4beR5doXAXCbRmaHPSN1TX+/f/9b7h15QLhoIdDU0EOzcRwmhpbrR6XH26zLAkLsROEU9PoobjyqGk367SqBbr1Ct2O3TgXdo7hMKk4uipnWrNEdiLman7a9Ta5dJ56s0UwkcAdDdFstwm5XXQkJ7zdxS21iUjMOh1KfWHfdGgJqxENt+XCZ7owA1EkYlZrVahntihndvAXlpiOWvzWy0d581gAt9nHQxWMtpLp4XFSLelsb2e5+1Do7mEmpp/l6Ok3CYZD9hCFhmILSFSbmgyLazhBxQQ9KFZZu/ge69c/hswKI60DLLdXMTO3ckIhLxAcDXPy+WcIhoPce7TIyqNlarUK7VKRmNfPRDDMIW8Iv9uNVyJvJdpRDF/7YqBsZ/NI6S11arXTI9P3spMrcWdtn1uPtjjIFXHFI5ydn+GFZ08xn/KQ8Olq2KQ38sq3QZfnYd+iI35OfQ23p6vAvcyixPwtnSlwZ2mPfLaIzxPgcCxMMuAlpHUJ9KoKhBeNQf08SLx57Pkz8CWRRCaVnSGa8V6fe2UvG5vbbG9uqX2YGB/n6HSKiN+jqjdfv45b13BKjdks0+q76DrH6RkH9KWe00vKVR9M7iz3uPlgh51sDTMZ5Mj8EY49e5TTrpKqEVpd8fcwqTZa3N3IsJKuUWh0qQQPMXH0WcaPnqHjiSuNv1fiMAcgWzWwuz31ZThtQ+th7WgPpETi+hUI/69VL/2q7f4ncsKfjiiz4dqAy6dAsvK7UMWSgPAWtwsNru5k6JZyzI4nld4r6RIf24Hp2gDSiw5PaXWl6yzjvcf2OEpUYQNOQQuGDfBV4alywmvcThdZyZWVPb8C4SMBooJ/lVJ6CMBsmG1fmBp6W6dvjxgfA2Sb6m3vk+xHWxcwp7FWKHJrO0220WbS7WJuPEnSZykqsT2AHoJweTt7EqH+J0Y4A7b9EISrbaixuD1VFtNVG4TnubdXUDqRQyGTE5MjjFjSM7MjjIYthcGnA2WoJgBfoOGAyq8IVra5hgKeA+1zDZNKB+5sZHi4tasW8TOTYY4mw4o+pZohA7q5gL6hcYOAU/vvNkC25982KBS5gPoMinqNKMzJNprcfLStQLjTcvHKsdQAhLdVV1BRSVW813/GNqSJIq72fShoLg7KVRYebpIrtUjGE8xPhkj5bBAuFhjDGCylv3nMpniywAxd3uU6sAG4svtT14XsbbpnsbGTVw9eMWZLJUY4NhpR50I6o3JF2BnaEgEk72GDZjtf274uh40eO+5tGO7WUbICuc5Xmw4erO6yXagT09scmZ1kOuJTHgC6yut+YrZnNwsGR16dcznrcpPZi6l8fUHDJEdBc3BXgfBdZSZyMsoAhLsxxYtBXUR2fJEYsMklPwThmrgBy785pKFhA31Fp3rsqmlPyOWq/HynrEB4BZPRfusrEP5Lq+mXgfB+26+c0YVVYINw+6529A1FOzX64j5RJZdNc+XSz1jZ+BBvoEZy2ksg7AKzQVvyQOX+VrpmuxFmsxUE3Eve+N/+JPzLHlr/JUG4U9YXZZLTU+1U6fPKfWQaQhXuKPaGMh2TIqXeoLhkkV4v0atDKjqGx/Cwduc+heweJ45McfSwZEeL0VkOzagq2l7CHEE3TQynTUMXooi4+oojh5iVbexmyeabWC43k5OznJ1tEA/Lz3dV1rdQlRtNl8qalun2x5ceUazA5JEZBY7q1RLPHk4Qjo6qCcrFhfvkqnUSExOEp+P4o150v0bfU6Ov9yjVc4QLfty6B10PoGk+ioUal6/fplwtcurMCY6eieH0iG9DFoclhVyfmtFTIFw9g3oyCR9EEOp9GtUObsNLoj/J1vI2dz5d5Kw3zhvnXyYYlDXZTS5f5l/9+4tcvrlAcsoG4SGviwsfPAHhY36Dq+ubLK2uMP/cFK+eGSc14oVgmCvX1vnTn1zmwoUVBcJ/8MYbnBp3qcKv7rB4/9I6H336OS99/SRvvnWIYKhDJT/Cu3/5OX/8JxcYOdxVEWXPzk2zs77F4v1FYsEosWBQSXR2NpcHIPw1AjED0+kgV0zzf/27HH/2Z3+Ky+px8kSUuSNTjIz0abXLiqLa6eoUCy3yhQbNhgfLrRGISNPfTyEvcgODM8+9yfe+9w6RyAxOQ0Co0Pm6Khprb3uHZqdCuVJhP53mwwsXePRojbfe+h4vv3TebkIX8qR3N9jcEN35Kr16jZl4nKnpMVwuC4/XxO1xqelnswPlapdypU696aRUqSuAkDwyxrNnnmHuyCEaB/tc/vgTlj/9HFel+RiEB2cnePv3f5e0S2P382vsXL5Csiklvg3CR77+Ai++/gq72RzphUXK+xk219fxz6Z44c3XGT38PPurj/jsp+9iVrJ0el3KzTrho8f55ve+jxZLKOZCvlDgykfvc/3GAl7R5qbGmJmcZHZiXIFwof/2ejWuinnX8iJHTk3S6tS5cvUSm84io6OTBIMxaiWN9G6aWr6OUW8yOZrgWDLETNRDPOTH2S5SKOvs7Ja5e3+N3e0dPE43pyZipMYSWEaXu5kSK3tZ7poT1KKHMaNj7E4dwS1Sw1qV/voSRrvJXCLCKydPcHh6hqMT04StIH2hTIsxlqUJzlFASSbhjXqZYjrL6soq7737Ux7euY7h6BPyd4lFnGiOLus9k4OWQcv0UUmepC8GbF0HtXqZXrsFraqiFg9b4Q7drVIpakJJF7dxU1f57iF/SMlm0ntZ6s0modExfPGYyuXu1SvUC2XatTouqa0U26dPw0SxGyRuVEC45bTUpBzLrYZPIj2T5Jh+s4o7t0hIq/LasQRvnwwr6U3QlLqpCfUaXbeYnvnY2clz406DZi/I7JGzHDn5BqFwWIHwtqx2KkmoiS4RY7oAc5+6rmQ6vX/3MitXPyK/vIC/uoPf68dyukkXWuxns3S8bqLJqKL5p4v7VEp5NeEeUdJNFwmvlwnTZXvTSCmv2wMeW+Zm+81Iedjoa8qRvKQHyFabypFctNB7uSyFfpe5qQTPnDzO6akwIz5xZW/hdbQUAFdS2L5T1YqdroZhNWi3WwPWoptiqcqD9Rz7+3nl8RB1mowGfYx6JY+8qXBA1RhOrG38MAz/lQGjKnnVLNAG4FL5bfdjZLIFNje3yGZzygxZGL/SQJJknZDRQoSFpsgltRZd3U9NG6GvHdDvNYA83b7Ucjq5Woz7G3nW90qktT7+WIjxuWlejTUJhUM4LXvUJHKE7XyD1UyNvVyFR00fjsAoidl5ojOnVBSdqj1Eyqga2IO/y7U1qBm/CMKFqfpkUPWbA0a/moSrcdnATFzOXa6UFwntIDz6l3Xhgj+UW6s9rFC/3OyzUGpzeSdPt5xhNpXk2HiIlEtXZaP51Ezdzuu28bbraXnC8Gfk6pdNG3ZxOTRmzxY6LBxUWC5U1ST80MQoEyNuYkJ1H2RED0kZQ0KtvKUldHRlmKZmUsNWApYdv63o9TKlln9bKza4sZPhQFw8XS6OpuKM+hwEVK9BoEz38SRcCmIBNLJNyVxW25BJ+FPbcNpG8qqgbCoQDg/TFW7vl1XcwpGQwYnxKCMWij6swLQkZg12xJ71ykRz0JV7nNw9yCEf5HyrCTxIT5RyF25vlFna3lcg/NmJIMeSAfyaRJEJpdKm6j/dDxveslKiCcS1yZvDubwM+eVk20SWMpBt9VhY2WfzwAbhrx5NcihkqZmuF4l8kPP2ReKLvPdQfyPKRXvZ++I27N/pk0fjoNJhYXmLXLFFMpFgftzHuE9XM1vp/Q0XmcEhVufB+VSOs0R+KbOxp86H7LmdsKyx34ON3QYPd+1JeEom4YkAcdUQUc/xx9fp8DJV51pcL23rMjWJHlAkBvBIVO49dZ4FuK+INGA9x1ahzojeYm5mkqnIwL18AKrlPYafc6j6tfdDgLN8Xvkk9n6o9CJ1U/QUFV6+7uQ7LK6nyTR6PBPqc2gypWhSllgryPGVCDVF87f5JsNtqGtWk5xyOeICwgexesNtiARC5WfCld06i5t7lDGZ6eW/AuF/QxBO26uo6D1hbjiaCmTKSxfDSQFOrRp9KU7zaW4tfMyDR+/j8lWZOBIiGvehmU2amphb2s7dol8dSlGGrIj/D8zRv/RZ/WV09F/npv5lk3BLIgflmhdqpm3kq5p5MnHqdSQJQsfSJNGipUyO9hb77K7lsRxhnjv+IvHwGHcv32d1ZYmxRJSpacmXFn/IAk5vA6dp4Ky56MgaOMiyF11ho9VSaRh76SyZfIVq1U6piI0kOTpeIyYgXLxNOqIvFUDioVgUl+oGm3uSjawRT41juC3VJJsKu9GdSbL5Kj967wZbmW3mnzvF2LwTT0gcS2sg3iSarqitU50RAlYAnz+BxxtTtPh3f/4+y2sPOHxsltMvpQiPuDG9NXSJSqND2RSfFXsSjqKj28/JupgPdQ28VpBwI8na4jp3P3vA854wb772KtGYmMr5yObK/PM/+oyLN64zOjXJH/yTVwj73Xz6wXuMOFK8cf4cCS8sbO8qTfjs8QQvzSeYnYiCP8j127v8x/eu8cknyyQCAQXC58dc6IahdKISUfbhJ1d46RvzfPvtY4QiPRqlJO/+5Cr/9o/ex52s8vu/8zavP3eSSqHM0uISsUCEkM9Hq9Fgf3eFRDLEm998nVBCGAsa6YMd/um/3ucvfvQXBAMap0+HOHJ4nHCoR7stCQLynHVSb/QpV1o0Gg5Mp04g7KXX9Sm9dqcb4IUX3uIbb75NMDhJvdqkkCtQLhVUpNTB/q66F5utNplcgc+v3WB/P80bX/8GJ44fU1PjeiVPu15T96/bKTRZL/FglEjEg9frwi+NYktT11m732Y/U1DO5QeFGjt7abK5PE1nmLNnX+D06ZM4G3UWLl5m9ZPLeMtNEqGImoR7j0zw9t/7Pfb8BjtXr7L12UVSJWk/w8r2Dr6vP8fZ114hXyqTvXJHmVntbWygT0Q5ev55Jk5/jfL+Dp/95Mdo2W2l1y5WK8RPPsNv/fCHmKMTmC4XB+LQ/uEHXLhwgXq9TtTv59DUFHPTM0yPjRCNhgiGXNy+/zk3b18nMhGi2a1z9/5tVnsVkiMpXLqH4naFYiaP1dGZGx1hdnKMwykPIwGJyexSKayy8BBuPqiQW1/Bb2icmBzj9HQCl9fLZuaA91YzrOdr7M+exzr8PM6RFHVTp5PL0kin8e1vMxkf4fVnT/HScyeJRSKEvD61NsiEWZIN+pZ4Pcgt3qbZrLGzs8nq4jI7W7usrWxQymfp99o06mlKpT0KxSz3nTH8o9OMzh6ll5yjLA0Zleu9q1rt7n4Tl9bHNHRloNZyeJVfTEvv0epJokufoNdD0BtAl7VkP0ut2SIyMUlgdFSNNkr7m1QPctSKZayuED1t9kXTsl3SW8pwVcNpmrh08SaAdqeNbrkZiYTxWBaO/bsYpR2eSTr5nRNB5mbHiYnxea9Nv16j6fSBI8jG5j6fXtml1nIxd+JFnj33TUKRKA7DSbfXxDCk4Sl0dEOxH6QeU1LAPlTS6zy6/TkPb1yksXEXl2EQ83mVF4fouFcaBuVyjkqlhNNsMxL0EA16mB+L4NMhZECs31GmwqYwCVQZL9BTqo8Bk0/m8OIbJMfSEoNcjUy1zX6hrhiQ9ws5xWgaG0twanacVCyEpAN7DWlK6BiSVtN3qoJGQHZbK9CTWFnlByzskxYb2RYbewXS2QqdapMRr4tpkQNa0gQQF38bjAqItQcT9hii22nZB0Jy1YdoXOpeK67c33fSWRZXt0lnpbnrZCKVZGJ8jKmIW0UnO9oVvPLMNwMU+2EsrYjWb+HsZpWkShmPusbZKPZZTVe4km5SaLZxjyT51kSZw7MzjMbCSruuTK/7GtuFBjuZAjf22myXejijE0ycepnk+BSay48u8WW2i6didgkTp9Gy/auegHA7slnYqr95r69A+K8E4e1hJfXLpPQBqJTrVA3CZSFp97lZ6HFluwTFLIcEhE/4SFkCSmyQOuDGKtdHVTQMAeTgn4Yh8/JhxKxbvLBsGyr7B7KlDrf3G6zk6gMQnmAybhKVtAcFwp8Kqh+AfPnVpwGy0sQOwcZABiImPC3JawZWCw1u7BZJN3pMuk2Oj8VUzmBIfk9Jj4XSbmvH7Mmk/X5f2MZwf57abzlWQxC+tF/l5n6dYldnLqQxPx4iLiBcFdp2B04yDQdDMwX17ImpAPGhadoTMCW68CEIrwxA+N2NKovbGRxOF8+N+zme9OB3oMwqpHpQQH8wQHsChEWLPNCED9Qyav8Geb2KSSCUPQHh0nRZybGRsUH463NxZsO6arZIaqFau1R0l70bSto/OGri7Kx0579iG/LwlAI8r0Gm3OPG8t4TED7hYtynKRAuX3L6FMXmqeMtIHVAp1Aa66HIYXg45TPYc0kUCF/f7bK8U8Ahk/DkCMeSHhKDa1ZgqWomyJ9PXTdyjOzv2WdmcHnaANk+vOr95XdWmn0W18psFOskHA3mZiaYijqQUAmbhP4E6MtnVbNOiaaTB4AqrO2myPAgyr/JFofnT5o1t/JdFtezHDT6PB/scWhyVBXQzo5irqprSq4neb/hbaji71TjqK+yQOXTqNm+cuS390P2seWApgYX91osbqap4ORQd/8rEP43BOFaW6JKRLvWpquJntdeTEWDKvS5fHqXYm6DbHaPhw8+J1O4TXgEBcIjI+KO3qAhsYLqvA9AuJqE25Mexcz4r8dG/7Xg/FcB8V9LR2+JaZDdzZcpk0Oc+dFxit6v0aLfkjjGnnJHL+WK7K/C2rLoEDXOnHyB0yfO0Cr12NvbUznf7V6deqOGw+ySmkwwOTlOo5ihUMjTbDZUnJZT6QI1SpUqZXEuVmadBo1GE113EotqhMNedL1Fs15WaQYu3aeMjGpViT9y4fa6sbweSWRU3VYvJroVo1Rp8qfvXmBx7QFHTx0nOqWr7GvT1cHtdOL1SCyWg1HLi8/tweuXiXdQAbAf/fSn3Fu5w+TsOKdeTBEfC+IOdjHcDWUQ2jS66JJBL521AQhXzwdDRxPDtp4TZ8bH2oMNVhc2eTkUGYBwSRfxk82V+Bd/dJGLC9cYnZrg7/+T1wj7PXz24S+IG2O8fv6cMg29s59mbXuLxKSX5+bCnDo6Cb4Atx9k+fH7C3zwwSJRj0fR0U+lPMpgTtzRf/rxMu9/fImXv3GS737vBCMJB53aOD97b4F/9a9/Rstd4Lfffpm3X39RLBNYvCeT8BiRgE+5Su9urRBPBvnmt95Q/ghiiLe9u87/9H9s8bOf/YSREYvnnw9waHYMv79FWzKv1fNZ9OM69UZXNTjkLvH7/PQJUijUcLrGeOG5bylttmFE2VjbYHN9g0LugHpVcnsbKmXFMJxUKk2uL9xlbX2NQ3MzHDok+mETn9tBOBAgFpbJfRSv14vLcqk4PHEaFzgj664YXonZ1qPNTVbX13mwtkkml1PmdU13iPmTJzl24ijuVovF6wtsX7xGSKRXwQg7e3t45ib57j/4u2zHXGxeuczKxx8xkRNvD5110VF//XmefflF8sUS5U9v0c+Vye/s0Ep6GT19hOnzv02/WuTTd/8j3b1HimGSLeaYfekVvvvO79KLjWG4XMrrZfnuXf7qvZ9z/84daDSZmZjg5OEjnDwyy8zMJNERP/eXb3L95lU8cYtGr8HSyhJ3C00CTguaLchklHHcoZEoxydGSY0miEU8OBxdqtUKGzvrXLyV4cF6lVC7zLGpMU7PTKjp+36pysVHu3xW6NF2+3Gcfgnv5CF6lhs9U2DvwRJaucK5aJznTp/kufljTBweV1FamuFAFwAuRrWaSV9cx0Wb3quRzx5w5/YCyw/Wabd7+N3hwaTRSSa3zdUbn3Hr9gJLrjBjh44xefgY3XBCmd9JvFYxvYGpa3hM1DRYwI2mu2nJ9EkkLYZsSyQIHby6oZzNW7Um6UxJaXsjk9P4UmNqotrJb1E5yFEtFHF3NQXm5ZlcE5mktGmVZNthu6Q7dCwTOp0mbVeEWHwMt9dPf+8hnfQjJowK30g5OHX0MJMBiXDs2WueVBYON1vbe1y9tQ66j1NnXuLsS98gFI6gCwgX7bl8dqkou4Zab22/ERnQCP6ss7+1zt1bCyxfvUA1u8+oR2PcK7I8BzfSXR49vM/e7jbJgJPjhyaYGktwNOmXuw+r38LVqymzZLpNBfztSvkpICE+O2LCKzWH5cOhG3R6qFSASqvLUrHBzv6uMrSbnExxaHaaaCyMJSZ7QnQQFpmS5cm0o0tNCqF+H48hJpb2yKrchI1MjbWdLHvpCuLSMx4KMOHVcZkaXrOuinoxUrMnyWL45lDHcWjuK2ahwyJTPJ0k8SdT7bC4lVOxgNkGytl+bGyUU9OjjAQsjHYZsy0pHA7186bmVD4m8p4yvhGn/LLDSa6js19ucG1DTAhzdHQ/p1Mlzpw6wdxkQiUnSePCa0Cx0VWGbfczPRZ3imTbJu6xo8SnjxKYmMfj8yltv/K10J1qki5mekMQLh5Mw9dXIPw3qwXxa+norb5yKvmllz35VY0i25BbvcTc5Gahz5XtMlohy6HxUY6PexkTQCMPpOFbCSCQG12Zpj0xmpL3sMGkvUkFwvWB2dnAui1banNnv6kMO9xai0MTvwzChZ5tf54nNguy7cEUcGhMNQDhxgDFyZS6ZdiAbTVf5/pukf1mnykFwqOMeTSCDjGLG6imB5/xaRAu21CNBdnG06BwMEKVtaKpi/M5LO1VWEgLCDeYC2rMT4QU8HMpiulgXRkw/+Ubtmu8CpMamNrZtPDhRFPt8+NJuKZo7nc3KyxuZ/8aCHd2bX2OAsgDMwehKQ+V6AKQ7Ygy2zdyaNymdnkAwstoygV/4VGODZmEuwSEjzAbNhQIl4m+whoCRv8ztiH7odgKio6ucVDucuPh/lN09CcgXEg9QwCunCgHKnZ1DQ2ugeF0yFbo28fWVlWroC/2ZBK+0+Xh7gCEKzq6m7hEHCn2hk3ftgG37YCvVLlidKbivGwfAQXCVWTZ8DjaQF8c01cafRbXS2wUGjYInx1nKqrjHqjJ5fOqsztoGCizPWXMZjd8+oPIuGFKgbIdGDx7RNck99LNXJfFjSwH9T4vCAifShL3akijVxoCYiYnLI3HIHxgGmhfs5IN/0UQrgDesImia7Q0+Gy3yeJWmjLWVyD8V6zhX0ZH19ri3CqpBxL3ZoNw+ZLeezGfZ/3REvs7S9SqBfLZVRxWmmTKSTRl4fEb9PSqYioompmagtseBE+DcAEov2mv4X7+tafHr9GEd6XbI+XaIP5SgXDRPLd61Cs1WpU6jkaXVqNFo1yjsGuxu1VQGuiRcIJTJ04zNz2vCuV0OsPaxgYbWxsUSgViyRGOHj2M39WhVCyq3N5QLETA71fb29jcUsA/FIxiOn1kDjLkckXCUUtNAqFGrZLHNDRCnigOzUmpWMdhePEH/VSbdSqNPI1ajZAZQHOGOcgW+avPbrG6s05sLM7EXBCvXwqkLn63h3AogqlZ+LWucg/WTS/tvk6uUOTarQUOivuMz6aYOREkEHXhCnSVOVtbJm+mQ+WED0G4rEhScpleD/Vym3K+RmdTJ7uTp7rd5NVojNdeOovXJ41FN4ViVbmjCwgXTfg/+O9eJxLwcvGjX5AwU7z28lmizjaL2Rybezv4ohqnZvy8+OxRNQl/8KjEux/c5Kc/vYnfMPjea6/x/ExIgY2Depsfv/+A9z++qED4D945zeiYE0dnlg8+vMc//5d/Sb67z7e/fpp3vv06Ts3k9s3bjIRGGB2JUioUlCY8Fvfz1re/TnzCoyQda+vL/A/vqQrYAAAgAElEQVT/2zrvv/9XjI/7OHcuzMxMEo+7Rqdte2gobwvNSaPZVRFzYvIk5keGGaNa6+APTHPyxOtMT8+ROWixtrquXMX7nYYi3vl9HqJ+Lz5fkHq9y80791l59IhAyMP0dJKwGLXGg4yOxImIu7jpxTGQzenCTGo2KWYzGA6HyoYXSvLm7i73Hjzgo0tXyJVKzB0/xvipZ4nHRwhFQvSLBVZu3yV7/S6xcpdkKML27h7uo1N87x/9PXYTXh5d+ox77/2cyYzU2C52sgVcb57l9Nnn1c9WLtzEqjSpZTJUoxaBIynmvvF3cffbfPKj/0Bj4756Hu9l0kyfe4m3vv/b1ANRdMuFYVmUDg74/NJFbi/coFUqMzc7y7GpGeamJ5iamcLy6Vy99jGfXvyEYMoLlsbqxiqfb5bRO22sXpeUE45MpDg5MUrQ0EiMxAj43ZSqVdY31lm4e5cHm00aWpjjURcnZiYZ9VnsZYssbuxx46DGdnCC4MQ0HDtF2+MlX2/g2s6QX98g5Q/ye8+e47kzp0klojiDlnrASRqNIekJmrTsDHpieNZu0+qUWHu0wqXPLpDP1ZiamGHu0Enio6N4fG5KlSw/+flf8PO/+hnLriAjE7MER0Yp6ZYy4BKKeK2wj6k78IjhrFMkI2Ka66JnOFRkq8Mp4LFFq93EEtpyp0s5W6RU7ShPo8jUDNbICI12C6uZoVmo0JVrUqRg0p7tdKhqXfryLJfOjcNe/6T96HZKjd2h5gzj9kcwXT7c5V066VW0vUWOdLc5NDHGpN+FoRqXEuNrKM+BYrlKoeogNXWEl85/jcnp40+B8K4NwqW+6RhKYmNPK1pqCiAGos1qhe3tLRavfMKjezdxVtLM+Pr4AiHulwxWlx6wvblB1A0nDk1yeCrFVMipsquNXgOzX8Me+7YwREI08IB6/DyQxJmuyAX6aLrEs9kgUQZibTHK7HlU828vvYfltpicmWRicoKA34vpEBCuKdmjND0l9abRsWVKHkcNh6K/C7PA5KAGu7kam7tlKtkD3P0ekz6DsN9FxCUyL2n8SvdDmhG2RKCtGjr2sEPF8w5gSUfrqMFLtWexV9fYOciznq2TyxdwWk4OJ0NMJyNEvTruXpW+yAukQaQJVUGuSZ1Kp6Wuhb1GjXwban2dRwU361tZcuU+Sf82z52e59SRCUa9DvweC7/RVXIpYV5uNT083K+wtFtkp25ghkZJnniZsfEJfH6/On5Sl5pOi/Ygrlm1678C4b9pJdLjz/NrQXivX/jlGfiAsGEb+gt41VWskkaz3eReVuPapjjLZDiUGuVEKkLcbZtmSUafsoWUl4xulGWl0FFsqvVQjzxsOwn+F62KbZ1g/5mtVFjcqbOeaT6mo0/GfcTMAT9eDMoeh9Xbxhc2OpXFbYAslBB8gGKUxnIwsjSdCghtZLNcVSC8p+jox8eSpLwmTslWVMWuuJAPD8tgvKjQjbKuHoxCB/up0NsAKgu6NE1VpKzs7XF9v0mha3A0aDI/HifulhFw48koXI235P1sUyd7lZRjKPNZRfB/MgZW37dhdFN3U2n1ub2RZnE7h8Pp5vnxIEdHI/jkR9pV+/gPjMPsbQhveaA7F33TcBuK/jo4VmLmMDDhqztMstUuN1e2Wc2UFaXtjaOjzEQ8WB0BdELnkY9jGyt9YRtyfqTDomLFhEbxK7Yh03aHk0yhycLyBpliW9HRT074SQWc8vxHCUGHIvzhNtR7D3W38va2wZz6DOq6kH21AaeQo/a7DjZ2yyztFDB6FduYbSxE1CUxXbZO8LEWQjlQCz9WvicdVLt7Ss/WUisDt6e3IYuew2S13mNxfZ+NYoOko66M2aZjHqXxUpen3EQy6Vb7MHgPtQ0x0JPzIn+XbQxBmOLo2l+GqWLabuVa3F/f4aDZ41xAJuETxHyWPY5X95ucUznmA/StDAmVpbtkdoDRgL41QOnG4DMNrnGJc+s7+GyvxP0tm44+RvWrSfgvLelfDsJFjyp0dBuEC71MCo/cQY50WqKF7lLMrON26VhWHXegTDAK7lAHzRTicYWu0UEXSrasV79hIPzLqOXD/fybg3ChnctkuKf035LZ3JVqstOnV20r5+d2qY6nZ2AZJkbfQXZfDNtkIl2iUirg87qZn59nLDVFVaiNmS47uxkeLO1TrfeJJ0cIhLPoukYsFiOVGlEmYAKcH9y/TyAQZGpqmoAvxNraGivLq0RTc8STY8ozolrKYOh94qGI0hFvru/gcnkYSyWoNYrkCrvksnminnFq7TZLK8vcXltTebQun49kKkXA58cjkY4BP2OJJD7Lotxdw3IbKgqx0mgoF+tSs6QMlCKjYcJjYm7Uw+ER9+OGitW0HB4cYgaqGJ7KCshuPDudFA7K7G9nFQgX+pW/G+YFn4ezz57CMOo0WoYCqP/uz29y6eZ1EhPjCoRHgz4uffxXJMwJXnvpecJmk6V8ke30HqavyYlJD6+/dBoCIVbWq2oS/qMfXcXV7/PdV17h5aNx2r0e6WqTv/jFPX7xoYDwed754XOMT3qwtKNc+PQh//xf/CV79TW+/uoxfvidr+FyuLj6+TVGYwmmUik1CV9buUN0xKdAeHLKpyLKVh494L//Xx/x0ccfMTMb5OWXw0xPJ7CcFdqtlu0nIOuxw6TZ6pDN52g1e8RCo2rqnc2WMYxRkqPzeDwhDvZqVCs1opEo8WgAr9tFNBxQula3x0+l1uHh8irZXIZgxMvYWAC/3004YBIQnazETKljrylqrWiBd7d3Wbz9QE0aDh86QiAYoYPO5vYuf/GLn5MrFjn/2ms88+1n1BmrNiqUNjZYu7tI/c4KybpGMhhWwNp1fJrv/Td/n90xLw8++4TrP/kxh/YdWB57cmx960XmnzvDw6WHND+5RUDCbIoFSmED52SMI9/5x0ScDj76iz+l9uiOekxtC537hRd5+513aIRGFNVZkgDK2Sx3Fq7zaOmB0is/f/o0EyNxQi4noaCfQnGfK7cucvv+LSbmx+jqPW7fu821DQfOXl1NRM9PWRybHmMyqBMynbgsN5WqUOerrKztcHspTbXbJTo6yjNxH8lwiE6lxLX1Eg/TRTbd49RmThCdnKQX9VJpZMkXD0hsiqmpixfmTvCd+eeZnJ7EFfKAWxrhNpNL2GlimKaLCN+U56JGq1nk5s2bfPjhB3jcYc6ff53Dh0+iO6WpA00a/Oy9n/Hjd3/EltsgnBzH9PrZL9dV406m23QbCiAapkTz+dWAot53Yzk7eDxOTLeh6MvNZh2z3aLb7NAo1mj1TCyvj8DkNFowSKlSxlnfQ2u0JWAHvxj1CgCv1Wi7hcrpoCvoUreNfm0QaEeYVqwEXdOHZvkZcXSxqmlKi1dwPbrCSMBP0uvEZXoUs6ZdbCpmhBjBBWMJnn3hHK++/jWiI2OEw1EM3SkZhUobLpO0dsdQMVd28qnUhtLO66qkoHK7x+7aQ+5e+YTc3c9INDYJBkOUjAS53R12t7awWhVmUgkOTQll3KskAA5ayv/EZkf30NSU3U4sso1u7bpckIPsrUQLyyRfYmHlT1HGlxwJis0623t77FSKuEN+4mNjzMyNY+o9TL2Pm4YC4Lo0QfqzCod4ezm0XlnRvzuSDa/5KHcN1g9abKwsU8lmGPM6GI/5GXfVVP0kdHwcwrYxFSjvSYrToPx57CzVA49ZoypSKM1LzR0nX2tzZ7vIzv4BpbIkNlWYGYtyYmaMlETG9Wr4OmkanVEqDdgt+tipVCnW62S1AgflkopKa/dG2NrKs7NdoW1lOXPyEOfmZ3luMsh4PIJfq6mYWGkWpDs+VrMN7qylubGeJ9N24j/yMqdOn2F8YkJ5cmi6qa5XiTEbjoWGIFyQlqlMf3/TXl/R0eWM/HVNeO9pd3QbKivVhIBnoZJI1NHAFKjZ7nA31+XaZoleSUB4kuPjYZJu0YRLTvRjYrmdiar0ukNSt/2nPT+UV58vgPCBtjdXqrOQrrCcrxHqtpVp2kzMS9Qpd7vtIj7MVJNb/DFIEw2EvIeKk7JpMbYD9cAITqhCupBVHKxlK9zYKXHQ6DHtgWNKE27iVWDYBmLK2d0W5trvoVYYFQau9msweLVvZAU47UWopZuKav1gv8Sd3bKKezoqmvCJEUbcGk7Roqhxu1DOBgRqcVpXboY2iJRFY2g6Z5umyT7YpmkClhoOJ+UW3F4v8GDnAIflsjXho0GlCde7AvTl2NjZtEOzMRvo91XklzjrKq2h0K1V/qzMkmVx1XH0HDQNk4NKj4sb++ym8yon/LWjSQXCpSOtrLyU+Fgm6oNGx+A9bG8z27RNXU/D6C81wZYcdtEqQdFhcCAeAMvbHJRryh399Lifcb8Tl+qp2FRDtR+PgX4fTeLDhlfRwIHUvg7sPHq5TpQ6SXOw09XY2K2wtJfHaNdtY7YxvzoXomeSvHPbFNDOTB92PWSBVy9FKbDPh1wT9rmwgb4yhdMMlus9ljb22So2GdF6io4+HZP4MDEYkYetnFv7OEmzSd1lymxPrln70dWXRoXaV4mUG4yohdKv4pUc3Mq1WVzfI1Pv80xY3NFTJLwOnGK68jRhX/wGnmKFieZo8LYDcrwcHtnOwLFBtmFIkalzaac6mIQ7Ge/nvgLhf0MQ3m73MSTqrtvDIee636ZWzbC3d5s7d6+zn76L4awzlooTGxENeAWHs4FDaArqWpXmV29QHKiLbrD0POV68YU80L+dh6voB4fF05MtDOk6j2+4x//koG67TgzuD9sOUIpjh+rWi3ZZJoiGZahrUrm5tqOSx0C70aSRyVHPFxU11mpKodXHJVIX3VT5s6Z4FfQbaqKldf3sbJY42C/jtSYZiacIhcZw+oKKVnp/eYnltWUqtQp9o89oMsnszAyxaESdl2q5wtb2jjK5GRsbx+31sLq2yqPVNZLRcWamZpXzdqNeUc4MbnEAbzTY3tnGNAwSyThOy6RUzit37UQwqjSZNxZusp2uKaAj3hzBhBgj9fCELVIzQUZTcQyrT4OsolBKj0UiNHVTx2Fp6nuW24nlFFmJXEd9laig4LY4QCtfFnlWDgyE1JLrpbhfZn8jS3e1TcgKcmp8nhO+NrFwiLbDTbHrZWsvy5/+4go37txiZDTKP/yDN5kdH+X6px9jNR28cv4cXmefdLHF7v4+Pb3E0eN+Xjh7FFfYy/Z2i48vLPJH//Yi1VKNH7z9bb52IqLW1q18h//wsyt8dOEqL70xz/d/+xzHjqXwWEE+u7TIv/7Dd1ndqfLGqyd553vn0PpV7t25o3TVqdisokMtPbiFL9jh7d96nfGZEI1GhwdLq/yP//RzrlxZUIZsL77iJzUeRnfmadXcWIafbCaLZrTx+S0Odrs0GxViMR+Gc5RMtsr+gUGj6UfTXLidUSZH45w8dpRD42H8HhO3qeF2pNR13Gg1qNQL9HptXB4Dr1/W4Z6aTjpNC9MU/YE4S7spd91kD1a5e2eBxbtX6TQaJOJx5o8/QzwxhdN0896Hn7Czu8f5V84z/fJJRZOvFEpsLNzm4e3b1B49ItIXjW2A5c1HJOaP8fbv/5D2WJKbn13igx+9y+yGRigcVTnL+lunmD97httLN6l8cB1/s0+grbOn97BSCY7/4IfEvBaX3/8J+aW7lMtVDg6KSkv6W7/ze/hn5+xpsgG3713mwcJtqpm8ymA/dmSOkUiETqNOpVpic3OF5c17SiI4Nhuh0ihx5epl1rdKnJiK8cx0grOjDhJR0cD26BvSfDBZ2Wty684j1ta36bc1EmGd6bEw8dA4uXKbB2sHXC47KDtMGlNH8B2axRMI0CrlaGX36daqTPdNTh+f5+yzz3F4bAKv36emo5qKt5Vywn5mCrtFk8VF6po+VKt5bixc58Jnn5JMjvGNN99SDTq5Rqu1nmKqXPj0Mu/94hesekpMzs3TdThZ2c9TqZSVHtswWpimTCG7NGRS6nRSw8Ddr+F1ajgdhjIlbst0WzyyOz0VPeWwfETicbzJUWr9PtlCjlZvC71nYAplvg7dVlvJUjqdujL5kia+xAtKJCNdnRZ1FRkr9yyGSGe8hC0DZ7dJcXuV+vItFXE5HfaTikUJBYIYbQ+ZbFbFo3l8fk6eOs3LL58nOTqm3NuloSDaboeqs6Tekwn6AHR22/QEEPcl792udiq5NEv3brN06yr5rWU1KBqzupgOQ7GFDnZ38bstpsfHmUz48bt1fM4uZq+odPemNKB7dvKK1ET208uWHClp0kDOp4YRqu4Rura4xrtoOQ2yxSJLuSylbhvd42HqyCzRkJ9I0IdPGImime9K/StReiKla+EQrbuqm0S7bylz2XRF49HqBpvbe8poLezWmXC1iMeTqhHbrsvv9XBblno/Td5TPr9EuMl11e/Q9IxQqDbIN3XKzjDNno7MHMVocXN7h8L+GqMRP88eO8SR8Sguy0mv0+Wg1GI/k2MzXyVdKVNrNRGBuzSCnE4LR8eikCmSz5R4WOuRiPoVkH/x2BjHD0+TDJiKXi6YK9M22crXubu6zaV7G2xnG3hHTzD/3AvMnz5NcDQJTpdiGmviOSDSA4eGR4rNTodOs0HDksSWv/76sob6305F8cvvatKVB6CY0IocqNfkcCTAodEoPsXSGNTWuhiU2qxj28Xo//+v/4Q7euvJJHwwaVXU3wEIV+vdQBTebHWVQdS1rcJjEC7GbGMeG4TrauJnA1ZViA3d0ZW7uICRXwbh0q2zXboV/FTu6E2uZcosFatE2y2Ojo9yKOol4lRoZhDFZH9kTU0mBxxcoYEq8KrTUQuB/a6qKFaruCx0LsRLei3X4Ob2EIR3OTo+wqjfxC+k4QFAfpzJpxb/gat4X256exvqGA2G4gogKxDeRybILTQW0zXubheptOFo2OC4AuHg7gh/2O4UPr0N+3Pa+6Wc5Qc+3PY+CNd+AMJxUNNMyi2N22tFlvbSaE4Xz07axmxiLmd0ZcL6BITbNG2boG3r3SUuxwbb8jk6epeOythtqVx0veOgacqi1uPC1gHp/ZxaxF6VSbgYEsmURhXfNgi3o73s1u7j/RATleH1pE6d3d6RY9V3yANPo6A5OCh2WXi4y0GlQiIxwqnxAJN+Eyl9dAW27QX9i9t4AsJ7g4gyWe3UQmp3ABQAF239jmjC94Tak8doSe68gHAvcbeCC2hqqm5P86W1oHZDgeSn3SUHEWVPg3CHPLIlz123Qfh6mu1Sg6jmYG5mnJmoA6+4YqvekeiFbaAvRcuQVi8PkuHri/sxPFZyXsSQxMHtnBiz7ZGtw3zEweHJMRIyKOhJ42R46dgu73Ja7eMgx92OxLObGPZ5UrfR8Hrrt1VzSvRvl3fqCoSLM/5EL/0VCP+ltf/LJuHibmrqTvodDbPXp9etk8+tcW/xJyw+WMDhTBMbdZFIRnH7pOFRsh9Eg1a8KlQUA2dgEvPkqnjqE/zti8J7cq0MHTIHd8JfA+Wqw2O/DK2i1gzF4hgkDAjbQthNcl9Uui317Og7xaFcDJRauLvj9BoNSrk8nYMsequN36ET050E3G6snph7ldR0KBGN4o6JaVGfRsnL1nqd3a0K7VoCjydMJDJBIB5RRexebpvdzAbFcoly00E4GCIWjeKVDF4R+3S6FMoVXC43ieQoTo+TtfV1VtfXCBo+js8dxzRNypWS0pKLqZFM05utOoGAj3A4rFyxm80mzUZdufjeub3M1c8XKJY1RSOV5mZPjCCsLqExH6njfkJRPw0RePj7GKaOZmk4JFrJdNDXu8oESqZUMjkTuqlTUmfV2tmjbYgxm03HlKJ6aKrkNEKU0hUONnJ0HtaIeEKcP3qWE+GmWgvqWoR8P8DS2g5//Fcfc+vufcYmIvyj3/8Wx6YnuXnpU/rlCudffhGfz0mx2GN3d48OReaeCXDm7BF8ERf7uz0uXXzIv/oXF0jvF/jBD77LN09FcOhONjN9/uynF/jo0+u8+Npxvvf9lzl9+hAet8HFS/f4N3/0Y5bXNF575TS/84Mz0M/xcOkBEXeAROgwluHh/v0F3L4qv/WD15iYiVCpSPbxBv/z//4pV6/e49jROc6e95IY86FbOepFP049xP7eNqbVIhJzk9uxqDfyRKKiw0+RPqiy+LDG9k6bTtvBmdPneenMKV58/gxTcQvLEAfnJs1SXIGRbq9Fz1FVj2Rd7ypiVVcal30Ny+VRBlDyn9m6zmqmx9rq5ywu3iJ7sITT0SfoDzAxNsP42GEikThXr90hfZDm7LlzjD0/TzQUodfosHfnAQ9u3yL/8D6ebplIyMeDtQdMzM/znXfewTk+xfWLV/nJn7/LzKM+0dgIxWIV7a1jzJ97hoWH1yl/cA1fo0ccP1tSeMdHmH/nBwoU3PjsAw4W75BO58hlaqSOvMT3f/fvkDx5BodfHKqbXLvzIWu3H1DLFDA0kWXYUo2m0GbzOTa3Vmj1SkzPTuCL6hzk9rh+4yq9Zpdzxyd5bjbBqWBT/Y7W61PW4qTzVa4+zHPv/qpqAKQiUeaSBmMhB53eCIubeW6vF7njSmDGRugdOYIVD9vDgN1tnKKd7vd54+hRjh8/ztzcHH6/mFAJa8iyXaGVfG9QGw3+VFWBONO3aty9f5fPLl8kEAzy4ksvk5qcwWV5yOVbLC5ucOHCFT76+FMKk10mDp+g43CqJBNFZ2+30PU6luWk029S13roloWsbEb1AKc00tvQqbcQRVfQ6VODqXy+Ak430UQCbzxOvdejUC5ScWzg6DkxdRetCjSrNdyGSPiauCROqt3G0RJfATe9tkHX6iiqfVtYoQ5dATG/ZeLodsjt7VLZWCHsdXPu2GGeO3ZE5aR7HML4yJLJZCiVSgSDQY4cOcLJkyeJRCJKvyxgTujoijkyGBCp3ny3R6/bVSBWGgIyeug1axwcpHm4tMi9O7fJbK8y29shGIzQarbZ2zugWa3itpzMTcaIBVzEfFLfiMSjhdlv0Ot7bBPegYO3qjNUHWu/7FrwyUvNMhp9WpapmEGPJC6wWqHa6RBKJBhPxhmLx4iahsp/N7pSQ9m1vOOxtFK24aDdlzrMoNr3KNnDyuY+m+k8NCocCmikRsfw+3zQaKuaUujjzk4Dp6OLqXVxdiWWrkm/22S5HiAv6QbVHrm+l0bPQabtUg0xMVwsHWwS8VqcPDzF/KExvP4w1abOZmaf3YM0eTFhtUwl/3B7fXhcbnXejWZfGY3WSxWu5gy67QZhS+P4eIiTxw9zeCyCy+WiVquxWagrH6blrTR31g+UT1YwcYzjL5zluXPnGJmdBZdbMZKUc1G7oaj7YbEv6PfoNRvkXSO/VL3Y//nr/Fp+5S/8F/ymDLm6Euf8FQgfmDQ/dkf/CoR/BcK/AuFfgfCvQLhdLYg04Ok4hydPoS8H4S0Mh5N+14Gz36fZKLG/u8hHn/whufwOU4edjE+H8PicNDtV2r0KuimT70Gj5DcEhPe/kC36dNE0mIZ/IUFDsqvtUYoUR2IuKMBR/YgwVxSjw4XuEDqvi0ajR7PWwFOpUC+WKeULuNsdEsEwqUiMgGgyZVpRqZDZ31PuwXOHD+EbCVGsltndOSCXKVCvN+l1LCQ+yOUKobtiKtax0TGU+7lMWArSF+jasTNSiEoxL4Xp9u6WipWKJ+OYHoP19TVW11cZCQY5+/zzeL0eVYyKqZvX58bv99HtdvH5PPh8XtW9KpfLysyrWPZx7cY1Fhfv4w1YhGNhRW3d2d/EclmMxGOMT4wpQy8B7o5YCadXx+kxMbymmvC19YY6bsKGcGi20ZdIZJR9ojQR+yYO1diWZmHXBvnirGwEqWXrHKxnaS5WCbuDvHLiRc7EodNqUSVIruNh4e5D/p/3PmLp0SaH50b4R7//HaaScW5cvIBwJ1966SyRsItSSVMgvKuVHoPwQMzDwT5cubzCP/s/P2Rz84C3v/Mm33k2jmG62Mk7+LOfXeDDj6/z/PnDfP8H5zlz5ghej8nFy3f5t3/0LisbDl595RTvfP85dEeRpcX7BC0f8eAsluHl3r0bKiXgt77/qgLhVTFDWlznf/lnF7n6+X0V7fXCyz5GUwEMV4FC2km76aRSzuH1S4qaU4FwyQ9PJoWJECedKXPz7i73Fw8olhp8+xu/w3e+/iavvfwKca9Fp1FTRlKaYWtVlV5VGMK6riaHrVZLnXO5bsTZut1uK8r7zkGalZ1NNrdvUKlk8XiahCWSy2mRSbdxOhO43RE2NquKknv23HkSJ86qXHuv7qK7dcDSrZvs3bqO0SgSDQVY3FgmOT/PW+/8Lq6ZI9z6/AN+9ud/yPhKi1AoRl5M5r55ipPnnmXhwXVKF67hqrdJmn72ug26fg/Hf/sfcngiweLCRXbvXWdLjKQyJaIzJ/ndv/MHTJ05R9NoUayVeLR5l9zmAfntA3Z2NyiXi/RkIthv0Ww1KJUPSKZizB07QqWWY3N7UxnWvTEVU7rxmbEREkEPTrePWktnt6Rxf2mFhYX7tHL7JKNhTo0GiY+kVNTirUyNha0DVlsGmcljRFMTaIkxmnIP5XJEKxWmvV7GI1G++9abjIyMqEmuimrs99U9+2UgvNNpq0ad/Lvkpl+6dEkB0omJCVKpFG6PR5k3ClX98uXPuXP3DtbxQwSiSTAsRTdXfkTdDmavgtttSU4IDXlPp0lJWOo1+T9RCnboN9tIWGBQ1qh2h4N0hoajjzcQwBcbURKRVqeF0yjQaWlYlhetbVIuyn83MfU6Lsug12nQaYn3kE6r3lWu1zKU6KpoNMkmN/CbwvHsk9nbI7u+weTYON95802++frXmBIndn9QgbV8Ps/y8rIC4263+/9l7z2fJEuvM7/fvTdvep9VWd5XV1dVezPtBjMDwhCEB0Eul9InhaRP+0V/ykYoJK4kGkkbsUtyd7mkaEBggAHGm+6edlNdrsv7rPTe3Lx5FYZnMyEAACAASURBVOfNqpkBONACSxOgonOiorumqtPcvPne9znnOb+H+fl5BgcHCYrgFP/GCZn9YyGs+hNdES5NBjVtJ9c6Wbc7HbJHRzx6cJ/Vhce4U4sEfV7lCJKiaTGTophNM9kfIRkP0h8PEFLRQ9Igaihyvep5KwfpCYP8RPx/lgiX64Y4lORVS7MuZ8NRoaho9Y5p0t/Xy/DQIL1RiU4z1Yx47YQ5JZQeMWFLo0H+/Hia0uVVoLyD4xzLa9scH6dxm36SQR/JeJQ+n4ZPnH9NGT/QMbx+HJebbFMjX65SlLzugyLlWoNio0PJMhX4rNB2UWtaCupZLUsBC+WoPDsxTF8kiFnNkS1lqTfq+CNu5TpK9MQJh0N43V7cMh5gaTRqDRrVBivFFkeHh6RTR3gNh6GBflVwEBEu7gZJ8MgWymrmP18oU7BMjJ4zTF64zIWr1+ibmcOT6FNAuJrA7yxpEoLPZeCWdUxGEE5dtj8jop+L8H/AqsIvcVfPO+FysJ53wp93wp93wrvV0Oed8FMGXld3/1SJ/pcX4S3p+Mp2wO5S/SvlDFsbj7j/4M9oWgWm5wIkBwNoRkeJ8LZTk1H/XzkR3sUHqjPk5Ovk24+73yfjM6c/Pxlp6egyCy8RPl10mIq9d3Q8thDCDOyKQbNiq9xv53BZeUFkZnooEmW4t49kNEo9n6NaKtEol1Uah3R0ensS1DsujtI5stl9DL1DJBLA7RHQkBdN91CqeClXW9QaXizbp/gTljemNnjyJcU1sWfqLher6yuKZh3viak5z739Xfb3dxlM9nP71m0ltI+ODpUITyTi9A/0KeJzuVwiHA7j9Xk4PDhgY3OXvZTG0toCuUKWmfPDnJmdQHc7bG2uq5l3r+mlN9xPOBjBrXsomNuqo+8N+fBEPLh9bjpei7bA/GS0R2+o80GcT2JLF2eB0wl0RbhA/sTCeRJz6DGjNPJN0jtZyk/yxHxhXj5/h2sDprLQV50ghxWNd+495HvvCY0/z/mL0/zLb3+RkMfD/bffRK9b3Lp5nWRPkFIJDo9SdESEXw5z+foZQgkf+ZyLD+9t8X/8bz9mbW2PL3zhJb75wqDqEKdKbv78B+/wo9fvc/nGGN/81otcvXqWgN/FB3eX+Hd//D02dg0+d+cCv/mtq7jdVVaWFgnoHnpCE/jcIRYXHygR/o1vvcTweEzN+Evn8vf+6APu3n3K9NQk12+HGByO4vYXOdrpkM9KhaVJotdLIKRROvbTbBZJJn14gv2UK02W1455unjAcbrE/MxVvvqFr/L5z71Cf1AigTpqzEHzytiB2GWF0N+dE5XOnXKGtdtY7TqNRpVMJs3O/hZHmQ1ylW06WpreZJiR0RDhSFDRuB89OmRnp0WxJFF4fQyPTHPz1iu4+0fw6iY93gi+bJWnH97n8MF9zFaFZCLG0u4mvfPn+PJ3v0vg7HkW7/+Y7//ZH5BcaxAKR8nnqgS+cJkLN66xsP6U4vuPMCo1Br1+Dq0KJSxmv/k/cu3CWXZWn7Cz8D7ra+ukj7PEx2b59m//DpPXbtLQLEVMz5dTuCyD0nGRhUUpID0lnz/C0Fu43TKP2lKFI6FAP1tbVSJGihH/7dURhvr6SMRiuD0BWhLPVWjyYHGHtbUNsodHjIZ05qfGmYk4NPQk+zmLtw4zPCvVqPQMoM1fJZ4coGzB8fIqxeM0FyNhfu3SJa7OzXH+ykUlQqQYIsdfxIKIyFP77M92wgWSpgs4TTfJpLPcvXuP1eVlBcry+8UdUeDwYJ/NzWUODvaoVss4/aO0NbcCWNl6ULlQJNLQR13B+lwSRaam3zTyjTaNhqReeHB12sqRIl+Sv9xqNimVipTbDQy3G18kgun3K9eP36jTrEkBwY+pBZTLoNOx0Y0KkUhIPYbY2UXIF3IV6pJyYJh49DY+U8frNgjKDIrYko9SHO4cMjw8yje+/h2++fXvcObMDB6fqd4XKRAtLS2xsrKiRLl0wycnJ0kkEuq4ye+ogsbpMn4iwkVwKxEuFnXbpm3V1euwW022157xbHGBnQc/oVEqqKJAX8CD06iolA+vUyURDTLYGyUe9XVj0DptvB3pqnc7rer68XfgnKfXjk8uthLZ1uw4iuZuuTwcF0ocHKfJViuEwiFVyOxNJohGI/j8HlonEPPuUF/X9aj+lOKk3cbq6Ip9ILFde4fHbO0esXFYJdBp0peIcrYvTMxr4lhNXB4fluElX2+zmK6zJw4SoZNXSirXXWR+Szq3jkZTc9O05LNtqXg/Ecq6phONBIl53UQ6DQIBl4J7Dg5GGBDGRzRENOTH0F2Kmi5wvFazy0FJWRZ7ewdsbO8om7uAJVuWFGC6RSfpZkv+uoj9Vr2qrPEldxJvoo/+kVF6z8wTn5glnOjBCSXUuIHMuMsIRtdlqeGSTPnPuD0X4b+Ecv4H/NXnIvy5CH9uR39uR39uR5ftgcwSikX6U3uCv68It2QcpaMrh79X18hlD1he/IC9g7ewO1VGJg0CEQ3baaKbMu3bUoL8V60T/knmw6c3TCdxEB9fkD7pkGtiQezIhrahRHhbk3CWtpollDxwo+yhWqhRO7JoFmS2z6ansaZs5mMjI4wn+wh6vOi2zfbaKvlcTlEZJGYsFhdRVmHvqEWx3EQzCvT2ehkYjEp6Fobpxe7opNMm2WyNbMFNoaBTb3bQo8NKeMuGvuMYKibHsjukc2kV/eULeDA8BtlsmlwujWl4mD07q7pvh4cH6nGTyaSaAxcRJsJcvh8YGKBYzLO2scPGQZvD3A6202Lu+iDzF6bwBgyKuRzVYo1mqYXfihENxYj5ekixiqU10D0GrqCBXzZoERUpoo6dY1RP3AQyMCW7TROtHVWdcRnlUakSaqxExzRknratRHj2wyOinjBfuPw5rva7le2+ToDl/SI/euMdPtrfxxMwuXr9Mr/+ygvUCgXe/fFP8NoaN29cI5kIUC6jOuEdvczM5QhXXjiDN+yiUvLx+NGeEuFLSxu89NJtvn1rGL8/TKbq5S9++C4/eO09zl8Z4RvffJFr12YJ+A3u3lvh3//J37K55+LFO+dVJzzgb7G8uIDHcZEIjOHzhFlefvSZnfDf+z8/4IP3F5ianODarRDDIzE8wTI7aw12trIqo3t4NIrHZ1PNBalWcyTiHoLRAQVsO0xX2ZQ4x3SBdsPD9Yu3uHX9DnMjc/QlkviDEWy2VTyeAEq1jsxidrOIRQCK20EB+PLHZDIpjlLblGvrmL5D+oZcTE4NMzAssDOTeqPN0kqV9z84ZHe3RDh+k0uX7nDl6otUZSNta/R4wrj2s9x/620KTxfw2U36ehMs7W8Tm53ny7/12wQvXObZg5/wt//h3xBdrRAMhMnlyoRfvsbl2y+wfrBN4d4T2rk8/T6Tg0aevWKas1//V3zxpZtk9tdZf/QWi08XSKWO6Bmf4de//k2mrt9C87ooyJhFu05PqBer2mZh8R737r3Lzu6KsmMrkWNV1MyxzLE//WhRbeznZuf5rUkRGEn1vlecAIeZIh9tHvPBgyWqlQpJn8nN8RhnRpLEanssZQMsHXb4oN6gJKj+6WmYnEXXTY4PstSebaqUmK+cPcs3XnqRK+fmISgxZ921RazU8tk9FZGqUPozdnRL5poNTc1eV8p1lpdWeHT/Pjvbm2SO99jbX6RaLcrwHv6AQTQWId0KkK80KNVaFCrduLOeaJRevwiqEF5Xl+9rdxwylTr7GRfFikzQ1TA1h4DHhc/VUWwI09SptKpqbcHjweX1YEh0YLlApdSi1XJot1zqd3t64iQH/WrcTjgG4rbIZLJsbuxxcJTHdPsY7AkyEA8T9rnxaU0a1RpHB4fsHRYIhqLcuP0FvvLV3+Tipcsk+iOqYCGCanV1lY8++ohisahcANIN7+/v76ZzSDa2sJlOZr+VSenjuWwB/XZFeKNWUmJa5salEJo+PGDh/R+xufgRlWKB8aiHuMDp6mUKB+v45DXFQvT0RlXXXRwkQVWIllSek274x4L8s5WMwh8LV0dgh4p746Zcb1GsVNnPZhS13nCbRJJSDO0nEo+gu7xdmrkS310WjvwporMjowmWFDsMZesXUbufLvPWQgo7n8Ln0pjp9TMUCxMQu783QK6psXFU4L39KselOg1XkOGYrrr/MrYkYDu5PwEfS7Ras2VRrgkUr0w2X1AJF069wqDHYGZqgPnZM0yORImHDcX2CEno+UnB2u54uyPPHZ2Gq63uYz9dYH0vz+raJstrB7RbFpFwmOn+Hs6MDNAb8qM3yxzXHPaaXjJNW43aevvHiE2eIz4wRHhsFtMfxZA4VMeN1ZZj6hDRJcj4796ei/B/QGX9S9zVcxH+XIQ/F+HPRfhzEf6PJsIbXWi+reHVNFJH2zx5/CaZ3H1cpsX4GaHoSpxODbdPbMZyofzVE+Gfcg9+0g3/uFpx2h3/RIQ7TjeZQMxwskmRVAhdIEBtB6Pp4C62KKVz2OkiZssh6HZzecCmJxFjcKCfqN9PpVQknUqxs7WJ1ydz8330Dw+qaJud/R0KxxZed4Bkr4vepIdwxIXXV1MbyJbVptqQTqhGueohnWmTK1Sp6lHatkttxBptN62OUMlNdFeIcrnShW4auhLbkuPeauhEowlSqZSytop9vDsD7qVQKGBZTdUJ7+vrU/OXLsmoNcvk61kq9TLeITc9Q3E0t4bf56Neaajig14yFSvAbwQIBEJq8y2wq6bWxBPw4E4YuEMGuG1aZglHb2MbDWyhDndMzFZUgYS6PBXhXHRZJDoBOhWH9HaG9L0Dwu4gX7z6Mhd63LhdLhp6kHuLG3zvh69RNw2mZsa5+sIlrl2aZWNljddffY2QFuDmC1foibool8WOnsIxKsxcDikRrnkEUhdmceGYP/j9H/N0YY3bt2/yndsSkxMl3/DxF6++y/d/+DZzl4f52tduq054MODm7v0V/vhPvsfWvsmdW+f57revEw61WVp8itFyiPlHCfqirK4++cyZ8P/1j95Wc+WT42NcuxliZDSBN9hgfbnMs+V9+vpCTEz34nI3qOdDVMpZIhGTUCyO1+dTdONM7sTKmWkTMHsZ7Bvn/NQdpsZmSET7MX3CZOjGAXbkXGkJ0KhDqZIhnT4ilV6kXDvEQVgzZYK+FCODOQZG3MR7ghg+eZ88dByTpTWde/erZHM6o9O/w+XLrzA8co6aeYQhudWOm+qTVd5+9VXs7R087QbJRJyFowNCZ+f50nd/m9j1z7Fx/11+8O/+CHM9i8/rI5ctMHDnBldv3yJVKHP08CPKR8ckAw4H5UPW9teY/tr/xLe+8iWqmSNWHrzJw0cfcpjapX9mijuvvMz0letEe3oRqK7dcuiJD0DHZG3rEfc/fIdnG4/oOHn8PjfFQgYXLtwuDx/dXcale7l54zbfmHURi/coaFiuorG0ssYHH37EYSpD0O9ndqyPSxN9RAMeKql1fnLg5VHOw5bfRXBsFM/EGG3HrfKz7b0cQ22Yn5zgSzevcv7SLLF4lI6CO574cD61EHWzrj9DhCsgj2BkNVX8LGTLLD15woMP3+e9t3/I3s59Bes7OxtnfLyH/v4e0scd0vkKB0dpVp/tq3ntqZERzvSG6IlGlGgSASNE8+NihQdbDqu7RdJH25hGm4mxfs5OJ0n2xfH5DVXUELBfy7YVh0Wej1bRSR9L9Feaw6M20XgP5y9e5vyVeUZGhwlGgyq1YGlpmQ/uPmJr+QGxkI+rs8Ocm+gnGfHhtirU6w3y+SKr+w32j/MYkVEu3PgCl69eZ+bSrFqHxCmwvr6uhLh0wmV9unjxohLhp8esW9joFlUFaneqyMVx0/3+BGarft6m0xZ2R4O1tSU+eu9NVRwdNOr0+ISQ3yCzuaT+nc/nJd7fTzzRg9sfJG4VFL1e5rVP3QtdKNsJ36b7DE64UF3QXtNoqyKKFA7tpryfJm63l910hv1MRiUl6T1RhsfHSIhl2y9RYD8r9OU9E6aKMHe6iQmNpsSFQr3tYmG3xvHuNtl0iqBLZyiZJNnbq7hImXKV9d0D1iX9xx8gOTLOjb4GERlF8rnVvLi8HnEo6JIN32qTa0G50WbnMM2HC2vs7KfxhYa4eHaIKxfnmB3ykfBaCirspqFGouQwW07XpYXuxuMp0GhLBLDJsyw8Xlrj7sIe6cM0AX+A6yO9XJ8ZYSoZJmoVKFo2Rw2LvUKVdKFCSQvSDA1gSoF39ibh4WnCyWGanriaj5exrIheei7CfwmR/I/9q/+gIvypgNn2i9jF9ElOeISBEzr6czDbT4PZFg8EzKYxEzVO6OjgVfFg3YXx7wVmszQWtkqsHAqYzfPPHswmRMl+oaOPhBkJnoDZhF6p4sf+YcBsEi/yMZjN2w0x+/uA2aQzZZ+C2XaO2S/+MwSz0Vagmo/BbLvdnPBRJ/0czPYzK/PPI4u2JWZGtoOOQLU6HB1u8fjRG+wfvoM/ANNzPiXCLZmdc0tXVubwVGXwkw2Lfgpl+3Rf/iSVQT2Pf3ww2ycvV1onp2K7S7ntbuJON3Ndfvvp9zK7LF1p29bRLRftWpNGroS3VKFVrRKyWvT6/fREw7wwHSYcDCiBK9bz1OEhmfQxtWqVoZFhhoYH0dwu0tkMqfQxXsdLLBSjP+kjHJaoHTl2JTW3K8exownEyYvVkUxgR9mRj6o6xVKLfKFCueml2tCoNTW8gT6stkOpVO1ChKSTchIL4/f5lQDf29tTwCZFE5bEhE5H2TtlwysdusnJCebnZ0gm21TsGpl8hoNmhlqnQa3dJJKIYxomHauDVbSoV+sqEKTXP47H9NK0GxTqBZrtJmZMwxs1cQcNbH9VOQk6rgaOaamCjtkKqa7PqR1dYJPSCdcdP3bVIbOdJfX+HgGXj6+88AUuJn3KXlvHx7uPFvnBa68THExy9cYlLl4+x+TYIAsPn/Da3/6IiBnhzs1rxEOQzdocHx9jeJvMXg5z/spEV4TXwqyuZPnDP/gJT54s8+KdO3znlpDlw+TqPv7qtQ/4/g/fYOaCiPBbXL06Syjo5v6DZ/zpf/g+a9s6d26d4zvfvEYwaPFsZRmtYZMIjuFzh3n27COC0Sbf/PbLDI5GPgaz/c9/8BM++GCV6clxrt2MMDgcw+2tdkX4yj6Dg1Fm5gYwzDqVjE/NiMu5EYzKyICPpi3zm2IdbVKvuqgWBIJsMpw4R1/vMNGQxNhpKl5LYujabWg2mjTrTdqdEuVKnlLlGZpRIRp3E+91MdBjM9bfIBhtKTdLiwK2EK11L48XbZ4uSRxVlNkL/z2zc7cJhAbp+HK4xSLbtNl76wPe/P7f4kmnlQiXqLSVTJrw2Xm+8i9+l/CV22w/uMsP/v2/xVnbJ+D3kz5K0f/CVV7+4hdVVFJqYYXDzW1i7ibpaoqFZx8x/fV/xde++AXctsXi3bd5/+575EsZeidHuHTtKpOXLtHTN4ApWeF4CAUFtuWwe7TM08WHLCy+T6N1rDrBtUpeJY82ak0W7i7jWDqXLlzhay/EGRoaVgkpqcMCd+/dY+npiprZHhjo58zkmIp/q1crHO5v8caxyaYdpz3SR2JsjE40QjFVIL+fIl53uDU2yZ0XrnPlwhlikiZg6HgNQbF+agUSS/DJbP7P/n/5XjrWqpjW0ZR7Rja5B9sHfPDeW/z1X/4Jx0dPOH9umhu3Jhgbi6uuba0A+XKD7d0D3nzrAYV0mstzc1wcSRKPhAi4HCXebJmPLlf5YMPi7sI266tPiIRc3Lp5iZsvTCvAptvjUGtKEa+F2KqlACkC3uiE2d3Js7y8wdKSAAP7+fwXv8L1Wy/QPzhAIBwklS7wzjvv8aMfvcnGR6/T3xPk8y/M8cK5KQbjQUyrRLtt02y2Wdqrce/RIquHdWJDs8xfuMTozLSKX5TjL+uVzITL+iRgNgHbyc+6UX5dOJvCtKrLigjuk0KHih+WbrJsR7tQ4S55XlgJHXLFDGsP77H00SO01DoBp0HQ5VBLbavipdj+Qz09isguxa+kXcJw2l0RfjIbLk6vLoz5VIh/8r0tIlxv49ZNNdNs1zsYLg8+X4DjcpW9dIad42NKpq5iH/vHRhXg2Ot2oUvUsLSVZORIE0O6of4thpdqTaLnKkqIO5qbQsPNwd4+21vbKqowEo6q4yPj5flSkWwhjzyXIXFmTU1yPtkh6HPjNyVBSMFFMCXNwjDVe1J33DQcQxVG7n20yurmIdWOZIeHuDA/zfxomKS/g6nbGFZZCXB5L9qaT8WjSQqO11NU1vmqE+KoFWJt+5D7y0dsrW8ra/pM1MOVySHODiUYdLdo6xqVjk2mZnGcL3NYddituyg0LEJnbhCfOMfA5CxafBRbwNCOQcj18+3o/9iC8+ff/3M6enftUp4RNVCRK+Ulgu+XA7MtFuy/K8KF9vqcjv536OhLByUq7VMR3kOPF7yncWYyx3Ja8f00Vfzn0dGFZqkisXSquJS4X9gus3yQ+v+FCE+VBa7Tx+XRCCMB2S5I1NpJRJnkOv4Ugf2/jo7usdvdiLJ+H73/QCJc0dEbHVa2j9kr1OnRjX9edHRNoHxC9O+C2ZZ2U5QdD2NknovwX/BqJSJcLM0iwl22QHt2WV56j2frr2K4WkzMuAnGpVrfpqM11AZALHinSRLqYVSptNst+OT2TyvCf8ry6YiNsftcXC73J/AbBbPqinBNO4mJsYO0mybCvGoXdFqVKu1CmahVJOTRGY+5GEuGVOxMf8wk6A+ozGfZHOWyGQUKCkUiRKIRDI+LfKWkKOcdXWNYuhJCDPZJJrFLzYs7ttB4BQIn5N+TC5pK45C/6+QaHmU3zRerZMsBNrfzrG9lifSeJRxO8HRhnY5tdEFQ4Qhuf5tET1SBjiqViiqMiL1TQE+yyZ6emlEz6tIpF0F+/twUc+MWrlCQZtti4fCA5Z1tBRUqddpEY1ECoQC2Ve/GILUa6PuDxEN9RGIRGp0G2UKWYjuD5usQ6w9j9naw9RYdTwO8lhLxHsujOuFyk5nw09fq0kPYlQ65vQIH7+zg7rj42u1f59pwRG16q7bB3YVl3nr3fZJTw9x88TrTM5Mk4zGePHjCa99/jZAZ56UXbxAP2BweVElnsgSjcPZyhLPnJEtZo1rxs7FW5I/+8A0ePvyIl196mW/eGMTt9pGuevne6x/yw5+8wfT8MF//+i2uXDlLMGjy+Mkm//HPfsjyms3tm+f41tev4jar7Gxt4NTb9IYFzNalowtf6Nu/+XnFTCgW66yu7vGv//dXefBgm7mz01y/HSeZDNHRcmw+q7K9cczQUIzZ+UE0V5VCyqBSzhONeAhHAxhug3qrhiS5qPPUCdGomIoY7rL7aFsGXjNMKGrTl+zDasq1RKdttbCsKh6fkPE7+IJpwrEOPb1e4r2Q8GtEjAaY+a5jwVXH1oJYtsnCqouVdT8dp4eps/8DI2OX0F1xNG+OqC+IVaqw9IMfcff1nxAqFwm7HKxmne1SCf/ULL/xO/8Nsasvcry8zI/++E+ora+qGeX97U2iU5N86atfw/DFKe0es760gmFlKFSP+fDxBwz+2u/wuRu3ODM8xvqjJ7z19ltUm2XiY0lmzs0yNj9DNJ4kFk8QDyYx3QEKpRoH6XXW1p/y/t0fU6ruMTTYj1UrS7A22eMsu0uHdOow1D/MxStRpibG1YxqZmOdR/fvYbYbDPTGGZuYoG9sAhnVX1nfZOUwz4ITpTkwTfLsFMFQmGKlQmsrBdUGVxID/NrVa1y6eJ7QQBAt6FUJOaFPdcI/S3T/7FKsknekOG93y5OmBuVchceP7vE3f/mnpA4fMT8/xYWLEgvpIR4P4e94aIuAOkzzN997ndTOLrevXOHlC2eIBv34NEtZ0aVJUm40eeNZmTfuL7O1scDUVB9f/tKLzM8lCId9+AM6tVq32yhjCVKwa9sSRRjn2WqKhY/WuX8vhc8f5ytf/S4vvvJFIjGJ2vOxuXPED37wQ1599Q1SK99jsMfD56/PcevCGUb7ogSoKrBlu6OzkW3zwaNF3vlon6YrzuSZOfrHu0JbZsJlTRIxLjC627dvq/8vdHkZqziF23362J2K8G7cr6qsKqF5utbL9/JfzW5ROdpl+aMnHD56k04xTdSt422X1ZpdyGexDZP+wUH6hoYYN5uYYg3/VKe6u3bJ/Xcp7B93wlUkrsT5SlybFBU1DMmjOokcrtg6xWaLreM0q/kcps9Hz9AQN/s0dQ3xBMNKbErX29J8KnGmYXXIVy0lwEsCUKs3VbSjC5NSvcPRcY6ddI1ay1Hnm+kC3a4TCZrMj4Q4MznKQE+IvoiOrnVwIyR1yTmS1yDjZuJ0k1i+AJbuIVe12D4usnlUZuGgjcsqMTk6yIWJGCNxD2GZ27dKH8MfHSkyqQQeA4+Rx2prNF1Rqp4h0sW62suvP9tid2cPXyXDTF+U2aEepmImfr/wGhq08FCqt8haLtbyFluHGcqhMTz90wydOU945hrecIyWpB/9NIz+F9zJ/GP/2vOc8Oci/J84ouy5CO92/KWB9l+KKHsuwrsV627U2j9hRNlzEf4Lg9l+3iVKupoCZhMR7tUdKuU021uP+PDhfyJ1vMnshRBTs720Ow1smqqQ1u0uf0pk/6qIcEU2PykHqD81dAkOPp3x+9QwvSmbK9m01dy0ih3KmTr2cYN2tUJQ6zAa6zA6lGBy0EV/jxu/302tLjJZU+I0l8lht9sEfD4Svb202ha5cpFMsYBhukgke0m6G/h0G58ZwNA9aLamsoi7M48ajtFSs9QdvalErLhmLMdDRw/Rauvs533ce7jJ3QcbXLrxDVyGn+//4E3aDbh08SJBf5DekQJTZ2SOslsE8Xq8FEsV1WXa291nYmJSQY8EyCNCvWM1uDqdYHBsCn+il1yuydONLTb2Dni0uYYhBYNoADMqnY8OVauKszFMu2aorOBwJESz3EFNZwAAIABJREFU1WRx4ylNaoxODxMZMzF8GvgtbLOmKOemo6vsdAXbkZlwJTzk7yGcukbhsMTe25u42jpfvfElrg7Hlf2z5bh4tLrKe/fukhwf4MqNS0xMj9IbT/D4wwV++LevEzR7ePnOCyQCbVKpmoJw+UIdZq/GmLswghmAWjXI5nqJP/z9N3jw4DGfe/FzfPPGAB5vgGzNx1//+B4/ev1t5i6N8Ru/cYOLl6bVvPajx5v8p//8GqsbjrKjf/NrVzBdZbY2N3BqlqKje80gy8uPifbYfOs7rygRns/XunT0P3qNJ4/3OTd3lqs3YvT0BnH0HJsrNbY20gwNh5idH0BzVSgc60qER0IeorEgpmnQtESEN8VwSzDQS6Mh8/9VWrUAqaM8tapNPLHL+Ng4pswem2qHja6XSSZdRKM+koMWiR4Tn0/gfkXMth+fFcUxJF6wQ0e3aBOhbZs8feZjdc1Ly4owMPZdkv1ncQiB5iXo9VEt5Hnyk1d5cu99Iu0yYZeFbTXZzeWxY/288rVvMffFb2Fls7z2n/4jR+vvEAqYZI+f4QoEOH/xCqPT17BqsLW5SyV3QCG7z/raU+ypAW5evs3FmatUDixFAhe41eDsEDPzZxk+O0w8liAeTxD1xVVUZa3eJFdOsbSywLsfvEGtkWZ4cIBqPkc9W6JRrWNl6nTqNkFPEM9skoBLp10t4crsYpVznOnxMzU6QKKvn7IvzvtHbR6u7bLcjqrM88DEGIORONSaNNM54sW6SkJ45dxFzs2dYXRiDDvioWV0o2yjP5W88MlK+7E4/JnFV3XB5fNwYioS0SHzzBKz9eZPfsDTpXcIBNz093kJhk0F0ZpMSDHHJJMt8f77jxUN/MLMNK9cOqNo9RIRL+eMCHHphL/xdJ8PFzcplfc5OzvM5z//AmfOxlQMn8ctVPC2mgN3SeSqBVa7QzU4yMrSEQ8+XOLDuxk0LciNm1/g81/4KtFYXKU3PF1c5/U33uTJkxVqqXeJBGzmJ3qZHetntD9Ob0Do6n403cVeyWHx2TYPV47UmMnw6CTDkxeV8Jb1SL6EV3H27Fm1RgldXtIgRIRLJ1zB7U7rukp4fxq62S2oqlVPipqnf6eDZbSxqyUOdrbYffIB6c01rHKePq9OrVwgm9qnWMgRDAUZGBxkvsdD0C2jDLK6d+f65c0R27uM0nxahHfzvcF2aUqAS9HTUIGxXadPU/NStTWOihWeZfKUqnUc080LIy5641HC8T4MbxCr41B3JD6sxnEmz8GxcCAyypovNnCfAQlXm5oRplhtsZrpsJerUWq0CPlMBqIm56b6eWUmyPRoPz1+h4pb4vMk6quNCyHwS6Rht0ghxWJL89JxeVTTolS3OS7UeLx2TD61i99rMjEYY3ooyVB/ErdEt3UsZfGXOESZL5f3zdWu0ZDxF8OH7e+jZWsc5C22tw9YXV0nvbON36UznExwZqSf/ohJ2Mmhm1L07dDQvKTqLvbTeR4cVNRzToxOM3zzSwxNzqD7w5QlNvRX7vZchD8X4c9F+K9sTvhzEf5chP+XrxnSnTW60VhKOgvN++MdBkjUi+Qp6wb1hk06k2OhJv/PVhZDJST/HmC2n/f8xI4oAlw2hHLhbzWL7O8t8Nbb/zfLqw+4cDXOlRvTNK0KbaeBbnQDVv65iHChRstGSeYLZSJZNjiyyRJrcUtiV7ItmoUm1DuEWwYRr5uxniijPToDyQiJcAtTr9GRTHrbowjepWKRZq2O2MDjsRi+gJ9KTezdOQrVCj6/j57+PnrcDcSn4cKN5rhQ8bZW1xavoEOfEuEijGRzJ7PqmjuKjZujUpC7SoSv8cWv/XeEQwn+6q9fo1mzuHLpMlarSXKkyMXLUypOTBwKsomVzOOdnV2eLiwSDIa4eOGi+vnh0SGb688YjLgZGZtgcGQMjCDpUoXjfIEPV1dIFbLkm1UIunB7xb7Ywp2ZoFGyqdXqtO226rjvHu9g+GBqdpzeM0E8ogICFm2jqgjMbrFZKjDbqQjvWnA1J4gmxNyjCvvvbOHUbX792itcG+1VZ5Wtu1ne3uLegwckRpOcvzzH6OQwPbE4jx885dXviQjv5aXb1+kJtEmnG6RSx7j9FrNXo5y/PI47qFGvhtjcKPOHv/86H95/xJ07d/jG9X78gTDZul/Z0V97/R0uXJ/mN756g3PnxhUd/fGTLf7sz3/M+rbGnVsX+MZXL6NrBTbWnqlOeF9kCq87pMBswUiDb37nFQZGwkqELyys82/+7essLh5z8dw8l69HiMV9YBTZXKmwuX7M0HCY2fn+ExGunYhwL9FYANMUFkCNptVQosI0Q2hagJacM3aUne0j0ukik5MFzp8716Viu6RraOH1SuwYqpsfSTTwB2TNqGO1MmhND24rCkZZJQBIxnvbiWC1TRaW3Tz6yCaT00gM/AbDI+fxBfqIRkfAbnO8v8ejN77P0uMHxPU6CZ9UVNocForkNS8zV17g4pe/S1gzeO9vf8D2yo+IhGUmNY8/HCLe00e4Z5paBba39ihnU5hCP7brZBIdBhOjDCcmsbI+FpeWOTrOk5joYWx6jN6xBNFwlGgsRtAVVLPhIhZbTp3N7XU+WnyI7VQY6OujlE6R2tzDcGAo0EPYI7AyD+tOmXzqUNGyB/QmEwM9vDA1yOhgj+JBPM1UeXWzwnauRmX4KtGzkxi9cbRSleJBCk+txbXeAS7Pn+NzFy7S19eDLxahbUrnWGSvTuhkbvm/fA04EY2KwN1N+pD1yNA1mvUqqaMDVlc+4tHjt8nn0xh6FZfp4PW5GfJLFp1Yli2ere1TymUZ7IlzbihKTyxC2NMdUREeRbpY4cPNPOsHWZpWlunpPu7cucT5i/2EQl4MrYnLUH4g7JZNo9pSFuhjPcTWZp6VpR2eLTXpdLyMj5/jzNkL+AMBGs0Wm1v7imAvoDGjtY5ml/DrdUJmh7DXIObp4DIFstUh0zDIlxrkW16i/RNMz8wzOnVBgeuE1C1OHXHpDA8PK0iaRJXJuijr86mdX62WXVvIz4jwUwEur/qkaS1nt9PB0ht4nA61conD5cesPX7A4dYawXYNj8Qr1krkM0eKqeH3+7gyFCERCRL0+xQlXSLk5IIoM9xdf1J3rKZrwu1a9y1VhO4eQ5HhinmhabTNEJZuUrFgt9zgOJMlU6owEWkxONDH4OgkvlCMSq3OXrrM3v4hR6k0uXxRgQJdhkEoGCDoMYg4dTr+Hpodg42CxtpBTmWJez06E/1hrp6f5JXZKEPJCEG9QcWIqOKOxKCZ6uwW5nj3ecoeotnp5pKLC6Cje9Rs97P9IpvPlimXCkR8OlMjA2qUJuzRMKTrb1vY7boaffL7vWrEyG62aHQMOp4ojm5SaplUqk3W17dYXlikmMvid5tMjY0wPRhh0NtAd/mpNlrKBZtuuEjlStzdyrJZtNBCCUZufom5y9cJJQcx44O/6Efpn/D3novw5yL8uQh/LsKf29F/OqLseSf8790J1wyP0tMSP+Kmc9IJf8j9B3/K9u4S85cinLsyitWuIexq6XCokNZftU64eAQ/hiB1qbpqk/QpAS7/T+J1VJ5y2k09b2Flj3G36vQFvczGPQwkIgzH/cSDDoGAF11vqe6k5Og6mldFlTVqdTS7o0jMMqfXjYVqU2s2lFAwXC68AT9hfxtDl66TkHwFwtRBa3c5EQo6pDLKxaotxReZceygWQ3aWpB2xyDViLCwesjj5T1uvfJtJibPcO/+I2rliqIV5zIphkabXL0+R1Cw645E+5hUq3XyuTwrK6tUKjVGR0dVBq/UcjY3tyhXbMIBHz2JuMqg9fulc6Wzn8uxurPH8s4eB3VLdfmaQrTV+1TsmGSdb21skc1kVUxZT3+M4fEBEuMBZQGXTnjLqCq7vhQepOB0CmaTLpH6zvHhstzU0nV239qkXWny+UsvcnNquJsDbHjYONjlweNHRAeCnLs0x+j4MIlEDw8/fMr3/+YNAq4+Xrp9jWSgRS5nKzq67q4zezXC5evT6rk06xG2t6r84e//mLsfPODWrdt8/Xq/ArPl6l7+8kfv8+M33+f6nXnVCZ+dG8XvM5Qd/T//xY9PwGwX+I0vXQAnz9qzFTrVFv2xM/g9IR4/vksgXOdbv/l5RicTFAp1njx5xu/929dYe1bg8sXzXLwSIRxxo5sVNRO+uZZiaCjM7Lk+NFep2wkv5YkEu51wt9tUItxqN7t2XE8AlxlQ85i6GWZzc5fd3UPmZwrcvnWDZG8cwyW/2yIcBJ9X7OkS31RCk+i4TouOFM5sD6btB5Xt3rXstu0E7bbJ8qqb9+4X2NwSOvotxifPE0sME42cpVIpsrW9xqMPfsj2xjLJoMXZsTg+j0Gl0SRdd/CEEvTN3SSgBVn8YIl0+g36+/yMj8L48ICad01lDJ5tFVhd20a3bKaG+5keG6I2fESjaNDIu8msednaPqBW1/D0eukd6CGUlPEPr+IweBw39aY8fw3N1FT++XH2GF13FGCtnDkmu7VLLBji8sQUg7EEXpeLv15dZ3tjQ8W7ne2Jcml2mvMjvQTMDofpDO9uH/N2zqQd6EW//FUSA2HqlljQ92ll8kxFE/z69atcvnyR0ZEh3D6PymAXmKMi/yNxZL8k80I05ck4n8wnCyndtusqTrBYzLGxtaGSDuqNihKjsph5asdI1avZckjnqlSLBfROmx6zSTQcUORzW0QTDoVKg1TZRaHWwepkicVNzswMKtBbVMYe9G5ueKtp0ai0aFUtWpbNVsumUtIo5ptU8mE0R7K2Y7TlOcocdKuq1s7e3iSzs3MSWU65UqKWP6SST9GoFNCtsrKaS5e7ZrnwBSLEByaYPXeNufnzBKIJ1VGV81vuS9ZBKRyKABdxfpqzLkK8Wzg9LVqrWceP3YmfqK+u+6nrTheB3KblFPHIdarjUNzfZ/XJI9aXFslsLBKXESE3aPUMhVyWeiXPTE+Igd4EiUQM05DxDksJUAVSO+mEK0ibVKqVq0rHZXiwZTbdcWjKaznNDK+j3DwSJ1fr+Mjmi6QyBeqdGsn+JOOTU4QicfL5AuvrG6T292nWa0h/WsjniXCAZCyI363jaRawPRE6hpvDmsn2cYmjbIF0PkdvPMDM1AhXZvsZHugl5JWaWfcaqK55ar69+3e19jqo97jZkjXBUfP2Qk7P1dusb+ywv39ApVJVJP6xsTEGEmEiAYFlamitIobkyvtM3K4ojrAELOtkDEBTMDXN7eMoneXR6i7r2wdki1UCiX7mR3qYT3SjFKXQUCzXyMg4UrHCYqrCynGJKiZJSci48zlGz84THpn9JxTXv+hDPRfhz0X4cxH+XIQ/F+HPRfh/ZUTZz7vU2E7Xit5qtLFrFVKpLZYW3+bo+F3adokz5/z0DflwNAuMpoL/CIzoV1OE/107umSddqNuBGLV7eZKF6a5HaVT8hJx0gwEbab6/Fzst+iN+Ai7LRW1JZutjmTzCpQGjVq1osYRu1mmOm6XW4HMHIHzCIxJzSTK/LyG49LR3bIBEuq6CKK22sTpsqHVDRSJ5CTbuYOp5u3kZrQKOHpAwW8OGz6erO7xcHmL6y/9OpcuX2J3f49yIU2zWaNcyDA0EOHypQv4/UHlpDBNtyqoyEZLOsSpo4za3CaTffT29JItltmp2Ni1LC69w0hMpzcexut307Y65AoNNg4KLBw0SedKqstR80umsEGlUFcAnmK+oO4rOdBDT3+cQJ9Ox2jRcTdoy5clHSPviR292w0/FeFOx4tpe6lnG+y9tUWjUOXl87f43NlJBUzqGCZbR3s8ePyQYNKrRPjE1BjxWC8PP1xUItwvIvyWiPAmhYLNwcERjlFm7mqMqzfPKhHeakTY2RYR/jrvv3+Pmzdu8rVr/YSjcfJ1v6Kj/+Ttu9x55ZIS4WdnR/B5NdUJ/4u/fJ3tA7fqhH/p83N07CyrK0tKhA/ERYRHuHv3TXyhGt/97S8yPTtAudzk4cMV/pf/61U2N8tcu3yZcxdDBIMuDLeI8Aobz466dvSPRbhGuZQjEnQTi0VwmyZWu4FlCU/EwfR40Fxu5T4xvSE2trbZ3Nrh8ozDSy+9SG9vlGYjq+KsAn6IhjwYBrg0W52fhgg9RV+uq6xn9JbajMu7Y7fj2LaH3f0IDx4WWVvP4rimiCWG8AXiuDwRypUih6k9NrfuUa/lmRr1cfXcMOGgZGLrZKsOh8cF8naQWtrL0TMLX2ydszO9XLrg4+zYII2GxdpmnXfub7O8tkvEE+Hq3AxX5mZxX9zleKfB9lKZpfcctrYOgSjuXpOw2PPDLTwu8HncikzflCgpQxNWoIrtk3NKzvlmXSB3Wcx6jenxcS5PjBByuWjX6/w/D1fZ3tknFk9ybmKGs1PjxDwaxcw+O/sHPM1U2A2OEh6Zpjb5Iq52hXL2EE+6yEAoxJ35ee7cvs7I2AiaX+KoRHxrBC0ToyMzwYDvs1fXnwfDVC9AKSSxUUtcmSqLKFq5iOhG06ZUqlCrt2g02oo2bhbTdHQ3zbYj4+mUi3lyx4fYhX1Fh9c7dSynWwCstm109xAudxT0Ii27gEMFt6+E12PgMR3Mjqz5lop802yJLXNT9LrweXqU8A6YY9BxUS03qdcLtO06jlMlGHQzNjbK1NQ0ncAQ1SZUixnymQPymUOqhWPqtSqNRh1d99LXJ3PX44yMTXcLgbr9SQb4CcBOBLcI808fr9PIt250x6nX/GdE+Gkho9uoVmVhScl2nIJaX2VtbtWb7D1bY31lhcX3XsfdaRI0LOJGlWqpQD61R8SwGRkcUGMNXo8QzwW6pkIocOy26iyfinBVWJSoRc1P07EUV6Nit6l2bCXGj8ttSrU2LduF5kooh0E2V2Gl3sId8Kt1MxoJq0Jl/nCPTr2oZrDHwqYSvr0Bk7Bp45LPMS2atpRmdWqOV81yF6t1nu0f0+zYeIMBBseHGJsYJ56IM2odKgu9XKEcVeTtQoHlM3Ja0Gi3mthtSyVRaL4gRcfLUbbEzt4+q1uH1JttYokEUxMjDCfjJCJ+XFYW7BZ+twDfEmgSwea0MDoNyUbEEcu76adSb7KcbrGwcciT9T1ytpvJ3jAXkuJKcVMslpTQF9BotWFx2ICNbJVUuY5rdJZrL77ExRu36ZmY+0WV8T/h7z0X4Z8pwju/BJhNqkCLeZsH+wXaQkcfGmB2JMrAT4HZTqpuCpTTDShQcx8qZkV+Jqtn1/si4ARNWTO7p71UaHPFJg8yZZ4VqsTbLc4ODzCZCBBXmzF16fs441c2voriq+ZK6mpDJuYRydKTR5Z71VXlrQuHsDQPksK6lWvw5KBIpt5hzG8zM9zLQNBNSLPF46ju76ehad0Oi4p00OT5dqNiVEqGerndWUS51Q0XrY7G8nGN5cMi1bbGmajB3EivgoF5/j/AbPKc1d2p16GmaT5+DZojHR9ZFD4FZtsps7J/hOb2KqDZbH+YsCx8dlNBIOR1qIWky5KUICF1/5ZmYNgudNX50mgb3S6SrmAUBrpcXFwmx5UOb+8ec3ycw+fx8eLZfsZjPlx2B7fW7q7rApv4KWjayfsrucknFHg1E66qoCfHSmzDaBQ1nXShzaO1Q5QdvU/AbFGGg6dgNiE8dl/zzz5Gt7orDbITa6+ape5aneRSIhAjG4PDDmwfVnh2lFcEWQGzne33/8Jgti439IQwqjZkJ5EeutRwu699XYHZUuzl6/QaLs5MDDOekCAhSwFjRDzIa5DjIRARNeMp77AIi5O9hMyqdS1hf3cmXGiKH2XbrOwckak5nEsYCgLS7wdfR8TO6TVWRIiu4lJOeppozukx7H421OOp90HeJzmBBcwmGBKdDw5qLAsd3XEzSvY5mO0XvDzV6l07utCVZQO1ubHIkyev4zJ3iCW8jJ0xcfubyhaJ0VJdEdno/eqJcHnBp9N7p/OCOkqEy2fZgWa9pWK+xPbX3oribceZ6mlzpt/DRNLDmUhOdUNNiXZq1Gi1bGy86J4QhmwiChm8pgev26Nsg4pS1xK6kqFm7mxpj+maOj6aWIs1EedyfFvIGijQHLWuqw69nPkSkyaGQVPZ0OXm6pTAHVFxMIcVg/ceLfPew2W+/O1/wdXrVyiUC+SO90mlDlQ6QiwYYG72LH5/ANt2VEaszMFrHo+KMcqmcgrUJj8XSrTlwLHjoZLdpVUvk/Q1SIS8eE3pxmlovhiVhovHOw3Wt/ZJFW32Ovs4hkOnpVERanyzRSgQVEIpkghjRi0adpW2UcfxiG1frlmfFuHda2kXRuXB4/ho5Fvsvb1FLVPmxfkbvDw3fdIJd7F1tMuHjx4S6PVw/tIckzMTxKK9PPpwkVe/9yY+o48Xb16hL2hRLNqqi9PWisxfTXDt1pyyo1tNEeGVj0X4Cy/c4GtX+4hEe8g3/Pz5q+/y+lt3+dwXrig6+szZYbweeLKwzV/+1RvsHHq4deM8v/byDJ12lpWlxRMRPoPfF+Gdd17DG6jxW7/zZWbPDVOrWTx+tMy//oPvs71V5vrVK0qE+yWayF1TnfD1Z4cMix39nNjRpRPeORHhXqLRsOqEt9sCWRMrsK2sxQJiMtxuAqE4O/t7bO/s8bmrYV588TZ+ydzeX2N3dxtDazM6nCQSCRIN+RRAUAEU23Ku5cGVUc4LKaLJWEy7HcPpeCgU+lhebbCzU6TU6KHdcdNogcsTpN6oUq4VKFU3CYVMLp1LMjfZQ9DvVi6RYk1jYXmDR8/S7C63KB8FOXu5ydUrY1y64GW8P6Zo/kfHBj9+d41n6/skwr1cOnOG+TNTRK4ekT2wWP+oyP0f11lZ2ULXE4QGAwQjfjRfBQMRDAY0JE2gje7SqAqQTnfh8YeoV1ocHx7SzOcZjgS5dvE8U3091PIFRWh/bWlbZa6Pj09z8cw8Q31JrEqRjY0V9lNpjvDQnrxCbPwMW75Rakc7NPNphnUP1+fm+PLNG8ydn8Ej8X20sWSMyHGI2d4ukEu+FYv+Z9x+IREutmG9O9ffaLfUumDInIdaKVw0rY5asyJteXT53lH25FI+x972Jq56FtOl0W6WaHYsPF4vlqYTDE8Siw/j9jXJ5nZY31xgP/WEttXE59FwyznQbKNZBkFvREHoQhNDJOKj9PWO0BOekWkEUodp6vU8bauGbjQUcyAejyn3jB3owza8OC2HerVMPndMOXekRnbEzu3zhujrH8AfiKGbPrySR+7ujgOpgqOsoSe30zlwNWMt+dYnues/V4SrTcIniReyvnfNUNLBrpzEIXb3w+V0lt3NTR6+/gOKqT2oZun3tcT+ReF4D6daYHign/GRYQIBn3p/vQaqE47dLch296FdQnqn7VCvtKnZTeV+KrSaSog37A4Nw086W6HWAMMtbhMolho8bdjU2zZul0k0HCIY8OO168R9OkO9EWZ7fAzEQwSNNtQL6nwI+kwqtQZtGaFyBZHhpoZEflVa7B2nyZYrmNEIo+Pj9A4Mcs2fw1QbqhMRLjt/3aUEv64b+LwmjhDk5TWJm0OEs+2m3Oqwf3jMg8U1dqVo63IzPzvDzNggg8k4nk4Wx6rj0dvUKwH1efS5HNw0VWFZRHjVQs187zV9LGyleOfRCuuZGkm/yWwiQCTgV9eNjiXOD6+KZrN8MTZzNTYO02R9Cc5de4ErL77M6LlrP1WQ+QW3Mv/Iv/ZchH+mCE81JaDvp2+n05bdoZtPLIrSGTjIN3m2k6FcTjPQ18PM+AAxr6sLgVCnbldwC/WwC4TQaKoFsivEZMbt9CZCV80XCqhIl1kLh1y5xUG6RCZfxdBkBqSX4b4IXsPBsi18hkuJevUxkcc4WURcUhGUxAqFgD/JVpXfEa2oaMS6goDUOw775Tp7R4dU6zUSHj8DiQT9sZCadREZLBmGp8uTywGPyr/txmJIYaErZ7tEePkS+dSUlUJmcVweGrbD6lGNvb1dDJfORE9QWTQjPlNV1uXZnT5D9e+dDh6xwDkORV0MrV3bobw6kU7y2sS4I10iq2NjyWN0HBb3cxzsHuPz+pnoDzLYEyTskUW5rZ6jTLUIZVNtVR1wnxz7uoBlTh5D3hUlzxyRlC21aZENcMPwkq7WebS+Tfa4SrK3j3NjcZJhj3q9EtIiIlcucnIU5PjI+3/6GC1l6zqxT3YnftR7L4/RPbg6Bc3kMJtnPZUle1yjrzfJ/Fic3qCpft92miciuwvtkFk1kS7yfpzeLHU8oXki9LsEziourRtjkW24ODzOc5gXmm2VZCLKRCJM3GN0cy1Vh6l7/xLTdVoxlsqtssk5Gq2Tx2h96jFcNBSMS+aBj0qwn8pymK3SG/HT1xNnKOYlLAdEciI1qS3LK5L76trDusfLRs4vrwONjx9DHqRbjxbh4ZL4MLvNTtpiL5UnV20zMBRWuab9QTdBsUaK7Uz+lBrBSXyL3L+87271WRF6TRtJruxOZXXPXXWTC4D8G6ej8jI39o8otxySpv5chP/suijn76c2N2JzVJbXop92J8f+0RJP1v6cw6N1HFeGodEIPr8HrxSVfAJjcxScTdOkQ/ypeDKxh35qnf2sK6HqFv0SN/U+n77FJ58Xea6n1vLPuqt2q44r4MExNPJOlbase7LRKOn4dB/uqpvOnkUxVRRWFROdbeb6DebmxojHAyo+zOu2MGXDL9AisdjJ+tMR4pGAYjQsvaZeuzq/9ZOsdLGSq6KQ1t0vStyb+py4cJwSmhT8dI/qqFu2RrMlQKYObsNNyO1WhTFasmntgCGQJI2O2yfYYnK2wcOlVV57e5VLdy7xW7/7u1SkE7K8rMjCsUiUuN9QnUKBGoVCXUuz2uSKzV3WW6up7PKyqXW7XbhMA1uT+CvpcDUwHR9+bxCPL4htaWiGodbqYr3KcTpNppDj/oZBodKi3E7TMst4wybuZAfDq6sCqETgKLifHCvbTUeKY946RluPnoRPAAAgAElEQVTRovh/2XvvJ7ny68rz81z6zMrM8r4KKBSABtAA2rAd2a1ukk1RhhQlcWO1G6H5f/aXjbURG7s7K81oNBrt7oyG0sxIomc32YZAN7wpFFA+y2eld8/kxr0vE0AbcJpDuYjt6qgoAF1VL9/L977fe+459xxL/k2f1S5d08IOoth+hL0PjthYLrAwfJpX5oaYGR/XxsTy6iofXrtKXKTbF08yMT/OYD7L/ZvLfPiTSySaCRZPnmQgn6PRLLO+sUrdPeTM07O8+PKzpHIO9YbH4aHMhP8NH1xe4tyZF/nq01nygyMUmwn+9Xd+xPd+9HNe//ozfOObL3Ps2CjRuMfaZpHv//B9rt+psbgwxZdfO48EUC3dukun1GZ0dJaBgRzffettAhp845u/zvMXh7Bocv/OJf67//0212/e5rkX5nj2uUkiUUufs+W7W+ogPDU+z+mn5jFtl1J5hUq5Qm4gRy4/gC33nvzWZk1N9IYGR/TadjouiXiWne1dVlbWeerVHK+98iqmZ/LB29t8cOk2XnOM6YUR8kMZxme3mB6JMjRgkQkyONEDnNgmbX8Q17dwu2ll+eSZpi0ZaCJDrlBqxml0LIrlDkE5QrNVxfXqxJIdxsYHGR1PMTklEVJ+6GAdmBweytjDGit3TLrNMWbPtlg4OczQRJ2E1dDtwPFyFAoe9+9v4Q/kGDs2jZmIkmsmKDdsdksmb12pcvmDKzrysTiVY3gwQzrSUBM4uadtR16zNCfq7BoGrU6Mg6MItRsBjb19ns06LM76zMyMsO8M8uGqzY37FfZatzgzmOL5iRzPRMRt2mS96PBXlTEKbdiePsnUmSHSg0mK2z+GpSLHI8OcOXOGc+fO6VdJIlAfid469/Gvj8iZX2KRe8K39iacP/F/++ufbHiu5mG3VfYt/gw6DtOTBwujLJ8yvxuNhgZX8j3b29tsbGxQrVb1XPpyb4lbFL8IkYMvLp7W+EX5u2NLXRFGT6okvudjoYxq7zpIc7P/euX7Hv/sX6/+94e524/2il/9Sv2i3yBrTWisKz3SwPX0873v/UfuXrlEafM+s2mDgUScdmmPrYMt/K7PSC7HyZlxxoZyxKoFbL+ptW1TzjKaohMbYC9IUG00OahVOapUw1SKlijErDDvW5QrThRTDNA8n5oY0Mn895HBzm6RSrPLQELqrCFeGHP4wlyahUGH8agkF0gmt089ktD4s3hH9sFwI/SlaaIO5Qb7jS77pbpGjR22DLKDQ4xOTjMxHSGTTmgdHQ3q2kCIW6LACvQZV1ZcP0O5vEUcm0GqRp1Ks87y4TY3lgo8WCswlD3OqflpFmammEgeEjFrxOwylWBQ58OjXYduR1z22xTbATsNj3KzQ6EGW4VDVte22dssUvdc7GyaiVTAeC7F8XTAdBTSjk2CCKsHDVa3i1wPBskdO8mpV14nfvF1zZKXe0fua5HOy/0j99STzA7/fu8n+e2fg3C5Cp+IKPtPDw56pVoIbHucpXaOBFSqkZFm8oULSdW1OKz7eO2qSqqG8ymStjAYElDvKYsqUiNLii7NmhUrfomyCbtgphZbYf/NiYj5hI8r835OVIFZo+VRrLnU2wG26ZFKRklLZJU43wrYEAghxxCIJMxHjwm35QExxZSm25sNDDtucbFX0OEjCy8qy0GXA+m81Ru0fY9M1yCXSjEg8zRdyfL1CKw+CBJWpUvED0GTb4ngydYH0ROmRN2BhRUWEwo5hIXryDxUwH7Dp1yp6IlKNNlA3CbpGFgC1KWDFYRcvfyOSNclIsU5XSpOvAdsxYBKjHkEvPpE/aZGYQiLVrdi2gQoVNtUSi0cJ8pIKiAnxaSgOjpqHuF2pXiR6CRw/C4RYeFFquV4IXOk7JYcQ6QxPlGjHZLbtkndTlJpttmutamXfVLJNONZi5QTymhMcc8U/0hf3hGJ0uldq94xxF3zI8eQoly/U4C1KCBM6k6KUr1FodKgXTfIpDJ6jKTcL3IMiYKR2aBu+JP9Y0R7G5rcR64waHLGapIiRho+EaOFacq9YVH2YpRrHcpNaaDUSCfjjCVsUjKB5MtclyyoDp7IiU3ZcMPi2+pKh9LE8S06cgwDXMkOlmaJvBqzjSHgPTA46kQp19qUGl0Slk82nWAwaROnE3ZMTZOO3IcC6E1xKw3bE07Q1vsr6ktmptxXhjaKDEMaFQGOSCLtqBq07FZNSnWXVjdCKh2QSSTIOg4Rt0PX83Ak9qbHGvpmqD6Rz4gvz6CwHi06RrynsOjPmnaJWLKxhCqUjZrHXqmKZ8VYCPY+B+FPAOH9AqpfiCVbEXb3l1m6f4l7m3+D68tsqMfgSJxozMGOmdhK0kpGeFNBuMxhPl6I/n2A8IfprL3irn86DxmSj52fKGi6soZ1A8q+MH7CqERImxk61RbtQhW/UMV0uww5GS6MdDgxlmR0fICosDN+k4gtIFzytUMQLuuzKUZpAi7lCTWbvUZXCMJDOVFfLtnXiMi6Jc+aFBDVkP12EtrIEldZ7RsL0xKNkYnYYZe10wwLJdui6wb4jph5ORwFCa4trfLjd25w5vnn+a1v/g5eELC2ssz+3p4ac4kZUiziaNEiLI4ULFqohJKRHqsaAgiZXZVGTKfbxpfjeD5WIJE3USzTQZcmHXcwVe7Y6rSVnbuz2aWwd8Tazjp79SJm1CE+miKRTWE40AkaBEKb6b0he4lBx3GxfLl2Eqcj64MIbQWEm9hBRIF58XqdjXtbjMeneXl6WKXEthnl/toaV69fxxmJs3jhBNMLMhOe48Gt+3wgILyV4MTiohp2fRoIT+cjNJs+xaM6//z/+FsFqWfPvMwbZ9Jks0McNOL82V/+mB/85FIIwr/xMscXxojEOqxvFvnRWx/w4Y0SczMj/PpXniOJxb07S7RKLYaHxURqgP/0wx/R8ap845tf50svTRG1PQXh//0fr3H9xlWe/cIxnr4wheOE4OPBvW3uL68zNTbH4qk53R8qtTXNmM8OZMlkUsoZyC7daDYolUrksnli0YTO8ifiGba2tlm+d5/n3sjx4gsv0677/OR7G/z0p1epVCcYmRslnU2RH9tgYjjCaD7GiD1MLN7Adg5oBQOitVCga1OXcDNGM02yaVHfubjdCF7Xod4KsN0krtfED2TvbpHKxEkPiEOy0bun5HaN0ul47O0WOdgWBDFOdrxCfihKPFMhSlO3pGiQo9kSebtP3Rmj7PqsbO/S2I5Qa5pUGja379dY31gnn81ycjZFbiBOxDzCdVvEZQ47moZuQyoyqgxTKXsUtlo0HhQxWy1+bWGWM8fGlKH/cGOfS0u7rO9VGRmMcnZughNjeZx2i/tbRe4cBFwKpomNTGIvnieXt2i1KtR3LpMqd7k4c4oXX3xRc6sFgAuolfrxHxOE90GzrsQ94zIB3wqWBSirLLirAEmBrzZZQppHQLvIgGXmvN2WkYQgVHLqPHaEeDyhX6UWiziRh6BHjiXPbB+EP/LX6Nfb4f/X73usWdr/sx6///lLmtf9SqBK1z9paBm4vmBRF9/3ONpY4ep7b3P70jtYlS3NV89GLSqVber1qrQRGc9nmBgdZtjxiFlSK4nazlKS47DTZb3iaZRYqdZUjwIxqzMtk0QqqeZ16YEMpmNj2paaWMqzLM3OtQODja09VreP6DQ62nh788w0z80NMJU2mIyW1cHS8zu0nCiOYRPRdLHwCgvIl7pZqq+2Fafc8FRGvnkkRo4+phPj+NlJBgezOlOeFsNGv4PtCqkj5n9hQoUqIHt1o9W1cfw4TatN23fZqFe4t1FifWuP/T2f6dERTszPsTjRJZ3s4hglyu4AEcvBDkya1Q47O3ts7JfZKNVoeAHVboJKpcnW1j5bD3YpNdrYAwnmRxMszk9zZjLD3ECCpOPQKdWpBDF2ijV+duDiJgeYfvpZ8i/+prrmS0NI7nXZs/oA/Inqkl/phvksP/w5CP9UEP4/vn2vB8LDYLnwLyZez/hCZxdFnh2EC4lrp/CclAJW2wiwjQ5O0NRZtE+A8F4nTUG4GnBIWRjKYGUJisbEJKOjGX+GE8OJRPF8g4Zv45tRIpYsdG264shoCisoKNvFUBAust1HQF9AuADwQEC4sEy94yWtGO2Oi+d18eNRDMehHAR4wlbIKFLHI+HYROXh6oTmQUrp9uTzTreLIyp1AeHygD8E4cLyhGDK9Bq6yVi2Q60bVYDdcTLqpigLe7zbVMAVNQSIhiy4ZEDK1z4Il/8v/6caCUG4skGBsP7ClgaY7QrJVEqlmUci9bYj1I0YXSnSDJuUUSEq74UArm5bX4OrTJKAcAF8AsRDt8eWI1JqKSQeB+ECc8WBUa5Ll5Jw79JsiA/gtW0swyJuVDE6FQy/TTQaMsgdT2CvAGRh7CEihaQUrpbIUMWAqncMkeAqlBZpUKBAv5PI0Q4Mip0utpHS+VA5hjILXv8YIfv18WP0t7COKQBZGDYt2UOAbAmIlQ1EyqSUgvhWEMfrVolHbdK0ibRrdN22mo/4hhROAsKVuu6BcJG/GjiBxacdI6IgXN4nm6aZwe3atIMYtCvEI7ZKoqxOTUG4FPUC992PgPBAZ6tMAeFBl7bhhOchIFwaBPpsyXxalECAvit5mBGM6ICaBkWlkypza826gvBo1OiBcF/zkj8dhMc+BsIh5sg93dX3fd9zqHtd7OQAZ1r3PgfhvwCE99kN2diSbYMbt9/l6vW32K+9x+BwksnZOIm0ofOXeltJjFbgKQg3TZkv+3sG4f1RkMcAeJ8JetImHA3aWqR0fOEn5fmR+J0YVgPKe0Vq6/vEqzLTO8yp8RkuTtuMD4gDuADwBr4wfjKLZ5v4nsy7yfNhKgA39c/gmTIeIeceXhOd6ZSySNkh+bS1SJL9RhpcAuzl93XNqDrDVqp1mi1PZ38VeEXCdbgrIFxWVGFCPS+UeJoOZSPLnZUCb//8GnOnLvLGl79MPJXi8GBb827jsUgoC3RsZa9E7ilsah+ESwya70vETAjCRVElr11ma2VN1H8LbCXhtf8oYzC92cpAZtptS1/Tfi1OYfeQWw8ecG+rQKlWp+VYpPIZUgLEo20sO8CQuXBx9DW6uA76u7WprSA8VNWIuEWa3PJZv+spCI82Ejw/nufCmTNqeiYg/MatWwQZg4WnjzN3ao6RkSFWbj/gch+EnzjBQDb76SB8MKrNDsnu/qN//l0uX7rFuTNf5NXFGMlUlt1qlD//D2/x459+wGtfu8A3vvkKi4sTONEWm9tl3n3/Ju99sMfwYIrf+vUXGLCi3F9apnHUJJcbI5FI852//S6V+gHf+OZv8LU3FskkTZbvXOJ/+OMC129e4cKzc5x+alSfF2Gz11b2eLC8zuToHMeOT2GYPs1WQZ3kBwbSCjRlv5VYIGE5JeddMpOTyQFt6CQTGTY2tli6u8z5lyK8/PIXcdsGb/1ol3fevUW5MUc0n8RwTCKpe2osOJSNMBEdIxqTPaVIh7Q2pkwrguHug9/g3HGHxflB8jKqFY1iRhLKugVNUYnJ6toGqx4qYKy2NhVcr4PvyX0nZloO7VaA20pjBkMYsV0su4PhHIl4NpRr16MEjGHaaQqNPFeW1njvyk1K2xnqTWh2HLb32jTqVRbmpjh3MksqYRG4BZ2RT6eTROIZQJQ4bUq1UQqbRXYKdeL1JkPJJF9amGd+fEqTC35y7Q739w7oRmOcm5tnbnJUm1UrW1vcXNvhQcNhZ/Bppk+eJT53imZpi52tNTLeNouD07x28UVeeOEFza3uS6b7LK/WVh9jxP8hmHCpX2Wd0dGa3kfPgUL/piBF9sIe8STKk36jtS//7oPlvgpKvlf2d4kCU1b7McO4h8foKZA+DaZ8Gmuv6/Q/GOP9BPCkJFw4hueL6aisqdKwCDrcu3KJy299n8Kt94hYprKzcbtF+ahIpVQiZsLYyBDHxXE8KrPfvo721DoeG0cVVg+bVOsNvMAmlU6TzqRIJhMk00mSqQRRmc+X+DLbUIWUPMvyuVmM6Bp6d3WX9dUCgd/l9dPTPDefZyptMROvYsnP+G3aVgRbtEWuZhmE76+C8JAJJ56h5VuUGy5rh1W2CrscHFUZXRhhbHSYualRJnJxHNmn2xUF4XYIhXo1VMiGyzhFpGPSiQh5Z1LsBmweuuwelrl0eRUrCBjO5zl/IsXczCCZhEvbHMZ3PZrlOoc7RTY3txWEV8R41Ingx/N4nqGNufWlLbYPixjJOIszg5w+Mc/8SIK01BLNBkbTI5qfpNIO+OHaIXttn8HjJ5n9yh+of0CfDZfnrW/i96Qm/GeB0b/a93wOwj8VhP9vl3YfCh3DeZDQiEQlHFoYhTMnsgiJFLphJmmaCaygjWMGRA1hcdtagcSkOBDgLSxGrwCT5cS1BBw95Ngfur3K5iNdsKYnTEdMjS0EqFRcm44ZI2p5OjdrBi1lFUXmKIBUNtTwaQiLPPnNwlYrCy6ST0ukxIKlhGW2dI7C88GLxpQpKQddnXkWN8ak65G0TJKK7+v4gYcdFYAaXhZHHjI/lNb7VkcfPIGTwoT3MxCDRlXdPiXbtt6NqCFQW+JAAgGPkPTq6twoPLzOCJsSxSDwXa8WthxTX02XukqYZKGQc7T1fOVB9uqHJFNJlTkWPRucKHViuGJeYVqkjRpxo40j8+ldVyWLUoQqCJffGISydwXIpvdwllrmnYVtF0ZfALaCcANKCNtu4UbSdFwbyzJI0cSS7/FbxCJSYIbgVVlqWZpENdA7hiezc7157cePIc6fIn2WtmI7kVfTjGIrwDBTRCMyR93EapeRIF85hiEgVK/0x47R6xp7UrRLrIWprSOVXhteI+ziGjZVI6PHaHbjBH5FQXjGdIkKQHZbxGSjseP6Wl1RNyivLuoDuWelwLZw5TweHkPmuANw67pJCWiomRmdMWt1YxitKgkB+paH7Va1k+rYNoEdC+8b49F94wRuKLGX99fsgXBl2+WuCejKDJkT003wsBPHFeY9KgKkBjFb5FICwoXi94g6BoF8ivRds4TFAETuXfmL+Ch08IiFM6XIfeWHeeRdD0867bbNrudQdbtYqRQX6jc/B+G/AIT3mRT56hXvc/nKj7l15z26sRXmjk0wMZXEsL2QmROTsV5B58t99Q8hR++B8H7R+LgE7UkgPB4IaycjCxHwBul6FkHbYv/2Mm69QrxdZi4NJ49Nc3oqTy5lY5tStEomrTDcLtFIgG2ZBK4oScIiTpuJPSbcV/a7Hy0n8ksxhxJgKTOMFqYVzniLeknMySTGR/6t7bocFA85LBbxAo+BTIqx4SFS0bCRGbgNLENGaYSuqNLppsCMUTcmWdks894HS8QHxnjhpReYnJkEv0KlcoTtiPu6zL1b6jAscvO+CZ1GEcsy3MuJDRmpsGwWdsg2Q1ZcTdO0SPW1cHR9LxwbEkM5+f+2nJtNo9FiY6fD0oM6yw92WN7t4FsmmeEhMhMBA0MRzHiFTrBDy/NoOyI5DxvOov7q6nMs8UGiMYpheg7eepT1pU3Kq3W+MJjjSy+9xEAqz8raOrfv3qHptJk/M8eJsycYHx9l7e4ql966RLQR01xhKdKeJEd3XYNa3eWP/6/vcfnnNznz1Cu8cjKBE4mzXbL4t3/9M95+9yqvffU8v/XbL3H69DTRaJudvRrXb67y059vEYsE/ObXXiAXTfJgeYX6YZ10ephINMFf/PX32N3f5Le/+ev89m+cZzAXY+nWe/zP//KQGzc/5Oz5aY4dz2u0XdSOs7leYnWlwOjgDDMz4zqm4HUPVIWXVOmwExqyiZRfnPYbDZUIx+PCAJukU9keE/6AL77c5ZUvvU6nG+H77zV47/IK++5F/PQYbWna2itEaZCKdBkys7rHSipA0JUxHRvbaGPUr+I1d/nyRZ9Xn89xfCZDIlrDERM0beRo5RQ24Kjra/P8lsqctZ5SK5mIsuEiS5dOvyogdCSjqyNGMUMa5+C3RUUzrhF/H65O89NL21y7fcCD+hk69Qbddof24Qb4dc6fzPP8BZG8dqjVV2h7bbL5LLFUVvfxdrvF4b0022tbGA2fubE2c1NTzIxM4VWHub+0yZ2l25iJfabmBnhu6Hka8QRr9SZ/WapTaHY4GhwjOXlMx9QSYhJ1Z4l28YjnR8e5+NwFLjxznrm5uYcAXJ6tf2wQ/hF2+TFWOWzchDLdxxuV6lkhCjhlgUMWv99QkH/rNxNkveiPKYVjNOFYozqN92Trwo5/FhDeH6/81cDOr/jTOo9qqTeH3sGG9jX1GpgSi7e7ydLND1n+8B2NhJN662TaI2jXOSpWaTVbJBNJpgQE5rLE4lLDiJP+HqtbG5Sqom6yGMyOcOz4LJOTEyRispZKs01K9LZ+tXSMVUaBhETrUGxnVHG4ud/i9v0t1jcKjCYSnJ4cZGYww0LKIxm1FJvIs2OKJ5Xmn/eUBtIo7VGBHSMKdkxckDioe2wWttna2WcvEiGXzTI7Ocb85DCD+QEShnxXqLK0+l46fbrS97BbDdkMEGbKtWMaH1astHj/WoGNzYImbUxPZTh35gSz00NkM4OUiyV217fZLexTKlVoyNhsLAG2je+IysamXmmyu7rF5u4+LSxGJ0eYnZshnU5QLZU42D8gYkZIZIe1eX51v0g1CBiZP8biV/7ZR0B4X5Yu7+fnIPxXfD7+C35cxX495vATcvSfbrceA+GPJOniBihSG6lCpBgRZsINAvZasFVxCZpVld2O5xNIvGnXc4lrhmnfhC00zFLu2+rFEqgcve+SGPYgO55spCHYEoCgjn9Vj3K7q8xxNh0jJ6Zp8jtU+h0mC4bPQD9vtwfCZYbPRI3GFGDI8Tp9KVAoR+8EXfYlGqTRpuEH5IChVIJ8XDpnrs7d2RExlQvZejuwFIgLqAksYYp6cvS++Zsw7h3JwBUWw8aLxGl2DPbqLnvllpo6jMYD8nGbdETKW2mVSkEVzlLLaxSgbatJV0BLAJtOaYcT5wKeZSa82xKgb4dydDulzYqtcpPDckebF+NpGExYJOzQ8EtdgyXLUJyb+zPIauYRyvWF5Q6PEUre1bHSrYWhSbZFw0lRbrTZKrcoV1xS6RTTWYdsRJoC0kyQOU1Hz0NAnSoPRPbeA+Ey0ygNi/Bd+OgxpJEgxxA5+lGtxVapQb1pMJBJMDUQIWOLlFWUFp44cyjY/fgx+neqDjrInH4PvOr21wkBshz30I9RqrUpNsUMpMpAOsGEmvB1dEGNynWwBOhbuDKP1JuafgjCu2Jr88lj4ArQt/G7BgdelEPJ8mx29T7NZRIMyXuhWa5e6AMgzQRRFghLre+HqBNChYgoCDxlwoUp7INwScdpYEVidMSso2ZyJKMBga2jB5lEjIGITcwTkxAfR0yfHDHiE9l9D4SrHF1eu0/XdJVJf/R+hOMaXa+lUjFpCq3UA3ZKNdpWlFOdtc9B+BNAeL8pqfnjvk/h7g+4futdtvfuMThZZXZ+nERKCu9Oz2hRioGQ/ZX3Isw3/6g08z8nR+/1BD/z8q/NUy1CHkkdHy9CP+0X2SJ99ePqyt1t5qkeNqjs1dm+doN8OsaZyTTPLWSYnxphKCEMnVC+UuyIjFqaCwJoxTxNGqDS5AnljALC+3/WCaWeQFALJPlPZ+XFt8NR5Ue3a/di0OS+lREKi2pdXOe3qdaqJFMxhgaz5LNpkrFHINzU8Q1ZU6u0/RTipNGxj7G50+SD6yscVDyePn+Wc+fPMJCBdqumRknqm9ErpPtMdwiDhP3uzf32LpgCcm3VhQaLof9JEM6j65kJUOtqo7GjvhbiByH58RKpZtNsJynsGyzd3+bGaoXd0hGBZRMf65LJR4kMtDEiZR0JqInBVGBqq1bXNQHhZthEtXsg3NrNsHZ3k/sfrPPcQJavf/krDOVGWV1bZ2npHuVuhdlTM5y+eJrxyTHW761z+e1LOPUoC8cXyD4BhMfSwoDZKkn/l3/8Ay79/CZPnXqJV04lMc0om4fwF3/7Du/8/Dpf+sp5fvM3n+fMmVnicZfDozYrq/v85J113HaZN7/yLEOJAY1mqx3USSQGlU3+99/9EWsby3z9N7/K733reUYGE9y69g5/9O8q3Lh1hafOTDA5LZLutrL721tV1lYKDOclLm5YDVENp6Iy/ohj6aiAMMy2RAJJbnRLRrVCkOu6Pul0joP9IhvrW3z1VYeXvviqGjX9zbtNfnb5AdvuCzC4QMeI0bC2MT2R17ZJdeJKRniBoekA0hx2ghrewds0y+t864sWv/36ME8tDBKzdqTHju2Y2JHoQxDeFX8TacSpuWCoLOwKUSGNKhkbk8xgS8ZBWvjdpBINJg4RUafJeu5YBN0JqtUuf/3eAG+9f8juYZQ7nXNqgBjxOxjFZcygxsXFAS6cldi/GvvFe1pjDQ0Pk8zklX0/KlY4uuvRLFUYTw5w6niKibEJrK40QSrcW1rDdxuMTcLUdJpxa44HjQ7XD6v8wM7QzWTpzh4jOzREIFGFm9tYWwdMiDz43POcf/YsM/NhbnVfCitM8T/2TLiCY43gCp/VPuP9kI3ue2j0AFZfiq7Pdf9nxCS2B677a2iP1A+9h7SGCCXmDxuf6kn06RFsjzPh/yQAuL54MT8SEB6eofxVSCxfMIAoCP0W5cMd1m5/yPVrV9hcW+a4WSIdsfBcX03w2m1Xo9UGR0ZJpjNU6lVWJDZud4tY1GZ0ZFhnpefnZxgeHsIIJK6rE2avB02N8xIgLWaJ4sshKjJRHDbdLuW2zcZuhTtLD2gcVRmwYWwgxal8hFwqRtzwVAIva3nYQFWtfy+GLbTubXftkKSyRJvpUCxVOCiW+fBIDOkgm0owMzHC9NSEpn3EHOlJBNiBkGV9Vychnjxs8SORh9SJ4kdTFN0YlabLdtnm3oM1Hqysa6rC8WMznFiYYcDqUi6WOdzep1yshs7rkfW+lecAACAASURBVCSG5MhL89DzSYgJnx3BrTQo7B6wvlvEtU0G8nlSQzkdFRNwL43utowzysiiEKHZAaZOLDD94u/rGIg0IXXEojdi9bii4zMXE39n3/g5Ey6X8hMg/MAV4Xn48dARXJlv1dWERYj0gLSwgLVywK2tI1rlfSZHhzg7M0guKvLBvjFbf+SvPwUuoLg/nSgFSz/3NPR8C8WIwuCJjK9Lse5zf69OodQQnpeZiWHmhuOkBWSosdfDhoLODYagAqJiHqEApKusaPh/RB4dnpvKMUxTIxA2qx2Wd48otzxGIzZTgzkmsxESGnPxyOBNfk7k4yLlVrbDlBzJ0JhNPkMOvktcDdPCVodny0MBSzst7hUOxSKV48MRpoeSDEYMhUFqHtd7haFZnRwnBEVt69E5yXXR/yfzj+L4rQZa0LIsPcat7Sorm0VisSQLYzFmBhNkHENBvUreeyZwOnapBnDhVzWw6xmByVWSYwgoFCgqzr+yoDRNi8OmywfLO+wc1LTjfX52gPGUlAZh40Cvw6ccQ8vXnoldOFX50WMo12xAxbAoFNss7xbZ2a/pDMvTMxlGEz3P494xwtfac6PvnUf/nhWzPJ33kVzH3uZpaSZn6Me545kU9ltsHbUIOiVGBnMsDCcZjvXOQ9+LUEIaznyHW6g0PrTI7sp1/OQxpNnQH67YaMD6TpnNwwaTmSijwzmmshZpK2xuhFPZpv4eed/l7/JaIzJTpscIDf90s9PnLfyQaywNm063y72jgI3dMgc1jxOjUYZzGUaTFkmNb5INS5wAwvdWzju8NwWEyyYajmmE3vHhp9xT8j0CIOQ+kRbQrUOXe1v7lFyD2e7R5yD8Y5uPbGb9YqoPwOXr9Xf/BfdXrtHs7DN7ymB8YhAvKOEFIVuiXt79rG3puPTcUH+ZmfBfdh8U0PDwbv7YTPiTfpdhtTC8JPhROgdpCvd3KNzbpVPYYHF2jK8+P8+rF3MM5aL4tWWCQDLAY5oHG8rtJfu0Hq41IsPueYIoAO//+XGjT13TwvXQFUNISxhEKRpCI61226PREd8Jg0q1zP7BjkqNJyXWa2iAaNRUEK5pCK4Yvvk6j24KCPdSqp7x7ZNs73e4enOT2/d3OH16kZdefpbJyRieJ94Ron6ShkX/PeoVnhqVFiZi9E2GdWXQtA0xX0uqPFPmJEUbJcBPir52p6HeIDJu44spju+raae4+EYjUUxrhEorpWzx8rbLvfV1lRs2nCpWzCeWD0gPGVixCEUx1JEGgbJrHl1LQHhAR1Q2xDA8h+hhnrW7G1x9a4lnUxl+5+u/wdjQBGurGywvL1PsFJlenOLMs2eYmJ1kfVlA+GXsRpTjx46RS386E+4kJL/XodUK+JN/8cNHIPx0WtMiNvbhO997h3cv3eBLXz7P17/+DOfOzZFI+lSqPoXtCm/9bI1yaYc3Xr/AcDLH+soalf0a0VhePTv+6vtvce/BXd789df59u+/yOhQihtX3ubf/qDDzVtXOXVqlNGJGJ1Oi6QYOm3XWV/dZjA3w9hoPizaozUt0rUtIiBAooMiFk4kZMXF2V+aLDJTmkkPUinXdAbzS+dbvPTqazQMm7++5PLuh+ts+q/Rzp6iY4mBVAMraGKICq/pYEqjVowBOx3iEYi4h7QLf0P9cJk//KrBt9+c4OmTeRx/ST1ZRGAle7WM6YkkXdVVtjCmBm5H9idh/gTcS9NJ1Bs2rlHEM4vQHZWqA8OLY3gVuuIZE/EgdpxSxedf/Yc4P/xZiUZnguXky0S8JhnDJVW+geVXeeZEkoX5CI3mEVu79+i4ASOjY6QHhqhVXLY3D/A2GmQch9Nj48xNDxCNJdjYKnP5gw2KxRonZkZZXEiRzRiUtnyul9vcqAe8P/4UmclJmJ7WZnl5dwdj5T5TQYwXzl7gzWdeZ3Zhkkw+oRLt/jyzPDt9ZUK/Hnv86z+EHF3WQwHTfdZbG2/SgFYNebhfagUoZsFSe/S8Zx6u3X20/ZicPlwTQsZbvv4ixvtJhlgP94GPzXz3gf/H1+vH5fS/7L7wmb5fC5EeCO91Gl2RpOvS56n6yevU2Flf4tKl97l+9QOGDu4wNpAkEYvryNDe/gEN31H1hRNPU6qX2dpYVS+pk8cmOXP6BCfnhhjK53T8p9OsK5EQTydpFfewRFVrCM0WOunL89OOxGh0PFU1llsWK+sFNsW47PCApGNzejjD6ECSAbtLyvZ0zlyfvZ5Dabie9/BJJKYu+V0hUpyYxqBV6i3e229RqlTVAX8kn2V+fpaJsTy5TByxH5GxUaksRXUpPkqi0bRkhFX6sJaDG8lQ8uNUWx6bZYPVwh637i5T2NtjYCDDzOwU83EXr+PhNlyCjuwvFoaT4KjZYK9YpNKok02mmRgeIetEqbU81gqH3ClsKyGUmZkhPzZFTNMbEmwUClSqVfxUlHH5/adOkD/1phqNSr0iqiAdlxW/FzccrfrH+fgchMt1/wQI7/qVEITLw6ZOyj1H9JD+1ga/FBWCmDttl7vFFlc2DvGqBxybGmdxakyNrhQKByKF7r29ysT0ILNy8b3Ph0+BIA9hRPuS8nB++LBS4dZOldXDBnHaLExPMDOcIx/pPT0it+5/6O/vHUPqXbWEls9eTFaIzsLv7s1bCBBZLR5yfeuQw6bPdCLC4uQ446k4UavZQy/9GDXlwkENhuS6NJX91EgcQ5iQkBNB5PihIwy+mdJ57Hs7Re4Ujqh5cDwnEWXCHklhKr+jF63WHz5XJqUXGaVyzfAYaOROGK+mx+hVg66ZpNZxubG+x73NPZUsX5jJc2JikKQoBiSiTKoA2dz1d/WvXe8YsjCJG5BK3kXG0DNG6kpHL7yebTPJYaPBlfubbO5ViEZjvHx6mtnBhHbdkdcp17Yn+w5fpxwnLDhCR+5fcIwu1Kwk+6UKV5bXOah0NKLszFSeyYxDVBhDUQdo8f7YeegxQnATfoSS1/Ca9mSuwsz1RhZ2/ATr2/vc2z7C9utMjg1xanyIXEwYJjmGfPbuI72fenJZjfZSnusXH8OwWK+bLK1usVVqMmj5LM7PMjucIoKYcPXeP52PF8Y5PIYwhfqePryXQ/foj5yH3BMiU8fk1kGHu2sFDpsBp4cMjs3MMJpMYYlHgj6/oamTOjr3ALj+u3ak1F65F+ckt4Ncq8fuBVNmKeHnhQp3N3apdSMMmt7nIPxjO1VfxiWbWn9zOzw85Oc//l9YWv6Apy/Okx2vaRSZzMaKdFje0zC/ujeQo8kN/fXws2+FvUCIz/wD0jx6mOX4sZ963CG1XyTLuXliYd2KqAS9sxVh6cod7l5aIddp87U3zvGtLz/FwlSTrl8hYhQwvRyG+CA8xgz0k2bD1mifSpFxnvDPYWBi7/Ox5paqZmS0JXA03ql4JHK7I4hkyQ2Osr66RL16xPT0BFMTWbLZFL7XoCt+JMK6q8IgnNsW+bIXZIjFszS7M9xd3ufKtVXevXyTZ595mm9/+7eZmI7RqZdwbMkGtpVZCIvt8FP+LABc2MuPRMlpIWfiB2LgJgyXSMXFcbqjs+PicSJRTJq8Jgog29EGbazZ1KJSVTdWVJn/mm+ztrPHnZVVlnd3KdWqWPEYycEs8UwKfyBCtXSk6QfpTEQ7zS2vQcfqELGSuC3ItWd5cHuN9757hWfiaX73N3+b8dyY5hevikP6vQ/JT+R45fWXmJibYmutwLXLN2nvusxMTTM6OKT5xfcf3KPrNDl+coxnnj1LbiShTLi4o//5n/2U9969xvlzr/LscTFPynBj+YjvfPcdrt64x6+9eZHf+Z2XWFgYJZvpsr1bYfn+Nrfv1dUn4AvPn2B6aJy1B2scbJWoNwyi0STf+f7bbO9v8fwLz/KH/83rTE3k+ODnP+RP/3KZtfVlLj53nJOnRnAcU1Me790tsLqyxeToMRYWZrDtLi13R2fC47EYiYS0uCXLXjw15BiSm2zSbsnzamOZMYrFI41jOzle442vfZVINs2f/6TAW5cesOa9Ti15Ac/OU09ILJ/syz7RljBmXd0qLV/MlXzs1iH2/o8I6pv8s1/z+NZrOaaHuoynttWTRdd2ce5/+NEvfPt7v9wM4mkTxkrKPuPbZXz7CNwJZcgNP4FtlDEMl8A+omVNUqnD//mdFH/7VoXAPsX97FlinTJWeYtj/hLzk3lmcx0mJlMcFvfZ2N4lYieZGJsiaDscbNapHboMmevMT4yxMDaM7Y5zWKpz5e4mdzdukEhFeebCaUayEzQqLX6wfpeNToRqeoLmmTcZHh/Hk9SEzZscbKwy0jrilQsv8OXXXmdi/DSDmajOAuu29Fjyw+N//vhCFj6/n/x4ktP5L2KNf9mfedL3P6yHP/Oq+1HVzC/xY7/UuT/p9/6dMel9JrxXOstf1bxVKi/x9pEYXFWKeizdu8sPvv+3NK/9iDgu+USERDRCvVrl1tou1Q40A5uDcpmoA4vzY3zh9DRz04NMDlUfJh2J4idU0RpEej4YuocJs9YbkfVj1VBNYsZwrSTVepu13QZL91bZ3j4ga1jMjw9zXOo701VfklhEYjVrWp7L65K1XUz2RA4v3jlKVgkr3tvFbjVi7B4csrZZoFKvMzY2ztnzZ5kYH9ExlKjR1FFFx3BJOMIwR+jK2I5aN5g0uwn2qh32Zfa9WFdTteW1TW492KXVCUhnhzgf39as89HBcbLpQTW9XtneZ31/l3K9ztbWBgOxKIvzcxwbGSOTG+HG3TW+d+0GQSRKfvEpjp3/Aounz2LaCbYLW2oyaqcsZo/NMj03TXz07K96+/09/PznIFxLch1FDonFYuVIsEBd6bgeJ9e78CEQl81fm4QCzIRp6/jcVhBexKvuKwg/OTXCeLwneZadsvcRzjyHYfc9HvGh1FcXZylmfJmBEpARgjl5DYfVOrd2aqwc1knQ4fj0OLPDAww6PQ6v564uv0PY85BTNJBoQJHqySFFCt1nGEODWzkXkQQL7DJYPTri2taRAprphMPJyTGNe0qIoZdmAYV52mHhLBExwkTIqYh7eC/X3AjPOZR6h4BNlyUjpiB8aafM7e0yNc/geM7kKckJj0vMVqsH2MMMy/AoITumX0U63Msi1424B27FLVzfE8OgbcSouR431g9ZEhAeiXFxOseJ8RwpYV+lGaI54Y/laz9uiieFpR5Drl0oJdc7QH5Ou4cGDSNKsdHmyoMtBeERyQk/PclcPo4jzseyafZAeJjh3b9iPeO9TxyjF1PX7YTz8F2oSgxaua4gfL/iKgg/OzXAlIBwzXjXNzW8Wz5yjI+C8P69+zAnXK5h+M6w7UdY2y71QHhNc8JPT+QZFBCukll5XaEsX15XHyDp9VYZuk7tP3w+Hh1D7cwUVK81DJZWt9ksNRlSED7D7FBCneDDsSrh+0Kg3z+G/h69b3p3gDYswtesj6dcoK6n4wwCwm8cCgjf1nv2qUGD47PTjCYks7033iGRcA9BeG8kRFh3laP3pKzqXRqCcJ2f13OXTU1m+w3eL9S4u75LjSijRuNzEP6xbejTQLjEq7z7g/+JlbUbnLswx+BUU5MDDLMWgnBV+zzS78i/hffYQwHSZ9rs/i5B+MM1uidV7xfHtUD8PZJ02ya1lQ6rN5fZXipwejDOy8+f5Y3nZpgYKtP1qkTtfWwv14se6+uR+qWM3mQPGw/qEdKPlew51YbLcrgRydeW11UpuuuZHJVaHB4WqVabGNEM8USGg71NbCtgbmaKwVxEJY0qR9YkAZH6953Ww6aH6yc1SmrrIMbNOwVu3y2wsrHL+Qtn+IP/+neYOTaA35BoqYqOafSZcNmu/rMgXJ77bgLLEmWEnFuYgiAsvTQxZb+U8/LNmI50NTseSc/TWXmJUBPVi5hTtromlbbLXqnCve09Vja2dP8jEiWaTuDnJMUg0Jl1iePy7Tae0aZjuUSshJqKKQi/s857373KM/Ek3/qN32I8N675xWvra3x49wNy4wO8/PrLCsK3N3a4fW2J8kaNkaFhpkfH6dLhwcoygd1QEP7c808rCHddk739En/2p2/x3jtXefrcq3zx3DDRWIrrSwf85ffe5dqtZV5/8xm++c0XOXZsOAThsvfdXef+msS6dXjumWNM5EZYXV7loFCm3pSotwQ/fO8qhb1Nzl04yx98+0tMT+b5+bvf48/+con1jQc8/8IJTp0ZJSoRZV6XB8s7rK0WmBrvg/AAr7uv5EA0EiEmmlEB4dKYFCZN4uqCgE5bVBYCwqMcHZWVCR+OHfL8y19gbH6CH99u8Lc/uc5S7QWa6WfxnEGq8Wiv593FaTkEkiIhZpuBoSDcaR5hH/yEoL7FH77m8a1XBYTDmIBwMWKTvVTj0h4+bb0/PA7CewSEPhsWvlVVII47pjJTI4hjGSUd8+g6VeqMc1B2+aP/OMAP323g24usZ0/iNItYpQ0Wua8gZ35QGEWD4lGR3cMqETNOKp6hXfKo7bdw/ARzQ2XmJsbJx6OUd5Nsbu2q4VWQaDAmNd3EKG4zyu52ibcrW7SSI0QmTuId/6Km2tSaTTrr13H8DueGkrz0zIt84dnnyQ3OEDclHDVsiD3ZDf2jy97nIPyT28ATmwNP2DH+TkG4EE8Pa/m+IRk6DqlTqvr+BhQKW8qGr/3k3+PXSgzGYDSbAc/lzvouS+u77JTqOvI2PzPOs+cXuTA/RD4bIRsr9PYF8d4JG7VyDnYgCTIhKNcmlQoVTIJYXWPQxJfBM2OalLFb6bK+uc9mYZ9OqUYuEWV2OMeEJCo5lgJlid6U1xwVdZYMDLluuDb09h81UdRRBdi28hTLNdYLu+wUj5SAzA4PMzMzyfjYKKM5cV336Lp1HGR2XcykLRqyZ0rSz0FTpeP7RyXKgaGz3oW9Q5Y3SlRqbU35eDZfZHZ6lqmxWRw7oZGZu5UmFbeta8b+wb5GbuaSCWbzQ+SHJ7i3tsuPb9/FdyKMnj3P2Rde46mnL+BE0jTrdVqtlligkM6mSWVSdCIjn6mu+If9ps9BuFzvT4DwIFAfdC2E+qVTXzwuKg6RpYvDr3y03YBbRx0ubx7hV0Im/NRUjkkxVRC42g+m7cmD+7ndfTjb22p6YFw2SyliRHAigDQs2w5rLjd2ajwoNkgIEz41rnL0IelCC3EuMsGHA+6hhZX8XFxUJwLAZSb8IYcpsuLwm0VZ5IpxLrBarnF1q8p+s8ts3Obk1DDjKYNML7c2wNXX1Afhgsv1tRvy72GCdH/OXiXvysyGubxtwwqZ8N0GN3YaVD2ThRycmc4zHIV4H0wr1A9t2OV36Ey2/qWtruKhOVsoXQ7l4gKcBVSDCD6rXpfr62Xubu1jRGI8Mz3AybEMaRMigYCAMOZHsq37H2HfT66JgNQQhIfzwz2eTmQqZvhvVXkvWgFX7u+ysS8gPMYXT41xLBfVGWbxcA8vgon7yGw0ZJe1MSHA89OPIRE78gqODIP9iseV5U32qx1GR0c5N5ViJmVprqyavPXUGZ88RnhWj7LI+9dJXlMolZcM8UIAa9stlraPcPw6U6NDnBrLMKJy9PBn+sycnHf4XggsF3F3CMKffAwRWJg8aAXcXS0qCB+2PI2RmB20icusv7q2y6Ro2Nzo84Pa/ug3b3TEoQ/Cw9cUYncxbAvP43rR487anr4n5/I+x6cnGU3YROUt0/k20Qf05b299AC5hj3BgqeGUuE2rW2FbjgQIWffMWTy0eT9Qos7G3tUiTLX/Tyi7OMbVL+o1FgbYYI8TzNO3/ne/0phZ4mFk6OMzHawJLKxW1JDvBCEP+bGa0rm6C+/9fUFPZ/1J5VVeAJyf7w47psRCViptiQKKUqz3KS6XKS2e4jd8PjSyUlOHp/k9GySVPSAwK+TiDZwvDT4YSPxs37I+EM/z17Wn/4oksQpSgpAsSzRLEUtTKLRlOa6iqTb79QZG8oyPztJxOrQFVNDNWKTmKBwlKPvXNv208oY7uwdcW+tyUahRLHSYWevyOLiHN/+9m9x8qkJ6NRxW4eqapJ5bV1+HwrB5OkI5egfZ8L1CTKTypSK0kXWilBRE0Akht/x8QNZRxM0mh2abZ+0HcagWTLbJHGb0iiMyPohTiQm2+WAO/fWuLm0wV6prQKWYMhhSI2NorS9I1pGTZxC6TgdHCuJ1zHItmdZubvJ+9+9zjPxON/42teVCZcG99bmFh/eukR6NBWC8Pkp9goH3L+7SuHePjEnwsnZ49hOwMrqfTyzxvHFMb7w4gUF4W3JgN455F//q5/w7jvChH+Jr35hFsuO8cHtXf7q++9xe+k+b7z5HN/8xovMzeYZyARsbR9x7cZ9NrdNMukITz89rXL0B8sPOCxUqTZElh3j6r0NtnbWOXZint//3VeYnR7mnbf/hv/7O9fZ2trkpZcXOHthnGjM0lz4leUCG2sFpibFHX0SW4wP7bLOoZqGozPhfSVE32ArHBuR3rK4VztUK3XN5XYrhxw7Mc3Z5xbYbCb5q+++z9XCCeqp5/GdIcqJAUHxumaanSi+2ca3GhoZFzG7RFpl7P136Na3+G9f8fnWq4PMDMOogHBpDEmqy2P74qO/9OuKniLp8d3ZbBKYDfCG1ENB0l8EhKvCKdKm6I2wsVPhT74/xLvXAlzrOLvpcez6HnZpjbPOBk8tzjI/bFNtNyiWK1SaFpEghtv0aBXKxFybmfwkCyd9BnN56qUy924GrK8XVJ47+VSKidlRqr7B6nqXza06H+RdBidPMDJ3BjN1jNrREeWdHZyDFRZnp3j94lOcffoiUzOzKu2VCNHIY47gv4gB75/+5yD8kyvoPxoIl8rgYyC8v2mFBnVSmshDBc1mk7W1NT783l+ws3afWH2HuVySoUxCY7Ou39/g3ua+upWfPjHHC8+c4sxEkrjjMhDd6pEsIuALfUMEfJuSAqN/FgDe8xWR/SzW1hEv3xMyLATNNVJK4KxuHbC6ukO7WmE4leD4UJp8JkXWkd3X12QlR6KHPZdAcred0DhR28biyaBfDVrxIW2a7hzVWNk/YufgkMOWeCoMcWLxBGcWpsimIgSdKpYkgpgRSh2LejVgq7DH6uoeuwcHNFstovm0GjiLzH11u01hu0ip4vLMWIWTJ08xN71As22xd1CkE4kzMDbG8PgYpWqZndUVjnZ3yFk2+dEptotNlkol7FSasXMXOPXsyxxbPI2JeLjIBKn4AUmMU1jgSZPin97H5yBc3pNPgHA/CCdVHq/X+qAkBOG6F+mHLNLXSwE/3yrRLR9wfHKcp6bSTMaMHgh/9LZrEfFY+dITuj+EtmoQFkj2Xuhp/QiEe1zba3G/2CTVFRA+yvyww4hI/xSEP+rKuVrghp9JUWH3TKkeB8jR/oPmS5Z0D4SXWlwu1NlrG8zFDU5NSucMBqS2EkYRycDuT3xLXnd4Xo44T4eWSvqaH8H0EN6EIFwkO7C01+L6jkvFsziR8zgzlVEQntSf7rHmPRgkv7t/NInZEhAeAr9Hx+iftxy3BlR9uLle407hUEH4xek0p0cTpA2IhXg9jM/tK0IfO4aAWzk/edWP5odDhbm8ELmuIQjvcuV+kbWDCpFYjFcXR1RaL7PlCblnehe6PzMt91D/PMKZ8U8/hhQnwl+VDdivBHy4vMNuLQTh5yfjzKZQEB7rq+j1xn0kYf1IbdNrwsh71AevsknIdZIGxFYAqzs+d3dKRN0+CE8wEgvnzmXKod/ICac9eyBV2wRy3HCB1vfiU44hr+t+q8udtSrr5SZjpsvi/BSzeYjrTFMoaH/kB/1wnVQn+1A90WPie4+PvNeqYhf5lyhQDLh+5HNnraiNo4t5V0H4SEJAUzg71T/n3iBAfy1WEC7NhX4zpi+wl+i9EIQH2jiSgLx3djrc2TiiQoxFf/1zJvxTdjEt8sX/wpFMaF9B+NW3/x/Wt24ykDMYmW2RTFmYTrU3AiD+CA8F2LpRPgkc/6JN8+8ahIeRYBLnEjpJi7O3Xc3g1eoUd/bo7u6Rj0Y4NpTj+WNjDOczDKUED5QIvBbRuOh4og/HffrKk3Bs5+M8fz8LXJ5RMY3sN75knQv9QJxYloPDMvdXt9nYOlTlzfT0MertMofFA9IJh2PT4+pDYvp12q0GjkjBLVMdyLXpJgaHvsVefUKjbB6srrNTcnGiCTK5Qe7eXyKbTfLmV17lmXPzOtvYETZcM4H78tmeeEvfjHAu/NNAuGHFdSxGQHrYlg07Z10jTqfl0fEsDo+6FLZ3cSWKJ2mTTMRJxCXuUVhxg2RawLX4jJhY8SF9zVduLnNraY39aolGLsbs1Bi5rKQvFGkaZboCwmMdlRi7HZOBzjFW7mwoCL+YjvFbX32T8eyYpoLsFLa5fON9EkNxXv7yK4zNTVLcL7O1vsPdDx7Qrje4eOosiYTD6voDOlRYODnGiy8/S2YwSqvdpVA44E//5Ce8/94NLp5/lV//4gl83+T9a1v8xx++z70Hq3z5zef4nW++xPTUAAMZn82tQy5duk2xnGBiYpDTp8dIO0mW796nuFOjUpN7xGFps8jmzgZjk2MqZz91YoafvfXX/L//5ibbu+u88uppnr4wRiwuDZo29++ta5zPzOQUM7PDmBL3FSuHBmdeFEOd+mWFCw0T5VNmw8V5XJr94sjSbLSp1RpsbPhkshbPvTBFLD/Mj9/+kEtLWYrmGTx7iKPEKIEdCSWrfgJfGvBmBzOIEjUNjbi0Dt7DbxT4r14SJnyQmRGDkfR2T53RJjBaj9QgH3m4++rAvmFNuD7IvaZxSkFC1whTAIkq50SdHqNQG+H2/T3+zTsT3FiJ0DZmadpprNo2seo659N7nD45x+igxXqxxGGpTCeIE3cdqgclnIMac9kI5+fGyM/Pa3rLzfsb3LmxSq1SYmF+QpUBVjTK1X2PpV2Xo6bJ5uljzM0cY2xoDCodDrY26ezsMJ+O8fyF87z+4vNMwMVWCwAAIABJREFUzs1j2w5tS1RsoadK2NR6xIb/ovXtnyYIf9yB6LNBmiedx2f76Y9+1z8WCJe1XBqD/SZ92IoK10OvE0auhvPy4dpbq9a5evUy169cpnzzR4ybVY6P5UlEo6wf1bm9ts3GUZPRoQEunDnO+dkMmYRNxm70EgT0Tnm4Lzwy4Qg1Y/0P08woILHdkpq3iXGbH8tQCeJsHNS4cn+f7fUNTD9gJpdmLJthIhKo83pMMtxFqeu16AaeRquF11fm/0MlcKj6jajqsuJbrFc9VjZ3uLNTpuV7TMxMc+HsIjMTQyQjEDNaNHyT9VKH/a0y6ysbVPar2Iar0ZfDY1FwHG0ib+3DvXtbrKweMjbaYWHhJLOzi5RqsLN/qEkDT73wAotnzqgk/er773H53Z/R3t8nmR/BtROYw0NkR8fIzi8wOrtANjekY0kytRnoPiLyH1FbWdj242rR/5K77+/jZz4H4Z8OwmUg4bGiqS8q1nEMYZ0DmZEL95KO2+VaKeD9rRKUDpSlPj2VYTIagnCJWgpXXgHEnxRdhgCndwQdCQ/zYUNblfAHD2sdru61WC62SHfbnJgaZW44woiYfQugEYl8D9ELQ9gH730mXABHv6Egi4iALGGE5aW5Vgg6V44aXN5uhCA81gfhBgPiqq65td5j7GeY0yofwtn3jcg+Ath6xh7yMHeEGRYQvttUEF72LRazPmemQxCeUGsFeeBD8NX/6E2MKqsi5W2ffdVL3zNu01EdDGry6cGNjQp3CsXHQHiSjCGjgyLNDBcVZZB7bHhfPu9IbEbPff1x9lexgnTRDAH6BgfNLlcfHLIqIDwa49WTAsJtBeHC8so5yEf/muuPy6yQGFipOVy4fCvb3jsPAbKiVpAloqxMuM8VMX/7CAgXf2YBmCHKl/P4+DH6162/ePYmEfRaCTslZmPyuakg3FMQHuvUtYg/PZ5gOGYoT69McQ9kP34tJJJCXdd7c0Ny237iGCo5NXogvMJ6SUB4h8VjU8zlTfGYxtZzD0v5/lbWfw7EafPRMXqdLskE7oFw+Qkxi+v0mfD1wxCE5zyOz0wwmjDV3E3dqPV9CLeVx43ZhHiT85L3tPdo9pjwnuRdPLxNYcIN3tl2ub1ZpEqME/7G5yD8sX2ob6oj65WAcDE6ka+lUon1mz/k5u13Oaqsk5+sMjE5SDYvHcOw9RLobHiv0FYQ3n8nPvtG93cFwh8/jz4IlwxWMWyx9pJ0KhValQqjZsDxsRFOjg0xm7FJxR0d1+l2Siq7lsQdMb3qq+rD0ZaefPAjTd2w0ROetKwLHwfhou4xCMwkG5s7rKztUGsG5AeHGR+fpdo4ZG+/wNhwlpmxYZIxh4jRxuu0w7nEvl+J31UGo9nucndrgK3dA47KFWIDY0zNzjE6McnNO9c4Ku5z+tQxLpyeITuQ1lEi7Rs8NF3qN0zCojN83Y+Xgr01yYjqHLi49mqehc6SS+dT5r0tGs0uH15b59r1WzqbPpCLkUzGiUVEWt3SAndgQPxDpGkbEEuPaErIxm6RW/dWWdspsOf4TI4NMzo2TCzl4jp1XLONG3NxFIQbZN3jrN7d5D0B4ZkYX3/jy4wPjBK3ohzs7vH+1XeI5aO88sYrjM5PUi3VOdgt8cHb19nZLPDKxecZyCZY31il3S2rHP3lV54jlXNoNH0F4X/2p2/zweXbPPfMG3zlxXkaLY93Lq/xn358iZW1Al/52jP87rdeYWoyw0DGY319n5/+7CqNdp6TJ+dYWMgT7Tos3b7H0W6DclWclk1uru6xvV9gcHiQ3/u9L3Lx/Cneeeuv+fM/ucHO3jpffO0pnr4wSiRq4nkNNjd22Ns9YHJ8nPGJAYJujUi8gmnECDoRjRfVGX1xkPc8NVGLxcQ80MG2JK7TVlM0cW5e34oQdMscW4gyMT/L2kaRn151WKlM4po5iolxAieqMlpfRjQk7UOc/7sxYpaA8AZ28X38eoHf/UKbb702yMyoyVhmB0OUDt0WgfUkEN7bDLVV3Jc9iYtzCHsIYmEzWGovqbB1H4qzWhzi0rVV/t0HczzYy9Iypmm4Dk5zj0xnh2dzRY4fmyAZa7NRqbF7UMTtxkl5Ns2jKpNmjHOTaU6NJemkJ1jZ2uPK0rrmO2dSCc4uTuvM6X6xxOX9LgfdNPbACIfnLzCSH8QOoL6+hVupMOLY/NrZ05w5dZKnT5wglc3RkezjAGKWqSDn0+ToTzYn+6c4E/7/VxAuAxWSyaCDov1kbb1X280WsZjEvQb4XoDtRDSve+fogBtXLrP64z+nu32byYEoU6PDNMw4K7slrVPxWxybHubFU6NMjAySNISEeCQLC6MqZXQufD505X1MNhZ4OWW0490KhlsBYcXjaRpWhqOWwb19l5Xl+xR390l1PQaTMWbjBkP5NJlUUkG4EUh0pq9RwR8F4SFOkJhdSfxpOykOu3EKByVu71ZZ39lWcDs7PcKphVmmRvOk7A7Feofb2yW2HxxQKVVJ20kG0xHiMYdMVnIsLY0uLteTLC8XuH2nQCRdZ2h4lPHxOWpth1K1yeS5Z/nCG1/m9NPnqbVbXPr/2HvT58jOM8vvl3lv7vuCBBL7jto3shbukig2pVaru6PHM/bM2J7xEvbf40/jCIcnPBF2uMfT3TMjqUVSpCguVVyLZC2oKgCFfUcikfue92Y6nvdmVoFglYLsUajV0UgFxEQh8+73ve95znnOuXGdd974JRv37+EKRIgNTzJ0/hyR3l60eA9Ov0Q32gn6Ypi1FmazhWnX0J0O7DI3MXLffnLxe/vkMQh/IghvN4td3P2o/1bRajKzFxAkY6M40MiDoF7nds7k0+0cNsWE93FyoIcBd6d32ZSqbWfColnfeYQAO73Nj1wwBVnJ8nUxBusYb4kxW77Erf0KD7M1Aq0604NJxuJ+4oJmHpmgddYhzqedPmm7UH2PdOOdSa9aRweVK2M2K4tZjNlu7lTYq9kZc2ucGIgz4NfxitxPLaPTU63MvVwd8zIZGUodIzKZcFr9Z183ZhMXap+KD3u4k+PWXp28oTMdhjNDEXo9olAtdHrCZeYnESbykvV0ttlW7hhoyQNAjF06hmfKpMvSmtTtLkoNkaOnuC+Dm9PDM0MhTiajBOUjKqKr40is+vm7TJTVPymxWday5W9y/DsTT6kUdia1FbuDg4rJraUt1tJFHALCTyQZj3iV3Ez6MS05urhodnrCVV+mrEOQrVw4sn9ybp+wDgHhmpP9XF31hO+WmvQmejk/GGA44FQgHKP6+Jr82joOGZop8zo5frK/Il+3+uqVIZ1NY7NtZ223yNxODrdRsuToybDqCVd2HKqi27lOVVHEMuNB4pqUNlWW2zFNe9I6NAfL1Rbza3us52r0ajVlzDYa8+JuW/Ey1jVvxf1Z5YiOIVyr4w+gzqusw3LJfbQfUgQTzwSbzq1sg7m1bfbrLZ4JNZgQYza/F7th+R8oYzYxJOw8vCwjLJGGWLsnm941x7KM/jp558K+aF4ll/94u8EDJUd3M0T6GIQfAeFdd3QB35J72wXhxc0HfPTJr7g39zHB3gwzJ8UcxY/d0bTYLTWRsAC5RMV1XcO/y7PvdwXCu7m13VxbAd/ST9aoN2jdteMwakT9bs73exntjRB3Q9Qmzt4OdLmvJB9X7m3dqaTR6l5TxTjrerP6362X9WCxxh6rXicMmQAT6yVSbCkGCvOQylTZ2UuTKzXw+XuIROPY7OJgu082l2KkP0E04KXVqBL2yD0pHhYi7daUCVqlblKq1imUDT6+H6BQqeALBBg7eZLBsSHcAQ/bO2vcu/uVir08OTHIYH8ffo/VN/yYu/92IFw8FFqmmLF1QbiOLn3HehAcfsqFJm+89Snvf/Axsfgw4aQXt1dyv9uUcyUatTpBT4hASMAkVM0mDo+APhu7B2lWd3dYrJQIh3wqJqd3yIvN36RiFqm7GwqEG8KEN8dYm9/is3dmuRhy8fr3f0BfMIHf4eFgP81ntz7CEXLw4qsv0DvST7lUI5+tcOOdmywvPOTVay8SjQXY2FyjamYVCH/p5atIRJmA8J2dA/7Dv/+I27cWuPLsa7x0aYBCscb1z5Z468MvWdtM8drrF/mv/slLDPQHiAQMVqR/8cObGK0k58/PMDIaVHnnc/cXyO1WFQhvGjY+e7BG6iBFOBbmn//XP+CFaxf4+Mab/Pt/O89eaqPDhPcouXytUSCfLZDL5kn2xoknvDSMHG5vCc3mwWxIDJnEk4kZnvjXNJRUVhQrElEm8XfisSLAQXiHjYMRKpUtQoF9JiaS2DQvH9+sc2fDR70dJuMfoOn00NScNFuBzjxDnhkeXLodvVlFz3yOWd7iz6/U+NPvRRjutdEb3lV98BJJhkue5U94KRMyuS8EYHeN/wQgONSPGs47RV/rxtFpNOI8TCX46PMlfj47yWYhRsWWxMiYeIwsUTI8k8jQ3x+XRi/2mgZbeylqppOISIurda4kerkwbKPXecBS+SJfzq2ohJVY4oDxkSQJr0kmH2RtK8udWpRabxTf0ACZ0efwa23K+7vUF2dVpOvV6Ul+9PwLJBO99EV6cDjdqmVAPdoUW2JVfY8y4ccg/NuP+n9fTLiMhlXVCmnpm7ruQfJ7rVTB7fOr82zWTMWES8texq6xurzE9nv/D9nb7+CqZRiM+XHHBiiYOgupAgf7O/hc8MxEjMmRcRK+PsvHRsVUSpGrqZRiLV3ICfGqMdS/WX9v0yyM43G6CdlzUJe+6RKm00lRC1F3BNlrRVUM4qJElx2k8NtazPg1NeeLRkLKZ0iib6V4q6kWosdMuHo6tdsKvIuuqeYIkHdGyVaaPMw3WdrcZjedweloKVn9zMQQXq3J9kGO+5spsptFvE4PE4lBwu4mtXIeO3tqLAqG/KD1s7mRZX5+lwOf+J84iUUHadhDKulo6ur3OPfiy0ycOk21ZXDvyy/49ZtvMPfZZ7hCUaafucb4xfO4/H5MvxeHy688uuymZIq70DtxayplyiYEU/rbX2i/t08eg3CFBr5hzGbUugTdIcGylbMp1S6ZIMiNZhmzGdzNGtzczNEuWCD8xGCUfo/0hFuZeY8Zn47Zgc1i9qwHixL4PpqiyaBt0yXwyuq7lXVk8jW+TJdYyJWJGE1mBpNMxLxEnR2X57YwlN26gQU05TdlctXJvpZoGMviSti+DjBrtTE0l7rBVjJlbm0X2a+1GfW0mRmMk/Q7CMhDUVCT6jvvAjPprTzs/G05XCsDrU7klzJh6TApdbuTRtvGfKrErPS/NW1MRzRODcVJeMBldF3ORX7zeMKqBO4dACnDnjWhtUy6pL9aaU46hj9Vm1O5Ts6u5Zjb2beM2YZDnOgLKRCuGQLuLEd36b+WDbU0A9aAJoBLM4Xht4ChKT3UdlmPiJA07C07Nd3BfrnFx+t7bKeyyh39pZkkYxExZmvhVM7lHU5XzIgeTbutdah1P3Iut+R3FhnWpC0Dd9tGzq6xnze49XCLVKlCb2+Cc4dAuF1c2DsAWR2rzkTepsTs1qt7rCwtk9XzrozQbOJgryk5+tpOifndLM5GTTHhJ/oDJDwWE25T65DjIOf0sZO8ZYSnrtpOUcTSETy6nuyWmkCM05Y6IHwrXyduazM9PsRYTMfbblhScSmgyI2nYtO6ue1yPDr7oQpJVk+4ZQLYLbxY1U3DbudOpsnc6i7pWptzEZgYHlARZe6uO3q3eUFYxUMxZ5K/aRn6dV14u6RkpwmkbWBobpo2jU+3q8xt7Kue8KH2/j9OEC49zi2NdqdvVxU31APa6lsThqdlmrg1A6NZ4eAgxebqQ65//AsO8ov44tuMTQzQ1+8lGAordkgiguyaRBSJE2tJReB0Y2YsBvZxsfIxI/s1Olndo9/l1Wr5VAHRLmkMEown+6FJ1rDEZjnQJA9cWshKBtVMjnK+SGR3lcFEiMnRAU71OQm6NRxGCY8u9T/pt9VpiBuEMsZx4bRn0ag+6sVWvhhyD3Vcbu2qr8+K+bPUROpm6LjGS9OPZVonP8srKSoVMbXTSfSE8Pu9VOsFGjUV1Eg84sHtlmNfUzExKgfd7qAqAMzm5KCusbaXY2s7zd6mh8GRMKPj/fRPhAmGYjSbbXJZB/fvz7O8tM6ps308c/kcurOIq2GNedZ5ODT17bIl6hp4vN1yL9X0AGbdIJ/LkdpOqUznZO8AoWACzeGm2Wjxs5+9xdvv/JpTp88xM9zG47ZTKhksLG2yl8oTDvUQjYbxed34nDL2NvDoEn1TUTmzCxk7O6UmDm8A7/QEjl4nVXuNhi+NV3dBw6C3PsXivXVuvj3HVCTJC1evMtwXJuoPUcjl+fCjmzhDNn74kx8QG2ph1JsUswXe+ZubrCws8/KF5+jpjaoIuHx1l5HJHl763jU8URelQpWNrT3efOMOS4vbXLzwChenB1Wx5Je/+ZJ3P/qKYrnGq69f5Y//+BrDQzHiYVhYWuP9659i03t49vwJJvo8VGqm6jve2CxRrXuoVEy+vL3M8vIio8NJ/vW//iHPXDrBl1+8y7/9v75gf3+fy5enuXBpDLdbrr0i6f0tyuUCsaifWDRIu23l0kvxQzn+m9YYKtdnvSnqjgatdgOfz4fucFCttalWpHAihpVJatUSudwOoxNJhoaHmFtZZ3mzSqFksFeKU6y5aNv9aM4IDd1JVXPi1D045NHaKNOSmL56lisnG/zopRgXzvTRH5as7iyaraC4xC67Z11XFpjoTBw6poTdB5n0wso10ESTmAJlzCZFbHF8d1BsBPlqycG712e5MT9F2RimpQ/SSi/i1Yp4bCmS/jTReA9t3Um6GCC9X0DCbyZcBpO9EV7sa+MdSLJbLXN3dpv1jW3lrjw4OkCsr49svcmXWwV2ciVKyWn8Y+N4Ewlo1ahLf3lqn2ClxpnpGV46f4Hnz5/D63bjVMUnHZtIfFU2c+dZ2ZGiHx7Tng7Cnzy6PS6QHXqodZ78Hd3A174oyzdVROk3iwDiCfCk19eiwNTUsls+PFyQ+/o3rfSEbhZ4J8pXGbsebZazvidZ0FZBQh7Hlkrg6KvrY/BdxvknfbZ7jI/+96hJnvVce8xEP55TSdtlx9xYtrnrlSH7YUj0l27FuEnRReWuyxFzkN5Ps7Fwm4XP3mPp/m3G3EXGk1GiPo1avcH86ibrmQqexCgz40Nc7HcTDIjBpY16raASLtweOUdWK6BSCSqiyJrNi5xP2ld1mxSsGopAaQlOcYgvu05e2i7EHG0vzdLSMqm9LHaiTCVDDCSiDLhqhO113HYT3ShZalQpiradyiDa7vRQa3utwqrNwO5y0Wy12ag5mN0pcH99l90q9PXG6E/2EHYaNAsZqpsL2F1h4ol+bO4I6VxRtYJU62VV8A34PCSCAZq1OquLS9wpWeSU5nDh9PgZHhnj2Rde5vTFi/T0JRWTPTf3gL/9xc+Zu3+PQM8AJ699n5GpadW6ZfP6FDEj7bwt064UWFZ7mXU9yo9KdviDex2DcDklT3BHbzy+CxVT93gAlQFQ7jPpu5M7sd4wmc0afLGZo/UIhIfp91ogXKTiXemeAhzq5hEQ3rmRfysIt266TL7OF+kiC/kysWajA8J9RJ3WBE45l3dBeDd/VukJK8pVXNhd6ePtgnDlsC2vlknT7lYAdDVT4/ZWgf1ai1GvaRmzBRwEpLynJIUCZLr6XQFLHRMrZSpkrcMCZF1A0wXhbap2Bw1szKUq3NvKU2rCTETnpHJHFwM5C0yrycKhdVjb2Rn8OyDfMmYTcCxO5OLcLhNWOxUxmGnYuLuaZ2E3ZcnRFQgPKhCuS0TZYRD+qPtbHL1Fqq2jmY8nnoZmYggIl1Cdto5m2Kk7HKRKLa5v7itDI2H+XpxJMh72qLYDOZJdJryt9udwkUVGZatC2u31kUKGhaEbSu4j+5az2dnPm9x6uMN+qURvbw9nB4MMBxyKCZeqZRegWO7oFkWgJHqdlwxGnWZMBZC7IFxVBNEsY7bdkjJm0xt1JZE60e9TIFzKPyJPshQBcmy7Rnlyzr8ZgybX52EQrgz6bBqL1RYLaym2CjViNrvqCR+L2fG1m+iqdiQSXCuLWMz4unL0p+9H91jJebHTtNk7xmy7HFThdNTOpJKjg6clE7fupWMBbcET3QmK5cBuubhbDR2HQbicp6YqTjW6IHwzRUmY8NY/UmM2U9yynLQlrlAlFXQKJQpIOnApEG7gokq1nGU/tcXtO7e4P38Dh6dAuD9FnyhSIvJgdKnCpciTnS5JLBJnbAHhKvXeOhdqQtaduB3pnzzk7GQ8Kl5+uydrqxWm3fagtYuqw89mb9ISKT06RsuD0wwqENncLVDZPaBWLHM5WGA4GWFytJ+xcAunFCUbBYvUkm20uajZZJTUadg9eNhDp9xJgbTGelm+Cppp29FE1SFjWMuupLXqqhTDSHGXVc4b8v9SGNDY2Mgo9lJk/j0xNx6vg1o9g05IuVo7bDWVLKGpwpWMoQ7QXeTxU6y3WM00eLC2z95eluHoeU6e7VN9w/6eJm5XEMOwUy31cOvWPX7z3qeMnwzzox9/H6e/gK/mRFfPEqsv8fBk1KodWOUCYWeE1Zcxp+qI0qjUWVtdZ/arezSq4tw+wfDQuLrfGvUWv3nvfW7dvs21557j6oyGxwW5osH80jZrm7u0bT56EzHFyCcCLWxGGa+tisdWompqbJTC3FrPksqXqA4M4xsN4Yi6qbo28Eghs1qjrzLJ4uw6t36zRNgW4uqzzzAxEqUvEqNSKvPBjdu03XVe+8kP6J9q4rBr1EtV3vmrWwqEX566QKIvTrlaYj+/ztBEjJdeuUagL0AxX1YtAu+884D1tRTnzr7IuclhNrZ2+U9v3uDdj29Ta5r80U9e4EevX2V4KE48bGNhcYX3b3yCzRnj8rkZpns9SuEgy1paz9NqR2gaGp9+co/5+w+YHB/gf/6fXuPipWlmZ2/wf/y7T0mldjl3doqLl6ZUHrzNlucgvUG9XiISdhOLRi1w0JaYIHlmi0LDreLjhGVvdFQKhlkhEAygO3RKZZNyuU6zAWFnUvW1bm5sEenxMXNyClOvsX9QI5MtsrUX5iBro1YXIO6jqgvj5sKhuxSTZjZKGOV1jEaemaESP3g+yrVnRhmKPcRpz+HSCtgNUep1JLadlhTVmmLJo9Tz6VGxv60L/4Zmq6A3/Zb6zhTnFRfYnRSMEO9/Veat33zBl0snqRrDNMwEvtpDokGToDtHyHuALxBWhbJUOkx6v4ijqHEpZuPZqSEuh9PsOUN8lcqz9GCeRq1Bf0+SeP8YLd3F7E6G+yVpe3BjnzlPcHgMLRDEkV9hf3Mbs1zjTO8Qzz97mfMT08wMijlep3Atc0TZLzWUPS74Hh6tFEBWxl6Pb7Lu+6eBc1HsPPnVdVn5duOhmvw+Du/52pesfXjS67uvw3KB+W6vwznjcjxknx8D/G8u60kA3nqWdKiQR8UBC2R3/T++/VZ1lVvf/Ea3RHkU4IuZWq1UZXtnk3uff8TnH31IT2WR8aiDoZAdj8POw60D7m0XybkHGE5GeW7Yptpt/H6Pyh2Xe9gtOWbK1NeaJZlKTSnPFg27rfJojmwRYN2AHicNs0W5aVcq1FypyqIU1OR5kPMxHNYYTESYDjRIOOoqSs3TrigRpCqoOkJKcWjYHGSMAOVSAaOUwjRrqiV3vx1go+lRkcNzmSZOp4bf5ybiNIjqBkNmBlc0iTcUZb+msZmpUKw2KNWaSr0lLVS9Pjtmo8L64hxf5SN4fT78wSCxeIxTZ85w8dnLTE7PEAyH0V0u5h8u8LOf/5y5hXn8PQPMXP4ew+OTSvWlefzK/0T5YKt5pVUs6tpUW2Tn0+6bb38V/O4/eQzC1Tj0zYiyYxB+DMKPQfgxCO8w4ccg/LeCcKdSCBnoZoFsZpv1tUW+uP021XqKeK+LnqE6Hq/0m1Y4yBQVgy7GYGLWpqr8erkjFjrK1Dz+/TEKfMyqfGcQLjoPMTxrie+9zDYMWi03LWH52x6cTSfFTI769i6OShmvrvPjmSTxsJdELETUY/XPtRol5e/QFSbKpEgmRCYCXKVA2JWbdwqwAtw7/e+PC0HS5dOZINrctG0i0zeVDVUXhB9kasogzqE7CYecuFw69WYeTQzQ2jaajZqSu6q4Locfm91Fy+YiV/eyuZtmaeOA3YwY/dh47spVpk/1Egq7MbQMmuZFs3tpNYf58Pqn/NVf/YJYn5N/+d//M3oHHHga1Y6RVJcN/7ohkNVi1WExFRi3YegOjKaXuQfL/O3Pb7G8lCIS7mdidAqHo4VDb7K99SXVSoEXXjjLcyeiOOwtFWWTyopje4r1nRyhYICJ8TF6AnYVfeNzGHj1hkrYKLd9fLGU5u7DFVZaXpyDEcJDvRj+nIrbqZfLRKpDLD/Y4M6NZbSsyaVz5xhJ+ogGojTrDb66tYoWgNd/+kOGT9jxurw0K3Xe/g+3WFp4yMUTp+kfSFAo5NjcXaB/OMT3fvACicEApWJFGcv95u1Z1lYFFL/I6clxNrd2+Zs3P+RXH95VxnJ/8ucv8OPXrzI4ECUatvNwaY0Pb3yKaQvx7LkZTgyEyBRrLC+vs7SaweXpx+UO8uu3P2Hu/gNGR3r5H/+HV3nuuXMsLn7Bv/m3n7K6usLJE6NcemZaGceZZkax1kaz2gHhYcX82Fpt1dFmxYJZINwwNBpmUwG+NjU8XrcC4ZVam1KxTq3awu/V8ft9bGysU28WGJ8YYWKmH93lpFavkcm1SB8UyeUrVEXNYrqpm0F0uX5bbZq1BvXSPka9TE+gyrULUS6eHWUwlsLpqGLXqyBqlE47hlXIkXY1AeHW9SSAvFv06bZrqIA902VFNCmHagG3OiXDw/VbWT78ZJ0HGwn2Mj42d02SboPRoTi9PcK4ideARrlgsL/RIJsuEG55uDLjwPHBAAAgAElEQVTVx/kTY/Rqeyykqtxa3Wd/94BAIERv3xBNLchOOsvsdppaKEF0YBDn5Ay2QJCK+MfsLdMolekJRfjBxatcuXiJoXgPQYlxE+AnsVEd3xMp5ovGTLb/MLgUQkdAYhcQduMeu3L1Lqg7CjDVOeywtYeBuuqye0LMxFH5+yP2V3nLfBOYHAa7R9f9KPbwKWjk8Losxl64nq+z3EeLDN31df/bBdyH97N7jLrL7K6+u6ynFQ0O78vhY3YYhB/d3ycDequl70lqAhmjD29P9zOazamKyeVShaUHd/n0ow+pLH6Ez8gxHNbpD3nIlmosbh2wUQKX086J4QBjwwMM9PfhEYfZltBXphVN23nZVYZ3p8Db5cU6KT+PFQs2DMNUbLgw2tWGyc7+ARs7WeY2arTLafwuB9M9PoYiHnwOG0GpcRkmDs2B7glTbxhk80VSpot8PkfpYJt6RdhyKDnCHOBneS/H7E6RWqWijDX7AjrjfWEuDnrxRgeV0eFWqUXRcGJzeCiK4YeMQ806PpHVmw1y6T1WKn76kknGx8cZHhtjfHKS8YkJ4r1iQik9qxrLayv8/Be/4MH8Au5IgslLLx6D8N99VeD3tkQ1hehcv8cg/JgJP2bCj5lwBcqstoFjJvxrgjyRtLYctO3S0iFMeEeNoZhwXSUktE2DdiPD1sYCDx7cZnX7XSIxD73JEKEeg2pVAPgemUwRp8uFPxQiEHQoEG53PgmEKx5DPRC+Pil6zBgZyqfg27/EzVkm+5IOoR4ARptWw41p2DAbDox8hfx+Gk8lx2gkwGh/H1d6g3hcunJ2dWl1WkadVrOKS/w41EESkKp35KY6djGQaov3grRbCOARXwJRXlge/WoS23l1zehaNtG4iDJEPt9U0mGRGtZqDiWv0zUnXlFW6TYaRkHlhltKDodSFIisvNwUEy4HRtvJQb7N5uYuuWIdfyCmEhamZ/pIjkVw6Cal2i5i86hrfmqVXq5f/4yf//wddE+Tf/4v/ymnzg3ia2WxK4b9cWvA4x6tb8pGW23LpMvpGWZ7PcW/+79v8s47X5AvtOiJxUnEvQwkvcSCe/Qmgpw5leBk3IWtZWDYPBh2L5lciQdL21RrVSKRCGGPDa9LIx72EPbJMRU/CI3lgxazC6t8ulsjp7dxRIIERr34PJITXsdTS7D0YJ3ZT5YJ1XRmJsbx6XX0lo7RMFlazRNOBvnxn7/O4IyOz+nFqBq889d3WXw4zzNnTzA+NsxBZp+Hy7dIDvh57Y9eYWA4QKVcY283xQe/nmVlZZtzZ55jemyC3dQB//lXN3jj/a+o1Fv86V88zx+/fo2BZJhIyM7y6ibXb3xOreXn3MkJzozFKFSaLCwss7CUIhweJRLt4603PmD27iz9fRH+1b/6Pi+/8iw7O3P8b//7R9y5M8voSJKr104Sj4XAViB7sEmjUSESESY8bGUVCxMu7pMS3Nn2WSDclFg7C4RLHJxTouF0KerYKRZqlEsNZd42ODRANrvPXmodh1NjanqIyZlhAiKRdZhUayWKxTz1RpVmQ0zdBBy7lKVGo2qqIojRqOHTq0yNBBQYjvgz2O01bOKMbvc9YqnUTaj8OmSbOu/VPWBJkxRjbjWfobekjUMUX/JH+Xc7pYbO4raN5fUDlvbGub9Q4otbuwyHnExPj9M/0INTb1Er1yju5cisirqlStIb5sLJUUaHktRKm9xf3GVZImZNnZ7eATzBGCt7ZRZXN9hv2nENjNA3Mko7niDXqJPO5/GUM0yNjnHp7DmemTrFyOAA8UBQyYElHaDVNmhKGkrLpCH7Ji6gUvcTqbKoKUU2LO0Ch5jwridFF8hK7/6TQF8XiB4FmALCO4EGXxsUu0zyk0ZKUdSoI3qIKT485h4F8NbA+XRZr+xDd5u7+1irWgCyu6zD+9Rdb/dYyO8qmaLj5G85jn+d0T68LDUCS9SW47Gs/vC+iMHmYfDdfd891gLe5X33v7+NUXc4v57x3v1st3hy9Pg2a1YBVVSO2f09Zu/cZu3mW+Q35uhxtziZDOLyeEhn8yzvZCiWivhDboYH+xgbGyER9+HUWrSMhipGdk2E9UdmKDbqNpcqWlnqUKuQJf+V42nItSiA2uFW91ChXOGgUOPBZpmluVlyBwcMxUPMDPeTiITp8fswG01EM6vZNPK5PDs7uzzIlNV1rIn7eqdwVNfDFGxetg5K3N/Msr93QLNuMtzjUJFlz0734IkOkK/UyLW9+BIjBKMJdrIl1tdW2dnewt6oEPC5CXhd2CPDDA4NMzU9zeDwMD09PQTDEdxeL3ZdVwz3+tYmv/zlG8w+uI8jGGP8wvPHIPzbT3/+4D55DMLllBzL0S0p/7Ec/ViOrtRLxyC8O1J/E4Trh0B4x1RPWQ1oyglbIk7MaoqF+a+4+flHtN13GB0bJBhyo7lr7O+n2NzcVKxzMBQiEo/g89uVSQuOogS7PAanRyJ8njYxMtSk49u/THsZtCYuaS8R9rsOZsVNo2ZSzhnUDrK0ahUmgjoXx/uVx0C/Kb3WHfhpq6v9lOtEpISW9FcY7W7moZj+hS3jSmUwJT8CwqUHXWTbAsyP6j8FZHg6hQ2LpVSu6m1xnBfWUCJvnOgqo6+F0SpjiixXIvRMcZFtspPKsZ6qU6m2aJouCoWWYkFi0V5OTp9mZHSYcLyBLyRtAxUqyiXWTct0kNpxc+fOHPcfrFGspHnm8gWuvXiGvlAFCemzXh0g3u1h78giuy0v1iRetr2MK3wSo9zi//3rh/zlv/81s/c2VQFjZCjM1HiIS6eanD41SiLaINGu0ZaMWocPhzdG3RCviizbOzvUG03shpjf2RhMxknGQ2iagMsGJVuc7XSBD1fL3N/bJV2tEDuRoCeeUH36LqOH+XvL3Pl4gSlfgpnxcajlqBaqlIsVVjcquCMuvvdHr5Cc0gh6gugtBx+9tcza6hKXzk1y6uQ06fQed+9/rED4T37yQwYGvNSqNfZTaa6/O8vqyjZnTl1hdHCUbKHMm+99zhvvf0qu1OTHP73Gn/z4efr7QoSDdtbWd7jx0RcUai5OTg1zbipBU4zZFpZ4MLdFNDZOf/8I777zCbe+ukk07ONf/IuXefWHz5HJrfFv/s8vee+964RDfp57bpqRkQFcrvoRObow4QLCTXSHnA+5r/xWO5qhWyBcJtO69LDKvafTNHQK+Sr5XBWzbajJf5sG+/ub7O7u4PY4OXd+kLGxQYZGXHi8Ip+WolmddlPDrEnLgjDhYlKrYdRbGE0Dl61JLKgR8Luw6wdyoyknaJxdJvxR35p1bxwC4V0paVt8WURhYtOVC7lixFXhTQAslBo26vRTKLdZ3B3g5q0dbnw8T38gqJi0SDxKvWJQyuapprKYqTwezcFYLM7gUJ+S7K9sL/NwYYtSySQSGyLRP0Sj7eTLh7ssrKxTdfhx9vYTTiSoOV1kykUO8nkiZp0Xrz3HtWcv0+sPKofqoMeD2TQUCBcrK/mRtJuGxMQZNsuv8YgsWsCSAEUBcgIGuz8y5omL/WHg2n1/GLAeZpElju5pTHhXwn6UQXc5pUjzuG/2aaxwF2i2xL/mCeNud7kCZuVHgcBOzGOtJv4bFoA9DOqfNq5LC458Vwwyu2y4rL9bwDisHuiCcGnZ6RYTusdHfhcjwu6/Hy42dEG4gHf5rvzIdj8dhKOeVU8qisj3nlRcaTVMvF4/Dk9AFan3UynmP3mD1buf4muVLcPdoQEVK7m7n2FnP0222SQY8DA40M/YaIJo0KNUW27NinwUgC2tj93SaNnut9pbFVtutR5qSuFlAXHZaDE8k2dKwzComnbW8i3u3bnLw4UFpegaTfardIWhWNxyQheVSyGnTCyzBwesNsHr8xDxu/A6nSra0NCDlNse0sWailVcmJ9nbyfHYEzn/KlxLp7sw+aLKxm8p2+ciXNXifUN8GB1hy+++IL5+XlatTLJ3h5mJseYPn+FeE8Pfcl+wtGoOh/CfgsAl7YvkcCvb23x5ltvcWf2Lro/ysSlF45B+Lef/vzBffIYhB+D8E6/yDEIP+4JP+4JVwZCX+v9PTRmiwS0JX8XUCly0S4It0zzNGFxW00apQ3u3vmE6x++S8/4XaanZxQoMtu6Yg+3t/cJBKyer2gijNMtk4UGpq2IXXlWHJWjd0IalXPPNwH3dwXhhr1EW2/iN/3ohotWxU67EKJSrJHdK6CXDugN+7k8GmCmz03AbSehNzFa1mRa4v3kOEnEiriQi+xcb5sWOyD8nYqK9ClDHrtKk5DjJMC7k8Cg5LZdjxFx+Le8dmUKpVhC1eNuuUdbJrVBFSWFza0i9QRAGYjLdJh6vc1WzmBlp8DyZpqV/SbFUk3lWPtdOmPDg1w+c4LT02P09ITRvQXa7Rr1RgW7S0ez+yiXDObuF9iSwFabj9WNVZpGnedfepaLZxy4HF/PVe2cHctkTiUwdCIGlNmcid4u0nb10zad/PqzHH/zs/f5/Mt5QuEAPRGN3nCLF07buHblLH5nnqBZRWs2McRwy+GzGKNqm1yhqH7S6TTNRp3+ZC+DA704dRO/nqLlHqBq2Lm13ebm4gYPt/ZohoIMj0/gDUewEePu3Tk+++QOzwaHuHrxAkFPm1qhwe72HrfupCiaJS5eu0RkoIVL9+Kye7j1/h57+5u8/P2znD93moP0PnduX2eg38+f/dmPSCYcNEWWnRYQfou15S3OnHyWZO+wknu+/9ld3nz/I/YOirz6+iV++scv0p8ME/TZWd/c58bHX5Eru5gY6+fUdA8CgBYXl5m9t0g0PMzgwChffDLLzZsfK7n5P/mnz/Pa6y9Squzy//1sl7/6q/+sMokvPTPM5OQYAT8U8ns0lRzdQSwWUkZO4t2hO+S5Jm7EFggXlrcp13HLlJheq+lBs2O2vBTyFTIHRXRXH7F4CKfLxKgbLC+tUDyokuxzMD01wjPPmPQnNRyOsmLoNFsVm5FV16dSg5hOTFMSEmSNDjWBVnF54ldgNmmLYaZTCkDdok7Xu0S5HD7WJnZaN+Q+ENFHU0Wxis+HqfwPpPDVaomBlB+7c5RcocmDJQ93Z3e4e2+dSMBBYmCSlhZmP2VSzmSxHRQYtjcY7Ikz3h/D8AZZ30vx0dould09er1+BibO4A5EWdnLc/3OMisb29R1P85ACK8/gN3lUOy8HMORQIiRoWFGBofwuZwYAhgNUQlZjl2y3YZmSevlvdvmwCk9vMosypKgH33fZWO7APHw3w8DWAGWh2Xtj0G0lQRy9NVdn5rydSTiXdDsdEiPvVUc6AJeeS/rOLzO7rY0mzUVe3f09Wh5CqRZ/dsWmDaVE393WV2mXH6X9XWPw+F97oJaAeECxo8y2d1tOQzGBUw/iVWXzzyJCe8eh8PL+Abrf/gR2JZiiTU2Hy0kdFl72d7uj2x3wOPH6/WB7kF3uTHMFvdu3mDxzmc4jDIXkg4unZ5iqjeArZJlK51jNmdSq5eJRIKcmBpieKAHr8eJT2+qApTeNnCIRL0TeVvU44rllr8J+O6CcMsLqBu7az1PxFZO7qJsS2czlePB/EOW1g9o4yIUjjM+OErI5cRWr1HZWaWYPcDRalLpHVTqNRWxpwxUNby+CHbdTa1usLeX597sPTVeJKIhTktu+FiUSltiyGqMnLnKhZdeIxTvI1U0+PL2HVZW12nWqvQm4pw5fZITk6PKY0kKT5I6pJKnZF3Ks8VSvqxvbPLWr97m9u3baIEI01deOgbhf3DQ+ttv0O8UhN8TY7atPGZ+nwmVEx4m6ZHJ6bExm8hjDhuz3d8WYzYb02GNU8M99LjBLfFgncnpf5ExW9PG7GqB+R0xZnP9wzFmU1JUyzk/3zVmW9xlr1hQ7ujnh4IM+TvGbF13dKkO/g6M2ZzNBgNdYza3mkr9FxmzyQPB7BqzrafYyv8DNGbDwBBH/0fu6BJR5mL4H6s7urjatcSgS+7TjhmXEq0JGNPArNI2G5Rzy9y6dYNPPn6PsXOLjI1NKtflel1jLyWZoZIFGifeE8MXdmOzVzFVLrz0bVr/6xKvlmPuIW/u3wEIb0rEntbCbwawN1008i2qey5K+TK1fJO41mS0P87FAQf9/iZhr0bEKT3VVqa9GAIKCLfpUpSQHNImdtPAIX3gsrEiMZXIR5WMIHEvMikyLVfWTpRiC5GNywTDgQR5yU7qNgFEMmGtomkVNYkVWbWuSe6pPEXctDVdFQLqZp1y2UcuX2NuPcvKXoF8tcVuyU4uV1C9sqP9EZ69cJYrZycZ6g0hMkpTK2IaVZXh7fB6abWcFPM1bn+1p+K1Er2jLK+u8fDhPJMzY7xwLcpgf9iS/rZFRg8to6kc2K3zbqVViNmkugbaEnVToeWMI3P0m/MV3vngCz778j7RSIB42IGrXeBkf4OL507QH7ERstWV0WS7JWOGU/Xr13Aqd95KrU5KmJhsBo/HQ7I3QTjoJODex7THMG0uVotevlre4f7KJhuVJtHkAOHefty+QR48eMgH79/kWmSIH7z4AoO9fmymg52tPX79mwdsZ3c4dek03nhNFWHMuo3Fm2XK1Syvvn6Rc2fPUMjnuHP7I/qTfv67//afEQmamEaD1N4uH793h62NPabHzzGYHKLWMPn07iK/ePcDtnYyvPbHz/Jnf/IyvYkAfo8Fwt/74HPSOZ3JiX7OnOqjJ9bLysoan316C587zonp09y/s8idO19gmnX+5M+e5cc/+R4NM8uvPqjzl3/5V6ytrHPiRIJTp2cIBTXK5TTtVkOB8HDYpxQTYnVpl/x6JDfYpwphcr5rzQaNRh2H0676wSXtxTDcFItVDvYL+MMDBIIeNEcdl+5je2uPreU8GjkmJwZ5+WUYG/XgcpRw2uzoTrlvsyquUjnzt+XatmIl220r4UUuHPVM77J02lYHbMu147SSXFqOTlyaACYLEKpEWNk+rUXTbqBRs8L+VAKJOFFrNI0w2EdIp2t89HmJuYUUhSIEggbByCClupvlxSKlgwwJzcW5mI+JoSR9UR9r+Qq35x6q6NcQBtP9CfpGT9BA5+7iJtfvPGRzZ5+G5sHm9OBwuHB5PfT29jE4OMCZoRF1n7qdLjxOlwKUEmso0Ys2AQ5ijOfQ1FjR1u34NCduTfbTkj53AfdRMN4Fo4fZ26MssgC9o4y69btl63iU+e1+/0mMt7TidEHqYYAu6zgMOLsMsBTpZAx5EgiX5XT3S/7elaN73AH18cP72gXH3X+T73XfdwF1V7bf3b7uOn8bq354H+XzXYa8uy+Hl9H9bHc7DzPo3WP4+NiYlMr5R7t9eJtEySDLkKKDvJcf5eVhd1gg0uZAd3loGibzd79ibeEu1IpMBps8c3KcZyZ7SbhM8rUms9kWOzubGGaT8bEkM1Oj9CaiyhfDZZPyroHWFG8FsftsUXL0KD8SYcK7IFwXJ3UVuStqE5lXWoZlpjifY6OiOSk17KxtbHNrYZut3Rz1ZpvhvmESQT+taoVmah2XvU3Y46TUM0CxXKFaqVKv1ZXSJegLE43GVZHBqLdZWlxkaXGZaCTKzKlJQnEXmYpBrdnixOWXefbl1wn19GHofja2d8nk8mob/T4fA8leogHxVekmOFvpTrLN6l4SVr9tY3VtjV/96m1m793HFelh5upLDI6O0xRfFGXMZgn2LcPUY2O2bw+H/34++TsF4fdz5hEQHiLpFoHlMQg/CsIfbBcoGR0QLs6xAsIlY1c9qL+jO7o8kMU1Xcwv0BW4n10rMre99w8OhFuDpZ28zcZ+ocWtxV128jn6+iTHNMSQT5IPQfsdg3CXaVggvM+jCiK/CxCu3NFrkhOeYjNXJW7X/mG5o9vElE8c/S1jtgcbexTbLkb+seaESw+aJK/YH+eXykRYIsU0u47ZKGI2a2T373P79nXu3vmcE1dWSPaNYBo6mUyL1N4+uu4m0ddDNBbG7jRUf7MiymS5Iut+xFpYNq+PpZWiRT3MhFtsj/GEKJnf9jhpmIYC0YFWGLOscbBZJPWwTjFbJOAIknQZ9EV8nOppMBJuMTM+gMu2o0CE6k0VaZwoBqQHUdOo16oqI9xtt9x75X3D0UCSFdR0R6SDdhu6uJ9L0aKtY9iCNA0oVzVK9baKa4v4bfh8YrRWwuko43G7qJbkfVy5Wpt4weFWcsJcucj6WotCwWQz2yBv6LhDPRzU7GSyBwTDQU5NRjk9M8Zor4eQ0yoGGDZLWq5YJs2p4rAK+RpffbmhANPk1FkOsiU+//wzao0al58NcfXKGVwuB6ZRV+dJ+uHlfKu5nTJ0EiClI7Fr0tpkb9axhXpktsf8dolPvprlxudfKnOh4WQMe71AXCswMtDLuclBep11y3BIjo9kuiLyYqsYKWNhuWIB8Uq1RiwcIdHjJ+jaoWZ4sTu8ZNtxlvbKPFxP8cVamhoOIv0jhPpmWF3d5I23rvNCtI/XXnmJkf4wPleEXLbI377xJTu5XS5cvYg30WBjbZuDvRwbdwxKlQznLw8zMzWl2M35+Vv0JXz8r//Lv6YnJvtrsrO1yc0b98iki4wMzjDSP0ipUuPWwjo/e+c3rG2k+JO/eIGf/Oh5IiGRcMqEN8Vb79wgdaBz6uQo5871MzYyxtraOu+9/QH2tptrV54nd1BhYeEee3vbfP+1U/zkp69i06t8cFPjP/7H/8iH739CX5+Xq1cuEgzqlEv7aFqLcEgnGHThdEpkkbCH4t9QomW40TQn7baTUqVMqVzC5XYQCATUM7dW1ykVa6T38wTCPcR7grT1Ml5njFymwuqDKmY9xchwkh+8WuPElB/dlsPRcmD3SI93WrWkKBf9toICCnwbbQe1Rkulx7TtFrvllB/uKcAu0Vi2tlcVYFqmC93mUteV8mfouIWrgBGHoTKSNVu5c1WY2Ewxm3NQq8ap1/vZ26vw9rtbrKxmCUcGCPRU0BxR9rM27ny5TyWb4/zQKNdG4gwmYtjbZT5d2ODm7Dwb7ZByip7o9RNIDFAzbSxup7m/llK9usW65Be7cThdhANhLpy/wIsvvMR4X/IRo62k+Co1x6QpcnkpuDk0Feek1AC6hhOb+pFxQuW0d3qRu8Dzu0yDu33S3wDCIusX3vCQvPzwZ46y58oYrpN+cnRZAiif9FJF06fI0a3iyWOjOQss261z3ZGiP4nFPvqdw33lh7fhtzHVTzsmXYn50XVIkaELurvS7cPA+iir3pJza9S+xrYfLlrI+mWZcty6DL6MlQJYVVKO3UE2V+Dhw4esLc6RT+8SaewyHPdxcSTE2T6Pil18WHKwsrbCXmqPQNDN1NQwY6NDxINO/C4NtyhdakVVEHXZxSDtMQgX8C1m/ALGLW+bjqeCgG+5t8QTTVQaDp1CXWcvneOORPoub7O9e4DPFSTq80CtQrRVYqS/l7jfzX4wwcraBgeZvFUgrVTx6k764jGSiQQxf5DdnT0WF5dw+UIMjQ5g97apmDreQIiTz77EuSuvqAKpjNFiXCnPPVUkceg4dQ23xJ92FBndJ726nuTZYInMWFxc5M0332RuYRF/T5KZay+RHBqh3jSwu32YHWXZsTv6dxlN/v4+ewzC5dj/PfSEH4PwJ0SUiVzvGIR3ep6eFrX2e4woOwbhnWDAzgCtQk/FKKmTDy6EtUiIhQ2z67SNgopJSu/c4t69T5ifv83UpVWGBiapVmBjo0Q2kyUe7yGR9OMPelXcWaNRU5PSVlsi6kR6ZrEyFusixjJiqtPC4RDGuBuN81hu+V1BuLB+drsHd9NLMVVjfW6HtXsZ6uUG/dF+3PU0YY/G81M+zo0FODU1hEvfw2xJb2ITySVzODR0h1Wdb8pEom3D7fQocGo025S0Ik27SAclik9Ybslflp42MZdxU2kEqNZbpAs2tvfK5PIFTo5KD2AQt0t6/tLK5VugTLUqwNRFyx6i2nKRL5bYy2SZmz9A03x4oklcwRgOX4h0WViYIn19cU5NB+iJ+XCTxdnOKdfaZsupAI9diiZ4KJXq5PMV7s4u4vEGuHDxKqVSi3d+/Rvm5hY5fbKXF164TP9gHF2XHlyJ8hJ23q7YYIlXk7BIxYgrJlz6XptCPWHTdYotkzv37/P+9RvKlC8RjVIvFPCbLfp7e5kZHWMsZqKLEZeYuqmCalvl7Vr2QgJsbOTzRcqVBm63n4DPgU6KpglOtwdcMbI1jf1chbc/X2c338QZGiA4fIbNnRS/fOc6l7whXnv5JaZG4wS9MRUx9vM3P6dklnnxhy8TGjbZ3UyxtbbL7Q/22dhcpn8wwMjImMrG3dxYIxp18xd/8VNOnhxUWo30/j6zt1aoVppMjJ5mIOanVKlyf2WLNz64zubONj/+05f4/ssX8Xs15R+wtLTDm2/dIFv0c/78BOfO9jA+OsLaygrvv/0b9JaLq5efoyfUy937X7GytsiVF8d57UevYHPUuPMwpuJ53vzbX+N2m7z00jVczhaVcgaPWycSseEPSH+ryEXlvpFxVNzRPWiaSMTl+ilSLBbx+pwEgiJdt1Ot6RQKVfb3coRiNRLJEJorj8vTRzFvsPXQjdk4YCDZwyuvHHBiwo9GBkc9RNsjCgsBZVYRTeUjd5goo+1iZ7/M/kGeps1HMNRDONKDz75uRZppbjQkf1iU6jaEuBPA0qyVMVpW0cfl1PB6DTxuMY0rWoZgtiYt5bvgoV4bYXfXz/z8Nl98VSCbb5DoGyI2bFCp2NjaLPLgyxTVYoWTQxNcnBkkFPCSL2T58v4K9xdWKNki9ETbxMJt3D6/avso1qoU6ia1RpNiuYnDESLoD9OXGOHyM9d4+cVXOH3ytFISKKZO1F8yHrTallJG+peVVbmmPtOWIp1Ir0UNcMQNvQuMv8tU+OnxWp0i6aHRuwsspWAqkOyoqdvTQPjTgf7j2NijAL/7+2GgLdVUJXQ80hN+uPf6sFxelvG0dXju9VwAACAASURBVD8NhB9WBTztOB5dx2H2/3DRotuTf5gJV39Xx9SSxh8+Z/K+y9x3ZeldUG+36YoRb5kW4M/lciys7igwub29jZFewSzskXRVeXbIR29PL8Vqi3Quw9b2FrlKiWg8wsBgP9NTAwS9TnwOO1pTimui2RCVSLcn3CpaW40eLeUjIoywxHY1jLZipGtGi5aYtTUb5Js66WyRuc08s4tbbOzsU6s28Oo2Ak6dkwNhZsZHCLl0HpphFtc2SOUr6MrTwYa9WcNna9AXCzKaiFIo11hcXqPWchLtieMIeAlEEwwMjXD6wmUmT5/HFwjR1l2K4e48OqWzy0onVCagRw0CreeVXLvS1jA/v8Avf/lL5ubm8CWSzDz3MgMjY4oJPwbh32UE+cP47DEIPwbhfzg94ccg/A8rJ/wYhD8BhHdl6Ap3WiBcmB15SFKiXMqxs/4ZCws32dh4yMiZFUaGpikWDBYX0xTyeWUQ1tPnweURUV2JZsNAd0jUkgXCZSYv7KMyjdLE0dkC4cLGfhOEt1V1/zu92gFMw0ElVWXz4S7r8ztkt0ycNgeJcC/N/RX8jjY/fW6Ely8MMTkqMTE5xQQbhgVsBBwIIW6a4nAslXoBPl5lpFapNClQoWk3cWktvC6XlaHeMBUIN0yd9Z2GYpz3Cza2doukDzJcPhXl1IkB+vrC2FspNVn3up2US3bMtpNqw81BqUUqnSGVy1OtO1SMUnJ0hpbuVYzG5kFOMd4jI0nOnowRDrpo13dwUMTpdmEooCP9qBpGWyTINXK5ErupLG63j8mpU6q39sb1j7l3b0HJmy9ePMvFiydVrJn0Heu2sggB1KTSAuEdWbpER6n/mcpQTXM4wednbuEh7/zmPaUMDAcCFDMHuBpNIqEQQ319nEjqeFwy0QJDTLto4ZS+285JtWkuGnVx1pcJmgOnQ+ogWaUIELCuecI0bH4qho2b80XuPNxiv2xHi0+SL1X5+ItZTuseBcInRwSER8ll8vynX35K0Sjx6k9+yNiFII2qwf5Ohs/f2WR+/h7RmJOenl7y+TyrKyvY7DWuXL3E9IwFwguFAusrGdUXPzN1nolkmGq9zuJWmvc+/5zd/X3+6CfP8b2XLhIKSOGgza3bD/nZz96lXI/y3LWzPPtsP+PDQ2r577/9Lprh4Orla8RDvdyfu83SygIXrgzyw9dfRnM2+PxBgLfefIsP3vsQl6vNKy+/qHwECvkUXo9I0UWGbYFwm5j7iTRZ9U97lQLFMByq4JPL55XkPBQKK5apUtXIZ8vs7maIROskB8M4fAWcnl6qZdhfj9Csp0nEgzz//DYzE36c9jxaJSSNzhi6yMOV49gj5k0VlG0+ltbSLC1vk6/Y8fqiBMM9jCRl3BB2y06rKYUrUxWvTKNJqVSkkEspY7hYLMDAQJx4xInXJSC80MmkF0ATArw0GuPcvVvho49m2dxxY9e8DA5P4EuI23uL9F6V9bkC2f0MUV+E8cG4AirpzD5Lq3ukM0V0fz/RqA2Xu6quO7tDw+Vz4w5IG4ebekOAq0cVgeLREc6ffYarV55jYHS8AyyVH7UFIOQe6NiTW4WkzmERBUo3LrxzbR+VWH+nceypH36Kc7lq65ER9tCA+ejtd8vwttIdvtvA+6QYtL/r/j7NOO1px7NbdDjqYN5dzlH2+2nLV2e3o8Z68nHsDlrWse5eD6qoLH4INqhVK+wclBUjXiiWSK/OsvDVx9R35pgJtxge6Mfv8mPY2uzs7bK8tYnRNghHwpw9N0VPOEAk4MHTrluRoGL+JwqSzhq7z1BZd9OQorkoMtw0zDa5YpV0rkApX6CazVLBpYD5Vt7k4ca+iodM7WcJuDTGB5NcOTVCIhLCKOdZMKKUagZ2b5hIT59ipVPrSxR2V4n6XUwN9GC07axubHNQbuEPh4gnk4xOnlA531Mnz9EzMKzGbASEq2KQdRXJ7SJ3jySDdFD4o/tGDpoAcDFlazZMBb5//vNf8ODBffy9/Zx+6QePesJ1b6AjRz/OCf+73lu/7+8dg/BjEH4MwneyHMvRrZxUq4Wo20d1LEf/2jRLPTEFhHf6DRUIt9xoNcnd1irkc/usL19nefkrDg42GZjaYrB/gkK+yeraAYVijqHhBPE+HbveptEqKHdur8eP0fSoiV2jXqdUKmDXRJ4t4MGaygjz/HUQ3gHsh53kvsUTxN6OUqvY2F3aYen+Kgfbeby2BJFgBL/TT2FzHo9m8t+8epoXzw0TC7lpNPYUW+vQwG2vKvm0TcCNgFmR99ndGHY/5VqDdK7KRrpE1WgTC7oZSiboiYREY0ul2iR9UODhWo58uU6lHSCVrZNOH3Ci1+TMqSFOnhzF78zQrFVwO3V0e4xi2WAnVWd1t0w6I34abQbGehmfHKNvYIyDTJk7dx9wkBf5up14PMTpE330xANotgIuvY7DJYZibVqmCGK7THhFgTJh6YQx8QfDbG3lWVxcIZ+vUau0CAZCnD0zTl8ygK638HkbiCjBLvY+SpIuIFzYcDk/gjRaVCsNBe4crgiLS2u8//51nJqTUCBIIZdXjufSpxnw+xjvsSkX8EBAYq5kYtnAI8by3RRcu0vhO6MpUl9hGG1oTpHwl60+dYnvsfuUsVum1sund1a5t5olZUSUIdD95W1O604lR58cSag+xuxBlr/+xUdkG1le++lrnH6uF4fmJH9Q4Pqb4pQ9xykxs4sn2djY5M7sfYrlLNMzk0QTAQzTUEB2c6OIbnczNXmOi2MRJYlcTxf4dHaWdO6AH/7oCt9/+ZLK7xbH4Y8/uctf/82vaDPIq69e4drVASaGB1leWuT9t36FZmhcu3yNoDfCytoCGxsrnH12kJdffR67s8Zf/u0e77z9jpLCJ3piXLx4nmajSC63q5jwcLhFIODA4RQuuoLIZ9vSIkBIGWM1mxoH2Zxi48KRIKFwRPWrlit2MgcldrYz9EabDI5G0AL76M4YtZqdg70BGrUU4ZCHa88tcnIqhMdRQS/3IN58TU3c2KXloa3aLwRc22yiXAmxsVVmcXmbrT071bowsW56k5M06g1qlRpmU5hhieBr43Q2KZfz5ItbOF1tRkdDnDjVz2DUh08YfT1jRfjZ6xhtiWfz0WhO8MH1LX75xpcYRBTTPjQyjumt0SwZmKU2pZ0m29t71OoSWiDAo0GmWKSaq+HSXAxEh3BFNBpahZZRxuN1EI36iEbD6LpDmdY16i5crgCx2AlOn36GS5eu4o/GVK+9UvJIt44Ym7VRqgMF5DoDqAydcq9I8aobH3ZULv60iKtvMaR97SMSi3Y4PuzpgPLx157GhD9t3X8XEC6+IOoZqxROj19P6vXu/vVp2/6kf/9tBY3DBmxHl33YtK37t6Og/NHWKo+Cxy1Rhz/XbZ/o7mN3Gw1ptWiZuCWGQ5MiVYu64aDetlNv29hdW+PWR++yduc6vvI6iYCX0xEfrmCQcqXCws4WqUxGtV2NTY7Q3xunPxEj7FKuC8pLRFhv9ZQ8lBsv3eINScVrQRWXcijf3DtgbTulTApdlSot3YPT46PcdrGxn2Vje4+dvTQhv4szp6Y4PzWM2ahysLdJ2neKeHKY+MgMzkCU3b09vrrxa9Kr95RybGIghNMb4KBQIWM4icd7mTlxjumZkwyPjNA3OII/EKQtvd3K++nx9soVIftiygO281IZ6OoRb7O+I1J/BcLnOyD8Af5EklMvfY+xyWnVzqT7ggqEiyLFJi1Txz3h33X4+L1//hiEH4PwYxB+DMKVc/AxCLcMx57qjq6YLnH+tWaWSvSmTJVkcmnH5RDH6B2WHr7L+voslXKa3tF9euIDVEomqf0iuXyaUEQnlrRh10QaV0Cz+wkFo5jNsIr+KhYL7O3tKBAej0cJh/1Koq4ml1+To//dQHirGVQgPLOxz9bKNo1Sk77IGL3xPvS2QzETNCr8xSunOD0UpF7OsrW5Sk/YSyIWos9n4NCE2agqybVMLmttNwVDsl6LrO4VuDdXpVRx0J/wc2JymKFkD/Z2lXQmw/rWNukyBEWWGx/moGSyubmFnr3P9FSCK5fPkozUKOYytJrCYoZJZ8qsbBTZOGiiOz1EeocYOeEkORTB74+xtLDBp5988f+z955Pcp1XmufvurzpXXlvUQVDOIKiASladbfU0z0zsRs7G7v7Yf+Q/Tf200ZszEbszoeZnpbURi2JokTKkAQBwqOAKpjy3mWlN9dtnPdmAkU2yRF2uzu61UwpAyAqK99r3vu+5znnOc+Drtn09oiSbpSx0S5FS49FPXxPxO+kgi+NdVFVFfVJUK3VKZVLmKJdYkhCwef+g1VKpSrZ7ADlwwiPHi4TsZsM9KcYHu5mZiZHMi7K7wLCpe/9OAgPcO2msqlS3vH0sr68z43P71IWXYiunPKY9rUKrtvCCxr0JFsMD/QwOJhTFjyu+K8bTUzxhxYAKeBeCXdJn7jQKw0cQ1gTlbDnnorqPRaATuwk8ysl7j4u8PlKk8WVTeaWdjgfs/n+u29xZmaI7lwv5WKFH/3sE7aKG7zxR29w5vVeEtEElWKF3/7kMU8ePebNVy8zOXWS5eVVbty6R6VeYnr2BMlsjKNymfXNLR4+3MNpBYyMzHJh2MbxXLaLNe48eUyhXOLt773IKy+fIpuNYqPz6af3+PFf/5ZE+gQ/+P5lLl3MKwu8pceP+ehnP0d3NF556RXS8TS7uxts72wwc6GXl1+7gBtU+N//77u8//4H5LM5Tp86oe51qbivnrVEIkIm45NMGW0QXsUTmogvfr9pTNOm1dLZ2z/i4PBQqajnBEQaJtWqrvrB19d2Gc32MzyZQUttKisxAeFHByM0GtukkhYvvXqPF052kZJkTGUIzAa+WUbzndDDW3imvrQnmHh+hlo9zeFhk6U1g9X1Q/b2ayzvDqiKd7VSQdMcMpkEXfkI/YMmuiEsim1SWZfh4QzDY0kG4jHSsv6YewTS6y5tLJoIfcVpuRP83S8e8pc/ekK626ZvoJeh4RF8O0btsIRe99DLBvsHRYr1gHVhqtSFau6T8k36cz2czvfTShgc+FWMoEI6adOdtUnFdUWP397Yo9GIEo1l6O67yOkXXub8+ZdJdPeo58YQ0TuherfFG1X/s6r1h+BbwU75s+Mp9Y8a6ootnQCzL4Ldbx7y+Srhyk7uOSvhojTzL/+ljGy/8tp+OQnQqZQLGFZ0dU9aKdrK9UYCBwtHsyhVmizdv8nD67+luPAJeu2Il5MeqZ5eIrEYW+UKi1tbbB/sYydijI0MMTk2TF8mpvqoLU2alWoqaSmiawq8+gGObtH0dUq1Jsv7Fda395Rjw1HNJSLtQMJei8RJZbL4dpyt/XBv2trbIR6PMHtiipGBHOXiEbXSEdroO5y58DK9k2coNH3uPXjAJ7/6G9bnrmAHNUb7knQPDCPVaD0/zMjwBC+cfJGRkTEymQzxRBLLjqj2104EoUBymz0jR+5a4rCgIjFVKVcvWddltvmBsv57+PCR8glfeDBPJNfFxHdeZWr2JLppqZYsSTx8C8L/5Txp3wjCfU86KTpzIlw9FdVIlD5FgENEhCStqUHL8blfcLm5UcQp7jI1NMDJkSz9UaHoBcrTr7NoBSK73xb5MaWKoCpwMtSzhU0yP5ohBDZRjA0X08NSi5v7JR4eVci7DjNDA0x2J8hZUsVQ3XNPA2RVlVBvoXLUleq2iAK5StVWvlWsddr0Mak+aRGRc2D5sMmdjQL7DZ/xeMDMcA/9KYuUPBJyrvLMqGMPe0/CIEz6Y6RCFo6hrlHb/lNsUsKdJ6BuiD2KxvxejQcbRaoezGQtTo50KzEwWx5OyZCpuKGTNX02hrqCqqcptPQJz0Ey8ELzUfJ31DRDCb7NrVaYX9tSoijnR7KcHEiTElchXyiNsllKj1Z4b+Rxl2BOdftoBoYnAWT4E0/3cXUfA+l/FF9hnZZpslv1+WR1j63dA6Xae/lEP+O5GJbvYwtQUDSbsCesc39ljHA1EaXMYz3h6qLKNHLVeUhvWVmE2YqeEmbbLpbo7+/l/GiG4eQzYbaOAqQIoKmrpe6HbBDhTAtV0yWbGF4rVaVo2yPJvd4SP97tCo+3j7B9h8HebmYH4kokLxRmk2slgndyT8MNVM0dlWlvn4oKM0IhPamAqDH00BJDxHkWGz4P28JsPabJ9PgQE106sgUZynFKzln65kTLVyiKYUa0M4b8t/jDqssm59ER4ZL+UV3H0XTuHTgsrIhPcMAL3REmR/rpi0PcD69FmE4NhYJkPe+QxPRAFLnlPoRzpxMoqedQ9e3JvbeUncfVjRrzSpgtwoh2iB2xlO9xKhohIv3Buo9lhP6iAmLDORo+uzJHxb5KKiVhkPZsWQk8H83zkT+DWpNkLM7ocB+xyPN5X4dz2mhfny+uJeqMpQdYqNO6Qb3hsbd/yL2a/JvYFbUtwNqq398MwuU5f7qFospgAsI1nWhE/Iq3eDT/C9bX79NsHtEzKtWzXpr1QPVVFgq76FZTVcKlgtlolbCsJN1dffheRtFRC4UD1tZWFfAeHOqntzePaRq0HBGZOt4T3hFm++oN5xkd8Iu0yVY9its0aYkv8v6Rck7qy02SjKc52imx/WiOZqXA9y6OM5iGnfUlSoUy48M5Ts+MM92rE7U1NL9GoLxwdWpOhJ2KydbOIau7VRYeexRLOvmMxeToAP29WfxWid39PQ6OCkSz/Zw8c47+8VkOyi0lZrN68wNGhjK8+d3vMNqnUTjYo1IqsL1RoVCss73foqGlGJuY5vT5l8gMVIml5DmNcuvGAyXWlUnlOXXyJNlMmu7uOF3dWexoQKN2RLVaIZmMoAUhCEdP0hDWQVVAsUs0FqPebHDnzmNcF8bGZqhVMrz//kcsLc0pAbCL50/zzttn6O3NoAV1dF/806UK3g6WxErKFAAdVdV23e9mf7PM/Nwijx+uqHspgahHWbEdxIYnaVUYHuxhenqIjICeZg1TJDbl0ZT1QQFJqaxG0HShMerUPOnLl55hWdOk4ivK3xq+Nc5BzWZxs8Ev7+zz6fU7XJ3b50JC49/80dtcODvBYO+QUvf96Yc3WFhb4NTFU5x7c4DufBetWpOPf/qYxwuPePOVy1y4+BIbm5vcujuvjvrs+RfI9SXY2TtQ3t63bq5SKFTo6xtjJu8rivxepcX9lRUFwl9/+yxnTo+STJgkzDjXbyzw81/cprv/BD/4k9c5dTLO5PAQS08e85ufv698pF++9B1iVpyDw232D3aZOJ3nzNkZqo1D/uMP5/nwV59z5tQ4L106o56R/d0NXKdMKhklkw1ICQi3pBpdwfckkWEoizJLKKktcSg4ZG9vn+6ePF3d3convFqVHvcjNtZ3Gc8NMjieRktu4Zlx6nWN0tEo9dom0ZjOy6/Nc+50D5mki10fJJDqsVFU+4WyRpLlxBPtAXlmk5jWoKJyr27Y3J9f58niLj/8RZFSsUS1WsOOBAwO9jI5mefU6Sy5fIzu3jL5bp90xiCWbJIzDMR0DuuAQHfaIDxOoMUUCP/Jzx7yn/9imd6hGEMj/fT29xFJ5znY2MEt1Yi1otSlvzuIsHhUoVitU/c0usw4Q1Kxy3RTsjx2mmVM6mRTUfLSW687yqZrZ3OPak2skzJkus4ye/IS586/TO/YBIYZWo5J9T9c++UV7ouyc0neq7O3+BInHbO3elbRFWru89G75d53drPjK2DQFmb7MghXHc3HRCy/0I/9NcJsX1tdfroO//2196uqyEo5Qg9ZU53IoXMoX1ft/rJK+RdC8edKMITV979/LupOfOEEOscShp9flcQQa7ovitV1fkco08dfcq9V+CHxi2AFpwSOWL4FYCWpBQLCZT2D4u4my/eusXT1fQprj3lBL9LV26s8s+tBwOONDZ6srlBoNhgbHWZ6epLx7gxxO0JUB1uvqAS5AuGa7ElQ8w3KDYfNnQPuPllnY3sfD0v1aPckUyEIt2xS0sNix5Q/+fLaOpu7u5imxvDwIKlUlEatSjRiEZ/9U1567U26x06ycVji/vw8N6/8isW7n0DjiJHeFCNT0/QPj5OfPE1/7xD5dB9d+W7VnqEYI1LpVrQQtbiHkeoxgT9PCXN2Ik119VS8rHQA5L88n8XFZX7xiw+Yv/8AP55k4MwFBcLF/k1E7VoSY6lbe7wSLjihHQt+iYnx1dHDP/W/WqpVDb2pYmLTbzKdTzM10EVSdZeEsbUsrq4YsGhIOvoP4vWNIHyjVGmviscexqfrpIDx9mSRGCHw2awEPN4sUirt0t/XxdRoN3FbvDlDhdw23A7BcXuiRduWHTJBQvjannjtrKoC69JbFcBR3WW1UFGWVQKqBvt6GOxKKwsB8R60xDOwTUs5vnykXAEDcuMC1WcSAh0wxLhSoIIplQWDZhCwWWmysrFJrVGnP5FiuLeHnlRU2etIlcRrU1HlOyK+WCWEmd6GLuBCjipMMMi/CQxJiBiQGz4AgWXT8gOW9h2erK8rHZ+xrhQDXWnSUbFyU4K67R5PAY6Bsv2R9IBs7hVZXORfVc5Bx1TnGxDXZWH0lfVDy7YVaHqyV2VpcQ07YjPZm2WoJ00yEm5aQutxRYFdAfn2GCqZEFJfBNgJYJI/O/01MoachwSGnmlTrLZYWDlk82CfXD7PicE8PekIllwfocMo1eZvGEMJuXTGCBfrhCHJnBA4epbN3mGTR6s7FKoe3d3dTA8l6UrIph5mumUMWXQl0yobvWz4tkhfth9SR5JF4gmp+tDCaygLtura9GG/bLB7UGa31CJiNMnn0gzmbFJRVHZVCXqo6xWmbRRUDQLsNmiTedySCqWm0WqPIfMpooeuxyK6sVvRVfZ1v9RSfra9+SxDWZOkRGqBgHUtpA+pFEQ4hkpaidWRclr2lDq5GqNdrVbUZC1Q/cLS57S6X2Njd5/DapOZ4WG6MnF64iYxlc2R5JFPS66X3HeZm23auSTAQrVtT9mphWksox00BVh+gCEUaDTubxyxvLmNZ9jEzdYfNAgPFVI6odKzdV4LFxF8XcSepNdMvIjbSUZNwzKaFAt7rDz5HSsrdykWd0iN7dHX16MAtKjFHh4eUTyqkc8NYpkWh4eHWHaL02dm0IwqLSegVK6xurqsNt7e3l5FCRW6p9i1PHs9S1J06J1f3pGO9/sdp+mJircvIjVBAcdroRmyBgyge3GKmzrrtw8p7B4yksrQnYrQqJbYXKhyajLKD967wMWpLWIxEaLaoSypSyvN9pEAjBaHhQb57CxGtIv1zT2Wl5cVZTqfy5CIiaVSi+7upKJ3j44OkUzpVKTSvrHBT358U9EW3333HRLJKLV6RdnU7B9sqrmeTMbpH+hmfHyMgcE+DKuKLxRgL8v8/RU+/NUnWGaUs+dOMT4xSE+/KGILfVtEz0R1vUWsXYxSVFjZY9Rl1HAceQJ1trd31TudTtPf38+hPsDvPrvNz/7mU9aXtpidOsn/+j//Ka++flL1rdNaIhKN4jdEPVsjEkuCEwFbbNJaeKbFzm6T+YebPJh/pGy6Zib7KG0dsLq0RT46SmCLJViJcy9MMT3ajal7RCjjOw1MWUsE3ChKoqwOUgkXqmGDFjExqyLwYkQ8F0M825s1iKap11x+t2ny0dU7/PjjbSaiSd56/WXOnRsik8rRbLR48KTOg6VHbO7v8Ob3Z7j8ysu4jRof/egzVp8s8+aFV7j42jCbW2tcu72ElYjy7h+9x+BMmcJhg4UHy9z+tM7K6mNGx/vojsYplVvsHEWZW9tgfWeLiVNJZqYnVZLdqfawtLLNnbnHpPsTvPLKi4yLUnf/AJvrm1y/8pny3z139qyqcIkok6zzY5Nj5PI5KvUq7//tLykc7nH27BTnL4wpauz25iK1SplELEZXNkZG9iER0QsOcSU5ocfwHLHFstGNFOtrezy4/5CBwRGGRwdIpOI4bolKrUjhaJ+xdI1ILIKVMPH0PpotnWq1i53tRRynxttva1w630cyVidlGHh6E09Uyw3pj2+L9LndKkHnuKL7IDlAk0Khl9s39vj86gZ/fc1gfXWXVk3Hci1yuThvf/cEr16OMj6eZWpyn3i8QhCUiFg+MdPC8GXOivm4S2DWcA1pB4niOSf46BcV/uK/3CCVGGJqZoh4ysSKxalUKkqEzm22lLBj1I5Qr0sbQ4BlaERMS3kSS2uExD8H5TK1cotELEFXtlslVgWEC+tB07P09g5TKqeZmLjAW299n8xgL6lkSvVZy/om8YYCfF9TJX6+6vQfRIz9B3cSX3dvn7e/v9Of31FTLxQKXLt2jZtXP8YsL3I64jHZ280JzWG7fMTqzhaf1RyqAXSPjfHdyXGGM2kG8fAzhzRadRxi6LEuGg6sbFXY3jpgZ/uAwuYOuufRm83Qn02RiEeIx6Q40CKdTJCwLaVxsbu7y+ONXRwjRrZ3iCMyqpLeNzJJ9pUfcP7iJfL5vHqmpKXlwYMHSuldzl1i1KGhIfXuETZWPK7E6jpCekqo7ynC+eqE05d/fnzflokkAncSM8zNzXH16lU2CjVyU+eZmJkmm8upopm4l9jRKJ6wcaTqImuSF9ogyn97ZuU55+SXXVme89d/r49/C8LV/W0r2wsuOCwV0P7P+6vtHGYnKG1Xw0WMpq1uqaqAAk498bCL0WhYNBoForZJJhXBMhyclli6CBB9ZueiEKhIp1ghhUtlkNuVUoFOhhlRqrsCUDQzqgKmWtNVFQrVFxd4RC2TuPQMiviK77Wzrh1hg2PhqmbhCVDVQxCtarxBQFREglyxBTPwojEFfvcdeZAFlmjEHJ9kxCIRsQjchqLaIVX3NlCSqq/lCeDWaJguPpaqvgqgkYqlEfjEBP6IcJEAOjOF42kctnRqkk00dbKGS8wMfQ+Vv66qHitorxIXVtDCamfYq2Y76BK7C6lKB+KJ6BHxNPKFEwAAIABJREFU68rqQ/r0KmZMWe/s1j3clq/6uTK6Q9yUQxfQIOcmjACp9cpx+ur6RaSio7JuBo5uKtDnaCI2JVfCI6a1VKJFEi9NPUm95VKo+TSCgFg8TldUIyJVf7cZQkndlFrvl8YQP1W5fF8zhgStYssCtKw0LQ/KTai6JrFYhLwtYKGC16qhax6+LhBVxG2iKulhBqhgVO6PSiJ0zkOJXgic9rD8hhLREqJcLUjTcAKqroXvlohHLdKWh+HVCMRmSJRdraiqRPtBpO3P6mMrMBSmclrHxtA0yRD7agzpx5F+WRmjrsYwcRoF0okoOVsSOHV8p6lYEp4RVfPGkUpXO5VjCnU28NT9b+kRFWw7KpMegi/dbWBFbZWQKTR0qo6vft9yGqRiUdJCTXKayoNSN0U9VIC2/Kmr+Sr/Mz3JSAg9rImH+FOGPsXCWpGzM72mythakQgHjk6h2sSzYpyuS3LnD7cSrljmxzaOzt81WXc6ILzjE67YNmFyxtSaVMsF1lc+Y2npDnv7a/TMHCoQLtTjliOV8gJHhRqZdL8a5ODgAMt2mD05RTTu4niBqo7t7+8rACliNNIXrh4bhRhDCvrxV1gR+vuvrwPhKt3pSwG8HNI2NY2I14PmxTha83l4ZYnd9S2mursYH8xjaAHLT9bpijf53ncv8OpJg1xW+pdLHNRbFMoNlnakUh0Qj2cZHjnFwNA4+wcFbt++y8b6mqp+dOXT9HTnGB8bYmysRyW9ojGNRkPo97v86L/eVDT8sbExTEsjEhEP5Ab1epneXgHfwwyPDpLLZYlEhElQp9Gs0KxFWV3e4+aN+wqsTp8YZ2pqmO6+GJqAWJUY1BUIj6ryspx1eC3DICdMsgl1eWfngAOxqUpnFDvBSYzz64+v8Z//0895OLfG+Ogg/9N/+D6XXzut+o/j0QK+CKT5PoYWC5XyxdPcKuIHDVpGhKMj8XY95NYt8cH2OXtqCCo1ttf3SFsDFFv7VGolJsZ6GR3MEY8axM06eK1w/e2AcPWnZBFEQd+lRSRkt/gWlqwXYnFZK6Mn8wSBzVw5z+dzT/jZ50vYpTTnzpzm/Nl+cqmMEgJb3XS4OX+PJ6tLXP7+DK+/9ipuq8kvf3SF1cfLvHPhVS68Osj2zibXby+hRyO8+c7bnH5Zo1x0mH+wzNw1h53ddcbG++lLiOJ2k419k1tPlljd3GDyTIqRwX7qtQpHu3EePl7j/sIq6f44l148y8hQlu5cnp3tbe5cv03guMycOKEU9fcP9mm2mvQN9ZLvzlNt1Hh8f4lypcCFF2c4d3ZU+YhvrD2mUioRj8XozqbIZO12JbykEo8hpSCGoVn4Xozl5U3u319lYnqY4ZEBldzxqdFy6soDOUsM09YwYiL4lKDZgmo1ycHeMq5T5d23LC6dHyJpN0iotVvW1iaacdBmfUmyLqeYOX4gDCePpttiYzPKwv0yi4+qfLo8wOOHyxzs1MjH04yN9TM2YnHiRJ2JCWFzNOjK6ZimQ9TSVdJVc4W5pBZ/fLOGZwjLLorTnOI3v6zxl39xlVRqlKmZQeJJEzNuUy5XFLhwWw0FtONRO/RG7/CfZH23TAUWpGq4WyjSqLmkEim6c90KpEtf7pq0i1h5+vtH2No26eub5Z13fsDgiUnSqbTaDgUgyBh/T/zs2NL0LQj/vRDJP+sP/UOB8OMK64IharWaArX3bl6lvHSLXHWfoVyKC/kIruazd7jP5/tFtotltGSKMwP9TA0NMp0XccQDHM/BlZKVFqNYrrG4XmBlZYtarUU8Elde9srPXua/plFpVPGbVZWYyiZjiiZeq1U5qjvKNtOIpSmRUPH0yNQsw6+8x+yp0wqEiwWbxKrb29sKjEuSXEC3WB7KOxaVvUBayML99en7/yMID/f/UNVfEgALCwt89tlnPN7YQc8PMHVyloGhYYyYxP8WhmmpWE72w5AWKmyE8O8dd5fff5J9C8J//2v1/J/8xkr4/3Zl/itBuNxM5XvYLsEoAC6AVMRPkD6lOgQOmt8AT7K5PhFThf3tiaBISurvxZiAoxAUy3YVhpM+pmXTFOESqSJbUUwrggg86J5JRBc/zUAFDH6rgRk4WNIb0ibdhvTbZ6+aTMg2CPcVCJdKsk9EqNVNR3n+CQgXBaSSAM5MlkDkf4sVdM9V1ejAqeOLeEpURmlXKxUIF1ADTdPFk01eVS2F/hZ6o/vVggLCcr1qfjQEwNEsRiKKr2tYDaGD1sK366m+DiMiAk0dGn9LgVu5RlVDkhFSDdfaIFzo6C5ueZ9EMqke+EPPgIhNw0gQj6dUdUevHhA0K+i+gynVbTOCL56pAsLVcbpEgmbYEhAYuELdFR/FYyBca4mXsQDegIrY/OgWWiynPitCQbZTwauXCJwGtmmhR0LwenwMWzxbFYYQ5kF4HsfHMNwwQydzqRJEMSJRrGQ3LaIK/EecI9zangLhtqWreeHLGIF0GyqmiqL0h0G2iOVIMkGq7XI1ZW55+PWiogWZRgTH7CIwonhGilbjUM1R6e0J6kUlxqG8S6NJMCJtEB62BhwH4cfH0JR1lQfNsgLh0mvoWt34ehTHSNCs7mGbGjG5Dg0Zo/GFMTogXIC4CqrlOfCbtESYSZI4Wjj35O3WywqESz9ejTiBFcWIZ6jtbRM1DWzxvKlVFQiP2JrwtfCFzdDOxkq7gczdL4BwTUJ+SzEsFO29VVf03Gg8jqfug6lA+GvFhT9oEP51dHTN09GE8iuV8KcgXHHslfmoIaCrUWFv+zaPH99gde0hg2eKDAyIkqqL4zbZ3ytQOKwSs3MqySgbuGk7TEwMk86GjJ9mS2y2moqCHovH1BwRNlEItv8+Tf/rBI2+DoQLbVRYHtLL2qEpmq08ODblLVi6tkzlsMjFqQnOnZogFbf55YcfoDf3eOfyRV4/ncU2A5r1Q5a2D9grlNmtBkTivYyOTTIyOkMm10WtXmdpcYWV5SUcp8Wg9KoOilhalkzGUow8sf3y3DrFoyK/+fUG9+/P0WjUlSJ8b18XOWGnDPYpED480q/EtKRaXqtViCVQ/dXFw4CD/bqqLDabDgMD3UzPjJLvlufWewrCRXFeVNqlnSBMaEiFvE3+0y1cN6BwWKZe80ins8RjGbZrMX77yef85K9+w+OFdbpyOd59+xIvv3yS06cH6e+V3zlUqs/pRBeeK4mzAN8q0XJreGaUeiOmPJx/99vfErWaXDw3SkbT2d7Yx3JTHDUPaTp1smnxnE2QzyVJRoSWJwlqYZGFlXABdNJnrEC4JNQIPcW9wFCJWuWLW6ugJ7vATLLpjzK3uMkHt5Y5egJD/f28eH6Q3lxe7YEHRyZX795k7tE8r/7xNG+8flmpDb//wyssLzzhexcvc+G1QXb3trh5ZwXf1Hnl8mvMXvJp1jXuzy3y8BaUy4eMT/Rzor9PtVys7RncfPSEje1tTr3Yzcz0BNVKiaX5Bjdvz7PweI1kX5wXzswwPCC2V0l2d3Z5cHtOVWzHRkfVviS9+vLu6svR09dDuVbhYKeoEi+XvnOSM6eGaNQrrK0+Uq4DAsK7MgLCpbIrAWtZ8aW0CJhGAl2L4DRNFpfWmZ9fZ2JqSDEq4okYmiHPQkCzJdTtHLrlo9lNnMCk0fSp1xPs7y4qEP7emzaXzg2RjLaI63EkpvCEx2Tuqf1L0T49US6X5zkgMAIqcpwbJlvrGqVCjM83Rrl+9RaP5zeZGBritVdfJJ2qkEwsMzKS4uSsQ293VFX0ZRcVUUQTSfTrxyrhst/YNGrjfPxRgx/95WekUuNhJTwpIk22AuCyxggIj0Ztkok4yWQyDI5kj5Bv1ELf7iPxoz8s0Wr4ZNIZetogvFKtsrq2TjzRx9DQOPMLVeLxQd5778+YffE82WxW9YSLP7gUA77p9S0If/4g/Z/bb3wdCH/e4xQQ2wHiMn9kURLLskdzd1i8+gH1xXskjIDLoxkyuTT1Zp37R1UerYn7Q53eWIyZ8TEuTo+TzrXUg9fydYoVh/WNHZ6sH7C7WyASSdAjeieGhdMSnqismQHrO3vUywWFBfLpOOmkiKDKc9DiqOrg6RHcWBddfQNMnzrHidffY2hklEQioY5b6PdyDi0npOd3vO6fet63GcLPKP5h8UMB6v8GU6Tz869SrRdmypMnT7hy5Qo35x9SDEymT51i8sQM6e5eFRer5Kxhh+3mKqgWvNVpTXzeO/UtCH/eK/Y8n/9GEP5/fL7xJRAe0pUlIHhWCRfQFKhKeDmIUiGGJbDJNohFPGytRSB9l21P1VBwQCZE2Isq1e+OCqzq0W6DDAGuzZarQLhuRRQIl37qw5ZGXbOIW2DpAZbmkhBwrGsK1LTbNdvXIKzcxxy9DcID1d+sssBBQMoSyxlPgXDXjijgXfR9GlqEhh8QqTVImDoplYlu4fqeEHcVJUy1tfh6uxIOLdNRoFNAtvQ7h329Ql1uqZ4pqbbXfKl36zhWkpJgNR9SQY0oLWzNVVRuCaok2SCgS66L5Uv1NmQL1E2ptIe9thKMSaVdqpaGWw1BOD4Fz8TXTUqBTcsNyc0xr0xMc4jpARFT7H40VWWW+xBSnz2VyAgr4VINDXu2pRIuYwhx3BaxGElMiDVNEMERKraRpFARj2OTjNkk6jdVVV0UjeW7m+LH2AH6XxpDes+ltz4cQzq0A+LtPmDJqB84Yf+8YyZpuGI5Y5A2G0TcCobvELXDnuuWjKGq1GE10pLe4nZ7pit9aqqnWu6HzDMfW4Kydg92OZDv1ql6NoFfVpXwbMQj6tXEtFUtyI4v1TgB8sIKEKAlAFmCHwFfOjKGAH2hkQgIlzGiqgkunN9HQYK6o6tqe9xyiNs6Sa2F1izjOU0sRWeMKGsLldCQ1IRKELltloKnqmmKti799e3+Idv0VcJGlD/3WxYNoV1GYqSCOjHLICqMgkZDPXt2ROjyPm7g48pUVGrOwhoI1bYDzVFV9LAiaIS0Vg3ilkal3lLjFM0klRaqKn/Wuf8HDcK/0LN+bDXVpRIuSq9fBuHyGddD8+vgOxQLj5mfv8bDhTv0zmwxMjKkdAKkV/Fg/5BCoQx+XAFGoQVHoj49PXkl2KabEiCEwbEEtPLMiTe3BLiGiAg8fT1LNIoI0le9vg6EO7oAA1Fz1zBk3rQCjFKcVsWltFnD3auRScS5fG6Wk1ODqhr7f/34PymA9703LnN2YIiCVPT3j3iyeSAIh2hXjsHxXoZHBslkIgQi2qaJmmuggEBLLLnSGVJJ6c01MYSd0RTGiLSWiJ9xnb3txFPvWAFDAwN9SgticmpM2bNFY3I9OoFPg2jMUNTawoFD8ahJpdRSFYpMNqHo6HI9w0BPnnlLAWSphqo5L9dYr7ebWiRpJ739lur/Ddy0slsToHnl+jz35hZYfLxFqdhArnXfQJYzZ6d5+dVzyu99a2tLUXa7u/pJxqMkjRJGVETXWmAkcJtxdYy/ef+naH6Bly4O0ye99hu7NAoudVPUzk1MzaE7G6WvJ0fMEGaSVME7lXBp+VKrdSh4JbRCSSao9a2JEbRCPQxhsVgpAi3OVjDE/NIWv7r2hPk7tqIYv/3aBFMDfSoZUavaXJ27wZ2H97j0Ryf47ptvqRafv/nRVZbvL/Cn51/jwqtDHB7tc+vuKk3f4eJLLzJ7McB3Le7cXuDRHWHCtRgf62e2P0Ot4bNxYHH7ySK7B/u89N1JLl08S6V8xI1Pt/j4yg1W1ndJ9sc5fWqKc6fHyaezbG1ucevabdyGw/TklJrrh4V9pY8wONavPIK3d7e4/2STVqvKxYszTE33UauV2N5cpXxUIWpH1RxLJqXnX8T4pRLuYkR0DEt8fQ08R2dr+0CJzXV195LvEvVveaYl6RWKHxqe9Dl7aNLuIOum6+M1bA53F3BbFd57M8JL54ZJ2g62Jn3ZwpQy0Mydp/oq4ksu66mnOQRmi6Zbp1BMUiklaTUy/PRaht/99jMW7u9yajrDD/7kTcZHRKzxIdmszlB/jXQiFmqZtEwFxiOW3G2DQBeBtiauCLQFNpXyCFd+U+dvfvwZqdwYkyf6iSU0jGScYvEIofm6rRZxEXdLJonGpEIWELjtZ0O+VWKfmsdeoYZIAWVSGUVHN6RiWKmwvrlJV9c4E5OzXLu+iesm+ZM/+XecfeUVurq6VCVdkuem6PhI5P/V5JznFEt7nlD228/+U12Bf0gQrgBpG9DKHKw36mwsLzP/29/y+M6vKRV2ONXvM9aTJREx8Ooai2viNHDAkefT1dfD5MkTnB8fwLZMmo2GUi1fWVlhe/9IFRViyQxBNENDBER9AzuZJxLPsFvV2N1YYX93F82tEbUMIlbYfiHxWDSeIjswyonZU5w4+QJnLl0knRGBx3BfERCuClPHtAYUyG5b4akQUVi+HX2nYw/F84Lwjg6XCjVcl6WlJX73u99x7dYNditHDI3PcPL0WQbHT2Imu3ClWCCFsDbcF7tDiSkkBjFdWZue59UWuHqeX3nuz35LR1f39st09IVDIWiHQPb4KwThbXN5saXwVCGIpZLDo4MqWqtKdz7FcH+CjC3Ux7C/VQLYMAvU6TSGqLDBO+F/R6BAKBxqooe9y5oZfr7SCHi4X2Gr2iRuBYp61pu1SUuVXeigx470WHc5qUbYGiFvV/Xrhn3cAtgkGaxq8BGNph+wV2+xelCh1HTpNkQ5NEVfylKVH8lqC/6ViqIAGdPXMeX4pRBmSCVcapdh/7mMIVhMQJ8EfwpEySLhaOzWPJb2SrQCg6GkRm/KJhvTiSr9CqEXtoW+hBIs56UEtgJaYgPS6RqWHvr2W2vVsSJCzQ6o6CYND1akMrR9hBWxGcvbDGTjpIRiF7gKhItow/HjFAAbgvBAgVYByCKAIGOormChJss5WRY1U+ew5LK6V2Fzr0QqnWa6L0F3QkTT5D64SpBNAN3xMeRcQj6MtAaECYLjY0giQDKU8rGSHnlqdXRUcRV1daI3SldMzEQEcLvKkkH0AsJuzvCemqpQKL1zQkcP542A5LAPOsBwm2puSTVwr6GzW6izU5LrW6crl2Q4Z5OLSJArQFSC8/Cah9X0zhgSqsoKK1TycAw5j7bUXHitDFHG1diua+wc1NgptehJmeQzUXoTJnFdQJuAAg3fCJMr8h1P56Yf9rBLu4ArP29fq5DFEWBIa4FpUGu4LBU8dotVyq7GiR6bjFDeIwLEw8KpKWIWogciyQI9BODh/Be9BekZd3EVjyR8zlUOQan8OqqlQDQEHhWabByUaWgWw2z+wYPwL2Sg24ufAFZd9ZgKLTS8bqHCgNBPxdmthmVq1Ctr3L9/ldu3r5IceMzExAh2VERZ4KhQ5OioRK3iK8spoY3F4+IfHCWW8InIIqCWyXaFVjHIworBMz2VL1LSpcL3PCC8Kcdu6kSFzeLqOBWHYB8qhSruocNIupvZ6SnOT4+o5NvG+go/+s0VtFqFdy6/ynAsytbGFm6jRaHp0jPQx+DUGL3DGdXLbej18FoYmrKFEhAj9GdDEnJGqEKuCyujWQ/p4ng0Gk08P1SMFiq+4zTIZNNks2nl56ysppQ6vFwzYbJIldFRFfZiwaNwUKMlxRBNrLkj9A/kSaYN9XNRldVVpVuSaOJr4ygQHshxtsU8vUDYStJfa+O5WcqlGstPdrly5QZ7uwfoWhwrklBe3ZVGif7BHs6cmyWVi7O+sc7m1jY9PYOcPjnF1EBAOmeq+y3q1W49xtFBi/f/+od4zg6XXx7jxHCcve09CltlqrpBOpfBc2rK0q2/twvdrSgALmtQGKh2QHjYV6gLG6mdEPa1uhLnVI1GZkjHdDybfa+f+ScbfHjlAR9/IquYwb/7k/NcmJ4gZkrAGuPqvevceTjH2fcmefOdd1Qi+sf/9QpLcwv8+YXXOf/qIEelQ+7cW6PaqvPCubOcf9WGIMr1z++xeFco0wFjY31M5ET8y2d93+TGw4fsHx1y+d1ZvvPSeUrFQz75cJFPPrvBUblF91iOmRNjvPbSaYb6h1hZWuG3H/6OwAm4eO68StSsb66yv7/L2YsnmZia4MHCHL/6dEEB75OnRhgdy1JvVCke7lGt1LEtm3Qio1qXZOFrtUo4yktd5p2oDuuYRpRqraWE2QzTJpGM4ThNml5FgXHVnmGKYrpcS6mOhwJreitFrbhC4FZ57y146fwAyaio2MtuFCadNWPvSyBcxzc9HL+qgLPnD1KvZigXY/w/P4Eb12+yv1tgejzHa6+e49KLOfL5LSxLWop2iMizImuxE0XXpcos642pND4wHFVQ8P0IxaNBrn1c5+/+9jqp3DCTJ3qx4wFmIquq4IeFQ9xmk2QiQUaBCNFC8NVbNEOEYSPvYi1Qe67bRFHMc6mOW0OZ3f19BodmOXX6PB/9+hHlss6f/dn/wNlXXlW9sNJX3gFT34Lw50Yg/6J+4b8FIH/fk+nssZJgVkxaUxKkUNzbZ/veArdu/IKF+dskg00mulMM5tL0WUml8r+zW2ChcESTgPTIIK9MTpKIRWk16+xub6nebtFf0m1hqpiUiWPE06RELG1ggngqT6EZYenhA+YfzLG3sUJTWnkCn2QyoRTTe/sGGDtxijMvnGNoZJz+0SHVyhEmxj31Fg2ETnHq9z3vdoT61Xv2lyrlT5laEo9LL64isHhKa+XDDz/k2s3P2RXHle5hZk+fZer0SyS7h9U5+1ZMtSAqP3JN4ndBCB6WskJ9nte3IPx5rtbzfvab1dFlFqvXl9KaYRvd06BQUR48mC+53Ng8oFHcU5Yrp8e6FQgPQUNYgeuEl0opGUgKs7N91KFCukQcsslI1VXAVIhM5CeHRY97B2WWihWimsPYYB9jPXGSSlBcJGu+KKjUCVVT9bYSm4iKtdWhle6WCJ20z09aJhwf1o4a3F/d5qjhMJ5OM9HfxUBGvGpVviukOrfFvXRFT23Hy6qi+Ay8dgCbbOtPFxsR0vLhyXaT+2s7eIbFTE+C8b4k2ajYqLQxqgLhzwCZUBIlCpPqVUcZvZ0PUJu0ul7ta9QyddXnfPtJgYXFNZLpDBcmuxnrTRCTAdTGK/cvrOCGoK5NoQshq/qZ0kw/dgwhwVuUv3WahsZByeHq3Co7ByUGBga5ON1NX8pQSQOpxoTqcb/fGB2hsDBTF/qYNAydo4rDjYUttvcqDA0Ncn4yQ7dk+GUMyfrI4Yo1SnuGhve0M5namhQheePZeUpFvH2fio7GylaD5b2yapsY6O1muj9Oxpbgpz2GVLSFdvSFa9UB4arZ/AtAP5y/UgFT+urs1AOW1kqs7Jboiun09+YZ74kqkbywDaOjth8mJJ7OG0Wrl5eAvTC9JMfQwWdSWRU+rwgSLuy6LG3tKVXic8NpevIZ+kRFvv0AKJmc0ChAgXAlGii/LkNIhVaXJFG7mtoG6Op35BhMSXTA56tlHq1v0zSixPXiHzYIbyv4dtaqzqJq+KJ2LZWophJl8xUIFwZEu0Lu1LBt6f3fZu7eVT7//BPMzB2mpscUMIzYQt0VQZcShcO6emxTqQzJlADAQAm02fGITOl2/5cAT1/99zN1204F/Jgwm2Z/9YbeRu0dyp86nyCg0QHh2GgtjcZRA3e7QaNUJ6enuDQzw8XzZxnpSrGyOM9nVz7hdwsHeOUil1+8QLcu9O99cpkssa4cI+OjDEwME0v5OF6DIDhSDgnCbPJFM0O3METnwpMEozA4RJXWIBD7MfXwC725QcvLEk8IQ0C8sh0sS6ymhObaUiBcKPnKHkeSgyoQclVVolKC3Z0irgOxmE0sbpLLJ4ilDdxGsy1Ga6mkri4VSmFnqURhWAmXhIpoIuhaDNeJUq8mWF7a4NpnD1h7sqxsYTLZPtKZPEelMhs720TiEXoHejFjNusbm9xfeKSCtrfeeJmp/iq9/UniCbGjidEqRyjsNbl3/WO81jbvvjmlLK4qB0X2Nw7Zrrfo6e3DaVbIp6P09vXgVUTky8dQ/uWi9C0gPExgqxYjXyiHArzFI7yqzkexJ6JxWp5N07Mpun08Xtrg15/e5a9/XlVifP/Lf/c6r505pfoiW3Wbz+5e5+aDO5x+b4K33nsPLIsf/sWnLN6d599efENVwouVggLhIox28vQpzr0izKMYn125xeIdnWjUYGS0h9MDaeoNn+UduHLvLjuHe7z+3iyvfOcipWKBT3/9hM9v3CPQY4ycHGRspI9zp0eZnpjh8cPH/Oxv30f3NF5/7XVFnX70ZJ69/R3eeOtlZk/N8Nm1T/nx+3OUygUmp3oZGBKP7Ab1aolG3SFi2SSjwmIQ1oNDvSEMDFexF4QJIdcuHkujGRblSlWx4CK2KKNXqDSOnrZ7NCUJawSYZgtLy2BgYzl5NGcHnSbfe8vl0vlukrEqtuqwa1fCFQhXqWXw4mGS2IZ6/VAJFVuRScrFJFsbHv/xhwHLi4tYhlS9bYaGMrz+eg+zs3K8ZYxgVfHULMV+yoJ4LHsSyFgEynDbRXRlBYQXDvv4/NMaP/3JbdL5fiZP9GDHfYx4jwLhojvhNhuqVzWbyYQgXBYfYU0oT29D/dth2VUJY7epkYwnSCdSuE6TckWsFY8YG3+Bc+df4v1fzHF46PFv/+3/yAsvv6pEqMQhpQPCO32wX7UofUtHf94Q/Z/f5/+hQHjnzETLSMTZRE9AaOmNah1np8jNWx/w6ZWPKO/eZiwdYXqgh5OxNI26y1GhwtXtXdYO9mll01zsHyEVj+O7TUqFfRr1GqlshoYv87pKLZqnf/wE0+e+Q9/kaQXCG36axYf3uXf3NmuLC9SLBVVRbDYqKqYdHRtn9sw5Zk+eIpfrQouERUQB3hJQdo65o4HQ2Wc7fwotXZghX/X6b13DL9PRZf8XllenL1wq4R988AHXb33OYWkfK9nDzOwLnLzwOvnBadVC6SoQ7qk2Wl9rtEG4+y0I/2f2SH0jCG8F+1+veWUgAAAgAElEQVTZEx4aPoXiNkabHtf0mizuNZhbPsAtHzI5PMDscB/5RNv6yD+u7CvS+SGqaapKyJeF2SSkkO+W6q6MFVqVHdQrPFkvs7lbJUaTqZEBRntzpO02jf3pGAItJasW1ibl/0Irk2OW7w1leEQMLaRXiyK5WCVIPXS5vMvd9UMO6h4j8Qgzw/0MJGIktFBUTL5BjkleqrLTPn+dhhA91FG7bZq36u1FMlDKPI0mSUVzebR/yNzmIWUnYDof4dRwN90RgwgNVa1QIkFP7apCsys5ZgkVw2sR6maHtWb5eaP9N6ghVPcWd1e3Wdw4UH3V50fzzPTlSaq+MtnIQ5V1oep0eA4durbY58hRhyZuMkZYe++MIUdSIcmBU+Hm4gZbu2VsO8bl2VHGMjEM6sSeXmWh5z8bIxTeE/Dw9WPI9ZO7eUScvWqJm0/WOCw26e/r48xwl7oncqciOG0Js5CW/pRNgQTY4SjheYQ/kfMIyZxhX53c6+0gzurWHo+3DvH9KkP93Zzq7aLXlpmnpNDUb8hbKsKh1rqMFt5TAWCdMUKl+WdjSNuBsrxr6Txa2WDzqEGX4XFiYozRXIoo9faslm7C8J6G1P3OnZEcb1swSv1cde89nQuhzVHY3nC/6LKwsslB3ed0V8DUyBi9dhJbbOXUPJVKdzsj2lYbkHqape5s2M8YyhrKGckM7NjuSYuFfAtc26mwsL5DlQiDTvAHDcK/rif874Pw0OJNAJLbFDqMq+hsvnvE+tojlpYeUnM+o9Eqk+9K0j+YpNlqUCwesr62pXrCo9EIuXycZErEoSrYsagSwpMe8k7Lj1BzJbCVil3n36Ry1RF7cY85SX7d/nLcBkcsXzAtkn4ct9yiulsk2CphazoXZ2Z46QWxV+mhWWtw8/p1Pvjgl1xf6MemzNhAlpkhh8GhPCdPDTN9dkpRojxTrCDDNgY1K80IWqNJoy4KzhYR6VMTKr9KfIZinopNZQhID49axHeevZ6J0EkSotOm1GEIKIVwZU2o0ajplEoNmg0RhjJIpmzsqHx5+zlVGSgBYgaGEcdx6kokTxgNhhVR7J4gSNBsatQbFstPKnz88WfcvbtMv22QjkeVFogeEXaLT92HcrVJ05UWEZsH8w95tLjLyHgPb77xImeGq0RjTWxbJ2VnCBpRDrYr7G084sRklrNncowMWDh1h/Jhjc1SXR1DOiHAxw7FsyQ55jnq3WH2yLwMiT4amivHLAkGt90jHEG3LI6aEVqexfL6AfncpEo8zN17xH/5O7G8s/jO2QFOj03S19VDq5Xj2v3bXL9/h9NvjfLmu2+rQPNvfniFJ3fm+bMLb/Pi60OqJ3z+4Q71VpOTp07xwssGmh/j049v8OS2RiplMzHRz1SXSa3usV9Lce3BAx48XuDdPz3D6699h4P9HT782T0WV7aIxDJEeyymJ4e4cGaU4f4xVpdW+dlff4Bb93nj9e+SSSeZX7jH9u4mb7z3Ei+cPcW161f4q1/u8vjJAoPDaUbHMzSboixfwNRtoraIK4mWTFNVjaJqLsRUVbtUrFCtVjHNCMmUePYmlKBamGOVFjtXJXU836Vgbqn+Ua/p4Zf6adUMiusJGkernJ6d4N/8ucvZFywy6SK2WVKFAmHJGeahmtOSvPSaSWXdJ/dVllYRjWp6w5SOkqyvOPz4/SxLi4/p7c4RtffJ5UzefruHEyek37pFPLqOL+JPAk6CLJoRWhoFgXhehFGIsiLybZzWGL/51T4//9k9UtkUY1NZsl0mTbdPtYIICBfNAtlDbdtWz5tQbqUdxNQNVcWWfyvVNJbXD4nZKfp6eonbUe7P3VFqzEMjw7zy6rvE4ml+/v4cLScWgvDvXCaXy6lk2FM6+tf0u8rU/RaE/zNDAP8Eh/N1gPNrLdhEA6PisbH9iLkHd7h65a/xd5Y4OdzDS1Fxr4kjPYI3DkssrK/zpFol2ogoMcFMKkYuk1DaB2KRuLS5g53KMvbi65y59CoTZ17EyPSpNjBbt5UH+N7ODntb6xzt71KrlJQGSlc+p7RcxCFDmJ5mVOKgZ0rnx/u8j1/C0Ersa3oxjn3QcZ2n+3cnOa4cC4QNcKxn/HglXCrgHQG7+fl5fvWrX3Hj1ufsFnaIZnoZnzzBxOyL5AcmiUQTRDJdmCKUaOi40ipqGcQSUcqFyhf61+U7Zb2UZNzX6cs8r/L980+rb+noYQzULoB21NFbQfFYc08HroWZeAnp1cbTDoSarsOj/SZ3Vg/wSgcKhJ8c6aEnJkqEUlV85q0s/dGyWwmwaKmq8leAcKkCSB9f2ImrPnFQq/Fwo8LankhRNZlWIDxFNqLCOiVk06mrB0Ija5frJXEcZoO+DMJDkC70b1G5liNcLh1wZ/1IAZqRuMXscD/9CYuULh6gsg2G4E9+T+CKvMMrIgrTHRDe8d8WqNwB4dAkptTeH+0Vmds8ouzAdN7klPiER3SRWGmbhoWJhxAUhXA4NP2QsY8D5BCO64FU5kLLrxoxSq7L3dVdHm8eKpG3C6MZZvtyJDX57doXQHi4MYYWXmGAKyA2HEP+7PRaa0L8aVO/S0Q5aDW4tbTB5m4F247z+uwg45moAqgxdZzyrSEI/+IYSjJN8RbCMcz2OcjdaipathxJgSh71So32iC8r6+Ps0M5RhIWUcS2LbwPHVutcAz5xjDZ0+6qbVMgnrpkK4Apc0rA604QYWXrkEdbBQK/ymBfN6f78vR1QLj4r6v7YCq7Nrn7AsJ1BUvDNExYQQ7ncuc+yRghCDdYbMKjlS02iw26dQHho4zlE0RptkG4r5I2nXTKF0F46N8t3xOekyQTwvsk1RZJRcg4c0cCwsUn3OeFLo/JkVH6ojHsNp1VjlKCtjBxFgJtBcJlsxMQLtnS9hiq3/QYCHcVCNe5ulNlYW2HimYz4tT/1YJwAeK+0JhVJdwJmTqBhuto+E4oEKlTo3C4yfb2GpvbH3JQ2EI3XbJ5TVXeIhHps6yqqnizWROLUnL5NMmUhmWLqqpUf1186ZURLNmmi3aYOE/5ROov4fjP81KuBaLFUIXafhm/3KQXi6GeHi6dnGWkv08tBSIcdu3zW3zyyRU+vZEgl3B48YUJ3ngpzfSJIcYnu4hkzBCE6Lpi8ojIkwiTSXJSBAs8EdYU2rvoN4i7hSe97uJ3HYYa8qcAAAFCrqJUd15fBuHh558K08me0ra6bDVNalVH0fvl+kqvuPT0ikVYeH2EWiAWLRquorSECQD5Zzk2qVg6bpxGE1ZWDvjowzvcuH6HIIgznU+QtC3MqAhBytPpKY/uRgv13i85zN1/yNpmiRMn+3jru5eYyOxh23VVcbfF0aBpUzxokEvoDA1GmRiL0JfXxQKcRsVnpyK0fJ1ENEoiKq1PZmj1qEBXuJIpYVsFwkMaWuCZbQp6eA1dw1YUxKqWZ23zkJt3xA6tm4G+AbVHf36/qhSuc/EWJ4anmBgdp1bv4rO529x6+ICzb43y1rtvolkaP/3hpzy+u8B7py9z8bUhRUe/P79Jo9Vk5uRJzr1iKW/2T393Q1XCxUt3YryPyW6Tat1lr5rk+sICT1YWeetPTvLqyxc5PNzjo5/Pqcq8GU2R6o8xMz3KC7P9DPWNsrK0yvt/8yvceqBAeDqVYP7hHNu767zx7iVeOHua67eu8p/+apmV1SeMT3UxMZ3D8xo0HRETk/5ouUCSwAqprZl0gkw2hhVpcVQoqYqu5J/EDz4Wi5PtzmKYuqKYmoqqFzLqytaRmmZO3aO6k2d1cZ9Hn9dolbc5/8Is//6/N7n4YpJstoJB4alrgWkVwmp64OO1UirpJDen1U6B+tokW+tw7/YeH3zaxdraCql4DEPfobvb5o++N8iFC5BKi+r+hmKKuE6LiJ9Wz0fou5xUQXUg/y3OHH6Ew4MuPvltgQ9+cYdMV57xafHyNmnU8xSOCuzs7Kgdpr+vn7hK8omDTY1WvRGKP0Zjqgf/qApLqwfEoyl6u3tIxuIKhEsVfPrENC+9/Da2neSnP79Ds2nz53/+Hzjz0mXyubxqEfkWhD/PKvyv57PfpKYuc+bLLxVZNyUptM/K2jLXPvspBwu3yJgeZzSHnkyGtG2z3HJ5uL7B48MjNpcL6pnuymVUC5OwYQ7LZSqOz8jkCU6//h6TJ8/RMzIF0YxiVomQryS5Wq2msmZ0m3WViIsYGnbUVs9KxI60Pb2l7CGFvXCv/f8Lwr98zp2+8o7X+lcJs3WulcQNoiIvdPSbd6+zX94hkszR1z9E99Ak8Ww/umkTSeXJ5rtIZzJPAbasdUqpsl1SDKv24dEoC7Wv9BB/9pl/vFn7LQiXa/sVILz1TP2nDTw7PZAKhAtrXKkti6Kvx/1Cixvrh3ilfaaGBjg1nGdAxHQEHKmHrf3AiaJ1G4RLr+2zKmYI1AXSSLBmSDY6lCYJQXilydx2jeWDBvGgzvRIP+M9MbrlOVGKzhJ0tYG1KJW3KdqWiJAJdUvouE8BfyhxIzGN74nImPwMlotlbm+U2KsHjMVNZod6GUjqpAWEqyCoUwmXpcJEVz7B8veWUkUPK+HhK6zHh4FgWAm3aAkI361xd7NM2dGYyeucGumixxbV7JoKwENgGYLXUN6rrejeBvrPqqbtnm2/RdD23a5qBiUH7q4c8HDrCD0S48XRBLP9WVKiMB6U0dqq5WEfcHikksQI708IwttO6mFPuKI1yxhhj/cRBgctj5uLW2zsCgU3zndnu5nI2grAJWgoJV8Z54tjfBHof9UYEszLp/Y1U9GrpRK+X2rS39unqNajCoRLr730dYYzR0TewpdcOQHO4Zk8UwkQXf5ORV/CaIHqBtt+6CW5sCU0pHYlvC/DgAAlgb8qcRSK6jlP+3TlXnQq4XKvOkoEQpNv29+JmI8C+gaLDZ+HK7uslxr04jEjILzLUmwBU3l2d0B4KCLXSbqYklhRnvDhMyCvEEB3hAw9pY7sYDJXcJlf2WO/Di90NZgaGaYvZmHL8ynUXTXvpRYeLu0hCBc9A+kJD637lNhfe85Kv71iXgSuqvQ1MbiyXWdhfZeKFmXC2f1XCcJNT7x6TTyzGoJwzW3jX7G30nGakk3WiVoerlOmVi2ysvQJW9tLFIpbtPwt6VIgl4+RySYVDbZU3kfTm6QzCbJ5sQpKhj2mvk+zKd7iIWVbqHpSxRIaqbylAtrJTn9dT9rxDfWLKqvSp63T2q1S3S2Q0iK8ODrEyekJJge6sUyhuJZ49GiXuQdrLC6uMXc/SW/W46WLU7zzRorxiS6SaRfH6sxTE8u3lFiNsr4TlwZBuZZs+EILdyiVKqqSHE+miAi1r72eSpJWzsH3JUHYeR0D4Z1SueqPfha0qTYoISA4EWUvJjoPllCJTZnnYv/X3g9EUdyXa6fRdFpKJ0MJSWm2srsU28hSxWR9fY8rn93j5+9/wvZ2mcmpKc4NZJU4pxFx0CKydjg0RGDTi1Bv6uzst3gsImSHBUan+rn8nXO8Mg6xuCi8VwjcllKdb1Y8hvtFNMwhl22RFI9aSRQ7MQp16U0X32Yd2zCwlI2g9LELhgvPOQThkkgOxTsVK8bzFH3T0G2qfpSao7PdyHB/fpnrt+YxHJezp09x6ewZan6EO3fvUNhfIWbkGOgfwdenufX4EfeePOLSu2O88+6b6tr98q8+5dG9h1wcOc/FVwdxvCZ3761TbzU4MXuCC69GFa3/ShuEp9MxBcLHug0FwndKUW4/ecLm3javvTvJixfPUDo64Ne/eMD8wyX0SILu0RxnTk1yYiJLX5f0hK/yy5/8FpHTeP21N0glxc5sjs3tNV576wLnLpzhzr3r/Me/XGR7Z43Z0wOcOJWXhmkCrSokFCUOK8kwaQ+JxxPk83K9hca/q8TFpBIud1DuvTxLXX3dqjokoFQ9Q2o++hw5VaQDzAiiVHd6uXP9Mbc+KlI93ObE1Bjv/rHL2QsJunsdYnZNiZ3apsy9QhjsSmzjSj+1jiY+205dtV9oxgwP5yt89MsHfHw7xVHhUAlz4m3T2xvn+388ymuXE2RzOsn4hhIHFQcY048ru0zpwPK9ZBg7SdJdBDv9CDvbGa58fMiHv7pOpquHkckEySzYxrDSV9jc3FAtgVLZS4p3ccRQdlDNmlib6iTafsaHJZ8nK3vE7SR9vb0KhD+4f1ddu3MXzvLipe9imFH+9u9u0GhEFAg/fel1ctmcAuFSqVPCbN9Wwv/xsMq/wG/+JhD+lRVWWftkPTd15Y5w59YnPPzsQw7Xlxhv7THUnWO0J0fLjrK2s8fDrT1uP9pTCdVMJkMsmVRaEMV6k1i2mxdffo2X3/0BvUOjmLGs0iOSOCsiD/nTV3szUZpFksBt94aqsFKobq6ykj0mzPKVgPWbKuFPr4Mwb6US3mbpyhr+5Qr0l0H48etULBa5d+8eH330EXOP71Dy94nEUiRTaSLJNL4RU8JsZixNV1c/+Vw3sWiamB3n/2XvPZ/jOrM0z1/mzXvTJ4CE95YAvackyktltrTd1dVmuqe3dzZiv2zMl439m/bDxu7MdER3V/VUqaykkkQZSvQEARKE90B6n9dunPdmkpSKKtPVNV3VxVQgRJBA3rz2Pc85j4mEY8S6h9T25D2FUi+fuZ1n/vSJ92/W5P+XXaLPQPhTQbjXfCLr6wk43hoJq2uzjX/cJlyreFzZL+AWM8wMD3J8OMGwJH8pJ/HHp0ZpmVrUukh7qPjk+yvEIWKl1slvgeliyeZqxmWhaJKkxsxoL5O9AfpCPhgVPbIfhSeu2+1pKCSktvPHvUobq961LRhv1XWemOMGYCPT4PpOncMmjEWCHBvuYCgOhoo492Nt/J1ujSaefJ8WWaC9K48u3dYfpC4Vq7sHO01u75iUrCCzaZcTo0n6REKmMssfU+i/cDGrU9EChS3A1MKdbXSmvrV1KDcEhFdY3CkSDAsIjzE7KK69MoQW96JWXnvrIfCFB5GK2Wq51z9Gs/7xav1a1YBsxePaSpadg4aiAb56LM14OoAu3kky0VIDmxZA/cI9LBfNr9gGUDTgoOhw7eGe0p8Lle7scJThJAqEP+p0tJFjextKGO7/5aNLqmWe92g/W6fuwIW1XYcHezIJrzDU38uJwTi94ZbBW2uQpt6vdcp9pNpiXKi4oNarfR20r63WtbZW83iwUWSr3KTftZmdGma8R5ohX3iePzqVj6/N1jbkGH75Gah2TLTcUowFuJ1xWVwvk6kHONNdY3p8gD5JVnvCb6H9Hkof3/6sLWn7k5fTow+irjdXIgjUXPzKjsXidpEyEYYDq3/UINzVxDXZwdVMZWIorRSZTFpNOVIBImExJPPpxJXMPpnsBpu7iyyvf0Amu6MM2I4eH/fdmIWZEqwoymwo3EQPdaOHUsoRXTJ+BTgENcnflgxSiUbx88J9EO5rvBXOfcqrvdCqq6U1cVC6TTOOWXUx94p4lRpj3T28dmqcmalx4oZLue6xtX3I/GKN9W2LpiXyjBr9PTpHJvs4Oxcm1RXBNPMEJFVC9t8zMFxdTadliCs0aE0sqo0InuNSLVXI5vPqnuzq6SKakKmCp3LAxd9AjLhotn0QvnhTPSpQvhh9oQzXhN7uOgZBmexr4i5v4XomrieyG2V6oKjobbdq0cZpmjhlh2iacao1oaAH2dmr8+GVT3n/yuesbx8QjyeZOXKEY90RYppHUC/iacLUMbE9A9uRZI0wtXqUfCFHJpchmghydHqEv3phkp4+8dZoYjezykTNtYNERY4erBEQ93RN9IJxNHqoWyV1PpV0pOXPIVdVSAsqTbjf7JG1zfUbZsp00iFoBgjJJJ80uVqSw6LLZ6seO7s59rNlzOwaE8N9vPXKBQZGXLZ31tnZ3eLBShXTChHpeoPlvQMWVjd49a1pvvnmS8RDFh//4GPuzy8zlJrh1HODhKM6t26v0zAbTE1PcfHFmJqEf/rRDVbvaHTIJHxygKEWCN/N6cxvrFOqlTn70ggnj81QrRZ5/6f3uH33PmgRRo8Ocu7MHJPDcboS/ayvbfLzH32M0wxy+YWXSEYjLK0usL27wfOvnODs+ZMsPLjNf3l7gXxhn1NnR5k90anYDkG95uvAHZuaaAXw/DiuZAw95OGYZZp2E0eZtIEuTCdDGBDS6Aj6U2aV8CLmaQ71RkoV3lFDp3oY5ubn91m542BWq3QmE4xMFhkcCtPXH6U73U86kaAzbKBHCr6PgYzY3IRqqBsxSa6oEAqLOdwEd29lefsHN/h8OaskGkYwouImO1IGb7wmDYu4ckdPxTNqcGE1m2hOFD1sKCPORj1MvWFi2sKLC2FZITbXDW5cr/LpJwv0iU/OTJJkl0dHLEk+50/Cpdnb399HLCr+EcLEKVOvVBUDQIyowpEIuaLN0uoe8WhSNb2T8QQL925Rq9e4cPE8Z86+CAGd//6Daz4I/7O/4fj5lxXw8Zto4mHgu0V/1evXoer+y4r4Z7/1+3oEfhkIf9pnFhaYafkxnrJsra9scPujnzF/4xMS5UUGOyNMD3Ux1NFFuVRlZ/uQ97bL5KsN3GBYxUJWak1sPcHU7HFee+MbvPDyaySSSdXIkmteTC8R0OJTslQkr8+XDGDa1qOpsPyranwLu0ZvD3u++kh/FQhvT7rbIFea1cJs8WVZAXXffKFp3rqH2j+vvFRazWiRh9y6dYv333+fh3t3sDozxBIiwRJmpE3Dktg0qbGjhLUUeihKLDRAT1c/felBwkOXlARFJCRCQ5dtyPeqdP1SvPPjPf1dA/FnIFzBmi/T0Z1HxmxfvOhUj6g1qAi0gLLT9LghIHyvgPckCI+odHBCIrxuvWRQoqbUgQAhq+1j/hjM+KZQck+0gZQ/Li+ULD7POCzmLZKBGkdGepnoDdKn+/FUmugNW3QKiY6Sy1C2GpPY8kcg3P8cj8zIpJAVjy/dnwVvZOtc361z0AgwHglwdLiToQREJNpMTSWkIPJv1kduVwqfS9HV1p8/vmD9d/X3Q5y0Rb65tNtQILzYBuEjKfqjoDmWoiU+Juh/8RYIqCm1j4Sl8PXxpoyCZFwtgAysUICSAuFl7u8WCRgxLoxFH4HwoNVU9Ev/N/2HyheWTDU98vPclee4ighsdQnlfAShogfIVD2ur2bY2W+oSfirx7qY6JLsaTkXLRDeckj/4jaU3esXthFQA3J/G17rnBf0AAclh+vLuz4I7+vnzHCUkWRAgfCgZHO1mghtNq7aj7autE3V9ccbXzCf8ycJAX8SvmepSbjQ0UUTfmIgQa8hlFr5mE9sQ0R1fhjFEyC8jcxbpYXvj/fIUFBA8mrd4/5GQU3CBzyZhAsID2CoWI72kXl8nftmbXIs5BhJdM4XjT186UZrYVDshyC3cg7318ocNgSEV5keG6Q/HkDMdNufp0X68A9Z24iv7S/3mEjQalC1rggx1tJDKqHgoz2Lha085UCUMW/tjx6EyyTcUSC89WARt2qhiajeoZgrKbt0wrZkBB+wvjnP1Rv/yOrafWJJh+MnJkh1xoknhKpQVbFLDkW0YBpDF5qtTT4vcWYFJedJJhPKLVw9YtQ2/egT9Wd1z/7iS8WnKLrZF7/cikE11yQgXgvJFGemp7k43UN3dwqNBpl8g+WVHa7dKrKf0Ul2DHDsSJjx4RR96Sh9qQpaVMMxiyoRQh4Kwp7RHQHhkqTgYUtckQBrzaBRr5PLFSiWS2i6Rk9fD6ku6Tp6KvNZmpsRw8Crf7l497tFXwXC5a6zJWbJMRTFXZzmBXw7bqN1TL4IwtXxClk0GgFKpRrZXJB8QTLHAzxczfHOex+wuLRFqivN5KQA6V5GQk0lfSGU993Ug5YycXOdKJYdJRjoVgBZYrwqtQydcZ1vnRrg6PEuFdXmOnll7BUUf42gxJZVsD2hMEvhFScU6Mf2Skp+IBWiMk0UAC7xN0r3L2vll0B4UGRcFl7NU4Z3rp1mK2uwtd/g3bs1QuEE6Z5hsqs3cBolvvbcMY6dMnCcJuVqhc9vHbC8Kv4O51nL5FnfO+Qbf3aUP/nma3RGPa7/9DMe3FvFcHo4dbGfdG8X12+sUG/UmJic4PlXkgS9qALhawLCU1GmJgcY6PYn4ZuHAR7sbivuzfFLfUxPDFGvlfngZwtcu3lXMRBmzk5w+bnTjPaJmVqa9dUtrvzsKo6p8fylyySiYZbX77O1vcbFl45y/sJpllbv8YMrq5QrOc6cH2PqaALHrRM0qopOLVMdcWcXSrg0dZTzvudhiFyiJUGQwXPI8IF3tVF9NNiyHUd5NAgQj4QncByTgGuy/bDCvTtrRJwp+rq6lZmZyT0CgQqxeIDOjkE6wlESQY1wrEDYCKkosSAJRWMNx6URZREyJHp0iMX5Aj9/b5HdpsvkxAwRLU45l6VRL3D8aAeXLnTS3W2QThWVwanVaBKww9ieQ73ZoFLWqFTq1Jo2phvCNIOsrYa4v+gyf3eTiZkJjhzvpqMbJNiy0agrXbgR0uhOp9VxEipuRRp85bICJGLYJvFlkngiIFzo6IMDA6TiCRYX71CrVtUk/PTZy3heiO+/fR3LivLnf/G3yghKMsWVUaJQfJ+B8N9XLPxv9rl+WVPmaaBPnoVNu4KupRC/k0bZZGPxOjevXqG88h4Rr8pgh85c/6BqQpayFX68U+LB+hbZYoOaG1LRrQOTJ3jh5dd56ZXXOX7qtJr2ijxKU5G10jBvKANduU99aWRbj/vEoWoBZQHiYVUD+q/255b/PwmefxkIf1IDr36nlSMu7yH3j8pKfwSD/LWwvR0By/L55Xcy2QzXrl1TEWVr2Xm0oSLpniTRWBTTa9AQLwlJfrJ17IZOvWITMDvpSvXSlx5CGxAzxR46OjrV+0utoeuGL9F6av+sVWf8Tq+gZyBcDu8vgPCGJ25D7deTwLJlzKYKTl8TLZpwocVe2ypAG4QPdTES8bOoFV+sDUh23ZIAACAASURBVPeU46uvC2+o3O5Hnt+P9OGy6Iirqcrdbt0c+WqVu7s2K1lL5WvPjvQx2RumV8avahsy5W1NkoMRVSDLDsgkXjJVBfiLWtcvm33Fs7wcRwx2fKLvWrHI57s19htBJqIBjg33MiyLbbCufkf6z76GV74Lt8KxAoS9mtJZCrA1H+lr5TufuiyfUMo5RUfPVLi1U6dohZiTSfhIF/1GgDhlpTGXnxeqsQ/RfLq//MlACvW2iZcUdr4mPCBU8YDQ4INU0SjZcGcjy8JeiaAR4+JojKP9CZK4ohhX+kwVy6YCxXxq4yOwhjjt+nR0KR6luSHUSKGjCyAUbbSUlRnL4dr6Ltv7YkAU4/XZNJOpkLIwS1FXmbYyCfjFbfjK9a/ahqO2EeCQEAd1k2srm2QELPT1c24oxXjMp6OLJ0DbdE32W86MUAmlUSEvn3jh67Vlf9t2drK3cv4sgmx6QdYPKiy26ej9PZzs7WBICik53iqWrU1Hl22IdlquksfGbP5+yBbkv7bJoBRqsg2NZVNA+AEbpQZDCoSLJrxFR1e/J9r29vXkm6L5Z7KpfAEsxAXZf8lnF4K/7w/gYKqEeZ1bRaGj5zisBznbXfTp6OEwMvOQq0l+x1eEtwkNsl1xR/fd66Up5r+/L32QvGH5SaGjN4MxGmh8eNhkcStDJRDjWGP7jxSEG2iujquVFR3dB+Fy5GQSLPeKv0g6MnWzxP3cImrHqTUPFQj/5Pp/Y/9gncGRKKPjHSQ7YsQS4s5dxrLrBEJlPCeNFuxUHfLDw0NFJ5U3TaWSdHZ2qP6ZWrBbX7KYO27lqcvjkyC8XQCoRTcborRfI2bB2SMzvHjqJBPdLa8Gp8x+zmZl7YBPbjTIFjsZHpnlhefWmJseJSoDxFqOkIzfZV+JPZo2iwxbOpri/2EHbAW4pTdZFHOoXI5Ko4IR0ekb6CHdk1KT3WqjKB01X5da8rvxj19+t+irzGKkYWlbop0Xd+cwQYkFtIXy3vQ14cK4UaZsYX8SLsdKq5DNNNna2md9E7IZk2o1yOLDLHfvLVCqNhidnFBgszOdpNvMoTkNHO1QdtwH96Kp8xLYZhTP7UQ3QpSrJfLFbTSnyZnuEC++NMrIaJqgJqZhEtsmjroNbK+GTUXRiOWJH/AGQcvjuhaeJfeePxUJS/NNXVvuL4Bwicish+q4FZF5hbAb/Tzc0VnerPLZWpj+oTFOnr3I5p132F6Z55XTY7xwWY6HPMMNFtZcbs2v8flSD4ube2QqDf7sL07w5996nd5EgHvvX+PBwhq1UpwT5/sYHhng8+vLCoSPjY9x+bUOBcKvtifhqRhTE4P0iyZcIhP3HFYO9tHCIebOdTIy1EOzUVUg/NPPbymJ0olLR3jlxfMM9YaI6V0KhH/87jVcM8RzF19QE9vVjftsbq1w/vIcFy6dYXX9Pj+5tkC1llcgfHzGUHpw9JJqvir3/EBQUc2lYG1IY6tpqGbCY1tKed766bnyf2EkyJdK2ZAmvpB/vGFsq0qzeciDu0tsrVc5e/RF5o4cp9mwOMzfJ58v0qg38Ox+gg2bYNUiGs8RiegYYQGjQl0FjDrRDg/N8KjWO1hZrnLrxjapmSQXz71AONTBzso+q8sPSKc8ThxL0J2O0J2qKuKdgHDXMjDtJtVGhUo5TLXeUKaArqzfXphCvocHi44yEhyZHGH8SIJEh0NHtKxuJWlOiMmaxJO5jq1kDhXRy5aLKupPQLQwbfJli6W1XeLRFEMCwhNJ7i/eUVr6o8fmOH3msmK3vf2jWzhOjL/4y79TIDyVSqlr9hEIf5YT/tTn8R/rX/4yEP60YyK1jSW1biNCs+4QCyUpZ7a5c/Nzbn/y/9DMb9ChVTnX209vKo1Wcfhersnn8/dZ280jts3RZBcXX36LV9/4BsdPnWF8uF9Ifaow9BU+NhjCKhJTRhmt+cMGNSxrQR1lHPrEB4y1sMOTVPFfF4TL1LvtbC7/393dVd/LGi1T6EQiQSQceQTov0xHfxKEH2YO+eyzz7hy5Qqr+RsERncZHEkriZs0im3BQfKyDdxGlGrRppGNE3DDxIwu7N43GB8fZ3h4WK2tYmQZFFmTMn982stPgPndvp6BcHXKfmES7jyhCX90EvyuiGj7BGipAikApuVwN+eDcLd02NKEdzIkJjlf0oQrPVNrGqlYy21TLWVC40MreX8pqgQw+YAqQK7c4OZhlaV8jbRtKtO0qe4Y3cpnwJ8e+lNRH3iJRlBNdAON1vRasph90zRl99Ya5wut0QoaSnu7mqtzc6fEYcNjIuYyN9LLYCJEKuBHW/k52v4nlqJO0VqUOZoU0zK19H241adQNaQfXis3VT2oK2O2xYMq8y1N+FyXaMJ76YtA1BH3Yx+EC821tdtqG74ztxRkPmBrO2lrsn213/52awFdacLvrhW5v5shGI5wbizF0YEkKXEuVlMimV7JdMCPgfMhq08FVTFYyvSnZdElWaSSae0JpNQIOBr1UIiDmstHmwfsHhQIhyO8MtvPVGeEkCdA3/LfUj6TOibt/ku7ESMjYz/CS46X35UUOoKldOfyMCwEDA5LNjcebnNYqSkq3ZnhFKMJH4Trj0z4WseqNVX283Jbm2xtQ/ZF9ThbFGuVyY3GjtfShO/lCVkNhvt7OTaYoD/iZ5EHBYSrZpFAYwHb/rF6vA3ZaMvpX645pQmX/RbzN9HPayzVXZY2fE14LwFmJ0eZ6A4SFzKhmkqLS4Fv4CPFaVsTHlT74TdI5Nz68ge/eST7IQuVaOGtgMbtnBizHSgfg9PdHjOjwwzEAoRbFFe/vSnv40etSfawAtzKeM7fYnu5UQuUtIxa03hLi2AGND7eFU34oaKjTzj7v38gXPSXokFWsWGyuPrxYTJxdAUctzRQcqVV63X2D/a5b8VU7IcYoAk1S55rMhFrU1T9bnWLquo6RAIekZY3gKIHt55MPonDd0kXyqssajKBsi0LrXZIsZxlY2uF+eUPMd0yU0fTpEdlIicMnIYffxcUTWkCTya7tpjGhJQ7eTFXpJiRSalDR1cH4WSYeDJGMCpRia6aoMZE7yxaYaF3awJE/D/rkiNgShdcJxJIEHCDmBUHbfsQo9pgYqyH82dPMDLcQ1iXhqqAWHi4tMfd+UWqNXmA6fT09HL5XCfprg70UBC3LgZXQjcPCrdX0c1t28OR+0xlMsvdIznNDcJGnNXVDR48eEh/3wCjI8OkUgl0RTWRn2oSEGq1MHlEQ9RaDR49/NTfPFkAPP6zq5VUU9ST6DgVUCla+hCeGNrJCqD5zBXVvBIH9FCEw4MY9+/fYWNzjezhAUYoqaaJS/drymBNosiGJvoVAI+mIFKzlPZabUfltQuY9RuMqmUlvgriXG+byr1eCiDLKnNqro8L504w2Weje1U0t0bQKfuNMPVsl0mpAYG4YkK4roltyrn3MxCEWu9PRjya6j6V/OoAWkSuU41GQ5zmOynka6ztGGTK4jKR5N5KRU3yv/aNb7K9cY+PPniP0cEuLs1VmRjtwtAOaTQ8trf3eedqkB98dI+9ksvlb13gr//yLUYH4mzdvc3Vq7fZ2/c4fnKWqalJPv74Cnh1Thyf5eXXTlAp1rjy4cdsLFVIxruYmTrO3ABkc0XuPchRci06e7rongnT3dfLYSbDZ59uM393AdN0OHlmgAsXzjA+kqYr3sPq8hpX3/tMYko4d+YciViEzd11VtcecuHVs5y7cIbdgy3e/vg+e/vrnLk0ztiUGAw2CRglBbJVTWLr6ELzDsfU81LOl/iB2K6lJB7SGPMvMb/4lmMZlEGCMivypSXNUknp9QvZKisLe3hOkPOnjnPi5CCaZtEwlygXcxQLWYo5m3LRpVp10VRjxSDopFTBKy832CTZJRN7h/WtBhsbEhlmknolwfnTz0M9xsbdAksLDwjWPSaGxNnZIJ4oYkRsNKEzabZysA1Y0qQ1cD1pMtWJJi3i8RSu28/N2za3b2+SrYRJpSMMj/fR0xtUzyHRnyYiBqlkgogYwOoB6rWKik4TVn4qGSMc1ilVGmxs7hE1OhkeHEYPhcnsH5LJZhmfmmL26DllzPbTn93D8WL8h7/+3zhy8pICEKp2aD9HW23ipxXtz+jov1so84f07r90Qi6DKPFqMm2lTHWadaqVMh/+6L+ycf8Wjdw2c2mDvnQXWrPOO5kkd5dW2djeJdnRxakzZzh34XkuPX+ZsYkJYsp80J80txvST+JKf3zSUlE+YU72ePQodVPLs6olrVW8WJ8s2hI+KTtSQioLtiVb1MSgU+L7Apg1R/lAiLHa4oM7VGpllaYyOj7L1MQMXZ1pgm3GpaKH+sAdT2jjUsLItBz29nf54Mp7fPLJz9gqraANNhid7iQa13GNEkG1toqiVyJVw2pNN8ue8oEwm01oPs/Q0CSjo8eIJ6cIyDoUTOAqLZQcIcEsvkeUjwNatdVTLq6vapD/ptehMGwcV+q3JgHXJuQ2mUmnmB7sJqE+iuADmfq6KspXaqavUOH9ppv+N//5XxpR5v0CCPfJsFKcyoUs+oqgXBUSNWY63G1Nwl1lzDbA0ZFOhmI+CNeeMGbzwUDrvVqG/goYPzJKEIqE5Mk+NmbzQXiT64dllgpVui0B4YNMd8dJG22hq0/b8wFwW9cs/+ZPqZVBkJrc+zD20fZcB0u0WRIplWv4xmwNl4mY44PwpE5SbjNpOCjw2m6VCSDyJ5PSQm9vQx2jNuW3BcLl9hYQLh7riwc15reLVCyY6xJ3dHGRh6gE3bao4k9uoz2ZVFj2EQj3Tb0E/OOarbzsoALhZTPAnbUiD/YOCBgCwjs4OpAiFRRZQAtYStdPUd99Gzjfss7DFm2loxEUJzuZ4GsOdlAKQxPNC6HZQZq6zkHF5cOtQ/YOcmry8PLcIFOdUUKuixzJNggXUO2fD5/K32ZD+MeqfQ20QbiYv0nmaguEF21uLu1wWKkqEH5KjNmSPgjXngDhfjPB73r44NV/+Q0AH0j5ANkH0b4Du8aOoqNXeLCbJ2Q2Genv5ehQnL6oD8IDohlqTcLbOdo+XfxLcXvyzqoh03pQCDiSsxPQeFj3jdm2Sw26A0FmJ0eYFBDuWQiGEUd/BbJbILzN0vjq/WjJNzw5L0HFTLiTk0n4HlkxZksHmRkbYjAGYVfMP9qH3AcNsmiotAL1neyfgEf5t/Z5kp9vnSfPUq7LAsI/3amzKMZsRBh1fw+N2QSEy0NchPAKhLfj5QSE+7meSsEg8TyNupoyLzbDNCV70xVX7bAymRQQLvpSMRhSTsdyfEQvKs8voU5bVRzLxWy7qsokVj0LZRInlFahOzdUBJAA/FB9h2pd9NCHbGUXCEUcpk/0khoSI0cTS6arahEUY6MoOMI7cAl5EpFkUy1UKRyWlC4zZGjEumKkBAxLR030rmKEaMVU1ruAbzMk15OwfhwMoriWh2ZF0M0IzZpo1Bt05PJMpTqYOzbM5NQwXd0x1XiQxbpRh6XFbR48WFLTRIl4GhjoY240QTwWQZcoIquhYpikYAiEBPS62EJBF0CjhQiI+3nAo9moE9KiLD9c5cGDZcZHxhkfH1PxMcL1kZ8hKBIcx6ddK8lSG4irG7p1/34VCBeKuOnHj7nCQhAZTVgZeqqGgiO5qsIAEZ24Q9N0uTsfYGNzkVq9qKj3Halemg2Pj97f4OHyOr0D4wyOpgnHdLRIg0gj4FuBtCUgqnErbISgakL4+nz5EoDuKeO3jYMtpkdSvHDpHGcnpQFSJmAXMZyiag5L484jrtYLOUsYTQUWXQHgMgkXKrp0aKRolCmNZ2HapjrXUigpQzc7QSYX5DBTptAYAH0QI9bLZzfW1bPom2+9haY1ee/dn1HIH3BxqsiFM9N0xA6VvEgKwWsLHfz9T2/wYKfK3OVjfOdP32R8JEVubUmB8PWtJnOzc0xMjvPRh++ih0yeu3SWy5dPk8vlufLBR6w/zJOMd3Nk6jQnhuDgIMet+T2aGvSPDJCa0Emm0+zu73PrRoYH95do1k3mjnVx9swJJicGSCe6WX24yufvf67YOWdOnaEjGWdzZ52l5ftcfO0C5y6e5SC3z39/f57t3VUfhE/L9SaGeSUlf1CFpx3GssQrIEgwKEaHHobcE9Ikl6JSYvRaLsDiW9DiBCnwLM9g+V5365gNj42VHEvzu+iaztmTM5w600M8LlT3baUntU35OZeK3FdVF7vei90MYtUSKmtbeRYIc0ILUqnVWN8UEJ4jm62T/laaYzOnqWdh5XqOrdVtYm6UZNjGCEGio0I85RERWVHYIWmkSMe6iUdihEISxVcl1tEgHk9gOd0sLOrcurXB7QdVZcAzNjVK74AkEjSp1YQRUFMUfXHfj4blXm8SoE4ioZNMRNG1AOVqg62dPSJaB0NDwyqdppgtcnB4yMjkBEeOnCUSS/HOOwtYTpT/8Nf/SYHwZCLpP19blNl2bvIzEP5vXt//Xn+ArwbhvlRSzMXEoNmSe1sWJ89l/up7LNz4hI3FW6TsDD2dKVI6/MN9j43dDKZjMzs7y9e+9jXOnb/AyOgY8WRSyXbEPFAB7ZY86+lO4I+dz3/h4H0JhMu/i2Fv3bWwxVw0ECLiCitW9EKySFig1/EcnVKpyu5Wls3NDbLZDLfnP6NcLinfirPnXub5515kZGSMkBrXi6xWajBZU+RbWcuCyvRU1syt7U3efe/HfPzpjzms7xKf0BmZSUk/HEfPE1CGQ1KzSGJJWBmkuk1PNd6azTp29gwdHf0MDByjp/8ssXgXttcC4arsF4wgmMDxjafV19P18P9qIFySlMQ06xkIb40NAuRKeRnAfnkS/gyEPwPhz0D4MxD+ewjClSGYPMS/CML9Rk9YddNNqYcNYe3UOcwcsNqIKrDsF4++Q6lQWiXLu93fbjuI2jJFa9ZwGmJq1VARP/V6laZZwRaA5DV8sOc6mGZNTYFlOhp3HGX0Um82KdTExTTIxFwfiT4w7TqW1iBkRJX7caUmgL+uplMhz8BsmNQrdZoVk6bZxHIaRDujJDuS6EmNoO6720csozX9drE0n2orfx8KhAkFdEKmjp13yB3kKeyVmNJCvH76DMdPjWGEAySShpoSFAtCd7VZX91nZ2dXObL39fcwOTlGp+Reh/xOvHKP9YRy6/Nz1KxZ2CLS9FIAx498Emf3Rt1ifX2L/b1DhgeGGR4aIhqVrGKpUgQ4CRj3AZSPb399EC6gyvdoEPODVtEiIEvzI9FsW8xnwgqYZQ5L7O7sc+vzu8rMS/arI53CccPs7Ob5+U8XyRdKDAyMMjAQJxAQCUeR8CNKou8m+0jD6BtQtOo0/zNLUWfaLhsHRQWmThw/wnPHOhjo0ojpEleWV1N5yaS2pFGi6PzSTJXmrtRNflCgGLIJM0Ia0Uo3qFx5NcSiomEJ60CjUk2wvlVW13S88ySh8CANU+f67TXlD/LGm28yOdHHB++/y4cf/IzZoQyvv3KOkd6K8ju1TJP1zCT/9O4dPl/YoWu2n6+9/jyTo11Yh/vcufOABw+yTI5PMDExzgfv/4RIxOPNN1/l3PkZ8tkCVz68wtpSnkQ8zczUaY4Nh9g/yPLZ9TWVNjI1O03XlI4Rj7Ozt8fd23nWVtZp1JuMT8c5eeIoR6aHSYWTCoTf/OQWhmcoEN6VSrG6sczCg3kuvnaOSy9cJFfK8k/vfsbWzipnnxtXdPSAGLMZVUzbUY0014qTyRbI50XvrBOPS0a9pe5via/TdWlw+Fp7aZr5rDmf0dQG5MlInFKhyfL9Qx7c2cF1XKbHhxgdjRCLiRFdjVgkQjQcIWp0EI56BEJVHFNXTTi7KdpykUXYOAGTchUqlSa7uwnuL0ojIsPoSyeYGpsit1dgY36ZeqXExGAnqZiYM7qkZMqdihCNRTD0MJFUg1SPTTLSr2LF5P4L6fLcilGp9LC+1sO1a6tc+ewQJ+gwe2yWocmK2rdivsj25h7VSpV4OE4kFFYNAonPEz14Z0eHyqavN4ts764T1mMMDw6p8NV8IaOelaNjY8zMXlAg/Cc/vYdpRvmrv/pPHDv7vKKj+008n1Hk932fKi79tTKUf6+R47MP9692BH6VVtxRGZLSRPeBqXwV9jZZuHWVzz98h72FawRdm3RC5ydLTUp1k3RPD5cvX+att97i5OkzRGIxJTMREK78lpTu+enXZnvHvgqcS2NfsRHlwd02mg4GqDuWkrtKA1o4WUHHI1izcLwmdadANpNjc3OTzfUN9ve3KVdEnrXLYSaPIelFF7/G1974FnNzJ9Cjcv/8Igj3pLaRtdZzWVtf4ac/e5sPrvyAspdj4HQHQ1NJgiEHM5gB3WmZvumEgmEl6xWGkazHEnlY2x0X60o6OicZm3iZnt5hLFecfKVxKT5EMrxpcQNU+pOsTU9yAh5fAs9A+G9/OzybhKuR6bNJ+LNJ+LNJeItM8Ic5Cf8lIFwC7SR4QAxDpVvcaJbZ2d1k1wxTLpWoVEWjK9MyoRU3FIh2pLvtyJ8bfpyPZIg2qhIerGitQjsWAzDHFX8DW4EBTZciVCjZLUo8LqlQFNOSuDGHbLGM6TRI96dI9Bg4no0dctCNmDIVMy0dL9hAE2MnT6NerdOo1tE8yb2WKb+HHtMwIobQHNS02xH5h9MG4R62rydQC7nQ0Q3NINAIUNktk9nLYJUtzvb18qcvvcL03ACNekm5qwslN5crUSw02d/NUyqXVUNhYKCXmZkpYqGqz/SQADXFpPBFDLYwTITtInIekZLI5MIBQ4pxzyOTybO3t49tOfT39CpDGKG+yiS8DcJ96puwiZ5GR28ZYD5a6x5PxX3Kr9YyTPMjydygOKMLe02AVi+aFqOQc1mY3+Thgwc0sw8ZHhtmamaKYDTG/aUtbt95yMZ6DV0z6O3uoy8dwrZqWFaGoBFQJl7y2YRS6E8mfOmBp7bhs20EwIlcSZoRuXqQcm6Hrs4E546kOXFkgMmRNG5zC0+Za9axAjL9FsaMTTyU8inRikEkhZ5v6if7IOBb07vU8TXtEPUmVOse2wcatYZOKtVNPDXLYcZieXmHaiPAyPAwFy9eYGS4i08/ucIPfvCPdETX+Pobl5geaaIHXSyzyU5xip9eXeGze9sYQylefOEs0xO9hCo1Fu49ZOHOFqPDo0xOTvDOOz8gGoPvfOd/5sSJMfK5Ah988KEPwmNdTE+dZnYswv5+lg+vLGJqDmcvnqV3OkxA19na2Wb+TpGN9S2lqx4eC3P82CyzR0YIB8IKhN/7/B5RLcbZ02fp6kyxtLzI7bs3ufDaWS6/fJlyvcQ//Ox9tnZXOXtpgvEZ8QGw0YwaTcslEokpnb7o/Xd2D9ECAjJ1IhGHeDyszA0lQ17SBlShq6Rk/r2i4vRa8aZ6ME6zDgc7DTYe5ikVysSMEKmkSzSmqXg5Q4sSDcfpTIyQ6ggQiVYR82TxTtJ1k5BRU9vxQg6Nhvh6hDk46OPqJ8tc+fAe6dkxjkxOUczlONxYIhnTuXRmjKF+TSUrxCLSOPBZHQFiOEaJQLxCmEEF9GvVBpYn/i0hiqUEmxsJrl1f4frtDMl0jOdevMTk0bqa4udzRR4srpMV1pqWIORFMJu2PMrQgxHSXd309vRjuxW2d5aVfnxkZEjtT6m4x8HhPoPDA8wefY5otJMf/XiBej3MX/z533Hq0ot0dkje+jN39N++HP/jeoevBOHycBVmkfLFaDsf+cfGNRvsbqxw7eP3+fy9t9neXFNBrWvlKJYboG9wQIHwN998kyOzc0TjEvmpxEmPZChfBbJ/1dFXrBZhRAtjq20mLG3VUEAZCsuzWlhhtUqFWr5MuZxlb2+Z/b0N9na3aTRyipkTDkuKh8byyjaVismR2Vd59dWvc/z4eSJJIVk/BYR7vveWsK4EhP/4J99XILwSyDN6Ps3gVIKAZtMMHOJqwvwSR3dJDQmr56Dmaoq9Jmt6aTtNuWwTDg8yPvkaI6MzeFo3mm6oRoLw6x5ZBavnYpus/4tH6BkI/1VXza/+92cg/BkIf0ZHf0ZH/8Ono/8SEB5ogXCVehiCQvmQh8uLrOdN5UBeKBQwrZqaggvwFsdlWaxsp0bTrFOv19TkO2A3MQJi5iS53Rohw0MPW+p7PewQjnhEoob6v+TviuYsoSdpNl3qdZvdg7KKsgoaQaXp1gzR9IvrsdBkNRLJXiLJIFrYw7U9SoWiAuGxcIxkKkksKXmPIouRxraJJTpi1yYqzuwqwkr8Kh4/9HXXUMaZZrFJcSuPWWvSk0hzeWKCF0+coG8gTr0hplailQ0qx/DMQZmq6GQIUC4X6e7pZHp6krheV510WcjDKjpLpvYOtjgih0RzH0Z4U/VGk0rdJCpZ3KEQ6+ubFIsllSXck04rcygVESMaawH1SjbQ9gJpmWp+acKszNWeAsKDbpKAJ0Z5FQXEhcrmaHUfLIvlodVDLltl6X6G27c32N/e5tKMzszRObq602xmi7z/4XXuLa6rgqQ33UMymiCdcDCbFWzrEC/sJ0L4sgQffAtgU27smlDg9Ud/p7Yb0CjaUQ531jAbVYY74czxMS6cPkIqWlHmbGLw5mhi8uYXW4YbU+dJa3lvCI1eJEYhPaL0zaYlUWoOxYpLpepRbUDZ7iWdHqOrq59KNc7i4hb3H6wzOXmM8+fPMjI8RCoeZH7+Fj/84feolq/x+qvnmB03SURCNOs17m918d71DeZX84SHO3nlpYvMTA0QqjRYuPuA+ZtrjI+OMTc3y9s/+i66bvEf//YvOXlijGw2/wiEx6OdCoTPjMfZ28vwzjs3MTWbV954hX4FwjXWNja4eS3D5ua2YpYOj0U4duwI05ODBK0gq8urLN1aIhlOcvbUWbrSHcwv3Obz61eVJvzVN15Redv/8M47io5+9tIk4zMRpZnWwg0sS/LhDepVjb29HPv7eVwnLWd/VgAAIABJREFUSCQMsZhDZ1eCrq4OojFxTfeLUSWHaOU1SkPFnzSB1ZT7JordiInHLLlMnmalgusUCYV8mVKtbONYQVLRUbrSkEhUiSqwHyKZtIjE64plosclOq+XSLSLw4MRPv7oAR/8/C7JoX6OH52lUS2S3VlQEWUvPTfBibk0ui4OzmL6FsIyXcxmhKK9T8ndw6p0UcgXyecr1J0KgYAY0KXY3o7z8OEBOwcwOjnIS6+9wMhMgZBmUK3U2dnIkcsUCdgRPDNMrdokn2lQL9tEjBi9PYNKtrezu0wyHmViYkTR1qvVPQ4z+/T0dTM39zyxWCdv/3CRSlnnO9/5Xzj7wkt0p7uVdEUK/3b00ldSfR/d27+6OH32E/++j8AvA+EBV9Y5X6bnmxG3XsI0q5VZf7jIzY/fZfHeXWqlLFlT1jJhjyQ5c+YML7/8sgLh8ZQkioh3R4udIXFgLW34Vx3dr5qUO+I/0Qbhqofckk9JfnEoiOmI5jvP9tY2Oxvb7O9usL+zhGuXMPQAPb06w8PdpNMdiq1zb2Gdg8MSY+Mvcfny6xw9ep5ohzSWnz4Jb6eibG1v8LN3fsRHn/yIgrNP+miE4akkgdYk3AuJjl6o7GECnkHACxHyhOnjNx/LuymKRfHC6aC3/3nGJ+ZIdE6hh2N+Q/3RmF8ej9Jk9v2onvZ6BsJ/+3v0GQh/BsKfgfBnIPzfBQhX06wWHd1vVbd8B1xR+LcsHWiwn9ngxs2r3F68SqGYp1wuqGgrYauJ6ZFkTavhruhNJQ/cc1S8k6E5RMMBDCOkKNXRmEE4KpOvkJqQyURZnLJVod4q8OU9LUvDtnQOM56i61q2Tq5cxohEqDWFrn1ArW4xPnGMvoku9LhQ502lHatWK8TjMbrSXUTiQr+VybMAQ/G79z9byBHTPd+XQAjNykxFgKIwvm2Xyn6e8vYBqVic88fP8NyRSXqF5hoRSqvQ/UwsU4xbTNZWdtCCUTXdyhcO6eyKMz4xiqHZNOo1ZWIX1QVYSGFjK18QAT9eUKduexRLZQrlKnFDJoVRlpbuK428ivxKdxCPiUmN+GhIkSB0cqGSC0VbCvjHkX/+0vbLNeFBV9zFQ2r6rTR0wgwISjwa1E2bw6zNvXsPuL+4RbFkK3Oqt07F6B+dJFcoc/XeFp/fXKRuSYZ3N8OD/coLosNo4Jg1gnaZWjiK3TLiFEqgAG1cScUIKS8FcWYXbbEAS/UlzYsg2I0G1VIJq1RkuC/N+dMnmBhNqWsqGGoSDJd9+w/NIu5phEMhohEIhx1CSvct0wyJoPIoFgxy+SaFkka1aqgs3MTwCfp6R7Esh5WH+xzu5VVE3rkz5zlxfA4t4NHZYbC9tcF3/+m/sbrzES9ePsXxqSZDvWHVIPjstsMPPlzgwVaZ9NwEX3/zNY5MjeDka8zfWmDh2gpTU1OcPnOa733v73Ep83f/619z5swE2WxOgfCVpQxtED4+0cvufoYf/vBjnKDJt976JsMzBpoeYmV1lY8/3mZjfVtpHMdmUhw/doSx0R6cusva8hqr86t0xToUHb0zleTm/A0++ewTLr18lje+8TqW1+Qf3n1bgfBzz00xPhND0xwFwuVYiS9BuaBRKNQplxo0G1I4NkjEPdLdSbq7u4jE5ByKgZ5FSAyM1ERcrj+/eyUFuCnZvV6EoNuJZyaxmhZW3aJUyCrpSa1ksbdVp5QXFsMUvZ0puqIifagR0l10o0zAKCM9mo7uJCGjk5Ae4yAXU82SxfubjB53OHXypLpGVu7fxnEanDw+zMm5AWWcJuZETlPDarqY9TClqkG+HKaUS7F/cEChVMQ1dojENYyUR7HqqWeIFbQZGu3g+KlpUp1VJXYQRoVZh3q1SaMmthO+WVOlAJmDCoVC5ZGBU/YwT1cqwszMGKmERqN5wOHhPl3pJHNHn1eT8B/+YJFSSefbf/ofufjyK/R09yjpim+C6E/rFHvkKa9nxmy/fdH+7+UdvpqO3vLdaa0HSk7WgoYiyRFGVqVUYndrhd2dbeqVMsVsgf39A2qNOmNjY1y6dEmB8IgyDQwocpGYIwq9vS2Z+E1BuN0C4eKVqLKGVXRvkKZjqXSow3qVtY1N7t67x7278+R2NkjYRaZnkhw/PsmRGYN0d5hwWGN1JcP8wj77Bw2GRl/nuedfZfLIaYyYbwD8ZU24rDPiUSNLUSa7z/sfvMunn/2Uveo6oaEaIzMdikFnh/KKju7nkktsqo7naGoS3p5oW/kwVfW8iBOJHGN0bI7hsfOEox2PcqpEB666/WJqK0w/FSv8i69nIPy3vxv/VUH4fN7h2nYBp3jI9Mggx0Y6GYyKo+czY7YvG7Pd2xFjtgCznRrHx3rpjUBEVsZWxNpvZMwmRmEt2k41EKJsBbi7VuL+rhizhX+nxmy7B1kVrfDy7CBTXVF0Tx6ZLWM2mR79JsZsMh0TR3UvQFHc0YsONx/usF+u+O7oo4/d0TUVw6BspVsu77+dMZtuNn139JYxm/JuF1M9RVEUqyw/Mu7XNWYTKztxR1fGbBsHbBf/AI3ZsLGFBts2Zts8oEyYMe/w988dXSUhtEG4ChppNRbEIMnXWfm98Crbe8tcu/EJH3z6X6gpXXdd0VojYQPd8IgnQwpoh6MBwhFN0aeFXR0KipmepTSZArzlS/SlAkh1QxZJidOSa9IHlVLQ215F0cI8N0K1JvpNAQA62/sZAsEQmXyV23dWODioMnvkBOMnhgh3CMBzKVWK1OoVjLAYpMUxojLFE82zTNnbUzzFUlcARPXlAxFVeIu3nkzIy7kCpZ199LrJ1NgYz58+y9xgLxFJXAiZqiCw7SbNpqemY1sbB4RCMaXztJ06qc4IvT1pZXTniImd46DLJFyeN65YhUlRE1ZGh5WGTb4oRk55pTvt7kqzuHhPOTSfO3eW3t4uBQ4FhPvmf35ppSbi6rM/nY7uJ1209diPNeNyXo1w1Nf7N/0UCseTuLAae/sZFpdWmb+3SKFQZnB4mGOz05zpCaCFO7i3uMTPP3/I9n6Bnv4RQnqcnnSnivMLU8M2G4ScGvVwB01VuwngDtAUt3lPrCFD6ngJ0JPj3ajbKtNWBNdOAiKaQbPRpJYrYgQDzExM0puO+fTpkE1Qr6prB82hJ6opN/CebplIxonF5XppUq2aZLJFstkQdZEUVHQIpOns6Sc1ckQVSDJZ3l4/IBXvYHJ8mtnpaXp701hmnWTS4OBgjx9+/59YWPk5c3PDPHc6yORQDMeq8dltk3/++V2uL+aYuHSM73z7T+jvTdPYL3NXgfBlFdV28cIFvv/2P2Daef76b/6C556f5eAgw/vvf8DivR1lbjc7fZbhiT729rL86EcfE9AsvvE/fY3haTlHBts727zzs2WWHqwoh+3xI50cnZtWINyqWjy8/5DdlV26Yp2Kjq5A+N0bfPTpFc5dPsWb33hdaZ2/+/MfsrH5kHPPTzI1myAg92NE2BSaOjfVkq6uZbMp5nNNHLtKMgGpjhipjiThiNyfJq448OpyLYmJm1yDrbaPXNchC8fWcM04QTelDJckw6NRrfhGfGaUzdUqDxf3SRhzjPcNEwsYBKnTNKu4XhlLvmwTPaqpRBQ9HGbzsEQmJ07uQUZP15k7coxmzeTO9Tvs7e7S151kcrSXsKFhVqp4VoigOBx7KfC6aZodOI1Bdvf3WN9aR+vYYnSij2S/DSEdIxLFiAdIdgXp7JamQNV3gBe3/YBk1stxkRASP7feauhkDitsbuxyuFuglHco5EzSHTHlZ5DujFCp7pLPZ+nt6WJi8gzhSIqf/vghZiPGt7/9t5y7fFk9K6QGUMuxtNfEtFGZvv7i6xkI/+2L9n9P7/A0IO4bHT+uhUVYJckb8qS11fXsqWaw2RC374ZqBme3tni4tMTW7g7d3d1qGj45PUM0FveTEFxpNnuqOfSrgKM8D9qvJ2PFPMMPDNZVb8/Fapo0LZtMpUyuVGQlc8Dyyir3HyyxcPce5f1NTvbFeOnlCS5fPsP0lDRZRWZksrycZ2Ehy0HGZmDsNS5cfJmx6ePoElPyVDq61Dei2YZSOcenVz/mk6s/YS27iNWVZXg6RSxp4OolpelWkYwqmlPSSzRleKlqEtdFq8eo1eR9wrjuBCOjR5iaeZFYsttPeWnJq/x4T5EEyFrdij370sX3q47lr3utiqzmmTHbUyLKflNjtnsFAeHFJ0B4B4MRsZ15BsK/DMIXdkpU7BYIH+2hR0B4q1P3ZfO3X+mOrkC4xLVITnhIgfu762UWd/Z/9yB8P/vIHX26K/Zbg3AVa+YFKQZ0DksCwnfZLYphUj9nxzoYjYf8/Ot/bRBumY/d0SO+f7HSrbY6gv8SEK7c0Ruuig/bKtTpCWp/WO7oAXFgF0d/3x19YXOfshdmnMwfAAiXldKfrMq0VICfT38us7O/wu07n3N3+f9Vky3JQ9dCoik1lGZUD7s+xdzwMCJBn3oeCiqX5ZAyFHvalPYLYSaP1h47mMFzw7hOGNtKq+mpmIHlipLnKV3tJnfurrOyukNveoL0RAqjSyitovGShntTnGDUhD0cFXqeUNfl7aWU97cp2lOJfZJrVddSEguA3XTQmwEOt3exc3kme3o4e/Ikc6MjdEdDyFuFDCmWxdXYVA7h1UqDQr6ujptQ9mJCrU3JMTGwPZugFDGqOdWaUbeMxXQjgmUHKFQb5AtF9g9y6IQY6Btg6eEi9XqFF1+8TG9fJ5aIbdUk3I97eZL69oXj+sQx/jIIb2eWimN4JBrBaoYolyTeMUytJnTkfe4/eMjtezeoVMv0DXRy/NQMR6Yn6LctNncLfHbtNjcW9wnocUbGp9EN0c+5hAIOumcS9FxCrkXd6KXadLDFEb/pUC5XsS2JDzOo1y0adZEn6NSrAuyCxFNRuidjJCL+efBMiaYx6e/pV/npyvFWDPyQmDdhMlgkjQrRiEZ3OkZ/f5JUMqr8BsqlOtlsiXI1oSb14XA/HR0TpPv6ydk2m+vb7O8dkIwmmZ0+wuT4JN0dSZVVLYWerrlkMgd88ukVrs3/lFQS3rwcZ3YsjtUss7xl8MGtbd67uszI2RN859vfJpWIU9urcufGPHeuLjIyNqr05T/88T/heGVFRz93YYqDg0M++uhjbt1cU8Zs46PH6B8fZH8vywc/v0E0FuT1N15hZDpAJBZRko8ffv8et28vkEh0MTKVYvbIJNPTQzg1i4X5BQ43MnRGOzh/5jzJeJy7C7e58skHnHr+GK9//XVJy+P7H/6ElbVFLl6eZmo2qaQj4bjQLzUs28GsC9NCx7YD6ppwnBqJuBS/ksdrKE+IQDvGUDn0P56AqygeaYJHqrh2ELsZxrPjiqGhS3qBJYZFAWL6MJvLdT77ZInu5AUuHr9Ij9GDFnCp1SqKWWI6TUrlkjKW283tEI6F2S1tENA9hscHmX6hRr8YIjWC3LmxxtL9ZXWtDPR0EzYMCvsZNM8g3dFDOjlMV3KaiDZCJHSEje0Nrt26Bp1LnD4/TddIhVAkQDhqoEdNtEgdtLqKwGy//NAY+QuNkGjMHTAbGtWyzc7OAatLW2yu1MkfBkh3Jjh98hh9PUkKhU2q1TKD/b309R8hqEX49OM9jFAff/onf8PRc2fU+h+NRhUVXd3R4hPxRMzTk4X4MxD+68KSP+afexKEy3GQlCTfKsx8Oiua7MoDFu7Ns7qxTldXlwLhY+MTyphNDbZErqaCv5/O0HjyaLcbvu0oszbQtIShpJJ5HJqFOtmDDPv5PBuZAw4KBVZzWfYPDtUauLG8RnVvneeHU7z+hoDwU4yPiemq1JQWCws57i1Kw9qhb/x1zl96iYmZk4pR8jQQ7huNSgMBlexx4+bnfPjR2zw8uEuz45DBiThdPUlcvYzpNRVDzpXIRC+iQLgYs0lkqm3ZROw2CBdfmglGRmaZOfIyqc5+H0eomqmVmOPJ99LkfAbCf1d35L/qJPwZCPdj0H6diLJnIPwpEWUCep+BcD+5+yuj1v4HRpT9IYHwdtSaok352dC+nqlNq2oZgQXz5PObLCze5ND6/5QOXAC6AFmZeOuGLNYS1ydUaTHRapmseY6aYgalgFeNGT++DE8WTTHuEiOydiRe6//y91pGgQLJr3bcmJ9bLn/2DBxH8noN1ldr3Lm9RDYToGnUifZEGBwfUFnVUly7uujOxSBMmgh+gatJPGQLhHtBWVyFbq9jBLvUgmtWXEobe1QLBXpCOpeOTnHu1An6E2FCmqXMn4Q623aJNpsB5WRerdgI7VqaDpGYR0zormGNpiMLc8uQ7QlzWQnzEwMp0w5wkK+QyeWpNUxCrk4immB7Z1Ut4ufOnaa3N6EmtJ5ntUzenras/aI7uq/Xlf2TcyMGaP73VadOpV4lu9ekUpSoxgjlrKcoitvbmxwePmBwuJtz58cZG+tQ2vViIcUnH93h5o15bCvGwOAQfX39OMGGYh2I7EB0r5FwFMcJUWwkfT12saTMrBoNU7nIiyY8lepU0VbNpoljy/UToa8vzdnzg/R0DxASrbxjUK+ZxONJKoWGypGXqb047EuevDjzBwN7NJsVNZ0OieQhInE6ATV51zSDSGSAdPcQw2NHSXYMUq6UWViaZ2t9Tbl0Xzh3jtnpSaKGjhb0COlCzbbQjIAyHbxx8yZXrv4Ay8zyrVejnDvaSa18QLmW5uG+w7ufLGB1dvPKy68xPDyOkw9w7bNbfHrlDuPj45w8eYLvfv/vCccs/o///L8zOdPNQeaQT69e5eaNVTxXpyPZT8fAKHs7h8zfekhfT5xvfP01Jo4EVUNJQPjb/3yXW3cWicY66R+Lc2RmnBPHJwjaIeZvz7PzcIdUNMmlC5eIRQzm79/ho08+5NiFo7zx9dcJRYL88MP3WV2/z8UXp5k+GsN2qoQidTUJdyQSzBaWgtxvGs2meB2YhA1pqgXVNR2UG6elb5RJtdzLksmuYt+kqeS46Mkcrh1QmmwVfxcIqIxg5dEssglnkM1lmzs3thnr/xqvyRSrc1g1Y0xTgLqO4xgUCkX+8fvf5daDD9BjHl56me6BEKNTHcye60IPJanXdDZXTDbW9ynlA4S8qJIV7K/liWudzE0fZ3LoJBOjHfSlpTCeZWnlIR9e/Rg7cZtT56ZIj5cJaPJ8Ev9AmYDVVRNHTNl8233Z51bTS1ITtDCNRhOzIfGCEp9UY31tj+X7ZfZ3HBLhJFMTk6Q701hVSX+wSKfTpDuHFRBYWzXpSI3yzW/8GaOz0wo4CBB/BsJ/V2X6H+P7tuMq1ZNfreiyzlpKh+17eMpkvP3KKBB+j/XNDXWtnjp1itGx8V8Kwr9K+y33uyQnyLNZtQB0Xa09BUm1sIRtIwaGuzxcWWFpb4+V/T0qloUl0ZjiC2K7HKxuU9m8z4UumzdeH+Ly5ZNMjNUwQpJ4YbO6AncWCuweOKTHXuDMhecYnz5GXBf6/NON2aSHK3VApVrgxs3PVETZamaBRuqQ/rEYHek4rlHGdKVucbEsHdc2kMecVZOGcUNFFkadOGZTo9GIEwzNMD4+x/TMi3T0DCp2nl/P+Mc7KLULtrzbUy/CZ5Pw3/7efAbCVev2f7w7+jMQ/gyE/97nhP9Bg3CZ2KqqVE2fhbbqmzBlldnQ6uoCW/X/23cMFYAd9FTus7ibi3GToql60gFuTdBVzrAsyk+CcD/ayF+0ZFttTfNjgzFNUUKFTi0g3AfsMsMOimu66eE5HWQPQ1y/do+b13Y4bGbpGIwzfXSSwdE+Igkd1/AbCxJ5ouYBEhEuztytwB/RqingHAyjB7owazb1vMn2/AOMQICTIyO8eeGUomOHHXF3rxAMStHeyueWjHNL4pVcVDqbkG+DQqG1MSKuOiZNpwX5PU/R39svcV8NKmd32NzNsru3TzieRHd1paOt1HLEE2FmZibo7o5iqYxxUwH6x692MfX0nHABuLLYy3Resp/bk4qSZfFwdZX5myvkM+LebmBVA9hmU5lLdXV6DAykGZ/oIB73KJYr3L7v8tEH19neLDI6MM7Q0KCKWkNvUm/W8IIu4WiP0tHmCk2y+SCmFSCbyRKNJlSk0+FBjlg8zvFjJwlpEXK5nHLmTiZTpNMpjh/tY2x04hG4EzAoQM+1BFi7ahohUwlxuZZ8+UpljWx2n53tdfLZfZVvHjZ0Oju7mZycYWDwCNF4J7FkD7lCncXFRQ72d4kZunIuP3F0ju50Jwg7SMSPrXi4UESn0Wxy++4d3v/oe5QKm/zJ63EunkxTK+4R0MfZq0b5+aeLLJfqzM4e4+SJsyRJc/3aHT78+S2GR0Y4emyO7/7zfyXeAf/n//WfmZrtURrv9z94n1u31hVQjUW68cIplh+us7V2yNR4L299601mj4Xp6uqkVCzy/e/d4fadRSLRTroGDaamRrl4/qhyRL994w4rd1dIRhK8+MKLxKNhFh/e48OPP2D2zDSvvfkaRizEf3/3PdY3H/D8K7NMH2uD8Kq6p/yw+agC4Y8aYqJnxHxkSiS+AW35g9y2wm6QCbhIMJRdoOUQimXUvRyQSZJyvZe3NtV9IE0Ut9nDxkOb+/MZZsf/lNcuvcxAtFcV67YtzAi5z8PKH+H7P3mbawvv0d2fID2bo2dQo7M3gB6t4thCwYxiN7uo1SzKBWF+hmk2bJZubhOhixcvvsbs2CX6eiAZr2HbU8wv3uOdKz+nFv6c42fG6J4QEC755+qD4rpNxYQIqcm0D8L9Z5cv2RJqujSTLDOMoafUpCybqbCzXWdnu0qtYBLWI4QQV2VpLoXpTvcQDXdRLjfA62ds9AQvvfgm6WFpNv3/7L3nk1xndub5uzZv+szKLG9QVfDe0IDeNNuppe6RFBOxG7OK1ZeJ/Sf2n9ivG/tpZ2dDE7MaqVvqlprddE02RRKGBOELKJRBeZ/eXbdx3psJgE2CQ6oVEz0aXEQFClWJa9/7vuc55znPIzoYwg6RAkTUNvKkEv77B+f/I++hW2qIhmwv2axaHWQsR0uueue72+bcXWZu3eL+yvIDED46Nk5MLB3kBf6KSngPhD/6t2ohk8SoHtl1CRiXeVo0WpaqZdVutbqyxvzSEivr66w2GpQ9Fz3uEEvnSYlIjBuwenuB3XufczZV5zuvCwgXTZAmMTNUMcfyksPVW3usrLvkxp/m1LmnGZ8+RMbOfnVPeCDtUJKI1iiVt7h0+WMuXHqblcocbn6X4liMdDaOb1XwVNwC7Y6B3zFpSjxQblKrVhUQj/sp1R4XBHli8SNMTh5h+sDz5PuHu+roEQiPrMnMSHvmAXPti6PyCQj//d/SJyD8CQj/vYTZ1p7Q0aNOcU0qhZLlVEaSaoF4QkeXvnjJpgbogVhqRcJH3WU0ymj7AZofqL/DRptUPMHE2CBx+zG8s8fOedLzJHTtKGMb0aYFGIuVlI5mSM+w7HOHVnODleW73Kv/n9E5KEAYVYXlS2zKJFBX7DWJ7bsUtsiWqncCX0Vr+3IfpATCXRJ3dBzxhxaQr1u0Wj6B20e1lObqlVmuXNqkFJToG+tj6uAYxeE+zISGZ0qlL8Dr0qR1EZdRlXABxhqeKG6HUgWNo7tZaqUGlY0qpfllxgYGeen4EV46cUD1+9Lcw5c+danoaz2LJnkOjqq8CjBQNXaVlGhjWG1VgW9Lf1mXht51eFKLdIiIxZm0Xbgzt8zS8gqjE9PEAouN1Q1FeR8aLjA4WCCbFREzl8CPkgnRze8yCtQ/5OZ+uRIuIFwAeKRqq6sgSQKjVdGMuH6bG5/dpLxXUfcjaRjk0gkOT09y7OAgTswgZkmlusbqxi7/+Z/qLM2ugq9zePQwuXScRq2ElWhF49PUqYd5KrU2m7sBnbqJZYi91CYjI6McOHCAtbU1BUzOnTtHp+OxsrLC0PAwqWRS9cuf2D+hhOiEZWFYugochaIbjUthT4jwliQTop803TJ7pV2W7i+wunSfeq2GZZgUiwMcPnKM8an9yn98Y3uP27NzLM7NkTNjHD9yiP1TUyTi4k7rq3571YFh6LieS2Db1Op1Prt6lYsXf4nb2uJHL9ucOhTHrW9jxifZbiX47NYKH99bJR7P8NRTzzGaOcDNm7O8+5ur9PUXFAiXnvB4yuff/29/ybEzY9y4eVOB8Pn5XdKpApnUIMvbTS5dvMLWSpVjhwb48Z98n9OnMxQLecrlEn//02vcuDlLItlHuqgzsW+EZ589Tj6R58rlK9y4eIN0LMWrL79KNpXk9r3bvPfb95g8PMpLr72Ik7L56ZvvsbR6jxdfP8rhk2mCsI7hSJ+1+PTK+y59jlHiLQKGIsoU9YD3ej1VZVvXuwmUKs1GG9tKK3aD7wXEU2XVBy5JrUimQF62OpYZtW54rT7u3/O5c3OXo1N/yqtPv8yggHBbfu9FDAg9ptgTP3/rH7m9dJHJA8MMndwl1dfCjFdVq4i4JgShCNflVOKr0fCJG3006i6X31vA6gzynZd+zKGR54kltrCdVdzOJFdvXuetD96hYn/M0VNjFCb3MKxIp8IgGUET8Zzvzmty/mJn2NuEuSABvevGCbw4vqfjuzbtIGS3XGV7pUlpp8beRp1OPSCZSLFvfEr1l25sbDM9+TQnT57nzOlnSfX3RUwBxVKJ5sSvs4B6Qkf//YP2f+17iHhsMpFFmyjyPNB06fZrq2Wjy0iT2Gt1bpY7MzOsdHvCjx8/zvDIqNJJeBwI780Hvb97yV35W9Ya+Xm9Xmdra0sxea6vr7O1u8vS6horpT2ankc9mUDPponnsySSeRKaiVtusPjpDNszF3k2vcd3Xh/mBamEj7eIyRwVBNxfTHL1VonVTY/M+ClOPXWO8f37yZl9jwXhUUFBxF1X+PiTD7h4+R12OmvoQ036hk3VE+4ZZVHyUdcslXC3bdCodajtNlQiVOxWk24Ww0hhWIMkEkdVJXzf/mfIFwfUHBo96uQHAAAgAElEQVSIBWkXhMt6K9Fsb/363bH3BIT//m/jExCuYr8nlfB/rk/4ExDereg/AeEKOEgAJgukdE/J139TEB45Vz8E4UqQTaXMQUC4+maNZmOdtfV55pv/98PAVASXlEBTlAl/dIuESmQTICqKBKLUFQH3SLQkstpS3/d+3v2M3ul/WI3SxZZK/E87hLpOo96h3UxT2c5y7+4Gy4sGQSIgN5KjOJInnhZRvAZNrapAuFSupS87AuFSozPVYulbDRBPUByCRoqdjT22l0sk6h5nTxzjO2dPcHg4pzrr9OYeodUhFC9zod13q1ZaKNlxUVKW6l8kLqfpDUJNesQ9OoYokXeDoi54lGN74ommiYoy3Lgzx9z8IsdOniOhO9y9dZe+QoKp6THSGYd0WirBrlKCjixPHlU/l++/GoQLHV2CoogmGCq1dfm6PNPg9uw6zcqG6tXXww6FdMBgX5apkUEmh/rw2h30jsvu1haf3bjLf5pxMNommUSWfakBHNPDF5s2u4So79V9j6VygoYUle0RRjJF0okk8wsL7Ns3wamTp7g3N6tA3Zmzp9na2mR+bp4jR48owb5Wtckrx59jaGqUZq2M5XholiRQpD+5KyYpYnZCc1ZjUyewUnQ8n0q5wu7mDrVqDVM3yWSzDA4Oki7k2Nja4OJnl5hfWiRlxzk9epgDUxPKag23Thi46IISpWXBFvVrj45psrG1zW8vXGDu5ofk0vDd8wEHRuReVUEbouRnWS+HvH1tls2NPY4fe4rp/pPcm1/lH9/9jETS4cTJE7z9/j8SahX+7N/+CcdOj6n7MXNnhk47xtDwPjKpIT65Msebv3yX7eUqRw8W+NOf/BEvPC9Wajn2dnf4xd/dYObOAql0kWTRYGSkn/PPnmAgW+Tyhct89uFnpO0033ntDeJxm5m527z97q8Zmizy/EvPEUva/OKdC6xtLPDa909x/GwWTW9hJcu4vjgayBgSVoanRMhijqPmJBEUFJp5lFiLKP4ClKVfcmFhRTEbbDOjmA6iej88EP3eEhs6S1pTPAJtT+lGSBKJTpHFWZ/b17c5OPETXn/2e4ymJrHslkrg6VYkKlUql/jZr37BwuYNpg+NkT+4TSLXxE42GBTVdd/FDTw8s6Vwghe4xE1pFejw0ZvLWK1JfvSd/4WJ/Gvq+Fa8Ssef4Prt67z14a+pOu9y7MwohektTFPaS3TMMIMm2aRA5olIjLKXbIuqizqhn8AypS80zupSlZ3tKvFYkfSAWCe2CJoZdjZq3Pr8PvO31jF0i3Onz9NuBiwuLvPCiz/khRff4PDhEyTz2W4S8yH4/rrA/AkI//2D9n/te1C936JL8ggIj9YLyYI/Sot+yDhbnpvn7p27rKyvKWE2AeHSamQpwcAvV8IfBdxfEF8LQ5XgrdVqCnyvrq6qBGy5XOb2boWm26HmdqiYBqFtUcslCSX5mk6TsFMkAhNvr8bSpVvs3rnA85lNXu+C8KkxF0ez1TJ3bzbG1dtl1rZ8slMnOP3MWcanp+kzCl8JwoWZI61sUpm/vzTPB799h0ufvkuNXZJTGtlBAydhKRDuSxwiud4gQaelUa+2qe42IxBeb5By+7DsDDF7iET6OOMTBxifOkMmX4gsyh5RQheVdLnz/heYaw9H4BMQ/vu/jV8Lwl1f5F67W8+mpRs4icqetGeIUq98qOMG3Nr1uCLCbNVtpkaHODyeZciRao0Is3WDVpUqlQcb1UJ6lEr5ly6KvepwQgUVJUMDTwZBN8O6V+twZbPC7F6NPt/jwOgQU8UkeVE5leyNZHu7kWKPiiqIQKelVLelb8yTjK06lnwJtTTKGruGiA/pLOy1ub5SZqflMxEPOTBSZDhjkVLZ8K7wSC/jK3sU+p8o90ouXhMlweja5DQiAWMJzqOaUVM36QQad7aa3F4t0/B0DuQMDo8VlDBbTAlHRV6lkt2Lssq9+xJ5AMs1KDsidV1BVGUUyqyEtaFGQ7eUMNuN+xXurm6gxxxOj2U5NJQhbXQFzeReSFZNLA9UxVDpTqrjeZooKUY2R3IcXw/Ul/QoG6H8TqNtWGzXAz5a3mJ1Y5tEPM7zB4eY7Aqz2cp+SPYm6uh6JOSk+kkfghupEitqroDXrg+hXIdcgwyVqh5jq+xx9d4aG5UaQ4MDnJrIMpoUkhzofjvqydUlc/egOxZDqS5HmxyjV4WU+6Tup5ybZuCHOms+3F+vcW+jjOG2GBkocng4Sb+jYcp4UucbgclAAI+i53THTfcY8jweXMcDlWehLqvaFHOtgNn7W5Ewm6mzf2KUfQWdFJ5YS6IJzVlVS3U8LTpGb2xGx5OinYBJGWbR84oqkgG+pou0EDd2PO4ubbLTDDleNJkeG2QwAbYv/aaRn6Vcs4xNT475YFxF6u/RNcis3buorm9z2BVmC3UurzWZWRZhNpsxbecPT5gteqsf9HuqcR10K9NizyF0dBkb+gb1+jJr67PMVf+frmJ6RKEUEC4Z30gcRaaFMKpiSq+p2O5oDrouILyXmZf5Rr7k3/Ke977v9p3KGGoXuz7Yokbeiirh8tRMW1E7a1WH7TWb1ZUSnVY/sYJDqphSfqEClBtulQYV9RxVga0HJKTo2aW/+2YTLXDQwxheNcnG0ibr81uMJzO8fP4ZXj97jMGUjl+vYLoVtFhIaMo7KuO7NwsLHddQ/b29eSekSYD0cHv4ZjKam9W81qtWRyBcKo+NVsC1W3dZvL/MqXPP4Ohxrl25xuhoH0ePThOLQTIhFXcBSJ3Iwu3R7RHhqJ4jQfdwSsBMHVup3OrK97i0V+U3l++zXWoyVIgzkHfQwjb5RIeBfIZ80sEMQ5qNFpprMHP7Hm//5ibXvCH6EjnSiTQ5zcQxAyzdoyNq1gFslavc3zWx4zmG9p3i7KHjZFNprl2/pgCxBHc3b15XytdSCV9YnOPu7Cznzp5TbQ1ba5t8/9xrDE2OUN3bwYi52HFdsRgixf4um8KXa1GTFJ6eiLzWQ412Q/r2Ohi6SVyCO9vG1QJu353hH996k91KiadOnOHlI2fJpuM4sRi2tBaYouotFGpfgXBZn1v4LC4t8fb7v2Fj6QrT+/K8csZlJLeHY3VwvRQto0hby/LO9fvcvDXPwNB+podOs7q+x9+/eRHDNDh95jTvf/guLXeH73z3RaVsXqtLVaVGLj+g+shjsQxvvjPDT//mH9haqnP0UJ6f/Pj7vPTSIH25rFLY/vnPbnB3Vno2h0n26cqD/vz5Ewzmh7j0yWUu/fZT1RP52iuvKR2Cmdlb/OaDd8gPZzj39DliyRjvfnSVtY1Fvvejs5w534duigJ5GTfoKKpm4Ju0Wi6eF6q+ftsy8YUVEERtJZIoEf91oU5LC8bM7Xnu31/FMtKk01nlq31gqoAlINy2MGMS9Hv4lFTLigLynQEWZz1ufr7BgbE/4rVn32A0NaFYIwLCRfE+1MSur8xbH77N/MY1xqeHyE5ukS54pAsB6bKpPuPj4eo1pR2lm5JcS9GotvnkV6vE3Gn++Lt/wXj2FdywjGk36QTD3Lx7g3c+foda/AOOnh6lf/8Ohgg+iXyVF0eTsSVdCQrFyLylSOIRP0jW9SCB46Splm1uXlth9u4yjjXA4L64+ipmpqmW2nz68W0+fu8qzYbOyy++TLPmMzs7zw//6N/yxht/xNTUQRK5fHdtit5nSXL891kJf7QH+YtT07/cv76KPfVf2/vvzJPdKObx/+urPv9fO8Yf1u8jSVzxI+gpr/TQQlew7cHpPlyHlubmuXPnDuubm/T3Fzly5ChDQ8NYjmhEdKvmyuKrizB6bhthqICtbLLWux2Xja0t5hcXuHP3LnOLi6qtRBLzu6aDFXewM0mCVBJP19g1oCyxgRMnkcyRFm2Jaoutz2bYuXOBZzNbvPHaiLKHnB5ziem2IFpuzWhcn6mwvhPSN3WKs88+zcT0NBlDdEYkXpNzkjVarlniQmH6SWuUx72527zz3q/49PPf0LFq5A/HyA5YWDENz6hIyhxdkgSBg9/RaTZcVQkXZk6z0STlD2IaSWx7iHTmOGPj+xkZP0Uyk1cJdYSpp7BGFGsqJ7ZHQbhyQehitwcCjF8cdz380ntUUezQG/+/+x4ohBgxmPS2smc0wzYH8hn2DxdIqXWyyzI1AjzJMUoH2R/WsP1nn83XgvBb27tdAuIj+1fCQtFkq3qQlC+kDOSQ9QosbbVwOxWKhRyjIxnSTogngzzwu/61Eod2c1xi3dHt14qYdF2pBaGDWKJ2GuLKeDClLwGqTZ+lvTrb9bai/RVyOYr5BI5yIBKYJCSWSL33gecIkHYFSEYg1usqHAqYsnzp+ZBL1PBsk7YfstFss7XbpNUOyJs2/dkMhbSNZQZ40jsplYZuuG/5IcKaleO5UlHRBeLJV9eWLQxJ6oHqE5PFsGPEaLqwVfVZ3W4o26vBlEUhEyMjwM+UAa8pn9uIuBhihj4xuXeElCV4Vl7AQmfUlYK3JDcy4g/oBbTdNu14Ejc0uLtWYmdrl7jjMN6XYiCXIimOBT54ku1Tlg+Rcr0V+NgS6HbVjj1DACS40hfThbGmqO3Ki+37tDWHZidgYaPM2uYWuVyO/UN5CilbPUM5htxrOWs5hjwTM/CJqYRF9HNXfIYfHCN67hlblB/bUaAey1CqtlhY36Nc9SkWCkwNJcjFZQfiT9xWIFt9habqUxWKbky9rNF4dY0I5LclwFGTWkhM85Xarbzwe22LnVKD7apH6FfIZ1MM5xzStsAAH92SxIyIgcg5R9ehS4+c8pGVopOOq5vRMSR50RX8USLWMta8kO0GbIlgVa1NKuHTl00xlLFJSj+u3HPdoCPHkOeude93KM89wAwh5krSQ65TFqbIakvVe4xQCQ0JpXF5z2e7VKPuwVAe+vvSpET9uiN2UjJyfDXuAz2kYwg9PEoS2RKsCShUwWCkBy+JAzmuvB8CRWUClq/7e21Wt/foYJGw9/4AQXgXsqm+64iOLhRSNfH7yQj/yICL12k0b7C0cpGN6j/gh56qQCnvaklQGNJ7HflsCt0tWkyiTHpUUXpI6/wms66px2l3GgqkRwIvMdyO3Ot+1rdK7NZ0FlbXKFUqZIp5nEwGKx5XAiwdt6NEkeyYqDurp9E9h4fVLTmHTtjE8FJYYRq9XGDp7iIL12Y5Nprn+995hWeOD9OfNzH8Nn6nqujKkuT8Npu8Xz1xHJlpVXJLk7fEUtZQWztl5haXaDSbyhqmFehc/PQzTh4Z4amTh9H9JimZV6Q/WiUro2o7mtDAWyqJachzCjOEiO1YhkC8smV9sHaVFY2AIIsBttdL3Phsg7XKFTJ9FtMDOQbSFo7mkdAq0XPUQ5raIC3f4f5OnPcvrHDpwjUK5iCFYRvLCQicHQw7rhJyfmeUjbUKpR3IpwocPnyI6alxTp84h23F+OjCJ7Q7Hab3T6t+aOm1fuqZp7m7MMfs7KzypZWf3bszw/eeeZr9R4/i1usPfGkVOHnQ+hAFNb0vIZN3f9tlkURBhnQzN12Xagiffn6Nv/ovP6XS7PDGKy/x/KEJpibGSSUT2BKQ6I6qqhuh0C8lp6YR6Dtcv36FX7/z93TcBZ45e4gzUz45a0nZeuHvgtFHq2MxUx7ls5lV7olQ0PhxQs/h7/6/C/i+zskTp/j08mdU63scPDjN2GSM/mGbsYk0+w5Gln6N1ia/+muHn//9u1T2XE6cHuCV157j3DNpstkU7VaTf/jpTW5cm2Vy7BDxlHQaepw7f5psZozLF69w/eoCth3j1KnTZHMOS8vzLC0t4DgOQ4MjqoL9T1evsL6xwJ/82dM89+qA8roPtXVV6ZZEWafm0Gpo0TvmWZh2SDwT6RtIRTuR1LAs0WNw0cMs8/fWWVxYxbIcpaos+xgfyWHHdGKJEDPejPzngxYmaaW9QG2UhdtVZm9ucfbI93j9/HmKIkxmJWm3PULNUXHCXnmXn739V6zsXOXQsXEGp1sksuAkZR2RXlU5J2HFSDuJyryjdzK0GwFXf7uJ6Q3x2gt/zGTxnLp2Q7NohgG352Z49+J7bGs3mT4yzMB0lWSmScerondCHEOs1Sy8UCrs0tsqiXtPtUfIuhlq0roigk1Cq/e48uksu5tJUtkmJ8+MMDY+pJJXaysbfPDeNZbvu5w/dx6/k+TmjTv86U/+nH/zpz9haGiAZGbi20wjDzhF3+o/fcsPC1iJXoJvvknP/xdbYXqrSBecPwAQX7NPFU33epgfnV97PUySwP3m2+OEw9QxHqM+/0CA75sf5g/wk/LsHtLRHz3Bx92T+fl5bt26xc7ODsPDw+zfv1/9LXPH4zaFEzxfgXDBG5VajeXlFT69PcOV27dZ2tpisSLOA3GsRAr6+rDjNlocDE/EQMu0NmpUQ5N4vog+NUYxlUZrtml+eImVmYsczdX4wcv7ePn5Uxwc9bCtiOb++UydG7NVtvZgdOJ5njp3nsmpg+hOVIiJMEYn0q9QVXDRQzGodep8fv0Sb779C2bmL6OlXIaOZ8gXUyoB6BlNXHGMcGyarSqOnVA6JPWdBrWq6FCIeOUUrYaPEaYZKp5havIoA4VTxJwChhHDj8XwjQA3dGkHTYUx7K44qlpadCU7ErEefSkD9cZ6FBfLZzpda+Lo3keMxKgoEhWt9B5LURWaJED38TWZC8VDUZxY2uwvZNg/WCCtZC1k31Grp2JadhMBf4CD91uf0teC8P/js7s9M5qHO5aFQo/UAiMqgoBwoWmJwFESz4sReHVilk7c1jA0UYR1EYm+yABexpdI50fV1pojP48qexLSRZW+EMuOKfAuoEC3HFXJa7SEyijHtdQgUOBOQGTv/4lAgmSq1Zh4OAmKzZKq6EpvlB4BPnmgaSuuRHJ8qUbEHFVZLPltXE2AlUHCC0iYYudjELhN2p7QOLv9ozK0HgHhAnIEyEhVVvyhowq1T9YOcTtigxQQ2Bl1PWXXUEFqIDZAYRNH2eJIyCUMAAW91X4E1FlBBzuIeigrtigVSgZdRw+iY0gl3vbqyotVMnnNWArNdthpoXrdRBAob/kkTLFWcPE6bsQuMCyVfZL7YIYediAUURUKd4GlAEw5RgSlw1aJVCqpXrwWcULdotSGesvFcWL02VIAaKn7JCBPfi9VdTlG7zxjgag+Pf4YMWEsSAJGBDHsrLKjqHR0Gm2NhBMnZ7uYQRW/U1d2QoE8V5UhlCqgXJ+A8C67QYHwLnhV1d+oUmn6LXVPNOnJ1bK0PI26b6MFNZJxm4zpobmiVBwFMIEEK2IrpVmqQm2EAbHuxCMMAlePqWflakLjjYC+FbRUb430Ejc1h5YfUg8MrNAnFY+RNlwMt6a8iOUYnmbhyX3XhKIaMRPEJkmJ4gQuHd1Rz6Wjy3sTjV9dkz7GmOqF3O3odBStNY7eLJFLp6NEQVPUOA1Fo2wEbVXPUUwQeYdDVBJKgrNAb+NpTrfib6sKorxDcdW7rGNYJtsdnWrHx0hkOVq99wSEf8Op1tBidNyI0q0q7KEoKEvCL8/cwgp7NZ1KSwJjjUQ+jS5UYjRarTrNZlONoWwuQTIp1kuRxdVDxeNojvPNgKBhYYcpnMYAizPzzFy6zqHBDD/83qucPzXOYNFB9zv47QqaJNO+4fn3Pib9pV8G4QahbtNotljf3GV1fVOBocHhUdoe3Lw9w9GDA5w6NoXmN4hLPsSTkWzhSzpbUh2GjD8BIz6xmGS7xM5NxxXhmKjsju1Iv6+J1+qwcb/K3Zl5VhbLZHIN+gdSjBXSZGNC8e4Q04Tyr6u1o2WN0PRsPrm2xwcXl9naLDMU6yPbLzTjEN8uoxmOOtfSborybksJ2x07fIxnn32a/fsnFCD3XJ9PPxO7sxqDQ0MsLi+pZ3Py1CnWNzdUH+Kx48epNxvMz85y/ugxDh09SuiJ9Z0ZrZOSPO22OTwaSKr5TkSDuoGXJMXUCiNxiR2jIYJA2yXe/eC3/L//+b+wU6nx8vPP8ievPMW5Myco5HPS3IsRWpia3CMBnLaqhFQbS1z+7AK//fhtBgs7nD21n8MjAQltHSMWEHaaBHoRN0yx1Jnmys1FLtxYQnNyinHwm3evKVrmCy88RWlvl7WN+8qP/sxTwxw/OcHhoyMMjMpTcqk2NnnzrzP87KdvsbvtceLkGK+//hJPnR9QQklC8fz139/m6pWb5NIDqrIs6vBTB/aTTOS5fv0GKyur9BXinDl7EtMp43oVpX6eTMUVOC/tVfjtxy575XW+/6NTPPV8ESceohm7ijoq4km4edpNjdJei9JOA8P2lJDc2L4sMcfEtGX+lz59X+kgbG2W2NrcU/tPp5N0Om0GBxzVX23HDQxLri9UwatNH7VKm+pahq1lj+ounD36Bk8dO05WxMmsFJ7Q3g1bBbDbu1v84t2/YrNymyMn9tE/2cBJBdjJAM211XoUSOAp654KWXQMLxeB8A+2MN1BXn3hj5konomS5bpOGItxc/YWv/ynN9kOb3Hw2Bj9kzUFoD2/psaCrceV5oEmnm49TQstitEk4djuhCrpYGlDbK7pfH5llpUFn7a7w9R0P4cOj5PLZWl3mvz2vUvcvrnBkYNnaNWSijnw5z/+C37843+jNBJ6lfBvOp38t6Cj//NAeI9B9yh4j3pwvwzOH3e1EZOx9y4/EjR3v/12tbsnIPzL9/lx92RxcZEbN26wvb3N0NCQ0u4QEC7WeV+5qaRXDyaI77jH8uoqN2/f5s3ffsjsyjJ1P6BqWIqmncz30XIc2r5LzS3j1iq06nW0WkDbTpLs61cgfCCdUcUP9+IVVmcucSxT5vsvTfDS86dUG5AlrhdBwI3ZNjdmK2zuRiD83LlnmZw6jB6TGPDbgPA2Q8cT5PvTuF4bz2grEC4xuSTxTYmRpZhZiWw2he22u2arVjhxExnIH2bfxEGKhUP0FcaxY0kC01HaKBJpdISxGRrEsKKkcVd4UViC6o/6+yEjoXev/QdWrg91UB7qv0j8+ah+TrQ+qv0/AeE9bx92K3to//uFmd8B4V3VPAGZAsJVNUP6CAN8TyqMSSw9jYGo9bqEboPQqylgEROLnV428QEI19lNdB0Ahearcv+yST+iqSrIAoaNWALNMGm2PIzQxJEFRNdwW03cZl2BcKGdCUAyusINj754DTMWVcJFMEt6HRXQiUB4px1R1zwnjmZZVGVhNGWPYLdcYlJlCAM6zRpe4GElooqUnKfpgyUs9RAFbgR8K+itSW1DKNweKcNTwYYSf3CyqvJSDx0FEKVf1myX0N2WqlIpgKVbaEZMAW0Bv1bgKhAuM0bVcroUawHhcr3SI+rjVraUaq+EC3tSFY4laFspKRirBSQVNjFlH55UwlxC3USPJboAWYJAAeER0Jf7LbRoOTep8qrESOjT3Fsnm8uqZ171LEWnbetJxZGVfs2YgMpGWQV2MdNCF4sfTdXqu+DVIwLhEU1cVZAFGssxFND3cWvbil4pgWtTAX2TIJal7UrSRyPmlQhau+A1cWImmuWopEYYxiIQLpXj6KLVJkkEVUFW73jXo7dZFt6fCurbep5Aj9HRkyKLg23qJMIGflOowWIXZKDZSZVQ8DW7m0wIFDCOLLA8XEOA8BdBeNAoReDVNPHsFIFp4xoOQauDYxnEQ8mQlPA7LfWZ0IoTiKCHAvJyV6LnLiwIO+h0QbiuQLgkAmQsSEXTlBIpUJFeZdPBTGRxS9tkEkmMThsadWK2iWVrNIMWrqKX691KuBaBcN0l0Bv4CoQbqrJpSj+hvCNiJ2XoKqgvBTZtTJxckWe2bz0B4d8w6tQRxeS2CrilEh74Bs2mTrnucGtmjmo7RiyVJp3NYiZjtFyfWrPJ7t62AnrxuMPAYJ+yeRL/4a8C4XrcpF0OMbw4ydYQS3cXuHXhGoeG0vzgu6/y7MlxhgsOWtDB61TRhXLz7QpFam79IgiXBI6BZjqKrre0ukG5UldBTzyZptkOWFvf5MBkloNTw+hhEzt01ZwkomSeKwrxOkZMgLyP53ew7SqhbyuBOC+MRWBUre8BtmWxs7HD1Ut3Wb6/StzuY2oySbGYpJiUKrgLbhNLethVj3qHpjXCXtXn796e4cLVTXK5fkacPImsnLuLa1bxQ5N606O0m8TUEkyMHOWZp5/mxPFjZLNxLCOB13IV1XFnd4d4IsHmzjb1RkMpkzdaLaq1mvLTrjXqrNxf4tDwiKrEyLwoz7wn9PO46pWulO6jwCsC4cJaQa1H5XqDWwsrvP3eb/jrn/2c9Z09Th0/zJ9+9zzfff1lJsbHCKXvPTCwBfy1NOy4tE3AwvJVPrn4T8zO3+DgVJ1jh8eYyLdx/DVsy6fdbLNTc6h2HGrxs8yv7PLbyzNU25Ew0fz8fSVu9uqrryrWzeraAlvbG0wf7OP02WkmpwewE2XanRqtTpm//Y8xfvo3b7O7HSgQ/t3vvsozz41SKBTVWP7lT6/zyUefosl8pZUUw2ZgcBjLdJBKVsdtML6vjzNnT1Ac6pDrs8nkYjhxi+2tHW7evM3Hn8h6UOHZF/Zx+KSDaYm94B7b2zsK6Gt+gWrZZWVpm8X5TcyYwXMvTXDmqf3qeQZaNbL6kznUNRWTSAmzic2WY9FsNshlUE4JUh2TyosSAhQLv4rF6vI2u/fjhK0shcw+zhz5DocmJkjpGqaVjt4R06LRabC2scJbH/4NVXee46f30zdexXQ6WAkx6Za1UYoMHUJxN5B5XRwOgpzqvf78/W1Md4BXnv8RY4XTqoghMZSeyXJn7ja/eP8XrHeucuDoGIP722TzbQIaaF4HS+ZyX+IySTaLumT0DkUg3MP1xDM4JHDz7G0LJX+ZtfvyDlYZHetjZCzH4GCRRNLm04s3uH3zHgcmz7O7aXB35j4/+dFf8P3v/4ix0XGSfelvOBNGH/tDBeGRtsejW8+mKTrrbzZhPiIm2g4dcbcAACAASURBVK2Kf2GXysLyX2Z7Ugn/4n28f/8+169fV8k4aRsSED46OvpYEB69b10xR1ESb9W5ceMWH33yCe9dusRus0myWMRNpHFSadXis9VxI0vM+hZBo66SYjkzjZ/IEsvk8UYHyMcTmIIpLl1l4+6nHM9W+P5LYzz/7An2D0tRTNioHjOLATfuVtncDRkeO8+5swLCD6E7sW8JwlsMnYiTL2aiSrjZxvXbOHERqJSktq4S31pb2p0Es1ncn6nTqLfV/JdJjDPQP0IqMUYqO4jjpDDjWRWTOCI658QUCNe9SHix17anmEfClrQlbow83KOJJtoCQwoP3Xf+QfH1IVh/UJBVHxGsI8W0iI7+pBIeoQAFwv/q5s6XK+HSKetGFhQP6egywQfsYrIXiodti3jMIBPXiEsFUlVsexVqWf/Ef7NH8xTg0fOf7VE9pQczxPVEGF/HsGNoImTUDtj1OrQMDUdAmXjZmgEpQ2w3hL8XVdUfbtEx4u1EF4SHeN1KuIAZS+jEHaGahfhOjEDX2ROBHN+lHfqkA5+c45CxpdeurRYwYVJKoCTHsQIBMhEI94kpOrGAPgEyAsIFJAv4FQVdVQGOpRSgK7smlSCir+eNJkkTEoaPJdTgUKPjSxgWVUeExi1VUfn/DT2lqq5qwIsaslCWA6nutpWAjtDltztCazYpeRa1ZqTUWoh5ZGOhqrgrEbpAUxRMAY9y7wXsSTVc9aKo3uToOqRCKwBZfdJvEU/EVbW95Bmq8rrTANfXVdYtZ3WIh22VEHHsqJLfloVe9fZ074U6RkRr/apjSCVLPG4lK7bnmTQ70Ahtmm0DYeNKJVwArNSN4454LWu0PZkM5H4LCJcWg4cLofTsSIXRVX1qUUU/phr1oz7WvSBOow1VV0R6mqQSFvmYT0yEowIXSxIlmBEdXe6FSqwIMI5oyZreUfdadeULIOkqHcj5SfAj17kXODTdkJqnY7gG6bhFzpZ9tFRyQyrVbRmHgSRy5Dzk9YuOIUkpiyauJkBfekflGBEIj0l8aJqRanJToy4YxIgTa7XJp+PEpYWh1epWwmXfEY1HEhKRVoGGLYGa3iYw67ia0Lai3hxJZCnKu1TO5T/pOistKDU8cNKcaM0/AeHfMJYyBHBKgk0L1Dzmuhr1usb91Q735pcJ7TzZgX4y+ZyqaO/t1SiVa1SrZcUZyWbTFIpZBcZVJVwFd/IAe/3cYErfcBWClom5l2RreY2Ne/c5OdnP6688z9HpIn1pUyVGJRGn+oe/ZS1ctVp05+xH6eimnWBre5uFpRXVHz7QP6Dmu3bdxWv7jIw4DI9In1uDMBB7Mp3At/CCJHYsjmHFqbeaVKsVjHBPVSslgMCW6oQEEDpakFXq53dv3uP29RsqiDkwNcrxfTHyaYOEpYNQ7V25zxqBEaPeCtlxi8wurPPzt2+xuNlm//RBBmNSKTZURbAVQqejs7fXpN3KMj15gKfOPseZU4fJZdN4XgXHyKnrkOBOBHrk7Wu0W0o1V9pwFO07DMnmcqoSWy1XmBodo1gsqhEiIFZAnJNIPKiE/+7QUUJaKtbvlWYEjIuAvkWj3ebu0irvf/hP/N0vf8XMvQX68hlee/EM3//eqxw7doRs3MI2Y6phxtKE5gylSokLn77LlWuX0awO50+U2b9vgGzMRXebxATgVx1m7je4t1TGTxxUc9DNO/eo1nawpMIc32NSKPmnT4LeVj+XhFIyDSOj/cRFCMiv47rC9PL4j/+Xwd/99H1KO7qirb/00gucOj1KJp2hXqvz1i+u8+mnnyqAn+lrUyhkGB7OKZr4xsYqTiJgfDLF4aNTjE0a9BWSpNIOQiC4dfMu//ThNe7eOIhphRw43MfguPSqtUCvkcsWlLp5tWSxuVFmdXmHjfUS8bTHsy/u48TpMdJpm0AvoRkCekUtXaY2Q7HhRNncsnTlFZ+05BZG+gjtTpxG3aNVi7Ox1GFzrURrJ00uMcKh6ZMcP/AMw8UBEqaDbkpyIXIq3Kttsnh/jkvXfo1rrHPumSNkhqQVpIHl+Ohu1CYkEY7oBaiKUihzbx+tRsCn76+ju/28/NwPGS+eRvNaqvffSKe4v7qghNkWSlcYGs8ztD+grz9AN11MvaGS4OI20ehYah2ShIwUHyRGk4C83TbY3i5R2jOoV022N6tUyiHxmMXI0CBmrKUAeLE/zdrKDmure/RljrC84HHv7jJ//IO/5PXXfsjE+DTJvm+XzftDBeEPCkTfcF7/Juz0L+/q2/KPHn8yT0D4F+/N8vIy165dY319nYGBAQ4ePMjY2BiJROIrb2LPpUWp+gvzrFnn4pUrvPvee3x84wZtXacwOkozFqfhuuw1WqrgImzYBnXiOopxOJQo4sbTaPEUlb40cYmdaw3cC1fYnbvCuUKV7704ynPPHGOyX1qqInHHeysm1++U2NgJGBp9jrNnno7o6MJkVWf8Deno6TpDJ03yhWy3Eu7h+p0IhEuRxRNrM2lziSnc5nVCKosVxc6V6046SWK2AHaDjitWgzHi6SEy+SFyfYOkckXiVoqYFFdNG9OyI5arWJeJUJyKTVWjpkSt3UZdEb/c+Yr7/njHGz10wJd9PwHhkTtAF4QvNxT/4EubwiASM/TY5RKf+TBb73Bje492dYehYp4DY0XyMVOJoghofjjRRVkP2aSS3JvGHwLoiOIgi6RkywX4yuOrNUJu75ZZqpRFB5jhgQKjxRRpoXj4HvGucFp0dl2wCiSk5UoWou5XREcHaQNShXOJ4Wxl78dazWNuc5tyq82AZTLSl2MoGycuiSQ5KzmXbj+CEWhKqEz2FVVtImXonsZvBHaiPmxlYWpCqwNrlYDZjW3VDb8vbzGcS5CP69hSBZEgsitaFrExe0JgkkAQCnlXfbor/CbH0KXP0pLMN1SEtu+GzG82WdkoEYvH2d8fZ7TgkFHCzpGgngimPXqesp9ok2p49zoivbsox+WJp7AIVUHDMlWQe+t+ifWtCvl8loNDyagvUwdLFKDVdXzLY/i+EhSSAVjVTLZLHe5v1yhVPQr5NNNDMfoT0guPShrINajr6J1j1DLyYOvpcikB50jXCc1z0QRchzobLdjYabFectGCBoV8ivE+odZH/fYKqojwoBzjkXsRiQzKTYmsyGTHD44hT8jtKFUcLwhZa8D6ToX1cou8naS/L8VI1iBlSY9MBOoDoQf3RNPkGtSuo1dRidXJ5CbPpJdoFLq431FBeqvjc2/XZW2nTKkZcLA/x5CIFUp7gOiQ9d5RtVOVGO0K5Sn9IFWFDE1XTaC9jL8cW43ojtDUoyaRmd0Wi+s71HyDcb38BIR/w2BNdANEEVx6lHXTod0OqVZDrt/ZZnO7TKZ/kkx/ATNm0aLN2so25ZL0Egeq+p3LZ1RALAlPpRCr+qhVM9uDlhvNsNDaNs2SS2upQ7NUwWz6vHx6mmeeOs1Q0cbWO0oQTdp4REU66E3i3/Q6FM8mSmoqcchu5tuKJZQ3+L35BWKxJPv27WNnZ492pUMylqI4aJCTKrwmyci6Su2EobTOiCWUQ7MNS6urqhcv7wzQP5hicKRPcj1IF1Or6VHeCpm/N8+923O06hsMDvYxOZnjYMEj5UiLu0fgtpT6uG6mCPQktbbB3LbNRxeu8tHnywR2jgP7D5AXurpu0Gx36PgxGo2Qzc0KgwNHefqppzn/zHOMCjAMxUqtgRUmaIvQl+uxtR1Rng3bUiBcgJOId9mxmLIsi0SpdAYLg+p71U6grGJcMvm80rJQtcDftXLqyVgollZvApO1RlqPNDbLda5cu86bb7/HRxcvU61VObB/H6++8izPPv0UB6ZGyKay6hwTsawSBJudu8cvfvXX3Fu4y7GT+3npZIXRoQyO4RJ2POIxh52a2JNt8uGlGTpGkdHxYWqNMr63TTxlMDQVZ9/UCP1iUq03FOCWSo4dE+9oS40hCWYF3LXbHf7qP+j83U/fY3NNY3RkmCNHjjA27mDKHBoE3Lu9y9b2GplMguGJkKlpEXWTJJVLqbRLOuvQPxBXAD+R9nGEnYZGaVfj2uczfPjBLSqVQfJ9SUbGE+SKbSW4aFgdpiYPK/S7OF9jfW2PVivANpPkCjr7DsboH7QUeDdjdQxTqsHCLjOVArrrSjU9UCBcfOxjfky1vbWbOpWKTWmvSXXPobYnXu8mTtDPQG6Eg1OH2TdygFQig2MmupOtMhNkfXuB2bnb3F26gJko8+zzJ0kVxcO3pvrTLV/eIVHNd0WaLRKFlMq1n6NV97n8wRpau4+XnvsBI4UT2FJpD3x8S2e3vMNHn3/EraVPVLIkO9xhYMTCiWs4TsQSU2Kz3RhNiUPL2u2LPo/G4rwA6y2ajRi2nVPBeqsVkkrYjAwWaXcqNFsNMpk0jZpFpdLBaxaYnxUv8R3+7Cd/yXe+8z0O7D+ImfiyLePXTSl/qCD8wQL+Oyf/5dbraO3/Igh/JBERdVN+9fZV1fGvuVlfK3D3pCf8C3dOVMyvXr2q1Mz7+/s5dOgQ4+PjjwfhkgLrPigRaWy3m1y++jlvvfMO71+5QqXTIVksULfjuGFI3fOJZ4pKPDFwApLCmozFyOhJvHgG4il2s3FsEXGtNfAvXaV8/yrPDTT47gsjnH/qKBPFuiqwiM7LvVWD63fKrG/7DI2K3d9TTE4KCM9+SxBeZeikTr6Y64JwPwLhjrTaaoRiOSo6Fm2bSqmuBE0TdU0xJDOZJLmMo+bmarVEpdJSxSnd7MN28sSTfcQSBdLxPLn0IPFklmQqg+WkCXVh0urKujQC38KgjVoaZY0ztcojz6cHIx/w/9V89OgmorKabz0B4d0i6wMQHkozq0rt/k62sxvQdzFbdC99uNPyuLCyzs7aIlNjI5yZHiNnS4+DVPWizEsviIs6ujXiYt/bC/97Jrzyd48y2T28vC+Vesi1nRIz21uYXotDUxNMDeRISq9h6GI/8MLsBYqRcnumLkoC0UF66tAKIEfi1+p3Mk4FhM9v15nd2KLScRlxYuwbKDLWJ7TEqJs5CEQ8QC5Yw5C+K0F6vfHUVbkWQKaGohyjpy8R6TzRaMHcZpvr9xcJTJPDwxmmhnLkHaEJSz9zV8G0K8Klq2BZllPpl7B70nNqolea1urYXTitQceS6jBcX6gwM7dEIpnmxL4+JgdTqi88yhZECr094KjuRYS/VXCvlLTlqXWvQx1DlfuldKDRloqBC5/ObHJ7dpGBgSGeOTLISN6WAlaU2VCBpVDzuyD+wTHkA5FC+VcdIxQRO12nbets7rlcu7fG5m6D0eERTu1PU0xI76c4VXR7v3VTtQ6oREE36dF7Hj3Q+uB5KCDuCtdQ/Y8dDxZXmixuVgm9qlJHPziSIueIwFFXlaxb/ZMW1gfPVFUke9chZZNohEe6+F2leSMKoNfqMLe0wcJGibF8kdHBIuMFnZgCw9LHIC0XQo+VanoXgKv+9q71lepllwqLPA9hFfSUy12wYorFMbPV5t7SGuulJqfGiuwbHWQgKeIX3WeqkkTRzRHdgwfXIYcwPEJDqIxRgkdGlTA4VMVd6ZFFquo3d5rcml9hu+GRi3lPQPg3BK+KfBJ4KhmimwkFDsplnwtXlmi2fYYnjxPPp1WGve7XWVpYp1puksmkGBzsJ98nNkyBqjYqteMvVcJDvMDEIUl1q87O7R3EtHs0neeHL5zkxLFDJByXQNpF3DZWzFJK64Eg3G+xydj+Iu0sUvS34wlWl1e4MztPOpPl4MFDqre3U+pQzPWTK4YkstJi01F97ppYtODgemlV+dvcrvP5tevcunWHRDDFxHSe/QdHyRTA7YTUai12Vlzu3b1HaavEvjGHo0enKPT7DGpbxJT/e0dVwQXMGbEigZ6m1nG4tuDyy7fe5+5yhcLINOPjY6S8XZXFFwHIjpuiVvNZWyvxvTf+nGefeYbDRw5jUqfRqOLEdQXCO82OUinf291V1mjpbEaBcOmXFrq5VFukouLE48RiDoGnU61WlbesUIAFhEtgKMJfkRd9BFx6StJipxX9oPvedSdptzsXemaM5dV1Pvz4Iu9+8CH35ufRTYtnnz7Jyy89zzPnjjFQ6FfKt46dVj3qly5f5j/97X9gY2uV7//Rq5wdv09/ISHKEgSupryfN2spPru1zpvv3qCt6Tz//BkGBlNkEjXSeYfxIzkSKVOJBDoJHz9s0GrVMCWBqNqlNOKOgP+A7e09fv6zJD/723dYXuiQSecp9veTTDXxPfl3CiPMkExZDI8UGJ3yOXCgyPBoS92fSqVCNpcilTHJ5aS/sUHom9TrHXY3Yty8Mc/Fj29iOcOMjBUZGnXIF31MW85NJ58bZm+3ws0bm6r3X7zLJ/cdpH/IJp4pEeolPL9JPNXGskIFMk3DwTAslUCQNUkU2SWRY7ezSB61XtPY2bLY2qxS3nFIxUYp5IcoJscopPsYGRihL9uHoYsVWkrNr8r7wGuytHabO7M3Wdu7QTzT5LkXz5Dsi/rcxfYsjui7CAgXCC4WasL+EyPyrKq8X3p/Ba3Tx0vnv8dw4Tgxy8aQZIffVlT3z2c+5/O7H1JvlzAzNYbHHFJpi0SySSJhKeaXkRBbP1lOI2aF6OO6nsGH719lY6NM3CkwMjqJ4yRpNtuk4ib7RJStWWV5aZVOx6dcsmjUQ+qlFAv3apRKDf7d//zv+cEPfsDBw4fRxOLjW2z/fYPwh8DhCQj/Fg/9W380ikO+antcT3gPhK+srKi5VirhkhB+bCVcIt2uLaliK7kdPr91g7fffZd3L19meWcHHIdWIkWmr494No9hpzBtoa2GSsPJa7cJqz5hOo+VybOTcYgLu7TVRvv8FvXl67ww2OCNF0Z45uxhxgWEy/9zO9xb1bk2E4HwwZFnOHP6aSYnD6HHhDUWBePfSJgtXWHoFOQL+Ucq4ZLAdOi05aUXBqeFVzPYWN9mbWWTcStNX1+W8fEBhgdT+H6b3d116vW20j+pN0TUzaDjCds0RcxKKxCezkk8IgnSArqdQTds7NQgniqJmnhavAvCpYglCffeFiWWo3cm+l7EgB/dDGlR9s0nIPx3Qbgfbn+5J1wtvVFIJmJjonQrP2l7be5u+VxdLBGIRdnYMIfGhlTlUgX0QoV8AFYFBEUZk7YVCYJFsPmhx6/U/5SAT9ceSobkTrPGvaUGq5siDdZh//gwEwNZMgr5CdIQc9cupBdREhXsyCokStqy5CnHz66ZkQi6RS+6xEBC+RWy9EJ1k2tLZWX3NJ5w1DUMpxySWtQzLSI0ck4RYU16poUiLHekpAainLXQ0SPDJPlJZKUlQ69NSqlg393c48ZKiZoLB/psjowPUHRE/KDR0+DuViZ7etURuPNoRcJsKoEhZ6+E/SMLNvUdNEhR8Ttcu7/O3Iqo/zqcnujj0GAfKREmQ3o1Igp1dJ5dAKuuXvYgd0gAmVxjl4Ktno/0c0f69RVS7Lg1Pr+3wspWlVgszguHJ9iXjWOobu7eXRaA/PAY0fP9+mP0rmOXBNv1Cldml9iutBkSe6CxAuMJW4j/2FI9iAjiqi/8YXpHAqpo6wFLOeeeKZ6p5Mkia6/1MMH9jS3uru5i+HVVBTgyWGAoJiNPdawrkTy5XyKcFp27HE2eqfw7/iApEh0j6hWXT8vn5ZMLLZO7i6usltoUrDoHpyaYyKdxaHar7aIRHD3THnW/qzndPYbdPXb0hkS6CdE9lAykWHnc2u0ws7jKTjPgaL+8F/sYdFLExKpCPV/5bFdgqNuBI2PWVCKAPSX7SDRGILqhrkPoka7qFZf02cX1CjPLm9SJMeK1/lWA8PXKLxQtWRTSA+nzV0BZ5oOvVkePLBAfT6n6qqDBkLYCXcf15J1wcF2dja02MwsVNrdKDE4epjg+qObPvdYu5c06zXJb9acWiwVsW+YxaX2IdA2SSUeJR4kdli0Bgcx8foLWXgu/7rF6ZR7abf6nH/0Rr5w7iCkq+tQVkI+E3kVDQRJYX76Or7MXkkTCwy0aVTIrNBodpRq+sbGpAOjEhFTCd/BrHoVMgWTBUD7ZUlX2pd1C5lnPpt2y2N0rc29uiRs3rrG4sIxXOcfQaJzJ6UHy/R6Neo2d7S321sTH2KKYjTMy3GRoKEOx0CInopKqya6pAhsjZuOZI7S8JPPLbX765g1Fk88NjatEhzASCo5Q4lPKyurWrTLNZsjZM8/xkx//OcVCnr58ClMXhw+xSulgmClCqSB68t5JVirykZVNgjfZevdNzUK66F3YrCwsMDc3p8C6BESpVIrJyUkFTKW/vedFLyBdiTg+sGqMkmwiZintRQLE5R0XTZTN3V1++eZbvPnr39AK83zn9Wd5+eXn2TdRJJ/LsLsjHuNtLl6+zK/ffovbc9cwLI0XXnmW00PbOJbMMB7tjgicBnjOILMre3z86U18M+TFF49x+HCRfSM+/UP9eJqHZkgSUDzqRSRQ3hHx245scxTvOkhG81Ro84tfNnnrVx9x9fIuxaIkZCYJWKFaKyOs0Inxfew/MMT4vjyF4RLxeIATqyhbMKGFa8q1IlI5l/0bWkbZiJW3smysVdnZ8rBz90mmbHJ9Jum8QUyqvoaObfWxuLjKJx/NsrtTZXhogkNHTlAois2YqMBXcd0mthO5FKj+ccQzT8QS5Vq69oZaQLxznLW1HTbXm+xsxmg1Q3LpgxycPEU+V6QvlUIPOrQbFXKZGIXCqBJbrFR30Y1QAeM7s5eYuXMdJ9Xg5JkxxvcNEE811D1stavk7KSKn2Sl6ISdyHlFze9ZSns1Pvt4idJmyOnjzzE+dAKTOPnUAHrMoOW2KderzK/cY27hHqX6JoFWVjoHmUKd4dEc/QMZXGORZDqOZvjKN12SXrUqfPThXVZWthgZnuLo8YPYMZNY3CeT8rHMBm7bYWO9wspSnXu3Qu4v7lCr5NjZFoCf4n/9y3/Hj378BsPD/YRh/xfegd778FVzofrdA97j4z7xzX/+2JYaEf3tJroeWE8qi0mhyT4cY/K7nsBwu+biiPK1UIVkeAvhSBc2ThtTOVNEJW4RV5R2HgER0Tv7KFgUtx15P1DsD9cNlQq/CAHKXC26F4+CSEWFVq1xwSNCxw/toL5uPn4cGBW686NbTzzrX8rP+Zs/nd/nk48H4Y/bq7QK3b59m7t37ypWkrBwpBou8+5XbortKXZ9gVpPRZ3h+u3b/PLXv+bdTy+zVasR7+sjLBQpDg6RyPXRacqc7LLX3qO2u0272SBJAqswSLyvn/pQH9mYg95q07n4OeX5z3hpsMEfvz6lQPhQpkSg9J0Cbs75D0B41BP+DFPThzBiha8F4U2vxdWbl/nlWz/n5uwFSJcZPBGSzYurSKASbx0Zo7qu5q24ncHQbKpbHZbur7Kxtk2q2uLQoSmOHBqlWBSRxhDHiTSp2q0W5Qrs7bmU9tpUKjKmDXQtoeLUmJMkmxsmV9xHKt2HnRrBiOWxnRShlqLjhXRcn0xi6IFjhcxz6l6rADN6X6SFS6mcy5slbaS6+MILe1Zoyw/V0acH+v7HVkf3wkovRd+FalGYriCNZJEkCFI3VaPtutze8blyv0JQ2WZ6bFj5Xw/GI6st5V/6SMW4V/9uW7IY9urjj4BwBfB7IDyquuw0GtxZbrO01SFBm/3jg+wbiJNTxUg5RkT3U4GpUhGPvtdFAbprxRQ5akdU46iTWCpVGh0RggMWyrtcXa6x3dSYSFgcHu1nKGWS1iM6tiyVXX11BVhE5U9VYal2lcujPuJeYsEk8mKOQLij+rHvbFa4sVqj6uoczBscGe+jP67jBOKfG9HoJVyKtqjjIqKJi29vD7CZXRAuAZuoK4tVFzQ0h4rnce3+FrMCLu04ZyayHBrMk9YElkqG6mGyIFoYI0uuSHBOwG0PhIv4W7f+JQmObq94BYftTosrc6usbNaIOQlePDzMZNZRlZaESlSojnYFwh8eI6LQft0xInp5yK7msFVr8JmA8GpbiW2cHM0zLiJMiqAtADmC1hK8RMeQn0SsgejOybGjJ9ED4fJ0RGdAvtZCm8X1Xe6u7WF4NUYH+zk6lGcoZkYgXBJHahwJ1aYbpKnnEYFwUWWXKnZ0DKnER5UsgdNetzo+19S5u7jDarlD0ahwcHqcfX0JHCVzFo0MAezRtUTVdKWKL8dQVn4CwnvHEIDcVcdWI1EU1aVK7XJ7cYvtZsiJ/gb7x8cZjCewQy+ykgjFGSACllH3RVTFknYKBcKlTUMF0vJTTT01VTvv+YSjcWGtzszyDjVijPu7T0D4N4wxdN9TgZ+ALl8UMlydzW2XOwsV1rf26J84SGG0SKPTYre1TWO3DW1DaTyILVmr1VSCbIlEXPXgplKyj6gHV8CESgx5KaqbZUrre7grFcb7i/zghec4c2gIUw8wtUakY6EWQhl1/xIgPHqTO22fjuuys7OLZdmMjIxQKpUJmgGZZJpYOrIf8YKO6h8TwCP2UbWqx717c0qQS6qrMdthcbaAabeJJ3Vsp0azIZW3bVKmw2B/jv0TA0xOBGQyNjF7l1hNrFKECtegIzYzToymNsL2Hly7ucu7Hy2yu1eib3iEVCGpKrIps0nopxX9dmG+TSbTzxtv/EhVwVPJOIm4zHkdFWzL2+dLn65pqnnZl0SKF+lsqPdGAfOuXecDkzGoNjqqN1GqMlLhlYBIntWxY8dUr3jPNsdQQn2iSRJRVqKZKtLmEBAu87n8TlwixMqwUm/y8YXLfPiRCAclee65E/zwB2+Qy5m0GjU2NzaYuTPHhYuX+ODDD9ltbDI0PMCLr57n5GAzAuFhi3qjSrPRoKmnWC9LQmiVmlflxMlJnjo3yfQ+nURShDVlSoiqxKFSnRclbx/TkN4suTsCwqXnUuYOiw8+bHLx4g2W5upqHBw4uJ+QZVrtPeJxk2JhgMGhNIV+h0RuHUPoRmKBo9nqHZF5Ee5NPAAAIABJREFUVJI9KmhTQq0JtDBGp9FHsw6thokeX1D2YfFkiBWXpJhQrP9/9t77SbLzPBd7Tuyce3KeXWzexQKLDBAgKZESJV3da19fy1W6tuu6yuUf/Xf5/mDZkkoUCYKkCBIEyI3YnCennukcTj6u5/26ZwcgwEtIogqWtlGDmZ3Qp/uE77zP+z6Beu4K9nabuHF9AzvbB0inC5iZW0J1LIlcwYWdcsSbwbRcOX4E4bqW+xwIlywcZMOX8ejRGm59+hS9dgHLy2ewMHsJY8VZuAMfvWYdg24deuxjfraCmdklDNwYGxtP0e420esfYHP7HvZqmzhxuoqLLy9jcqoE6E2hvWt6gFTAe/AQhHMSLoBcg6kX0W73cfPqJrbXeqiWZsWVXYtpGngCEzOTyBcKCLUY69tbeLryFI1OA/uNNThuFx5WUJ1I4/zFE7CyK0ilbYQxJ+0RdC2Bfs/EvTsHePhgBaaZwYlT86iOF5Evx8hnQiQsB4jy6HVibG86+PUvm7h+9T5a9Tx838bY+KSA8Pe+/QYKxQwSloooOwoY/6Vywr8MhCtgTMnjZ6dtv+11xew1jaRbAc8/auyH2i2J4iW7j80MNs3IrBwxABSIZodTp1Zx1GRg5GgQSmQdt2uajJxk3UBmggLfo9fDc195LH32+1/VHV1c/MPPbkPVRV9Nt/873tp+j7/21UF4vV4XEE4DTTZHT548KeZs+Xz+y+PcKGc8CsLv38cPfvQjXHn4UGrowuQEBpmsGC06vM32SPVWINzpNAVDVEjbnpxDujKGDlm5homo18fg46toPrmG96YdAeGvvHQSU2Tk8ESLI9xdCfHpvSa2awEmZ17DpZdfw/KxUzAS5S8G4UxDMgwICL97BX///t/i7uNfA9kOxs/FyBeywqoxkrpEFfMcpaeFpaelovNaQP2ghVazC299F+PVAhYXqlhYSKJcziKdcsSMmM1s17XgOgYcR4PnJeEMQqGqNzsD9AdsxKaRzE4ilS4gmZmCnaogmy8jm59GJlsQrxd6rPA1qCQixXqWYSf/JwZsupgj0+tLsapiSRMRTXjkCwuAEWX/5kG4H3tHVrHhVFkuaZrRsGNN6asCoa4X4lY9xuWNLuJ2HcdmJnFqJo0ZZupx4Tkar3uE4e4NjXp/YxIeRkIVU5NwVaIcdF3c3gqxsh8iDQfH56pYHNNQlVznz+mBh9psvgEpVcWcRMjWh6pGSeQTzbYOz1Aqy5VWBzc2HNQGOhZSBk7OFjGVBfLKCH6YqTwE90NdtmRGS6HLRZiAbQQKqV32lT46hmRJE4Q/3B3g5paLtm/gRCnGmbk8xlJAMmRndgiMjixxhzBPHwzznEdTU+UIzq78SOPd0wy0feDm6gEebDeh2ym8PJ/Byckichr9jjrQhq7ltP1Sj6HeVAAgC60RCDeE0ix0dIJwifwCWjCw74a4+mQbG7U+Eok0vnGyiqViQkBihhN7NicYmfOZbQynPL9lG9Rg83gfaCZqHQ9XHq+j1nExOT6BC7N5zAsIBxIE4YdU8Wecf4kiGz4U4FAtHjEG5LHXlNkfp0tbMbC608X97QbMoCdU8bMTBUwlCcJjaBIpRDq2gUA2obj8Ot3/JbuRLvbPDhSPxUh7zr8kvfxJP8aD1QE2Wh7GjTpOLM1hoWIJW8DkjfcICBcgP2JQxCOgT83Ns8foKuRLobTC14Bb+yHurbax72g4X23g2NwsJtIWmPg0Msdl62EUf8TGkQBxyQlXIPywPzZ0mZeyg4sm5UQa8PGWj/sbLXSRxFL0r8OY7V9iEk4PAhZZnHiGcUbooLV9H/dXO9ip1VGZXUZxuoye08P+YBdBG0jrWdGDu56DnZ1todGWyyVUKkXkC4yBZAOKYJB+G4wPTKO+uY+tJ+uY0rP4xquX8NLxBSyMJaGTlqr1Dw0d2d5RQO+fOglX5yRptEzG6Hb78j5Jue73GVUYIWknoVN3IU2eCGGsdGoH+12sPF3Howf34Q5amJmpYH5+HpubJdT2N9DuNGBYfRgE714f46UExqt5LExnMVFhp9xB4G0jE0zBtoqI9Z5c9UYyiYY3iUdPWvjZL57i3sOuAOjSRBmFiiXusXbMIiMlOt/9moVTpy7gv/vv/0csL87I2qDFHnSfDWMNlm5j4HtIpJJSZHeaTbiOi0K+ADuZRCTT1FETc9j8ZSPUC2QC3mq10O/35dizoGZ0Ds3cVF68LoZ6BPVse/L6U+al6tiw+Tl6OFyHJHnDwNPVddy49RC3nnRx7Pg4vve978DQOlhZeYK93R3cufsAt+7cxc3bt2HldCwszuHsi6fx3rkpFDIJpC0XjtNAt9tCN9TRdEKs7R7g8c4T5HLAK68ex7nTOTHI5P2MzC8BxuhLM4iNuYSdGoJwLhyMAOJnE/cfBlhZ2UavZWN6Zgqzs1MIsQaQP5PQkEpkJVLMtH1oyRWhm0deQjKr1aSOvia8dxBck9WmWEh6XIaukehJ3fWKqIk00xc9OKPoeE2FYR7dboDtLRe7u3WhsZPWki+YmJ3LoFDm8weiH+fUnRNKAl7EqjGkmgqq2Z3wL+Huncf46Y9/BWdQxjff/S7mpl+S+DdmZ+9vrUrzoFLO4vSJGYxNTmGv3sDDR3ewu7sJ16nD8+uSAf7Oe+dw8eJxFItpDJx9aTykMwkYHV4RKivd1YcgXKMrfRaDgY8nD+pYXznAoBehsefBc23Mz53D8vISZufmUShX0OtF2NjcwoNHq9iprSKKfazXPkFstPH6WxeweLIuzvI8blzLbSsLb5DGzmaE69fv4KDew/LxCl44uYCx2RCZBI0bW4iDHHTk0G5a+OSjJj75+Bb67TK8IIlqdQL/01/+J7z19iXxqkjai19LEC6KuC+YMI+m39Kkj5TzPT8zcUdNwFVcFX0zZCrOBpT8nisfI+ZKTMO7YfoBP3O94DCHhsI0v3McSiw66HUHh8yZXr+lrvthbOEIiNNIbNSo4xSXTv1cI76saSBRTl8oPCc7VdU/h6B+BOn4+8Na5esPyr86CGezkyCcH9yXpKMzoaJQKAwbfL/ZMxixENiQi7UItx7cxw8/+AB32TwNAmTGqqgzm9txUO8N4DVcSUyIEiH0yEfStlFNlxHmSjCzebSHIDzs9eF8cg3Np9fw3pSrJuEvn8JUviFTXjZ47q9FuHGnjs09X4HwS6/j+LEzMJKlLwThxCiSGhQ4uHn3quSEcxJuFAaYOGcgk0vCCzzoSQ5EB3Ju0gldiywxQ6VnjO9FYszWeLCKKHRQKpo4eSKP+fkJpJN9if4lS06LGYdKP46ExE5TltLp9NFsDdBodtDpBnC8oZlbmIFhUiteQrE8h2qVTcISzORpOYcZ/ci0J0Y3ckoOJgBpTIZihC+b26phxuuMnjWchKux2nMQLu7osfslFhPDxqCgg6HWmpjhVz3gw90W0DrA8ZlJnJ5JYz5JIKoM2A61ugTIww9rhJmONi0V1lEZ7/x6WOm0WgE+OYhxt+UjG/fxgoBwYMJSYFS0wsM/IThhJ59Pk+Xwd4Rejmi0D+tQ/pKlfnftwMW1rT72HA0LSQ2nZguYzgK2jIvZ8VSaZXlRIz24vF62UpV+9rDxOHoxI6BGoB8DD7Z83Nj20A40nCpGODOXxRgHCtRpDpkFijv6bJ+plVVKzeGbOUSaKrVo+L4CC+gMgJtrXdzfakGz07g0n8KJ6SQy/B1mqco2DuGcer2y/4dCeSlIpHJ+tkNHx0MDnARw0Ilx5WkdG3sDAeHvnilhoazBluPJbh+7FsOTQ+H8z21jCJA/v43hn3QtYK8V4crjHdQ6voDwF2eSmM0TgA9l8qP9evTzSGtyFB2PjsPoHBu+9e0IWNkJcX9HTcJnx8dwbiqDckKdT0JieFZlP/tajgMbOJ+LHDlEsqozzo+nPYJwFxvtAJNaByeWprAwNjQkPNqgHn19+Fq5DZ5LR+husg+HG2GhKt14Hbf2I9xd7WLP1fBSuYdj85OYIAtrdG19Zv888wWQrtPQE+HwnD1yncoBs1QH86PtAPc22uhoKUzrj55Pwn/znv6F39E9V0XVkW4a5xCEJvb2A9x/2sb23j7Kc0soTpfQdci+2QHaBgo2I8ky6PW7WF9fxcDpoFIpY2pqQnSzBEKchFOryyKyV7fQ2tnHwcYuXpldwp/+wXuYo9mjrW5olOOQyaGSDxISSfhVQTgp+6PHUTmXNMJozkWPBqq9k0kpVD0aC7LTbTLZIiFGiG4/IXr3+7ef4NMrH2PQb+LkcgGnTo6jVM6jrVXx4N5T7Ozso5QZw8R4WRILqvk+bCtCxqbUhZPsQKIQda0Cy0yjb7ThcU22bey0yvj05i5+8tPHaDfozF5FvmSiWHDFfEfTM2g1gZ3tOkKvgtfffBN//u//A6ans/BdB4HTgxHQaZxRfTl00UFMinGvh52tbaHrTU9OYaxahcUJ+eiaH5k1ivbtmU6W+2JEsZZin+B9GKPJpgXN2yQbVlx6GcHJSEjGRpJ5pdYQFvX0frCsBDqDAR6tbOD7H96Arndx6dIF6FoTW1uraDQPpNDZbzTE7M7OmcgVcsgWM/jjt97G9HgFk6UQSaMDz+3ADQMMYhtbB2388sYdbO6sYmZhHBcuzKNYIBjg5IZaZU7lFVhhATma5D874dUC0+wGaLcchG5WzDpp/BNEjDlTzuNxUBDZBxkJgbYuU2jTKMHQU4oBRhPDyEEYBeLQHUYEPRTDWLDMhBj5af5QmmGouFEBPWEGrdZwcuMX0et7qO3Vsba5IQ2bkyenMTOfhZ3QYNgsUJVO3zTYTBgCcJGZqPt70F/C48fr+OlPr8s59OL5V5EwZrG91sDu1j5ozLm8MIvjy0tYnBtHbDhY3b6H7e0VtNt16LonDY1cLoXXXz2DEycWYds6et0GLNNAJp2C0ST1kg1hH65BmVmIgPGolDP4IRoND7XdNvb3mtjaaKDTi5HOsomTk0J3bnYZ+dQyWq0BPv7lfaxsPJb0lrXaxwi0A7z5zgWcu9BCNpOAbnLCZMA0snB6OexvW7h39zF29+qYWrBw9sISphYHyJppxIMAPca+WilYdhZPn7i4c2cVnWYZ21u81pP493/+v+Htd95DsVh+tiYcmex+HSbhSmPPQY6K02VMLE0VCXJHAJc/H30/l0g9uy5NmiKylhMnV/TbbTQa+2h3muIJEQSeGLams4xIHEc2m5NrtNsdSDOy2+mj0WiiXm+g2xkM/4ZSosxhbKGwkobXFr9P4M2pbaVSEbYMm3Ujucvnbyyj9WRErx9N0NXvfTZqjcMyqeyGdcMI+H+9gfhXB+H057h79+4hCOcU/LeBcGU4zBqeDRbW7jFuPXwgIPzWxjq2Wy1EyQT2ohheHGMQAWmfkYl5pMpJWEwbCHyYnoEmgUoqg/5UBYVUChrlPlduovn0Ot6aGOBPv3UMrxGEFxqHLLSH6zqu3d7H+rYrmvBXX30TL7xwFkYy94UgPAw1YSA5oYub967ihz/+O5mEmwUfk+fSSGVNuL4DPRnBj8j4UY3/OKBpdQwzSMLQLflordRxcLADQx/g+GIOS0vTSCc6SFrhIcGDay4n6BGBuBhwMoI6Adf1JU1kvzZApz1At0M2nI7QZ0RjAdlsAelUDqXj30UqmUY2m0cyzXOZgD4J3VLyJT8gMNcRsInPiE5iEk7MhyDc1Pznk3CC8FC4A4el12fWArmmhSannLdCL8aVToiPdppAax/HZ6ZwZiaHObrXEiAfiY4SB/GhA7c+HMMN5wiHwJOLBjuRkh03BKSttofLnPo1PeSGIHxpzMC4RfoeC5eRgy+nkDQFU1PV9GDoLC1GU+otyVR0GA3DdSqm6yGA1foAV7e72HMwBOFFzGR0JKmPE4MTThSHKI5glVoymUbzQmaLXplsDVc+Zb4lA3cNkc78W+D+tocbO320A+BU8dkk3AydQ+D6bBuj3c4pLinFisSsIsxU10FjASiYWYNvaui4nIS3cY8gPEEQnsaJqSSyZFEFo22o5xAzriMAWTucQCgreXn9Agw5IlWT076tYb9LEL6PjZoC4e+dKmOhxMg2Rp4N0Sv1p/+YbQBomRpq7RCXH28pED4xgYvTaczmJGUWRjCy1R+6xctBHXVvRqhfnVXiyj8ybRODOxZAGrYiTsJ93NttwPQVHf3cZBbVBPXSzMl+Bqb5N4e24rKPFHdj1HFRx0KxLEhp5Lycx/DpQMf9tZ4C4XEPJ5ZmsDCmIUGQIrteJQGolZdO+8PnEfq/Itg/a2GrfHvVsg8R0fwNBm4eRLi71kLN0XCx5ODY/BQmMjp0DtAOt3HE3oGLHp+GrGQJWB++T74EcWVX25D/DFOw/EfcTxstAeHz8epzEP47g3BHouQIoiIwy1OB8LuPG9iu1VGdX0Jptoy+N0Dd2UXY1JCMePNKy41v/6CGTrchBjPj4xUBqzJXpm6KTAjfx+aTHvxWH4nIwLdOn8e7r72Mih0jhbYC4Zoj7BwuE3QwJVtFrYyfffw2DeKXg3CyLXQYQu1j4RtK04EyCdF96bzZGmg0e9je6GNjdRv3bz3Cwc4K5mbG8Pbry5ibYfShi81+Etev3MP62h4mSvM4vryAsUoB1UJXJDeW1kZaI2XWlEzs2EiJVMTVWnAlihB4upPB5Str+OCDh7D0KZw8uQzLppa1I/FTQlvec1Df76JaOYO333kHr73+OiYmkgLC48BFIs5Biy3EThJ9q4dWp4m19TXUdveQTCRxfHlZgHgykVB0EaFTjZZ8GuU903gqCYBaP2WKRn8ATtCH+lQWj2Y6KdQ9SoJoxMlVmSCcBaJGZlDE48z9aku/dfegiR//+hbu3fs1LDNGsciINHZx6bQ7L67q65tbaLtN8RrwYxdn549hYXYSL8ylUMpxG66A3cjKo+1GuLO6h9v3bqLW3MXMTA4vvDCNfF453EqxeqTzYhKgqBvcZ75PwzsamsV+HvwdZotD3xI2jki5/JLQeTlpjIxtYUqZVlb0hjrPz5B6XU+BcJu+B5y8+4glmoKKQRMJMD+eGkNO5zn5I5Mth/39SFzuW+2UAEjPi/Bk7Sna7T0cPzaOE6fHZR9ZSQeGycYIwcqIVs/nV7GT/Oz3Z7Gz28DdOxuo7RhI2gV4/RJWHu7ioNbEVHkSr156CceXlsBisTPYQ8fdRiLB3FwDqRSQz+vIZpOYmSpgrJqXazn0HQHhZLslemRRsZEQwDMoM2P6CRXiNE+jxMOC24/F0bjd8tAdxOg5Gnrdrkxcx6ozqBbOwPc03Lq5jeu3rmG/vo/QXsf0QgavvnkGM9NPkS+kxQ3eDUL0uxFqu5oY3XXaLvwgRnU6wvLxSVRnW8hbRViBje6gIXVMOptDr5fB9lYLB7Uc7t3po3Hg4o+/+1/wzje+hUq5Ioa4co58jUA4azKCcD4IZAm+adzFaSnBLcEutcIE6Kwzxe/BI0eSTARDfBTCMIDrkH7bRq22h63NdWly9Qd9eK4jjbN0lukVZSQTKXiuj1ari1arg0a9iV6PTtMxkom0TAN53XMN5+sZ6dL5urgWcF3g9/lzMoloLMYJ7peBcH5/1EwgeB998LwKRdKoqO6fBefqiv38hPx3vI39C//aVwfhZB0RhI/o6NSDE4jncrkvZBSwjpL6n1I9Mo0M4M7Dh/jhjz/AR3duY+1gHz5jHE0LdiYLLZXGZLIiMb1xKoLb66DTbgK9GE4qC7tQwmBmDKV0BmYQIrx6E/Un1/B6pSsg/PVXTmOq0JRJONfNJ1sGrnxaw+rWABPTr+C1V9/CiRPnYDDubLi2HjVm40ukd4YTObh1/zre//Hf4d6Ty0DGQfkFS0C4FzgwMyxNA9gJxkf6iBlTRsYy4wqputZMDLb7aDZqQNzF7KSFudlxFLI0ZtRgDN2N2RDluhvGTMFgrREhYWfl751BhE4rRL/nwR1Y6HVCtFs99HpAELB+NBBVXhGvqHy+hFJlGmUaumWqMG2uhTqCiPd8MvmGUkjBTsqYjTUL19Xj1cJzOno/dr8QhD8zZiMuU8ZkbujjdrOPy5s1aM26TMLPzoxjLjEEiwGB2bBSUS5Dgi0cdsEPodpIFxcjkM4L6ejKeow/afR6uLXTx5O6g1zUx4m5cSyNZTBmUT/Lo+kOhT18/qRkOxPEmBHpD9RU8zardHxHNeHsMvm6srxaabVweecAu16IxaSB0zNjmElbKGodFVkFT+jMClwmpEvPZ0tEpLTwRKL1DWHiiPauJpr8G5cki5ia8AFu7B6gFYY4VdRwdqaEcRvIoCW2WNwx6jn4LNx/ar8pb+yRJpzTmmFYEIsV2a6OHgwB9zfXDnB3pw3dTuOVuTROTWSRQzQszBU45jZGQVijC99AT+jofM20iiPAV8CQ3V9TGhsN0tH9EFeebmO95sJOpPHNE2Us5U2maiMP6lh5I1D74ug2VOxW/0u3QWBJZXVNM7HXV3T0PWrCxyfw0nQeC2lFR6cnwCgySR0P8a6nSvXwhqHeB5cE/jc6txjdQlW3js1Yx8peF3d3GrCCHmbHqzg3XsB0wlShCxJjo+joETU2w1xXbbjtIcF9eGxEoT10Rw/hiWrdxuMgifurO1hrB5iOInH0XygP6ejy2khGHTUrlOZbHUm+P25RZberYpi/qbbBn3hiT2jh07aOu6s7qLkaLhZiHCcdPZlAQvVNxChOGbOpfopydWCTnwYzAUI6TA+VY+rM5jmrgJ6rUVxg4OcHLu5t7KOrpXC633gOwn/HskTz+jBM3hDZwCsgCC3s7Ye4+eAAO/t1jC0eQ2W+Aidw0PRq8PZDoKcjlUogm81g4PTE8IlHrljMo1wpCKDh8ef3qA9/cH0Xhh9jcWIG3z1/EWeW51HUfSS01nAy4ki8Ia9JP07C1P4ZQTi12CxcCUg5AR84MDkNpxERI5XCBNodH0+fbuPmtW3cvfUQu2u7WJhM4pWXz+KVF6uolDx4XhfXt3r46Gd38eh+B5XcDF5YXkS1VEApewDbCJGxBshRj2YmkNRyCOi8bfjoxA2xmxxEIR6sWLhzp4bLl5soZaZx8cXTiKMDmNaeGITZyTnsbtPlO8bpM+/iG994G0vLiygWI3GM5+qa0iclT9JrW3CSHaxtrUqB1+t0MTMzg3NnzmK8WlXXkfTMhrlEw6xEiU7k9PjIFHxUAPMzi36h6tF9l3R1Mlp0rgXPJuEWQVvgC62QEwLS4BXTykDf83B/Zwc/+MF/xcOHd7GwlMObb70qk+e5+UUkM1ncffgQTzYfC5siogZZz2F+ZhLnj2UxVebK6Mrze1oGgZ5C3xjDgydP8JNf/AIRBrh0aRnT0zVZw2WaqJnQdX5QazsyKGTzbujBIbGUpNPT4bsoU0Xe4q1kE3GgKLpaMAst5nPZ0O0mIs2Dr7XFjEymLoFiCRCUaAbBMieZCjhQ08yCrWhOyMSXBSfBKos+Ou3X6xpu336CBw9ayOaKKFcmUG/XUautY3oqixcvzaI6VkAi3YedoO6ccqYjTQSNaz27lvzZBOr1Lg5qLmo7jChzoIVTWHvcxM7mASaKs3j5wksYK1dxsLuDnr+N8Vkdy0tT0ihLpWIkbR5jHbbBiTvZDL7kd5sGi9gBsmFJAX/Nh08QrkXwjUCm4Y7H5gMN42hgSHooNakqqq62s4OD/SYSZgFJ4zjcAbCx5uPO/XuoHexjfMHHqRensHCsgunxJ6LbjuGg3mpjY30fT+730a7nUCjQ6biC0piDiekMchM7MJ0SbL+IUN+HF/ShJ3w4noF2O0C/M457t4D6fojvfPP/xBuvvydmgJpNw9avFwgX8BAqQM3zlUkFvH7X19cF2FIWwuuYgJfXIc8DWq+xhmTTi6trr93AwUENd+7exP5+DfV6DWFEUz91Dfj0ImAMnO/DcTw4AxeuE6LX66PJiEgjgYmJSRw7dhyzM/MC+nn9jPTf/DuyYDiJ5/Y5YWdDjp9HNHo2DAiwP//ga05JEkNCPnOSTnaKvDaDjBlL/j36HXH/ZqPhCDBn4/Tr+/jqIJxmoPfv3xcQPjJmIyWd++aLqPtS18otNBZmVWRquP/oId7/8Y/x9598jJ1uB1YhDzebRzpfgMF9PDAQRiFafhP9dgOh7yNnZmGNTSFVGUNvuoI86deOB/fyDew/uoJXy1382beP4bVLpzFdaKqmOGI83bFw+cYuVjb7GJ96Ba+/9hZOnjwPI/XFOeEc1kuSQ+wKCP/RT74vINyzukjORBIpKdFkeR2aGUpOuKbzPm8oD1ZHkxQLrsOdbR++x3QID1MVDTMzYxiv6LBNT+RQuk4kNDK1pqyUrKxAJWzGfEbWEJSsWOg1Y/R7CoS3Gx56vQF8L8RTb1zuVZbNgcIYKtUJ5AvTqFQXYdopaHoehplR7CaDKT8WPGofCcI1+tj4OD5WxPJY6d+2MVvI8fbocXjRKoocu3wygOU4RmMqTojbDR+XNxqIOAmfncTp2RKmU4aaUkvUlrrpiQnVyJ1QShk1EaSxlQKvypCGwn0FwtV3Gx0H12pdPGz0UA48nJydxLFqBmXBWsoxWl6wNO6V4yn/TkDTcCrLCfmh9ZmcnWylx/B0Thl0PK0PcH2rhZobYTEV4dTsGKayJvLMM+M+4ERD2QwPtzOEYuIAqDThhJmK7kIAywm5moYMdFPc0e/u9XFnq4mOD5wsGTg9O4bxFJCiqcaQwq0MvxSrW6LLhvslEp3eMxMvNTGhJpzUEQ19zULH13BzpYX72zXoiSRems/j9GQeOS2GFSmXc4F0si0FkUX7xNKeE5qQNEsF1QI9REh3XIGuBrTQgGOa2OtF+MX6Hnb3mjId+saJCSyWkjBJuZQRKzdBNsKQsn34Pka09GHWMLu2MkHm9/k+CEM1NDVDJuHXHm6JU+XExLjShGcVCDfFNE0dBzYGVCXAc+iZJpz7StEQhuaAQ/rOixkNAAAgAElEQVQG9y1tl0QTvt0VOrrlOcqYjbrTJFsrXKSfFb7K5E3BWDmmhw+1L4V9P9Sdc3Xnecv3/mgQ48HaHjbbLqrQRBO+WNGRgQ9T/obnLK8hviZaBar2ji5sguEWD9/H6Jzi6wjhU3Ov6fi0Tk34DvYd4EJJw7H5GUylOW0fGkfxRjPchkTGDafj3Fej1gTPCdmbcgGNjLsC+HoCnmbg420H9zb2RBO+ENb+dYDw1vsIYhdhTDpoV1g9Mk2ITeU3wM8jN3RN6X8Pafu/YwUThUlEMafhgVDEmIbUbMa4fa+Hja0DFMaOIT9RgJWy4Glt7O120Wl7sEMN+WwWhVwWus3zyUdgepInLpNnLwXNNRG6MfZ+fQuFjI333nkdZ1+YQjmfhc0mZniEdEhTDmlEBjCZBTpkAT17G6PJOE+Oo1Nydc530yEilyBVQ15LqX6q4wEeHbR1FSkpMY5kMBloxGX0AxuNho2Vpwe4+elTPLj9EJtrTxF5+/juWxV8691LWKwOUEgREHq4u53BX3//Jq7dOEBl5l3MzS2jXB5HKnkALXKgxU2VJclmZJiEkSDwC4TqHkY6Ot0+VtfrWF/fRqvtosyp0ngFpkU6dw8+M76DPLqtLsrFMt57+5t49ZVXMDE2hgQzKIf3J+WZoTSefjjAg/v3cPP2XaRzObx86RVMTk6LF4pBcOhRox7C1MkAUjrTmBNv01L0upgOyQSNIfbrLfT6jMnKoVQdQ6lYRqvVRiL2hQYo5pFyT6ImnJIeBXa10BMKLCfIMc2hdAONSMMPP/hbfPzxz3Hu5Xl890/fRL5oIZXzYdkJdHsDfPTzO2jUuygVZtGPWrAsDacWJ3FstiITf1v35R4uxnPJEnbrDdx68Bg37z/EwG3i4itTmJuflclgZNbRdXZg2jESRhnwcwgGSaTJuMgwamsHbddRoF1jLjynzMo9mgZB1FxrcRbRcMIiYJsGnrwuDAIbNV2ng3TIqDmy23R+cGlUVqh8UPvN2oPgm+6//Z4DZ2DgYL+P1ZVN3Px0ncFpOHf2jPh2rK/fQ7no4PS5OXFrL1Z4bHtwpTk2kvbwmVkvqPa8qzcRBQTOJgInI1RLPSzj6f06tjb24bSSSCUKyKSKMGNmmw9w5pwu4I6TN9ZEZIbIpJU7eCiN4nuUiT9N56jP4/2IzQqu07L4sgERyEfACS3N2sJQ2HOD0EXH62HQ09FqDtA8CFHft9Hrumg3I+wdrEvRvXhGw+LxEvIlHcVqfWg8l0K/nceD+6u4cWUToZeSydT0zASq4ymkM9TztYAwBS1KIYja8HwHXjCA69sSdeR0c9hcD+TrP/ne/4JLL7+KXC6PVJrMnOHtV9zCR+38I/ObI2vlvwgN2g8l0YASD65LjO67fO0qbt68iXr9ANlsAhcunMPUeBmFXEbYCbY9qSQPVkKM//a21/DzX/w9Hj14H7YVwjYaKKQjTIxXkE0a6PQN1Ft97GzvY79GrwgfumlL/dbp0b3ewvzCC3jtzT/HqdNvIZcro2OR3CsnOfQ+m0w6kkkbB4MWur0e9pt17G5v4vGjx1h9/ARxYKNYqKI6RnlSVu4fvKwSdkJMOwWsawZsNiWTKdiJBBJp5t57Mu0nrZ2NBk7Vee6JkZ3UAuz5qWn559lPvLb49yON+tHbnGK0K1+d3+/jq4NwTsIJwh89eiTXHSfhS0tLXzoJF9aixAGrSbhmarj76BHe/9GP8Dc/+xkcXUNlbg5+Ni81cccP0a8P4EUBeoYr61IqkUTVKiFZnkAqX0KnnEaCklOni8HV66g/uo7X8l388bvzePO1c1gcY6s4EPr72l4SV27u4tFKC8XKRbzx+ts4e/5lYVWoqk/V48LtjDjFJvbQRUL0eOU2Pvjp93H52k/QDdtITyeQSOpwCKxTEbIFG4mEhUwxActm4yBAq9NFu9MWJ/hUrQrHaSORCLCwlMbC/AQKBQ+W4YmHDPGaNEtlm7akLkD3ZC2Tsp4/GeIUMkDEF4brFGVTwnSKcPOWC8f14Lj0V0nLOpFMTSCdnkG5PIlK5RRS6QnoBuM9M4isCA4boUFBUrFsZLA0Vcbs5HAgFg9UDhJr4eH9JDY+K734/Z6Tv79nl8tpeINTskEVdKw04b8BwpV/68jQQGKjWT0QhNOYrRHgykZT3NHFmG22iOm0mkIaooMb6lMEnA2f60h6uAKb6kIXN0/zmTEbN1LvuLha6+Bhs4eKTxA+hWOVDMoUbA/5taMQeJ5EiirOn33WNE1N3qMhuOXLCuHrhI46VuoObmy2UXMiLKZDnCQIz1nIibZSPR8bCPKg47DoK1WmxQiEyz46zKxWtGK+p4FuSdzTvb0+bm+2JKLsZMnE6bkxMWZLHdGEH93GCITLnhk2E0axW9K4iJTOW2bMBOGeAuEPdvag2QThBZyazCPPe9IIWA4dChUIZ/ND0bECzYTBSALq3TmRN0IEujJsMxgbE+hwLQt73Qg/36hhb7cutMx3Tk5hqZSSLFNGiKmVnkZuQ+qiAGTVTGAhPaLbK/B6FISrZkJT01Frhbj+cHsIwsdwniA8p0C4cQSEf3YbXwzCDwEyJ7w8/wjChY7exQMas3kuZifGcGo6g/HUEIRLnMRwEn7o8v55EK6APiUTUkDzTqWzwGSjycCjQYQHqwThDiqajhNLs1giCI9pDMS6iwwK5SVAED5iaXxZM+HZvuJxYUdex816ICD8YACcK+s4Pj+NqTSEnaGaG/yfAi80c5MkAVVuDl1kh07HIxA+Ok6xj8BQIPyTrcEhCJ+L9v6VgPAfIaDulMwNUrfFsZOAjiBcmU0pEM6LWdH8vuqDetUoHsCwfJhWzPQwdLrA7bsDbG83kCkvITdWgJUkCG/hoO6g0wuAvo9UwkYxm4MtMqoYYcKDYdswmKPWs+G3Aa8XILr/FBNjeXzrm2/i2EIRKduCGMLxZjUMUKSJlVCCdQ9mqP8WED5qaI7eqVqzB3Sm9FWbKMUpnR8BfUdluhFAEXAQQDgD9JwBDrQJNBwdjx52ceP6Uzy8vw2n0xMWTDY5wB++UcQ33jiPiUwDabOPmCB8M48ff7SKG7e2sHDmP2Np+RSgJRAF6/C9LnxnV7JMHTeA61sII5qF8X0lJPOZkUDNVl8i0+xEUiKHGPXG6SbjqehWHPdt+I4rdPJvvPEWLpw9i2K+MGwFk62golP4YJ+i02pgZ3sLW7s15ApFnDh1WtIgWEjZlgmLv0+6ngS4iPWxuqPSQZxfk1rMSZnn40c/+RlW1zeQK5Qwu7iEpcUlFPIlFIiBuD4OZSZi/khaqRRiIbTQkUmqGNcQiBsG2pqNq9c/xie/+giZcoy33juLsxeWkco7cu/0/AC3b2yLrjjy0wgSfWSySSxOVTE3XkDC1GDF/F0a/BmI7QzaAw/ru/v4+NptrG88xpmLM8ISYMyVkWmi523BSjAzWodGarmTRdqOkEz7GHirsHLUvJrKEIiTbRpVBWwaJRXnxzMxGHgY9Dk1DOBTH24wn9tGMkmtLh2AlaSIwFsaEFyr9GfSHcOaEMMrToNbTUbJkTGXQa/jY3d3H48fbYtPwMUXL8G20tjavIt0somFpQksLM4gX+Re7skkndrww649z2kpOg14JqmadH63gCAjk2gEeTR2QtR2GtjbDBEFJgq5KkrZSUxMOFhc7KNU4hR8ZFTHhp5q5rFoVZFZQydg3n/EhVzs76ExwJvAXHKxaLoVwScAZ4Y4i1tEcCMXTsz3m0SvGwgIP9g30G71sbF2gJ57gFw+hWPnTMwv5ZHNk8yxCd/ndZlB0B8Xmcf9OzW0mz7SqQyKpTxyBZon8f5FmrWOwGMd0ZOJH6nmYZBCEBgYdDLY34vF3O3P/93/jFdeeRX5ArWeKgJqtDZ+LUA4C9NR88NQJnx37t3Dr379K1y58mtJZzl75hRmp6oYq5SQSiaQziyiUCgr08EwwJOnt/DhL76PZv0TTE3mMTMJzFQT4lORNEI4fgadno/abhONZhehT8NBykosNLsDbO6x1kmhPH4B1bHTSKby6NqBuGdbMZD0meVsI5NNwyxmoFvkEEYSyXjtyhVc/vhXONjtYWpyDucvnMPs3DSSKbI7fRVnpmlKz+76iHxeH4pdSo8BTtlJbecknakyNL3kJH4EuFUSwbDS/goO8lJKsFaTEfLv8/HVQXiz2RQQ/vjx40N3dIJwTsK/8L4tNadytucayN0nIPyDD/DzTz9Fw3Ukoqxj2uJv0mP0nKsD1FpndZk0Z9NplLUC4mQOViqLdlFpxb1BG92rV9F4eANvFHr4o3fn8BZB+DjrLV8cyDcPsrj86S4ePKkjX7qA1157ExcuXEIqxZu9AuGKu8jXqKjkvDF5PDdX7+HH//B9/Ory++LUblU5cdbgegOpFUqVrKSr5CppSYQgLd0JyNigP8EAWOW9sodMBlg+nsPCIpuHA5g6axxKojj44yBRRU8ShMfCFPrNx8h0VPmFKMNAfgw6E9JwVhKNEA7X+yANTa8gl6uiUHgB6fQkUqkSUukqEoUEtAyHaxPQmRnupTBVyWF+LoGERhFuX/jBtExGZAtTLaY557+Cx3MQLtXWcxD+HIQ/B+HDvtKhbgnPQfg/GYRHYUIBeJ3U4gCeDwwcEysrEbZ36ojMKhL5NEzmgSd9eIGJvhvBaztSoKdpJJQDdEtDnArE7ITdYL8JtHcHaNd7WBz4OLY0jTfeeAnzk2llNuMOYPJmNmrrGJy2UaPtSJNNY5PtSycavznpCOioz4hDg67AzGsJEXKybNKx2kYYJaW5QCC0s9fBfr+NeruF+3c5BX+MbifE0vws5qaLyCYGeON8Bi+eWUYW+7C1HiLPw6ODIq7faeH6zXWcff3/wEuX3pRCVwtrcJ02Wo017OzuC91z4LJxRckGeTOWAC56U9B9lVFpdjIFCk/UbJ5gVjV4jTAp+1XSFk6dwczkFEyJvXhWWEr/UUB4jMb+nhRNLMSsZAqV6phMuzzXFdpjkiB/2HwwCBpNU9H/JNYIUpwPXE8iPP/r//3/4Oc//0hA/OLx47hw4QJef+1NjCcNeQ5hJA0z3JlRLl9Tu0zHcG4jUFPiiBmwuoXd/W18evNT3Lx/GUsnx/E//MW/Q2FCw6DXEWpirwlsb9Xw6MEWrJKJmdkpjJeyKKVpVJdF5HYQMV/dYHMugdiw0Rx4+NXVWzL5z+QrqE6MC5sgXWbE3D5MO0SzHsDvZ+C0LWQTGgolA7G+h1yVIISMGtLxGcvHKRPPG0umJf0eHaO76HR6GPQ9ybPlURnRainBsG1LaWalETg6D4fZ5IQ16UWsr29IvB3Pg1wujampKSm8u90OarWaAJDTp09LAd6s70gBVyjZYmqYzBDgk/JLhtrQ/FIOtpJgSdFrK88PNos1FnwsSMMUDJ7j7R4OdgcIPA25TBHV0hiKOR3FTIhMJif0YQLvkNpIof8Op1jD61CBcTa3STOnLpWT8EgYDpRz0JWb5ywBOD8YXUZw5qEPn+kobIK7EXpdUqYtdLsO1tcPEMR95PJpTM0DhYoB3XKhWWx2UGZhQQvH0G4PUNtxsL/XVpppmRRw6slGR4AoJGPBgm4y4ojXOUv/IjxPx/qqg1Y9iWplFn/2vb/Ey5deQy5flBSUrx0IHw3heTnJ3tQlvu/G9Wv44EfvS7zU4uI8qoU08hmyNugnkcNYdVJ0rO12ExsbD7C6ehPVahPLS5M4tpDERMVAPptC7PcQaVm4PtBr+3AGBC/MUE7LJH3ghljd6uPuvRU8WXHRd2gKmEbRbqBgp5EyE7AjHWYyJdKR9OwsCtUxpCcm4QbAjeuf4pe/+AT1vQ6OL7+AN95+Ay+cPI5cPitESU6qB4O+mGEG1JTTCExy4GNp3hCck+rODzIzaFBGQHrYKDliCsfr5qiGfJQnftSB/ejfjQDi7xf7fHUQzogygvAnT57INcic8OXlZVkLvtBJ/gtAODXhBOHXHj/G+sEBQtsSRqZmJxBZNnKJEsyUjbBgSoOc8cwpP4EBh1Z2Cr1qFilLQzDooH3tGpqPbuCtQv8ZCB8jC5U1gIu9VhGXb+zg3uMDZAvn8Oorb+DChZeRYffsy0A4xZZBgKdr9/CTn/09fnXlfez39xAU2HQ25bzIZBMYH68ik0nL2tFoNOD7AbKZorAh+v0B3O11AdvFcgLHjucwN0dzQTZ9OannJJyMLDKX+EFOKBlnXw54j4Lv0b5OJybFx6Tbd9Bu+2i2euj2YvT79Mch66gEXc8hlS6hmJ9EulRGgn4NyUUkrSw0L43xUgkLs+NIWxThKq24zoYo12oO8g5dvX+/Z+Pv+9mfg/DnIPz5JPz5JPzQXl8IJc8n4f9sk3Dmv5EmqrGbLFQ0DUFIunAeG5s17OwH8A3GVSWQLiZhZwtwiXG7nhRYBIhGOhIQHliu0A712IBTC1Ffb6NRa+Hbk1M4d/YYzpxeRrmgI/RceIMeTOGMDCnB1HkNQTgBuJgVqjHg7/TQBrYUgCzMY5tGNkrH7EUJeF6MZiPE1mZXKMFbm020OxtCedvdGUizwbazeOn8C1icr8JCC+eWElian4Tl1GCFpKOH2PMncOthBx9ffoDTr/0XfPPb30OspZGxWei2cbC3gpW1TewfNMTgzhK5JGlwfCumZI0n0nmkUmmZhHOGSHkBCxSCZYuaXCQF9BTyeUyWlcO516M+7hnLYRTlx13k9DoyKSazhbgllc5Ct2wxe2JxyqaEAHgyDwjCuU88Xyj5ItsSExoa1sX4q7/5W/z13/wtHNeXWKtz587hO9/9I5yeKAtbTICYAG9OIxQIj8lmkUk4QRLzy31pKbimLtId5kT/1d/9vzDTIf7z//oXWDxRhO/3EcYuUokM9nb28etPrsMoprG4tIByNo2sHaNQKSHoNRD7HkxDhxMZsNM5hIaFm/ce4teXb+PJCqOtdIxPVJEZi6DbLeiWhzhM4mDHR23LQT5tYfnYBMrVGAYLOWIyoXlS+05dewyfdHxqZwceHMcVpgIpizxuvk9nXE0m6Ca9BYSaLpwAeQ7R1hNMEajKvXoSa2trWFldkYbE0vIUzp0/jsoYkwdc9Ad1JJLU/VaFCcFGkUkdo8WoQDazCDDJnhArtENJk0y+BVDqiK3R9UHNP2VZGrRImQGSHhFR5hHrsAxGdCWQMlNI69TkJuT1C8im/jKMYNuMvhrK1w5NNulcEsFkXBWvb75XOhDTdVvmXyx7CcI5jR5OwuMOnLiFmO7tQSTGc65jIvBj9AfMs/fkPE1kyPrrwwu7kt3LeCG+XkMjjV8D1ROksPM49HsDOBJLRO29Jo0s20zCsANphlgJ5gxX0e9FuPKrTbTqWSzMncQ33/2POHv2IpIpusyoRsnXahI+WtEkNowNBgOB62HlyRP87Cc/gdOqY2F2Brmkgdh30et2sNPtI5nMinRke2sTjeYWNL2HN9+oYnFhHFMTMXJJB0mbDTMHXkifDzpD87rVYJlJJJIpmJYtJKGtWoBf/vIafvHRY2zvhkjaaZxN7aGQzAkI1+lazQaNncSgUEWmVEVyYgahmcXa2gZu33koSQ4vXryEb/7ht7F8fFl6RAO3j3a7JQ2nbDKJbCaDdDKJhGmr5pVhSSzi7u4uHj58KECcMomzZ88KGJXkCo/XoSOfqR1ns4r09ZF7+2iqOTqunzV5U1Pa3+/jq4Nwgk3qwTkJJwhnTvjvCsJFL6/HuPNAuaP/4uZNbNQPQIdFJ5VBrlSGlcsLCIelo59Ufh30dkAzRD/UYafzCKbLKGaTImPsf/opWo9v4M18H3/0jblDOjqNJn3fRa1Txq9vbOPeIwXCX3nldVw4/7L4Waj7sjKeHE3CldZLQxD5WFm/j5/87Af49dX3se/sISoHMpnnRD+TSooMi+zU5kFL1n/qwMcrM8J+cQc+ep3rSKVMjE/kML+QxfhYAckUQe5AJFBKRksAznWQIFx5EH3R44uaNnKeuYF44YiZaGTC9XwMHMB1DXS6Dg7qvjTmATbNc+CkwUiVMVE6iUK2irQ5gRcWXsALS8vCLuAdWDwbBISTpaQjVlFM/79/PAfhz0H4cxD+HIQ/B+G/Jzo6mXvMBhZDR4KoiGZBWcTaBHZ3G3i00kDHU+7FiayNbHUMWiIJmzc/RoyQBmd7Erzgan2VDR4Azk6I5lYH7YMu/vKli3jp4imMVXOS9UuX78h3oTMDWTwRGIvARoCahCtX2K9GrbfiMYlhDL0BeloPdjoJO5dF3zNRq7Xw9Mk+nj44wObGLloNH6WcC9Nw0e1q6Pc9JJIZzE0XMF7JSNTY0qSG6fES9F4NtkwCybCfx+3HHXz4y9sYW/5TvPPudzE1cxwpk1NgB439dayubaHRakM3MsIuIBBz3VAmq8SwVjIjIJy6aDr/06yIoIzT1oRto5Al4AVy2QyK6axMH51eT+QVz2r3kWwKIhkhmCZwprleKpMVg0qaPZEC6fV7QmetlApIcyouel8lqRmlG9AQj+THX125ig9+/BPUm02ZjC0fO4ZXX3sN56aqsJnYIFNvpfvWI1cAeBz60KVJwffqIQ580Qq7ZoxkpoD9gzr++gd/h73mJt54+1W89PoSSmVlxpXNZdFptnHrxh30DE1cl8eKOZSythj/RU5bJASGrmEQcjKXhpHMYGv/ADc+fYIf/PAJ1ta2UaqUkJ8AMkUPVpLtiBTWn7awwgIyYeLM2QXMzKVgZB0B4SNXZjFTC5XpFCmyAog0TYpkFv+krLuOJj/j9I6TE/4NtYc0ISII578J5Ee0R7dfRm2/hkajhlRGw6lTx3H2/BImpnLS7IrQkakuTd0oy7eNBCzG7DDajk0NjRFlquhWcU5DgHwEhEfMrx0CS+WUwaGxLikv9D/JZbOwDEsaR7w+7TiDJAoC4E0WngbBMcFyCFsy1VVTQgD+0LSm0esiYdlI2Qkk6acgBlFsejAOKEKokSXAKELGmDEiqYFBWBczO2VSR5BPXTAdsTl9H0bamR0EUR9B2Idpl4YTUk3ihUiPZxHLfctGETOsHTq7jVzBdYpNTAHhvG4s24ShEYTH+PjDFbTqOZw6+RIuvfTHOLZ8WoDnKKXz6wTCuc+U8RiTBShpUObBe5ub+IcPPoDTOMALy0sYK2bEq6jbaWPfd8RcamdnD/fu3cXu3gpS6RDvvTuN48emMTOtI5d0kUlZsI0Yjs9mKnEBzxU2kGyYFiUy/FmAesfC1au38dEvn2Brx5fz8M3sHkqpAlLMJPdiOCQ/6DZqdk5MeztGCt3QRm2/gc2tfRQqs3jrnffw3T/5HiamJ7Fb28Xq+goODvblPJkZH8fC/DymJyeRz+WVBl7jsfXAyTDN6NiwIiianp4+cl0qIM4PPkhVJ22d68PINf4o8B4Z3CnA9fUE4VyPCcKpCec9ks7onP7z/XzhYxgWo7LiVUTZbYLwH/0I73/yCQ5onjhWRVwsCwg3sznogQ038tHQ+uj1Ouh2utCaIXwjiUyhDG1+AtViVoxwBzdvovXoBt7I9/Ddb8wKHX2hOpD0B4LwXU7CP93BgycN5Irn8dqrpKO/PPRYUP5WnwHhEhusQPjqxn389MMf4vK1H6HuH8CYBAqFnHLZ13QkeB76IdaebKDbGkjjsFKYRDqVFfCaL68in09hYjKPiQlKImxoegeGxIMp/41nIJweGsr2+LeBcP7sKOPA6bakIcX7sGHScBPwQx2JZBH9vou92gDNpoNe10NvEKLVI9U+g0J6AZlkCZXcIt54+R1cOv+yuGwpGSalrAThShb8HITzJvBcE/5cE/5cE/5cE24ZMHVSlRW1TSXCKYs5ej+Q3qRzoiWR0qqvegh4RBNJM6sIcZ8xGWnMz04gZf9jzF+4SCs3WVmw9Z4Cm2FGNe/5lKke+oPbWN/8NXZav39NuBY4UtDyXfvOQPIMLCsLx08LrXR7z0N7EGFzZw+NjofUWAHpcg7lXEX2ZxyEcPS+TKFpzKaFMXzHh78LDPY8OG0X//t7l/DSxTOSpW2iI66tNIZCMIrQMyAmJoLHmSShIvs++zjilvsFAN2MxtBqd0QbvdXtC9jNVcakAGV+9vrTFbR396UIqGTyGKMezR+g3uhIh56TtWSih0xKQzkHzFZtjDPiiM+lkzZvkDSMlR0X128/hZs4h6Vj53Hm7GvIJFSCxqDdxOZODQPHQzpfkhszJ6QsJpnPO3Bc8REhCCL44/lGYyufLuAe830D0fTlGDczPoG5iQkUmd0bQ7TdI2M2OlVLUUFpN/cj84R9shESEldDSvXq6hoeP3mK/do2ZqancfH8eUyMlcURHpZ1CCxdj3r0QIxGO/2B0Ki7vb5cJwuLS5iZm8NM0oDJySxBOOnmBMYRmwqcOnvQRQ/uIwpc+UyXZk8bIJGqYOAG+OT6I9x7el8St77xnfM4f2FZpnjJBDWjDmo729hoOAIQZ6cnMFYtyORei+lEqwQLLifTUYxEOivmoavrTfxff3UDv7p8B0Ua3E2nMbloI1dUBnxbax2sPq7BiHVMz5SRy0dIZOiUTyCqi+mUSAE42Vc2xNIEomFQNqcmbwQuPhsoA0dcdTmdpa5fjDQ1Wxn+BGpiTsBL8KlFFQwGNFbrIpkmuBjH9FwR2bwmwNtOOeQJYOC05d9JK4/YI+VYLQAx4yVpsjp8Pc+ugZGJJ91iVENGgMiQpC4wLlbU+WxSnY90vxenar0Ew8vL66UUIkEWRkBDPuZSp6XBdBSE8+uHT7eRSiaRz2SQSSZgUr4QsXmgGCp0tOd/AsI1tvB6cOM2wrgthXwEmkmSpk82gYEwZrwb9zfN/MgAieH61AEPz2t9mE6jqTgsMbfz+R74PmkklzhsetCZngwSMfCMK+h2Ynz0sw10m1W8dPEdXDz7x1hcOAVTTwFJJfP4OoHwgefKcWByD98n1zoj1tCp1/HJhyx2cc4AACAASURBVD/HzpNHmJuexvJkVdIX+D7behv7tQb29g5w+/Zt3Ll7BY5/gBMnDLz88mmcO1NBJc+YKBJUXESkVRiUKRCEj/JGaFYcw48itLom7tMI79NdbGw50u95x25gMl9EMZ1BItDh83jpBja9EB03wL6voelqOGi0sbffhVdaxvHzl3D6xRehWRY2d3dx0OnKWpLOZLA4O4MXjh/D/PQUyoW8sKnIEBolDJCafe3aNXGF7/V6Akhp1EatOGnaBNVipBVFn4lI489p5kZ/A9Gfk7FhKobK1xWEs4lHOjo/eC5yCr6wsCDrzFEN/LPCQ7Xf+N7ZBKQ0awTCP7p1C704Rml6Cm46K1Gw/TDCoBuIMVtTG0jzl5dWhokOdlZAeDRbRSmXAnwHnatX0Xx0HW8XBvjuOzMyCZ+v9CVykfeijf0Mrt7aE2O2QvlFvPnmOzh/4RISNqMmR5pwNX2OhL6toolpJLu2eR//8HMFwg+8fdjTBsbHqrIe+U4P/qAn7A6/N4AR895iImWmkbSTSFpJ5Kb3USzmMD5eQK7I65xraxMG3dTZxxGlClc8nuzKP+ALKf1HCojP6+55/5LviSxLReBK0pNuSXPSC5hjrotHSP2ghYNmgE6frLQUBr0Y+eQ8vv32f8S33vsOkkZxaMbGe7G4v6rX9G9iEk7Hh9Fj5Ag+jEuSYlrZLMpv/DeN2UbB4rJi0xhrZMymNjBUSh1SJElX08QdXTxj5XcaXQ9Xa208aHzWmK1kkdLGM2fowC6/TcrCsMutsdtLeiB7VCoyTTzoRi7XRzThTw8c3NhqY//LjNmUfc6hmx3NAuQkk/enIsrk5yNjNtIKv6oxmzjkfX4b6lCobGqV8qviviKAZmtf1ZhN3LJHhnZ8NtJliVWUMRs7/3zQlC0Ud1r3qxmz8ZjRkfNIFAYNURTPcAgOhoBN9pW8ORW1xq21RsZsj3aw22mLO/qLc3nMDd3RjZD7VbmK/8Y2hufsaF+pHTc8i5ivzQxjbWTM1lPGbK6LmYnqZ43ZJLedxlMEUcrlXb3OozSYYfGmVvThljnDIAClMRvd0XexRXd03RBjtsWyhuzQHZ3TxVH0EG0nlGEat/NsG2rbo4nMiKf5jzBm43WnfBSHHzTb4L/UAn8IzESXyuLluTHbP9WYTacp29AlO6JrLwGGmcDAofYygW7fRruvYWV1C7fubcC1Q8wcm8XizJKY73Ad9ExH6Kmh6cMIdQROgN6qg6gFlFIl/MWrx3Hq1JKYJ2pRS27Gok11qetUJnNuMAA91mmsJVMiWa+OTsNHMXgqWlCZbyqDTH72vCSerG7hzr1HWK85sJNZlCqTsDSg227Abe0hY/QxPV4RV9NktiI6sJWn6/D8ASYnxmHoTfhuGzMTGUxXU0haNsK+B0tnQWjBDRPY62h4unmAu1sJ5ArTePebf4bxyhzb6AhdH32CMYnlMAXwC3VZgDhpfgEYD8Yi1XU9AZWO66LZbGF3dwf7+/tY292S6ePc7Axeu/Aiji8uIkEatBhs8kGgNvSllUQHdUnzp5wUkz66u1PD9Ruf4qc//QfU9rbx0ksv4Q/eew8nTp3AoNdFoAHNVgvtVgu9gSPxYqRgU1Pe6XYR0ODOsjDNmKRyFdN0p2amKyOQTJp3acCgLaBbI6jyXIS+J2wAoiaRNTDmUc8jiHRsHLi4fPsart28hu/++Wt471uvIJVmkdgQeiELs5XdjlzeNKIqlfLQCPTF+IynAk3AmG8eC4UQpo1G28MPP7yPTz65JwZziycmsXgqh3SOw7YQ3VaM2k4fTseFSc2e6SCZVtnEBOCmSVBM1gcp2TQ85M9icXgmEKcRm9BnhVqtjp2anHNqzPOezvJqSZWs2+E91TSKotEPQgea4ctEn15G1KpzWyb13JoPz++r7WnU8NpCP1clzMgfgP9Wr1cm7lRYGGyQJeANp/EEz3pMqrwBS7Ng6rbIFyxNeS3wOkpYCST0NIyAIHZIq+c+pC48jGGatlDTZb8YljQaut0e7j3akonVWKWCcp7ZwBFsU4ed4LUHMeDi9UqgHTC+LHbhxS4irYlQzCS7UtDzUvB96ixVNraATok+ixFGNEJSxqtkwBCgswkxuupH5pO83hk3NLRHFbaAapVSF1NCrwt88osddBpVXDz/Fl488ydYOnZWDPBAacpXePxzu6Mrv+bPPhhdx2xOAhDR4HO5iDX0223cvnIVK3dvI21beGFmEvMzU0imU3DNNrpdVxIW7ty5jctXf45WewvTMw4uXjyJM6fLqBRI62dGdBtIkDFgwRDPAFXv8ToSAoxhYuAlsb5ew6PHHaysddHYb+K028BkLo+xfB5lWWOVSWo9COCEMdqRjq6vodOloZWLLXsacaYMLZXBIIwxCAIky2MYn5zC2MQkZqemMTM1hcmxKrLppDBINJNRaGot39jYwIcffoiPPvpIJuKLi4viGs7PpKiTfs7GJBk9XBvZNCI4J3Atl8syGScg51olK+MwdlAUF1/w+Oc7tl+djk4gzfd49epVYdVwEs6IMr7+0f44+pLFYG4YL8km8WgS/oP338flBw/QIbW7WkXbsNDzfDT6A4SejsjQ4GU1pFNJZNMZcUcPjBSMRBrdCuMzNYROD93r19B5fBPvFAf4ztvTeP2VMzIJVyDcFXd0gvCVjR4q45fw+utv4dSp80gkOLkf0dGPgnBDZBWUGXES/pMP/x5Xrn+AuluDPamhkM/A95gg4iLyOHwIMFUtI025jJ2ARcNlrkGaDjPfE6lOOm3BTiiZXBR1xRldmnZSjyucoUkayW97jK6/zzLrbOIgceJXhtyUHLGpTSmNJEMaZOaQQh+LUWeXSReOhtYBsL1ZhxaU8e7r/wnf+YM/RcaeAeitI2ylI7KxfxOa8M+A8KHr65HCjZPwISb/b4BwdiKfuaN/HoQ/AwXP3NHlgpfYrVFE2QiEK3f0sueKO/pyWbmjfyEIl4kPV7qBAlPDBOZ/PAh/Fkc1Oi0VCFfu6KNt/FYQLhFlPdzZan+5O7oAy2cn/uE2/rlAON2MCbI/09lU74NA8PcHwofHV0yh1FFX7ujD98pYLgHhOpqaJhFl1x/uYKfdwuTkBC7OFzCXMSXmQ0D4lwH90dN9BryO7pQsRBRApjv62k4fD3YaMFwVUXZqKo1Dd/SvCsJHecGi59MQ6iYeE4Sv7mKr42LMMAWEL5SALKOiDgH9yB39dwThckcMvtwdfW4KUxlGlH3OHf0LQTiva7XgykN207CZFXnP3dH/ie7oBtce2aeaxPvxSyGbRaRpJeD6aRw0gbWNPVy/sYpm2MbyuWM4Nn9ciiLJTE4r2OXrHmzmV/c97N+tIxvk8OKpF/GHxwuYnakgjhzoWldYBWK4E9nQGJsT6/ADRyaoZoLFB4t1HuOjWbFqfZf/xK1fkyWNN002AlZqLTx8tIFbtx9hc5sNLVKai8jakMieqSKwMO5jaryA8XwET5vAftPDg3sP4Tg9HH9hCZbRRru5hwWmZlRzEhkWDiIktIyYd/lUi/sJ7NZ7+PBWU0Dm/8feezVHdqXXguvYPOkzYRK+UChvyPL0bLVhs1tXrjW6EzEjRUzEjfkn8zr/Qg8T92nujPrGbanZht1ssumKLO/hCgWPBNKbk8dNrG+fBEASRbJalIZSKxmIKlahcNw+e+/1rfWt9d3v/wRHp84h6AVSBKSZEfutydwy61UFXO59WHcV0+mY2WU80doa+yNnMb+4gNtzDwTIloaH8aPv/AlevnIFhUxa2AthR7lx2I2lUxs1yjzlblmOREGurJfx4Ycf4f/+b/8PqtUd/OD738Ofvvkmzlw4j531NayVt8QgjLE5/TQROUOD5jnebk44I54y2RymimmkCSYdCwnmFIcBmC9PFlzAuduF77ny/1xHCShDtOGGacBIoOYn8eGNq/j5r3+BP/nx8/jRn76C4oAOPdoWMz32KK5WelKQoWQ+yV5fk1Jj5cTNL1GpxCkPnH87XoQ7i7zOh1hZ28CJ52dw/PkCNLMDPdFD4DloN4F2leCOJnXK7Vk+dHo3GC/GIlAAy1bsuJQyYrdzxURzxJGJi0MldMW+EDj5HsGxWr9pvMc/E5k7szeoBhDpNtkW3lZfOZ3zudHFV4rxivmm/FqnGd+uCaFyXRe2WRhAK2aFWUiwkEqlxYGYY5755jwf07Bg60nYhiPRPJbmSEKBoVvCMpkwwE2nvDfy/ihmVH7VTHGw5s8mwKcpHcfG+lZXFCuDxQKK+YyMO5p+JZOqB1OYcDFmC6QI7oWBnFekV+CHHfioyfWrSCnOK5Tvq9YTjg4y6JGslIoZh849kLo/AhZlJiJAZcFAJUH0TePYUy7nQPDuDaDb0XDjkxoqm0UcO3Iel577Kxw/eV4UPc9qjvTNATXRWRyIDlTZQT0/ib/jc2FbRL2OhQcPsXj3jkQLHhsfwcQo4wktRBkqZdh24uPTa1fx6bX3YVguTp1xMM2e8FEg6zARQUcYdOGxtYFdPpxjdzdrLLIyopH+EVnUGi62yjpmZyuYe7iAwsYmRpJJlHI5jFsa2F5uMPPe4PM20NEMdHgOzJnuRFh0DmOlGWB5u4pq10O6OIizL7+OM8+fx0BpFNl0Vnp/85kMMg7VN6wkpQU0c2yvrKzg3Xffxa9//WvU63UxgqQPBVlimhmyJYQfzlMck/we9pMzr5xgnEzyJE3j8my14Frgy/XRifvbBsJ5buyDf++99+Q6CMJ5rYODgwePkRiEy1YqTiW48+AB/umttwSEr9WqiBwHFdJcugFX02W9S6STMIZSyGVSsC0bac8RY7bQsLGTs6R/GV4H7p07aC/ewWu5Nn746hhevHQah4baQnbRQG1xPYFPb2/hyVoHpbEXpSf8xPEzsBPZ/g5B3j85v1AlTVDhRU3M3NJdvP3OP+LG7d+i5m3DHA6RcgwEnotMRkfKDpBJOxjKJ5FKcL63pd2J6wq9Rcws52nOBSxcqlxumTf7XkByVKUB0r8ShB8M0KU41a9OxcojpTCLo5eFZd/TGTFm1AsYhWhjdaUCt5XCi+f/M7776o9haGMSn6hA+B538Mfhjv4FEN5/OOpeSNX1azHhfwAIj5nw/SCcEWXXygTh7WcH4TFL/UUmnL1Y7OtIqpzwL2XCvwKEfx0mfBeEM6JMOzii7N8tCI/ZXb7YXweEM6Js9l8OhK8EwNJGzIT3yIT/y4LwLzLh3DTxnnxzIPxsUZOIsnGCcEqmdmctdYwvMuFPA+GMefkPJvyfy4TL5peLjTgtKwpBSfL5OEx0e0lsbEaYn1/F/LwLP93DxPExDA+U0Gi2JGrKzptIJG34hgfD01HdqmLn9jYm0hP44es/xCuHdOTzCbhuHQlKtIhqQmZqZpSgQbfF2I3rHw2bxIlbWXjHhZc9/QXl5QQT4rTr+XBdD17Pw29vvY9GtYedcgONLRtex4fumRhIhpgcK+LMsTSOTHpIOpxPV7DjTmGzquHx/BMpUB49cgSO2UajUcZIKY2BQhI+XX1dHbaRErATUqZmplHreHjvXgWb2x4OzVzE5TM/Roa9lHZB2ht89pBzEwtbskzpYt5f8Pm8CDZ1U5lWUUI/P/8Y1z69iYezj7BcLyOVsDE0OIjXL17GCxcvYrhYgM6CW5zQqcokSspEtpOgnylSIUN6CcK3Kvj446v42T/+k2xMf/jDN/D6a69ibKQkZkj3Zx8KG0OmlRJQbmIpY6ZJEosqBOL86vc5J20dY6OjGBstwTY0AWdZm4ZdAdx2CxEBOTdPBJVi3ka9Updd3zDsFBp6Gp/cu45f/PZXOH5+EG+88SJGRpNI201h0g34aLa50dIlBqzviNwHo/skMHtKNEPDZreB3/zmPq5evY4jp2dw7qUR9MIqrGwbiJLwXB29timeB+mUCZNxdbuVPIGCsukU9+2Yhd4D4YppFfm09EyzIKDJuRFEiHt3bGgm4DJ+b3QyvLGEVsUlKTZ7l+2KFVz9rWG/wL+7VdxX3WaBSWLExDiP5mQmbDshXgMKp7JDmoCbLHgSFpKqZxppGBrdkSl5tmAaPizZzH4WhMsmVjfFmE6M50xb3Il3diroBSk0ajUx2nMsXXwFhgZy4m4sBQKDvf/eHggPmBBIMy8y4VTG1OTvRXrsU3bdV8gpWzeOYaXLiosO4m7MMU3Wq68Y3Ees9OWntAjUqJqgIoTqhDzcjo4HtzpYf5JBaWgGVy78Zzz3/MtwrCwi59nahv41QHj/GDRZ4/gQfwHOZZ0OVpeWcOujD0SxcuLwBCZHSmJMmEwRYOqgf8Pbv/0trt/8ECdOTeHylQEMkuFM1KCFdTgJxuiFcFnUZB8+85RZKJJiEZUJVIjy3qWh60l03Bzu3dvAJx/fgLvcxahjYzSXxTHTQ8rwkAip0qSZHtUPnLoN+PRB6GlYSYxjreXjwfo2littZIbH8MpP/g6vfe+HKIxOATrnfHpvMCucvgCRkGFUQXF+WVxcxEcffYSbN28KGKU5Gw3L2P/NeYnf339v+P2UrK+urkpfNX8uv29qakoAO6Xp/Whiei9820A454T19XVh/snss9BAEE7G/6CIsj4TrkAun1eI2/fvg0w4I8qWtrbg25YYs+UGh5AsFJFwckikU9AHHGm74XiKdjzU3BCanURzIIVMkuafPoJ799FavINX0o0DQfj8qoVrd8pY2XAxMv4SLl9+EcePnT4YhNPc0+OzkhUBj+Zv4p33fo6Hcx/BQxX5EQ+ZLKM4AxQKFlLJANmsg4TFtgwWGrmq8132pYAZhkNqrYtTEdS8ELfriEIunhdkrmRhVCVXP9MniBl9qWL3VZ394l+sGu4rYuUIXCf4PuVQrXThdbJ47vhf49yp1wEc2gPh8ToiiqY/IDL2ma7hX+mb/2BjNnHAk3VdytlSQbxTCfDJyjeTEy4mLpSjc2KUNVjlhH8pCKeFSUyrfq2ccMmaVs6kfRA+X+7i5loN5W70zeSEM2ua94jZeYYNlyB8o4l7a2TCnwLCOeT3ZZH/0eWERxpquo7NKkH4msjRn8qEx9JyeZCSRf5sOeFL6y08WNuB5fWeDsKFnY/7BPe3MchBD8gJp4PtAUz4EHPCj0yJHD0dy9G/6ZzwswUNRw+NYyJDEB5LD4UwYKvEf+SE/2v3hEcGjVHYGkNmmmNIsY9c57jh67g2Hi/18OD+EhqNAtJjNgrjOThWEjvVmgBxp2ijOFRERNmvZ2BnfRtbN7cwnT2EH3/vx3hlhmDPkhgvLsCUo/uMD9MziskmcODmUQy4GrAiOjPHwHsXlBji8ksgYbGPNYpQ26lgdXUDO9vbeLhyFyknh0wyh0RYROiGCLo+0noPQ4NpTI5ZyOVbgN+C236Cqj+Gcg0or+8gQfn3xCQck9E5VeTzJrIZMoQ96Vu3jJT0cMPzEKXycCMD1x53MLewAy/M49yJNzE9eRSlkWPQTEM2Py48JCljZ8FAVrGY3RS5MV3JWUQgy9PAo9kFfPLxNcwuzMMeLqCYzaI0NIxzx4/jxMxhkaYm+XrsbjZikKJF0krAdYh9yT2pnJgoN9p4+GgWt27dQcJxcPnyJYyNjKBeq+D+vftoux3pvRwpjYisM5VKiqSZG13eV7ret9otYaDIOm3vbIlvwPDQICZGShgcKCBFlozO2G4Hfqsu/eJikeMph/SEHsDV07CcDDqJLG7M3sav3/sN8mMBXn/9PA5NFzCYoYrBg6UT7LItQVa7uAAqUE/mzBjixkWIuKBhm2jrEX7/3gLe/s27GJoYxoVXRmEkutDTdYCu+F0yF+wVDZFMkm0MRIJu8cvin1PpRKM51dusZNL9jZiSJVJTwf84FigjpncAN/zcVHPTqdhvgiO2RXCTpgDAXrxxX73Rh9v71R2xN4SA0vjvd53K9+V3C7vSZ7A5CsiwU7rJwoIjvxoE45ENXZjvFEzNFnCu2PAApk7H9S+CcP4Z+9p5LQSDbJNoNJpIpEZQ2dnGTnlLHLoLhRxKQwWk07Y8k1Dv7WPCA3ZjyNeuHJ394QR97O32yYSzcMZz57XSyo1i9v0ys70xzfaN3U9/nyEsOtcyE5FW340lCoMcvJ6FJ/MaFh9Stp7FKy/8r7h88TtIJQtA6rP3+6v2rf9qIDx255fWGp0tPK68b3duXMeH7/wGzXoVF86exMXnz2BoYEDmJl47zRff+uWvcP3GB3j+wnE8fz6DoaE0kk4dCGow2J8SduHzV+mfZesefU8UCBdTPY53pGHTcM3L49q1Rbz7zoeIyjrGUwmM5rM4YfaQNnw4IaX/VB7Qb4rvC1snKAO2sBzSqE3DpqfjSbWLjmbj0Itv4NLL38H4sbNwMgO76gWeDttw+DazkMX35+7du7h165aAUkrQKc8ms02Wmx/phSbkklYJJTumy/jjx48F0LLAODQ0JDnjpVJJfq7SHxzcgvDNPdtnl6PzetfW1gSE05SOpmwsOkxMTDylJ1zJrvmRYigC3Lp3D//41lv41ccfY7vTFjm6PjiM4nAJiXwBXTdCoEVoGDS164IqK70Woh0asFIZuCNcW5JIGBHCBw/RWriNl1P1A0H4wyUNN+/vYHXTw9jkK7h86UUcPXoyBuE8MQYTxmsaWWKPMyXbypq49+hTvPv+L7GyfgepTA8TM0AmxyKMj0yWc29PVFURmjAY+k01FFWNjLlkAT4sqrYJaeFloUrtnUUVpTbS+xIdCMJ57GcD4VEY97YLCI/VwtK2258hON6UvJzXFbC9SPfgJIZkXfHdHI5N/RlOTF8BMIMoZMoEiSSeHsctWwie0hfxVZPQt+zvvxyE++7uLVN9t2qbwpdWKrD7jNkUCPfxyUoNYb2MoxOjOEXZYYr9dpG4UPbZCtWTq8C12OArIRwU2FQbBS4uNNkhCJclVNOwXe/iermJR7WDmHAu6rH5kIypftg8D9JCpHELY8AX51MeKxApkCx43LSaZMINzG11cGutjrJ7AAgnQy0F+r5cnMK9vnU+q2nqGH2RJMc/J+y+7JsgvEsQvt7A/bUGmv5BIFzJ8Hh/1O6Ix4h7dEXVqn4+/5TH5nVIb/uz9oSTLJMNDh8xl2sWMABPM2D6JnSpfOjwjAC+wTvjPVtPuGxsKPvm7lZt7PrPlxFJ6jpiOXosA5VFTPpeCMINbH0VCH/qMdSwVc9DSfTEWSCWHclT0wwIE77eFDn6U0G4MAME4ewD7F/H/n5tAiteB6vh8TF09lh+UY4+SBDOnvBBHZmIkUbqnohDAQGyRmZPSWL3FxMiLe7X42Kvms9kUvR1HZ6m49aOj/uP17HdAc4UoJjwjA7HJwiPFxuyeHye0gkQv2/gxoPjjROiksKrfiCON+XQ6RsJ9DQDH652cH95E004mAo3xU066djIOjbs/zBme+q0HpgE4ZYC4IGSaJH90y0aTgVodUw8fNDGrVvzcBKnMHq8gESBPbG6OF9vbpVh5E2MTYzCTOpIRQ7atTbK1zeQ8TK4fOYyvn/ewfj4kMSgsfotYC8I4Th0RwZ6XgQ36EqBUk8ADsGlbMT3M2Eq31rYSCspTMj66jrm5xdlQ5bLdjGQL2B4YAh5M4Ww58HvdJBL0IdMQ8LxoNtdUXYEUQu1XgZb1S7a1R4yqaww+wkzQM9rwXFCOAn2bdONlXLfpLhJW+x9TqYlJmuxYWNhsYblNReOdhzHjpzByaNXUBgeVnJP9ICeqXw/CO50tZEKpaLfj8jS0e50JQru/r1HePzkCZomZEOeTibx4rnncOG5M8inktA8RrTE87lIeNW7ThDOdYhRWi7BlGmj6UfYqdRQrTeE4S7kC6hVq3i8uIByeUs2rNNTh8S5mH2X3NxQgkgJONcxbvqY80tQQFff1UoZaxvr4nx+bGYaJ48fExBOwB24HXiNihRNHLqu8x6xd9PQ0NWSsBg7k87g9uI9/OaDd2DkanjhhVM4emwE40UbvW5HpIhk+1TcV4RAevXIhMRGS5wPxDMjZjxoEmcY6Oo6Htxv4f0PrqLpdXDkuRQmDuehJcuSPd1uBWhW2IPvwU7oiHq8H+w1TEnhgYw2N3qSbc7xxgJJLIVWahDOq0kpTLAY0W43YScsyTZ23Q5sm8y0il4SeTRBON3iBZwr3wIVY6Y2cmrB7P8av5LcAGpUOewZr+16ksg4Ub3dcgwWSOIoOMXI27CMhBh86WFCgLfI0WN2nH9OYC2zJ+/hF0C4AhNSc5PzZSHGlx54yxlGu9VAeXMdfreNwcEBFHKM1uO/oTy5Jy0oSo7uw6MhI/sp9brqCQ9bCCIWNyL40jOveuhZQOAmlcxSEO/Z9mSfanO9V8CIm2PifUYk/c02Iq2qgLxGc8A0wiCBSjmHezdcbJddfPeV/w0vvfgD5LPDiFLPthH+5oDa0+XobFOJDYtkXeX9JrhcW13Fp598jOsffyAFs3NnjuNPXnsFp04cR0bIEhtu18cHZI9vf4xswcKREzomxgcwOBDANjoy1zGizOP8YDC6jiC8L97lOFeeAwThQAL1uo1PPl3A79/7GGYzIyB8vJDDSbODrBkiGXahaR2BOFT5RHSxN1jYsdE1NDF52w4dPK574isTjJ7G5PGzmDpzGZPHnpNsetPkGGXLkSeeCxy7HMcff/yxRHaxx5sgnACcxcE+M8x2JwWslTpL8tI9T0A7GXHKu7nXJ5ClNF05jfdZ0y8ued/cs312EM7zJgin/J7Pmkw4QThd4Q82Zot1zf13PvJxkyD85z/HR/fvo6MBg5OT8LN5ScPoRIzXAlpeFxu9KtwO1UAR0n4SgZVCIpOHP1bEQC6NBPd/9+8LCH8ldTATfm8hxO2HVWxshwLCL118AUeOnIBtMydc7b3UWkZlBVsg1NrcaG/j5p0P8N6Hv8JObR6jYzpOndaRSnON6sJOkBxtwbS4x6WnkVIb8YtzML8SGiXvsWmV7AdVBLWswgAAIABJREFUGZZzyS4I3y1acj5l2sCzxdIF0goTF3Q/A8JV0VQB8FjyHhnw/CbCqINUchCBbyHs5XFo7Mc4Nf0CgJOImPSyC8KpHuHeVhWT/q1/vjEQ3ul6uFslE/5lIDwWSAk46wOXg0E4e/oMGvfsA+HlWgfXt1uY/RIQvp8JV2z4l4FwJdGSmIJ9IPzmWh3bXwLCBSBLwYigi5Y9ahPzGRAuZiAxCBdnwAhdM/FsIDw+xsFM+D8HhJOGo7RNbcLYQSUgnEs3DY98bjrUC/KNgPC+tDMusnwBhMfxAxqN2XSa8WmoEoRXyISvYrPZOJgJ3w/Cd49xEBPO/khlBShFF+YtCgjXsLTREGM22/cOZMLF3C0G4epefQ4g7zLhLPqwIMIH/xQQDg3HZ6YwM6gjjR5ohKszhkjYPAXC1c9/GqPPY6hzeCoIz0c4Oj2BCQHhNHbqN9Eo08AvA+Ey3OQWxdLF/wDhMcvKmxK7fT7jjN+zXAXAQ2bDql4sbpANOwSds5ttHbdv13Dt04cYLb2Gw2dLiJwOwp6GrZ0dLC4vIXAiTE1PIpVLIm9kkNBslK9voTq7jZyVw0/eGMHlK89L7AiCOrrdjrDPjDCiHLbW7GJ9awM938PwRBGlTBrWruyM/aD8iiNQ/AiNegvl8jbK5R1UdqoSMXVpykI2ZSGXSSCptwG/jcCtw0iqLHKOYZduybqF0EiiF9EZfRte05BYsFy6AJu9zCHlkz3QgZkgXDd16KYDz/WQ6nXgsvBqmqhZJWxth5idr6O6VkA2M4SJ0ilMHp7BUGkYZtqA7idUXIk4Xvfdr+OilrwldJXV0W772NzYwdrmFt57cAdPFhakn/zN117FK1cuI52wYIv1mipvKg8OLh18D8ksWfBDDV2aqzspeIaNHuOpoEv2NXOFFxbmhR0ZKZUwNT4lTDtl6Nz8sA9PosvEUFkZr0ler+tK3/+238PcwgKWHi8gnbBxdGYGk8N5hN0uaowj6jSRy6QxWMjJnCEgnH3bjEZykuhmUri9dBe//egdWLk6zp0/ihMnxjE1kEa72URCp9pAyZCVMoIeKrqoCvrKDCYY9OcVVZC10NPSqOxkcOfuLD66cQPOwDZefP0sEoVtGVvtlo/GjiFu7izKBf6KmK6x8JBMpUQmq2Tm6kttCPl7Ve0LQgchhoQ5rOzsoFrfEelkvpBDu91AUsyDkkgkLRGTMZZJ85XfQT82qZ99rHqx+y/nfkMVgqvWHgiXlhBV6Oazo+ydAJlgn8+E744dS+IdmwXGhGpJoDM6Abdu8K6LHJW/F7MjgvKQct3PM+E0NyTIjw3CJDJLEQw0IWRhpMneU6+LgYECLENtvqXgYJAJZ0HLl55wP3QlBz3Q2wjCHoKQv/b9DwjC1fY5JOHA4iql5NwIx+w2yCTFPeBSf4ufh2KpWCDxRPKphQ4Co6KMWjW68dMJPgm/M4JrH9cx92gDP/iT/x2vvfwm8oURIBn7AHzNefGbA2pfAsIpGaCyRhQsATa3tvBgbhZra6ui6llbf4xatYLhwSwuPn8Wp0+dxLSdhGEl0e16WF1fw4NHtzG7cAt2agNjY0UMDfrIpYHh4SKyaRuaxdB5Ft4pR98zOlUmXyEsq4BuN5BWozt3lnH75gO4ax4m0glMFHI4Yflga64Tqdx6Zov3yHjqdCRni0MKA3YDYbeG9cDBWs/C4k4bC9EwrHwJoycu4NDZF1AsDiKTKSKXy4v6hFJx9nqzt5uAlH3hNGMjC05Jer9fnO8Q3x0xR5S4O+Waz7mJBdjt7W0xOqNhG83Njh49Kv+e6haThYgDPt/cs312EM41isVi9oSzuMme8Oeff17k6Ad+4n1RX5kURj6u37kjIPwO3eSjEDmqmwwLja6L7WYL0BLCTzdMlTTA9z/rJxElMkjmivBGC5ITboSe9IQ352/h9ezBPeG3Zz3cna1jqwKMT72KixevYObw8aeCcGWUBmxX13D12u/w7ge/RLOzgumpCM+ddpHOJNHzXBgWW866YoQZGVSEKVWYrIXiUaHDCJsKvoj6J9ZBKbGu4GbBNzFAVoSiD31XUv71XvQeI0f6pFW/vUtwUl+RxOJV7EXEOSpiT7oL00wpEB4UMTXyY5ycfgE6zggIJ1nE2FGA83kXpsRC/tv/fCkIb/V6e0z4bkO9km2JmQvxhnjaKzn6/UqAm6t1BK0dzIyP4PhkDiWH0poIZrzIC+gV92+yvQSqMQgX4KGqLXxMlNawt8/7nBz99nYDi40OikGAmdFhHCqmUEwo51VlLND/cOFUeXIMoRc2k9IwVqR5LFZ3aDTB/wjCLSfuCXfxYKOBihtiwglxdGwQozkTWUr6xDFYMeHqPEOJX1IQm5trHkNFM4laSQymXWismGpKjt4NNTzaamN2vYG2r+FYwcSx8QEMJYGEMPPK+bwP9GmaQFkixzP7efmzlSJBsbu8Z5T76ZYhL1w7MtHsAQ+WG5hf3YRhOzgzmcOxkSyy4hgaO2ILo682YX0gzmsi560HvHeKVfANuqOzB1H+Rv6ubRjYavq4uraD8mYdSSeJF44OYyqfgBlFSAjjwXuiGOc9pYMI5JR5zL4xoIoYMfDkwhkCNc1AuRLg3tIWNpt1lErDeG4ii7E0u/RoaKLc3HmOPIZcAxm++F6pDQnBrWI7FMulDPTEmA061nwNy5ttzG/WYfkuxoYHcXw0iSGHPTQRNGb17ioPrN3rUKoONU7lGHH7gGLCyTCpjS7Pa7EdYW65jPWGizw0zEyNY5pMuOaJZoJdPuJxT8mcZgkA5/3gdcQqod1jiMlTPFPy+8iEs5h1d8fH7JMt7LjAibyOwxPDGEvrSJAJ77/B7NdktVxeV3WvFNsuR4td99W7I0UfOQ+yMLaw7dfWu3i0UkYTNqbCjW8hEx6zOrLZjGWoBIscxyHBKX8F4DTR7t7D0jIjyt6CL/2VrBi3lLRPCmYEsBwqlDLGi4muTKBU5M/X//hGT6ToNEBinI2aJ+jeS4YwQrNl4vbtHVy/PouR4SuYPDOEKNUTw5+dagULj5fQ1VyMT4whO5BF0c4hm8iieqeK+U/m0Nxq4O9+MoM33vguBgdyAow9twfHSWJrsyFzdLnSxIP5WbQ7HZw+dxJnj4yBhtx0nQ4FxLJIQIflSHpWV5dXsL62Brfbgm1ZSKdSOFsKkSDjbenQNWUwIyofDlK5JQbciEVTDV5kCtPfajcRdE1kUzk4dkq9m/0FXevC7TFSjM7ZCXEMT7oddBlhQvYqM4VW18L84ypqm2m4Xe4OssgPT2By6hAyQ4MoOiUkLEq9hUcSkEYwTumy51NmZ0kfLoEIo1Aq1Rp+9v4HWFpYkPH7ysXzOH3sqLiHl/IZ+TP2XIu6SWzDlWOY9CjTYT7UYSdTCO2UACDOUysrayL53Fxfx8TkuEjTRwaGlaOwxN+o3nD5GX5PuY9TSdYXgUdAV6cx3xPMPXqI9dUVpBwH504dA/welubnYIc9TE2OY7w0BMc2Ebg06CPUsmAmHHSSSdxauI3ffvhbpIY6uHzlJGaODGOsYKPbbkuZ0NZVsVkcyGMQrscgXHKVd4t7fJgE4TYCZjgEBSwsruAffv5zNPzH+P6bL6Mwzk2oIX4B3bqSi7M/OtJWhb1mRJew4CwY0FhQYtD4Xim54y4wZ363NiDfQ2Mobvxp4MbiRaNRQyqVQC6fQTKtQLi0G7E4Tzd7Q0nVJZarL68+CBv0TckEjPKZKhkk/wmjcciS9g3ZyKZxA1/IpqSQQLUE5eYE4WIJZyjwTxAuhQCCcPYcfwaEq8gv0SwJ66xAeF9FqN4VDa0OxGFZHI1DH+lsWgpUZFmVMds+OTrbm8IuemFH2K0wJDin0aIqaNAZXUUIcW9FabOSa4bKwlQB8YhgmdevjOjUJ24RkF+ZUZ8QM8dQr0kbATe6lIHqWgpaMI6rH1Zw/+4yXn/1v+C1l3+EodIhRLFz9kF9twfNkn8YUDsY9D3NmI26fe45uc7XanU8ePQIt+7ekQJLkf4Peojt8hY6rRpGhgdxZOYwnisWJfGhx0i8IMTjJ7N4+51/wsrmNeRyNrJZF0NFG0eOTEuEZn4gITn0uhjbcS7lvKFy3vnzHSeHVsvD5paHxYUy5ueWsfmwjqIWShH0pBOhkDCQllYGX+LKepGGHuhJYEI3HBTRQNRtokqfDDuDxUob76152GwHsIYPYfjwORQKAyjmhjA1NiGtL4WRAdmPUWHzwQe/R7VawfnzypAtnclI+yj31iw6sUArvhwxAO+z4nxuBPEE4WTS+S6TWSag5fc47N054POHPduDf5Iyi/36H4JwsvcffvihMPksPBCE0+H9wE+8rCv1iwfP7wkI//kvlTt6xe0iUSiizfnVD1Bn2gZsWEkHZsGBY6v2RKMN9AwbiXQWQSmPQjoJMwpQv3Mbjbmb+E6ujTdeHsVLl09jZpiKHB9+z8WdOV9AeLmqY3z6NVy4cAXTh47BtqmgiL0bRAOsmHAaQfL9LVdW8dEnv8Xvfv8LNDtPMDUZ4fSpDnL5rKitTJvRd12YjEUl19ZPG+ecROzDOdNt7NqZqvdWRYnRG6Ov9FUgXOEMIelkPvj6H0/W5Fg52mfE+c/j+Y/zsKiXYgKA8WiGtCsZ8HomoqCIQ6N/gZOHKEc/hYjzV6THIJyKux4Mjffq3/7nS0H4uyutvR1n/+b1i6ixIYpUTliRDUNstDSsVnvwvSYGilmUhh3YRgCvFzDRYbcKIixr/JAt9n7L+kpQEAfF84fqlCiwAqwBzLWEhmYnwGqzjmbYQ8q2kUomkHZMpG3K7SgNojw7Xu76sVfipG0h4CaEmwKJ2+LkGUH3KfMgINERJEyw5LDZ8VFvcYPoIRNpKKaTGMwmkLAi+NzcyYKlztdmJKzEmABdSiT7DL9aguUY6PTEUdO2NLRhoe2G2Olq2K42BbwNpzQUMhbSCb4HipP2GJsSb1v4QluhYmnq3CTGA1pcclVNXzZDqTRZBaDj0cAFqDXbaK7VYes2ioNJ5PM2bJuMFatg6gWhc6x6CWxlHBVpsHwbPosNcq9UGBrPytRYsVXvay3UUGu1sdMN0KgCqVQW43lbnJKZd8uYHUoNe6E6W54jizA2iwwCXCHXyL53Sp3VMSKYgSfsAP9Rw7NQbwWodUPUOnWkMymMZm2wZY7HIAMh7DErffH95jGkkMGTDAk4VctDT4ogvLMhNN+TjRSfUL1no9oIsNOig3ALhVwapayBFJ12CbQ5icXMvES3sXLMIgNNA1WJAT1x8NdExt/fKliUmksVEpL7uVN3sdPqScGJTriljI4Mc5s5XnU+b9pmkJ1XXs8cNyx6yPUEfnwMHT15AOqVNFhxl4Q2HRuNEBs7TXh6AkVHQz6dkAU+QbaOSIEtycQEjI4WVkdNvBy/IuM1XPRi6T6fmxG/k5ZsoNWmcrnhY6PSgKfbmAqWv4UgXO4g4FNqFX8MFpw4QcUuwBwMdhPN7gMsLV/DRvP/lfgsblpNSykGem6IhFlEu+0i8OnqzE2uDysRwrIJIvgzv/7HCPZiOshNqe5lHV3XRDKZQ6ebwuLCDhYWltFumwhHDaSn8hhOleC2e6hsVeB6LmwngWwhC8dIwtZs9FYjLN1eweLDJfyX/2Uaf/6nf4ak5SBsheLY7DZ7WF+rCPBc267j5v1Z6TF/88/+Ej98bRhZpy6mWu0uzy+JTscQGV91p4LmzjJCv4u008VQIYGRoSIywaZc9G4ecFxB7xv77LKdMch62h3aX33/zPdwzHe6QHIIgRuhpRXQDXwsra+hUtuBk8qi3g6x3iwgkx9BYeQcJtOHMJwrSY61abL3Nh4D3HoEzEpX7Ki4woa+5FH/9B9/j3qziuMnjiOVNJBO2ui06yjlspienETYdcGIeubyymRqk0nlepRAYNjC9AfsYdcMVOpNfHr9JhYWFqR38vz585hh5JnEvCgAL0WbOFM4aLswmKdF1UCgNsOtTg9WykG92RAGihE79+/fx9Ej0wK4F+dncWg4h1devIyBXBKG5ovEPClzdEr69+uejg+vv4+33n4L06dT+Ou/+QHyA1xPtqVlxO91oJOp3Z2hvnr8cm3QghwCu4X1rXX8j9+8jSfrNRw/9RwmjzJflvNPBXA9aGEKfjsNM19WZj+fM0vbPzb2H1mK2iYN+Uxsbe1gp9yBYSSRzxXE4ZgS98HBAlIZsuY9cWXW3H4P+2eZnKddkZTbCYJ3DdvU3oNLc7nMaKYdYbtLpVHp136ytIzhgoWpqUPIZXLSv0+HbdugFJ194gYsqsUoGabZGiN/YEu/+GfSBnbN5PYDyL3+aZOsDv+Top5ajyP2r+k0COM848OPe+nJ0nXQQpugLDb+Cvl3cTFY3V/lci8tGXFRgq7yB30UYH/6h/JozqUaHZPB3n4HUTSIm9ebePhwDUdnfoIL53+AY8cuQLfUfLv/vf4yQP4sY3DvDA8GfU+7jr7hGIEZTcauXr0qBR6yuZRWE5iRIaZhGQsvNEW8PJhCrjAg6kvOIotPHuN377+L+3N3EUYedLOLfM7EoelJHD06ieMzHtLJDiyNBUIP9WoDthUin2dLgSpYUunCvW+77mJrq4LF+xE25uYQdro4lrQxns1iNJWG1SM4U+OkZ5hqX6RrKPUcOB5Q1rqoJi1UEOJny9u4Pr+GJ10DduYIhguDyCKNE8MTGB4aRvbUKWQzKTTqNZS3VjA8VMTZs6dw6uwJGCyMUWnEfYSQPRrMXcLli+OBBSnmbrPHmi02NGnLZNLIZlOx8kKtmX/YM/3SERgntnz1PNX/Ds6dzENnLjqfNZnwCxcuSGHiYGO2OARGQC6L4U18cusG3nnvXfz606vYbLagpzNwxibYbwWXhqCZPJKJJHJ2Ugqb9Capd1po+l3oLD5ybzcwhIyTxPr8IqqPPsELThk/uDiI1154DqcnCDRZ2+ri/lyAW48a2G7YmDj+A5w7dwWl0UPKWyMm9VT7DtcSlRpBVU29uYUbt97He+//EhvlBxga9XDmIkStQONPcTqHj2TKgR9SFcOCqS/KM5JD/Hvd3yfj3j8v7t7u/T3hX/8Z7P9OEnfP8qHiTFpgTRd+j617Qzhc+lucmHkBiGZ2970yrUpWOGVl+6OCn+Vo367v/VIQ/n9eW9oHwvsLiKI+JDIkboxnnAersmQ0uIkPvCZMPQITSyyRNPmSS6pYad5s1Z/KxbDh0Km3L/NVv/LnM87DZ682Fz4rKZNGy6VrKVlvyqVZQSQgA0wyegSlvr8L5GVhiM/e7INwnexhLOeNImRM9iL6wmoEjiNsZJUOgmKXH8FxAyRNA2mLO/EePMbFSEFKAWCLIJxyNvaLMB9QU3wxwSEBH5mfpJi88Jw1uFpSzH1qvgU/7i1Pw0VC82DFlSbVr6wmYgGm3HwwugsROloxlr5zaxHL4Akh/AAJR7m7++yxtBNoux5aXlKeiWNBiiGUGetBU5hz5UqrpHmsmNO4h9eUDuoCCuUIvM+s7BIQhnzB6TSqw7Wy8NifEphwey0x08lbAQy/I9I6qfyT0eJGg+OERlB09A3Zd0nTGcre2efMnmYeV0nFzaAt48rUDfTMnEi0WoGFTtiDk7CQNwPozDvmppJMOqWvEfsKCeQJWn3YcgyCcFtAK++jJ2bsdAoPoQcdUVjQbKerF2Qz3A4S0PyWxDlkGXfjNSXChL2noU5GiM+VLDXHWiTHEE0C83V1W0CVpyXkOvjnRsjNJCuPGjp6Cm4AibEg6E6zj9rwYfQa8Htd5XhpcOE3hAlXKg0WLZjLzqJCDz2d7xWPoUx7+BE3Z12DZduoeRaarg89lYferUiBKk3ZGI2vQoJHprxTIq/6yJUMSIPta4j0HkKjBV9zYjEuN5SKGTMDV0C+adnY8jQ0GROVzuNUd+3fCQj/KXq9DkLKoGS/yo0TCzA0CuP/J+B5bbQ7LWTzFlJpvhfcMH39j+GzUqKcopn1zaenRokDTbfQ7TnYLvewvLyBjfUWmk6E5EgRI7kRvsnwuowm4yaQY5FBREnokQl/XcfWfBVby9v4u78Yx49+8AOR0XYrFTQqFVS2tlAp19Dpuqg2XcwtrUsP80uvfh/ff+00BvI0ctPQbLlodXysrW5hfW0ZYdBG3nFRyCUxVPAxSBVQxkFYr+1utvubbhmHcSbt50H4l27ED3I15bvVcxHqWQSBga45gEqjjtnFeQwwwiuTR6Mb4PGGgbaroYsSCvY0hgcmMD4+Kj21lGGa8c+WYlac3BGJIU2AVruD//YPvxKJ72uvvSpzwuryIjbWl3Hh1DEcnZ4Gej0kJG/XZDM9Ilb0JcGJDGEC4LuqOxL9Nre4hHfee1+A/vkLF3Di2HFRDjD/XJQmUgSQXYO8h2ShyXJpNOgMDWzT+G5jA+1eF8lUUvo16a7OXk6CP+aEsxf89Svn8MKlC0iaGiKvI72fZO39iDmvSZSbDbz93lv4+a9+hjf+7Dn88M2XkcmxUNlCwlZ95LJxeRYQTqCppxCaHTTaTbzz8Q1cv/MY0B2cOj+ByWkHiVQTXqsGAynY+iBcfSveGyjfmF2pY1+O/rnXRqAni5WhhXq1iXqNffMpZLN5cWo2zAj5fAa248PzXfl/pgN8HvTtH4+ffzNlN7Err5QRKxs47m23yxVsbm7L74cGyZhpAsoH8wnpJU2n0gjoVWDGUWTsAZes3T0QTkDOLnGjv6fpn8BXgHCK2PtMkWqlICBn4VeBaZquicGX9HMShLfRlmxwFS/IP5f+4xhQf1MgXLr3YhBOibpOQ0mN+4NBzM0BD+4vY6DwXZw69SpOnbyMXFHJfb9NIFw53RsCHu/cuSNf/P9Lly4Jo0vjP/YPX79+XdheguVzpRwOHZpGLl9As01TyHncvHUDrU5N4va6bgXNxhbSKQdHjkxg5rCDXFaHpSVR2algfX0D6UyEqakSJsbzGBhIyHtKdjFhJsXj45MPO5i/fRONrTKmtBAjKQdjqSSy8HbVmT4ZScImekCEjNcDOpQ32w66mobfrXXw4f0lfLpaR9UZRyKZRjcwUMjmZLxOjE4KOUVvhtJgHs+dPYVzz53BzJFp6CQfGHNFVWgUSZHTZpHlM1GVe28Q2XDeJzLMfL5kwkdGSsjl6fweR03FveTfLBB/djk623r4LAnC+dxZcPkyEK5ghip8UAnUbLVw9dZ1/O699/Cb65+i3O7AyuWRmZqGk81CT6XQ5l7N8xF1XPTarhRNO/S7YB9+0oGVTWGY7QFJgvAnqD68isuJNQHhr7/0fAzCScx1ceNeF3dmm6i2HRw69UNcuPgiRscOxVGOceF+HwhXc5aGZnsbd+9fFRBOY7bBkofnLpqiqqmytYV7fCNCvpCN21I8aVHQJL1BtQQpg9j48y8EwqNnBOHK3JCAzoXnEm/1QfiLQHT4jxeE/x+fPN5XMt2r4krbq/QTqAplX+Zm0SDCsBD6zKrtiS2+Q1CjawglSF4xcPtBeDWlQLiAl35TghbBJIgjuCcISKQEnLU9wiGCIQOR78IiCCHA8roIaEohTOWei5+SPgME4dzAkg3fD8KzVjJ2ZY0QOAlhPxpSN2JMBHZBuENGtNcVEK4xIzEG4aaAcEWUyLgheI4l6X2peNZUkTR80QMzIxLlemAjYvOGRrayBSPswuaCt8vuGiIzJmg0Q09AuBTQMLBrzKVAePzh9zLL0CfAtWGzJ4hSQb2AyHBg8YoI6uDDCtvCDMnGUKrxynSM3CuPl47K8OU6Ynl0LHlPSBwKX2YDAQ2feB0e2e4mEraBjNGDziidHoE0J3tKU5U8n/fCDMnos3eTigSCQSs+hjouz8eOWLBRLHeQKEpRod4z4BuRbCazugf0mvDdtoBwGqkoc589EJ4QgKxAuMd+JwIrad8iQx5IwUNJbHR0tDz8iGE/KWh+EwmL8jAXcOuI/J5IegI9IUUZgnDFhCMG+kpCvwfCaaoWg/BIFSz41THTMp4I0hkN5VjcsnahdeuS6ygMHo8h32PtGrMpEB4Is9+LgT57xvsg3KT0TaKHDdT8BLoBYGcHgHYZCdOAww1/tytgOuGY6GnMmo1BOK8/0mEJCHcRGm0EMQgPuCwLCAds5tCyBmuaKAcGOoEGOzeAU82VfxcgfLP13+G6bcnbJRPO6YdMeHXHhWHY0pfXbFVFGjs4nMbgUFb6957lY/Yl6BrdivsgPIJpZdHzQvR8B72eg53tOubm1rHaaSBMOSgmi8ikMkrGnWZMlo5mt4V2zUOj2ga2E9CaNuDq+Mvv5HDp3PPw3S6a5XXpI25Vd4QRTzgpaFYK6+U61tY3URyexPHDJWTFyEVHtxcIEH8sBmzLGC3lcHImj/HRAQwXA2QdVbwLGqr48HWZ8GcG4eTcJL6Lc5GNtpbH2tYGHi3M4eSxQygODsm7uly2sF1pY7Vio9fIwtTTKBRzmBifwOTEJAYKBWEouck0Y88LmtQFIc3QXPzTL34vIPw733kNntfCp1c/wNLjeXzv5cs4dewYzNCHTXkm2SI/AGtnLHaFzJM2HDWvGUmZX6/dvI2bd+9hYmISL7xwBYcPz4grvRgoB2rdI4j2vR56bhepXEF6VDlf7TS6uH3nDu4+eIT5x3PIFwoinySjzs3k+++/j06zgSuXLuBPv/cqJsdGEXJ+ZZ455yGbYN5Bu+vi9qP7uHH3I6xtPcEP/vQsLl46ASvRhW26sNiX7dNg62BJ79PGMudw/hdYPWiWifuLa/jt72/j4ewSzr94BKfODiGdo/HeOvQoiWxyDO2wLFLq/ty3fwwcxFoKbys1fVuejdvRYFs0dcvC7VKWTYVXArrZg9trw2T2uK8M2T4/Dr/snZQom88w4Urq2mx2Ud7aEUl6LleQeDK324NjhcKWMoOZSjnGP6m7QVkoi8RkwftMOEG4+c8E4co9WFz+YxDui/OuUyltAAAgAElEQVR5DMRDH12NILx1IBMu25xnYMKfdq+UXZ8C4WLWqvVkr8b3ERjC2qqDu7eXYBkXceTIFZw9+yJGJ45860C4ctbXRaFy48YNMRhjzNZLL70kv/JDlpx/f/v2bfl1RHNRGh4RmfZ2pYrtnW1JMDh8eFxAZ69Xx+LiPexsb6FQSKJYYCyfDkt3sLa2jsePF5HOhDhx4hDOn5vB9OEh2S/R94Ig3NATuHY1wINrn2BnbQ2TCDCWSWIym0aGxEBc1O/HMgcs4EmqBpVYATy2Sxo2rlc0XF/awo21FpbNIZhOCg1G6dm2GAyj3hU/hVQyiSsXz+FHP/w+rly+KMkLjWYDHe4JzARS9AVJJpFiO0/f4+hzA4P3kUCcbukE4mwTmZk5jEIxK4aUbMfguQnJ9JSf8Sxr5d73PjsIpxEd500qifpMOHPRyYTvxhd+7mT6hQNChkarias3rwsTfnX2IZphhOTAIKzSqChDe7qOcrstjui9OtusqHY0YaQcpAeKcLIZhAkThUwOjmlhbW4JOw8+whWC8EuDeO1FMuFUqUWIuh1cvdnE3bkWGt0UDp/5ES5feRmlkUkhbw5iwsU8lz4WvRoezd3A+x/+GvOPP0Um38Lp5zVpA9rYWBdSgaTLcGkIKfqm0FTZZItkL1bKhFJE/LaC8MjofoYJP36YTPgfMQj/1VItBuH7FvB+n1Nc5ecLSPUTX9gNN8RGu4fQayKVMDGYs5FLcOFSPbzSoy0rhjLMUb0I/Sxj5djb7x8WEBhw42pAt6nV1tF2A2y2XVT4AkQBCpkUBhgJwP4n30eCgPwzSqs92S0BOOMF2OPcN7+yQ/YfkAnX4DtkOnRUfB/bDZ8qcgwYGgYzKRQdAn9PLP4jg4ulOo4Z8osVHCbt0I3UVJJ0Wa7JhNP71ZOKGW18wkQWfqhjsx2i0qb7oYmi5SOf0OU+Jch0sLOI97PPhEcB7EhVSj1QUrjH5PdfJJ2mMmSN3UBk0QT35UoLOz0PumWjmDDkK21oSEcE5GRaeT/IVFOiTMMuyrtDBFYVBGKqW1mBQl5fioyyZPQY8K00mp0Qqzs+6r1tMYWYyJnImGS8fWGj+i7nPIZ4t1KOLrnVqse8D8JZVunL0VN6KLnIPIprplFv+1ittNGJfGSzGYxlCfaVqz29QXj/+Oz6xyBrz/5JNcas+JqUBFsVLUI4JlkEpXTY8ZOot3uouQa0XhO5tIOhlI6U9GuHwmjxZ8vzkCKFajEgOBWmjWYqzCCN5eh9fwAxoOIWMvBR8RKod3qo9XgPPWTTBFiackVlq4HF8zSVm/ruMRgqxc18JEoLSsDlfYj9DHh5tsFWDeU/s9aKUK63EdlpDDldpBMJZLhZFAYskOJCaPE+8WdRmaAk6XbA58S+754y8VH6DRkbAt4NmsWwDQNYbgbYanQQ2CnMtNb/fYDw5j/K5p5uw6alnKPJhD9ZKkvPhGWlRelB1+ahUgYjowVwKnqWjxEkRHLKdyuEu+seYdoOXKpwArKmSbTbXTxZLmN1M0StYYhRWcJJiNTaGUrBTFho+h0sPyljeXEN4VYaeX0YxdQQfnDGxKHxIXRbFYTtJ0DQQYrGP46JIUoUc0Oo1DwsLD7B1k4HPfbh0hqQMWYaW3kM7GwuoFUv4+Lz0zh/ehDFvINcsiGOwN1WDVqkeuueBYR/3T7R/v0kYO25iuHd7mhYX1tBpbKNo9ODch3sc2/0Mmh3QmxWTdyaDbC0WkOr1cbwUAlnTp/B4eljKOQKcBJJBZZMtvAwHk7lnt++O4uu28bMkcPw/SZuXL+KpcU5nD95GOfOnoajRzD9joBnPfTh6ynlnWE6CE0y4TSOS2FlbRPvf3RV5p/Tp0+Le/D41ISsC8xz7rSbApYZFUNC3uu5IqnnPe/6AR7NLeEXv/wV7j2cxfraEzEge+7cObz55o/hJBz8/d//PWqVHfzPf/M3+O7LL4hrA9VEjq2Lc3kzUBnSs/Oz+M17P0ejtYrTZ2dw6YUSJicG2ZiEpMH5mz0oVFGw7eJZ/AwYddeGb0Zw0llsVAy88959/P6DGzj23AjOnhtAYaiHXvsJtMiGYxYQsjcr/nz+2R8sHe6btTHTPRTHdct0YNuO7Cd834WdYLGBJn4dMYTi93x+DH75OOtLvndXy929B5mleq0lIJxji0oK/qyg4wrgEFfl0BCTQ5LUBCsEHpaWkEx0MuQS70QPhNjwbW9zq/ZM/Yxz9ed7RIZqPFLkg4rYU3J0LZaj05SNmb4EOXSfd7WOAHEVDUsWPJatx0zkNwfCWURhITs2KBSZPQ1DS1h5bOHOnSXYzgUcmbmC06evYHLq2wfCxWjX94XpZkwX11gak/E9JQvej+Tq9z0zT3tz4QGqO1VsbW5J0kEhm8HRw9M4d/YExkZLEju1tPQIC/Oz8L0OKJ0i2cGi0XZ5E4uL8wiwjVIpg8NHijhxsiRO5QRFrDR5XoSPrxtYuHMbrcoOjjs6Dg/mMV3MIN3Zlt1WQvpcPbW51AO0KB03DFhdrseOAP75egZ3Nhq4utrE7fQYkqVhVPJZ9LIOuu0O8ovrWKL/R6OB82dO4c03vocrF88jl0wLSN3cLCObL+L06TOYOXoUuVzmQLl2f67nvVxeXsa9e/dkBB87dhRDwzSCy0mxk3tifvj7b+7z7CCc8wXl6J988slu68FXgvA+Ex5G0g7UB+G3l5fg2wmkBockJ3xjZwfbrRY8EjhBCCvQpPUrk87CyeVhZDOIqEzSdKQcxheaWJ1dQOUhQfgqvicg/HmcnoxgkYDqdvHR9SruzbfQdFM4evYNXL7yEkZGJqFTbXWAHJ1KCvE/ilpYWr6P9z96G/cfvg/d3MaREwFSKRaDVtBq10XVNzpawuBwlkp6cUpntr1qYfFhErj0P30c9hmVVNwnvhtf+uxP9lmZ8P6eVJhwytH9QRwe+Vscpzv6HzMI3+nQmH9PtqEehYq4kHgTWWck8FYG56NqiNurdfRaOxgrDeDE9AAGk4YEzSd05TTbX5j62wFloqf+TyKkYpDJjUbISA7pE1AGa+wJv1+u4Um9BUcPMD48iMmRDLIEr34EW3Ib1Vnu9v/Hva8EIGwNVT3hCmSQ1JLNgW7Cs3V0vQhrzRYW1htodCOMJx1MDhcwltcFkLDQyNNRueUKhLN9WFoADV8AOJlfXwznlLWEFfkiLYzYn5yw0XE1LGx2MLdWQWTYmB5IYLyYxmBahzDurEHTbEXFrwvzSmaS98g3+8Zmca9h/93QVWyZy2KCZAmGeLy8hblqBUYqhcMDBUzms8hbGlLiXaQM5aQnj5sORl1JoY0sdEMMKBQIJ4BW/e/sOBcnWfab0rm85uHB0g7WtmsoDgzi7GReDOx4DcIExbLbfkIrr0M5MqtNB8FtP32wHypDkQElmzxo29Cxvu3j3uMt7DSbKA0P4dRkFiNZA/w+AmDl/Lh3r3hcZiCrAaAysUX+y+9XYWWiBtAMQwDsekfHermFtaor+calgTymh1IYdDQB+cLIExyzyNIPv+Ex4p8lG24x8iLQ3wvH4TiUuLcgxGoDWN6qSzFhMKmhNFjAxEACeTuSa2APJVlwPtn+veL94LiRtTguMkiPfjwmpM2UY1kMDIHZsoeF1S00fB2nxmwM5rIYSltweC88PjP2hKs4OI/gQkwDNVFxUCES6pQ/qjvEa+G45jnwteN10zTmftnF/FpZ+k9Hte1/JyD853DdloBww+ICRSY8wNLihjBzlMZKJI0WIlewMTCYeXYQHiVV76f0g/dBOKOuyCKwH42zhC35tK22h9pOBitPXCwtLsMLAgwMDyEzUYCVTKAND+urVTyef4L2kganl0XWKeDVqRCTYwVYuotCsopsSsfYILOvQ+kVcxI5NNsa1tbLePxkB0+qDsotHfVKRYzWSgNFGH4Nod/GS5eO4+yxAjSqc/QKbMtDp1GBbo2oObov9/6KnvD9cuT9S/iX9aPSGdsPk3A9HQtMqNhaRzqZwFQpgVwuC8ug9VEemp5ArZvE29fb+PT2kvTxZtI5nDx5CocmjmBwYAgDhWEkrJQAKwI79vJyDi2XK/ACGqTx/3uYn72Pe3dv4fzJQ7h84RyYuGT6VNqwG5btUDmVekEAbiZFhu5ZSckef/ud9zAyNoHXXntNDJ9y2SwajRY2qy00OPfqGkZLAxgokp1XcnDOeV3Px+8/+hT/8NP/jvXNMvxeE/l8DkeOHsOf//lfYnRsDP/1//qvWH6yhP/pr3+Cly6cR4tGZRZdzjWRkW50Gyhvb2B+YRY3br2LbN7Hmz96DceOJZFOWei5dWTMLKKAjFpCvBDUrPx1P1x7u9LGwpam7VYWH11dwu/eu4bskIZTz2cxPqUjk6zCMhyJ36PY51mAvqzDLFCFjDnjokGzKOVAznvl+V1xfIbO2D0XlkWfGLXZ/7y3wNOAuMpC7/cn9jeXasWhGsrzVA81FXwEazSe8pq9OEtZuV+zKEKvM7ZZUSFhaAnpC7cMGmiZUtTUhcLcl5n9FXJ0db6fBeG7UXtsGxIQTvd2D34UwEUHbgzC98vR+/fiWUD40+4VVwFl26eK5aqNIiE94XpUwr27Xdy79wRDw9/B6VOv4vjx8xgujX/hefz/3RPOE2LkHTOjCcxYIKNRF1lwURuykG6z+KlJHy2NvG5f/xgf/v593Lp5C367g9PHj+G7r76KM8cOo5jPIWnrqFW2hG3sdhoSo6hZNpyEMsR68mQJ5Z15+EFTVCjFAUp+1fvGMdTuePjobhcb83NcZHCmmMTMcBHTA2kMBk1RjSYjKiJdeSd03UfHdsT4Tu/Q28WCqSex1C3ifrmND5cbuJ0ZxfDMEXiT4/BzKQHeQ0vrWHj0EKsry0IgnTp2VIoJWSeJxYVFVCs1HD58DN/93vdw8dJlDJaK0jb3+U//PvHPKe+mooBmb1JsnCgJw2xbNnqeardkQeqb+zw7COc73AfhdHSnHP1LQXgcbch3kAC+D8J/++7vcH1xHj22oGRzaFoJbNfraAUBEjQFTjgoOGlkHRp5OggNC3W/hy4JQ8NGPpNF0kpi6/EKKrNXcd58gu9eHt4D4SSaul18cruGu3PEGQ6OnfoeLl1ScnR6YhwEwgNuMFlSNXtY25jDBx+9jZt33oEXrGLmaICBgTw2tzZQb2xLIa80MozBwSzshCGFTBpXq8KmB5tGA/3Pv5AcfW/O/XqjQhqVD5CjH2NO+B8zCI+8lqJ9P1MliZFN3BOy+/e+j0d1A1cXK2hur+Do9CSePzaIAlW4PcDZ85TaA8n8yf348N1BEaPo/sSgvB9kveq0I9zYrGG+2kRKD3BovITDo0nkuC6Tld5X6FfLW0y2s/1ZjWExG1N9t9xbU6amvoetZgQci+UmHjypoO5GmMpkcHikiImiJgC///OUhC4+Xv/8Y4acDYJ8XwQo7fals2pBAy7GBwD3HrdxZ2EdsFM4OZbBzEgGAyll8iY4lYA/nhcJXqVQzku0VDRC3MmyO7ppXsfNC5lU8UUNQgFlNzfWYeWyOD06gkO5tKTqOaJEj42D4izyiAyU7B8oTFcgXMm89xzB2c/NG0W3WEbjVDs+rj1YwcJyDcOlUVw5NoSJoi7CNZ6vGLDGQHE3R7P/fGKjalGNx/dIgf34knSgpQOb1QDXHmxgfXsH42NjuHR0ACM58lpUVsTH6IPTflZn/2dI1IJ6tgLCY6M+uoGatiVCjLIHPF518XirKcZsdB8+PprCAAkvnkocsc3f9p+pqkfutqjIMXhIcfqPh6q44sf7seVmhLkndSxsVjGeszAxwl4XW3KA1c9hQULF9e0H4WSjd39wfAwxyouvQ2oNcQLf/U0f9+c3sNXycHEmg7GhohjMJeIoSLmO+ORYmOg798eRyvJ3/W1qH4T3WznEA0MDbm16uLuwjq2mh5EMe02/bTnhz27Mttl8KwbhXQXCA5ochlhb2UG93hAJYaGQEZMTJxVJT7ixv4r8NdYXPeJbRyjA6hfdc1n8YrIEWzv4MAgs1ORk2UlE3UksPGrh2qc3UW00MDA8jOyhQZgE4RoBcYD11S2U77fRXmd7ho6XxgIcPzKCMbIwYz4KGQPjQ5TG6TBMG4HHvGwDbi/AVtnFnTUNs2sdbKyswDaAwxOjKCaptejh0nPTODKVRrexDVoB2SkgbDfgacXdzXZ/489fn9YT/jQQLkP+KcZQwnRqWXRc4NbDFTSq25g5NIGpEgGPLm0onSANy07Lr29dd/HBjUU8nn+MhJ3E1NRh5DODSKeyAsK5QWafZDKRhkWXdMpQOx3YCRv1Rh3Ed0uP5/Dh++/iL958DS9euqBMPj2CcLIWVBYV6FAiPeGwUiLlJAi//2gO//TWrzB5aBp/9Vd/JZvSoOfhwaNZXL83h3plB07CxsnjM5iZnkY+xzxfU3q4WdT6xW/exT/89KeihpiZHsP0oSnkCwM4eeo07EQCP/vvP8PW5gb++q9/gotnz2B7c0Mcztu1GjarO1hx65hfeIh2pwE/2MLUoRS+//0XMTxIlY6PTquKrDWAgOAxSkJ3GnsLydcYt1waTDNCx/PQ7vrYrGZx7eYG3v/gFlxtGyfOpHD0ZAqHJiNk03n0OqGowfaW8a9m3aXQIYXXfjyOzOwy4XD8sA+cwJubStk82ia6B/SEfzkTHjt/757Z7gwu7LvKHFdO5n3XdbZ4UG4rBl8CwpMCwmmOJBFl+0E4nazZ3hNHeu7dgC9nwj8LwuNNRNwTzjnCjxhD5sH36ZKuQHhP6xzIhKvz//rGbE+7X9QdqnKsOh9ZkUIHhpESEH71ahn37i3j6JE/x7lz38WRI2eRowPgt6wnnNdHk8lf/OIXAiAvXrwooIw51yzKsT2Q39PPjyY4uXnrU/yPf/gpPv7wI5hegIvPP48ff/97OH/iqBTkGCUa+K6MQ6aHtCUtgZJ0tjHYInmfW7iOSnUDbXcL9foaKpUdOY7JtpFOD3dXQlRWnoBR8GeG0jg8lMdEzsFMigU/D6moA0frwpB2TB8uTRzpL9GmozbHnoNlbwi31xt4Z66MO9lRjJ88BW3mMPx8Gq1aDYfLNWxtrEkBr1eriqdRLpVCMZvD2uqa+EWeP3cJ/+k//RkuX76C0sSw+I18/qOSB1SkIBUDNLHjNdIrYfqwMrfrg3D+W/7+m/s8Owjnefbl6Exa+CoQLturgCpeKk0CWQ/IhBOEv3fnFupsG0o4cFMZMYZOFAqA4SOTTmMwk0fKTKLXdVFpdbFFU02a7DpplAaGMZArorZWRnX2E5zRF/Enl0t49cXncIZMuEG1XRfX7jZwd7aGeieBoye+IxFlY+wJF6PDL/aE90G4YXnY2n6MDz/+DT698Wt03WUcO6FhbLyEnUoZtfoWgrCL4eFByQ5POBYch8VNiDqEX3Zyn6/NtxiEz4z8LY7SHf2PGYR3o519K+nei8oKMuW2KpSLzn0a3NDD3KaG2wtNBPUdHJkcw4mpIkqp2DWadOLuZ6/y1iVSiDk4xQcqPs6n0ZsAy364lIbtVgdzy02sbrbF8Ozo1BgOldIocFYTF+S+jT7/n3bs8QGppxX0QmQcL3h8C3cbcEg90gwNWNqu4vaTOrbbEQ4lEzgxOYLRrJLUC/Jjb7H0mBFBUlYfAzLGIUmvhZKDy0fedK7eEnIqEibKjh+ttnFnpYamBxwbMHF6ahiDdNsPmO/Zr6jHSgMpSHOXEiBKauj1XGHWnYQhbI44//ZUfzDZXT/QxCjk8fIKPt7pwHPSOFQsYiJXRJ7GY8y6NQHH0lR0GhdwypUZ+aIBRdeD4WSgSc86r0GZxUDrCv3KPuaunhLA//ub97BWMZFKFfDK6UGMF2yY8ggoMWAlgixG/Ax2qyJ8DgT0sTkfD9L/O1KRcR9n29CwVfVxbXYVO/UWRkdKeG4yh7G8JSy1yhXsb6j2xVnEMXdqZ9CHxftQ8x6njXKgY2lN5YRrQUdywk+P5VBMcmPFy4j5b+k/j69DxpSK9pK2iv4Y2yM21BhR1uVYboV4+LgsqQGDZhsnZqYwPZyUXn/1b+OqSxyPpZA/Kwy8R7Grd3887X4/x4SnXJdh4P6Wj/uP17HdAU4PeVIAG8lY6jTlPvD58St+D/qVA6lIxUakwsjue1b8LY/B9yLUcHW1hYdPNtFCAnnz3xgTzmvjuyru6A00Ow/wePkaCMJ7PfaEuzBpFU9vB9dDo87+Kc5qCnQLVjZ7sG0DFqtxB3y42dozSYpzkWUIZtQzjl1LJSs5zrSWp/8ZEkJHEkdRXolw8/ocVje3ASuJoJCC6diIuKgajlTamwtNzH7yCGuLa/iL54p4/f9j702740jPK8EbkZmR+449sS8EuJO1r9ptqW3Zlrolq+3TPnN65hz/pJ4P/jgfeqbHY4/adktlS1WqlawqFsniCoIAiH3JTOS+RkRmzLnPGwmgWKRc0GK5PRV1eFgEQWRmxBtvPPe597n35YvIDMfRFylioC+ErplF0GuKBLvbIdCISxRZy/Rjsajjyt11dFsNJMIh+D0aMjF28YOYGulH2GPBR3TkNFXsI7v8/pOwqL9aOdZhtrEWRcvScPP2BhrVIl545gL64zYcs6lyyf0JOP4QigcWfvyJiZ99cF+cq0czY5KBbbUdeDQfAv6wFK10vvaTCfcYbrazUvSIM3mthr3tLezubOH3v/Iyvv/HfwjQVNSqwUOFiNWApfXBY0RgyUCLD8FwDI4RwZ17i/i7//FTnLt0Gd///vdFZk4Z66e37+AXV69j6f49DPT344VnL+DShfN45vJFAeEEfdVaHevbe9jc2hKH9ZnxYTFSSvcPIJpISrzaX/3VX2FzYw1f/cprOD0zCctUYwGF3B5q7QayThW1Ul5A6txsP86eGcLIcBzRaAPVchntZgNmncajGkKBfvgCOYQjvegwDTrHYFqtw3gi9bg6WrdiosroK7I9jg837tbwjz+/i1u3H6Fu7+H0hQi+9Z3TGB5qSUwch+ctb+moO/kFlgCb4coHpndPuRKi3qYqXVlpcR6yxuKL8ZT774lflxn1x+J13MJT3a8qclW2SXfW3OsoJ3lKzjnSwHggmq95NTqkE4Qb0oyWvxdjUcb78Cd8ngn/zNeO/70bfUjwrFyQu+jyd3cm3Oq2XRDO2XAbJlpo8xnsGknxa1Ksi1GbK2eXn6WAk3yep7ijP+3S8P7je1AKBVZ5GrQOCxM/ikUfrlzZFfPISxf+FC+99G2k0hmRJR8/d73/f9pr/GoGXr9c6nx835Xzw6Se/X288847yGazMgtOIC6MrUTnabLuewfv3Zv3b+H9t9/Go4fLSHl9ePGZyzg1Po7x/rR4S4iSRfLgOiLBtgxLSkzGX9o20G7ZaJl1FApZbGytoFaroFyuotnowKbMEBq2GwcoH+Tg2BbGY0EkAx54rTr6faYY8CaMDgZjXoQCBjSrAVtUCFQlAo2uhmK9icV2AEu5Ou7m29gPjSCSTCHYPwyf+BdYCJQLMn5GtrW0v4tKoQCr3YYfuvgeeD0GFs5cwA9+8EPMz59Goj8KD42VHmuO9u4FnkuaJHJunrJ03pqnTk0LGOd+xr/nuMbT5q6/wDbwpLv5xO7obKxwrIDjB0xWGB0dPWTCn/QeeiCcZmUEpqVKGVevX8Obb/8C797+FE1Nl4gyPd2PQCSCcF8aml+X+E+r2oRZbaLdbEmkXd00QSIrnk5jbCiDoMdAfn0b9Z0lnPLl8NLFJF56/iwWxnUx/2WKx7U7edxdOkC+1MXE1PN46cWXMDE1C11PuPUCm/buvucw+YP7FGt+C1u7S/jJG3+D+0tXEArXcOaMD2PjQ2i1GmLc1mgy3jGAeCIo0IPXTO5mNyfc8SmTVXXRj+29h1/84u7oxxvqx/+fxtwnO1ScY8+YTev2izv6zPiz//8G4Q2ncexMHlWLyjKMUko1J8W/aXe6eHDQwc2NErqVAwHh86MpDAeUpJnz3i6X7OYSqz+1aRpwDIT3ALnNB7SmQHhPKltoNPFgp47NXBMhtDEzNoSJ/hBSBJS03ndBuPqJPpFa8zWYqcq5THnPdAo8zKXubT6sIWhGBqwVS7i9VRFAMx40MJ8ZxFBER7CnO9cYUtaTtdHN2nV81xgHQPdkmqq5kjlh3MleK3FXR1MgfGmvgTu7ZVRdEH5mtA99QQ0+cSBXIL43S6ZkGqoAbgvFSmMFNgUcmS2pl4vY39mSTOFsNodcvoBsLofcQREblTIaNp24TXhtGqMBoW5XHiqGV4cRMBCJRhBNJRBOxMQI6uzgAqYWzqF/fByan59HUcxWqyzSa0/QgO0Notq2cPXuOrYKFvzBCF4/zcz2ABg55xPZrVx1N8Pb3Vfcgope3fwuVaD0JO/EiLY7S+6gouvIVWxcX9lGodLE0MAAzo9GkIn6RCyvXoM3LhtCR1IoxSfLo9jNvlYsoxKCKld5mdt3dGQdD9b3KgqE2wqEnxmKo48PR/4rPl0FTNM8TXYst7hR15SGNYc3iLDt6jWIfjnVzZn19WYXD9cPsF020ac3cGp6DBPpgMz5S4tAWFH3mks5p0T6Ks+dDAfX8VEzQTnJ863Y6Eg8mldywhfX9pFvOjjbZ2N2fBSDIa8alXBfg3Jo7nFkYZUTpYqE4NdoAnNIlbt++VLgcYbIQ1s/HR/tNvBgK4sa/Bhx8v9zMeFPBeFvwDTrRyBc3NEtWCILUekPNDbhyIDuoVO86qc96eixS48XhNCVvMwdjFCRRIfyH1dodLiKOCIwjEpOw+L9Xayu76JpeeHt64c/GkTb00WCZm0+A/VHRRRW99Fp2vij8wlcujCLZNyPsCeHcFCH3coiaDCnmp1+GiXGRN1Sb3pwd6+Na/fXETY8GEon0WnWMRLzI8M5smgQAa0rkY90R+6pZjrGyVzhT/YAdu9YvQPLCaPRBu492EWjWsLZhZ/5StUAACAASURBVFPIpNiUMuFYNWhGDPAFkD8w8XfXWnjz6gMEjQBGR8dFySCMQZf3kZrnla2T61xuVAd2R+1NBMNWu4MD7pnZffzgD7+D7/6734cPFnyduvg1EIQ7xiBaFrCbK6LcMJFI9SPWP4qllVX8/U/ewIVLz+BHP/qRFKOrq6t4861f4OrNuygV8siMjODcwgzOnl7A5UsXRK7OGXW720Wt0UajyYx6TeI7WdBGmY/dqGN5dQX/+3/5LzgoZPGNr38Fp6ZG0GrU0G5VUC8XYGs2rEgXkYBf5lWnJvswPBBEKKjBCNTRqNUk7zq3R/ZOx/DQHOKJCkIhBWAJQJiqQCOnnolVrwg/AnCK8eVzsWl2cfNuFW/87DY+/Pg+NH8V5y4n8JVvzCIzbCEUjEB3DLT1/AlBuBq3+mwn023KypePyZrce4Smob/s/nv872Q/PZSj9wrPHkut4tQUED8ye/NROSDPWILsIxDuIfimM7r87oJw5veKT87xZsLx7trxpt2x/2dj+zA5XYFwNudYn1Alw0g2zoQT8NGgzQRjJFtuo0QpaQTAu6BTAfLfIAhX/D7QjaLb8WJ3t4tPrh2gVLLw3LN/jlde+Q5S6VEYLoD7omZ5/xIgnBJzRpBxPpiA7Pnnn5ecbB6qEfbZRioB3N+/8Q+4d+sWtE4HpzMZnJ+fRyocQowGiD1I2HsA6DpMp4wuazuH+e4cuaTKsa3GBzotNJoN1GtNmKaGLo14HQ3Le/dht2mWqCPqhSQLlPN76JR2oXdMRD2WjCVGQgH4tQ5aDQ3tto1aq4GyZaHlOMiFBlDqGthp+XDgTYl6yhcMSwVEc2Jfpy0UmWWasBo16MwE93qRTiSltmy1TIxNzOLb3/4OpqbnEEuFoAvD9Nmjdz35O5lwRr1R7s19bnJqVGTpoVBI1qPMgwvQe8rD8cQPg5Mz4WyksFHA2XU2DRinxmvOxIknHXK7ilRSgfBiuYQrn3wsIHxxbwcIhREdGIQdjaPWbktE2UGrIXump92BbtoS/8oxXMaT+ejfEo9jIJGCZnWwv7qB0uYDZJwcXrqcxsvPn8P5mQAikYA0c67dzuPuwzyyBQsTE5fx8kuvYGb2FHTPk0F4t6vMhGmwtrZ5T0D44sOriMWbOHvOi9GxAZgWo5UraLXLCAYNBIKKSJNrKX5DqhZ2fJWjU/JrgvCnXVqlpjnJ8SUI59mirwBxDVFAoVKEVnuKbpCXUmobAeHqEdq2gTslE9d2cnAqeUxnhrGQSWHU8Ao0pcBZQVHKvlW2Mu8Ds2c05k4hH4Jw+fNjTHiribt7DawdtES6Mzs2hMm+EPo8/F5CYP40BVj4GgTvfJ2ITGSqX8zqVWCM74n/SklxLZnKAdaqJXy6VUW+CUwEfQLCRyI6YrT4l1vWElCithwypmpx+1ATdljysUXGreaQvZIrTOjHz+qTaK8HuQZu7VZQsYFTSQ/OjKYxYGgIok7/VfX+JZJAtROELaAc30PzDQuVYgnF7A4211aws76KeimPWq2KSrkkGxAfKpwxNev7MFs1dNotODRpc4CAOFnyFTrizO0zfDCCdFQ3ZPbP5yzg1MXLGJuaYQA4ApEQ4qk4Lj57TsRqjteDiq4hW+3g00dZrOdLMIJBfGVhADPJkFznEGgCJHZs8pnVwbJYubIzYEgknvKYV1dBPnXXQpfFMaNioCNXt3FjZQsHlbYw4eczYYyHPGCYVhAtdw1xgu3ILYtXXAEeGrxJnpyoIvja6h3Rd5bvS8eO48V6tiwgnNFnwoQPxjFsMPnVkXx2eWc0Z3NZaLZydPeaOmB0mFrHfM3eitNhsZQX5mzVdLC0foCtsoUBgnAy4Um/GPapd0cRoGre8GqLq75Y4ymwwAYD37l6BXem3V21Fgx5nTtlMuEE4cC5tI3ZsQyG/PwM7mw348lk9avJZJU6qcEnZnDMOFd3hLpKR6/BfFq6utNX/2q2qUC4FsBcO/tvBIQrYzZmf/v8Kl9eIsoczgtybdIUitJFGiaxAO6doc8/XI6D8M8w4syWPjyOGL3DGZNDgO4CDjOGds2DjbU67i1uIle0ERgYQyyVQEMz0RcLS45749E+vDUbw6l+fGveh4mxfoT8Gjx2VqSMdov5x2o0hUxm1xOBaTsoVS3c2Szj3uouBlMxTGWGUSvmMRgxMD87A2+HK4p7hDtT466LzvHu+UmerSf4XgKQdieIesvByloRjVpFGgMTA5w5ZJOrBc0bkWjC/YMW/uFaE+9+/BDhUESYcCYraEwYoBkkm3O2A9viHByLJTX7a3W591AZ4IVje1EulFA4KODffe2r+NbXvoJ4yI8AmqKqIghHcBjVehtLK5vYyRURjMaQGBzH1u4e3nn/Ks6cPY8/+7M/E/ky43F++sY/omopQ7aRkWEMp+MYH8vg9Py8zLeLh0WXzQBuKx54DEOYMVkzHh0PV5fx4ccf4r/9t/+Kaq2Il195ARdOj8NhSoaXBbWDYNiAL6lhIJXC8NAg4lHyXA3YZh3hSEciK9mQXVzMwrI0nJq9jLFRW5zGCboZyURGkHLc44zgcSacDSivJyLOwM22hQerFn72i/t46xcfIzHowcVn07j47AAG+poIBaIKhHuYJf/FGZBeM/AES0QaqE86niaxVg3+X14QPg4gDTLhvUxwst9kwjVDmhJs3ni7xhFD7jYFTg7CuR/zaahmrwWE0ySTDVyJHyMIt+UXZemW1hY2XF0jpUM8nhP+2wHhbGTRTFDD8sMa7t1rwGwbePnlv8Crr/4BEvEhdEWx9buJKOutg8cbn5SgkxVlxjX/jiw4jdl4EITzehN4EYxz/bNh9f/87V9jdWkJ45kRvH7xPGbGx+G16JRPBRW9VZRhLNNhNMOA1cnDcTgeEJYaxunyOa2i0Tw+Xcz+LIuqGwNw2IjVcFB7KM9Xg/PTjo1iPovs3jYOtlbRrldg1wrQzYp4sQRIGpmGiDsbnSaq9BbyedBIZ+AEk6gghLoTk5rO5+jwMzpLXNRpcMjmm42Q4ZW0iFQijkQihVKpjINCCf2DY3j19dcxMTkDI8BxD7dCO9Zh5jnqNSvY1FhcXBQQzhpiZGRAzmcizlEddb/zPP7mzNlODsLpds8mKN8nAfn4+LgY8dET5YmH9MVV84z18kGxcAjCd2iqyTGmVFpmwrOFAkrtNrbrTfi8XsR9fiR8AXFBpyrTH/TLiFPQ50WAUcqMnlxaQX5jGUm7gHOzfly+MIfLC1EMU2kWDmF1x8GdxX1s79cxMnwar7z0Mk6fOQuvQVNNt1F/jAlnVUZ/rE63gYern+KNf/p/sbL2CVKpNs5d8GBkNC2jK47WgmVXRIauMsPdmkUMFhXZ4viYAeUevwEQfnzvPfx/qihPdHwJwnm6PgfCnfZThvf43a5vh4sZRR18tWnj7VwOKOcxmxnGmeEkxgyyij240gPhCmrw8SgzyjwEaB4rUikX4mZ1TIpbLLdxtdDEvUobEaeOubFBTKaCGGTu8jEQLvnTYL6zeg1Restji7/3GFGCcPcRTbdsbswE4ZUybuxUkW0Bk0EPFjIDyIQ9iEt2JrecIxBOmVavw+QXEM7YLbYClARfwT8uRuXNzR6l6QAPcy3c2K+i1HGwkNBxNpPEgI/NgqpSI0sOe0ggmZxq25RNtZgtY335Ae7evom12x9j5f5t7G+sYDhuIBYJIR0LIRYNi9Ou4fVg1Ckj6unAGwpA9zMWjYDLdYvlJm81RbZkNuqwWw1hPBYLaRRbHezmDpC1fBiZmMbc2fP40X/+S8yfv4yON4wt24OGDawV2ri7sSOy+K/OD2AmYQgIjwjIVufWdF23lSBGLRqNeafydXbb/cKG9EB4hxnhmoYsQXiTTPgW8mUbQ4ODuDgSwESIkl0HYfkZ6vr2XkOB+t7CZBQZGwCKFVOha/yOjlwfXostgvBcFYt7RXg6dWQG+nGmP46MC8L9Xf4MBcLZCVXsOmErWUGuOJXfrQ5eebLb/Ap75PyTDyuWhgfrRWxVLAxqTQHhkwkvQvL9PCeEx8pYT3EpCnr70VSO6G5jp/caqkWhPqOFgLzOrUoXi+s55FrAxWQHM2MZDPo1OcM8rwT7CoQr13YFwvnwliAaOd892SR/NtsHMhLi2DC1AFocPci3sLiVR1UL4mxz598ECN+v/XeYZDtBF2a1N5nscEuOpnpgaYzFk1lNZtNzx3iyHPa4kc1xMNMRowol71LpEL2dwX08HotUJDDvyL1uIZ8L4/79fWxsWkB0Asl0Eo5XQzxgwaxX0N16hBF/EBfmTuHiYA7JeBR+AiumA1DaarWVqoQksscP0xNAvdVGtlDH+mYF2WwN/YkQJkYH0K4dIB12MDM3g26LD2h1LuR+0t1zobmpAyd6sJ7wmzULDSuAar2D7ayDRq2KgOHF1Igf4bABv8+G7QmJI/lusYU3P6ziw+srIomlZ4QwvDJWo2b9xDBTGpnuHLpMENGRXo0Nddp+lAtVlA4quDR/Dq+88ALGhwYRoQEmgY7VQjeQkOjH9Z19bO0XYDG3Fz5s72Vx++59TExN44c//KEwL5vrG7jy4YdIjYyiP5VEMhGHX+8gGgpgYKBP5PBdi5nXBFYELkykoLzCh2KphHzpANdvfYIbN6/jo+vvIBDQ8JWvvIhnnpmWhkokpCMR9UlEkj9URzQQk3llzfbCMltShHn9XWhenyihPv50DaVyA5NTZ3BuxkAyyXlDSmdbAhYIxI/kzJ+Vo0uL2etFx9OVJIlcxY/3P1zGT376DkZn47j03BCGR3VEQzX4PCHADsDycO2cBIQzpeHIwOqxaJNjhWLvnqFnwJMB9dNBuJpEe/JxFKfGv1ekONMv/MKEE3z7tIArRzfg0/l1DuAFVSwZmz1kwnss9Ank6F0Zi3OjxVxHdO7GNGSTmXDK0YVVpQs+G8cmbI1jMgqEH2fCFQj99ZlwW6dKzBaVFJ8QOp+fnThaTQeL9w6wstKBrkXw6mv/C1566fcQDqXQ6RxFF/auwb+UMVvvmj4OwilFf/jwoQBxuqGTEWU+ONd8772xIcf1TTBOI69/+PHfYOX+PczPTuP1i+cwMtAPD5nlAM8BjYcdtKU2U3GF/m4VHkZ4yugCG38+WWhUM1gOn91srPA8sp0fkPUU0CkxZwVBQ1cfGpaFWqstr7+/u4OVpfvYWH6AcqkIL8cYfQlE4mkkOOYnc9tddIJh+CMJeEMJWZtcfcFOR1Jv+Bo5OsN3GJ+lIxGLSeQhnf7p7bC6vo7d/AH6Rsbx4suvYHpuHgZZ8F7W92PRf71zxaYGGea9vT0ZmxnJDIrRXTSi9hNp7v+OQXiPrV9aWpJmK683GwW9cYnP3f/ircPnhALhuYM83r/2EX7+1ptYLxcloswJBFHx+FBttSTuNmskZCaco50j4QiigQCComhUfgHdegmtYhHFrW3klh+hfHCAoA6MpOqYmRzExYUYZucmMTAwgIqVxO37u1jf4vjYFF5/5VU898yz8McGngjCqWKg2qJtlbG0fBM/f+vvsbF9C4NDFs6dt9E3EJOoVY+3DbvbgN/PiOeWmF6q+kPV24wl7ngYQegevyYI57l+vIkpfz4hCFeq1i/l6J8H4RYhY+94TGpCEzEWEkKFa+iYXVyrdfDufhEo5zA3MoyzI0mMuCBcuVa78im6iLtssojLXKlgLy9cbmuyGl6vFCk9AqpYNnEt38RiqY0o6pgbHcBUOog+ZpELY8xC0YVamop14sVlfS0j3IQh2pH83euazjGyioZV3BzXShVc36ki1wYmAjpOZwYwEvYgqjdUMacxzkmx1QLCORcsrGJd4AuddBVTfsQq8j31wI7lAEv7bdzI9kC4JiCcoCnYVSBcFQQhOQeNWh357J7EYLz907/Hwe4WDnL78DYL8BPmddvoC3bRl0wI6xIJESjQydXBgM+LkNeDruFFx0vGuIsGJd8sr33k8Gm80oFmmZKDTtasZIaRrbWxky1grcx5F8a6GYgPTiI+OILk6AwufOtHmD01gZvrRTzYqSIQDOG1uSQmY14YjNEhEy6fg07xKvpKJOFiq88zcQTCNUeBcP4d5ehkwsm+5ClHr9v4ZHkbBxVb5OgXMwGMhxUI9zv8Gao4s4Ubd2WFvRlCyQN3QbijIuPoiE9pomRyw4NteLC+X8XiPpnwhjDhZwdiwoQToProKEiAzA1QJyxV83uKyeeMWEAM1dTREcMWudKMoXCZ8JW2hqWNkgLhaOHU1CgmUx4EOVbgys/VeAML8p5pIOOImq5ZG++B3rw2P8MRCLe1gID0T8suCG9quJTsilfCIKWprsu5uKO7TDjl0GLMxjKLAE0i6o7L3fm+1LyhMOG6Avof5Nq474Lw+fb/ZDnhT5Gj79d/LDPh9CjwEbxoukQW9kC4PBSk8LUBvQGPTpnqkzPKniRHZ3HYESO3Hgjv7RtHbN7RnsfvctDhHLZmoV4ZwNpaFWvrFopWHP4AG2ke6GZeZIyxeh5nh4bx4oWLGPcvwqd7BIT7xG1azXTSsFESBLwBtD0GyrU6tveLKBV42wfg6TSQTgQRC3mQCJoYGOyTeDMybzJnqjOfnDFMZMR++zPhmsai1ECxaqJQDaJZr0nU1+xYGMlkBKEg07YY7cZ4xBbe+6SOazceSZE5MNAvmbyUXvKWpPmNDBUwDcAtLukC3DXY6FCtKccKoVZuolqqYzDWj+cuXcTZuTmkQ95DM6Y2TamMAOptG7lSXWTk+5UmNrZ2xJzNCITw+uuv4/KlS2L8tLO7Cy0YRioWkYJVt1ticUmzJRrksJkqTuCMhbRtNFsmCqU6Vh89wl5+Hw9XF7GytoL1rUXMnRrH9773HTz77DQ6dhMOXZR1E7GogWCwAr+HLBxzBBW7xzzvZr0AfzgiDZfrdzfwaH0bwVAfLp0KYXRkAKFwWKSqPAjCe+ZLChAenwnvyjOETSQ2s00tjWs3N/E3f/tTzJ0fxLMvjiIQriDgK0G0SXYQthR3XxyEsyBUINwd1zhkbh4rmY81r5zH57vdb/3lIFxp2B4/ROwh2zel6D0QDhiuEkbk6GwSe3zwOD4YHlem7jBbmS7pMrTkKuR4f3zxmXAFwtX5dlwQzjNtd02JnmNig7DgBOI0aNP468kgXH2u3zYIL2JjnUxyHC+/8hd45pmvIRhMKG+Wf2VMOI25CBrJjBKEkRElKKMpW2+dc92L+Z9lyfz4j//6/8TW6oqMv1ycmkAkYMBPxZ34gPjhozkfXfJFFacj5LTE16XbJQvORpqXITvg+uxQSaNT6sL1wEaXX+5Po8sai81tB5YnAEciyHyo1htYXVnGR1c/wI2PrmB3e1tiWL3JYQxmxjE3MSh+HaTFmdKg+wLQjDDCRhg+XZOGftwLUeOYkYR4mPCzxpgFTvIFwOLyCm7du4udXB5DEzN46ZVXMX/2HPoTSUmB6QGpHvvd8zghq9yLKKO0P5VKYmZ2EpMTk/J6bBj1vvc3lxV+ciacbvhsvPAXmy00ZpuamkI0Gn16BBtBOJsrpolcPof3PrqKn731Ju5ub4oxW8fwwwxH4dCYLR5HLTWGSDiCwXAU/XRP57hpsyrRntVKEY3cNir7+6hns7CYwtFsiapsKFnD6HASM2M6Bof6JG7X8Y9hcTmH7b0aMsNz+Pa3fg9ffe01xAbGnwzCWbNaXdSbBQHh777/j8geLGF4xMbC6SbiyYCMWvn8bNzVJZaMoJx7rNQxBOFkwZlE4VH3rLoZfvWZ8J6K4PjoQm/9eJ+2l39uF+7tXl+CcJ6Jz4Nwp3TsydW7WArsSDeWEV008CKbZrZxq6jjo+26MOFzI0M4O5KQmXAR7LL132N9JN7MlY27/l8CQ9yOLh8oNM/x0PjBlYtzHRUqFu7stfDooI2oU8MpgvD+gGRty0NWMqLVPCd048iYq/dlubfdB/7njNkUINk4qOGTnZrLhAOnM/3IRJgNWnfN3ciMuTJnLmwxZyPKYTHPD8P5mGMNCwGeas6N30oQ/nDbxCe5ujDhpxNdnBtNYjCkwWNWXWMydqy8qOYOcO/OPdy49jFWHj5A8eFb0KwWIkE/ZgfphJxGf8SHlLclD40AO9mNChr1mszzVs0+1Ns68iZnilowdQdmkBJbGvPoiAUNcc7k3FPQo4lz41i8ipLJbGwdRacPuYqJXZ6TB7vIVdrwxDM4840/x7MvfxVVPYFqJ4JAMIKX56IYjQB+msh166rmkfn2HggnaOXXyCqy2aA2BXT4u1BWyoBO5os0lA0N2ZKNT1Z2UOgx4aN+jMbI8HI9MYfXPc8a5V6qmFIHwTIvujt3LhbfrvU8X1+ukQe7jo71PcWEizHbQD/ODUfRZ3CDJS3Kzco12qNRlfxb/qIpHH9m8OglCVzZvZbX5i+uBQMrDTLhZWyVbQyjrUB4P30K3GXSE5tIFdirR3kuCMaUe7a6V5R4UYyy5HfefGw+ePFpgSD8ALmmjksJBzMTAxiMALrpvj2X4VF9CiJv98exDiRCZyPtcFPuvQaviY2uoYD+Bzsm7m+TCQ9hvLv5b4MJr/+tMOG8noafDRoWZTY8mpKjSoEsIy6cp69BczjP9WQQ/jQmXDlGu0weAYcw4j0w7o69urOvEu1HcytvA1Z9Avv7dHwF1va9MG1LlpRVegTHrGPK38Yr87N49ZnL6MMNdNu2ODfrjldk2JonCKvDxo4HHR/nyT0olCtY38sC9RgSoWGU8uswPBZmJwcQ9lfhD9C9m0xKS2UR07iRETmUWLZVAfvbPHTNRKXhRaFsotZOoNGoI5fL4tRUDP39SYTDbIb50Wjb2D5o4ePrddz8dA2xeBTpdFJGcQyfBoPpB102xHomVUruS5azLYCHzFIAPqTF1btRbcMsmbh07hyeu3ARw/EIfF42KW3UNR/8oTAcKgmsrsQ/5qtt7OcO8HB1DfvZAoaGhnD+/Hmcmp9TKRhUXwVp3qXDz1GGjinSevp4UKYqOcYdB5VqFQfFEh6sbGFpaRmtThMNs4pytYT9gzXJ/f7BD7+LF56fQrNRQqWyg3ajhEjYg/44P2tS1pLT4MypDt1noNGoIphISJb4ndU9fHrrPspVG8/OhTA3MyHMGE3pHJfBeNxY54hVpBqmCctDdpbLvg83bm3hv/5f/x0Ll4bx4isT0HwHCHjr8HujYuBlSvPuJIdXAMrhhvS5qBR3X3Ib3Yq7OlZAHnupp4Jw8b9gvfH5JhIbNPLUcFVOvZ9hCLP5eSbc8JDRpBydv7NRw2cA2VXXzfhEILxnrEYZulqfZPl571HFQTB+OBNOKTLPrq7GFo4z4aL0cOPOft2Z8M8y4Ry1c5nwFrD0oIrtdV1A+PMv/Uecv/AafL4oAsy5/FcGwumMfufOHQFkBGELCwuYnZ1FOExNJNVOpuwVZMFp3Eaw/o8//mvUigW88OxlTPenYDfrMJyuxAvGEnGkBwcRSvXDa6jxLD99dihRtyjFVk01eC1oHhuO1oDmbUstR4LHcbzSGA20KPkz4OheNLwcqKPCzodCvSXv9b333sOH77+H/b1d+HUdsVNnkZk9hYvjg+iPBESiHvcGYBgBeLx+RIOMXqRyw0TM5yAQDKAVSEvzj5GOht8ns+mFcgnvX7uGDz/5BJv7OQxPz+HFl1/GwvmLODMzh6A/IGuol2jR+3+J7qpUsLKyIk0NNixoeHbu/AIGBwZVnJ9N1p3qoyePiZxkNzj63pODcMankQXn7HovF55z62yMPr1B54LwdhvZfA7vfnhFQDgjytq6F4FUSozZPIEAAokEikk2HgKI6x4EW000SiVYB3so5XdQLuTQ2FtDg0rgZgOJLuA3QkjEBzA7rmNirA/9iaqYLLbbjHs18WijjELJxtzsBfyH730Pf/DtbyM5PPVUOTrN/+rNAyyv3sKVD99EsfIII6M2ZmZLCEc9sBnpSKWcVZGy0Utowr1PwHdA/l9AuH5sn/41QThHFY6vnd4aYurKSY4vmXB1tj4PwjsU4LiHe5OJRFHkfl3B1WLqQObB7OBO0ca1rTK6lTxmMkM4PZrAcJDyLcc1ZnNljpKnreTKLFpcWC9MojqOQLjN2T4X1BaqbdzI1fCwWEfaNnEqM4SZvhBSDI4W7SE3QPUThCGQBcgvKNdxMU3TWQS73Ky8HitfdibV/Plavo2buxXkWx1MhDpYGO3HUMSHqLiiu/LwHsjmxkU3bgGRZCxdqTdah2ZzEk7OnFkYqGmUTgP38w2sL2uwTT+mMlXMjRpIBNrwOWRvAtARQmEri6vvvoV7H/4UD2//HCGvhVc9DcQSacQSCejBOLyBMLz+MGqaHy12yUwHVZN5wy1UGm1sNB6i2i6h3vSjUtdQrdEQiBJ6IBwKYnTQwNBAAh4UEA3ZGM9k0Kf1Ie6xEfV7MajXYehdeLoWHjH6ou3gdq6J93JAYngCL/zRn2Ns7CI0zcD5mQmkQkExUo9QeiCXWlOaZ4qzNAuWdObIYodddletAWWUx0thwqFBnqOhTCa83MGNh7vI1WoYHBzAhdEoxqI+EA6I7NZdOd1Dppjtl94sCgsjnndXVkwZvHLjEKMz/pudLrC+W8PSXhFesy3xYadHIhgIatLl1GTejYBdzWaz2BJBmoBttXZ7s9zyaQ+N2ShG09HVvVilO/pGFjsVE0kNmJsaw1SfhpBjSTyPmNEJ0NfF0E+tTbLV7ucQFrs3295rVPFtdGCLakDHrQMbD2Qm3MH5lI7Z8REMhwGjw0LaHfVwX4OKD/fOOzQNVBP5qkmivp8NBV5Ayn/9sDQPru40sbiVQw0BjHX3/xWCcF4X3ssuSBYn+IbbIKN7s5uHF6ij1r6Lja2PcVB/G612ReasfH5TihCJoCHalfPBa+82PTgTzusggODzx+OSyN6fe2mA/Hk05SK471hd6VSzgOEcn8FZbmZgW22lovHoCFo+dC0PI0bWIwAAIABJREFUqkUTqztALl/DXgFYub0Eu27hf/vmDL5xYRJDMeZgc526fgs6/5/FHkGnV2aPuw7jloIol+vY2SnC0G0M9iXQbFZRrVUwMjIoUmWz3VTu7wRDLPal4cQin7fNL3co/twZOWQvP3+unqQakB27G0axVcfW3i70yCga9Q7WVvcwNx7DwulJeLwHsLohNFvAg6UOPlks4P7SJuKJGBLJqMj4AwajdXrmm6r5qfYA3mNCjat7zHV/VnOBwO5eGfFEHxZOX8ap088hHKbrs4GglUfQq8EfiEA3/LTJF2UITReXVtfxiysfodFsI5nqx9iUiiPrjwWheXREImGR9NeqNTRbLTSttsjOW5SgFkpS3NYadVQersCx2wilACPehdltIFfdkezwb/3+t/C1V19C12pha20ZhdwGfIaDsdk4Rsdm0Kw3oHXokG2JGY9pNeH1cEbcQLsRxv27K3j3nZvIjCXw+ldfRbovKkkXdEdxKKkVkQMlyFzzHJDhLz9sAkHqheT5zmZMCDc+XcT/+MkbGB4bwbnLMwjHNQQSeZh2FZq3BsccPNYYPc48u41v99neY6U5jCP57YfH01j0Y03CkzDt8nN7qjsydsryRr0N9dxXUmICaQIJMvMehHTFXHI/oLMGGXGRZ7t+Ax6HANwF4a6eqWek+vhqfyoAkGeHAu9UHFGp1CHbLa7olIWbsMiAd9g0skG3dFOUfqo+6h2fUS889ndU1LAxx8/mHDJivD96M9yqKS654zK+oTxuunoTms58eL5OAs2Whrt3K9h8xBz1BF558T/i0qVXJALQw5npw0aGapOod3gCRYT7YY7/20OFBrdxIW1ctcJho/3YqqFDvNvM5vc290soZwt4/6Or2M1nMX92AacvXcDQyDBalolWvYF8NoetjQ1sPlpHbn8Pb731U0lS4Czx9PgUAoYBs9lEOhpDZngIU6PDGEjEJXZQ91Ir1katThMsMXeQeiAQCMJPw0Pbgt+riQ8FOCLCPceg6sRtvrJe7nRh2h35fWltE2+98x6u37mHzf0CytUa+odGcGkujfGRNKZHJzGYHkAkGEbEH0I8GkcsElPjfW7cLq+VJN3wqW3Z8qypBnxYzmVxa20N768sY3t7F/v7B/A3gDOz8/iD176Jy8+dx/DwoLzvdr0hyTs0juP1qzcaWNtex9LDJeznsxgZy+DixYsYG8mIKZtcd6mDOOLSPlQaPPEBeaIvnhyEF4o5PHy4JHsqP/upU3OHsXRPfmm+hld6c616XaT27928gXeuXsHV3S14UklEhobg6xuEQRWax4eUXUenbcIs1tHYLiC7uYM2iYmDHMxGFbBL0H02InEf4kk/hvodPHua0vgF9PUNwudLYXe3gbt3HuL67R0sr+6jWrNw9vyr+P73/z2+/vVv4uy506rOlL2ql3+sMJZj2ygUV3Dn/lXcvPUe2tY6RjJejE+3EQ4FYJotOLznPbwfqMh0R+H4j3trj6vGS1NHl/gS819+3+MqHpc4EENpRnWy2+SHz0c1UBhmS0ez2YbZttFqN6Sx5TM6CEeCCIcDCHrrJ7rijrw/Ax6jKnF83U4cE+k/x/Tk80Bn/uhnST2mEqQcjgr+GzikP+w+4p4Awo/J0V3mWkDTE0A4M2gJwj/Zoju6AuELowmMhJ4MwiUbWW7hp4HwLnTKddxJYr5LgvDruSoelupIWybmR4cxkw4fgXAWFi6rJGxTD4Sz6HDjwyh1Vqz7McDW6QoIZwG8dtDGpzsV5FodTIY6mB/tx3DUhyhvCD4MKO88BOFKQi1Mv2OI87R6fTU/Lg98Li6NwNJATddlruj+QR3ry3S/9GF6pIYzk1EkA5SWmzL3sb2Rw3s//Se894t/RCt7D32hKsaHEvhK0INYMg3DH0C2YWL/oIRinYYRHVRqLexTWslImkgIib4BOMk6/DEvNL0P+QMbOztl1Gp+yco1W02MD/OhMwCtk0W9uikT2qgEEddMJII+zEa7GEnHkI4FEe0fQanjwVq9i3d3TOyWqvAMzsAXGsPo+DR++N3vYn56VAkNbJUW5yXKdEE4ZVrs5vN+N7oE4UoJ0ZNgK/DHqAdl2lfifFO5g5uHILwf50djGD8E4UcM4yEIF6n10Y3JQvlICtyzUFMgnCMFAsL3amLMRhA+OtiPhZGwgHDaxikQrpjwngO7ahgcA8i/5DX4vlYbjCjLYrvSQlLXMTc1iqm0jjBBuBA0lmpIaCoCSdbmcRAuJp7HP4cS3isQTi8DHbfpju5GlJ3rgfAQVQnk5Ho1m9q4BITLBs8/9RzYXRAujQQXhMuatgSEm5oHHwoIpzs6Qfi/RmM2JeVH153ZFhBORQbt38NHHhY9EL79MQq1d9BqV2F36/D5265RD6+tWJMBBCaHILwtjIabIP+5rf+pINx15mYmMZ3KuXd6PT5hKTpskmhdGH4yTDraZlvmj5mgEO5o8OlBdE0d+8UQ8oUGHm22cPfjG2hVTPyv35jDNy9OYjBqQGPigwBmZSDHi0iTJ00nCCdA88O2DFQrLD5rMDxtDPTHBXzVGzWk0ylEokG0mg0YtOo+ZCQVCFdI9rcDwo+YWA2aRRBexebeNnyJcTRqDh6t7mF6JIxz56ehe/KwuxE0WsCdOyauLx1gdSOLeDyKWCwsYMbvY/yQ7Y63HJvBd9UHBMfqEaG8F1TxoSGbr6PjeJEeGMP41EX09Q8hkRzGcKCFAI0/vX54jAA0jxe25oMvHEO9aeL6nfu4+ektrD7aQDiWwJmFeQylmC0fVLOYpi2Z82zG1NtNtNomms0WVtbWha2rN+oY9/kQDRiIDXoQ6WMzro1seUuUYM89/xy++ZXXEY+GsLe9hs1H99BsVzF7dgTT03PCrGucM+00EeCaYtye5hcjMVhJrCxv4f13PkVHb+GV115GZjQtmfdcL90u2XnW8QThvG8INrn2A7BsE3WzLgUtc8t1XxB37z/EW2+9jXAijlNnxhHvCyKUzqNlFgBfBZo5ciRv/Azz/GQQLiMxnwHhv/mKSl3lHhOuPEEOD4JwpwfCfWKKymegAuFkwhUIlyxxF4TL1x3Og/dAuHIt/pVBOBlwMWPritycIJwFtIUWbIJxGgTyz902LFf6/fhZUhFlnz90D/cXtb4ZU9ixaRTG660yshlvx5JG3NgZKM8oQ5IJXsqpCcI5wBdHq6Xj3t0a1h8xsi2OV19SIDwYjEEn3fZbAOFyh/aA9T/DsvLcHT+cchvVbAE/ffNnuL14FwM0Cb50HtMzM/AYXmR39rC2uoq1lVXsbW2jWipjP7eJjt1BPJHEzOQshoeG4PcZyPT3YyCdxkh/CnE/rzvEjKvebSBbzOGgUJFYS16CcDiKVDKFWCSCaJD3IPe0trDVGoG7xntLNV/sTgdtqwOr08F7H32Cf/z5W7h+dxGlVgeBUASnzpzFK2eHMJFJYzIzib5kHwJGAH7dB7/XgM/DZB5XhcDz1DM+oJqQ9YqmYb3ZwPW1NdxYXcWDakX2nXKphs5eBX2xJL5+6UW89PIzmJ6ZQjIWl1SFWrUsoLRaq2FrewsPVpfQYJRlOomFc2dF2t+fTIkUnUw5n2ds9JiW+RvMCj85CM/mdgWE0yGd721+fl5GEHrqh8fvjl4FRP+DVq2O3d1dvHvzBt69ehX3mzUYfWkEBgagxZKyd1t2F/r2Q7RrddSzJQHhRUaI5iuwG1Votgm/r4lkfxgTs8OYnh/FRMbAhdkGRjJzcq80W0GsrBRw8+Z98dcoFNrQPCGcOfcyvv71b+DipWdw7tzCE0E4azY2d7K5B7h97wPcuXcVjraLkVEvRkYbCIeDMo5FzyqvT3miqKKnp8JzFcJcf96eHwVVNW7T7HhWqjum20OGXV3tTV3bD683CB1hkv2o1ZqoVRtoNJnc0YIR6EozP56IIhZ8smLpaTu80+WzhyC8Atuimi+G8fSfYXryBaCzcAyEsz77EoR/CcL/WRBOJ3UXhHeOQFxdoi2AxYMalg92UWzWMOFP4MLEKNLMrzxoYn15BT//hx/j4a2foVnNYzRu4vREQua3UxiE2TVRqpSwX95FpVWD5bFR5EbvD8rsp617kUgFpGuZGh4UKVW97sfi4jYere3DZwzAq2soFw/Ql3JwemESqbiNg+wStnfz2K5F4TSVo3rUaSJmeBCly2YwJvOEI5lxBCP92NzewaPNPVw5sBEdHMUf/eH38PorX8VoZtx1C3XgobRc4i9UESb/sXPL6KAvQfiXIFx6CZTrqqgPp9FGJBjC+OigxGud9DgpCC/W30WzVXFBuAmPh665bFy4YwyPgXCZIz6ep37sDT4VhHf4byDyx8JBRQp7SiQ5s0c5LL0nfYZHGEnbJging3cXhuUg4A3D0MOotVI4KDRw++4uNu4/gMfu4nsvTOHV+WH0h9kuYrHdA+GcQVAgXBQ4NJ20PWjWHXlo1qtdBHwm0qmIsPH8vHRr5a3aajXhFxDeA03HTbBOKDf8gkz4IQgnI20GUWxWsJ3dgZEYR6uhQPjYUABnz05B9xQ5/YhqvYtPrtdw82EBB+WmFCARzkwyWk1XrtHKY+JJIFwpQQ5BuHyPjqbpQaFUQ8v2wh8eQio9gMzoLOYzfTAoy9d0eP1+eLw+WF2VukFAflCu4YMPruDK1Y+k6TE9PQVD6yIUjUgB2Gwrr41YLI62RIP5Uas3cP/BIh6trYmp5dmBFMIBH6JJHakBMm0d5IsboOMv5Z+MKTt9egblyj7u3f0Y2ztbOHthHtNTcyKPdGje1WnCxwaE04CPmeiM1uqmsL9XwM3rD7G0uoyz587g1Pw40gMhkSp2O1WZ+5ZzIU2WHgg3pCGUL2bhMXyIU3nlDWF9cxcfffQJWh0LmfE+DGaSCPeX0LZLcDwl6PbgZ0eCPncDf/ae/pcD4XwGq7XMGMlDaXqX8FnZY9LrgQCcstqQfiTP9bpMOZlvUQkQhHcZW6aYczUTfnIQrk4NGSsWuJSZu2qxbktAMZlWzoJzLESM2TgjfsiEf/bEPg2E+ww2pDh6QGGTR8Bis2lKWoDhMxAMkdniHqFGUBxbWZhqRgseL/0gCMKTAsLv36tjbZXnJ4ZXX/xTPPPMawiFEqL4+E2B8N6n+iJRV2Je6wLaI0k+91AbTt3E/uYO/v6Nn+DDax/D6zcwuzAvzGggaAgI39vZRbNSlQgvHzc/p4X9bB6tdht9/YOYnJhCX7oPA+kUkvEYUrEwgmQY+P26g4ZJkLqJtY0dlMpVMfTkPT6ayWB8bAwDyQSCfgOa3YZo1unRobG5o+RmklLAvd7u4idvvo233/sAtxYfijy9b3AIMwvncG42JcaZs1OzGEj1id8FrQR4xsXM1m2m8wLLyBRjfbs6LN2HcrWOD3f38fHKKhb3s8j7DYQZKdbpovJwHc1SGWcGM/jaKy9KckMqmUS9UkaxUEC1VBTJNKX695cXhVjKjI/i7IXzYsg2OTYuQJfydB49g8ffnCT95CB8a2tNGPuNjQ3xAThz5oyYZdKY70lqFO563BF4V1NNtLu1h3c/+QRvv/8Bcj4PfMmk/DJ9flSrdWlg15fuoFGpoJEvwDo4QKfVQtBqIBYAIgEvUmkN49NDOHN+FqfOTWNkIIaBmA2PJ4JarYXd/SaWl3NYWd3EbtaCP5DEwMAYZucvYO7UPIaGMpic7M2Ef5YJJ+RgvN3O3j3cvvc+Hjy8BsNfxMioD/1DxUMQzjnwHgj/DBN++CzU0fUcydEVIe5qkXujkfLnY897jyMqnY7NhiTTPPxo1Luo1eoo0yelzkZUE8GQjv7+FFLpBKKhE7LUfP44nwXhZMKnBIQfZ8K/BOFq6/uSCVfPC26CPSacBh2c7ZL5MNONQesx4ZSDedHogfB8GbeKayh1GzgTnMTpvkE4ORM7H13FnRvv4fr7fwdvZwtTYxnMDqUwnhrA3s4eVipdHJR3sZfdQr1TQaIP6B+NYWQmjeHMMAZHh+CPRKTQC4VjCPsnUa1YuHljFVc/vI1yuY25uUvo60tif38btrmHc2dn8cLz0wgGuenuY7upoV5rIJ8/wO7uPnI7+6iWKiiu5+DterAwOooXTp1B2B+AVWlg1R/Gldt3UGt08Ed/8gP84E//DJHUOLpkABnh5hY0h3MCrvz/SxD+JRMuZejvGISTCSdw8RqtX4sJ7xXCnwPjXZ8UvcViGflcQfpRLNaCzIJlrEnQEAk4e1IO3XZ1iBRYaznwakHQR7/ZiGN/v4BPri1BbzYxMTKEr80N4NQA5wT5UFJmk4oJZ8FHEK7y5+ne3DaBUqGJer0FXQsiHHAQixjwM5aQxmV07WYMksXoKgKWnpS0J4fjlTrpkNfTQftxOfoRCAc67QDK7aqA8GBqHO0GsP5oH8P9XpGj654KLCRRKLbx3vsHuLdWADxBMTwLBDi7zreuAM1TQTidz10QrlQiCoQboRTyhSryhRYOqpR2+jA0PImF2XkYlNzSWIlydA1o1JtS7IfDEVGwPFp7hNVHq2i3TQQDAVhtU0zX+KtSo+Tbi4HBQfQNDSMSjaLebGJrZ1tY5rHxCYS7VTSqRXS6ZUSjlLXqaNXzKBQOhKn8xrdex1e//go6qOHu4jWZe5yZPC3Z6AQKTseU/FjD0NGy8gIqWBD7kESt2sKjlX1c/eS6mNedPTeH4UwKPh/nA+mr0bOF7IFwBTZb7RY2tjfgNXwYHhmR83FQquPe/SVs7O4ikvBjYnoEicEGrG5VQLjWpYT/uHT88/zT8a/8SiD8OGPzBbp0fM4oE9he40U1q9Tjm6oIV4ZOxlvM1pQcnZ9D5r91fp3wXEnSRbbe9YhEXYFwZa/5tByZp8nR5R4VGbWS/RNE0Zm8x4TbTkuc0rkXUOEhM+LHVF7HP/rTQLhheAUoifyceRvChFZRrzdkLcdoHhigTLqDVqshOoCAPwBvwBZwTgFWp0t3dB0Pl0ysPGTFHsarL/4Izz33OsKRxGGt3vucv44c/TiY/ueAeA+Es4kh4JM3PzWIrSYOsnks3l3EBx9ekVlrnuOhoWEkEnFo9EIwLWG5h9J9GBseRl86jXajjNVHa1hb20DDthGJROX+5jliykE6GUc05EMw4Ec0FIRtNrGzvYn1jW0UimU0mi2EQmFkRkYwNTmJoVQCYQJAjs3ZaoxAmHC3L8i8aQJwq+vgw5t3cHdxCatbu2jwAeDxwvH4kUp4MTWZwcVz5zA1OoZwIABvhwawDnxkoLnfUWnc5fpQEYw+BLFbaWB5fQvv7BzgQbGMbNdBNRJCXyqJkOFDbWkRG0tLSNkdPDM9i1PTM+hLpuB0OIbmwE85uuNI45hsf61egzfgw+zcHM6eO4vM8IgA3d7IABs6T13nX+Ae/fy3nByEP1xexNLSA5GV9/f3iyP+8PCwNAue9N7YtqBRMQNym40Gdjd28PbVj/H2e+8hy/UUiUIPhdGwOijkCygelFB7tIh2oy6+S4FODZGgD4PhLkYGI8gMpTA5ncTc/BTGp0eQGkxIdCMsA9vbB1hb28TWdgnFkgXb1tA3NIuBoTFMTs5iaGQCsXgcPiOAiIxBfV6OzutstVrY3rkrTPjS8nUEwxVhwtMDeQHh9OU6CQjvydDVSMuxffsxJpwdH0rSOzabkIz29KFet4UFbzbawoRblolg2CvYIpmMw081zQmOpzHhUxNfgvDHZsJdCfmXIPyXgnDKy3pRVTJLyZmsrkeBcDh4kK/g3a1P0fJ38WLfRQzrcSx/cAsf/d//Bx4tXUMQ+zg9HcL0xBj8poXqbgVrjzaw1PEilvQhkY6gL6NhdCqNofEEhiYiCEfDiKVjCIgbpHJEbBZTuHvrEX7+84+wsZHH4NCEPDwjkQDu37+N5YcfYng4iT/5o1cxc35a5kmKDXbcPTLvsXtQxe72Hgq5EkrrWazcuYfy2i7SVgcj/QOYHx6FOTeLlb093HvwCNHUMJ5/6TW8/q3vYXr2jGw2Hk9YzcL2OmtuFN2XIPxLEP67BuGlxntoHs6E/+pydCmmXUno4yCc0t5arYFKuSa/k5liUU8QzpnhaDSk5rDF0M+GblBKyBws0iU+dNoelAt+7GxncfvTFYz3pfDys5dxsd+PtNEGWhWXiXL9Cg5BuMqi9vn8aDQ7yO6X0ay3EY2mkYj5EDA0AdxkYmnSRUd0gledssZDEH4sMlJ8CU5w/BKw9FQQbgZRaVewk9tFOD0Bq6VjYy2LwbQuDG4XJbSdBHZ3q3jjnzaxultD3+Co+hweiJS+YymH7qeDcHd8qDez6oLwUHwQtTqdyk1s7Tfk3A2PzuDU3Bkp8HvXt1IpY2NtXZisTCaDZDIphkjBoPIioFENHT7puJwvFJDN5VAql8XcbnJ2DslUSuSNPD0saucXzqCRW8XDB3ewsvwpunYJ0UgAfo+FfD6Lg4McvvbNV/DdP/k2AmEHO7llLC8/gqcbQSqZxsjIiDBtoTAVFgE0zSy8Ho80t3xaHN2Ojtx+HfcerAgYmZ2bwPBIShoWHr0lbu2K91CjFmomXIHw1fUVYcLpMszz0TKBjc0dXL9zB12tjYWzM+jLWLCdGjp6CbpD46tfBsI/u35+NRB+MkWG6NEOjS1dOboLwikxfxyE82shnaCCrK8HXs6BE3C7vhnCmh+C8J47+slBOGfBZSKcUvBjcvROl7FXNhQIJ7iiZwiN2nien8wuPZUJ93lkXIFX1+cNo9Fo4iBflIZgMBgQzwGCcBbQ1WpZmjfRcBh++okYPuheDbZElOkST7b8wEa3E8KrL/0Izz3/OqLRlIzgSUPDVQf+OiD8OLPNz9T7XJTO917j8dchCJe4MQJXxxHAeO/uPVy98iH29velmUBWv2PZKBeLMqedSfdhanwCM+MTyAwOIhaNomPWsbO7j5XlFSxtbGBnZxfFUhn+oIG+vjQyw4MYGUxjeGgQQwP9CHp1VMtFYcHpCVGrc9/REGcsWDqFvlhEADtNGekbxGSGNkM26EnElIYuo/+oQOgiV20hXywhX22g0LCwsbmFm3cXATSwMD+LV156AefmF5CMRmFQGWER2FN2zJEJqh0stG2Cuw7MOnB3fQf3llfxaRMo+gNohmMoR4Ji5BZlfvTOBlbv3UN3ZwfJLj1kJjA1MSmsP5sI4yPDMJiFblkwHQtbO1t4tLEmYyncCybGx2XfIcDlOee5/12D8Nt3bogxG+PeyIBfuHBBwDhZ+ie9N0YVE4T74UWz1cD26hZ+8f5VvPXOu3hYLKDr88PSPag32igWiqiWqujsrUtdH/ZrGEl6MTbSj8kBHyZGE5gYG8SphSGMTY4gFDHQsinVtrG13sTKyhZ2drOoVTuIxAYxOjqJ85dfQ//ACAaGMgiEopI/r8ZG3IbhYzPhPRC+t/8At+9+gHsPPoLPX0BmzIuhTPkLytHdYccTytEdnSDcFhDupbFg10Cjbst+YlusMzhm2kUg6EEkEpL3ojuqLvmix9NA+OQ4Qfipox8jpMOXcvQvmfAnydGPMeF8rKqgNM4Vu07wXR1tzvAShGcPcGfPRL3rx5BZRGvzLh588AayN/8Wjl3DwnQamaEM2o0udjea2Nuow/AHkZ/YxemzE7h46QwmpiNI9YUQjmro6m20mmq+Nxzsg20D+XwN9290cO3KElZXtzE5eQpf+9q3MDU5i7bZwOLiHbz97t+KMdXv/d7zeO31ZxAMAAFtBfAa4spd00Nodnxod3zI5m1srGxj8cYyHn70AKVcEZnECKZG+sS4ZCNbxI3FFTRt4I//01/iu9//U4SCCXh8EZmBpTxS1b2cX6Ji4MuZ8C9nwn+3TDhB+JNmwp8mR3/aTPgvA+Gcn2LOar3ehEdnYWOjVCojEPBLxziRjIGyUQHAHkpSyXiZ4jbN6Kd2XUNhx0ZuN4u9tT3MDiTw2gvPYjRkI+IzoVsNdGyqk5TMUcnSFcgjcCLjVWuY2NnOo9HgLPgIBtIhZWBI+TazoDuUMnbgZZyhzBT2eq/H5cMnAz9Hypcn8Bzu/vlZUykNjhVBxSxjL78rHhR2S8Pmo30M9vkxPTsGq1tErZPG2kYBP/47Zt5WMTM3L2MEFBdSamq2ahJJJgzv5+ToVOgrpUDv4C6tvCmiaFsaai2g2PQhkezDpWdexuj0Jdjcu1sN1CplLC8/xLWr76PdbIib+pn5GWHY+tJJiQTi9W2bXeQPDmROknnd9xYf4NH6Oi5cuiiMXDgSRaKvT1yb0+k0LDOLK1fewS/+6b+jtLch8Wb98SDKhQNsbqzjK994Bn/877+DUFpDx1fExqNdPLhZECMoytWpxurrC6GvPw54CipazG7Dq9PFm14AJsoVGweFomT8plI0Z6MMtwObBb08q3rSarK9XjEJXH20IgBmdm4WLZPWYT5xhX/3g2uotyo4f+kM+kYJJ5mLXIbmgqXHofbRnz+7hkRW+8Uxu/oxJ/QmOALhqqGkfADUuhYQLrPebAdwhlex4iE30YOz4D5dmSnK+XFc6Tpnwj8jRz85COckOAEk48jY0BAwSQMkzoRLXjgTCtRMOL1UerPhTypqnwbCeW9TnUEpfTAQFyY8lzsQBovGWtx7yJY3mw0USwdSr0TDQfjDujSW2DiyrCTabQ9WV7p4uGjDtv149aX/gBde+KoC4a7T8m8ShFNl0vvFzybu27ouv/MziQOz2+yhXL8HBPl7uVLGO1eu4M2330YoEMCFc+cQ8vuxSXB9/x7SsSjOz87h7OkzGE6lZQWY7TZiAa+MChaKJdy6/wBXPv4ItxcXsZfLon+gDxMTY5iaGsPM7DQmxkcxGo/DS/AfCELzGmjUGmjU6xI24vd6EQ5QVaHB01FjTjRms5vK/LOnJBUQTmY+EEbb7qDa7qDQtHBvcRFvvPkuSoUiFubn8Y3XX8HF0wThEXisFmyLtV4XXsMjgN7sWmiaFhptE3d3Cvh0bR+hHwUIAAAgAElEQVSb2QL24uNoxJMoG0G0EmF0rSbChoP+Wg47q8uoLy9hqNHBxbl5XDh/HhOZDMYyGQymUwiGQvJe22YThVIBD5aXsLa+Luf69MKCyNI5/y5xt/TY6XYO1QhfFHg9/ftOzoR/cv0jPHiwiHK5LI2Cy5cvI5VKfSYb/vjrMUiuBRNBGDKGtb2yjbffeR9vvvUL3F1fk5GwlmnBZExmrQ670ULEqCAW8WBsJI75mQEszE1iajyCzHAS6XQUsURMfDzKlSr2cgXs7rax9JCGyE0EaKoXSWF86hTOnr+A/sEMQpGIuO1z3ETUHNI8pe1wL8q3ZyKpYjdts41cfhV37n+AW3feR6e7h9FxD8an6wJ+ORN+Uib8iAHvGbTx5XumbO68OJ8nHHfo0ruGRpUBtJodqWl4n9K8k/clR+v4/1Rv+Y7HoH2RBfEEOTpnwr8E4V0GarnHoTmGepAqKZUbcQRlXHCnQHf0EjrlHGZGh113dD6+mOHNb3YXlRhj9YzZDq0DJPG55/xJkwwxZnOUlQo3roNKCzfyNTFm67MtzGeGxR09SXd0d+EeOYfS9tVdTIyUEoMths64Jrn8vRco3+3CFHd0Hau5Nj7dLSPXtDEV7h4as8WEIerZZh01/A/fc8cn5hjiA+V+OgHh7Gy5/67FeIxuF5vlEnazAQG2laU38OjGT7D34H0MeHcxPpoR6VOpamNzcxv5Qh0D/UN4+dWX4F3YxdBQWgqpaJydespI2BENoFysyw0cCWRkfuX+vXX87Ker2NwoIZ0ewte/9nt47bWvIhRkR7yKjY1VvPvBP2B3bwNDo1E8+/xZzJ+aRDK4DsdsQfN50CG7wwg63UCl7qDVdJDPtvDgbhaf3ryDnY0DBPJNjPYPIdY/AlPzYzdfwH6ji2deeBl/8Z//EuEoN0LeoIZInbrMMKbcSdzqlTGbeHpyhpMtCt0LJn6UdQ+yJRqz7SBbq7ru6DRmMxDQAC8zvLkmGSV1zLiFP+OowFaFpVqwSnZJxzgyI8wK3+lqWNutiDGbzzIlJ/x0JiIZ22LM1qHJlVcckcUZu3fZjxmzqa+rzYru6HKweBJ3dA9W6g6WNvawU2kjoes4NTWGybSOCEz3vqDrvkdeg1FgvWmcz36O/4+9N32O5LzTxJ7MyrqrgEIVCveNBvpA380mKVKiSFHHaHXMeDSxmmP9aT6s7bA/2B/8Ze3/wREbDjtsbzgcjo11eMeelTTUQYpk82iSzWbfJ4DGfZ91H1l5OZ7fmwWgSYDDHs9MjCWXAtGtJlCoqsx8831+z3Xwd/jvjpszP5iN6eiP59ckHf1cexAj/d0qHd0yZVOgEkxVyrucjntxHbwu+P8Uo7MXaCuJ/zQSqmA2Ezo+WalKMFvJC2NI2/knmI7+7MFsO6X34NCDySDFQMWX9nFlOtwTrhKGD5dlH2TA98PGeC6Epa2A/eNcg5hcSy9VLBaR8C4miUqViDBjZMD8jlmnBa4dgtuIYHO+iOW5eUQaHib62nHmxDG0Uz7vlBGNBGHXfUm6n8IntaCEpS7Z7hCKZUonN8UT2tsziPY0J9XU5JD5JivjS3WlUudgzdQ+CJeqk0MeajN8IAt5L6VYfU4HP4vm3w/16Em5RQJ1r4JiNQ83EEG1bGN3s4iezjg6uzNwtApy9QyezG7hr3+xjJ18EcdPnhA5Ol+3+OobVRhcX7i5/TwI51pjNKuhmikV0kWAhhOFgxCW1wtIZIbw8tdfxZnzLyDdPS7g0qyZWFlaxscfX8WV3/4GjXoV33rlFVy+dFY6yRmaQw+oui8GJVnYCKq17P7Dh/j442t44eWX8Mo3vylS10QqJSx6MESJq413r7yF//BX/xZL04/Q1pJAX3sbzFoZG2srOHthAH/ww1fRN9KCcEsNS/PruHNtDfW6JX297KhNpyM4e+4kjHBBVQs6ps/yUpKswaKPr1YX73w0xtdJkTZ7qJUyQH1WKniUSiom929vr8s9rT2blXsAQXixWMG773+K9e1VnDp9HO19BvSABT1UBwKNvUCzvVAfvyWD/nY+L1kztVEzYDXqEqT3TI8jQDjPKX4dHOwI2GHGMPcBviecoJ9qDwksY7uLD7x1jQMLcYUjIr3O/D4FwvlnQPqelf+bSfL8Pj6HKLwk7PXw9/HUWnDgjRJay7AMrvi/eRw4fHM8hrQ5sDVTNucCxP1/478f9jgKhMsZLuniZLBiaJgNyYUgO6484REBiBy4VKtl1WXP8LGQB4PVhLwXO+2o1wN4/MjE7BMX0UgGz138IS5efBmxWAuMwxsbv/SQNhnvvfu0v2aoYaDacu7s7IiahGws8zM4rCKoIkMr38PtGFllsodyb1eBZ6wnu/LxR3j/o48wPjqCs6cmkN/axtLUFJYXFzDa349LpybQ39eLVCwOk8oVz0MsyATzsKR8z62sSZ3XR9ev48HkI1EL9fR04/iJUak6Gx0dxnA6g0wiIVk83NNRK8HXT6DEekRm+DA4jc0yIhs3AnAoJfHTxKVl1fNkfQglU5IFUneBXN0REP7uBx9jc3kLA30D+PoLl3Du1ElkUq0IOKbYhnjeGLEwAsEgypaJjd081nd38f78KlaLFmquhlJ2DJVEK3a4700nYZtlhLUGus1dFDfWUJ+fwQkthJfPX8KLly+jqz2LOFU9BsE9v/ieGjKY3d7dxt0H9zE7MyMJ8pR7k3HmNbOX9fP3VlN2NAg/6nq6dfs67t27J152ev/JhGfSGcWCH3Jpkgmvw0IUVIJYWJ9fw7tX3sNbb72FW48fSGtItV6DYdVF+t8ajqC3h3vxNhwb68PpE0MYGR5AZ0cMrS0JCVal4mxnp4CV1U0sr+5gN++hanahJZXG4OAw+vqG0TswjGxPDzyXmSLqhdFqwocaLrFut4mV/FpdAageXIcD/CXxhN+88wFcdw3dffShlwSEU47OQT7VNKIGk2Fzc/+7H8x20BO+7/2mJc2v9Py8J5yhcILdOAzj2IqhshRjMNCRQzIVYslGBRXiyn97Vk84SbogjHBpP5gt/WcYEjn67zMTbu9XlO0xl7ztyMVJr5LyE0pFQcPBg7zzxXT0KG9aDIxo+gs9vyKKNVG+L8v3NB6sKBOw5oNwwdJQIPz2DkF49UA6ehOE8wRqpqOzhkz5vVT8dk3S0VnFxAh4AToSbOGfKKyL8EH4HCvKVhUIH0l4GO9tR09LCEk/R14CmJuLjcaNjAIsmhMGZRv0hNtMFvUlkQGiHt+vZNLX4XpYzu1gbS6EqUebWLjxv2Bz5gqM+gyO92rIZruxuVnE/HoZnqahJduG02fH8NwL5zH4IoOdVGWQ55nqImi4iMU64NpBNMohrC03cO/OI9y9NY3V1RA6O0dx6dILODNxFh3ZTpm2cfeRL+xgcuYmHj66i6X1KXT1pvHi5XM4P2IimEkqxYdVEL8hqw+MZBZaIA4XKeyW45icmsP9B4vYeX8K5Y2chI7E0x1AMIyZzTzC8RZ874c/xqXnX8LwyAjnaNKbKxuXQPBIJpxg1PE05FlRRhD+ZA0bJYLwLM5KOnoIUVZbE4T7cJLVXs0wKXUOqRu5OuaqokyilPyuYLX91LHiaFhcL2FybRchgvCu7F5F2cF0dMWfhPYDnQjCfaDz9O9QgVD8fJm+rkA4K8oUCFfp6AqEs1VXzkg5Z1VQna2F9s6bp1PeCQoVvbk3sKB3mGMLTZOKsiYIP98RwkhfF7piQKhRV0yTnK8KaFt76eh8VwfT0f0hg6iR/Vou9tbqIelFvbZaxaPFDZTwuwPCtwrvgjU+nrQnlBSYlA3ds4Pwg4DzIBBwHXouAYep57YL16F80hM/NplnNgiwUqRZVeR4NRgMVLJbUK9qaFRDWJ5cw9L0DMY7OnFxuAtDfV1oC9XRqOaQaE3IlP7gQyC1nJ/cRLvIF8vY3S0IYOjs7EUqSWWKf4wP/KDaTB1kvw+AcCp6vsJjjxFrqoV8IN78TJpg6YtPxcrGGNwAU6DrKNVtlIt11Ms2sukwUukkPMPEVjmDx1Nr+MVvNlAolTA2PiYbEK79BOKUowcN9vLyWvxcMJsPwg8OTKRKkOE8FuvHIlhaL+L4mZfwx3/yUwyMTkCLtMqQzDIdzEzP4sq7b+PK27+R3u+Xnr+Mc6dPoFjICygPMQHZsiXEjO8zEo1KKNTMzBw+vHoV3/3BP8Of/tmfIxZPIBQJS0JyuVxGzdzBBx9cwc/+r3+H2ccP0N7WihMD/RIAtb25hu7+ML752mWcvzyITDewtrKDO9c2UCxU0NPTi5WlBSQSOr756kuIJtgIQGtBw595q5T/hh1WYNJQqgmppbLJzDHdWN0v9yQUAihsCS3k/SwcCSMUTcByGO7l4OrHt0Wq3tHdjo6BCFrbYghF6Gwu+IylWmtkIOFA1AFkqMJh+vc5dDIQNNjSUUY4tD/n/wqn15FMeJNhfFpdobhvDvLpAJUkZwHXvnyawWyaYrWFCefno+kIOUrCyuckCA8Egn5wnRpSBMCaT8XGNm1WR8lxjwINlrwelSvT4L3csWCxI5yDaAal6UxKZzCbqi+jUuVZQTh/RpLdOUSWbAoqH5iQ7vnHidJodS5Q0mzoHoIG92XMGODPce3qQLWq4bPru1hfjaCn+xgunP0eTp95TpKSQ7wZP8Pj4LCiCd4OgnF+XrR0EFDduXNHrg/aPshuElyxcaD5WXMvI1YR3xdOEEHw/umd27hx9w5OjB1Dd3sWU/cforSxzjQ0nDtxEsOUWxsGEkz915iPkYBDwCWsJFAwLTyZm8Nnd+7g4xvXBdgzT+H4iWPyZ19fj6zFPZl2BGj3qdZEccTXw70SQbhUqHoE57QmMkWcA8Knhyhcd6SfIZpQlWUwULI8TD55guu37mFlehXtbVk8d24C5yZOoreL3dy8pig9N1GDh7ptYatUwtzqmnSA36yaqCCKQCSBcvYYavFW5AMhlKOGkApB1NFR3YSZ24G9uoBzRgyvXX4eX7v8ArKplGLvCcZk28DznXYI1pWVcefeXTkmnZ2dAsJ5PMQG4IfkPcNp8Ld867OD8Lv3buLmzZuy5jAVfWJiAtn27JFVedyPshA0wnukbWNraQPvvPMOfv3rX+Pjm9dQLOXkmstEDPlchjo7MH7CQXdPO0bHBnBsuA+ZDIeonmQo7e7msLpWwuraDnZ2yqhUAT3YhnTnBfT1D2F09Bi6uvsQS7ZKoKcikJQqR6pA/eBi1hPv70OaoJjXrwLkxeIK7tz/EDduvQcPG+jq9dA3lJfsAoJwstFUuort4WBF2RHBbEeD8CZVIzsbv/WpeY84SG759dByRPfta1oTW33Vk8JnwgnCrQYVAa3oT/8phgdf+P0G4W6jtneHVMBTsdeqT5ebHk31RGqasCwP8w5urhafrijzQbguqcOKcSEQdsm6NMNRDgHhCqyxror1UApW5cqNpyrK2BN+rD2OtiCfmZvbhn+yqE2F7tHzpUA4a574XLaknDIN1hM5nkJrgCUsuYaF3cZeRdk+Ex4AG1/VpoInpFp4OF1vgvCAHZQ2Mg4MGn4lLa+BCPlOjo3INoUM2J6LxwuzWPtsEnc+/BQzd/49ooEiBjqjSKXaUTU1TM3vYFevYeLcCC6/3oWxszrS7WE41W3Vd0sw5rEnMg7NS6C8m4ChJ7C+YuKTq9O4f+8x6hUdQ2OncPmFr+G5S88jGopIwBr9k5TCcpNF6eedu7dw9doHyFfy6OnrwpmLJ3D+9CBCAQfB+ixiLRoC4QZQ21ass2HADajqnULFwdSHZdz9bAoPH0yj0eAQoQvRRCe2c0UsLG/gz/7yL/GTP/tThFpbZagiGz3xyauLXFWU+VcqN45SB6ajoGnYLrm4/WQDG6WigPAzvUn0J5o94ZY/dOP5xOdTi8BRIJzPKj3eAeURbFaULW5UhAkXEM6Ksu4YshHJwRZmnptISnYOgnCDm1y/dlqdC83N2dO/g+B6hhVl0hPeBOF9GEprSLCDl+/dJfOhGJujQLinyUhAjr0631iZRNDOJkkN9/IE4ZvChJ/PBjHc24HOKBC2TX/DoomUiC+6IYMQdfs/CoTzM5TtgQHYelA4+2ZFGZnwAW/rd4IJ/8cA4ZSKK3JHHb9mCApvkAKADK6nSgLukvFyGYoUgO1mUSkDW5sWVm7PIL++ildOHMPF4TZ0plsQC5qo18uIxMKyidjTNzBlXK4rFYxYKpWRLxYF+EejMQl+SURZk/bF9PnPA5ingP0RIPwgu90E2EpuuR/q9nkgcjhg0WCZbHioCwgwHQuNqgO7DsTCLuKtcTgBG8v5DO4/WsGb75dQr+QxNjYqfmwGy0nfsl2XIDUGH30RhLPvWiUcKw6SZzk38Rry1QBsLwhHj+GFb/wI3/v+D9HW3geLw1xdk3q51aUV3Lp5EzdvXEMxn0Nvdze62tNSz0ImJByktLcmrKlUN4klwMXy6ioePnyEP/0Xf4Ef/vgPRZ3AVGkyknPzC5iceiShQr958w08enhPKuMmjo8jk0qilN9GIriD5y6N49VvjGN4PIpyvoJbN1dRKbObN4qF2QVEoh5eeukysl1kmrnpb6jGAd4rtCBsl4w1peb0kDrC/nBgyIGFgNDPYWFuQJmYzbWCjD7r2Rw3CMv28ODRCh5NP0alXkVHbwLHxgcRjNioe1uyrBOMkPXmOcfhE+0XOzu7SLVmJJRQaiqF0TQRCj5blY3UBh7yaPqGCcSa51eTKODQl2BT3XH2gZDisZl0Trmn+pOcd8hV8meC16DvCaedSjHhvPf6snRfwq92J882TGjoXJvV5sNi6BrPd7cm/nB+9hYrgXwmnGJQxVId3hhxJBNOMM3uc+5BXDWQY2CqUjvoPjfA51XhbxxV8J4k9YZyTw3CdbpQLLp45+05VMtZnDn9Ip67+H0Mj4xD11ldd1A587fvuL8MhPO/0cKxsLCA9957D3fv3pXrqaOjY4/dJMBiu4QEsfFc80E4fzP3pKyaejwzI0C2O50WFnN+egphx0Znth0T4+Ow6hXxh7PWsL09LSw7qjUYwbDacxoR7BaKmJyZxQdXP8LCwjy6urtw7NiQXDdUKp7o6UVfRweiiRZhXy3bH5Q4NoLMVtMaMt7jXkGG2mS9WSfYtOLIYeA6rYbvtgfUXR27VRtPZudwf3IKq3M7yLR1CAg/c/IEujuzCISUmjJfreDJbl6Uh0uFClZ289ipVrGSbYetRxCKxOGm++HEEqgHw8i7pvjTg56JTD2Pej4He3UFzwV1vHrhIl547jlkqTTgPclVe10B4eyahSc1ZfcfPpDhSCqVkqoyHgsG+f1TAOEPH93DzZs35DoZGhqSdPQvA+G8WrnLoaalUa9je2UNV668g9/85td496NfwXMbSLdFcLInjtGBPpwY7MP5FzJoS6eQzmYRiiRQq5vYzVlYWc1jbX0HS8u0ddShBxJoa+tFZ3cfhscn0NvTj67uHhhhNnhwIM81kse/SRY1iSPuyZQcXZEB+yC8CYKKpWXpCL9+4wpsh0y4i6GxIpJJWqGYjA40GlWlEvkCCFcY7igmfO/+//lgtqZC/W+/vP110A+K/Urf70OwpyrKAnDtVqko+//l6M5+T/i+5Hff00JcKRcqgafl4P6ug8+Wc0+B8O4ow03IhO97sfhcez3hvCEoiOHL0X1ULEqKgN8TrqatXwDhPV0iR09JQIW0Lx64GQaUH1vkP+zPUwFpvPCakl/xRX4OhM/vNHBvvSQ94QThZMK7kwqEy7dyk7vH8vB1q9+p2cFm0C7IeDfnSCFBax48dpIaDOdo4JO7N3Hvb36JR59+Civ/CGODWXRn49gWSVEeWjSF3jO9uPj8KRw7F0aybQeuV0E82Codxp7DWoUwykUX1YqGqQcFbG0VMTO9hfWVKtLpLE6fuoTRsVGRDnV0dsNtOKgWS7LpYuItpS2O4WF7dwePph/i3uR9SezN1cs4Nd6LSxfO4Hgve8kDiLeFoddW4dkNuE5dBhaUQbE7dnc1hsX5Ldz+9B4e3JlCrWKht+sEjFACt+48Rlv/EL75+uv41o9/jLauLgmKYsWLOi4KhMs8Qz5cH4RrOorQsF0mCN9UILyDPeFJ9MUNWaYo82p+yns94T5w3pus70nFOZR5uiecP8Oe8MWNqgLhtoXejnYB4e1hni2UaJJtp2ye2xO1+TvYE95kG5uv46nfwZ/RA5ituZhe3MZqyQSPHuXog2kgoVGyxvfMlAAlFVI9ohwQ8RkPyuqbcnS+D3UecoHluczriCB8cmFrT44+3JdFZ4QgnIyGT9n7G0bpCd+73hQTrmQPvsx6jwlXtyk7EOK4ANfW6ns94X3Oxu80CFe+02frCVdrQ3ONUJsYtTHkeUcgxwGKIeslN8COrSTkzEegj1t5uplAagsAgNGHSlnD4nwBG3dn4VZK+M7ZE7gw2IJ4REfYMMWvRxCvJtDNKbVocJTSRDME/JAxJlgji0RPV9iwEdwD4ftMlqoraXaLPn0HlSHOIY+DoKf5n5UsWElLP898Hx3go0C4F6zD1RmZ48C16BMPIODVEI6HYQccPNlswc0787h2OwDbLGBkeFB8rSocxobnENip9e2wijIY+4Cp2SFNhdR2kbLgEPqGTuHl1/8Y585fQiDMBGCIYoGvmym662trWF1ZRrlUFO+5jJI9Dwm2UgQNmDX2igfFXMB+cIazzczN4/HjSfzwj/4Q3/nudxGOxGC7yr9648YNLC+tCEvJYejd+3flebjeZdNJuFYdYXsZZ0714QffPYuJEwnx9s8tVVAq1KQ+Z32V16OLUxPjGBxpQZT33IALu6GSsQO8hl1PQop09pxzgM7gNlqEXPbPNhU8/s3QX190ye5QXcBcyzyEZWixvlHDg8nHmHoyjZZMECcnxhBvCcAO7AjBI+evtw/CV1ZXJeiqI9uN1paUeJOZPJ1IBKWV45ke0mf+xQd/p1KZOGJ/4mtmuJzteDBCZN/pKVbHay9Rm1J0cAjB72etG3ugAwgTZGu6ADwGswnjqnFo0By2sqO56UtuXhfPVqnYBOGya/GYpt+A5TKMrSHST0ejD7zJhCsQdxSrfhQI1+jLlNdMe4YKa5VKNQHmlATwgm9mQLDJhecBvelck7gGkgnvwe6Oib/5xUNo3hBee/UHuHTxexIqpaxazyY7/TIQzvOStVi8JshqFotFqfnjnwTiBFaUGTMHgeCPPuSDyptGo4H5+XlMz85iYXEZIQ7aTBOVQh7DnR3o7+2R5O/52SlsbKyjq7sDJydOqAAv0xZfNvex4TizFQxs7eZw4+ZtPH78GOl0G0ZHBlGrVtCaSGAo246OdBrJllbUzQZy+byw4BwAxiJBBHVb5P0GGXGG7dG7bvGz9g084ndQ6zStN2TCd8t1zKxs4cGjx5iam4cRaEV//wgunj2FYyNDYncpVAvYLZWxnsvh0XYOW4UScjBQ1YIyYC/298HjcMQIoRFOwQ5FYBlB1DhYcS2Kr5Gul1Hn611dxQXdwstnT+P5i5ckbDcaCsoS2Vy7BYTL/t7E48lJ3L9/HyFWvh07JiCc697n8wCe6Xo+9JufnQlnOvrt27dkSDI4OLiXt7H3Pj73e1SBsI6Ap8GqmdhZW8P7H76Lt377G3x27z0k4hpGR7pxebwDx0cGcXygG61ZxiUxLymIYsWRsLWVtQqWVwsolnndtiKeSEsAcm/vKDq7utHd149oRHm/5R7t73dlpd2zjzVpRr4irm9KGcdrUbYR3I/431Iqr+LW7ffxyfXfom4uo3fAw7GTVWHC90C4VftSJtx56pptrl9KuaSsHk2E5H9oT4ld9hizQ45c8xuffSgp7/GQirLBgcu/30y49wVP+EGJgiJ3m7Jc3uzu7Vj4dHFXgfC+bpzoTaEnxhsZew33Qbh4U4/0hKuNAGV97GTlfFbcvJqGXd8T/qRQRbphgkz4aCaOFG+wXDl8WYc6O3wpulCtprphkAn3oZtsWX0vBhkDy6DnTXnC722UsGO6GIza4gnvShhIcoLuJxgeDP7d84Tb9E6r66y5reCnJWo7/4vbvLX1Nbz98Xu497P/HdW1efS0xdDX0wnbrOLJ4jwqTgMnL1/AKz+6hJGxbhiJDcBbgWVWUC20o1bzxP+9tGhiaXEX25s1zDwpieezVHIxMDCG1157HS+88DWMDGYRYFVRg5IoHUEGpHGUKmM4Vyaq1OYVqmV8+Okn+O2Vd/HujTvwrApeevEyLp7MIJsycGK0C4O9QcQTIRhxLhA1oEEfpImCk4KnR7A5t40PfvOJgPGQnUFf3xiMYAuuTy6ie3AQ//l/89+ia2QEoUAYAYe8tOrXUEy4mpwR9IonHBpKegBbJRd3hAlXcvQzvQn0kQn3AIMUGY8HN4dHesIPeqn9g8BOXfLJuoE1TwOZ8On1PIIN84tM+DN7wpsHmj4+ThyDmK26eLK0idVSAyyfGB/uU3J0rwHaIWVKTk+4DIie3RNOVcm9HEH4JnbqwJl0ACP9ncKEhyzK0f1r9khPeBOEN71DPF/JFlFD3YBtRMQT/ulaHZPLWyJH73c3f6dBuASwyYQlKInlyjzKq1rVOB31OAyEk9mWTa94T9Xmnl+yKRMGitYGBcKJXRybvb4eHGMQpYKHmaltlCaXkQgA35kYwfmBOHTPRDDEtGRHBeIw7XTP0+tnLdC/FTCwm89LLzVlwKyVkQAVreHL0dVYyR+BHfDTfhFwHwXCm8OHZppx80/lE1OqqSYQ59+PAhLCUVpxuEYNrt4AuGl0AtAcA5pbk9R4K+DgwXIC1z6bxqOZNGAXMdDfLcqBRoPiTCqOGl8Kwr0DSWCyAZZrz8DCahHReBqvvP5jfO1bf4QsB5daCK5lKrep54GbfNb2UCJLjzNZOv7Jz5RBV/yT95JUmH7/mIC9rZ1dfHbzFj64ehUTZ87gW6+/jnWoYywAACAASURBVGNj46g2LNnQEmy0RNPIZjvw3rUP8dnd2zCtBhqOjZBsnE2Ea3M4c7wb/+InL+HymbSEOW0UG9hYz2NtZQOORUDtob09hZGxNFpaogiTMas35HwKBiMwnbpsnimtpmqNxykWTYg02TEbe1adJqPL2Z1Bm4RO+bINizpdPYpAMIJKzcD07Bzu3ruPBkrolJySDMKp2j4IR0CYV7I+a2vrWFpaRrotKzVOHAyl29rR28sAqOqz7dndw03IPMd4fMh+k2Xn/5fjZFoIRWMIh4NSCUjJteQveBzBqOoxAeEsKyITrnHI68vRNeUJJ6iX9HgZzmkIeByW+v+TJhIF/g97HDV0IghXDiNPask4RLLo9yUI53V9EIRzDZJby+Fs+1EgPMCBlnSEUwnld5zLwIH3f5XMzjVI8KC41BQQV+MEvq8QHKcHu7smfvGzhzD0Efzohz/FhXOvI9GSUvkYz+j9PAqE89+ZQ/Dw4UNcuXJFqqYoe2bNFLufeWyZoXDmzBkB4wwFEy+4T4hIiJhpCmCempzG4uISyrldWa07UilcPHUc2UwGc9OTYsErlvIYHh/GpcuXpKXCyVewySqqQhGpdCd6+wYQCIUxOTktr4mDqv6ebiTicWRaW5BJxJCIRBCLx1EqV7C0siJdyW2pJJLxCMJB9okzmM0UdQ6vIVhqaCCvmReYEFg6EIoJCF/ZzuH2o1ncvf8Ai2sb6B05jYHhYxgZZAtDK8x6DWs7W1ja3MLi9g4WLcANRYBMF/RUBxCJIN/eprqcXaBu6bB89aIeZd+cJV71NtNEvViEubaO8fo2Lp8Yw/MXLmGotxfpZFLUAwJeRbXISHeVwD47OytrFuvQyDbTIsBj0lQj/GP0hB91/1hYnMGtW7fkPKFX/bh0n6vguKOUV7zPM1eQyfn5rQ18/OkVvP3uW1jPT6GzI4LTE0O4dCyF7kwKHakoPCMgYWQbW0UsrpSwsraFzZyG3YKDUKQFvYOnMTIyjt6+IaTaspISzvaTpiWHiiQjqAa6e1hXbsH7IEEFZCpCkf+sQDiHfmp1KRXXceP2FVz9+DeoVOfRNwicPGuJqoNqmmCQ62BVbMJHydFtTXnQ1eNpEC7/dAgTrr63menFF3PY0PGrWdYOWyeb6ehNObprtwgTPtj/ew7CHbN6qBydk+GmHJ2yO7JtrLR6mHdxc7VwgAlvExAuAmPK3/wDJ3J0Sha5IMlEWYGwg55w+uXI2hCEUzpMBmknX8bdXA0zxZoC4T1dGE4rOTp9lY5r7kk8pHrEl6NrWg30DSs5epNtpMCY7AkDjFyZGDqUD6/XcX+jgG3TxVDMESZcQDjlWpIkTE87l3Zfju57kA0rKB2//KpTiuhfW1qtgVgszF+C3d0N3Ll3B2++/y52bv5WAsAGu/pRrxWxtDQLO76JoRNduPjqGM69MCahF7VcHU6JzLeNpXwnVpd3MD01h6mpHFZX8ygUHRihVtQbDcRbkjh34SRefe2bOH3+FIYzBgKUuNUbYj8JMWRNXrta/BueLoF6pbqF6/fu4L3338OT6UdYWdtANBZHIBZFayqBM+cmcPH8oKQqd2UNpOIVqTiKhhvYDKwgENEQKIYwd3MR1969jplru7DMGE6dfA6Tmxba+wbw03/5n6Hn1GkYmgHD5KRfybipKmCAicwlyTwHOHjRUAqGsO17wiWYrSOL071J9LHf2HMRtmrCzvB9iBzd71Z82kvtg3CPE09fgu3asAh4dQOrroHlzSKmCMKbcvSeuBwXneCJv0PAK89gNaEUka+w18p6oM4F5TsPyPtQ/FrDB+FzNQ3TS+tYIwj3POUJbzeQ8OrCsQfJdvD5fVla0yrxxfeh2CXWncjroFzUCMp7YSDi1CKD2YAzmQBG+rrRldAQMtn9ynsowY9i9BuUnhL0fYkcPUAJHbeqbgNOKIa6p+PaWk1AeFmLYBDbv9sgnL6SQ5jwvwsIV2ElzRvbvkeZ4WFMRmbwDRlcJU1XU2+74aHc6MbmRhX37i7Bnt9AXzqJH5wdxdnBJLR6CUbMgxvQZfodCNJ/2AzWUtYFsrt6gMmvdVRNyoohlTJR+pS1ulKdfC5sTTHhB2/M+7dL3iQPe/BeQBDAzQ+/yETwi2seGV0l61XJxntSzEPBBCXsLXD0Mly+Pta1uQYMj4CKwFyDpXu4PRvBhx8/wtzGIGPCMNDbKXtZ+uA48GDaQzgUEqXBYUw4Qffe6xAmSoUuXr83j66eYfzpf/yf4Ozz35Z7hR5Mwi75A9BqXWqIavU6GkxAtywJOuP6KfJyua64JoaRiUYQjkVlgxpLtGB2bg5XP7qKYrWGiYnTuHDxEgrlEj65dk3sAs9NfAOdHd34q1//HB/fvQmqVbbLBThmFZ5VR3X+Iwx1RvGf/vlr+PbzPYgmYigZwMz0Cubnl9HV3oNQkOeCieFjabS1JaQupsG6STJ74TjqXl5JwF0NhUJZ2OhENIFYNKaUGjIkb9bTKdUQB7heQB1bsn2aHkc4EoejtWJldQOT0zNY3ZxFpVqUurKu0eie35pDGwJi2jG4N1hZWUUsqnrEV1ZW0NXZg7HxXgSM7b8XEM5zkOc69yU8z3nO0YfOAVQoGkcsFkWCyd+SKO2rVjhbOwKES0ibBLOFVEWZBDLyGLOizJejS0+4GqjRDnHYQ1QBhzwaeu0ACCcApxy9DsdjUjrT0U1mpIsnvDk0+LxloPm0R6ajhytqvyKxNbQpcODA+5gKYSKwaoYzCh6UwBv+Cx8+CLd7kc9Z+OUbkwhow/iP/ugvMHHqFYTDCbkv6qG/HyacgK9ULuHatWu4evWqDA0JtsmA05P96NEj5PN5YV+fe+45Ufhx8NV80JtM5QM9y1MPJ7EwO4+V+Vmk4jGcn5jA8+fOCiC6c+cGpmYeCsw5dmoMZ86fFQm8U6hgcuoJ5ubmkcp04+yZ8+js7EG5WMHU5CTmZ/hccUycPInO9gwSIQNBAh0jgK3tHUxNTcv+kxVmqVQSEcNFyOC5UpOwNrYQBETlpPIIFBBXgayWECMGNnIl3J2axfTMHPLlOuJDxxBMtCDAbBbbFhBesBtY3slhbjuHfGsHkh3diAyMQc90ydA/HzIQpf2Cx7FGeyYk/FEPatKRTj1fsuGiViihtr6N7u1JnB8dwAsXLkmQXU9HJyKHgHCeFYsLC7j/4AGqtaqoEQjC2zPtqmHjHykd/SgQvrK6iFu3bspaxQyBsbGxLwXhMpiyDVZgMyEPpcI2Prt9VdhwLbqDvr44zp0bwvEuqlyrCFplNNwBrKxt49HkCp4sFFEqN2DpHciQ+R44huGxMxgcHkKytUUx2a6NWIAVXiqQWA36WKfJMMG92ff+6sBBvE+VHwrCNaBc3MBnt67gg6u/RqE4jf4hDWcvucKES65DkNapmsrqUobfvf2p+jv3y4eD8L0X8qUgnPcI1qnu2832f+7gHuHZALnsL/xgtqYnnCB8oO+5328mfC1X8vWVB8LIOB9rMjm8fROEiye8gSclD4+2q3ArOQx0ZTHc1YJshNNmBy43gv7mixuhpjhYfwqEq2mygHJJ2wvAclnBpWSc+VINk/kKlip1tLoOBrMZ9KZiaGWypc7NAm9svlxXgtmUZCxEMMHJvMjgm55wFxG5ApnX4aERjAhDupSrY3qngl3TQU/YwVBHGzoTAcTlxNNh2ipIS21VHej0oHEb5+qwmTTMkDo/iE323lVTqmv47JuLU/jgvXfx8dX3ENqZxLGuViRb2jA1O4XF1QWMX+7Bq9/5GsbO9UALmZiZnsHso0VsLOSwuZHDRi6FQr4Os24hlRrE4OA42rN9yLT3StImZWwtqRhGj41ieHQQrUETQd0Rpli3bLhUF3hMAnbgOR60cAzFclX82w9nZvDw0UOZlGayHZJmvrK9JamYTGnd3ZlH0HCQiNroylCqM4DRkS6kx+OItoYRdaNwCg7mHs/j6n+4jpnJNYwNTWA5F4SpB9ExfgYXv/MHOHfxOURDLWh4ATQshu8FZGpMxibATXRAMeEFPYidgovJpW1sV8rS1Xm8K4auWAAhz0XQNSX1lgSNLfI6H3ocYCQIbAnyKfKR3nbPQzgAOQ+Yjr7hBrG2Xcb8dgVB20RnexqjnRFkwlxnbOgMQJEUUz6HGt6Ij5IMgi9wYPiamgs2gT5/h/Jr878t1TQsrO1gvdRAQgMGezrRnw4iqTPuTAUWmmQ+KV3mgEgYGg6klESUr9nRfWAl57M634IMR6Q/X9cxmXMws7yJfEPDRNpATzaD9qiOcKMmKhTKZi0S2x58T7gSYxFsqwof5R9uyloM8YSz/xOwmI7uAve3G5jd2EXZC2EEvytM+NvwGCBC/yXKvherySpzsMIBjK/gkSoeMkiHpKP7KqyDTLjIRyXcZl8JI2eof+LQZ0sGTfq5ea4RrFLdSX+g5SJXbcHSfA43Pp1DY64s69AfXj6JS2NRBKwiQjEHnh4SuXvAYDBbU47uhxH6JYmu58Gy1WaeG1WGhdGvSM/b50G4rFd+mvXncYMoV/Z8r6TX1HdQ9kgZcMNyUShWBFTSqpJuTYhHmjYhCm9kyOAzABKgqgwosl6rbT+9tgk4HJh6ZAkd8N5A/63H1xsw0NAM3JjS8MHHD7CRH0TEqKOjPSW/w7LqitUDPfUGXOm/VvJhdV773aJiNOE6Q6qXmyH6pXV8eH0W2c5+/PQv/iVGTl3ATq4gqhzUinAaJqr1BmomwZIrvmhhqy2qHNSAgUwXjwDBXkskKqxePJHA8Mgx+czJ7H1646a85eMnTmJja0s6icfHj+OV51+VhNn/+a9+hg8fPIQejaNgmjA4QK0VsXHrDbSEGvjzHzyP118YQU9fJ6LZBObmnmB6agrHR8aQiMaxs7WL/sE02jIxhOOUWVowGwTTSWiBnHi7G3YIC8tbWF5ZR3u6Df19HYiEAjA8UzaIYpuiAoT3Rq0G2zMk3T+Xr8qxzmSy0PQWbGwW8HhyFjMrc9jYWsXI8UGMn4rJ8CUcIYCjtNcUbz5BbC6XVwMm28bGxqaAq8HBTmha4RlBeFOOflCVp4mcn8w30635eVN6X8gXUa6WEIqExDNJxlPSv5meT6ZPbD+K/eZ1R6WKVJR5EXU9Spq7v3H2PeFynrq83yhFiwqgo+3EgdkwBdyKjF0Spilpb4aeNAccvk1FZxikumdzDSAItzxThbNJdzirCplzQGMD64FUIvhhj6OASSBUkwwb7m/4PiWYT1dWMPHrE4RLNaKqFeJ+iZ5xhtg1bUqu3YtiwcVv35yH5wzgxz/+M4yPvYhINClD3SC9Yc/ykPfgJ9n7rSgyxLMsLK8s4/pn1/Ho8WN09XTj/IXzSCSTsMwGbnx2Q8BwJp3GC8+/gPFjY+jIZiXFnU/Dz5yf/2effYbpR5NYXlzC/JMpAc4vXrqE586eRjIRw9zMFJaW58TCMnxsGIMjQ6hUK2KXvH37Lm7dvoNgpAXnz1/A4OAIErEk5ufm8enHH8te72svvoj+7m5huzmo535wfW0dk5NT0AMOBvr7kE61IB5kdZcL3alJAKJDEsrPopDAbiqifCWfyXOQVZKmg4X1bakBrNuAGY0hX61hfm0Vazs5uFRkpFISHLe4k0OlrRNpMva9w7BbMmCMck1zETfCMGTPx35yXRQwTONXo1kg3nBhlito7OSRXnqIsa52fO38OVw4dQKDPb3SPsNzWoUOcv/In3Swvraiurh3cuK3Hhkdkes4zEA7Oe+PAl5HnLhHnjfPLkdfXVvEgwcPRKnU1UX//jFJR1ci2qf01PJbBYQ7VLUopU+luIt7D67jk2sfItHWwMBAK06d6kdHoob81jrM4hYezQSxuraNxeUdVOoG0u3d6Bk4g/GT59HTP4x0thdR9vz6v85m8KVr+rVeaojH+6vD4d/ntxE+buFOdZ8Jb8rDlfKG53m5tImbtz/AlQ/eQKE4g4EhDeeec5FKtch6SxBu23W53+5by5r3P9/0K6q+5qO5jh74jPZA+NPftZ990VQdf+4APrU3+uJn/mXLhFIfGtCDBTgOLbcpCWYb6LsEOCf2f5QqOd8iqlSK/99/+Jnf8kZIUKvdOZXfOWg/n6oot+5T1xClTZQZqq+mtIIL6ZbpYIurB+qIxUJIJEKIGrYk1Upsve+pkr5N/+8hmRDJZeGzlWonGAyFYJJxoKcyGBJwVrdcbFVKqDqUHBrikYlw8hdW0gv6KZvhbwcPTVs1LAy1w++R5HJVJ0XgrBYaHTXWPbkeyrqGguWg0rARthy0RiNIxULKY+eyOkTtovmag46HEC8oD6iyooWbFy8AxwvJwkW/blR3EPJs9IZtOFM38PbP/xrFh7eQDm+L1Hs3HMbM9gaqhobTL13A8fFRVCsF5DdY0bGN3c0qigUHtaqF/FJdJFf04bz08ot47bVX0dffh1g0KhdcqVSUDS29n5RD0r/CzaDbMBE0AggE2eHjwOMggSBBM4TJ2drJY3p2AVtbW7h0YlwqFBiixvC19a0tPJqawu27t7C9vYl8fldYcKaEpjOtCKdcZLsySHZGkc3G0doaxfxnn+HW+zewO19Ae9sJuOEWXH+yjbFv/gH+8r/4L7EWzCBfsVCuNCQ9OBGhdNJBTGPfoNrcFO0QSlUHeRMoyXuOoiPpIcoFhN2bBj9fAzaHNLyJUaLuAGHR36mjbwVUAr9JEOD3w0Z0tTnnJqRoR1CuuSiaZJhrSMQjSNNLTfsCE06DvHkFqCITtpq/Q2eyNVlySdh3YTFBlkMo8Reqc0N+SuRAQNEJoFBuIF+xEQpqiIWDyER1JINSYgbTYggPmXCqNPgcipEgEDbI+HMCHggJU04xWXPIJECZSaaGjs0qsJ0vS5L5YDwkcjIWXSQItMnW6w4aujQ9CsumFnQNIVuDE3BgBSxJt1ccPtlHNQiL6q7IOflGcraB3UodphbEmDX3u8GEl36tvMtgyKTp/10xO837tpKPK6XD0VJqdaM/TI7erLb7/K3iqOcSLYWuo+boWJot4cZHi9i9E0UqEsAfXD6O115wkIzaSESK8OyUqjTRDwcyZAX4uppsdFMaLqvtEdLWo/7dllPPtylQQi+sOWOueN4wcDKCheVdLK2soatvBAPtrVLzZwSrCAZsGBqvJP6QDs2lKkmpVzz6v3XFyIX4S/Y2ABx6cnF1UXY0YaWrXgs+uVuSdO66nUU6FYUh6YbsqPUtLVQeELjIhtev3GqqBCgldiJw9Io0L2oRD/WGgVLZwd0HVfE8f/2bP0BHfwZbO+twtDKSRieSsRT0cAxaKIpIPCkDRMuhXYrrjiObbcZ6ckPHFYDbhGq1KgxeMtmKgf5BtKXalJzz3n20Z7LI5QpoSSbx3W9/ByeHu7C0sor/7uef4MpsDla0DXUtiHAjB6ewCuvxb5EwHHz9zCgmRodx7Fgvjh1jINIMZmbuyc+3x4ewuVJAd1cWoXgDgVgNlhdGpUIJZRva4isSPGVqA/jgxjx+9db7ODkxgG++fAyppI1MqICQHoFX16A5ndBiQCO0iXK5E2trOdy8uwhNq+Ls2ZNIx9NYXzfx3vu3sZBroObWUNaqeH7cwshIN/qHWhCMVGA2SoBeFQm8MNU1pjpz3SI7p0lNVsTgSvXVH0qRoYgAOZfkQuXmVpeE4q3NXWF8WQMnbRB2GaGIiVg8IsxpkAN7VS+CoHR9U3oucWyqfkcLoMVhArcPwg1VUcavpie8eV6pV002NAY2XS0tLqJUKomPmeF6lKPSJqdxs0iftVS4qfOaKejNnnCpJiOb7lmoNmq+HN0PGqTUXUD4gRnYV/24jtikHsXOOw7BFD+HvLxOCYy0OlEu6Xj/nQ3Y1hC+972fYGDoItoyWRlEMezxWR68LJvd7GrbxyGhKezq5PQkrt+/jY2tTbT3duP02TMIhnk/C2B5fgH379xFJVfAxImTuHT2Aga6+9GaThMnyoJN9cuHH36I6ccPUa2UsbG+JnudU+PjeOH8WaRakjBLJTRKRRi6jkxLiwzNCFRLegVT0zO4dfuuED8nTk5geGQUbW0ZbK5v4M1f/Vqe8/nnL+P4sTFk0kmYtQqKxTLW11axMD+PlmQUo0ODyLQkkAh5MKslaI2KtBx4DtveVXWiDLpkXSYrGgCd2hIIp4VQ9wwZ7tUs7lUt7Oxu4dcP5/Hpwhpq0SQCPSMCxgnKi6EI0gODMNs7UU21oWKaaHUbiGkGwrohGf7Ntd5WN3UZ+hhMyG80oJsW2hcXJavm5VPD+N7zFzHW2y3DBtk4MVWfYcMkAsC2im2srqziydSSsN+UfNMuwPP96KwPvoJDWNMvPWmOBuFH/djyyjyWlpawvb0ttisqJro6u2TwePhDonC5S4RZ53HcwOyTB7h39xaScQ+dHa3o7srArO1ifm4GxcIuJldHUTfVkJ5hfuxKHxs7gf4+qjL4GajjqTIx+Fubyedf/QpRzSwcTFON6Ff2SUYF7QRMYt/B3fvX8M6VN1AszmNwmEy4hfZsWvb/VATz8+byyLV2TyHXtNHxnm08mwVIYPqzzlG++lv2v5MJ8Nyvb8OTIWgGPW3/HAO9FwFnYm+w4ems51MD9aay+pl/1T+xH/hSEP6vP5n83EevpiYuN0UiM+RNi1YiVXOBYBKWF4RZLzIIHDEGxDBshL46YfZ8H5UEc6mbaD2kQkdkSufTRPw7w2vI4DS4aBuU+xmoWrboveVkZwcjS+EliZJBMwSX3EB/0asQcJl668HVCUIUmym/Q1JOWdNhwBT/OVCSQATKGYFw3UIsEJAv9q5alJypNC3FRjpAiFZxgvAw+yYJwsnkRvcY2ETYRkRzkLILKNz+ADfefxctxW10ZQzYVhmLZh1mMIhoth3JLvp+qpieeoDi2o745k4dfw69vePi66sUaqjWasJsjo2P4szp00i1tcqxoCyVsioeBy6QHJBQEimfrR/QJSFdFpk35fdxKG8mi+NpKFbrqJQryMRjiKXbRZbGIQjT3KumiaXVZWxurMk0tFjYRj6Xw87OJhaWZqAFPLT1pjByrA9DIwPoCIWw9Hgeb/71O8gkB9A7chyPV/M48fXX8Y3vfh8roVaU644MVkxHh1WvIxIMIuhwgseFjMcjJVaEihtEzXYE9LUGa9CtIhyrAgkN0tkjz3TjsBwDg5J7piL7KLzB40avmdjPJcYMBujx5AUcQF1PCdNT12LwbNblBBCjX9Yqid+dMlObUSYC9JUvhxvtsKsmiTxfG3pIWHBLZ4WZn7csrJIaUtX0uDDJNUprCVkMDXHdQtCpStUIN6dMR1UgvGmVoEzdlOdnqqsZiPi/g9eNOr8piedKS8aHALncsBGItUBDGSFdR0LTZFhALaKnMbmYahBWjvnAhAoRXseeA4PBQBo39SKQVyQYN6lUG3CoEA6jgAiKpgM3GMMY1n6nQfjBwbnasCoQ/mXg9UgQfkR36lFgl4qFBquEEEZh28P9G+uYv1qF3qjg+5dP4HtfDyOd0pGMm4DdQlMgbDd/6G1FErB96WMTiH+5JPxocG4HZMVQFIlYcBSrr0B4AA0nhLmlXSwuraGzdxi9qSiCmoNwxEQ0xGIIV1QZyrPD6/IQEO4cAOFSJ6hAuKmHgUAMeTOCD2/k8OFHt2FrTCZPCggXewUXAF5/AsJVEOY+oFctGfyf4TD92IEe0mXgmisDOyUbd6cs2I6BoWNnJT2W7G6iRcfFkTM4NsiQnS5E43G0ptqQbGkRyTOvPdHANIM4OeR1bGzu7AjzPTc3B8u0EU/wdRoilyb7vb62gdbWNnz/+9/H119+GVHDxYPHU/jv37iOqwtFuLEMHPpNnQIMcxf243cQQQPfujyBvvY0PK+OkyczaG3dRiBQx2hPErFACo0qZYn0lxbg6hU4egL5vIu1VQPtiS3p+7aDPfj52zfwb/+P/xs9vVn8s+88h+cvjmOw24BbrcGjWiqQkO5qL9KAafbg8aN5/PLNj1Eur+HcuZM4fewktndcXL8+hQcrBexWdlHySjgzVMGJ40M4daYP7Z0GAjzmIUvWdPrDrYYLmzYBTZMUX2F9nGdlTNT3N4fnCowbCLH9o1TG8tK6BHkxiDCTziIS42i0jEg0JHJ8iUMR2TXlwsEjQbiSoysJtxpeKRXMvl2jSU7o0ENxlMsOHj98KMFiDJ3r7++VwK9QmOfnl4NwpqPTSsE+8JpVE0DuaKovXHzbmgJufpLTV99CPjMID0kCvq4X/YwKgvAOlEvAB1fW4FjDeO21H2Hk2EtIt3fIOsXr4NkeSkXA7AQJ9RUcbiNfLOCTz65hav4JLMcRED40NipWx5AWQG53F0sLi5h98BjxSAzffPkbODEyjo6OTtm/cYm2TBPvf/ABFuZnpWqtlC+guLuLbLoNZ8bH0ZnNIhkNI85qSB5TASnKV+5Ege2tHcwvLKBuu+jo6EJrawrdfQOYe/IEv/rlLyWMkVJ4JoOnkuwYr8qeidf64uKCqH9Gh4eQSkSRDAH1ShGeWZb7Ps97gWV+FzOr0WS4EzBgebxWQjLoQzCuAompwggGUczn8cbUPD6aXQId7tW2LtTFP76NUiAkVj870wGzNYMahyIaa7d0hKl6kn2LFMHJEJ6fJXcPhq+K1E0bmcV5JD0HL58YxndfuIixvh4EJUiY2wuCcKqFOCJ1UC5tCQifntwH4WSdSQrJNXkI46zOjX94EL69s4HZ2RkB4rRckQmnZJ5/P+yhoAb3aGSbHdTKOUw+voObNz5FrbaNeDSIeCyMUnEb83OzKBV2YUfOoT3bJUn9Y2Pj6Ovrl3MkxFR9GdarYR0JGPVQKpZneXwpCPc01Ctk7K/h7XffQKEwh/4hD2cumMh2ZKTbvAnCufcUEL4nR28OI6jQfLYwzGdboZ/l3R78XjaakIDYgevSTpRBb9tP0d974fcbhP+Pt54cAOHNeunfZwAAIABJREFUQ8FNlJLT8ISTU42TMk64jSTqVkCmNdGwgdZECEGvLl41JqQr75kKGlDyQA2VMAMIFINI0NGUFXNqT1+4xc2TERLAUa4zaZKjOR2600A4ZAgTTlktpVVkJg+C8L0X79Gvzcni0yA8yGALspsMA4tERNq7YzVIoQKOjpjtIhEMyqLNcA1KxlRItjJPBgX0Ecg8DcJdENAomW8i7MBwTJgrU1i48jeYuXcbx2MGOjpi2Fhfxu3VVRHCxrLtCLaExNuXjIWQibZiaGAEo8NnkM70S6BaqViWjR/llulMmzApZqMulxn9UK2tLeL/4bRVeUXVZE4xWPxoHMBmvZaSQrFjXOwEkZgAWs+y4JRLMCJxlApFrO/uIpZIoKO3B/lCDoV8TiT/HLBw6rayvCg3vM2tDeyYO7DsKiyngb7WVsS1CHYW1hFwMwglUmiEWsW35EXjGHz1D9DW3i2ycxhRmVaHDQNWaVduUpQBWpF22BwOWLrcdBiskzLqCDgEyDXpy3wahFPaDYRZB+eDcEvndJmHU2JfVN2OR9mqGgDVtFYJQ6sjBsvMy7kUDzRg2BWRo1NmRWC8D8IpDycIb+ylmDcoUyRLfQCEM4FU+fhcVBET7z0bOgOOJdLPmGbK7+DxoGxRKkoI5FmHI9eAixBBuEulhSMgRDzj3Gz4bHtERA3cyASwbWqoMJwpkYLt5iQwJklJpGUqb6xmKyZcY/8sr0EFSHjusqecvnRbQDjZ3n0QbnDYEAhIp/FWQ0eu2oAXimPEW/+dB+HNDcVBJvzLQPjB/3aw6utgaOBXuT1xIMaUXk+PwqpGMX1/F5Pv7KBR3MH3nz+B774cRiqpIxqtwWGauARCVg59asU6KrXSwYC0L2P0j2TCeQ0111euJ1KFpkC449KmE8TMwjbmFpbR2T2MrpagBIslki4SsQAiQVF//51AuBOiDzmKrZKOtz9ax4cf3YEeHsBAdxpBPin9ab5t4GgQrjZGQYZChlQg1qblYrNgY7vkYGmnBZ4WRqK1B5VGCaVyHn0DaTw/OoFLZ89j4tQpJJJx8arGY1EZdKpz5GACPHNJXFRqFfHF7+4yOHNH/ND0mhKUM5SsVCjh1Ve/hZ/85CfoHxhAObeJT67fwP/67kPc2mzAS7RDj8cRrG8jbBeQ2LiFbDKMP/7219GZSuLRozuIx2vIZAoYH+vBYFcEYcQQDsRkOGlaBOFV1O0oHj1awaefrqA/U8Wly8+hfeA8fvH2dfzr/+HfSMjgt185iT/+8es4f7oLVrEgnnpW6VSqJRhxsot9uHXrMf7dv/8V8rkFXLp0BqfHTiKf1/B4ch235rawW8nBiToYye5gfLwPZ84Nom9Q+dJ1g13kSoZp2/Qn+0FgnJgSJFjPRrE0BRxPg3DKv2nNcLC9XcDmxqb40ek7T7XFoQVUi4CqMSOrrJQSYSrsDmHCW93UHhOuWPB9EN70VapbjPJYcnBZKJqYmZnB+vqmMPxd3Z2+WqzlS0G47XLQzYoyWkYaqNuUozMz5WkmXC37z7gd/n8Nwl3AUlWJ1z7aRr3Wj4sXX8HE6W+ho6tP7E28Dp7lweG3GPnEyqEJCcBrd2NzA2++8xY2drfQxtqwnm60d3eK+pBMOO0l5WIR19//CBtr6/jGiy/hwsQ5DAwOIRpTILBRq+Hd99/H8uIcOtoziIYj2N5YR7VUQsIw0NqSxHBfH/o7swjRT16rQWPCumGIT5bnVqVSlT1nOML0dbYetIjPnJVpTEa/ePECTp48hc5MWtjtcqWCxYVFPHnyBOnWuPiq061JtEYImErwzJKkkluNhpBGTRAudjAOeIQBJxMeVCA8lBAroEcbBFsUymX8enYZHy+sYIt5DokMSvU65tfWUdIMZHr74Ga64LRlBYSHfBAeCgT2QDiHOibPBb/JKGi78nkGTBup+RkkHAdfOz4oIHy8vwcRhg1ySeV1G1AKLybmV0rbspZNTy7KcScT3AThEnR4pBz9Hx6Elyt5TE5OYnp6Wl4bPeH0rB9Mbz94nsosmVWEZBzYTV/J496dz/DR1fewtDQFx2LSvQ4jwPXCQSwaRtfotySwj++b7DcHfbRRcG1rqmgULlIqyL93EM49Yi2Pew8/xdvv/A1yuRn0DTg4faGObEc7ypWS7IuFCdeaINxfp/xQSRmePyMIf5br++/6vbTLuJ9jwgnC+3rO/36D8Ku7hc+B8Ob0t7nxUCwRmXB6E3fKGla3a7AqOaRTCfR2togsh8mS9OKyDoA3E+UvVIxcJUzZhZK/KgCimGoBHbYjf0o3taehXOPGpopymcnSnvSoZtviIpuVyhXf471/IjQ5UcHUIke3A80QOA+a6UpwjUYAGgvB1oD1Sh35nSrsBpAOhtDRkkB7PCSLGye0lLM3b78EfUEfhNckoITTcgVkVI+0hljIQTW3i7nP3sP9N/5PbM3P4lw2CSuSwMLaOu4vraLYaCDdw8nvIIb6e3FydAjH+0eRak1DRwKhSBqReAu2K2uyuaPkzQjqIq/jZoM9lo2GiVOnTsr0XaR/ZlWYq0iYwN5nUDmNJcUvN04ddp2hL2TEddQajvjp4pGo3BiWV1Zw++FDqVY4c+4cgmEDS0uLwtQPMPirqwOObUKveMjt5DC5OodHM5N4PDUpoR8hT0fYDSC/mUemoxPZ7j7cn5mBEwzhT/7rfyXe8N1iFcFITLyj9VoDyRCTHdX0rhaISQ3ESq6KUqOBlpYkelM6WkNksx2EDBWQJ3J0ekn4jgS07ishCDj5/+jVp2SUR4St1wSb9OVsm2EUKhZyNcBuFNGaiKIzaSBpeHJ+hYNBmUiLn5qeOjk3XQTFMy0kHSw/nZ2Scsn8J3vNgY/nCpjaruvI8ZwyPUQ8G2meTzG2QaoeUels938Hq9+kC8DzxMLAoZRBvxzPTy6qvl+I51+MKZj04joeFgs2NnMlYamTLfwdSbTR+2ha0k3K5GQ3xKGQB4ufBUE45egE4eQkXVuC55RnmfmcqibNIAtjMEdBx1yugZWdAhqBCLrs35Ge8CPk6JwiyzXeDNCRkUWz4/to0HCoHF3Ou6/+0AMEtfSNxdGoBDH3eBfL17dF1vi9S2N46UIYId2EoTOhOwjHDSByeGuTrAMH30fz/fxdQLhLL6kvR5fqFBm+8rqIwnY0VBsBTM1tYmZ2EdmuAfS1BRELeWhpBVriQXmNMiSlksk7Qo5+kAlvdrLwnA3HYXthrOY8/Pq9JXx87THirSMY7k2BDhs1FVbXt6qp9NlOf9Db9IPzqIZdDdWAgQo7uutBrFcM5Bph1EJj0IMxOFoMps3U8yq6u1txKhXH82dP46VL59Hf2YbWeAQhwyailE04gy5V5SbzGVR4o46GCiuyHZGrzs8v4MGDh/jtb38rm9h0OoM/+ck/xyuvvCLSyfuPn+CtK+/jb+6vYK4agp7IIBCLwM0tI1jbxqixiXPHR/HnP/4e+js7cf3ax5ievg1Nm8fx8V4cHwki29oqg0wOKKlM4rxufVvD229/gjfeuItjnS5+9KMf4NzXv4VP7kzhf/o3/xvWqE4aGcD3v/0tfOP5IRhBE+FIHUasilqVlq8kTDOLu3cn8Ytf/BZmfR1fe/EC0skEtrcdLC4W8emTDTiGi47hTgykN9HTk8bgSBvaO0LCdntaXYBuUzJO1omTeI01ORyGSgjiV3/Iz++xbk1puWLahXG3GTxXFDsAWbBkSxxh2tUkEEuxXv4JghBB0CEgPOW1KYWcz2w1QfhRcnTL8lAqmSgUShIGx+uOv5v3rO7uDmjMk6AcXW/K0ZXUmOCIg30B4bYlTLhpmyqw8QsgXA1On+nxrCCcikEy4VpFMeG8ppwUalUN9+6Usbvdir6+Ezh/4UcYHp1AIBD5orf1b32Bau9HUEp1CD9b7lWWVpbx5ttvolivYPjYKDK9XRI0SxDOtSZsBOVedvvjT/H44SMM9PThwpkLMhzrzHYJq16r1wQsz81MY2hwAMMDg6iWy1heXMT60jzMWg19XV3o6+pAWyqFqEEFRQjRSAT1CmvzYgKePL/VgarDcrWCO3fvYHpmRgiQM2fPYnhkGJlkCzxHXd8Ef+zPbk0wuO0E+ro7kI4bsMwaYFakhtQy6wiD1kw1AKJyh2n8MuQJsvpPhxMIScc3iRHdCCNsJFAvVfHLxRV8srqJ3WAYpXQ7ylTULC2hZuto7+5FIN2FQFuH+NMtg0w4AwVZtaf2ISTJyh6HYRq0gCY2StoSAw0biZlpxOwGvjY2gO8+fwEnhvoRIwMubWoKhDcH/6XytlQNTj1ekIEWwSgT7NnbLlkIMuQ67PEPD8Kr1SIeszZxakpeB5lwgnC+tsOGA0J18D7EU9zxUC+Xcfv2Dbz/3hVMPb6PSqmIaCSE7k5mVwxgaHgQJy5cQjLZglSqDdFIVAFdKnB9UlINZZXNQJRxcg/7e2LCpZ2Bao8iHjz6DG+9/XPs7Eyjb9DB2YsNYcLLlaIC4WIlIQinMcr3fIuSzx8aSqjaP7XHPhPueVQWZNCb/in6usmEn/r9laPnmfb1+YefoOsP1eS/knyk8mE6Z+HBWgF2dRfd2QzGBlJoj1AuTJ/t3umgkgGbjwP/LopCX+oti5JDybEueyiuG6Wyi8n1PFZyZcQMT3qd+ztjaKE/2ANC/nOpZ9n/iioVuwDjZk+yhF85nMRz46bDDWvi5VvKVTC1uouS5aE3FkF/No3uVgMx/zU0l5Oma4WSdLL7Jif7B+t+fE4+rAObq0u48dbPcP9Xf4V6bhun0y1YczTMbmxhJV9BIp3GqfPncfHCGXRlM0jHI+hsyUhICnvAPT2BUDyJvFPE+sY6Zmfn5AJjWBknfdc+/URuavSIc7GgJL1cKSMWDCDVmkRLLKYComTTKOXukg4h1Qk2A5WqWF6n37sgQUGhSAwLC4t488q7qDcsvPDi1+Smsby8JO/qzKlxDA70wzbrQKGK1ngCNU3DZm4XK+trePTwMR7cuYeF2VlsLqxjYmIUExOnsLy2DD0SxR//V/8KL778qjDE3C3y5bi2iygDzQQ4aKhqGlZ3bTyaX8dupYqOjnac6kuiK27Icda5SREISTn9Xjscgs0DLyEHytrEY7YnGXVqoipwPR3rDQ3LG0Us7VThOVV0ZtMYzSbknFVjCnamqoq8g9V2qkOcHyUTm9V5Jr/DPwNYPSbeUNfDUtnDymYOq7kqWg3IDbo/HUY84MpNPBRUyegqYM5fJnkuN5PYBeirYUJz6ZQ8AjL8dDS5wJPtBmaW11FsaDjdGUVHpg0dyQA4F2J9EastXYNJ0J78DoJwEeTzumA4EGuImj3hfmO4nN8cmOlAwwPurpYxu7aFuhZCu737O82E70+y/QAd3xO+B+4OuX89xX4f6PT16Ks85HGUdE+n6sHRYNaiyG3VMT+5DWupinQ8iNfODWLiWBhenR7wChw3LBthqbn7Wx77zP6+d/2wHzkSoGukj5W4kTs0BcI12FpUMhPKNR2PZ9bxZGYemY4BjHSG0RLV0JrSBISHg56yC8mQhxaOL8rRg44KjRKoIZkVKszK1GOwvBCWti388p1FXL85h3THCQz3JP2+c74eflF9wj9VKF5zKCoyYqp/eB9yNeTdAHZKVUxWY9hxEqiH2tFInkAgHEfN0iWoiv5Pw3DRp1UwNtCNSyeGcXq4B8eH+9HTquw+qts9qALcdG6xJd1K8hxsPyWefuhKtYbl5RW89dZbmJyaQn//IF795mu4cOGC3KXeeO9TvPHm/8PemzDHdV1pgt97ue8LgEwsiZXYuQLcF4mSJVu2y7vL5Z6qmq7qiq7uqJiJiemJifk9Pd0zMY5aVS5ZtiiJFCnuJAiSIIh9RyIB5L4vL1++iXPuSwCkCJUgy64ul1OBIEUmkYl89917vnO+5SoebJWRNjZAdvhgsMioxlch5TZxulHFmxfP4YdffwOh1lYsLczj/v1PsbR4Ax6XEWdGPBge7AAqeUAtwmKzs1Hn3HweH1y5iavXptDuKuLbf/BNnHrjTSxG4vj5Lz7A8nIcLpMdw72DuHC6Gx3dXjYlku1RNmczqB4k4hZMTy3g/r0HsBizuHhhBIaagqWlFBaXk7g1FYa7yYfjr53EYEcODocRLo8Eq53OGorQI9NAArt6xBdT4ejQFMaA1JA5yEPjU1pfJXrcH32fOginZpmiVLlZTQ8TRfJRp4azrwUQJzkX72+s+/6sJtwHvyim2Um/HrG3Px2dJvxkTKhWNRQKRX5tAmyiCUDATpy71Hioa8L3gnCFI8rEJLyskuHoZ+notKDF9P8AjwODcDpLqZlcFrFldK1UFyoVA5YWq1haoKx5L06f/iMcOXIedodPTBIP9BB55STbIBBO9zmZvy6vLuPW3VvIVoo4fOwo/M0BmGxWZgVUNQ1WcvavqlifX8TM82mkY0kcHTqC0ydPoaurh1lrBMJv3PwUy4sL6Opox+DAAKcVJOJxLM5MI7y+zuZoFqMMp93Oed8UOWY2m+C2ePh68f6hCbCcz+ewQOaHc3O8uwRbmjE4NISmQBCGqspNgUw2h8nnz/HkyWO4nS6cHDmOvp4uNHmsLDejiDIycCOHdCuZtPH3p4qTWOdCDkhMT2JAUcqLShGuRE03W2DWXMgksnh3aQW3whGkbTYUW1u5ub+0topSGWgMtsDqa4bFF0RZVVEw12AhwzyJDGwJhKsMxDPVMgNw2tuIbk7o06iosM9Pw1Yp4+yhEL5xZhTDXe1wsdmmAOFsKqNX0/l8nEH4jA7Cadr8PwoIz2QSmJufY98NuvdIE04O+p8LwmFEpULJBkRKVFhOcvvWLYw9eMCMndaWFhw7cpgzx7u7u+BsEJnoO+wy2j9Yqrr3Btj9e/7cDtiE34+OToUss4mUHJ5PP8SVj36OaHQGoc4aTpxSEAg2IEcsVhPtMwTCCZPVQThdQsE8Fsydg96z+j890H1+0CfT5yh/ho7exiB86N8uCFdp93tlwSmMi/j2pH2ajKtUYDqj4ulWBuVsFKHmJgy1e+CnLrSerlvv4zIVRP++BJp4aei/1kE4ryKdgUUlJj0/V9AwsZnBcjIPm1xFR2sAnY1WztClv99NhRb/X/cycelGwATCaSK+GwNVN1DQGegAluN5PCanaUVDu8OGzmAjWr0mOIj+q8uy6HvXQThhb3rvZQNBNb3rpL9fen2ajayvzOL2+3+LuWvvQS4XMeRxYKmiYXZjC2kFGD5+HJfJoKe/B06rGSbSh+XLKBWrnP0dieaRyuQQHO7kzMzHjx9jcyvC2hP6Ih1MuVzCd77zB+jr72UqOnXk+7va0dnexpNR1qnQbmHUzUEqVWYAUHzC1nYCU7PzWFld5cOAMkDX1sN49733ODfz/MWLTE+kwnOgvxevXzjDZnDzM9OQUzmMHD2G9v5B2Nxubprcvnsfn1y9ysXi+uwMtJqCc2dG2Ljk2dwC3vlP/wXf+O6PYHO4IFMOtaLAZjIysKSuLaFyIthuphWMT69jK51BW2sLRrv9DMKFIoBoe+S4ZhK+LDoIZhCuPwhwvgyQq+UMzGY7T7BiGrCwnsF8JAmjpHBe+0DAyZF3tJbIy4Bi0Fi3tec1aI7HcwkC4a94DaK4MQWTmjplDYtrCSxvpRCwm9Dd0YqOBiMc9P3ZUZmE5uI70jrXg6Zg4t64AMKU9VkH4Tv3EDVUZALwEmZjCqaX1hHNV3G2xYlQsAlBtxEWpgEwTmBAw+mT1PcgEE5flJEpa6gYCcLsFnj17VqiJphBZtfVR+tpzIe3UJItaKpl/k2A8INMwr8qEI4axSAChawF60sxLM1sw5mX0NXSiEvDLejtMKOaS0Amd32TE7LdjWrmn3eY/nVBuMTab7GjCqC7C8KJvJItSpiai2Bufgn+pnYMhBzwOQ07k3CTQUWNpD41GUZqNLwChBtV8lXQz1veawUQL2oWBuGr2xX84uoqxh6vojl0FN2tDoJcwuiKCucdEC6sbfhEYPYVUT7FOWRRJcQqEiLxNJ4XXMgZG1Fzh5CxdsFsc6FcM8Hr9SKfyyKfS8Fb2IDHIqPdZ8Gx7lZcPHUcxzooi9sFm52ccImlQlNwK6o8CSI2jrKTWW13kEGYxO7gZBpFedlk+NTT04v+/h5sbGzib67cwvsfX8dcwYqqu41BOE9PMxtAJoKLbUZ8883LeOPMCEJtIeQyaTybGMfNGz9DoRDH1y4148yFI1DSWzBJFVisTuSLFUxOJnHz1iNMPNuAV0uwmefQ6ZOIpAq4P/YYkUgRtbwKt9WNUyMdGD3bC2+TAskehs3igVT2ILyqYGZmEbPT0/C5Krhw7gR7SDx9to6p6U1ce7KM5q42XP7u13HmKE2cFUhyAZKhoINwMjwkHTB9kbeL2JE10pyTfF894CQcQs8o1vOuaSL5dxAQr1QI6BKNVGR9c0wa3VD6dIjKCqNunkQxTvuBcAbfugN6/bVEU0c/aXao4YKqzmepUuMJvKKobFblcDo4s5c8CwQIJwq2eC97QXhFJRBOk3EBwl9FRxdz8N80CKdmMCn16TMUjWuoTqhVEyIRCc8mcsjngXNn/xSjJ9+A19vMxnMHe4ihDGncOd5QVbG+sYal5SWMTzxGplzA8dET8AcDkM0ktSHGVxVWkoZRVF4yg6X5BYzfH8PgoQFcuHAB/X2D/HkXi0XcvH0L4dVVrhd6e3vQHAhy0yWytoaF+XlshteRjG4zyCZ6ut1m5X3BafSAYiMLhTyUcp6ZCflcBmvhVWYFEgA/NNCP3r4+uNweVLI5qOUKCoUST2CfPH0Kv9eHc2dO4fBgPwI+h7A51Soij6FShq2aZ+0/XV9eXQzCachkFAksJGkzO2C2WiFZbUDViex2Cj+bmsEnK6vI2O0od7Rzg22FcslLNTQGWmD3BhmIK5qG7B4QbiK/GQbhKtJKSWRHG2VYdBqTQVFhm5uCrVLCmZ42noQf7u6Euw7C2b19F4QX8glsbGxg+iUQToMgOv/+JSfh8QRpwhe5FiafAgLhra2tvC5e9b6YAUoOQWQ8CwkWkwFrq+t4cP8BNjc2WVLS092NoYEBNDY2wuawQjKKa0dNth1tP8dvilSF+mOnwa43/Q5yf+wHwmtVodMXIHyMJ+Hb29NoJxB+uopAsBF5moST4ahMrASKKtur/a6n3xyQTaO/+YMqYQ7yM4vnvmIS7vsp/s2DcE2h8nvvVdBLJOHGJlAuFx4StLKCibSC+xtJqJkEukMt6G/3caQUPYO7b/XvxlQN8aCDcGdmrWcg8/+z4IhWlH7oSRJS6SIeb+cwnyzAhgp621vQEXCg0cRWH6xvrWu1uDDSv7ORfgxG+QR49Fk2m7PoNw79EcXaSMBqPIXxSBLbJRXtNjP6OXPZzFph9oCh7E7xzkHzUnL6pYNZIS0xFxoSO30z9dliRGxzEXduXMP9j9+DJb6GNr8X9lwaY/E4ylYrBo6fwonRUwg2t8FPWkP6DIp52Kx2ZDIFPJtdw9izBaxHttB98jxT0O/cuYOt7Yie/WtmIxqX28WHDkUkkCsvdSjPHR/C2ZMjsFFOOZk0EQ2dKFK0udKEVaF4IxMSqQzujT3C2KPHWAhvMUB1e7yYX1pGJpdjgxA6lMhdtCPUiqGBHo4bmno2gWMdAbz52gU0NbbAYLayAy/l4W7HtnD/4T1c/+gXiG5uoKutAaFGD4oKUPD24evf+QG+9cMfQ2XnR5o60Jqq8FSJJmxpiXLCK3g6t4ZoLo/mYABHQl60u00MByQyJtNnz6Sp4uYNx87s5pZyxjetTZ6CiWxsmh+TkRQdg5uqCauRFGYjSUDNo40aR80+BGwE9AVli7JQ6Yso7cKvgP4lbW6iuBd552I9G1jlLuA0TZZpSr9ckDC7soWNdAkNcgX93R3obLDBSl7nejYr+0bTNFxY1uiHd/016O/0GDTqvPKzhDmWKpGZoIypeAUzyxuIF4ERbw2HOtsRdFqETTMvVQLsOmWDz1Thjs6mSFTXMbVf3Mcc68eTVbo/FO7M02s8CGcws76FvGRGQMv+ToDwWO4DBgQCwJEmkMCBKEB3H/r/vJSp/cIzdmjrggZdP6D597rDKUci7dFm76efqyl0DQxQi0FMT8xhanwOg402vHnhFLo9gF3Lw8D7GOFZAze9pOqrKe/7vcbeaffe5sHnHZwy3RG6RbP4ucSdUFSIOmlFeCuHjXgZ29EEChUJvUEDjg50wOWme7IEWaswCCeDSeoEvQqEG2pmbmzRg7ZrlvQQ48NoQypXxXKkgvevrWH8SQSH+k+jq9kAqVbk60auvyLsTDQIaLMmiQVRDQkEGo0WmIwmFPJVLEWLWInEkHL2wRroQdHkQdoWBG3bGhkjgfY7ld+rq7yFWinLn3vQrqG/oxnfO38MI0eG4LGbdw2VZAsKigalUobbSsZTYuLFAI0mfpKMeCLOmlPycvA2NPLZRjrx/37lPm4+eIKcoxmKvRGpYhUemwRDZoOn4f/u0gC+/fZbGOzqQGNTELlcnh1933v3v+LKBz/HH/3wCC6d74TTrpCVJbSaBWrVgk8+mcHVazfga2hFs6mIUFsLgt2diBUreDY1g1zKBGPNApfNi0opBl/AhAtvDsPTUUatLMFnaMbKYhpTkzOIRzfgcaRxcqQPDU4T1sJ5PJ1YxZVHKzA47Hjz+2/j+GHSQ5JTKZ0xxR1/FhE/IwzUhHSA9iLa3+jPuKX6xR8vZNzW/9kecPrSfcrgn84BfRIujPTEGtuPju4iw0N9Ek4FtmjG0dleb/PXo+94pfL3oumucGvX9eM7P5H4eQUNn84eURtUKIqP0lZqVdAknKffe0B4TSaJEP07cljWEz/2VMJ7DRb3Z6/88wyZvR88scPovhYtX90RWSPjNRPSaSNu3QpjZTmOM6f+HBcvfg89PUf4epMhLL0HonbXtajsRfPju8RMAAAgAElEQVSqaKh6vJBuiEYJDjMzUxh/8hibiW34Ao2ctezwe0BaE0p4IW8FmlyTjtxpMOP5xCTu37oDv9uHM6fPYnTkJAJNAZ6E3757B2urKwiF2jDY188u9ST5omlROpXirOvNjQ020KPvl0wmWGYnG33Ip5OcikJmwpVCDnKNgHiKQZzf70dzKAS324NyhTxbyGSVWHxGpiTTa+ezZO5qQv+hbgz2dnGeuIGuLfv2aLDpXjJ0tnLlyfUkSRNkTmKRTFZoZhskqqkNZuTSRqwsb+Afl5fxKJFEjsBuZycbrPHARNHQRCDcRewZPxsX56zEMyJII8FK0kjSdMtAQRLyBzLalYmKzsatMpzLM6gmorg00I1vnj+Joz3dcFG9U6mxz8LeSbiiZBHZ2MTjx9N8xhHQJUo6+WQQMKXr/+rHb56OvrW9weZ4ZJJHNXJXVxfr1Ynd8Op1KBzfRWsWKFcVFPIllEplpBNp2O1ObsY6rG5OVOC9XJeifuZn1BOTvvgmtv8zP8+YTavWkM1E8fTZXVy7/kvkcqvo6jHg2MkqGho8yGRSMJBRFSWRcDqPOINEPSKwGzcouS7+4g/u2Xw57H6AFyFJEfl/JQFQ7qEfze4/RFvL8X/bmnBFLe1pc9ZnFKIny4cDYVs+4CTuUj5LVfEwnEQtHcehUAsGQn602AQIpxxG3VpU0KH1DZoUuvVYMepN1X9POnNZj38SycnkZFvEs608FuNFOFBGb3szOpvsaGSnVY03zV1KuJgu8sIj93Z9qlLTQ+aFG7sYoXPOJ08jgeVUCs/WU4gXNXTYTBgIBdHspEl4RR/RKDx95EOaiwseM6IqV0A/KX021LXiw94IbKw8x8e/+gXuXPk5vMUkekOtMKcTeJpOQvZ6cPTkeYyMnILP3wSHLMFqIUMjFs7zpjC9vIlb41N4PjOHcA5MtaG80/b2dgSbA3wdvF4Pbz5EVV9dXWZq+pkzZ3D51FGcHjkGs8UErUzO40RDp9GozNQu6nobLVZkMnk8ejKBscePMfZ8gemMJ0ZG0dzWDrPFikKphGQ8hng8isj6KtaW5lBTq+jr6cabpwZw/vRJ+JxebpyQzonydGsGDRvbEdy5cxXTk88gVQsIOh2A0YrZrAVv/8EP8Id/+j+TulvgWdI/s6R+DwhPV/Bkdg2xXB7BYABHdRBOFmIE2OsO+0wH1QEy6a92HgyQxWyZzel4yk6TMwHCI6oJK5EU5jYJhBfQGmzCMINwA0wi/FVM0+j5TMsS0EPaKSDr2lZxmAqALDZBAhn0tViQMLeyjXC6gka5pINwK2wEwnljI/gggLYA4ZRnTl96kUp3D2cHip9Q3CM8QoJKhm6SAc9jVUyvRBArAocbKzjU0Y6g3QqDKn56agqQsQo1oURwk5jiG2hn1W/ruoEYg6B6FBUxMoxWPqrubeQws7bNILxZS/1OgPB4/oqgMesgXFAFSbf5stPrrjv6fqfK3qJ4LwgnKiAXtC8ZpNX12i/qyKncJdqljPS2C/NTC9hc2sKJdgsunDyKVnsZVsoU5zEVURcFtpF/CyCc9rYXQTivVJRUimM0Y30ri61UFdvRJPJloDcg/1ogXLS8dDmJ2YlEuoLZ1Rx+eW0dE5Pb6Oo9iUMtlDhQ4mtYB+H0O9KH0r1SUWlKQRNRM3tNFIoV9iyJ5YCSIqPg6IbmaIDkaEBUsoAgLCwOGM0U2kONLwvMtTSq5QIsahZOrQi/w4yzvUGcGz2BI309bNBkstnZS4F8GziNokIAS2gxWVdMQI4bJhJKZZoMA2arDbF4Atc/vYG/vzOH54trqHja+P2kChXYiemQ2YCpsI3/8PYIfvS976GjOQCrzcl063w+iZ//7f+DDz94D9/71gAunW+Dy6XAQiZksgvZtIpfvH8fD8ceYWB4CEearahVFZSNZmTKQGQ7jmLeBJfVDZ/Lj62tFZRqGRw92YueE81o8jfBLTnx/PGqoKIbFHS3S+jtaYLPBsSTGmYXorjyaBUVg4azX7+MoX5iAFHDryTo5ny4Uq1A5yQtVtpLqSAnoE7Xjf7soCB8z/6+u9HvuS1frBbFBJ6a+YKO/kVBeD2ibH9jtvrr6A0ApvcJ+jrt17v6bcFhYpYG86kECC/Lvx4I37sPfWUgXD/hiCUlQLhoNMsyRZ3a8cm1ZYw9msG50/8Rb731x+jsOAIr9dSopuA5hriWNC3cT25DewZd93rbhKLJnjwZx5NnT3mJeAMNnBFudNqg0CS3piKTTsNiNMNutSLg9OD5s0ncuPoJ95bPnTuPc2fOscEhAfr7D+5jfn6OpXpDA4PskO2iuoMYZVUFlXKZhxbFQgG5TJZZheSovhgvQS3lUSP2Wy7OtWTA60TAI/TOot6VuaFGeu0Guw3BBh9a29rhb2jgczWbyaKQzzJubfQ40RxoQtDvgsNmFm7sJQHG6cylCkTgIo3y+njmRN4wpAvnuDLZgFTGiOnZZby3tIwFohsFg6i1trLr9eraChvrNgVbYHY3QHb6UFSqKBGjUOed8IyfJu0SkJcVEbFLkYpVii6VYNEkuFZmocSjuNjfiXfOjuLYoR546Gwh0qRBeBsxAIUAgORpsbC4we+BgC5R0gn0/ksbs21HI+yNFIlEdkA4xaftD8LF/Vi/T4ldQFNxWkMWk5XPDU4ZYsOwGq8dkjzs9pX2QqM9g8SdG7POlz0Yet0XhBPnq6wgldzE+JNb7I5OILyn14zRMwa0tDQiX8jBYCJ6PcV40TRczxnXGw28NzFuOdh7+j0I/+K9hC/zzM+NKCtpxT0rrb5tChBORQ8NsQ0cq0SOvmU8T1TxaD0FLR3DobYWDIX8aLPphlbkNqQXpDRprfPZ8/V81x0QI0A5zaYMIKoxwQ5RVCWKRUxFCliOlbggIhDe1WRHgHQQPAXVeee06HYAGHUChWJQJAILoE/f0SySa/lYpAxmOkqWsylMrWaQzGvoYhAeQIvTCDsVFvwREIitIxcRSUaVcBUlGCTqP+oUdwY9KtbmHuO9f/hb3Lryc4QMKg739UCORTGVT8HWHMDpc5dx/NgobDYnu1mT87mJ6Go0hZWN2MiUcO/ZPB49ncSn4yvsgP7WW1/DsWPH0N4eYm2Vx+tmEE4GIQ8e3OOsRIrRuHS8H2dGjnHWpprPidgsAnSkMaZikIzAjCbEExkG4RPPpxDJVtDe2YnXXn8dQ0dO8BRcqaoMwtdWlzEzNYnrH32A8NoqXr90Aa+fPITRE4dhpxitbIFvcCpAjQ4LcpUCns8+xZ2bN7A4PYkGixX+QCvGwkW88c538Of/+a/YbZtYFdRNt1jNnwXh9Ul44CUQrpZ1nQuhEEEDZf0NrYH6gyfkdIpQsac3gXQQTitgo2bCymZ9El5EG4NwLwJWWnl0alPRRGvVqHeEPzvFET1tHaDXwStPMQiEmxiEz65EEU4raJKLOgi37IJwjqAhcycRpyZAODUM6iBcv1d2fqj6lFoVFFjJgMlYjUF4tCSht7mAQ6F2NFtsrLylcpBWNr0j7rozvNBL0/pmzHd5vZikj7L+GlWoJgLhBtzdKGBmfZvCftCqxX4nQHii8CED8F93El4H2fTry5PwKjcT646pu4dfHYS/XExbZTtKuQpWZ4C1hVVIFQnn+y04NtiFBkMG5qqgyWqkQTaSi7oGw28FhNe15OJgF3wNkirYOT2AQHgsqyEaTyNbUHGoScaxX2MSLtqq+jTc4sZ2ooins3F8cD2MhaUU2jpH0ddqgFmmNm4d5Ihzg0Av/duSAm4iygYr0qksYvEUomUrjNYAmoLtyEkBRHNlVE02FO02JLJ5xPNFaAYv7ETzr9lgsmic32xR8zCVReRQyF7DyPAALp89hVNHhnlKRsUbTd1NpLnkpoA4OrkNpgMznm2qFNtFWcwyZmYX8LO/+Wt8OBVDPK8ADZ1cTFOz2VBOwqkkELRW8aevH8M33n4LTouZdaDULMrnY/jwF/+E2zdv4K3X2vHm5Q40B41w2ckc0oG1pRj+7h+uYWllERdeP4vLQ0HEYzEsbMSwvJFCLJGF0xHAIYpfawxiZnYSM0vTCLQ3YvTyKEaOn4DbYMTYzWf45Op1dLd7ceKIG16XBq9VRVlxYGOriCuPw0iWchg+fxIDvSRxovOxLNg3DMJp76UJmQ7CWQ9OQJ0m5dTY2W96tk85s4/Oed/mmE6DPwgIp5zw3Ul4XRcuNOE7wqc9dHTxc9L5QlNzMQ3fcTLXNfDcwNozCf91Qfje5t1+gFdcgy/+YOYge4YIEygGKERPN1Cj3IlPPlnEtauPcGr0z/Gtd/4Cba3DcHsF8OZ85D1xjPvpTsnDhKbH9QlkJpvBnbu3MPFsAv5AAwKhFvgaGyDZzCiUS0hnMohtbfPQINDQiFBDALPTM7j+8TX29Dl//jwunLuI7kM9/D7GxsYwOzvDOm+OkurthcftEbF0dPXId6Yq9OilYhG3bt3Cu+++i/HtPPFfUM5nkA8vsq9DX2crjvd0MwjL53JIJbN8bb2NAfQ0B9AWDCDU3gF/YxM33FKpFJKJOGLRLZSzafh9XvT3tKM50MD7AhkBCxCnm97pIJz035VqlWVfMFFuOYlsJCxGinjybBYfroaRcjrh6jkEpaGBteokS6wpKmvCTZ4GSE4viooKxUAgXBYgmy+MGHjldBCuaNUXQLhnfQHl2CbO9YTw9VMncKK/Fw1GC09OKTWovotRzZxNbWN1dQ0r61GWeNAgiD7j/RzId1feb34SThFlS0uLTJenyTyZshEdnRoEr56EU8O9vIdGTkZtZJVE0cdkTqgzAxkt0BlAO/nehuEe9tnOJHyvNKPuEXUwCcn+IJyM/iqIx8J4+OgGPrr6HrLZFRzqteLUOQvaQkGUSnnIRhWKUkC1RswEkYpSZ6Vw3cCI+mBmsb8H4V98D/0yz/xnQPgeOvqOWu9lEC6mv0TnmEjSJDwF6CB8uM2HdivPUED60h0Qzq5uoiuTZ4220GkLunAdhBOhl8oZAifikSiU8WyziMVEGQ4tj/5QEN1NNrQYRczZLginb0oTGgHehTlX3auQoE4dhItXpYmwwu7TwDLp7dZySBQkdNpkDLYF0Oak3OWyTmmnSaqgyLOLH9PsJCia6C6yszLz1cn1qoyF2XG8//O/x/1rv0SHzYgjfb3QoltYpkzuUDvOnH8TQwOHBaOgVIDRSJP7Csp0GFrt2FI03J9ZxsTUDIplJ5tEvPXWW3A4bUw9p9crl8lIReJJ9cOx+9zdpUzai4d78NZrF1i/WC3k2WiF3iNJCCgPtkrRQhWFs33vPnyEmfkFdJ+6gPPnL6GvfwAWqwXlsiDf2ywGZNJZJGLbmBwfw4P7d+G0W3B4qAVnTo3ATxtUPAWZstxp4G6SUaoWsZqI4dPrN3Drxk34zE70Dw7h/uoqzr72Fv7qf/8/AIePvz9N1mlZ1KgLq0lIkWY7U8WTuXVEc0UEAwEca3Oj020CJz9WCYTrzZB6dBfTHPdMSuqxDFxU1CfhVAUIM7T1moyVzRxmNpNszEYg/EizGy0WXXdeIUAv6OgCa5NGlQ7SegEpouj4cN+hyAugrpKqWzJhvqBhZiWN9UwFLRKB8BA6G4ywEUyn6ShPYQUdndYpMzrYRZpeg9ax0JyK16B7iH4+fRIuWznW7GmcJuExxEoSBoI59IRCCFosfAjT26Z2ADWfBF2X/ozMsSRhYseFlv7Fr0Isg3oBXUXVZEFFMuDORgXT61HkJBs61fDvDAj/Kujoezfel0G4yN0VIJweRNujAmbvZJwOyfpBadFsSGyl8PxBAbHINkKNzXjjWA2hgBceKQFD1SXAgOSAYqpAlVWY9Azalw+Ar5KOzi1KvZAVK0lmc8OK5EC5Cqxt5pAsyogns0hmqzjUIOH4AUG4rO3S0Wlf5ZOApEsWDza2s7g/EcbVu1FsRwsItJ5Gb6AKi4EmyyJCh1NZmTYoHMsrpD8n5+GaEal0Dol0HkX/EAZ7T6C/dxiqYsFmNIJCOY+smsL8yiom5hdQrNE0rhtV+JC02dgY0UquwrUKCpkU7EoOzeyaPoifvPU6hvo7OZQSlaKYhPMAWGLaKGs966cajchoIiYbUK7WcPvObfx/P/sZbodVSDYPNE8zYHUinS9CTofR7qjhVF8LLh9qQqi1jSnuW/EC63Ar6jamHs5i6tlzHBt04e03O3D0cAB2H1CIlfH86TKufHQdhXIK5y8fxuUBopyXMDmfxI07U1hcymGgP4QLZ0fR0tyIyZlp3B17hmLNhqGTX8cbl07Cb0/j0f0ZjI+N4fhAE44PWmCU0vBYKoCxEcmshA+fRLCRiqN75DAGh3Q6Ojc667IvcoW06lR0dtoQe/SXBeH7Vjn1adSeJ9Be/SVB+Ksm4fu5o4v9WBTdQksubD33gpBdEC5WQ5ly3A9CR6d9Wi+E6hKSOrDcNxrqoCCc8sjJuK5G9G0hTRLNC2JpmTE2toXr18fR1fZjvH7pj9HfdxYen5E1uDQF3wt29gPhlObBIFwH7KlUEjduXWcH8pZQK0K9XfD4fDDYzMiVitjYjGDh6XOeWre3taHV34StjQgmH08gFGjl3O4TJ0YRbG3l138+OYnxx49A35cmocePn0BrSxsPIkxmykFXUakS1dqIcqmEBw8f4le/+hXuaya4zDKqhRzi0+NQcykcCvhxpLWZo+xM5FBak+Hz+tHReQg9oQZ4nFZYrHaWpJDBbbFcYkPHrY0NbKwtwmwyorczhGBTIwyyAWazZ5f1yUOa+iTcwJnrxOiTrA42p81Qg2AmgvHpBTzJFKA1BNDQcwgVux3ZTJod30kr729ugezzQ3V7UVKqMKoWmHUQzg4bOh09K5P0QYVCvDaKJ9Pp6L7IIorbEYx2BPH1k8cxOtCHZqtDgHAeZImagOqbYi6BhcVFLK1s8efX2dnJX/sB3d8mCE8kozs54XVNOLEg9n1v1GRiN91dVq6en8zrgs/knRhK8ZMwo2fnUQfcgmG4I6nVOYviabqUdt8967N/8bk54aqG6PYa7j+8jo+vvceT8O4eK46NGNHSGkQ+n2VPDoW8B7QqLFYZZrOR2bMiSpAa6fRzv4pNtP+bpLr093T0A1zEAz71c0G4ohIIr09v9mgjqTCq09H1rPCqUsWTdBV3I2IS3tvWDALhHZbPB+G68nXnRq/f8ETjpE2A6Uv6SydzFYxvlzCXLMEJAuEBdDcKEM7xZjuTcAHCOd5MP7xEN0fQ0neyyHUQR8UkGVYJOnoGj8N5nip2WmUMtTWh1SnBRSCchTxES9e/r0bFhaD2kryWjV4IhNOZXC2jXMzg+fN7uHXjGp7du4EWQw09oVZo0W3EazICHV0YPf0aurt6GfcYlCLfNDKBOIrtqmmYjiVxZ2oBc0ur6Os7jdcvX8bgQB8XeKRFImMTiicjE5iqUsHS8iLu3bvLQHyw2YPvvvM1dtTVqhXOO5RUlaff1A1TVIndPWfnlnDr3gPML63ga3/0J3jnnW+x9imdySOdyXJ0h1GWOAYOqoJoeBW3b93E1OQEursb8Obli+ixeSAnMzAScJU0VEwSCmoZ0VIJd+/cxccfXoPbYMfREyfw6ewzDB8/jf/yf/5fsATaxJLlz42mu2SCJiENA4Pwx3NhBuFksHI85ESnqw7CifVQB+EESoQE4AUQvmPMtHcSToWGAL3rmoTlSOElEO5Ci0XoqlDRY+eoYNgB4UQxLQrgrLE6Xbx9BuEEXgUdnUA4abbnCsDsKoHwKlpozXa3o7NBhh0a09Ep7onbQrSmeAohGkQvgnDhXSC04LsgvErTUMmEJ3EV0ytxREvAsYY8DnWEELSZOMdekPGZtyJco+vu6ORSzXWjrgvfmezsBeEqFJMZFL92m0B4OI4sbOhW134nQHiy+JGuA6dpuKBw1enou/vonn1vn82V40h0gPoyCNdg3Sk4lWqVzYOoaUb3LRnzkI6OigaL2SwOy6oZkdUtPL6VRjmbx+jwMbx2pAKXRYNHTkJS3DqgcUAxlqEaCITvYX/seY9fLQindSd8PWglsTBDM6BqcKFQVrG6mUW2bEYinUM8XUGPHzg+0HkgTfguCBd7ah2EV01uhLfSuP1oBTfHUihWjGgMnkTIk4OZ7kW+h8TeTiCc70lqzBlszOIpllTWcWoGC1zDb+HksfNwO3xQS/QaFeTzaRSRxPO5OdwaG0ei5EawuROJjBkbFhtPlxwWM6wyUMxlYCqlYalV0N3sxw9eO40Lp0fR3uiGheMvhT6Y9ud6a5neE8mrKjWaFBuQzuWwskb53ffx8bWrmMw54Q62o2BycxxhtlACkqs40eHDH759DiEph0g4DDvl0tasMFkkyKYU8tsVzM3MwaRu4MKZBrx2qR92ZwVzz1bwdHwRaxub8DbYMHA0gBMt1ICVsRyu4tO7M5idj6K/twOnTx1Fc9CHlfAG7o/PYnE9C6vvME4c7YHLvIHoBunPSxgdDqAzWGCHdKuUhdHajGzeiCtPNxFORNFxbAgDg9SErjdC6Vf6MMhVnxz8aYr0IggnrT7x0Q72qNcje6dOAih8pkDms/7gdPT9csI1cih+hTEby5SYBSVYKty03ZM2wV15ThbQ925JQ+nXAOF75S70M+9riHVAEE6sGmoyy9w02QXhdCHpPFteqeLpkwUU0kcRajuPs6e/ifZOP09CKbKpLitjtt0L12P3ynAsPEdxiuuYSMRx6+5NPJ14yiC8e7APdpcDMBuRzGYwtzCPB5/cRCaRQg/pfH2NHL+lVapszNbfJzKb7aSXhoaZ6RmerM/MzsBud+DUyVNshOj1++D2eIR0sqbxPrwdjWH80SPcvnMH0w1BBFx2WA1Adn4CsdUleKQqmk1GeJwuhJqa0dneg65O0hp3oMljgtlQg0prQq8oqS4kZmIqEcfWxipHGDZ5XfC4nDDIMkzWxp3ak13yuU+jsayIfCI0owmayYpkOo2l9XVcn9nAWiyFTYsTpmArbMFWFIxGNmYMkxlvTYBw+PyoejwoKSos1VeBcAlZmYYudRCua8I1CQ1bK8hvhnGirRFfO3EEJ4f6EXJ4dxiEZNzLLvlQEd9eZ7ZlNFHgaEXSg1OjgwDevzQdPZWKYWFxAcvLy3ye0oSeQDgZs72SKcJgVM+zqXPM9TQOur/qNHU+WXhrIamlZRcO7azvvSC8Pi6sg3Ja4wcznvznNOHbW6t4MHYD166/j1JpA13dVgweBnw+J+KJGMuAVK3IvQWnywKrxQKrzcq1BTOYyUDvC6Sp7N2Tfw/CD3ZCHfTZnwvCtTKFE+lAR4cBXMWziZZOa2C6CzkbqHiYr+LGtpiEMwhv9TIIZ2XuS5Nw1qDStGAvY4pXu/7Fxmx650l/C6m0gruJEp6ny3BrOfS1Ewi3otUgQDiZ/7BIknY32bxDYzdSSko9P4ojNXQh+AvGbKLbsxrP4e5mAZGKhC4G4Q1ocwIuuSIm4WTgxIcsHTQ0CRf22AzCVf2WIzlxMY9MJo5H4zcw+XQc8xP34VUKaPZ5gVgMVasfrV29ODZyDm2tHWyEYdGIQkL6wRokhxWJfB73ltdwe2oe4a0ofvSDP2WtN214ZJRG5iJEv3E67WgKNMHn83CBTwD8gw9+iTY78OPvfgvD/X0iQ5eySCsVdnOkB1GmU2nKV1zA7XsPsby2jh/85f+Ks+cuoFAsYW5+EUtLKzy5C7U2o6ujAwG/D/lUFHfv3MGHv/oVfE12fPOdt3HCG4AlV4CpVCY1JhSzEXm1gi1FwdjDx/jVL6/CWrOw8+mtuQfo7BtmEO7vOMRGJEaLmZsEAoTLSEFCLKvi8VwE0SyB8ACD8C6XgSfhEum168CRGkG8gQrjtd2HbqRD13mHjk6FBk2dZaxpwMpmCdNszFZkY7bDQQfaLLIOwnVKEbMH6kNjeh0BwikMpL4X8/Li/HA6XMnyg9LMTZgr0iQ8h7VMFa0ooL+7DV0NgJ1KUh1009rhiZ9uSEX54NCKXMyR3vaV03ayFZEIIJvwJEEgPIVoUcI5dxaHOtsQdBpBUbx7CND6Z6QLbemzI/t4+rlEvLF48O1Rn4QLEF6RZNyMKJheTyEr2dBbXfqdAeFf1SR8PxAuSS4uAuhgJ3ZKLpdjB+V8Ps/FM2nWqFtPX1Q8mGsWbCxH8OhGBpKi4o2z53FxOAupmoPXlAIqPt2HwgnFVIIqV2EiacYrHl8tCCegX3dHJxBODggG1Iwe5AoKVrayyFesSGXy2E6Wfw0Qvtf0SkzCKyY31iIp3HywiHtPCpANLviDIwhYYjChwAZWenga09GpoJWNZphtXm4yJjN5mEx2+Jpa0ffNv8Rg1zCW55dRjmXR3OhEpZRCPLeAjWgU08vLUG2HEGrvx9pWDdejOSQpysdsgZUao/k8pGIKVq2CBpsJZ7oacPLIEI51t6DZIxouJN9keq4sg0CHolLDU0WmQCaXZmzFYpicmsHU9DTH6qwa2tAY6kFSNaNQrXEOsJRcxcXBEP6XP/4eTLFF3L55C52hTvhbemCzG2FxZGCpevH86XPMT1zHYL+Et792BGZjGreuj2N6cg0Ojwv9Q+0ItEvocSTZiCqecmJhpYBwJAG/342uzkY0NbmQzBYxMRXB2NMtRJJBtLXYIavPYDN60dvTg5HhAHyODfhcVUhKFAZLM/J5Ez6c2MJ6IorOY8PoOVTPwab9oz4JJwBORju6dIvjumhjqu+hBwThTAnXTVZfWPMvg3CdfvwljNn2B+E6nZMlZ7uacPbpYKaVTkWn+mCHuk4HgwDhgo8nNOFFw5ebhNen4HUgTh+BmHK94nFgEC5M4OSabQ8IV9ljgUxXEwk7Fhe2Mf7ACqXcgm+8/VMcH+mFx+Ph/YuPDyry+Tx+9VsSeSDUGBGGUalkEvfH7uHZ5CTaOtrQPdQPg8mAMmrYiscYnN/+4CqyqTQGe1KdOCsAACAASURBVPvQ2hhAV3sn+rp60NHSziDQaXOy3wKxjChO7PHjcYyPP0K+WMDw8GGEQu3wNPg539lE97GDTG8zWFhcZvr64ydPsHn0ONobvWj2eyBtLGBtehLV+BZcxQL8Hi+Ge/pwevQc+nr74XR4YUYenJkikyGRzriko599IWrIZ+Lsk2Q1yrBbTSyRUWXKn6cmPlWPdB+IupTOf9K/1wwyijUJi8sreDwxgXuRFEqUHR7sgLmpFZrDjbxGsbVZRNbXUNSq8LW0QCM5jNeDUqUKR8X60iScpEsEwoUmXEzCBWvTrAFN0VXkIus4GvThzREC4QPoclFEH61xyl5XOL6rWi1hdWma42c1g52Nf48cOYKmpia+jkTx/5c0Zktn4pifn2cQTu+DQDjR5fcH4YQ9jLsRSnWYU4+n0WshwR3UH3W5hS4pEH+6F4TvzSoT7jtfGQiHAaVCiSfhDx99iuuf/gqVyiZ6DjkxOCzBapOxEQmjppUgyRXGEW6PA3a7lT+D+rWha2XaJzZ1P/D4exB+UFh9sOd/PgivEgivP/Z0jWgXUWtsJsHRVxJQKat4mqrifjiFWoY04c0YaveilY3ZNGHMpi9oAYKEj7SRO6716r+OyFmcwe7oQnsoJnbxdBlj8Sxm0nn4qgoG2ppxqIGM2ejwowOEVHcCRzDhlp2eqWFAGjVBK6bXZbzGL1nXvmpQjRQKJWEpVsZ4JMPu6F32GgZCjWhxmuCig5TaSzQJ2umcEa4RRln0ylLNAAN1/DlbuYLVrTXM3/kVJm7fRm1hAU7uTjmxXszCZW/E0SMn0EfGHk4Xb5zVYoXdyilLW/K4sRlP4MHcPJ6vrCBbKuHC93+Kk6fOcO7szOwcrn96E5OTz9HY4MX5s2fx5muvwW6WcPPTT3H/zm00mIv4j3/2J2gKhaBVKnxYZ3IF1sxQ15YAOxWpSyurfBjRofTOH/wJXnvrbcwtLOBX12/gH//pFzxdunjuAt64dBGvnz0Le62Gj69cwZV/+jm8yOCPf/JDtHmdkEsijgM5DQazA2pNBtGg7j66i59few8VcwmHjx7G3OIy7I1d+Mu/+t/Qf/JtmAmAKyokMr/jA01D0mjDVqaK+4ubTCVtYU24Cx0uE3snUlZtvUEknL0FtUuuG7Pxmqq72YqDUawMWieiENioASuRHGYiSZgUhenog612NmbjsoYo7/q6eaGqYKfbOuh/1WuQzlust4VCDbNkzJYpwydLPAnvbpDg0BSR/kEUCF0zKlze91Lb6/deXYskjJ/qGsSaLKMqyUxHn1nZQqyk4ZhPxqGOVjQ7wTTlnfOi3jjSI/pExVTPkdQp97omUAgzhBZWlS0gy8EH4SJmiI4OC9q07f8hQbi4OUVRzy0NOa+Lih11PyTAmkex/Bxr4YfYzl1nQCBRXJKU0Wn+QtvJ1FJKPiCNKx+0xPDQnZZf2mPF9qVrpWnqSb/XdVcVUxGVMlH7bDAiiGQih/XVBPK5ClMm7U4TAkEXOjrb4HQbkE7JWFqOYf12BEGHGe+cOY6hzjBUtQiTgYx9OmGQ7dBqFCe0iZqWg41cWzUbQDTSijAh4o9CzoFyymvGEk/MOXdblmCsEsB6NfjZazAnfixxBBhookl7LN0/Mrk8C5lPlcrRfAVb2xSjSBMdCWkyIfQUMTRAdEALe1HQJKhUyLM2kgrAXZK2KHJYKmEsQlKdAMt86HUoLaGMktyI8EYJdx6mMDad5lxdu9+DBmMZJn0Pr0fwkbkR3UeSwYaayY/N7QRWN9PoHz6Bb337ewi2DSOTzSIcDiMajbKpFAHmmdlp3g+PHDuK1vYO+Hx+rK2Fce/ROLaiMSyUzEiYvKjavCiQi7FShLFWQa+5jFCjH4ONXnT6PXDYbcir5KxMEqkaT8PEWtBQqBqRKSrYiOewtJVHZDuGaLaMbGAAssUGj1yBrRRHJRNFi5rApdGj+JMffgeTD+7j4cNH+P4PfozBwyMwmw2w2UkiU8Xi2jz+33/4byimE/jGW29Cjazh0e0PYajEMdiTxfCRTjg8OThhhaqoMMk2VEsUwFGCw2mF1eFiABDLydjYLmBiZgvzK2UUijlUlCiGDzlx+uQx9La5YTNWYaEcSXL3rhlRKGuYWI4hmkijpf0QTKEa3B4nmwNVq0UYjGIyrHCOo57VTTFdFGNmKKCmkguzfr+ylEvs4S+aH71EM2e37gM89JdmbTO9BtFs9Y68WbYyO4AqFAMZ6MlC/22Fi5spxFogbSj9nv5eOLzrE+I6ytTd2AUm31uw12sa0fDn/xioi7VeMGQ4rooc0au1ErukV7UyFD3CSiXWnh4ow8yKGr1ven81nuKSizN9XnSWmy2voske4DPSnyqKbQ0GldvcXDtJUkkYMso12OztiEazePfvlrG9YcC5s9/E5bf+SEwc7Q42ryIAzvGcL2jmd98L/bFghtT4uaQJv3HjBsYfj6OjvQOh9hA3JqOxGFZWVnjQMDX+hLXhBKyOj5zgCezo6Cga/A2815Je2+lwstna1Q8/wqOnj4QZLdWFBiNsDieMNRluuwMNDjeMRhO2YzHMb4Qxs7aMpfVVFAfOwH+oD6aGBiTI7jGVRCG6jaalefiMMo47rRjuasWhni74mhoQNJngI6lKrYiKUoLLTRRuclPPwWySua6lCyipdSMsiVkuqkz3ThW1agVWyQCHgfY6IzSDATmioMc2MD43g7HEBuYRhOZqgr0hCKfHByMZg9UqyGWS2FpfZpZPU0sb7A3NKBkFEwBalFmgvHbhZNYBxeeViAm00wQiCQ/9fxXN2wkgk0WnpOBcdwgXjxxGb0sTamYTNwPjhSLLWJLRKBannvE18TW14OTJkxgYGOAJK+2f1EDe15ug3pD7wkvy4BPkfCHDmnB6f/Se9mrC93vZHfPEOsrZp3H0hd/2l3hinTFSP2drUr1+qSdHicaOqpSQTicwO3cft25dweTzh/D7zTgxGkRrRxrZbIZzwmmqSWkANhuxNBUBwp0OWGiP4PJRuBUd5CFYbwfTth/k+9NzZc0ESTUCxhQPN8kdPeD+QzS3HAPUwZ3yWzMonHYi4ikPRqs/6Hv6bT3/S4NwKiyotqiDcNIOT6SqeLAHhA+GvGjliLLPgnCVJ38ChHPRzMXeQUB4BQNtLTjUICLKJNbrCuUrX9QXQDi5teou11wA1mUc+kWs1RiEkwHc8gsgXMVAqAktLhNc7OgqDuFdEC4oyMJIbg8Ip6YEKljeWsX8zffx7M4dyEtLcBgk7kotFdLw2Btw9PAI+tpC8NocsEikR6pANpkAgwkVuw3JXB6T62E8XVjAViKBN//dn+G1119DLl/CBx9+jHff/UdMzczAabfh4vnz+MF3v42utmaMPxrDrRvX0eYG/uxP/giBllamv5ImKpsrsNkaFRtkoFYuV7CwtMwH4eTzabz5jZ9g5OxZhCMR/N9//bf45ZUP4XC6cezIEfz0Rz/Gd77xNozFEq68/z5uXbuKkLWKH33nHTQ5bez+SYwHLavBbHWgppmYBnX38X28d/09lEx5DB85jKWVNVj8nfj3f/GfMXzu21xIkEadOnhsJAINic+A8CYcDbm/chC+HMlxRNlXC8IF0H8RhJfgl2X0dYfQ3SDvgnBuGggH9P1B+F6gr58YFMukg/AJ1oRvIl4Cjvhk9L4MwgWMEuwNnQIn7rp6TNAXBeHbyLMx279+EL4efoit3HVInDNd0kH4rsESb/LEoNgDwkkbyfvIKx57dZp1Sjo9TbGUUCE7CdhgkpqRThUQCaextZngAtTjtSPQ7EZraxA2h4ZkXMLSYhypp3F0NbjxtZEh9IU2UVUKAHKoqS2CulCj6Ks4JHIHrxVgAElGHJBrHi7+KIdXIxAuEQgvo2YQbry0Lo2qFTI1GF7x2B+EW0RU0g4I1+PDNBOKJXJFLyCTIVNGAcL97gL6e1tgt1n4jNgB4UaRlkHTQ973dwoCaoQWIKmkea+D8PIOCN+IlHHnQQZjM2neH+0NTvgNCsx1EK5LLdhhmHLBZQtUo09o1PM1HD5+Fu9889twOFsRTyYRi8e5aCmWSmwKeffePe5vXbp0EcdHR9Hd3YVYLI47d2lKN4VPl5MI1+yQPAEUrE5uAho1BYFyHFbU4NcUeA0SjEYZikllEC5iPImxI4qedFFDRTOiWDMhq9lQqVIGuhlpbzsksxUuLQ9zJgw1l8Swp4a3z53Cd9+6jDvXrmH88RP85Cc/xdDhEQZzZiOZXxoQz8Tw3/7uv2Jm4gkGe3uQmH6Cai6CwU4vRo9o6OhsBORtoKDBKBthNdmhKRIqxQpMJBUzm0FhHtmqHRvbeUxMb2J1g/gEZRhNMfR2NOHo4UG0eg2Qa0UYdJdxSmaguMmZcAqRrTjsnka4+xzwNXhgNJPRJjE9BH1bJcYNg3A9K5sd1KlBZoKmUku13uzRG6UMxJnLvudLX6y/BgjniEBKhdApogTCKVa0DrL3gnDWhP9aILxe2ROdVfyeIxD13xMIV2uUN6xAqZX494oOwuk5L4NwmQcKZCpG2dSURa7AYjEx1ZTW3O7jZZr+Fy8l6xMvg35NBAgnxoKYkFssrdjcTOO9f1xHJuHE65e+izMXv4e21jYGzgTCyfCMPrv9QTjd8Rqz6wiE5/I53L17F+Pj4zxNp1goGhZQzCoZzBJzaG5ikvW5J0ZGGIQ3NjWhpa0Vfp+P/w0xPAh4bYTDuPrRx4glttHZ1Qm7z82DlbKiILkZR62iwAYDrFY7coUCNtJJLG6FsbS+hmTXCbi6uyF5fIgbrUCpCDWTQkdkHcik4YtvwmusobuzHT0DvRhsbEKooREWu4yaWuFrQTLCcrnIeeMyad/5xDXq2noZmtmKCjW2WT6jQqMpc6EMuaiipNawnkrjZiyM2Y11zFXz2HYfApxNsHobYXe6IJNGWS0jn0kiGlkDSUAFCG9B2eAQbDppGxr5ozPln6jYwliWrHrqTAyO4+SGahWBzQQq0Ri8mSgON3hwsrcHPQE/NJMJ6VIRiVKZHeXT8ThWZ6ewubmFjp4+nDhxAsePH+cMbZqy7hdJJ1bfb96YLZdPcdwjGdbR+yHn9ra2Nq4t92sO7CYYfPF75Kt+5ssgnBiUAi1T30v8SlhLreawtraEBw8/wPjjm0gk1tHd3YhjI0H4m6LI0llWyHOj3Go1s8kxsULJ14kAudEk6upaTQX3UQ/w+K2BcGImmFLQSL4k+dHk/jGaOaJs4PcgXGi7XpyEf1Ug3EAb/StAuKbWIO2ZhNMGk3hhEn4AEK7pIJzok79JEK7S8U5xKARvKliKLGP201/g+d27MK0uw2kw8KG5kI3DY2vC8cMj6GppYRBulYxQi2XudhKsz8oGVCUJ4UwO4zMzmF1aQvups7j0+mV21711+z6u37iB8EYY6WQK33zn63jrzdc4k/Lpk8fIphI41hPEt7/xNfj8fu48EyUqlkixky/RhyiKzO5wIBpLMAh/8HAMjR1D6D88jObWVvz8o2u4c+8eUyi7Ojrx9htvYqi7B+HZKTwee4RSJovTzT68ee40PDYTtEKRJ+61XA0mcj2XzTwJH5sYwy9v/hIFQxr9QwNY39iGydeJH/zkf8LI6z+A0+XSHRsJrdA6qzEI386ouL+whVQmw3EfBwLhXPXsPwmnWLAwTcI3BQg3Vz5/Es7xQzvNG30SzhPIz5m2vzAJp5xwAcK7GmQ465PwA4BwjijTizgymjswCNd15zr1BFLdgZ0LZMEmYLXJvpPw3y0QHs1d0+UlJWhyVrAMKF6HO7EinkdiSqfuNaCzCV51fu0HwqsWFeSbJoFiavwo5MuIx/JYWQ7zRKupqQENjR74/V52lo6vq1iaicIQyWK4owUXhnvQ2pSHVspB0/JQqhYmCVHn2GRQIBs0pI1RGDQrTLIdVskH2jspptBoICYHgXGdmcHeAxa+vrvg98Wf5suA8HJFRTxRQj5HBamEdEaBy5FFb08QdgsdqIDBaEC5WICJaNo7Jpy84nam4vuB8LKhCeENAuFpPNJBuK3BCZ+hClM9kUD/MVTaRzUjFM2IQs2BTK4EmD04cfIiy2wqVSsX4FT8UAFPkzQCNZ/cuM5ygeHhYZw4OYqhwSEGOgtzy7jx6W387OYEFosyLE0hFGweGAkISzU4C3FopSLMhRzMSokL7KxBJBzwBJyz50WppchWaFTgm5yoWj2QTdQosKFgdsNgMsKqpIDYCuRSFpe6vfj26+dx7uggrrz7LjOVvvOd76K3fwjlUhFWYw02P+nxi/i79/4adz+9ApfdCFcljMHOBlwYPYSBHjOMJg3x+Ao76Pu8PliMVpg0A2pVlX0QiApLjc+axYfIdh7PpiPYTsqw2chwK4/2oAd9PR3wWSqoltNATeGGN0xWKJoBi9sFrIa3kKtoaD7RgmBzE8zknl6hqYzQZNdUAmX1/Oxdd3RZIuBi3ZMoQPE6omEhrGZemoJzRfrlJ+H/mkE4h3rVwHsGrVfab+x2krIQq+3lz+kAFfaep+6A8JrOyCKyl0TNPxpw0CQ/gHA4iSvvJ6Aprfj2O3+MgWPnEAgEeBJKNYWIKatr5/lKvvBmuM2yE3slcb725OQkHj16hK2tLeGPYbEwECdgTYBqdX4RFGXWFAhwfBkNEyxWK9ON+/v64LDb2Tl6amqKZRsUsz0yegIt3R0wWSzIF0uIrkZQKZZg0cisysIxqhuZFJ4vL2BydhrzzX2whtpRc7oQt9hgoz2rXEJXfBNyLgvz6iKKkVVQvyPYEsRoqB2Hu7rREWqGg0CPUYZFlH58htDQg036DCbhuq3WkM4UEc2mkK+UUTVKKBdKyKYyMGkWZEplrCcyeJJNIFkuIeWyoRLsg+T0w2hzwWixica+UkAxl0ZyK8z7Ux2EV4wOrm2rcoaNAem1DaqFh1F1BCP2IaobhL8HnQvB7RTSa+swrM6j1aBhqK0ZnT43ZDLlpTa9wQgLDYZUFfn4NpLJFGSzjWUANAnv7e3ldAgC4fvKIn4LIDydjmNpeYkZTrR+aBJO7/FfGwivMP1FONNTG6Wq1FAs5BCLrWBi4hHGx99HNLYEpwsYOtKGQ71e2J1R3hOIyUXSF0oGqMtajUYDTCYDJFkAcPoy6z5eX3SX+D0I/6Kf1Jd73udPwtVX0NFpm6GOG3VndDo6S8IrKrujH3QSXgfhXIzVDQNow69+FoTHM2WMxbKYZTr6lwPhBGx1KQ6kOnWZNC2GFyfhUaajf/FJuEJUaALhuoNiCSUsbyxh6pN/xPSDB7CG1+A2GGAymzCT3ILf1ooTR0bRHmyGy2KFlU6OsgKLzcEZkRnSbtjsyNSAyeUlPJuewfPYFo4cP4Gh4SPIFUuYmJzE1OwM2lpacPjwMBp9bszPTHJHeHigD+eOD+LI0AAfWlVFZCBubG0jEtlEIpmC0+lGb18fXG43Zmdn8WBsDNcfPYPT7cVrly8jni1gY3MT6WwWw/0DHBGSTSTw9O5dFHJZHB3oxxudnRjo6ICdJm2lEpRiAVqBlAR2SATCJQVPpp7gyp0ryCGF3v5ebCdSkN0hvPmNP8DZb/4UXo9PULLJEZxBOE3CrdhO1wQIz6a/FAjX9tDRiRqq5zMITfhLINxUB+Ftgo7OZYhCTQEBUHd12fT29M6uTN3kXRD+8msQJX2Xjl6CT5bZHZ0m4XZN4QOditpXTsL3aNt3XoMbVvqko6ZCpUm4LOMZ54RvsjHbUb8+CSdvG6Kj1wdK9Wn7Hjo60bAFxfLfJgiP5T5iYy6KVNJkoqMLSrkEmx41SKuA5AJ1w7+6scRnN9t9QbiJMlepICPKqxWKojIQj0SiUCoKmpqCfB9SsUDGh+HpJOYer6JZyuPUcD+OdLTA57BBK2QgmWhCmYVKWeHscW/nRlfcUUG1qPLk3k7TcCoCyyVYKTWCPQ/pYCedJxVkTmjGNDR2p/7sYz8QLnNjoj4J1532JQ0KUYpVMPAulYiGKiOdKsFmyaK7KwAzFXCaxtMh0kgKEyk+1nebWjrYqvEk3Mm0eg6GoSxpuQQG4ZEy7j5I7ZmEu+CTNAbDwgtCQDYC4RQNWKrK2EpryBUq8Dd14fipi+jrH0SuQDFhKptJ+RsbeVJAk/BUKo3IZoT1rw1NjejpOcTmQ9GtNK5evYH//vFDLBUk2IIdyNm8XJSaDTIc1SLkWg1mchwmo0xNQ2ZP0UlFb30OJNtdnAVclY0oyzQ/l6GSIzJpbmUJtkoKtegy5HIOr/V48b2vXcLR3g788m9+hju3buPi+Qvo6OzmZobPbkLNZOHc8as3P8DU02to8Jlw6agZI0MdGOzyw+ewIplKY3FhBWarhM6ODhhrEswyAQYTaiq90yr332S7F7FUGTOL20hlTbBSrGUli9YmJ3q6QvCaCYQn+cyskXWmxU7qUmzlJKyEN7G8sY3Go50IdbbC6ZJRLKd4Akb+I1qNjJton6H7SWijIVOiB02hhSHFbhazmBy/WCfuoU8eONJMX/bcBPjXOwknOjzVRDQZVhRxH9kdVi64xXR9d/K+e1cfjEK6C8LFGSz0yzRdEzhOqTRhZSWOa1fKsBn78cPv/wU6BwbgIzdzSlzh+7zuwryrmd+7y9D9IUwLBfuBgOR6OIyp589Z00sTb7o3KQ2lubmZ9ebbUYqfWkI8kWB383KxhHKpzADwwsULaGltZRDy7Nkz9sMhE8XToyfR1tsNm83BmuhyhhqARpjpfqNoxTKB3jjuTozj1r17uOdpgaWlFarNgZTdBoeFjE2raEtswqFW4YhsIL0wi+hmhEwe0O/3YKirA6PDg+hubYXXboPHaoFESFwhiQHVr0ZUqJYrFLiGim0ksbQVwVYijoyR5tAy67irsKOgqIgWKjwYMDgcMLU2Q/MFmSFTM1MtJfZZKDmOUUtFI2zEG2hug6OhBRUD1Y0ySuYqKQfYvshMtxmZBQsVEjdrSG5QpVqN5uAyEEplkVpdg7YwjaCmYKAlgA6fC1a3G2aHAwaXGw0+Hzxkvqep/DnPrawjTdntFgtLA+g60BqgpsmrH7/5SThFlK2urrBHErEyCITT+vnXBsK5ac7NLwOI/ZKldbMdwdOnn2Li6UNsJ8bg9Uno7Pahs9sBv98G2Zhhhgw1wWh/JRkQGUTTrUi/ivmRyudeTavBrMsevyhk/D0I/6Kf1Jd73pcG4XRock445R9SJqsOwimirK4J/yJ0dALh9BARTzodnRYiTcINQhPOxEXShBMIj2cxm/rqQbiig/CVeBnjGxkcHISTH5csQLgGEAhfDC/g2Ud/j/nxMdg3I/AYDZANMp5vh9Hk7MDIkVNoCzTBSWYhRjLSUmG1OwAj2X5oMJPOymzFeiKBFaJaTY4jGk/B6fJAMplRrJSRSKUQCrUhk07xJ9Xkc6O39xBGjx/DUFcrvC6ihYvDjjbQlbV1zM7NY2FxiSljpO0ZOTnK14C04b+4fgtTM3OwWG0o1ei6VhBLJNDo9sHnccMiG2ColNHe1oozx49j2OGEk+I3tAokpQKlVIRcps6bGRrR0aUKJucmcfX+x0ircXQd6uYIHjhbMXr2El77/r9HU2NA0NCrRfGrhv+fvffskSxNr8TOtWEzIiMivanKzKqsLO+62vd0j+HQi2bIlZa7ywUk7goyEPRFgKBPwkL/QF+02IU+CBCkJSUREN0Me9jT3lRVlzdZLqsqvYsM764XzvNGZGZbdg9HHM5wopFdJqPyRty4932f85zznIOSGcNmNcTlvycQbnZB+LH9IHzfTPhnQHh3JvzrgnAy4TMDXRAu45U/PggnAOfXnX0g/GQXhI8ShAf7ZsL3gXBVYPGe+8cOwn/YZcJ7IFwVhpSOq1xjUhv7mPBPmFR+csH9IhDOIozO2GLGw7g5jrMEZF/VppnpywkQIUAIAuDJ9XXcufgQx4d0fOP8GRzIpZFhdni9jHhSA2I1VWFx3XQTgG/iacxDvVyH7wTIJ7LIJJkRHyBGprybC49QrACBqA+hVUJkNH9CIFyxnI1mCM+jiaCOarkD26zgwCSjefj9EKZhIPA8sDPPP38dEO6aQ1By9DKu3K/tytH72QKT/OVeKncXhGs2mg7AUZNW28ehufM4e+EVjI6NozA4LoCPayKhHRl6GqhR4loql7CxsYHtUkmAAJmU9ZUSPr5yA6/fXsJ6kIA9MI5aLIuQoFvXkKIsXQNM34fm83VoCJJ7bC1ln2SoqKRpU5ottpU6XBqHiqGngZjBmd8ASa8Gs76OqFnBsayP77zwDM7NTePSj17H5UuXcPr4ScwenoVHJq1ZRb3ji5PypSvvoFl9gNMnD+B3f2kEx2aGkLEdJKkm2irj9q1HMBMR5o7Mwq23hbXL9Weho0FlPwJKZJmV7hpY2Wxgp6IJU96qVzA6kMTM1CTycQ+hX4PB8QbmXRs2nJADEmlsFku4eW8B+kQO04cPIl9gY6MmrJuMGoUmQpFWck+gJFuBcN4L9DbYtVhhg7xnYtFtrKiL9BcgnDJ6zvSrOFII02Va+52Xf5IgXHVuxbVHb3Xn9BmFOoTlxRLe+qGHdOwYvvc7/xpTx2Y/YX5FEK7EWr0GwCcbAQTRSvavzCoJCthYoD9DqVQScieRTIrUPNvfL9dPo62+zxxuOvWvr63j8cKCSNdfffVVTE4dlPNCJvzu3bvoT6bw7PnzGDo4IapBNvg5ARGzOOairij+Umo08c6Vi3j9zR/h7UQBidFxROk+VBJxMVTTAxfjlW1o9RrSW+swdnbgUYXgeEi0a+iPmTh/dA7PnjqFicFBFOi1E7MFhAcEP5R0uy4er6xgaWUF28s7WK+Vsb5TxEbAESETmp2AnhxAZNpwzTiq8TTimSziY2Nw2ejimKKp1lXuD5rfRKdZQ3lrFb7rYGh0HKn8KDwB4Qba8QgmF5YwQtxnYzYUPyZZb3nOdYJwNUoU/6TVowAAIABJREFUGBpGS1W0NjaR3lrB4XQcZ6cPihw93d+PGBWKyRTSySRS8ThS3TGCxY0taXiQdVYxcGdkXv+nyYRvbq2KFJ1qCo58MjrtZxGEi8qo63ntOR421tex8Gge1669ibXVJ0hltzF7dAiTB7PIZDqwbHpHNNSYmOyFyvdIGo5iQt1tUHeJIzZfzE9Erf3twPEXIPxvP0d/l2f8eCCccVVkwrsz4dwUZCa8mxP+dUC4Sh1XIFzftc7nzBA7OjRLUyCcW0Kp7uAqmfCvC8I5NymznEriLQo8MWfrzoRTvmlY0pl8uuPgxt8RhPNecNDGAkH46/8XFq5fQ9/mGrK2msO8vbGEscxhnD/1PMYHB5GwbAHh1K3GEkp25BoWzHgcQTyJdhCi1engXnEZ12/eElC8vsOiPIl+OmP6ZHJKYopz9vRxnD1zGodnDiLflxb2SUnRDZn/Xl5exv0HD3Dr9h2sbWzh1KlT+O53v4vxyQNo1Bt49HAB9+49wI2bt7Cyvo0gUG7DjF8bzOcxOz2FE4dncPDAJPKZPgz6BvxmC2bkwKD7ptOBzlWe5zrQ0Ix83H88j7cu/wg1r4gDUwfQYEZ5egRzp57Bt37/X2FoeFSaE3tMOLCjx4QJv7ywjUq9/GMx4aF85l2DmV13dBbFytlZjNm6cnSC8ImuMdtwjwnfB8I/OcawZ8z2ZcegYdzjXWM2xYT3ZsIpR2fxriLH1Ew448b27oU904neMZQpULcdEAUCwD1Nx53uTHixDfRA+EgKiPVAuFx1aiac3W8u9EoN0gXhnH3+RyhH32n8YE+OrlGirEyTdC0tMtqoa0YmJRuN2XbVFJ9dcr8IhLc59yryfroM0xyRjTj1eTgdFzEri05Lg8/B3CiGJzfXcePDeVyYM/Gt58+jYFlIuZPY2SnCTuiI5TYR4xht4MOrZuA0DVxu6tjZ3JaZx5nhHKYmhlBIaYiFJVlXTVbFYUqB8DCN0K4gMr4uE868+i7jpinnDXHxkA4pmU8yzJRBGqhUW9DDGsbHBgTgsrC2TFO69SzUepJj6a3ujrBGiAwy4TSWIxPO3FzFhHsWmfAOPvwUE87UXXlv+0CaRAPCQq3l49FyHUFk4PwL38GzL3wL/bkChgcLwgiwqF9ZWxNjNo7DFAoFGRWi8oduySzmKLMsNyOsbZXwqGGgHs9DzwygamTgi1mVDptmfd0C2fWUQixhqAQGFr3MGO+lH1AtJRyUTlCuJOr8ynJC1GkhFbbRF9Tg1HaQbizj0EgBJ6cnsfXkHp4sPML506fw3IVnEbdtuPUaWu0AG5ubuHTpDdj6Er7zzdO4MFfEwfEcQreEpDWN1dUq3n//CWJ54PiJYyhvFZHQI0yMDSNmNpDO2HCcGtpcK8wkyo0A61seWo02gnaEkUICBydHkY11FAjXA2imBjfShb0Lk0OoNFq4cvMuti0bs3OHMDSaRBBVoBshUmnmtBsiq0SYkCaXYm7pqOzB9Wgwpst1wS9p6ktDijMcnyOz/poFpEyViKH6zzYTTlAVer7cO1RvcAaZTTyq28SXZ790v3fevua56kW4GjJ6yNLbl5lwET+y4euOYnm5jLde95Ewj+J3f/uPcOTMMaXiIdDTNGHChe3ejaP5JAjna+bnzOfy9/zs+W9FSstlLQjk+z03Z74/quMp71ZzspAa5srHH8tzmRZDibrjuVLX3L57Bxk7jhcuXMDk4RkZpeMSFTg+EnZMDGDF78MyUG638OalD/EXP/g+LiaHkZ04IMxvLWbLOInvNJErr8OvlDHYbuBopoCRfAHJ0MTTB1dR3FzG0bExvHbhORweHUdW12Vumw+ftZ5tYbleweU7d3D77jz8kgsj04d24GOeknLPR0C2eXgKsXQ/kM7Dtfuh2zEYySwCNqrIYOoxIbx4Xs2gjU69grLMhDvChKcFhCeFCfdiBqzAh061j1OHGXgwQ18MItkY8E0DHTMmz3UNE+n1DQTVCg74bTx/YAwvnzqB2bFh2ImEpBMxnpHGYKyX2dTno9Lq4NatW6KeJOvMGpJjPD9NEL6+sSwgnOs6G6gE4RyT4LX5RSkh/xBnwnWNa6IrtUGzQRXTQ9y4+T6KxfuIohaGJ1o4NJtHLq/BtMtyLQc+o5HJfnPQSzU5e2tsz5lXQHmXFdekPv/qj1+A8K9+rn6cZ34pCA+9jpRIiqxWUkyZS+1mVDM3k0wCiw2n4+F2xceV1Sqi+g4OT4yCTPhInMJJOm4qAzOupEHPHV3a3rrK+JafrOSTbKXSQZNSNhZRNHHjMUrVNq7tNPCw2tqVox8eSKHQdWylmzM3Eh5Fj+iOzi9uB20QyBAUEXzJUfnzQ0fisXi8Ds0rQhqzdXBnq4GiE2A6RXf0QYykDaSlfGKRRUlPz4076DYO2F00YJAJFzMnGrM5eLT0AFf/8v/Ao6sfY7BWQSFuCyP9qLKJfmMS5048jxl2azkxSodJmhZRQ2LoYhRHF+DQ5hwhXztQidrYLpdRbzSwUarAYdawZSGRTiCRiGN4eAAjIyq3Mx4zEDctmQ1lh8ymKYhIv9YkxuPmrVtYXd/E0aNH8a1vfwcHp6ZkrspoOGg0OmLAQVdyymc5pmfpOuJ0BGXB2t+nZKa+g4SrS2YnQ0U0Orx6jphu03084Hyo28LtB7fw7sdvwtXrIkevtjpoxwqYOXYKr/7ev8LBmUMqrk5m99V1VtYsbNYiXFnYQalewujwIE6N92Eibe65o3eT5ihBVUBpzx1dJcf1TC54jZGDigRrsrHDz3BNIspa4o4ecz2MDQ9gbjSJ4TjtVEiw8dwpkxkyVl1FF4zIkyI63C9Hp/vu5xzjSSfE/cVtrNWcrjHbOA7mNKTgKYOMiBnV3aufjGj3XuAxeg9l2CZtKpEay3O0EL7Oe0PHnYqP+0tF7LSBY5lQuaMThLPA7d478j4IwuXPkkyuPjMWpyG9EtTsmJoJ72ZCayEC3YYHA1c2HHFHpzHbsL/+s+OOzk+NALSXmpRoouPMY2XtY1QaPxA5eqR1EBCESwa2hkjcganm4LylKgC9oCWqhURczSmygFQbHRuSlJtzDlK5j5L57klEO2KARgBO939HALjBShIGPI9HSyL0OS4CtFsRnsy3cfWjJwLCX3nmAoy2A70+inK5hHg6hpEZB4mkDqdZxc6qhu31BuZbOkpbmzIKcubQKI4fmcTBkSTSZgluu4GYGcKgcU+Hn2sakc118vOzxb/YxKbrGdBLGBC7JhaGqm1EJVwYqnuFo0mW5iCdVI65XJEJFFRxzueFe2yY2mHkUtf0Ztcd3d4HwttoazlsFUO8f3EHtx43FXvcn0COwK17zrvbhgDwEDaqDRerxRB92QJe/OZvCAhnY7exsykmNjR92tzaRq1RF0MpMjpDw8Mis/zgow+FVbMsG0Z+ROTjVauATnIAYTyDpp1V6R7dsRa5ryJLZr4pUsi6LbXHyRw49xzFPGmGBp9FsaXB1gigyGqG6Of64nRg+w30RW0EHD0oLiCl+xhIxeFVt8Rp/fkLz+DlF17E4MAA+pNpGIYthefbb/0pbDzGd791ChP5uzKGAL+GWOwoVtdqePvdx7DyNo7MzWL18RNkbB0njs0hblYRT0TwvTo6gQvTTqPt6VhabaJariNhZzCYtTE40I9MzIUW0kyN9wvQiXSERkxAeLFcw60HT7DkGMgy9mwmh3Q/32cEw/QEBXPGkWMGvEfY2GWeMt9/q90U4Mb5/HgiJoVkT1b5SWCprpOoGyvau06/2JFZrZ6yD4hy5CcBwrkHiIV4d+5Z/VyhpqVw2e+OvsdMf74xWx1RpNzR9xuzuQHdfz9rzCZeIN15eapK2LQmCOWXTHAJ09nbMXp07xdEl31BpRiyuWYwTE6Nr4UBATMN+gxx4gbGsLXZxNt/4yBwxvDt134Pp559QRhpaQ7YzFHmOqi8ANTjUzPhcu+rv5PndWUQvZzpHpjvmVvy/UU248dcMWBLxxLYKRZlPIPGikePHcPYxDhCXcPi8hJu3LqFlG7ipQvPYWzmoNRHJr0XXB+mxtQTVXPSoXyn08K7Vy/jL//6B7iTHEWWWdzZHFqGDq/dhNeuwy4uI2PqmO1L4uWZozgyNQNnp4GLl/8Gy6sLmOov4IXTp3FodBx9ouRQ9XCH2d+GjoXiNt748ANc/PgKpgoHceTsGWQHC7hR3Maj7W3UDBPlZD9imRyivgE4GpWLBPMpwGjL9RHQO4GsOfd/t45WrYTq5ioiz0F+YBiJ/iGEJlMJbPF5SISeGEOmm9tApwXNoYO7Cz2RgB+LoRXPwogn0dItWBvriBoNzBohvnF4Gq+ePYXDI4PKj4nxkJRFdwN5WcPzwTxyzvHTp4KsMwH4iRMnfqoRZSuri1hcfCrrOpunZOZpGtdr+HzeJf+TBOE9g7WvCsLkeu9Fnsk+qsZwWHP6gYvt4iYeP7yNe/dvY3PrHvrzAfKFBAaHG+D0pmW1YdhVaBqbcapR0ps9FEa815Tb63LLvSb+LF9gyvpFr/3vBYSHXXd0MWbjPpHDUPYX7uhaFDLltOfrsCcvEigtHW0ZOJSneH6Im0UPH6+UgUYJhyfHcHQ8g+GYDpOxF/sZC2EiFfDo/XgFvbqRYXtlmWRZ9yZKqk0PV7Zre0z4xCgO5RlR1h181Th/p16yGFLIDC2/x46icjbmz1LLMDFbD+hQImhIC2Bxx8UNRpS1vE/MhGf4L3vzTrubHY+kmgvs4xq+DtPXZUPw9DbmH93GjR/8MR5c+RgTnSaGU0k4TgdPmyXE3CGcOfYc5g5PSVuAIDwZY7SEJo0BAeHsKpsxAeEaZyoTGjq+LxLxThDBi0IBVWbMRCbTh1w+i2SKklcaM7VhE7z73Y3atNBud7C6ti6zV5yx8sMIc0eP4tz5CzLT43UcpJo+STZ4ng+n4wt77vsBUrE4TDIW7KjxLLMgCFwYbm/OzkUUuALCfYcLCotuHVW3ias3P8ZbF9+AlnBw6swplKoNVPUMpudO4JXf+yMcPnpMgfBAzYTzR5f1GDYrBOHbKDVKGBkexGmJKLMVCA84y8sCSFesU/exq26Qa6g3r80/cCnhg9cIUzp1rIUaFjfquL9WFunW2FABR0aSGEmpmXDK0Xqu+pIDz068VA/dRe4TM+H8fq8IU8cgWFBM+AZWqg4GDAOHpyZwgMZsYUdmSumoustSq2A0pdT41Ey4alMpJTK/7/tKzhbohkSUPVjaFHf0s4MWpieGMBwHbG7GXHXZRpfiQLFyvQdBuKpS6aDaPYfyfZVrywIgNOLdiLIW7i93I8qw/bMJwrm8JJvouPNYXbuCauP7AsJDOAj0loBnieKIUiKf5bwzm2YEBV7Qgan7yPYlpPDg3/cKR35/fzHZy/Dl952QM78sPDle0xaDFEZrMGaDYITsoKGl5Z6r13w8vOvh0ofLOD0d4dzRE6hvFFFdTsk8ZGG4gLlzMfRlLVSLG1i8X8eThxtoZsdkBpyF4+xoCrPTwzh5ZBAHhkJ0GmXEDAeGmUDQ7MAwMmA6GQHAlz0+C3L2CmcW/BLD1m3OinA1ZINSNSJU0y7oOmmr4mD/HKgqtFWxKm2MrnGBru9nwv0uE95GM8pip6zhvY+KuLPYETdvOxtDzooJE77HrlJabcMNdJSqHfjGIE6cOofnv/GrGB47jEcPH2Fr8aE6JhvJvo+dcknikDzfR19fn0hj79y9g9W1NZl5DAtDCEwbDauAlp2FaybRtPpgkK2yYwgIRNnARQwtxET6ORo4sr5wNXB1teeofSkQJ+VE3ERCd9Fpt2BoPqymg8ijc3MH/YYnsWtWbQVo12F4bUStMvpSSZw6fgzH546ikKMi6RAK+QGRz7/1oz+B7s3jtZeP4ODgffhODXrUghU/gY3NNj74aBl+UsfU9EGsLDxCPmnh3OlTSJgVWJaDMGiKa7Npp+D6BpbWWiiXqkjH88hnTOSyKfTZXEs6pBQlb9ihbVA8jSA+hK1SFQsrm/jw0Q6YRHz+2RnMHsvBsNi4biKkcIgmVaA0nWtX1GVxHbTpISImY0mk+5IC0Ai89gB4D8yqJusXgfAvAuPSLBVPhL87CGdTXymrVF64gGsB4Wpc7uuA8LZZR0gQzj0z6khzRtzRA0/urc9ElIlScFc20r1194D+T0I1EHD0xohgawlZ35TruAvLprs2WetxlEsO3nvLRa2Uwfkz38GZ516VBhY/t0RcKR32KqzPgvC/bc3ZryjqKWYCK0Kn00ar3pAo1+2tLVz+6CJWVlaEPDg4M41EJi0GrguLT5CMdLx4/lkMHhgX93+bpmb0GAojWGwGiXKng41WHR/evIofvvUmHsZGkCkMIZ7OoO75aNcr8Bkl2ynh8MQYzk+M4vmpOUwMDmPt4RLeu/w6diobmM4P4vzcUUwODCLBRgUd9WMJhDEqRTzcePoUP3j3LVy+chWnD53FN3/tV3Dg0Awurizj0oOHWO10UGTueCYHP5WHGyUlYcLQktDMlkT90THbMm1pXKJTQataQqO4Ad13kSsMIZYZQGT3wY7FoXtNaM0qvFYd8coKdKcFQwwjI5ipNDqWjUZyAOl8AZ1YGubWJsJGHUeMCC8fOohXTp/A3PAgNKoG9oFwEmk6O61UvfqhyNEvXrwodeOxY8cEiP80c8JXVxfFmI0gnNnls7Ozu4ZxX3TN/aRA+NcF4FJCfg4Il30xcNBxWni0MI/LF9/E06cPEE82MH04K1GmuXwFpsURkTp0qwZdjyMIPm1W+XnNwL2zYCnHo6/8YKM92I0c/Mr/7Gs9USLKdt3RFQinO/roGN3R/xFHlIXhZ43ZhAknC8Ainftit6vpugHulH1cXa0qED4xijkB4SLs7OaEdwWfwhL0or66ZlOcL98XUaaKM4IlQ7FTAMoNF9d3Gni0jwmfycdRULpeFRQmTDiBocooVUBcydEJxL2eMRuPFznq9UeE6SykFAi/uVbFZtPdBeEjaRMZTcnjBQztBpnKBKDKTaVkhyDcI9AhKG/h5r1ruPn6H+PJ9Ws45LsYzaZlM3laL0LvDGNu5hyOH5mVLF3T0BC3lUmPNDYoAzIMhIZixKWI0QnuNESUnXDBtS2RPME2xIzBjDG2iAZkBMHMYlVzmC5ng9id5TzV5rYYodRqdZFgMsphaGRUOoZe20G67LOSVdI3slsik2UgMOc6u1muXZBG5OAHKhNUp7kVu3i+IwyfJ/0bA62wjQ8vv48fvv1XiGdDPP/CcygXqyiGSUwePoZX/pP/HLPHTygm1mspA5IwQsWIY6sS4erDHZSa2xgZHsDpiQwmuyDcZtgtNyXO3AqL2+sX7TVy2MDpTT+rK465nZ4UyB6Z8NDA4kZN3NFjvo/RoQHMEoQnDZk1tdmk0TkXTDarNzZBIKzk6OQCP/cYUQCqL2m6tNAEHi6tq5xwQ8fs1CQO5g2RntpkHSTfnq+Tr4lydPWKGX/Ue9BoqvfulLM02VlPmHC+jxvbLu4trqHYjvDMSALT48MYSWqI+R2VySxdUnUMpgUpHN5lwsV11+g2MnrfVOeQ1xClcGS9Li41cG9pE/XIxrRd/bkA4fX6X4vJVEggrrUQCAgnOMyg0/FQrjgoVytSkBq2jr6UhqFCUpQmPcaGhkTC1uzGEPVMphQ4FG2PxvuP85Wu6ht1u9MBZ4hDS3K/CVybdR+3biXxwfslaQSND4xi68kGNp62Uab3w/RBHD83jv58GvXSOlYfr2PpyTKmzwxgdHAIbrMFtLcxmIvhxXMzOH7Ygu82YEQVue6pionH0wg1FqWf6CR+ZsP8PBCuom+V0U/v/e5ntfYX0Oo67RbkPaawq7YgI83YID6f7I1iK2S12CdHJwhvi2y+BYJw4L2PtvdAeH9cmHCCXjlu92h+ZKPZ9lGpuzh45CW89q3vYmhiDsvrFXx86TKGdAcDgwMYGR0VkF2pVrG9U5TIMkpfGY20trEuhjh8b1XdBHfBGhJy7XdCA03YMGIx5dlhJuDrNlp6Ei0jJVgoTwUJ88ojMknMa1XjVHrQhhm5yFgR0n5FZjvZ4kK1Lu23QjqOoWwSfckYEmELQbsJuB0YgQPL1FHI90seM0HEzOETmD44BN9r48alP0HUvofnn5nGVGEdnst5fwdaahpbpRY+ur6Muh+TKKmdtTXkkiZOHZ9DLtGCbTqIgiaCkI2aJPzAwta2J7nMumUjkzKQ7UsibdFfQDYEcZ53I0paE2hoeexUm1gvNfD/vrWISm0Hv/zr5/DSa1PwwjoixqN11xuCcO4lMuLkE4AG6HQoveSxdaTTKYnTYYNkD4jzH+8Vlb3oq09fn/94QPh+IN49Lz+h+XmfqiDDRwwZSTkIfc5uc1yAhhYRTKuARsPD5Ut1bK0DYyNHcP7Cv5AagrLkHghXd/3nM+H7iLnPFulcBPY11XogvO7WUNouYn1lFY3tEna2i1hceCweN4WBAobGx2CmEmg5HZTqVeRjKbz87AsYm52GRfKADD0jw6SJzveio9lxsFjaxgc3rogx21J8ALlUP+hJ3d6uor5DFrmJ45NZPHvuDJ49eQTTA+NSI119/xo+vPYjOGETpw/P4pmTJzGUy8H0AyEvGP0axRPYLldw+d49fHjtOp4uLeGZ8y/gN3/rt8UM94P5efzNlY/xiE3AQgFWJgc3k4cXJeB7HCFKIDQ68FhPaYa4zkt2fauKTmUHrZ11WFGIgaERJDIFBEZKlJQDladobSyiVtxAvrWJPhNIU4Rix9HWbWx5BjbTY+gfnUCQG0dQ3oHXrOOw5uPl6QP4xumTODo2LJJ4AeFiAMpBJgXCudK2XV9AOB3tCXippiTo/WmCcMrRSSwRhJMB5+vpGQb+LIBweiVwzbMiYHt7DR9//Cbe+/D/QbW+icNzcRw7PohcLoZkqgldZ7RhBwBJKxuhmKZ+9Ye1j7T6Kv/qFyD8q5ylH/85XypHDwJn34rfZUJ4S3KehzMmEXNRVXfYcTzMV0NcX6/vytHnxvswZHOeJIJOyWZ3M5WZ3G5OuIB6lildEN4DCFzICHr9SD2Xx9ipdXCz3MRCtb0rRycIzwsIZzHmCwCW/qtI0RW/rqOj5OgCwnUlr6H0w2/DtJSRSJtsRqSDxmzzmw0Uu+7oR8YHduXowroKJu0xr2puii+ekkUjZCyEAjKtoIGb89dw5c//NyzfuY2jWoiJfFaY8IXKNvxaHgfGjuHk8TkMDOTFKds0eT5NJQmmiydNTgSMWwLOQ5eyWYJxHVEiAT0WEyCuJ201Y2hQ9hmIVI31Lhlxn46IdMjsgoV6oykAnNt3LpcXBqLHSHEWLL7TQeRF4tTMQp1nS9cMeC2yaD0QznNNNtxD6FEmxRfcQSgg3BUJO4E4AU3Da+CDi+/ijXe+j8yAiVe+8TJKmyUst3SMTR/Ba//8v8KRk6fkfVkEnmzQREBVt7BdA649qmCnWRQQfmo8jYmUKUuOSZa6C1l3xwOk1FXglVdBDyDz9fVAuM4CWdo9OtYjDUubLTzYqHRBeAGzw3EMxQ1Y7BxTeilNIHL/yoBQXTvqMw9putQF+p88BidzFBNOOfqDJSVHzxkGZqfGcKBfQypyYYtZFx0rlYz3i0B4sNtMoL5DFV4cA2TTiF+3Sj7mn64LCD+VNzA9MYrhlI6Y01SmUbzXDF4jvSaUggU9OTrvFX5P7hy5AZW6g6ytB1MaYRdX25hf2kA9tHHAKP18gPDa693GHSV/ZMJZq5lw3RjqjTZW1ypY39iQMY6+/hRGh5KYGMsIY8oCsRfL0pOFynVHw68eMCSj1ZWKyhy+3s3Glhxkxo9wMzVgGtR2aGg1PTx4kMSHH2zC2WggpsXQKrbgNEN0PBd9uX4MjGbRl0khHYsQOR3Uyjs4/coEThw5hma1gSe3b8Btl/HsqWmcnEvDtrj2lmW+kc25eCLFiuxrg/Be81E6+PtAuHI77zZXZWZe7gxhnbo0d/c+5R+5LrFpwbgeurzz9SQFDHPNMj8Bwr1dEN7W+lGqAO9+uIW7Sx14kSZMeL/J8Z8uCJfDafCjGOpNfp5xvPbdf4oz55/DwlIJd+4voVap4rW5SeQLeRQGBmBZJtodB81WE7ppiCcGwWetUUOpVBZAXnFcuEGIik+TJaDpBmgQoLBAjSLstAO0fMCJZYHMEEw7Lsohf7expj5bftlhG6bXQjLqIN5ch9usIWtHGI/HkE0lMJLvx8hAP/LZPvRZQEzXELd01agTc6UI9VodW9s78LQkRkfiSCYMbK+8hXi0hNPHGC9UFfYsilwEyWGUGx1ce7CKjZKBfG4ATq2GXFzH7MwUhvo8JGJsupKN9mT8Iggt1GqGmGF5mo90XEcqEUPS8ETZQFo7MlJougYqjRCrdQPFchPlZoAfflTC8upT/OpvnsOv/fYJ+GEdMDdgMaOWo0KMx+P6HtBLQM34cp+o1WpyzxCEp9NJ2QPJDPcaq3u/dgMudtUTPRXF3q+fLoV+/pjwfcqAbmtWpQPs//te34PO81/94ZOsMHzYUQ4ITfiuAc9tqREKO0I8WUAQ6nhw38PikwYCP47z5/5LkSJTkp5MqMg/mQzrjex9So7+VUE4C60eCF8truD+nbu4e+s2Kqubou6j67dI8TnGl06ijQCVWhWeDhwencQvf/M7mDl1TAxm2UzqqfVlXdINNGnktryI965/jFvzd/E0kUPWTiNouKg9WkVlc11Y5OdPHcCr33gRLz57BqO5EWytb+Bv/uotXL3+DhIpE8+fO4dnzpxGf18amh+g3elIfeVQabe5hYcrayjXmwL8Z0+exquvfAPDQ8P48MYtvEEQXiriaTIGO5eHlxtUIJwzvmEMnu7BCVypSwWEs44hCK/uwClvIaEDg8MjsJP96ERUBYUoPLkIp7iCsFPHjNXBSH8auYSFtmag2InwsOxgwRpCbuwgMDSFsFW+BadoAAAgAElEQVSH02xgJnLx0tQkXj1zUmLKjFhc1tPPgHCmP7TaYoBHIN6LKmMj5qfpjr65tYanT5/ITDjJJTq285r8svzyfyhMuATHdUdLrFAXI7Z33/szXLn5Z4gnQlx4gU2FHGLxEKbJBmu39qZqhrsC3TX3ZlH23fCf32j/2jnhv2DCv/oi+mM888uN2YjGdh97M+Gy5Av7sLf5kUW6XQpweam0D4RnMGjpAjA5qbfb0d4nR+ffqhJljwlnsdFNCxXg3BOn1V0fVzbruL9TRz7wMDs6jJl8EgUWY+K0Fijjm64cnfPg8pM1pwuWFNeujkUw5XalkOTKlRx9te7j9loLW10mnCCcgIYz4b155f3KjB4Id2BI/IvBeTEdaPtNAeHv/8m/xcb9eZyOW5gaLKDjtPGwtIXGdhqDuSmcPHkUUwcnBVRRtsqCVLr6lDVROsXFVzeV8cJeQBV85nGygWAa8KgmJkC2NVhselj8d5T9scjnzJguDQ1GZogrsAQNG9BNCwGl7R01i22bFmIlB6FLObsPjTPuFPbrJvx2p2v+wBOnQHhIZ29XzSpFmppfUiCcDDkT10Ls1Iq4cu0SPrryFvLDCbzwwvMorW/hYdnD8IFD+OYf/jc4dvasKBRiZAy7yocaDBQbwPVHNew0dzAyXMCpsTTGkiosyeCxu/PjnydH/yQI50fS48q6UnEYWI+A5e2OgHA7CDA2WMDsYAyDMU0EO5SEyxhD1xxwb4xBFT10PiZAFolid25KsX97x3jqhni4VMJ6wxVjtsMHR3AgC6QizoTz3+0dg4C3dy9Ql9F7UI7WW2R7IVlsaLldF4W7VUaUbQsIPz8cx9RYHnkbajasZ+TGa4mGf5+435Qxm8gsPy1H774PviY2LS5vuMKENxDDaLj5cwHCG1VGlKn56IBz4V0Q3mjoAsJX1ipYWVuH63oYGM7hwEQak2NpAeEqdkw1zb4MhEfmPmlYT88gJim6MOxskJkG73EaJ3pYX8/i+rUdLF0tw2sG6LMyyBfSAl6XNzZQq7eFdTpzYgYHRlPwnBqOPJPG8dkTqJZquPXBFSw/fYgDI/04e3wAgwMZJOwW3E5NmmgslCj74r39ZY9PM40yBsv1hzXsJ5jwPWXF7iwaWf+Qsl3lv6CaE10QblnwghBbW9vChvalM0imU+ItYqG9jwl3d0G4Y+SxU47w3kdbuLPYhh9psLIxZBnBQlAo7BlZNK7GzAUOEEvm8Rvf+yOMjk/hr390GVulDk4eO4ZXpgZgx1UOsTIXVa7BVB/15vyZ9U0n5q2tLTHI4WdUDUzUnRAt1xejzGang51qFU+2q9isNFDTkoiyw9DjKWyJjwlnKrmnqLg73unJoAnDqcPuVJCsLgm4niqk8PLsFIZyWQzm+5HrSyHVjUiKMTvcNmVvCPwAURCIg/STpVXcfLiGducpUikd+cQiJnJtHDvEhnFbJO+UObupPjRcF/PLq1hYMpCIpWF4HjImMDE6hIm8hr6kasZFlD2BM6X0LeFseAuNsIakzUaAgQRHKrrtlMjMotYEltYquL3cRLHUQCeI4b2rHhaePME3vn0Yv/1PjmFwJIVktqTyyDm6ZFDRxe6wkpwrQztNQDj/zIYwmXAWzpRq7wffvWu1p8D4x8mE99YS1fTafeyC8E8B8a+ZqR7oHYQ0j/QL0CIbTsuQxlWjWYNhe8jmB5FKZ1DcsfDo4TaWl4o4ffy/w4ULFwSMEYTL/SRTir159E+uM18FhHe1/rsg/MnaY1x8/wPcvzMPs+0hn+3HcGFQjBQZLVhu1vB4YxV37t+Dq4V47sQZ/N5/9Ds4fuEcEqm0EBVU9DGpgSA8Mgy0HAdX7s3jnWuX8HR1BQuJFPq1BFrbNVSuPkJpbQXxwMGhyT48//wFvPjyMzhy6BiazTZ++IO3ce/2ReSySZw7exoz01OIwgBupy17BWXxDSdApVqDE+rIFwYxNDyCsWNHMDN+ADHDxs279/DuzeuYX1/FTbiIFwYQDI/IbDdHk4zQRsuI0KHaMNQlXk1AeLOMTrUEr1pEyoiECdesFOqOjshpYezOD2SdGeRry5sYSMdhRS7KXoT1po+bW23cwRCyowcQDh+SEcJ2s4GpsIMXD4zjtbOncXxiFOYXgHAqYEvVOu7duyfGbAcOHBDWeWxs7KcKwhlR9uTJYwHhvZnwnxUQLqriIJD9xym3cfvOFVz6+PvY2PkQY+MZnLmQwugoG2pthGFTKSKowXW53wUyTfhp7wW16X7+Hm+JJ81Xf/yCCf/q5+rHeeaXgnDPb++u9GQxxISIC0HXPIW/p0kI/77tepgvB7jWNWY7NDGKI6NZDNmGzITHemZPPWM2MrtiWKOgJY1HDG68Uuxx9ous7ieZ8GKtjRuUo1da6PcczI6NYCaXRoFeZqT8NMpK1WkgC06GT4LvCRBlHpwZrXvGbHCbYjAm8TE0OIh0LJUc3KY7esvDwYSP2bECKEfvi2hSwucScPZYQ+E7hWGqBj7ioY0EzbUMDa2gjut3LuPd//Bvsb3wEOfTCcwODwkIv19ax/aKjXR8FGfPncLc3GGQoaV4lYUIzy/ZbonyMCwpXoTR58bWmwujczxVCJYB14hgxSzocROaKFNY8XK2TLUkpNFBubxhiOFGD7wSiLOwIyshZjhUI7Q1uG0XbseB5nIG3ICpm4g8zoR1HRZ1Sq7I4AYwHQO6uA45Imn0AweuR9mSgXqrg+WNp5i/dxsPFm4iP2Tj3NkzKC1v4c52C4XxKXz7P/1vcfzceWF0I68NQ7dkvrRuxrFdAW4slLHT3MLwcAEnx/owmbZAgWfMoxRHydHJOvWMcYSlljnAPSZcHALE0IzgwJOIICoX1kMLy1s1PCQI932MDQ3g8FACwwk+PxC2XaMcXcyV1HXDh0jFxZ+HTR8l8xYBXvcYfDbj3QLDwpOWjkfL61irKxA+y5nwvIFE0JL7Is45UbJmmg5PpyFV917YB8KVHF0chrpMeCQbfkDDGcPEfCnAg5VNFB3gTMHE9MQwhuMaLK8lrqZkwmnuJq779Bzoxs+w+ObYBvPtxYFdzOz4i4rlcnmO7RScSMeVtQ4erhbR1OIY/zmZCW9U31IgHJ8E4c2WgY7jY3OrhbXNTTElGhkdxOiwieFBQ+TolC7vnwn/Ijm6bnXbftK5U+sRfyUIpCMwXaDJFFKOS/OhjgMsLq5j4UOV2DdRmML4IUuidq7TZfdmEalkBr/+Sy/i6BEbtdoy8gf7cGDsMBrlDhaur+De7Tsw/ACHD+Qwe/ggclkdrt8UEC53hadkbz8+CKdyo/sDZGyCzH5vNEc1QzXOeMn7pcRftabEcMiOwQ0CrC6viCS9P5dHNpsTRZUC4UmJsuI1qOToTbgWQTjw7gebuLvsdGfC4+ij6ofOv10QzmP4URxtdpqMFF7+9u+jMDCKv/j+B3DDGH71u9/FM3lTmhh0MQ5kxlE1LZvtlmpWcj8Td26qeTykAjVK1Q5MdALA9UN4YYBGsynSx0fbZSysbeFRqYm1loaGZuLJyDRCjaZ+VJ4kpJHJ/+hWzCI66VQx1FrD6GA/np07iF8/Po6h/jRS6bRKaAzJeKjGG1VIMgbA/dC00Ok4WF7bwl+8cw0ff/x/w7I6eP5MhPNHCpibGkTOUO64bMB2MkArdPCouIj5e3Ho4P7EeEQfhWwfpgYs5DMW4hZnEem8zWOSAcvBQwflaFOc3i3DQFzjXmeK0WmALEoNYGGpiCv3qijXO9Bi/bh81cLDhQc4fDyJX/mtg7jw3FHkRipw3JoAcZqOylyrGJyq+4DjGK1WQz5Dyll7EXafzAnfu1h/AcK7+7vQzZ9u8H0KnH9NEB6ZjjQjdWcYURBDq6Zja2MbO6UtREYDQ2MDGB4ZQahl8fDBKq5evYNjM/8Gr7zyikjSFQhXrjs/SRB+6er7uPLRRTQqNRwaHpfRm4FsDplMBsurK3i8uozLd27grXffRd3r4NVnX8I//4//AOdeeh7Jvj7oto3AUwkNwoQbhtSr7928JhFlW+USbqQs5IMYGitF1N+7jer6CtKhh8nxNKYOTeHouaM489yLSCRT+NGPPsTGnesY7c9i9tgsMvmssPANxrMyG5z1lKvBtmwM5IcxPnYAA0ND6JudRFqzYHghVp+u4K0rl/D+reu4oXlIDQ9BmxhDlMhKQ9EKY6gzhpbJPZEBo1u3mg2C8B241W1kTFMAPht+xbqLqFnD2ft/joP9McxNTeB0P+A3qthZW0ZVj2OjA9wqh7hjHUB2fArh6Jw0LZrNJg64TbxwUIHwUxNjsDjfv48JpzKQawQ/3+1SRQD4wsKCGKCRdaYT+U/THb1U3hYmnI1TytBnZmZ+Zphw1um98Zwnt57i+o2P8GDhHaT6lzA7N4Lx6RoyGa7PLfFcsvQULCONwLHhhh0E9j6T1U8A7/1M+B4gt/Q9guergMZfgPCvcpZ+/Od8KQi/u7XTtYESWKu4xC67TNZDpn67ZmUsqFabwFPKmTt1jA3mMTmYQb9FRiRE5LaUZFyAt5LzKQdrghsFPAigejmhnBsTySZzdXXKsQ3Jl35ad7HZ9tAXBpgo5DCaSaHfVEWg5zFmqDs9S/DdvSClX0TDFwFf6nh0mY46ra78W0dHj8MPNWy0XKyU26i7EUbtEOP5PgwkTaRkplOTBbbHvHI2WIAX6K6uiRQ9plvoz8ShRS3cuXMFF//k32Pt4TxOZ2I4Oj4gN9FCcRlLTykxKuDc+Wdw6uTJLoZkbnCf8rrrGrSFzIg0lIwv3lbOtBJ9wyLNMoQJR9KGxcIyaSPQA4S+J5nrOjMhfV8mlwmghanizyX41rvgmodiHjvnNNsOA87RrrcUI+uoGSpDM2BQ0r5rsMRCj54AAXSPjt4azLCBMGwj5AxTEIrcu9xsY/7JPB4+uINSeQlDgyaOzc1h6+kWbm62kZ+Yxrf+9X+P2dNnUGx04PsdYUqUHD0tcTkP1+todmrI9ffh0EAKQwkDMS2EJYY2NIwg79y9hng10ZpdXHEpBydAVo0e5VweIk6FgDBmOraCJLbKdaxWOrBCH/lsGhP9MeRjkbBUBt3eydrwGuyappFZFtl8jwnvyk6lOcXzHEUiIXXoAKzpWOvoWC2WUWyF4rI6OljAaJ+JFJqw9AgxOg3TzDikkzK73XsNqS50QaAxJ5SfH8t5db1F/FzpUG9aeFyPsLi5g1pkYjoeYmQgh7xtwGJEiU7vA+Wkzs+ckUmqlaaaXmQ1OUbBjZwP9T56tokBQoMRLzrulwIsblfR0WOY0n42mPBIp3SL60+K2n3lkN41ZlujMVv9DRXpQRAOR6lEIh0dh0ZjQK3uo1iuiLyYIyO5rIEMXee7KQfSEGPeqqwJyqhSuaOrzE4188xf1fqpcrr5OapIJmHCGSdDx3S6HYc+wiCGWtXBk6shvKaPmbFDmJg2kUgmhGW8enkJlhXHr/3Sy5g9kkSx+BhJzkdnB+G2Q2yv1HHvzjzWl9aQjek4efwIJkczMLSWGn0IWjB8RnuxgUXJt8rZVvJRUq4EzmrEREp68T7gvW8J20MmSzmeC6oGxPHb76pj6MbfHYmh22l3HEjF6xC8GV0QHmJleQWNZktGYvJ5JQ039A700IQeGpJAwHDfiJJMcxDbJR/vfrSGBysdUSzZfUmkTE+aaqpBpfamIErA8XV0PAMHjzyPVCqHN965irZj4LVvvIJvzAxiZGxcZPD8DGTekdnlfkeNEvC+EsBrwmSGbzdijb4J0tkTdp+RnC4a7TbW6h08XF7DpftP8fGDRUnV2Jo5jdBIi9dDR0sJ8CS4j7e3oTdLSDtlnIq7ODZzEK+dmsNzsyOwmRVuWWKwF3oubEt9BrxbBdhomhTGVDFtFsv4k7eu4C//7H9BubSG3/pWAb/26hxmD/Qjo1WFReaokJuw0YkCrFZKuD7vodFwMNCXBctr2vEfmcxgfLgPtsGMc0rYDZGM61oGbFU2UZN10NQ1cuQqMYBjM0hLdNvC0pYolTpehL7CGK7f1TF/7x4SGR8vvDqMF18+jfxoEZrhQpOGSVKuc4ONbDTleFGU7LrE83NQKRd8vyp2q/fYA+FhwDgeZuCqmWOeD7n/QMdg+ivsReCp65SNUt74Kpta/aeYJEuPw+TewJlbukB3v2Lok/1W/kzFmMbXzPtCvf/uJqzu611jNrV67j52835VrBg/f7U2KAVNy6A7eoAg9BBEbTFk86IOlDs6PQW4FnUHPcTXRtUsnzgnnwHhPYDefVb09QyYIpPjbm1onQFEgYVGFVhf3cLW9joCtDA2OYrRcQK0ATx+vIGLF6/i0MT/gFdffQ0z04eQTmVl1EQSb3a7KPuBQM+K94sLVrWkqtgTkgOddht/88O/xIM788im0jh/9ARy2X6Ejoel5RVxRF/e2sS9pae4deeONJlffOYC/sU//QNcePE5JFIpmQknqSPeE/z5pol6u423r3yM969eRrlWw2O/gYRvorFdwc61B6gwojBm49jhSYyNjyI3mMXsiZMCpt9850Ms37uBof4MZmamJeKQzTEy7Nl8Hqn+LOx4SowTB/MDyPb1I5lMwWG2exCBwnKay/3wvbfx/bffwEPNRWpoGNaBAwgL49CtOCIjg5rOURcXThCDzXqNDbRmEc3qDpqlLVi6jaHBQTEhrhWL8KtFfGvrIo6PZXH80AGM2h4WF1dw6/ZdlI1+1CIL64GN5f4Z9I9PwxubE0PGZr2GSaeBFw6M4bUzp3BmcgJWIil7FmX1vNPEXac7t7y1U5KEHeaEs/lCwMs5bDWa9HmPnpb1qwKVnlb1qz4fqFR2xKiPRpU0Tp2ankY+nxMZf8+3av9P6+5gX/0A8szPl3er1ekLutoqbkaRZ90Mb0WSdcc2SEZGgOs4MsZw66P3cHf+Koqlu5iccTB3fAKp/jXE4kzScOB7rnjIWPSR8ePwIweRuT/pZP9r/PzfK/rzqz9ELq9aa7vKYdlvxaN4X+Ova9Au66404776Q4zZQo7fVhFKikYBw9nfw8jYaSCY3ZVLRzqxh6pVaHD78/D4UhD+v84ThPPR3RDlT8q9epcV7UbzcKPxHMBpM3IpgG1bSCTp6MjZHlWkEgxK1ux+23yefALwHgMnv2dxx9lMmopF0Ky4dBg9H2i3XTFQokmYZRriMB3TFUAk0JIIp570uNtCIJPo83WwxtT97vEi6I6CHFIsGQYovpd4CpfSvwipiBJpDXHmwXKQQmZklREbX7NFt02aprMwM210OINrajg1M4BB08XK/D1c/eN/h4U71zDdF+DkdBamHmBz8yHuPonQ8VM4deZlPHPueZkLjYWazBbp4kqtITRNtO0YOnZCWJVhgnA5UXRfh7iwy3uiXDCdQmTqqLQacH0fiXQSfXFbmG5N9yUWhzPzkcbZP5VnSbbKaXVgmgl4boTtrW2US3X4joOJ8Ql5PVz4qdO1uhKD/Yyf+LVFNKkC0s42NK8OPeD8vYZ6CGx3HLx/8xLu3rqM/pSLQyMWxkdGsPW0jqtbATJjU3jpv/ifMHb8OK49WKNHNSJDkznaqpZA2w9RjUxYPgsmHX1mgIQRgiOGXMN8kX0qeSM/d2odOHcpxX8Ug8sFjudK9gay1yHi4kxN4BSiFfSJk3InjMM0XBhkpjUXCcNlf0MxWZEhx+HcOefQ6G9A13FRboghny0gnwBagVvFlEshFfho0a051OBENFahY3Qk8WRpHkOMdcnkM9uYv7LIU9e/xWN0fdxdslPSVLD24vyYYc6C1rZQ9FTDI4wlkIk8pGI2LNeH5TsiZ2UEji+UOF8nbz/laM/xCTbIeN48YcDkyNJw4fvgeIDk0JomqqGNStuBZ1g4Ejz5BylHVzE+tmL0CR61LghHSsV8E8vEm3Dde1hbv4Lt9vflXhbQQlMiAc4+PN+VwlsMxBy6o4eIx5JI2CzaeWEQtCoVM0cSRG0i/gC9+WSOaqjCg3P13RekQHhX0cARE3Uvdf0VZLwnROSlEHpxPLxZRnWnhOOHj+DoLM26kihtbeDhvXU0Gm2cOXMUh+cK6LgVxAhuYrwONbCP9ujREi5fvo2gHmB6cgKnpscw1h9AIwAPt4AgLXFRSFQQGC4Ci2MJNowoBsNPAx6/r5qlnEvk+4rr/SJ3FFNCGSrTAMYXptJodVrQk2wqVCR+LW53oDnduEZp6ShfBUdT/hZsdq6ubWJnp4RMph/Dw8PizYGYB5su9KGPRMjCggqgGDrGBNa2G3j748dYXKczrAU7noEVY9OVz+NapjxAgigFz9fR7miAPYR6y8G124/Rakc4Tjn62cOYO34GsXhSwH/aMpCyTGTJwktxxIvEViobIyFNBs6gMoOdw8ziCaHTtIgqpBjKboS17R1cv/8Er7/7PhZ3qlgcOQ4tOYhIj6EUZRFxJCthw3IWoVU3kGqs45/MjuKVc2fxwsQ4spOjKFUrAnZrpR20GnWMDOblM6eKJfA5eKIk6c1GA6uVOv70ziJ+9Of/O+Zv3cQ/++VJ/MvffwYHRmzk48sIgg50Ol3rBXi+gUbTxNvzi3iyuIJjsyfQF0/hycICzhwbx7HZUYReHZpXlvQLsoVcJAT4W2o96lUAvYGeyOpDpRXg6do27q3VBHBMTM9io2bjxs15bG61MXoggSPHDmD00Cb683GEkYuwMYiYqSPGn2s+hOtxXc1/rTqKplUE2/zi/UNzrlaLDRRNmFHLjInChM0TmVGVvEwas3Yj9thUETNZDZYWE5UXWcZYpJrSBNtWmFEgvDsStgvCpQmj3NF3q0K5IrjW7JeC7xXkVLqwSRWPs7CMxBOGDaemxiYE1WSUG7fgcXyAYFxiMQnCuS59GQj/WqftKz050BvwtSZ0NwsOfbUawPZGFcWdoojnRnmt9uegx9JYXmY+/VWM5P9rvPrqt3BoZha5zBiUsT0VD/sAwO5v2YD4YgnOfpdpth1a7ZYAq2tvvo3i1hZmpg7ixMysRNotLS7j4ZOneLq4hIXlVSxuFUFwSPvAc+eP4w//5R/g+WfOIxVPIJFMyjrcM2mFZUs04RsffIj3Ll7EVrEIbemejMR5UYT1YhW+G2D6wCG8cOIZzBycxubqGjRLx/DoMN6/dgm37l9FImVjZvgAhnJDKGTySOWG0JfPIZ7Lws4m0Z/NiidLwjTR35eB6VqyX1sxG+tby3jjzdfxwze+j4ebK0gNjSA5NQtn5izMTAE7iWF0rCraXhMtP4cUTCR1E4OtFdSqZWxurqGBNKbGRlGwdOiLt+FuLuN7wRouHCpgeqyAjt/BB/c38fqlB3jcycFKpRDPF+AdPITUyATqo0fgOjU0aiUcaDfwwsQIvnnmJM5NTMKiAaQo5xS+5DZmipt/gLWtLTx+/FjiHDmGQBBOCfgXxwX+/w/CaaRJKTojG0k8sTkwMjIiqqfPbw7wOvx6QFHt35997KrCPud70rTbBeFsGBM4ii21NBAZPcfEh+L2Dp4+WcT96/8nypUNmPEGpo/EMHlwEJGxikhrSB2v8D7jTbi2JaBRdWZ8ftzoF9304d8yivbpf8cmZqj70ohXKRckE5SXlpo+UaCenjcqi1yTpvbXefBns9EdoKnc3qMhjOS+h5FxgvAphRm7/U8B4dzvvyaj/3Vez9/nc78UhP/Pb9/+1Iqpii8Fwg3VHRapnGJ/jHifZIc67SYsAsOYJZPW7PL4Hj+Uva7JLjkkrIv6ezJz6giRGGrQ1Zsu05oZF5OyDs2+yBZyTprdcjGdooEWY7U8hK7TjULrseG9U2mqzjKZYXb9u93WFIstod5NOAT5UYSqGHdQgqwj6UUgB0l4wjxnn67XwoIqsEUAbjOVQtSPGZFjx+IWTh8axWDMx+q9eVz9D/8OT+Zv4HAmwvGpDCwjRHnnKe6sWNiuahg/cBzPXXgJgwNjSESMKTPBZGYiezKXHeZ7Mytc05Bj9Bc3NxrjEWeS3SZojZmIJxKod1p4vLKEar2GdDaDsZFhjI2OiGEbIzcs20AsacHtdJQTo0npuwHelCvL65KN+/TRUwwVBnD21GlhTWJUOpB9IFUrC4DaKnfBeKhiZ+I+HZjbiHxHuqf1IMBGrYY3P3gd87cu4+Shfpw+lJG58+0d4Mq6g+TgOJ7/z/5HTB4/jTuP17HG2A3TkMi1djwHJ4DMYmpeIBFuBOExdv48RwpSstQEx/QNEBAeUWbb6cZusfFCKacGVy5TXlsBbM2VhY+y97beDzcw4EQJGLoDy9CQ1DqwAsXokxFzCcK74JQsN79izJcXp9VoD4RzDKG7uMa4YHWl+3RMprEKQTjnr+iInoQD228h8jlvyoLLluuazaJeTrgdMfROrKbg74JwcxeEkylkhz+WSGAntAQgR3YKWmMLmUQS8SiE5brgXGkQOWhzLpPZ4qIKUHyQGfD/vJYDdQzh2U1JM+A1nWDjite5HUMliqHmeAjtBI5o/zBzwn9SIJxNRBbxZN1oMkgQbltx2Lxuut3w/SCct0Ugown7QfjexrQHwveKd0luUDfUrnqHRbkWZOG2Ldy9vI56uYKzJ0/i5NEMkvEYipurqBU5iuBjYnIIowcTgN6B0SaoMeFHETqhhWKxhgcPVrH6ZFtY1dmJUZw+VJDYMD3cQkyjB7AOL8aGlwaPJkce118NSd2GjLFzwzMCBCxeaRrJlZBZs4LImJPOIjlEjSDZcZAfLCBhdOT+N6MajO76LNJuua4MuNy8dTaFgI3NEorFElLpfmUuZFvQrCbikQO2pOKMKyQIpyO5Ofm5INy2eY+wIdZl8cXgkADZQqPpY7Mcoliu4uHTDbQ6IUZGxzA+Oo7JmTlk+/MYGT2I4UIO+b40xlM6EpaJdNyWqC42gT2OgZhk5Hy4zSZ8ZlprQDbdJw06grmNWhuVRks8RX747gd4/Z2PUCwcB7Ij0BN92DSz8MV6w0gAACAASURBVKlwQIhCZx1aZR19jQ384QvH8Ju/9B1M9iUQWjY6riM5y/cfPMD169cxfWgGxyT2R4FKGj7RqX99fR1LG1t4d34Bj2++h2ZlC7/x0hB+91eOYnosjpH+Lfhei58uNKMA3zfQbJt4/eojrKxu4NTRs8hnM1h6+hSHJnM4NDUAQ6MDe01FULL54CsQHllqXVUgvJuSwWvd7kPT07BRauD+WhVmLIFDx06JxPXu3ceYv7ODanMH2VwKh087GByJIaTpnksHZ1NYPRaWbJZEWvpr1Tss/Aia2cRisd1qteWLo2KJRFL+rt3qIBaLy9iIzmueM+8/DRAu1i66KNPoecCGpuO0pTnQMWlkSnmvB49O+PwVnZ8uCOdImebAiqjGs+G2gWq5KrF9sUQMmf5BZLI5+Mji/vwSPvjgMgrZf4Zvf/uXcXSODPWIKspZIO93YP6KIHx3NRQfEw3lShlPnz7FtTfflJSXudnDODgyLg3S4nYR8w8eolgqY2ljA3eePMbjxUX4homzJ4/j97/3Pbz6jW9gcHAAsURcFC68j6l2YmQZ0xDe+NFbeONHb2J5eRnDtR1EMVuyvStehKHhUTzz7PP47V//HbkvL166iKcby9L4vnb/Nu7cugRTj3D8wByOzx3H1MRBxFM5+FqEFhu5XTcMzXPRn0xihI3G/ixGCkPSzN24fx8fvPMmbnx8CbcXHiA+OITY9CFUZk4CmRw2kgOI+iD1ZjMsIKWZiOsGBpuLqFdK2NlcQwspHBwfE08kffkm3OIafqfPw9npDMYLKVQaNbxzexV/fek+HrT7kcoVkBufRHD4GBJDYygNTiNW3xJ5+2SrjhcnCcJP4ez4BEwB4arOFGEmtwSah/k+VjY2hAmnb8bk5KTI0X/aIJy+RmTB+bra7Tamp6fli6z45zcH/p5AeI89FyY86KJWKlQ7MCxdvDhK5U25ztdWV7H86E+QTNsYYkrPuI2+jA0fmwijJsDGqjwUCCUQl9QV4+s1E74uCKdHii83trSgu8kHvMeVgk+aGaIEVGOMrBo/v13xxUv9L0C4OjeszyXyFRpKtTK0P7232cXK+8UbKtKrJ9fiJyFAgqxfaKDS9tBpN5BKxEXea+uhAGQxMN8XW7PXN1YgXMmtuq7MLL/iCcmmJNDSLE4B62g6HmptRyISCL2Yq52KWSKVo/zBZroXF3C54LsDrjIfzjzlUNSEAsJF8gukmfFKow5acNlkLCMUnQ4abTLwIfpCIBOz0ccYMDqBU6bLg3RfL0G4FZBVBBwBUYpxnh3LIat3sHL3Nq7+8b/H0oPbmM1qODHVh5gFNBtruLeRwpP1NqxYAefPPY+jc6fQb1NmQjZWyTtZCDpWTL7YFOh3FZsvec9Sd5IJ19AxIpknrDYbuDF/Bw8XHsHxXUxPTeGlF19EbjCHRrWEeNyGYbIb78j8He3HCMIr5Tpu357HrZu3sbG8hlPHjuP82XMYzQ9IsU7GSxOZ2eeA8IDAUUMsbEiGLMFrM4hQ6bSxsL6ON9/9K6wtzuO1Zw/hueMDKJerWN+JcGXDQaIwhpf+6N9g7pnzeLJexwZjQWjiZysQ3nB8bDR8BK0O0qkkBtMmkjQy8zrKLdiMyZcC4aoZIyBcEEQXhHOuiaZ13Q5k0KnIjD2LuHrUh2YnQI1z7ehINFB/HIhFlISSHYwAKyHO4gTICoSHiIVkppRLtMsZdokXY4Kp6vhGXkMWJwK5WhRDo+Oh5kRI2ib6UjHkYhAQzqYR54FCXWUN74FwxqP1QDidltX1T3m9MlqLEDotka9asRg2XA3blTpcI4Z+rYNCfxZpMkGuC5vjCpons6FfCMK1/Uw4pcDqGBobZyx4DRMb7Qg7jTZ8K45D+PkG4bv1I8cQutnXvIIIwNnAkK7vPiacfw65vnwChKvGojii9wwid4F3T9Iqi9PuzkQGzAhzaDIV4P2naNcbePHZZ3H2RD8MXcPG6hJs5GUTjCcMZPIBkmkdelsBQofrpZ5A4BvYLrbxaH4ZD+bvoT9h46Uz0yjk0rC0EuJUUIQhGrQF5BhEpAwlSXAnDV1AMHt9NJWjIocv3+CmLzQXFTUmWq0ApbqL24vbsk4fOXIEk0NJkYfbYVXuN6o+9kA4TQHpfWBwOcFWsYbt/4+9N/2RK73S/H5xY19ziczIfSGT+1oki8XaN7Wk6b3bbmNmDMOGx4YBd/8JbWNsf/cHf3BjYAMGPGPD47YxPd1qSd2lVkmqKhZZxX1LZjKTzH2PfY8bdzHOuRHJLKlKLs50S4CgW0iwipWZNyLuve97nnOeZS9HKJwgLQWomKWFa8R8bcJiUCkRLKJRdoI0g5MdEP6Ula3G/iQ8JFo43TO0I9l57kMEgjFabdjKtak3TXaLdQqlhspKJD882TdEenCIzMg0o4MD6kY+mRKPjjD9yTiRWAojENK0gkDUr4C0USxQLxeJhYLMTE4QiyeVcXR3/in5coVDJ89yd26B//P//Ut2Y0dw+kYIJXvZkWZiq6nga6C2SZ9bZyrU5p++eoI3r1ymnd9VNk9MDKT8ftW1/tV3/prjp07z2ptvaqNNmhz1ZkOz4lfX1ljd2OT2wjOobjGUTvDyDLx/ZZTj0ymmh0teRJkrzcZ+bEcc4IN8/7N5tnaynD35Epn+frY2N8j0BhgfSRENO4R9dQXhStS2hSLp4gTkfv9ZEN4gRMsNUWrYPF7LaQPx3KVXCQ8MsLdXZmGuxuyTx9QaFU5egumZHkLCcvAlPKCvOX27mp5hE30hEK6TGPl5dVYXEF6n0Wgp6BYgLiZv9VpDp+IidQgEXPw+kXH9EibhmnIiTArPn0XArESURqMRfEnxHWhrBJXlCggXyZz5SwbhwrSzCfuSGIaYtvpoNRpKCw+GxJciSTgSp1QJ8+D+U27dfsho5j/h/fe/yckTZ+hJZnS9VOr/QeruF0C4Vwf+vEP9ZhxHJ5uLi4us3L+njL7J8TH64ynVWksTfi9foNZssL67y2f373P73l1qts2x6UO8+9bbvPfee0xNTRJPxLU5I89R22pTrdRYW13j6iefcvPGLfK5HMf9Dr5YVEG4k+zh3EsXeePtd3n18uu07DY3rn/OnbkHbO5sM7v8hNzOqkpIjo4e5vTxU4xkRmi0XSr1mk6Ppe0mvi2lnR38lkVfXy+pqTGOTc6QjMXZeTTP43t32NtYZ69axIpEqfen2Zk4RnhwiHJmGismTdU2dXeAqLA1MEhXnlEt5insbikInxYQLpPwdQHhW/xBP1w43MNwX5RcIc9Hsxt8eGeJp+YAPYNDDExO0545idGbZis5SryyTasok/DK/iRcQLhfUnNEticyGY8EiiGa8M4kXIzZ5FmbmppSXXhPT4/WO19+/MNPwuX6SoPy0aNHOqEXAC7RabIOfPnxiwLhWi2ob5RHQ/fWUwXhAVdp9HPzd3n6dIFiIU8seJfBTB/pgahOw4XpFYzUCAQtrSW0oSCYSBmg4uMjMtl/WBCuYxphxunkW96DJ9ERRq1noSKT0k6kreAkxyISeLFkhl+D8K8A4QsijN4/uiupFGGiwRbzDa/wEf22UDeXRB8nVJ5GlUy6j6nhPtJhD6QL5JPiXg418vJK2Q5A8oCzB8blenrmGTKBEv2uLyiFkI9Kw2J1r0i2XCPs95GRSBfJ7RV2hJxDTacOHh4QD0hRYUhckPelnT2ZaLoSwSGdGx92xE/L9rFZrbOZL1NrWfQHQ4ylexhOhgj5HEzRenZaPLrVOM9BeF1oi0IjcxwyyTCBRpmlh3e5/a//VzaePuZ4n4/TU3FiYT9WO8tcLs38Wo1y3WBm5iQXLlxhfGCIsAFRpS0LzcTAkgl9wKMjh6Vh0JmE+wJ+j44uJnCuRTyZ1M1i7tkiN2/eVCA+Oj7Je++9z8lTx3QKHoyGsc0mrWZTDeDE9K3ZaPLw/iyffHyNleVlzkzPcOHceXW97A3HcE0RLNtKSfcweEcB05mI+0UuIAu0OIW7jnb7S7bNbj7LvdkHzN77EYZV5t1LU1w8lGB7L8u9HYt726aC8Pf+q/+eC6+8Sr4hZnxtlRrIOlMPRNktmDzdrlCrFBkc6GdmOEFvWIySbCWqSnybUl01ds4DyMGuFsU1dAPRWbJqAT2ds98R3aqX+73bCrCTq7NTlGK+Tibdy3h/lFRADNxk+i73jUR0eZRa7xxCR/c6knIPCIXcO4csjN5n5Bm3eXr13Qbs5KrslJrEgz6dvI32hUiItsWylILqqPHb83Oo1KFjMKd6HNWdS3dMptje5x3wiau3oV4Hz0oWK1t5KraPyThqMNcb9hNoWQSlGeB3aPulCSW0ac+1WhonIjHwInyeu7wL2NdIQek/qJeCUPR8LOy1VHfeMkKMOHu/InT073bo6KIpFQmB/CkshufGY8KY6K5x8gzItNgD4R3alW5Asi+KhlMopN1puJcTLnSxr3Psuz23eynlbG58vIjPsnj/rTc5fSKhhfz2xgrxUIZIJK5dZwGtPb1hgu1Opmu7TduIEggmqDUN1pbLXPv0GtmtHU4fH+fs6eOk4jZBo0mzXmQ7a1CrOwSDPQz3ROiJiwt2kZCvoPeyrC8ilZD7ThgkEk/k8wVo2VH2Si02c00+vD6P2bK5cuk8r5wYI+J3SblVcXjsdO49NoV8tZVj4aftBNgpNNjaEiAWpqfXczru6asS94vkRBphDdVgu45BKzTtgfAbAsJND4SHpaEpGnWRIHWfRt1dtCnXars07CD+YFg9F7LFKrlChTvLJm0jQjozQrR/TKfa4WCIdNQgGgqQigSJRuLK/nD9EWJiJY5DI79Ho5BlsDfF2xfPceToEZ1qfO/DD1leW+fi62+Rrzf47vc/5NlOnHL/IEaql61UWnXerXqN4a1nnBzs4d2jY1w63EMsHmZlfYHhvmEmxicp1Jr8xfd/wL/9zvcYPnqCMxdfVgPJhjS5XXFkb7CXy5Hf2WJ79i7puM3p44cZDm1x+UwvL5+fZGakjNmq4EocWqBX2QSmGeIHN5fY3N7j6MxJhvoHKOTzxMMmg/0hUmI8GhKtoejeHQwrqD0NW3TcXwLCSy0Hyy9yIT93Ftaptyxeef0d+g6l2N4uc+N6iR/96Da5fJFX3s7w8msj9A74iEZkvZPGitQCIlHzLCBf5PBAuFdTWG3JGW/pniMgXB7EfL6okzCZzPX1pvH7nV8eCJcZkd3WAYVMYWVyKA2ZZDJBZCBCu92iZQoFveZJUQJCTTe9OuKXQUeXBrJhEPELHVRkhGLWKvI1z2/BpRfbDrC84vL40TbbWyVOnPiPefPNt5meOkQ82tfxxdB25c+Wjmrg2AEjP+eid42qZLIpBmDbT2aplsrqlxMxAp5kQgCB30fbttmrlbg3P8vNO3fI1ytMpSc5NXOSS6+/yqEjMyRVox2m3TKplyqszi+yOD/P8uwTytk8kUCQ6aAPJxrGCQXpmZnh5dde58S582RGJ3Ttuj/7kE/ufs71G58xu7JI2GzQG4syM3qYY0eOMdg/SENSYVyXnoE0sWiQmmjN7z9kd2lJaw+zP8yxicMkwzEaC1sUNjbxt1q4ET/5dptNv8Hy8CSp8UkFylZKTFFdyv5BIsrCgv7iPLVCjtLOpsaZTY+N0R/24W7cp5Xd5Btpg8tH+xntj5Et5Lj2ZI+rsxusuKMk0oP0jE1RmzyGHe9lNT7EQH4Nu5hlolHhtfFh3jl/xpuEi/+EeGwIG0ZYfVLjtU3aZov55WXN5BbgK87oAsQjkcgvNSdcmgNiyiaxaWKYKfXrqVOn1JztlzcJF9marHDe/er5inTAVrtOpbrDs+U5Hs99wl52Q5ylOHWiSCIRVWBdqeU0VSKZCpPskSajipL2aw99X1qOvJjG+0Un4a4bwnJCKtNV/w2RYkqDVpsuFv6g+C10zZllvTOJ+MVT4OsfvwbhnfvipyfhFbtrgfvFD7M7aFapg5qjeDhtttjg3k4eu15ifCjDyfF+MiEvXzmgBlAdJdUBLb/ZBbWaE+6JoOTSCliwbAEOXua1TGyKVYuF7QKbxSoxv8vESIapoTg9AQHA3s/r0q/mOc/huEahqoZamHZdoC8+sJJvLjeVgRMW3S6sFGo82ylSatkMhYIcHh1grDdIRAbC0g3yKj49pCCXabhORGVYLoY9NsRlaFQtsfTwNtf/1Z+xvfSEk2k/pyaiJGMC5krMl4ZY3GqytlOnp2+Yly6+xukjJ0iGQ4Rloivabbkg4uIr5myd8ZxsiGo04Tdw5UtAeTSkNG4pmvOVEg8fPeL23Ts0TJvpw4c5d+6samSSvSnVAJutpkeNM222Njf5/PMbLC4+JRqO8DvvfoOTx07gl/gly8FumgQF7LVEo/w8mq4Lxv1dimogpJFZddOkaJqsrj3lk09+RH33AUcmBjh/KMmRtI9CpcrVbYu7m01CqQy/8V/+cy6/9hYtN0A04DEu5Dxi47eZc3i0kqNQzDI2OsypyR4GouLRK2wBZcl75mzdTq3eZ15WsQInNQAUqnCHToVLyCdAyzPp22rC+naZtWwNu11jYnSIo8MJ+sI+1X9LU8fScwjYfn7vhroGOQL0O0NNz4Heuy8k/1tegiy/61WXlc0Ca7kKPXLPjg4xnYmSFLmB7QF9NQ3sxip37n85hz5bwt7QB7N7z3nD05AYzHlKdx7nLBZWd8i3HI71GkyODjMQ9RMwHQXhUrOIJlxBuH4yHhAXFof8nfoleITTzn3tfV5C+pBziOLo7nqVxY1dZAqWcQu/EiA82/hrr/hV4CzFrwBmT9ck0xgpJIUOLM9hq2XhWrZO8vTu0sbO8yG3B8I94K0GTPt5uQen3R1Arl3j7sb5vJmpRpT1BNntJnevLSk9+lvvvcOxw9K4a1Ip7OF302r0I80Cx1ck0RPGqAt9JKAFkkmYQDBJwwqRLwS49unnfPLR5/QmQ3z7299gbLQHrBq53S1mHxfIS9xj/wgXT/YxMZIkIbnO5BTktJ0Ypt2j2dFhf9VrAhlBSlaYrWyV1Z0qn9x5QqVU5a1XzvPeuSliAZd+yTKVxV5N77qxka7nrSC5826Q3ZLN8soGtVaAWCyt2r2pyaZKTmIhCAkIl/XfdjHDXRAumnBpcIUIhVPq3K0haOoD0ln4pbHbtjTbW1gsmmzgD+laWKi0+GQlSqEJg6OTWLEhfIZ4j1g6gRf3X2mghYQyHY4QDMdIhMWY0sXM72IVdzk8OswfffttLl6+hN+2+Kvvf4+Hs3McOXMONxTl4ewij56YbCYSWDLxGszoJMxpNMg8meW1o1P80zdfJmTkWFxZJNfKc+nIOU4cP8XcyjZ//v0f8unNu9h9IwxMTNLEoCpNMb+BTzwdJAKymMWavcpoX5iXzpzAyt7h/NEE33rvAtPiRt4o4do1ddA1RDpgB7n6KMvaxg6jQxOke3pp1GqE/A16kpIfHqUv5igId9oiWQgq41H9UzomjtL86x4Cvm0jQtPxc/W+UIJLvPHObzBzOcPTZ9t88N01/vLf3iKbbfHWb0zz3j+aYWQyTLK3REAYPxIX5cR1kbF0dXmRo7uve41/zWQXuVIopFOaQqGoXjL9/WmNEhSmhHAwfimTcLk7RYogMrZ2W+PlJAFBDKOMlEFLGuKtOqYtOdLifWP/UkG4PJ8iNZF8etuWtBPRr7eVYeAFCWSoVNrcvtVkdalBLDrIpcv/mAsXLtHflyYUjOoQQjSjX6CjH7i8Pw+Ee6pt7/pK00Imm/Pz82wuPCSfzZGIxjEsl2q1ooCr2qp59U8sQKldYWVzjXytTK/bR8JIMn3iOFOiV84MMpgZ1iI1v7XFs1v3WXu6hJMr0heKMjY0RNusYEVCRHp7OPL6awrC4/1p+voGVU4yv7DITz77hO9/8Dcs7ayTCBgMDaQ5d+y0Prsic4mlUgr2Y8kYPZEwua1tbv/wQxZv3cGs12lbFdK9AyqfqeyUVRYYFed2ef22xY7hY2NghFhmCGv8MMbwBFYgTD6cISQGMrj05OeoZXepbG1guxGlo/dH/Dhb92nltvhH/XDl2ADDvWFyuR0+W9jjs4UdFpoDRHrTxIfHqEyegJ40W6lJEvk1XU8O0tEvjI0TEcmNSJw6mnBb/D/qVUqlIj/69FNyuZxOvyWeTmpL0V3LM/jlxy9mEl4oFDQ6bWdnR/Xgx48f12bcL08TLoBZGI3iByFDa2lAep9QubDD4tIdHj78jJ3cLSJRHwOZKIcO72rilKxhonOXRocMzFKppDJExYxMoICUId2hz8/nlfzsFXlREN5uB2k0Ah6TpN3WBp2ELKnJZsAhHPGpDNcfFMaPB8KD7q9B+Nfd1X5+RNnPcxw4cAY1urLgQbnFre087XKOyeEMp8bSGlEmz7EkZ3XTjpWB2blzWh3NiYLaA3Yn3RLVK4u9bxdK7+ONIqu5MlHDYmJkiEOZOKkOCBfw0+2/Huy3htVkqANoDpxDp6kdo0J5HXKe1UqLR6u7ZGsmw6EAM2PDTKbDCqxM0yYU9uLJPNKV11yQc9YPAC/5vXatxNKjO3zyv/1P7KwscLLfz+mJCMl4kJC/ypPKEMtZh6drRY3TOffSFV4+d1H1iSG7LfMLpYqL46Y4VMtTJ2CyC8IFgEt2sGjCQ0NprHpDmwxi0LS9s829B/e5fvMO9WZLqaIXLlxgZGSYRCKmQEG6zKur68zOPtaoCYmYeO3Kq5w9dIThqWnMXB6n3sQxLSLhCFZVYPHP0tH9ZlMBuxOMqBZccmmLrSaLC4/4wQffIW6v89blM0z12gyFazRtl6t7cHuthi/ay3v/2Z/y6hvvIErQZNCvLuHSVBNfpY28zcOlLLnCHuNjI5yd7qM/InRJi4hPClMvussjyXrX4aAWpXvfyJ9dNa5jNTCEXu7zs9l0WdsqsrrngfCp8RGOjyTpkeGnZRMWvUsnSq+bL68g+8C9302z7chovem42dbYI2kQrFYcljezrGbLjKViHJoYZqLfUBKm50bgAd3u/eqpbjyzP/24BYQfIPB1nyEBJ9IAkHM8yrV4srpFvulyfiTKofFhBoTybqsXm56oe46DrzOkzvJeg+HgvLb7HNptS7XGErd2a73AwvoOTV+EYaPyKwLCv6OfrLqZi25UGx+eeZCXA+7XCZts4vWaqU0TaWrsg/CuS3hnMeiCcM8dvTsJ74AGXfQ6V1KaIR2XZM/oxLtIcr5mJcLeZoOHn6/Sk4jx7fff4fCkAI0WjlnHaiTo7U1j+MVFOkcwGYSimFMEsNstGlYQIxinboaoN1PcunmXP/+/f0SrWeKf/JPf5siRMZxWhfXVZ3x+fZXt7Rzjo9N8440JTh4boi+6S8DJKt2zaSVotvqwnRDhQEn13AJa82aY9d0iy1tl5tdzZLe3eOPSed47O0HUsEmHat6NLc0IBeKeeZ0U+a7aAIbZLTksPlsjXxH/j36ikQgnjzukQo4yRkK+ukYGyOtoRzog/OYSK5tdEN6jIFxjBztAsSuakt6xeIjYRlDXP4kKDEXjNO0AP1iMsltzGJs+QiM0qLKjcrVOwGpgNepY9Yq+bmkKRGNJwq6p0ie7uIdbznLy0CT/7I9+k8sXL9CqVfjuDz7g7oOH9A2P4oZj5PI1ltZ8PAuFaIXD7Io5kDyArRYDD+/z9okZ/otvv83u7iyf3rpGcDDCe+ff4Ozp81y/P8//88FHPF3fYscXx59M0fT5KQpjJiB+HhECYvLWKBGc/ZjRvgjnTh9jd+HHnDsS5w9/+00mhwq06gVcq0YwEMfvD+v08vazGssrm/T1DNCbSNE2pblaJxn3MZCOk06JyMHAEqmXGP8EpInpmUN6fi0HZBP+GLY/Qss2+PDGIza2d3nz3W8ycT7BymqWn/wwx/f++hGbmxUuXBnlm797lOmjSXoH8spCctriMdIrtxNtaba8wPHFksSbiEvcmTyj8syWShUF5wLCZTpnW7Ir/fJAuNezc5UGLSBcpuKiUxZNuMSVNhpV1YSLcZgvJNrLX94k3JLmiyFO3BJPWceyqoTDFuFIBEcSC4wRstk6H/+kRG7X4PD0eV5+9T/k5IlTRMJiHuuZWQp7yEtb+Nnjq0D4T0fPyXWVOkZAVX59kWK+SH9Pn3rTyBRWfBMWVhZ0nx2YHKJ3YoC2a1FuVWltWhQ3y6THRhmbnCQzMsKhmaOqad5eWmHj3iyF7V16TJuJ/kGmx8ZZ3VulHQnqz1z+7d/m4pVXqds2qd4+zFabxafP+Pizq/zND/6WolnjzPGjHDl8iJOHjpIZHCKZ6CEhMrBkXDX/IZ/L5tNnXP/u95j/7KauLRG3gc8XolFvUS40dU2UdaYd82OFw9RTCXYGhnFjCUqpNEjUoawp0SGCIWFn2aRyc9T2dqhsrmM7YabHR+mLBnC2HigI//2hIK8c7WcwGWBne43rT3a5sbDD/WKcUKqP6PA49cOnCQ+Mkk0fIZpfo5Xf00n4vjGbTMLFi8JyaIinTrNJtVxWJlA2u8dPrl9XSaPQ0N99913VhEtT+pcZUSbgUOjxIl+Q2lbc2mVKLyD8y1/XL4KOLmlPXRDu+wIIX1ue5/adD7n34CqOscShmVFmjmYIhu56TQNXIksdldxIUysWi3ru/kZb934F4R0aupdY9fWPFwXh9bqPQkFMalv6JdWqWEWJ71csHiAa9xOPRwiEpL6RxAcTwxJm0tc/fj0J9z6rn9GEu7bMhruHEsU9VCAjP938xJ+mk6vaanOn3OLaVh6nklXwemJskLGwmAChbs/7rAl19uvMLjSwtuO7qpOoDkKX0aC0Wzo0XKGu5coNHm2XWM5XidJiZmKEyUwPg5JzqjrvLrnNgzdCfZSpp3RPdVyt5mzd+CVBIJ2NQjKdZeIMLBeK3N8okGvYTERDHBsfYTgRIi4xKypFszqARYoWyZ30Yoda8uZUPKMBUti1Mo9v8xRnewAAIABJREFUXePG//W/sLP8hPPDYc6Mhwn5bVKxFpv2EKu5FgubDbZzDULxAV597RtcOHuGmOh5JYrA71dnaqFXCu1KDcb8fnUSFpdN+RLKuhMwCIRD+EJB7SCXKxWKlTLXbtzi8fy8aqDGxsZ0UYrFEvtd+SdP5rWzOT4+zitXLnPqxEkyCQmXlKK/jSHTP7Gkl2zchhieeVIBLauVju4iAtZ4LErdF6bQMmk6LutbKzy8/QnXP/o+L08E+N1vvUOfUSblb7KZL/FRIcz9tRqEU/z+n/x3vPzK20rrTshU2JZJZIC6z8/6bpuHK1k1KBjODHBGInV6ZIOTropMULrQWlo83diH7rRR4GYHsuqF81ztRR/tGVsY7NhBVreKPNkqSNeEseFBToz2MRCRe1ZEh2I4oR+6XlfvA1C+Q+dZkN/vnUMfi/1zeDnpcp6Vqo8nKztslpr0+02OHppkajBKxG17v1IoHHqO7nvp6Ibslnc/6fPVuU/V9V00xkL1sMAfVKbIg5zJ3Mom2Sac7XdUszqUEKfrDltJKFFCi1bHcI+Krv+iXR0P8UtTQsGl6I26z6HIA/xhhY43NgRw7VLzhcm4vxogvNL+G6WLWrZ0cD03T0lz2M/fVZ1xV2ssRZCwLIRi9pySrpF/IoeQaZEjJm6ebk7lOhpvJdaOXitR3E1l81R5QNvsfI9nstJtZNbyAQXh6wsFepNR3n3zCseP+mg167jthoIXdQKXBoC/DIZJsBXrZNbbmjVvix+CG2V10+LJwgqffHKfpdUNxsdHOXPuFKlwD9trO6yt7VGrFonHgnz77X5ev3ICv7WA06yoaePObpKVdZmkRknEGvRI5EsoxMpuTt344wNDNHB5tvCY/ji8NBpmZnKYFAIChb0jLAL5bDubsxinGeK9EWK3GOLp0iaPnxawSDI+PsGl000mBmK0qgVSobqCfqdt0Y5OsrJZ5NbjLHNPy5htccIe1bhBeR4Mocx2nr1udKZcF2GYyM4gXh+mDTXL4IcbY+SsMKmBUSqxSQKxFJYYI5oNpUgHbTFd9CIY5Ug2Wpq53hdoY1SyRFyTf/b73+Bb779DtZjlb3/4IX/3k480mSDenyFfrJGtxdhMxHGSCbIDgwRaJlalyvGdTd44cZjfOn+S2Wef8YOPPuTkmxf4wze/STKW4q9+/Bl/e2uOOkFKyTGcaJJ2IIylUzCROplgNwlVs6TufoeR3hgXz5/m6f0PODxi8Ee//x4nplq06jl6EgZmvaFrqcSOLewZ7GWLVIoN+lJ9jI6MUK/ugFMh3R8jnfIiuqTp4RcwFhCWjyeS8eIMO1QdYd+4fpoi8fJHmF3ZZXVjm6HRKaYv9RKJ9LL4xOXvPljmxo1HHDt9hLe+OcnM8V4Cice6fIWDEexaBiPoYLqlr1+p6XcebCM+r020EN2vVjq1itqmuJpIIiwOpbHLc9OJzxJ3dI3f7Lijy7+LsCni6/uiO7poH6WWkPVS98DuWt1t/X61O7o875p7IEZ3SvH27q2Gv4FpNmk0azoJl5ekILybrKGpC8LwkzfVkVt9hZZaAOvfx+G4EclBEDEHEifhk7gyo9b5LCK0W8OsrxX4yYcSrznBb377H3P87Bva7JAvv6x3naamR1X19KsdDlmn0dgVp3zxFe9Hyx5gMObyOQVVC/dvKgtpYmxCM8LFSO0v/uIv+PjGx1iuxbELRznz+lndx1b3VigvtbGKPgaHRxgbn+LQ4SMM9Q1SyeYprW2ye/chVrXKsWQPmYjEV7b5uJ2nd2yEK++8zfC5s/qzElEYESW2MAy39rhz55YOLGTLnzp9lLFDU4wOjpAQEzOVjXmpQcKccXM5bl/9lNkffIi5uUtvKMwFy6aAjwYGjy2HjVqRWtjAzSSZPn6MzJEZNls+FpZW1ZC21jcG8R6y6QmckEHLsUhXl2nksuwtLuL3JZmaGCMasHEKC5Q3lvjP+31cnk5xdDxNo7LLJw9W+Gxunbt7AYjEMHoHqE6eIDYySXHsNBGfTX5nm9DyIjMhobIf5vLUNPFkSkF4VWQfpkmlVCK7vqzu49du3yadTvPWW2/xxhtvcPr0aW08/LQm/Hlj5etJsr6INb4q7uzL73TV/DebPHjwQKf08vqEJi/JG1+uVe9KI17kyfn6dmPee5c0orrWAGqkZktefRuz2eKz63/N/UcfUigtM3PC4tDhIULhJsGISBekphCPIXE/F8+s8H6jXs3ZlOIu9ZzUsl7z/kUO8YJ6kaNadcnlrH0QLjIaBdoGDI/009cfIxaXtUO8LWTdcAg4LzYJl0aDa8tu82t39C8Ys7l280D7u7uxPQfhXnSoB0Ic0+R2qc21rSJuZY+ZsSFOjg8wFvaMngICwvc3SpkldkC4WvF6p903L5DNRkG4/G5P4ycgPF+q8XCnyrO8WFK0ODIxxGQmxaCYFih2925KD03IlFSglIBwsXOXL9ksO+dTIHMQhIv2EZYKee5vlNlruExFgxwfH2I4ESRuaGi2Pliqq1VKr2fVLxuN+EvL3+vEWgqmWoVHN69x/f/4F+yuLHBhJMrZiRAhwyIVa1INDZOt2sxuNXj8bJdy08/pC2/y6suvMJEZJi5Uc9HaWw7+YETd4qt2XWmJAVnwQjLx8iso9wlNRabiUnji0DJNddst1eo8XVrm3p17rK1tqImNKRp419XOWjrdy6HDhzh+/BhHjhzWhSson4nlqJuogHApgoUWKrT0Lm1AJk1aUIg5XieKpOz4aIixXanEZ9c/4OnD6wTaea5MRjh/coZeiUEya2QrTa6VYtxbreAE4vzBH/9zXnntHTUnUjq6LSAnQM0Isr7X4sFyjlylxFBmkHMTCcZSQc0Jl2J0HyD5OiBca7TOTFm7hN1IKAE6nQZPF4RjsO0EWemCcKfO6FCGUyO9DEakvSIgvKPn6YJwvXcEyHdBuCxmB/QUXwDhYkIVYElB+C6bZZMBX4ujhyeYHog8B+Fa7HuA3bt3O8+B0wHhnWdA72l9fkSnJ/euZOOJq7qf+1mLx6tb7DXgpX6TmakJMtKZFL2+PguycHvmGfsc6oM8fX0uOhPe7jlU02FhByLqK//ZZpX59T2qhBlxi78Sk/CK+f19EO66Te2DeBE63aK2A8K1YeiBcPnyQLhnWKM7kTZhxFHaixXSslsLbod6RZ5XQycZQteSdU5jtXyer4ZsoAKqxQvBsQwqWR87axWyGw0G+5K8/spLHJ1xaDZrmuVsWAIQZGMWOUoZn2FitCSTWjS24sqrGQAeCF9vs7yyxaPHm8w9WaRYajI5PcRgckjpD6J7ttoVjam5fCbMlUsniPv38DnS9Yb5xTbzz2QtCRIL2/T1pwiFQxSqRULxGIdPnWK3lOfpk1lC1DkzGuH4oXFSvjJOW8wkw/jUYFDWZQ8Iub4QLSfMTinG4rNN7s3lqbWjjIyM8u4lh+nhJFajSMJf8VgolgfC17bL3J7LMbtQptlyPRAuVA5xlD8AwmUP8dQo4ucgM2wB4T6lp9ctg492JslKUyE9QjYyBZEUpjiWiCmeyIAcE782+LymXqxp47dtemniq+wQspr80TuXePft12lWS3zvBz/kR59cpR2KkhocpW7aVEiRjSdwozGKvf0Kwp16jdP1EpM9UU72J1hcusWT5ae8+u23+Q/efp9Wo8Wff3CVjx6vYcT7aaRnsMMxWmL8KD1AaYVJg8CqEart0Xf/L8n0xDh/5hQbTz5mpM/iN3/jCueOyaNeJRVzsZs1DLlX3ADbzSTLq5vsbOXIpAeZOTyD2chjWyVSqRC9YggvTQ+JzZGi0ZA4Q/lM5PP14hg7gffqUdGyhYUV4elWiZX1TeI9aTLHUwxmxigUIty+tcfde/MMjkxy6kIPk2LOlnqsk3a5d83KAOrdE+gwrL52VfhcxnGwaN+fBu1Phbw6wAPhslP9LAgPGRGFt10QLh43hmsQNSRu6Wcjyv7dQbi353oMGW9/kkm4KZrwLh1dDJZCDqaYm0p0WScn/BcKwhGT07AHwmUl8TXxCYiQNcUK0qxn2Nwoceemn574cb71zf+IqaMvabJBWIYAHYqjAhBv4/kpIN71TfnypsFBOrr8dL6Q1yisx3c+1yaIaK/HhkY0tuz73/8e3/vxd/XzGj85yvFLRwnHw+zWdjC3/BjNMCePn+bCuUuMj0xA1WTuzn1W7j7E3dhUKeLhWIykTHprNb5nVckcnuLtb32LsZfOq3GjK0kOZZNYNIrTbCvjp1opa/yrvy9BJBknGY97Mg6th2RNd2k1quw9eMidTz+lcPcRsXKd/khUQXglEqOCj09bTdbrZczeBOOXTnL42DEyU5PsVSyVtyxv5dn2J3BjSfZGZ/AlI7QMl1RxiWYuR+7pM1w3xcT4KKGAjV1+RmVrmf80YfDyZIxj42l8rRz3l3M8WsmyRUbTTQpth/WeEcKDo1QnzxEMGOT3drEfPyCa22YyGeel0TEGMkP4QxFqrku71VIQXthaZy+7x8benko9Xn/9dd5//33OnTune5k0Yg4ev0gQLs+WgPD79++rJlwm4UKTF4bnV2nCu3Tur730fE3P7+dsHRnYSdKOn2BQ9hg/9XKJ3d1tPv/8r9jYvKNstsPH24yN9xEI1vEF9jogPIhP71J5ZsRRq9PMUo+Zbh3q8TO/Ohruy9/Zi4JwifcslW1lhJgtUyVRIrOReimdTtHTK6yxMLYYTNoCzsUk+cUm4b8G4d61+pJJeOMACO8SvX8ahHvTarfV4nbZ5tOtEpR3OyA8zXikY/QkhY1ae8shoKkLwjt5ul8KwruTcAHhBoVSlfs7dZ7lGyTcpoLwqUyCQaFBdKeDnQL5iyBchNs/B4RLckBQPIF9LBdy3N2oKqCZVhCeYURcuQ1xivZAuFd9ew7cXRAuylnRIEuXXZwxrWqFBzc+5er//mdkVxe5NB7n3KRQvdqkInXMyKDGWy1VAtx+vM7c8h7JwRkunb/AxbMXmJJOrBGgWRXaUoBYPE7LaKqDrsSdeCBcwLeBLxzSTV7MeySKTTTj8veGAPdymfm5Bebnn7C9vat54NIZFNfIwzOTSiUaGhpQ53Q1XJCYLNFiykRE8tItG59EGLU87Z6AZNlwNEdWGA6d4qziC5CvVZlbWODTn/wbytsLvH52msvjQRJhP71hh0qxQMWEG+UUt5cKaiL1B//1f8vrb72nU92gcLC1YRKkZoQ8EL6SJVuuMDQ0yLnxBOOpQAeEN54Lcg25nzqHoiB1EdFX510nAeGdIlJAuHYODbYEhG8XmddJeIOxoUEF4Zl9EC6/QxwoJVqpA5B1oixFiow45Pd3wLOA3J8B4UGe1gSE77FRapMxGhw7NMn0QPgACO82Czq/R1+nTLul6SP6gi4BvUsSeQ7CpQhWEJ5zeLyyxW7Tx4X+uk7CM/EoQUsgiDyvPwXCO3m3Byfh+80rbWR0aNMS/ReIKQi/vln3QLgvwqiT+5UA4eXWd72YIJ2Etzpaq65e25tA6b3TKSY9EO6BZy0xO003WXra+lwI9vNc8bud+dyOTTQWVBOucNTTSdtOQ40S5fuETyP3mMgLxNW8uGWxvpTHrIpz9QAXzhzj8HSLRr2K4TTxO+KOLuuOaIQr3sSqnfKM5XwSZyfFoDcJX1ppsZstUSj5mJ1b5MbNB/T2J5gZmyHTN8ToxDD16h4b6084Puny8ksniBlFNUPL5SrMP2uzU4xgBJIU9rZptxtEIgH6BxNMHp7m6JkTbOV2eDL3iEpujZPDEc6dPEqSDgj3iZ9vSzzYtagXIOT4wphuhL1yiidPN/nswS65sp+BwQy/91aIo5N9OK0ycaPYSbhwaIbG2dqrcedJngdzJWr1NqmeMaJhj1IojuwCor0GVkecoiBcWEQCwD0Dp7rl52p+mqwdI5EeZTM8jS36eSdIICD7lEQcmgQlgrDDzgo3pKsPKUl/KG3jN2u8c3Kc0yeO0qyVuX7nHvcfz2MGIoR6B9XE0UllKEYTOKEIpWiSoNXG12oxsrdG3Gky4DPJ5Z7pWv36N9/hlaNH2Nne4Qc3HvM4axIfHKPed4SGwCHhbAsYFq8Cq47RrhKu7zEw+5cMpGKcPnGMwvpdUuEyr1w8xpVzEVJxiIfbYNYVWIshSi04zNyTZzx7uspQOsPZM2fxOTVMs4jUzomwrWBCiz1bWAyaVKYmmDoJl8mLTndcXH+YtuOB8M2iycraBk3bR3qmj6PHTqiB1+JijTt3HlNvhxiZ9jNzPENicBFHjH2EmVAR6uW/Dwg/WGB2p63y8ro1hvf/BYT7xeTs54BwAd9i0iqTcGEJ/QwI70zCVdP2gjnh3iT8oFmjB8LNkIllmZjtJm275sk2AhatdmPfmE0bc51JuHcNvlz9+fc2CdecmVAHhHtUWgHisg7adohivofVlTzLi2mGB1/inbd+l4kj57xnR120u6Kq57GL3hravT7C4PnySfgXwFtHG14sFTW66fqPf6hNqkNThxhOD1Eo5Llz7w4/vvEjWlaD1GiMidNjDAynaRg1ikvim+Dj1Uuv8s7r79AT6WH13jw3P75K8ekqw7ZNJpViPBjE36xRLRb5fsTP0Mwh3vn2txg+c4ZUbz+mRLO2UHApBClX8uiF5SQGt5I1KqkralrnxfTaWkE67G1t8OgHH/D45i0Su0XG/SHSHRC+Fwyz02zxI7NJKeQnefQQ5771BtMzM/Rn5L01uXvvAbfuzjJXaeNEYuqYHhhI0Q77iReWaGbzFJdWsNpJRkeHCYZc3OYq5c1lfqdR5qXRIMcn0vQGG2xVXDaKbQqhETYki3ovx3wgRSQzRvPwRWVQlsQw8P5tGk9mSVgtzo+MKn2/fzCDG40SliQdeX+1kuqUHz97puaHAnLffvttLl68qHGAol3WGvGnrKS+rjnp83ugK/b8+vBYvlNek8gUBIQPDg5qfrn8+eXHP9wkvCtFk8GH7Taw26ikU9a9na1VFhfmuXfvezjOFqkem8mZBv3pCD6jgiMtGh2IyFrk+dF4aQNdEH5AaLsfWfZin5PED77IIcyzegPMlqUsWmH6SaNQyp9EIkIiFSEcDmDJOiYMT4k0FUnTCxy/BuHeh/WzINw5QEffj9n5Ejq6uEO32twtwmebNShvMzOe4cR4iomoFx/lExDe3SB93iavMyc1SutGlHWnlVKQukrx9JY17wbMVxrc327wLN8iQY2j40NMD8YZCnZAg5xjH4RHsDtOczIRFOMkmT4JxU7jpdTpujMJt6HtFxdsWC4WubtRZ6/hYypqcGIsw1jCICHAS3+H53ztTcZk0iObjHwmTW9ib0gf2aVdKXP/s2v8+F/+z+TXn/LqZJILUx4Ijwcr+nrEaKEUnWBus8q1hyusF0OMjIxz8cIrXD57iaHBYcyGQ7MhNFY/0R4vv1go6gLAxYxNDNoQEO5Ice/oS5FJuU80yWKapg6KARqNtmqRpBunQF6NNAzVdRgBb0FSMCENEpno2Q4BcaKTybSgC6Fmd7r5uuFIjIj8t2jA/H6yzRYPZu/z6fWrFJc+YSTe5nfePMXptEu9WiUSCrFbqmuO8cN8ms8Xdmi4Af7wj/+UN9/9De26CnVVQL4A8rIvwnquzb2VLHvlJkNDGc6Ph5lK+omq9KB6IPqp29SR69ntEnYAtIJwYSt0ikh5n6JL9BmsOwYr21XmBIQ7dQXhZ4ZSjEQkFVkcyaTx0KGDC45XOreU9aJjlJJIKDhdPY5QNr1Jp1C/LQ16CvK04TK/UmK9bDLkExA+znQ6QExyzcV11OlQ1zuxO8oKEUDhNNSpVvSsAtI81riADGGUdMCcEdEYpbsFi9mVLLstH5d6qxyZGGcoFka8EPTJUWqjR0dXfbzrZYV7YvqOVKPb5e2eQwGNhRWIYfr8XNtsMdcB4VP29q8ICP+OajSFIiogXF1ghZqvDaYOCN+f5ghl3NM370/C5dNVJ3UwRcLhiEuo0H8D1Go1jUrJbvuJRoMkklFiSVvJPT5/WzctBeHifO8ICAer7Se7XufZ3AbJYJojh8c5cmiE6YkqjVpFzRoNJ633s3bI/WLoJDFHPbouyYTd9Ymm1I/jhFhfM6lWxdW8h+W1PW7duacax7PHxhkd6lWjxrWVZR49uMdUepBXLlwk7g+SLRZZWl0hK1GG6V6S6X6WHhdYWnhILCLF7VGOnzhKX1+Sqtnk8ewsi4/nOJTp5fLF8yTcNpYlBbw8JQ0Med3KQBFWk4DwGHuNQRaWdrh6e4eNXZuenl7+6L0Ipw/LlL5KzJfdvzfrxjDZosm9xRJ3HuYplZv09kwQjncoeZ1prZcT7zl2SHPDNcQQR0A4WlA3LB+f7abJ0kt8cIK1yAxNf5KKHVJDJZ2ECwh3hTAq+4Ot1HlhKySsCv7KDv5WlZleiRqM0qyW2ak2KdRaNINxmv4obTFN7O/FCSY0drDlhjWxISC0zq3HxDBJ0IR6TqeHh6enGYhYCizWagYFf5pw3wjF6Di1ljRVZS1qEnBNQnaVQKtEqL7L4PL36UtEOXZkhlZhBaO9yaGJft653MfUWIpwoEbAbqjJj/h6tJOTLD5bYXHuGYlYD6dPnSYZl/W7qtcmYNQJBkJ672IHlIgmmnr5DGS/DHTXT/mMxexN1qRghILpVxC+trVH5vBJzr50hnDKZXU9y/XPbvNwrkB6KMaFS2cYms4iW5ZhOFh1AeFybV6Qjn6w8NwH3AeB9wHZ3AuA8JAjM3Hvn5g/rfeQ7Ll+v2cyJpPY7l7/InR0nQ53Ygg9cOI1+QSEe1IYiSWrY4uhkc+kZUl+uK3u6F0QLvewshEOxBkerG//3kC4NK40xcbbQwU8KUPEL1TjBBtrBgsLm+R2J5ieeJXLl95n+tiFjsRGXpE8415jzNtpOmBKI2W8f///A+EK38WI0Gco4FtZXeH6jz5idWWNnlQPAz2DGH4f1XqFR8/uUmmWaQTLJMYijE6PEOyB9dk8uY0Kb5y9wuvnr+CWTNY/ecDi/Yf0tl2OJRKM9PfSSxurUqRWKfO3vhipiVEuv/MW/efP0Dc0hBMMEQpEveg+lXF1mHYa2+it+14z1nvXbcekWiwwd+82Tz74O3YWnnLIghOxHnojUfyJJkuVFmvFCnP+GP3T0xx75RVOXnmJ4ZER1YfX6yZPFp/y8dUb3N3cFP4NzyZmMIb7sZNRIpVNmtki+adrNFsphkdHCCbC+JwtStsbTC9nOdHX4vBQgvF4C0uajG6Y9WqQrVyOtVyO5XCv0tHbRy6S8vtplku4849w154xGDCUjj45fZje9ACR/n4SsRjhYBDhxAkAe7KyojIBcfuXGLDz588r4O2C8J+ezP6iQLgwPW/fvq0gXCbgMmD6RYPwfQDuPenKkJW6Qe6hei3P4vwN5ufus7F1nXTaYnQ0wsBQmah6iNZpmcl9g1+pI7tmv/vP+0/JOzxm5ovR/V8UhAuukPhTScESjbojuotOUzMUEr16GL+YhrabKj2ThpxXsX7949cg/CtAuKMgvPthdv/UJNEOtUo2VC+0vd2yuFeAzzbqUN5iZnyIkxNJnYRr/LjQ0Ttg2stE7rBrZXLrzdK9nHA9jRgjifGW6LS9jUG+K19t8mC7ydNciyR1jo5nODQYJSN0dKXPdnTCCjwjGk0lPxe0PS2sOkH7ZFahEBp/54aWPcfUmChYKha5t9Fgr2kwFTE4OTbIaMJHUkC4YnYB+l6gOkK50A2yA8IlrkrMlVzp9Je499k1PvqXf0Zxc4nXpnq4eCiiUT8Cwn2GFP0OtdRhcu240obuLzfVZX505BAvn73EsSPHScb6cWwpqh3iPUIBka6zX2PbVC8sIFzdtzqSOKG4SnfW8HSksnkEIwl84hQs79eUhoQfiTijVfW0qYbEHQXUid20ROeurV00fkyug/y32nc7CpIFgCv1Vg2tfOQLBR4sLfP5zas8mr3PVDzPK8cyXDk+wJi/qLmtMpEpNF0aTojZbD+fzm1Sa8Mf/Ml/w9vf+CZB0WZJ+6IDwku+CGv5Lgg3GcpkeGkixFTCMzUzBIR3PQrEfXLfmq1b9Mi94G3+0nh4PgmX6CUhVxqsuz6Wt+rMbR8E4UlGw34F4T6zox+X670PwmW77YJw77xe2S+TCsuL9NHcbWnqBFlswJNVAeEWQ9Q7INwgJoWt5i97n2HH1/95zr0jRnsSs9alIsn3yjPyHIRbRlhB+O2izeOVHDtNH5f7qswICI8GFYT71aywk2HdcUcXEK5RW/uOdl3AqW1szRj26LgW7UCUts/P1S2TufWsTsIPWZu/EiC82PjLDgCX9ltXr/1cv+mtfV1tYxeEy8bYMVLrgHD5PgHgAsTVBMY1yOcL6tJaLSY0viMaC5BIuSRSMWIxj57u0dFFCxXQ9c4y/Wwvl5h/uMz4wAxnTs4wOpRifLREvVYm4rfx2d4kXCfo/qqC77bdq+BbimCJOdGZmRsklzVoyjNXj5AtNCiVa/QNDHB4Iq7T0rbjMD87z+2bdxgMZ7hw9gJxI8bKxirrO5tERmKMnpog1htnd9VgeeEB0aDLxZPjjI4OEQxKekOIx49mufbJdaYG+3nz1VeJuaKNL2MYEuwna5CAcGFjeCDc9iUotMd4trLHR7d2WFpvEo8l+MO3/Lx0chzDrhN1d7RR6ZOCm0GKNZcHi2Vu3tujUKzRk5ogkhIQbmmcoEZcKgiXldCbHjwH4TIJh3obrq5FyBlpekamWYsepxlIUraFVRRUoBl0W4R1ei8+7pKlHsYXCCkIDzdyBNo1Uu0ijujizBbtSAIjkqDuj1GW6yjrcyKK4U9orKZpBgi6nsmjr7JCzLAItSuEW2XP0LLVIuIWvYZp+jC12AjtYJJKbIK6KdM1PxG3SchtEbIqhMwioUaWke0fkYqFmZmeJmBmqRcX6Un4+MZrA5w5MUbAVybqkz3GUCl47NgGAAAgAElEQVSRlZxgZzfH0tM1bNNhamqa4aEEQb/kuooTvfgACCMgBFZQ7w3HCH0pCNeVzieSqBgNX1xB+L1HcySHj/LylQukBkWWVOHWnfv8+KNlUn0RXnvjZSaO1whJGL2An/og4Yhk25e/fqWmiOdAqNk+CO9SMg9I5jxNgrcu+75cE96lo8t3dUG47OXxwMCXasL/fUG490Y9IF436grGRUNpuZLFbdKmqcZsur/6xKRN9lhZjzp39D84CPdSZTwTPq8xL6cUEO43kjxdbDH3eA3LPM3p4+9x+tRrjB06/XzuIWuQ1nNes/LfBYRrzKPjEPAHqNaqSj3/27/8LotPFkkmUgz0DtLb16NfTaNCtrTH/NYDCu4ug6NpQn0GhdUW2Y0yZ8dPcGJshtpGkdbsBq18iYlwnKOJuMaLRc0Kdr2MZbb4TtWgHY9w+MwpYqeOMTw9rQA0GktpQyASDBERiZfE5Ur1INuwYh9vjRJwUqoWWF9+xv3Pr1F/OItdLHHCF+ZoOEEiGGQjmmVhr0Kp7dIeO86Rcy9x8uVXGJwaJZZK6iBFjFYrlSrXbt7j49mH7FUr3O8fwcn0YaR7SDSzNLMldp8s02j2MDI+Rqw/SSiYp7K3Q/pZnlFjh75Qm6FgCTfsNQRXS1BttqhI1GXfCLGhcWqTZ+hzbZrFAtHVJUbsFucnx3j9yFGGRseIJVIYiRhBf0BXVC821Ue+XNboOJk6ixZcMrllGi4UcK8pcYAppv/9YiBx/755sZWBarWq8bySLy9acDEk/kXR0b8Q3duN8dXIP6/+qjcqrK3MM//4GqtiKBhYZXIqyuholGh8W/FAMNTCbA16Xkv7/kVSz3Y+P30suz413h7nNbykTv36h/8gc/Rr/JhUqOK9oFHUwlRVTxppTnq+N+FwUFmEptnwGg7CjPkK1s5Xne7XIPwrQLjtSk54d2PzNjVvYxMQ7lFwxKZenjmJ+nqQd7mx3sStbDMzluHUeJwxjeTqgPBO8SomXNJM6S7T3m/2QEwXkMsGJHE4Hgj3VOO5WouH2y2e5UwSbp1jCsLDDIVEEy4FWIcmLGc0PBAuPytgRKh/GvfUOYfcJMFOLJMUS20BPEJHL5W4t95kr2EwrSA8zVgCkobpTcL3nVblXckkvGPW4hNrNtE8+lUb3eyA8Kv/6l9Q3FrmjUO9XBIQbpjE/GViURPLLJMNjmLGR9moGNxfd8julZT6NTN1lNMnz3J48jjJZFpveL+R92jmAr51Cu4ZhsmEVg3y1MRLNgebtm3hD/vxSbZj2yUYjGEEo4qvZILtD4oTqkxhPeqza7U049KK9nlRco6L35br5mJ087MUjMvE73leYMNsc/vOXT787HOWlx/rRPH9kzFePzVMJlAiVRcXT8nM9lP1Jai3g8zt9vHxo1Ukhv4P/vhPeeeb3yak5iYtnaxLfnleQHhRQHiOPQGwgxleGg8ynfApCA/QmYRLfqlqwp8DWW8B+yII1+myatXkPpBrbbDmwvJ2k7mdAm6Hjn4mE2c8bCgI95sdsz25jwSEa2SYB8I9cqCAcO+Q+9ZLFJcyxsYkQJsgCy2ZhFcVhI8oCB9juh/vPUiDpFOudNTbeotpEeQ0VCffVhDuBbd4jaMu9dZWOYMpILxkM7tS1En45d4KRybGGIoE9kG4nEckEmqa04nWE4KTr2vMpu+p02RTEC6LujcJl4x60xfgk20B4TkqvihH2mu/OiDclUm4Z3TSNU3rupt7V7YrE/DcaT33dO/vlCKm02x57g2appdoIFPt3d091tc3sBoZ3STlcUv2+hgY6KWnL6IqA88Z3a+TcMsSAxw/m8/yzN5d4OjkOS6cO85gX5iR4Ty1aomoGFBaXRAuGSFVNWZr2X37k3DDJxuhsHMCNOpxmk2H7a02lapNeiCjhkOpeB6DArVmmyePl7n9+QPCzSEOTRyFepjN7CYtt8HMGyMceWUMX9imtD2AWdkj5GszEG4RDYeIpeL4gkkWHszywd9+zHh6kHffeouILhM7GD5JTqjhV0M6r5AQ4yfHl6TiHmJ5Pc9Pbu6xuFojHI7ye1dsLp2ZJOA2iDjb3roWlIiufsp1Hw+eVvn87g75XJWengkiPTauuMXug/BOpp906QVC+yKdSbhB2/ZRbzn85KlNMThA/9gMq/EzNEMpyrbnrSCT8JArIW9CBBdKnU0+EMONREjaVaKtIkGhhBfX1WAnFPDTCiXU3K1qRKn5ogTCYdqGTcRIqH2DVZUrbBMNB/C1N71GSrNIv9sm7A9Q3NjCaG8pvS8xcZa8v59S24/df4y2rJv4Sdh1Qk6TiFUm3CoQauUYzV8lGQ0xPTlBjBqF3Vn81PjWGxlevjCDnyIxX1PvR7vRxIyNUGuarK3uUMoVGUgPMDU1SCIm0okatlnSBlIwGFY6ujSUpInxZZNw6ZOKmZ2AcDfcpznpVz+/ix0a5dU3LjE87dLytTXW6e/+bolgJMRrb7zC5HF5PRLXVcWs9hKJCSPOM0T82seXgnDvWfpireIVrF8XhEtco4wLZD9PBIXC2p2Ei9O3XEOpY7QT+0LGbAcn4R448QBulWqHpm7pJFxAuCnUVVekMY7av/7iQbgXY9lN5vCG+F4soW2HeTJf48ncBrHIFV6++FucOnGF1MBExypGGBKiIRc5nLAnunWjfGZffxIua6+C8EBAPWzWN9b53l/8Nesr64wOjzGcGSWTGWR0fIRgr4+1rWV+cvsDHm7eIdYTwZe0sYoBCjs1ZnomGYsNUFvNMZB36A9HmQjEmZS9URrgtRxYdW2G/aiRZL1WItzfS2N0kMHpKWLDGTJjk3prypS6J92jfzYdk3DTR8AWKroXwliuVtjcXmP16QIr84/oz5dIuj5OukGm1XHex4+jy2zkW0SSA4yee4eTZy8yNXOCSG/Ci5isVfBFJNYkyOyTZ/zN9U9Y2drk01gvrf4eAkMD9DhlmtkyW4+f0Wj1MTo5QSLTRyxWpV4q0p81SFaeQHWbeGsN2x9T752iFdOkHaHS5zNTBNMZcoMzDDZr1Pf26Nvd5Fx/ivcvnOPN4ycIRiVZIYAjNaQq1Dq+TuIV4TjaYL527ZpGxUlU2eXLl3Xy3AXhXoO5C8YPUKi/1oP+4nR0uWeEOSEgXF6TgHCJKJOosn9oY7aD9PuDk3CVkhiGelJkc9vcv3+Vhbmr5HKbjIw0ODyTYngkgutbxnHqhCMWZnOqM0OXhofgGZHSms8p/joNkuep+6eYv71YzOOLgnDXEKFFWyfgkn4gIFym6d6a64Fwed+SqCCNRXl2Bcu9yPFrEP4VINyVJ69zdCd1nadMWMqIQZdqgYCm6fA43+L2eh6nnPfc0cf7GI1JF607Ce8YcgiFsxPvY3tZNh0Q7v1/AdQC9KQDK0XIPgivNri3V2axUKPPanF8bJSZdJJ+yQ9TICF0zO7v8CZSOgI3WmqSJcCprfoKeTcy6fBuXmkotA0xFjBYLjR5sO65o0/GbU6MDTGaCGmOrFqY6tRbbr5uh8qjwjsNG8eIqKO7PCfF3Tyzt27y2b/+H1lfuM9vXRrjpfEYht0kEWyRCzSwBOyJ3iYQVAffihlSt+47jzepGtNMHD7N6Vd+j2Nn3qK3fwB/e9Zz8fW5mhOtY267O86Uqj5M00goLd40IiQaPgLSeVCNtEyNOgZ1Sqv22AFdMYCCWNeHZRr4haYeCuAGxcnV+2qUy4QDQcSzkYZDuyaRPm1uPL3Dhx/9kLk7HzCZdnjnyhkuTAZIBCHktDBMocVLbFeQdjtKsw1Psi1+vFFiKVvi3T/5H/jt3/x9/KEEA90cMNulFPaxXW5zdWWdaqHOqBizjfUwmQoRUeO+bsNFrodQtrvX42BXsGvM1qGj653kOZ5Lw2TTCbCyXVJNuN8yGR0a5ORIgqGooeDYa+p4dHTR2WpZoV3OzjmUXdE9hxRnMjnw3LUF6MvX07rLwsouG+UWPX6HY4cmONQfUE8DITCIqZQ6qWtjwHsfSv/snkOfQM+gcF/bLn8l4NEIqKv8g7y4o2+RbbicGPQzMzHGSNQg4rY6FEaB355Jodz/3UC0oEz8HEO/9h3Ydd/sasJNLH9Mzb5urnua8BoRhvjV0IQXal5EmUfVF9qYNF2EjXOASrVP/xIQ/uWaTO0ICyNFaOmmUMAlT7VEtVbD50/r31UqAjRDTE2N0T+QwHYramjUbtuYzQDBQBSnnWB+bpPbtx5z8fgw77/5MgNxl2TU1YxOmdbqa3Bdgo40fGSjdnHCvbRaskm6BPxRXc/MlicvEZ2c6CplnZaCJJFMkAw3CPpb1Jp9rG7WmXua4+lqW1+vmK+Eg0WOH5vk9ZdHGRuNYrgmvsYYGOJYLhTHkq4xjphfmoPsbme5/tFNaoVt3nzjCiPDIcLtIgG3hW15n6v3mQrokjU9gumm2NktsLC8x9pmgWarybuXE0yNTdLb26+RXq7dVtlNrW1TN308fJbjxzeybO9WSGbOMJCU+DATQ12rPfdun+MxU3S/Cnj7jDxhlm3TMg1u3B9gQfTLh4+yOnwUKxCn5YaI1L1YwKANDXG69/moBQP0+BoqGRGNf7fpLFM6YRvt7416Sbx7Q9bUdkDiaLqski5FXppuAgr3gzr2d1ZZJ0WaEhLpiRvWuM+qFaItzTOfuIlXiYVM/PYOZm4eCmt8w7+m7KBgIEA44FDYW6Jc2OY3vzHD+29cJEwdX6OoIDwcDGMFWvoZ5PINtrdLWlCNjA2rs63HWBDiqzBtZK8OYoo60ZAJfg3HMkkGY/hlb6mZ4reHFfTRtprYxkUePy7yycd5tqynvPPuK5y7MKAf5t3797k7W8AXh9fefY2BqR1alQJxibcpD+mH3Q6KMVvHsEzMBTuu9F3Jh/eh7oebfmVd9/+x915dkp1Xlti+LnxERrpIX1k+s3zBgwBJEGy6ZpPNbrJnumdGWhpJS0sjrXnQL9CLfoNe9KIHzZq1WqapHrYZgGyQhCuL8iarsrKy0rvI8PZarX2+ezOzClUggAbZMyICK5FVlSYirvm+s8/eZ++99+ZeABCJo+XfZMsMm2dcVSm3D93RVZObTukaEt6uOzpzzXkMObqmDI04yqNmx1XHm7UA14+ns33PMk1y9VB27hGE022Ypoo2XI+STg+ubsNlOgXHlWRdCnXPTzkCX5QcXdV4UZMhmgbh+4/BsPK4emUL7757BYf2/wRvfP3PcfTIi4hllRkuR3nUcVdKyd3YpMdn9J8ZURa2s6OccL6ndqctjsw//cu/QaVSxvPPP4fDRw6ir78P6UxafDI2N9bx7nu/wnvvvYd6o47CYD8qnoPcQD9Gal1o60X01Ts45AaSqU35tZjoknEX8zt131ZcYLW4hY1iEdWYhszgADLDBXjZDMxYDFYqLdnZ9Oax4glUdF1iVHlv0Gm9VSrBWi/CLZWRqNYxYSXRk04hTouFwEXX9/FrOwlbD3DgyCEcff0VjB8+gHR/H+qei2SK2jhdVIcWJeLNDs7dv4Ofv/cuHlbbCHK9SA0Nw80ksbq5hkerS6QhMDA8BiM/ACM7CNdxMUxCybHR6TD+ri1mZWTp8/keIW9iliUJF6w7CbIzdhN2o4p4aRXH+nP41isv4qXJSVEmmYzGjWT3zH8PG2CsnPl7V1ZWcOnSJRm9okM6Z8S5x0RNlN2GymeBY4IAwub3p/85yuQJwj/66CMB4ZShkwkfHR19Zk74ZzVmi7CKqOakPlOmulxL2ahS/i7ckymTqCOQueg8Ws11zM/P4PLVv8XK2hVYloPjJ7Lo67OQSXPUoSlrb8wy0OXi/5kee5jyz/Rzn/6bFVp6/D7+jT/9GefVDdbwPqF7E75HcrOAod4fY3T0NODvF7zCy0KJT5SRsSEjbv/5Pz4xJzxgoOdOqbDnJBBg0KxLpEoRCPdwp2TjynIZfm1bgfCJXowmPwmEq06/Eo2L/Uc4PkXjL7LslKMrmXgkR7+2VcVsuYk+18bU2MhTQLh6yUqCvAeEE4RoPMm7IJyQnMUbN3BHSwjrPl/q4GYYUbYv7ctM+KcB4fCVG7aAqQAorm7i5sVzuP7//q/YeHQX3zkzhDMhCE+bXVQsG16CINwSEE4WuuHGUao7eLBcx4PNOJwgjuHDr+PUC9/C4aPT6OupISZSD1bZLekeUAql4t4k4wS2lpS4KTIVya4GYweEK2M6Vofqgpbp1rBwDI+TLCNxiTvixu/q3KzUn5PpFDS6hROot1ws3bmLy+cv4vyt91BrFjGSd/HSsSGcODyCvL8G3W0jxY54lyxfBMIT6LoaHhQ9vDW3gdmNMr75b/8X/OiP/wzJdA/y7InwJT0VhBdwejyHfdl/PAjndUDmkiD80VoV99cqMJyuzIRPj36xIPxhKxB39JVaBz1G8FQQLtLZEIRH/gjSSdwBfXtBuIIYTwPh2+0AUwMGDu8bw3BSR5JzzjzXEienrs29INwkCCdb5D0LhDtwOecKPQThm1+C8Ges+Wq+WxOwxuKHQJyfAz0vp7HVakuHeGi4H+kMZ26bcu+TAXe6FkwjAbudEBB+49osXjo+hm9+9QX0Jn0B4e1ORzLboxIlRnfSMP3dsTIiFePdqyGGdttGvdYS8MC1jawFZ7cGBvoRj8eRTXRgGja8oIBSTcO9uW1cur6GpaVluQEP7s/i7JkpnDicRS7twLGbSAT794BwGsjsgvDtrRKunL+JyuYyTp8+homxDDJaQ+arPddRIJw3NjdaAeFxOMihVGlgYaWKtc0qunYXzx3VMTY0inyuB5qtHFiZA9z2gWYXuLNQxjsXNrG8WkbP0GkUci4MmkftREcR8EZ3EM0xJEyVrVmZZex0NZy/lsE8Yhg8Mo2lkSl0tRRanom0TSZcgfCuyfVTQ8syxUiNIJw/H5nycRxoL7vyGPtBwG+ysRVunWFzgBdBBMJ3bBjCa4nHiWycKU3emCgpmj4nMBl7pCFu1JG0ujDdNTjb96FXVvEH8RUMFYblGmLs5ebqfWxvruGPv3cI3/yqAuF6R4HwhBmDrbelIVGve9jebsJ1AvT259HTk4Bh+KJakNclDXM2IQK0TZ5lFkUu0noafjeGcrGGVD4OM21Kjjhip3D3ThHvv7eFuco9vPa1F3D2+UHk8hnMPpjDhx+tCAh/+WuvYHByC26rhoTuwaoXEJgeHJOjPXtBeCSF3ist3zVHfFbJ9Y8B4eKKzjECmf3VkPQjEG7i4yBcC0F4NKby+UF4QJ8Az4UbsEHiwgkIvNVcpavx/nTh0SmdSp3fCQgPlY6hzF9dpyZ0qrH0LC5cWMOHH9zA1JE/x5tv/AWmjr4II6WIjGj9+7wgXGrr0JCNfxa3625HGpi/fOs9rKwsC9N67PiUMOGJJD1kAjSbDdy4cQ3nz58TUOi6DvRsCql8DsmFdRgbJYw4wFHoGO7vR0oa56xrVKSYmtEP4FtJVNttVOp1bPhddAIfXUOHneKwLr1ZaIKrUmg03UDTYPuPW6sH3bHFPybXaCPlBRjSLQybMaSTCRmFaNsdNG0bH2o96B8dwvGzp1E4dhi5wX6k+vLoGgYSiaR4AGiOJ2MhftfFjZVH+NW5D3F9eRMNM4bkQAF+TwbrxU3MLT9CU9NQGJ2A1VeA2TME1/EwxDqC15LtyJoaGWllM1lpHLLRJExluIalmhV0axUkyqs4NtAjIPzl/fuRSqYfB+GyhiuASBDO9TBiw0ulkpwbzocThPN48jl+lyCcz8U9l02BCIQzkpcg/Fk54f94EM61SkWMRrG3YkDKppp4XXAtz2Jj4x4ezN3G/Qe/Rqszh3xvAgcOmMhldZkFR0AGWc2NU7H42R5fgvDPdrz+0/vuTwbhHuXoex+hKVsIwsm4UI7ODYJMzK2yi4+WKwhqRRwcV0z42F4QHrLU0l0L56q5zSt2gEVk1AVi0cRAeHpvE5qHILzexZViFbOVBvptB1PjBOGZXSZcY7mlHmp+KzJNU0w4bxRKfFXHf3dRIZvsGAqEL2x3cH2ljGKHTHggWecCwjkERBkq5c8SS6Rmn3ZZQ0tAvoBwD9hYXMWNc7/Crb/739DcWsI3jvXh+Ghc4m9Suo1W3AUSBgwxRqN0Emj5ZIgslCi9XHQwO7+GRjCA8QNncOjIMUy/eFoiKTI9OQTNKvxuRy0wdhiZtaeDKG6wZDmlgxU5dPGGjZgignBVSLA4E5mdcK58j6oQ8vnaqJs1DDSbNcStGBqVKu5cu44L589h/sED2J0ZFAaSeG56BKcODqA/a8Fqr0qTIEZZs025I+C6at7cdg0sFRP46xuLuLuyidf/+/8ZP/7Jv0JhYASZKGHO91GN6cKEn3u0jFq5jZGhAk6NZzEZgnCNLHU0HyPn9tMw4fweyncUE75CJnytJiDcdOwQhKdRSJLzYDH6OBOuABBnTz+BCQ/neRQTbuBhy98B4b1GgCNPMOFK+r3LhH/MpFB+nwLhZMyFaZfzEzLhIBPuSk74dtvHsQHFhA+ndCSoRNiRmivpEOe7IyacIFwkm564JYU3jmLZI6DvGgkB7ooJj0B48f8XcvTPyoT/puVbsrvZ0HMcYXCkANJSUszYtitCmnSGLqjkZtsyT8d1znPiIu+qVzTcn9nA3TuL+OqZSbz51ReRizlIxTwB4VwjxCyK7KaMkSh/gLYweiysLPGPKJWq2NosIRaLI51OS6GaTCaQy7EQC8Q5myy1r/fDRwYraw18cPkh7s/OIp5M4YWzB3Hy+GEM9HAGvQqPrujaEGB0RPrmWWocg+qQwBlEtVzHzM05rC09FCbq0IEhDKUcxGS8hGaLocGMhCGzWUmQl0WzZWOr4qBUbaHb6WKsv4WB3n5k01kpbKlQ4Awm/RXqnQD3lxv4xYUNzM6toX/kLEb6uHsoEK4UKkqOrv5EHwfJnBPOgsqqdjfAhas+FvQ0hqZOYnH0JFpIoe4QbMdg+AHiPn1DxFAcbVNHPEyH2Ms2RoAjuh4emwdkD5GN0d0vRr5c4U4XOg2EL1cBX+VTwjEHDkmRRWwFSVGa8dvSel1AtdlZgV6ahdXaxFfTmwLC6bpLEL68cBMrSyv48Q/24w/eeAFJow1DQLiOlBlD22uIoafnxlCvO3I9JhJxpNImDJMsF+fglb8JQTjn8T2T7D+N/gDT70Np08PDuVX0jWaRH0oglglgpcdw984qzr2/gMVaFS+9cgYnT/dhZHQQGxubeOvdu3BjHs68eBZDB2oSsxdjKFyrT+aeHYNrjXIPlwZxGOG1y4Q/mTX99Lvwc4NwMRhSPisE4PxIBXuZcJqSmSETrhh5xYSHs5m/gQl/ZtNAD2XnZMB9zoI7khHu+iqizCUghyNAPOCH2nye+vjimPBQPrxTQykQbjAKEyl88P4yLl26i+kjf443vvbPcfz4q9ATqmb7IkD43jdHppoAnE3NK+evY2ZmBvl8HmfOnsK+fRNy7VIlQAZ+a2sT8/MP5TPNwlwjQKlWQfvKHSTLDRyw0pjWTWGmTRYjOseKFAiPjqtO3x0BQQHKcAWQ12wbLUMXsqkrnh9+qIhRCRlKE0eaCIibJvp1A1krjn4rjoyhCBY7sFFu1FBqNHE1P4Tp06cwffIknGwcgWUgXxhE3+g4UskUAteH1+WYiwXT17FY38blG9fwyxt3sVhtIN47APTnsVXZlnjDtm5geN8kkoOjsHqG4Xo+0iRXJApPNR6ja4PN12h/io4z/56rbMOpVpCsrOF4IY8/CEE4mXBDZ9NUGdDxvlRHh+oBZSrKY/3+++/L3P7Y2JjMhROE8/G7BuF8TjLhBOHr6+vChBOE83X9NkE4m94E4RwB8xyFCWgw7Po1EalWK23Mzl3A/PxdlGu3kMpUMT7Rh4EBmrP6sCxKimnSGCppPiPhvFv3/qbq5PN//Usm/PMfu0/zk78BhO+JKNuRIyggTrt9bs5kq7k7MJuaIPzychVevYhDYyM4Nt6LkSRlAzT32sPs6ZpkahMGK5lXJPMNQbgM33pK2k2n35DsLVW7+Gi7hvuVxg4TfnAggwGLxRY7SMzqDuXoLHkkEk2X+VqJmRJXbOWITtAvJmtSuAXwjJhiwotdXFurCAifTHmYGh/ESDqGjM7FW4H6KFNZ2ZgowCK4hZIUzuB5AdbmHuD6h/+Ambf/dxh2FS9NpnF0KA5To2d2VzzdOO+ox3ToZGwMTeJoPObo6gmsN+KYnV/G7YcllGoBrEQWZ77/3+K5587i0OHDcszcbhcWpXI0V2P3MaAxmGL3hSndq+KLZubC5gcLPZaw0RydSNECIC4/r+SddMAVl1yJXvJRKRdx+fI5/PIf/gZrq8soDPTg9WMuxgpJFPJJZM0APIo9hiMxV2wScKLBcdjxVy7FjmtiqziAv7u1jBtzS5j60b/FD3/8L3Hs5FmkRRbNCthHJa5jvergwvwKqpVWCMJzIQjn6d5tPKgGS8ig7DGpEPY31FhoUU44Cz4xiDKwQnf0tTruU45OED5MOTpBOOXoVBh2QtAQNm8ipkhOdtjj2ZkZVkBAyhiNMzRKjq5A+JbI0Qc0JUffP2Ag7VMqzm8OQXjILEYgXIHzUPG48z5Y/IXzVYEHj3F4moFb2wqEM9v+ZB+Z8FEMp3XEPTvSOqjrnw0tMS1Uv8NgDJo0qkIH+KjKEymRj4BySDK0MHBppYX7IQgfDn5fQXioQnjGyhpJT/cWQPQGSMSTkvbAwpJmZrajZrlNU82PB15aJLdb613Mzmzg0dwmvvHSUXzz9ReR1tuImw5anbZkXZtWTJiSOMdLaHbpe+gIiFCmWo6tCfhZXdlAOp2RYoRMWjIZk6gdFvuJGGDaLXQdE2aiB13PxOzCFlbXVpFMpzF1aAIDfXlofh2a1xY3YnRNmb8OqI4xmWFPMB1D4PSi1ehi5dE2HszMwLa7OHbkEI4MWYijA4/3EFl77gFieECgyXKOrxssmVUAACAASURBVEVD29bRaCvWJmG0kE2mkYjFJZtb4qVMTbLqay0P85sd/PzDNVy7uYiBsZOYLJgQNcdOMhIbZ2pfkT1KQDiVSQEcMlu2h2u3WnjopzB4+Djmh55HU+d8egKWn4QZ+IhJw4CNugAOf5z/IzDdM6KwN6ZuF2srRk0kc3uk6kqArh5iKbIHS6l9j30DlW0ufpihYsvRU8ofQ9PQ51cQd2qI1RaRqMwhZlfxXL6M/r6CnNOEpWFx4ToW5h/hT36wH99+8yVkYh2YdlkY9rhhwHFqklVrIAWHvVHmdWu+xIQxEUBJTcM4R5+NIh+6YYuhHc+1445i5kEDFy/fxcDEACaP5NA/bCKbT+Du7Xmc/3AWQbaAF186gwP7kxgZ7ketVsXf/sNlVO029h0+gPEjBlKxAIbfRtpLwfY9Ocaylu44h4dKtijl5GP32tOr1M8Dwg2aC4U54XuZ8MdBeCRH5/eqNfQxObrURUr0/pkehhpvIJC0hQknCKcsXTHgLiNPZT6ce4lSo+1EoD/xRF8cCKfsnU1mdYyj0Qky4X6QxsUL67h2bRZjw9/Hyy/+EM8//w3EMyoe9LcBwglM+HHv1n1cv35DGptnz56SWd9sLgfH7soaytxifo33SqvVwOL8HC5eOI/qpRvoswMcSmQxHYvLfaA5XLvUsVRMuHrEupy9ZeKEAZvkj0T0aWiJAoYmlhBTKjGk9di6pGeEjxb3SM6X0yU6lkSMqgrXly2VozQ1r4ulchFrlRLWn3sRJ86eFjO15fI2Gt0uhsfHMXXsJPryveBqFtieyNFNqlbcDh4uzuOn71/E1bkFGNk8/P4eVFt1zC7Mo2NYGNm3H8nCGGJ9w7A52iRjesocbe9YBoGoMP5i9KdUPfwYqpTgV6tI1dZxvNCLb736El4hE57KSPPpYyBc8tAVk06l17vvvov5+XkxQHvxxRcxMjIiz88G8++SCedzkgm/ePGigHCaxJGdHx8fl9fy8cdnjyhT9aQiQJTbFB9q7JWSdJaFhilFInyvgmq1hIfzM5idO4/t7SXoVC+N+JjYN4BkshYCdkZsqjqAUWa69fSRt2evLZ9ckzz15yIy9FMuWF+C8E95oD7nt31uEE4ptJKjq42JRdStsvepQbhkaosTJ4GFbMMhqxz+kTS7OA3vgvBtgvBiDferlKN3hQk/2P8kCA83cTFZCWe4nwDhj832ho66nsSh6XhU7OLqWgVbHQ/7BYQXMJyxkGWRInJB1mRhtJkEqCkQ7nVpZBNT9nK2i0d3r+PKu29h/cJfoSce4PSwgYMDMTFpkPm7uAbdYtZvoD4bOlzOiHIamKZyiSFU6h3cmivi9r0VrG6UUMmdxunTZ/D8Cy9gcv9BDA8OSeSQXamIXkDmRMOMW4I4nzd05FcTsq0ifZYxRTV5rB7KTowgMua0oFlxBDTlcDVZaFvtDj66cgFXr17CjesX4bkVHDq0H4cOjOHVQ00MZEnq+9DtDjTOD4bztX6HRXgA1/VAJTu7yZ5roVoZwfsLVVy8/QDWyT/EN7/7p/jmd36Avjg7E9SL+SjHDGw8BYRTjk4Fz7NBeMjiylnZC8KjfNIwokyY8D0g3FVMuALhTEunMzwVFAqgKgVFqNgQl9CwV/GpQHgRy7UOBkMQfqDfQDpgfBxf5B4Hdo1zRZHcfC8ID/PO5ZreBeGuzITruC0gfA1bnQCnenUcohw9re2CcAEHakNl8yscnoX+GAiPrgUe3LCxxILwMRDOmfA4fl9BuJgsfYrHXmaUbZBYLAHXiQyHCMKb4oZqCAgn85iB7xtYWajj/sw61par+O7rJ/Hmay8g5tcRM2w0Wy3QBNGKJ5GIxxHXw7g6z0U3zHfmXJpjBygWt7G2tolcLo+R4RGRtxL8M46QzstxK4DR4e/TxFzLiKXRcA1hnqx4DJk4Z5M9+HYNFsFYPAavQQDuQDN8+CZVQYrRDpw8XDtAbdvG9SvX8Wj+Ic6cOIGzB/JIaCEIZ3YonZY5nsLILInzocSVxS5HVNTMO+PMYpRL6gYsGkMyh1cU2imUGw6WSy7een8F5y48RGHfMRwajYuvx+789Z6ZcEk0UE097lMO48acAA8e+bjT1JEe3Y+Hg8+jY/WiZeag+wkYvo8YvUhEwB7AJWpmWgSBVzhuoArZsNEbAvPHYmn4dTYtwq9FIFwK4lCivpfQlKeQ2VS6YZOd47y5Cd9Iy/Pwewt+BUZrG1Z5HunqIySDJk70VJBO5xCzYsil41hfm8HS4jy+961xfPcPXkYu6cByuC9ATKECtyGFs6GlpOEjKXwsJqW5HM40C/hiZF4yHA1rM0wDppVCxxvDxavreOsX55Eb6sHJ50YxebgHvf1x3Ln1AOc/nMPY1Gm88urzKAwG6MklZDb1V+du4+H6ChK5DA4dz6K/JwlT6yBvpNClAi08GHvvmQhEPP1W++JAOAe7OBP+pBw9jb4dd/TfOBMeKc2eISN9lo+Ebqn1gDFltsyCc/6bcWXhTLjI0RUIpzOxSt5++vrzhYHwMMN7F4RTMci0FfqJZDE728HNGw8B7wyOHvkavva176N/qKAqiPD++MfI0aPzHcWURffV2uI6bt68ibm5OUxOTsj88fjEBOJJNgACBJyj5fPrOrqtJq6c/xDvvP02tAdLmIinsM9I4KgVE2ALm2oe1dwSjib0CsgGpqhlHF6TuinpMZow2TzmyjZYYiHD+zrjuzA54kI1R8iqU40kWwTrHSotYyYqXhdzW6tYKm5B+8EPcfzsKfQNDmJm4RE2SyX0Dw3h8OEpTNALI5OH5jK6VCwAYWsuyrUK/v0v3sV712/DS6Th5DNoO13Mry6ho5sYnphEYmAMZu+QxEi17LbIznlN7wXi9CwhcRatX/I5CDBS3kZQqyBV28CJQh++/ZWX8crBAyJH53l/GginyS5BPefCyYTTc4QM+KlTp3aYcDLvv2sQztl0gvC1tTX09/fj0KFDmJiYkPn3Lx6ER/ciMYomtbIITrl1+h5K2wtYWX2E2QfXsFm8i1jcQ2+hjr6BLnr7ErAsJmIo4zVLSyHwdbj0fuY81Gd6fAnCP9Ph+k/wmz8ZhLvN3VV/r/toCJR4U3OemQuZ3e3iRjnApZW6kqOLMVseoynO2rH7LZbbcgiEiQxBuDIOC4F3KDwXkMDKSWYgKcNVbdntqoPLpSpmqg30O47MhB/sT6M/zq6fGOnv9KO5jIm0TlqeirkhmBLpdchA7BhseT58SkMJwrcIwqvY7LqYTAWKCc9ayIpLoWJFFJBRv4TSZOmKhZIU2/bQrhYxc+UcLvziZ8DCOQznk5ga1DDeFwOTxQi8WOeKl5PpyaikHtMQxAn2dHSZbWtkJRqn1tawvFbC8loRv5xllE4a+b5BjB4+g8NTxzEyNon9kwdFXi9ROB4NdnxlJhSn5JSNAoI7AjlWtFwlONO/m7++q3NjW6Qpx6zT6WJ1eQPzc/extrqEuzfPoVHbhKU3cHB/GtPThzE6msU+awWxoCWSUJ3D8J5P0/VQ3q7BZbag58KWPFQPnmvCrY3idhn48NpdrKWO4+WvfQd/+uf/BQqF4fAYAyXDxGbVxeWHqyjVmhguUI7OmXDmVQIGWcDQHIeRa+q6CiO8whstMk1T10Hkjq5M03hUVsOccDLhpuOIMdv0aAqFhDJmM3wmvisQTsZ5hxkgcA5BuDLrULo2XucRE06BKc/lI2HCFQgvwMcU5egDBpICTEh/7YJwZTAX3gzyHJGbuwSmhc684XOIeQ/l5REIX0ex4+N03hQmfCgDxDxem9G9pSTvIjbYMcF5kgkPfQfDvNeA15ARD5nwNu4vbaKFBIax+XspR1cg/OOFcFTsRDLAvYW3HTgi57S7ivlKJMgqOQjC+KjAp+lTDp6rYf5BGQ/urqO43sAffeMM3nj9RRhOFZZmi2kamZNEMiUOvXECPbbOOVMao/pG3XOO7aNSqaJYLIt8c2RkWMAQ114ZHYILlq46JYvyd2XQ6IWzjmILKFmgvkQ4SjgN13easwmQZuwKWW11XwRuDr7H4lfHpXPXceWjqzh79gW8Nj0kEVl0fQXnqhkNyYQJFoN03Wf0oWlJA4B/ppKKrq0a2V8/AL02hYHnS4ynUal3sVYJ8HfvLeFX781hZHIKRyZSTwXh6h7S4clM+C4I55jQ1hZwZdOBkR/BXM8LsNMjsFMFdF1L4gJNnzFlVEiplAPxLAnnKKVwF+CkmCQCjycBOJ/ZD5nw6LpQVlW75m1P1gFdzpyGrCj3IM6e6lZKzi9bFmPONvTaBuLFB8jX5pEwbIz10WOAM6cG+nv7UC4tYn31Eb722ii+9+1XkU27iHtVudctLUDSY5oEI03o883IKQOaQXDHmX3F5nEePQgS8IKsOM5TLdHWuoins2jow/jVuWX81V//GmYui5dePYqpE6Mo9Kdw5+YDXPrglsQ7vfHGa+jN0w0+gBUzcGPmEa7cvY9au4Ojpw5ifDQPS2+jP83sdluc5LkfqXtmb/Zy2CyUgxU2HsXfYk+zcM+B/DxMuIBwabCoGX9K0TkXntZCObqmw2QUWyRHD004dZ9gK+puh+NenxGEk7tg40WYcI/NKtYudEgnCCfB0VXZ4WyG8Trk52cwWF8cCFfNmKjXqMb2eB54reRQKqVw48YcVhYHMDx0Bt/9zp9h8uC0utu+IBAeAfDo1PIe6ja7uHvnDj744APxtKDhFtnwwtCgAG/O1tN0zHUcLDx6hJvv/hoXf/VLDDa6ONrbj34nwAErLuBWRvcYfch1QXpljFvSYAp43R3LkjEhn7PNau9lDSHu+eELi9sN6gQRJGKydnLFYJNP7c4GqCHVY5ZI22fXV/BwbRWVb7+GF15+BZMHDmBuaQlzCwswYnFMHT2BqaPTGBseE+NbeQ6O8KEtDdR///a7+Pnlq+iacbRS9Irwsby1gZZhYnB0HFY/89GH0HUklVqVplETMBwzYwNu7z0S/blvcxlupYR0bQMnh/rwnddewSuHDyLByFgSELLGKTk6CScF3hUIJ+ilQzpn8Sn7JvMcMeH/FCCcbvoE4aurq+jr69sB4XwtH398HiY8GkPdM7ct9bQSwgg/oruoVbdx/8FlLCzcwWbxFrxgE+MT/Rje5yKRqoQN+JrEOnPzTZj94uVCFZtOFelv+/EZTdO+ZMJ/uyfk0zPhAsLl9lYflOVwoZFYLOahOrhZAT5abSKgHH18BFNjGQzHuHgR0KiZL/UrFAjigkX1hjx22PCw0FU0uzxXJEffrji4Umngfq0pIPzI6DAO9ifQZxGEKyY9EqNHcSNKH8giNCwad/Gz+vdwvtsjqxhoWNi2cWOjsQPCj44OYCSjI8PXHjYior6BOhJKustRI2HJA2B74QE+ePtnuPzOz1BoP8DxQ+M4kA/Qm6Y7K5sFHrJJU8V7W57qD1gavBizWWmeFcAmcKYcX0+AcdWdro/7G2nMLqzh7oNFbLaTGBydwMThE3jtje+hN9+LwkABvZm0nCHPbgN0xPUdsNCPmYyciIH/zJsqZiVEveBx5lGcTfm6fHGrrZXLmLk7g2sffoAHd2+gUdrEsQNZjI/kcXgyh5EBD+mUhWTCRdqtKMbYCWfQeXA81R1kccW5RhqF2B7zjD0EnL1qZDBXi+Pe4gY+XIvjwPEX8V//D/8Txg4clBEEbn4NM46VbRu3FovYrDcwODiAU2MZTGQocw1guR1h0qRLv0f+qSZAo0sqYsLDcQfRfHaFPSaoXvMNLG40cE9mwh2MFgZwdCS5445u+gQe7JDQHDBs3kjEF4uVaO2NVBHKXVlKR4mb0UCm+lE7wOxiEav1LsYsAwfGh7GvV0dWd6QJI0AqvDaVZDx68eH7IOhRvLzcIuKtJ9/iqfcBDbdKHmaXiyh1gWNZH4cmRjCcBmIuX3/YLZDn4CjF7m2ssXTYkaOrL4j5f2gKR7MQV4/JxOqltS5mV4poIomCu/J7C8L3Gqc/uTRHgGxvsePJrC2NbNTaGQFhMspsXHKGO272o912cf/uJuZmVmEESXz/64woOwrLa0CTHGEfDpuezLOmHF0Aidr5OYNMubuYvNmeNNA6HRvZbFZmwXkeKS+WSQRKkMWjkRpKnm/OR7oypiCTIF4gXXk+h6HFETg+Ou0Oml5bZhxZ0JBRl2tJJDUJaUB22zquX53D9Wu3MT52GGcnsyjk44DfFCdZ0wzgk5mlkSdzm4VgYqyiJaocgtBAS4jJNN8a3UCUIjmAa1giX18t+fjpL2bx/vlHGJ2cxr7hBDVYqkAWTwvhqtR9QpBpxSTmqUMHY1GDGGjUYri96WGtamNt4DXEhw6jpvfAjvUI3pfUDDpS8/WwwcHmgalSLFjIEoBz1p+PyJztSbYzavTubGzhHieFsGp77MY6MTM6bCbqPEcS+UlAqANOG2bgYMxdB6qrSFXmMOquo7cnhoF+D7VqV853vmcArUYJC48e4tt/MIWvvHwCmaQHu7YGh5LXwQGMZxiJSfM1HVbI2GlUNBhq7MT2NPhBHLqRQ6udRKNaRzIw4WWaKkuxp4BzV9bw0599gHaQwtffeA6DQ3lkYznMz67hw1/dwth0Cj/5yQ+RNDvIpgIMDPRiu1bHO+eu4urNGRyYmsZzzx1FTxbozdXR7NShJ8gIa9L04T5FUCQxf1L5q7xpQ+TyaiTK597yGx6PjQ5EUag7yoRwkeO9KI1VGrI9DsITflZ5L1A5wH043MsMXcXyGIFSR4ifRuixEbm6P/nSnuWOzrKDLDelwQTfBOP8T5hwgm7uU5wRl+/hfLhixGUVeWIR2pkn/U0HJlr6n7GIcS2QdIhwk9hxy6fnhJFDpZLGgwfruH7FRzZ7GH/0/X+Bo9PPy73BxAA2D9R9oY5rNAr2+MuKFGnPfrF7mXB5v76GpYUFfPjhh1haWsLw8BBOnTotMVQ9PXmZC6fjN2+uCxcu4Ppbf4fiwwcYczTsz/Zi2IhhiHE+NPvlNRWVsNJgVOuyB8bnqftOXIPIGnuBalbJnksV2m4PVvMbMsLh0WeBDQB+iQ1VNnYCEx3mKZsm6lqA5UpJ5OjXJ/uw/+BBjE9Oou0FWFxZxUZxGwen2Lx6E+P7JpFOUgauydJOnwan08J/+PAj/OLyNRTbNtrZNLq+h+WtdXRjSQxNTMLsGwLS/Wh1OPzEPcYUmb6020V2zrVUgXs2LaKGE2+q7OYiqitLyLdLePngBN548Syen5xAKtOjRjkjEC6VtRoppWqL9wbl33tBeGTMxiPKa+J3zYTz9fAaIQinPP7YsWMiR/+sM+HPUpwo93MpImV/kCsnoOw+JPs0D912GY8W7uKja+9gbe0+cj11DI1YGBzKIZ4uQ7fKMIXtrokKjnunEfQICA98EppqnOCzPKLxqGjmP2rK8RxFj73NYp0ZxE95PEu1o/y7dn/Xp3ptnxHo0x098FjPfumOzlqfLa9SrQwtcFt7aJ8n3NE5ryNSNRXd1O7YuFkhE96A1igJG6dAONkUgnBlryaGX6FpFRllU+GZ8ILeGe6TTZlMiRRosrIDxXIXH1XqAsL7bBtT44woSwkI54VFhiUCyDo3yDBKRKTLO8ZsO20EaESkMRULRc7B8XQslAjCq9jouNiXCjA9TmM2U2bC2REPmN2qxqeVcX9oYkVAyIu42+lg4eYVvPOz/wu33n8bx9JlnD12CBMZB5mEishiYZFLmYgZzJ92lWmwqcGN0WxLE3miR10LT4ZEH6jZ+I16L4oNG0vrRcysdrFZs9EOEsgOHkR//yAmJw/h8IGDmJgYR39PDsmsKY0G1oy6FhdZoebHZXOhkyYfJt0/fQ+ba0t4tDiPGwvXsLKwIJue0aohF9PQkzRweMTA+EgO+4ZjyKdrgE9H3yZiTkdYeHgWNA6hE9R5ZFRYWKkYO0bjOJx5IxLxdQStOBYaSawUm3j7vo3cyCH8xb/+Nzjz6legx5mbqKMGE6sVFzNLZazXG+LsfHo8hbGUKUw4i9MdoL8TGcfL9ykgnFmnwlKrqDZajNAbYC0AFje7mFktI+77GBnsl7n9wbiyQmNMmE+WRjbp3Tk5zt7zwWuNwwVRxncEwtloIWgnsHnYCfBgqYzVmo2C5mNydAjjPQbyRleBGTeMWmPhyezFsJOj7Ujeeb+oZgJftzyH4AlmyWqwfQ03tl3MLm2iZAMne4AD4yMYyWqId9uqmBelgNqUhfEKbziaWkUgnM0fPtR1zWOoZsd8g/ZanAlvS0RZI4hjXPv9ZcKfBcKflNPu/N3YozaI4uE0T+Zw222CIgtxawCVchM3ry1h5dEWCn1j+PZXjmPq8IQYcgUu5euq4cI8a55TAaksjCT3nsaH6p6m/wIjaRhXRlM2YWNlvpfMLU+8C4OqFS5FBOD84D0R0l9qNFfNl2taHHaTkWtNNNwGUqk0Mpks4owvDI1/yF6zmLC7Bh4+2Matm/cQeClMDVuY2l8QKX3gd2DwOdyqyOKVAkndV9wLovhLN0goMB1oMlqjql5frj8j0YOVUoCf/uI+zl18iKHx4xgr8H6xBXjz5yKminOPbJga8QRs10G93YLNGXPDgh704VEthrnVMlbzLyM5MoWm2Yuang5jliAyU+4/7Jx06TJucqQgJsUcAQ9l+3zsLXIeK0yiBkXIfkfXgsxlqhJuN9IsCNDmmqnrEjtJCb5aXHxoThOwm+itzSHllHEgUccLg8DwUA+sRB2rK2VsrBfhuQbq1W0sLKzhe9+ZwssvHEPc7GB94a7sR6emp3FsiIU9j5UBi8dc9lcqExSNQ8NMj/FoyGBjw8PK4goyRgbJERdWykR6dARX75ZEjq6nxkQJ5fkOkkEeywvb+PXPb2D/aR1/9pM/RtpyMZA3MT4+hLbr4D/+8hLeeuccBsf24fXXz2DfvjwG+yuotyowUwTWIdtGEMP9Lmz4s3kkLLjmSP+bngLPAuHPAruCn/fctLLKhSDzWXL0hJ8RICNghtWLnDQaIqrXpoC5Mj1VIFwBnac9nvW6uM4rkyveezRj43qu4srEHZ1mbfKZTt5sIpHlfHp80RcHwnnPkQmPGs6hga2A8CwajTwWFor44L0akvH9+OEP/xWmj78syhz6VHDUhdc6j5sCLGHh9tiB+c0gXC5/zsCHc8uEtrVKBbdv38b169dl/psga2hoBL29vdIYjJhZAWGXziPWauCAnhAQPp7IoLfbhec4ogoRGbpcWbs1rRdj80H9u9pjwzVFAHhoWLinGg60plSNDlUsJJW4zgaW5Mkbvin+NzTwbeoatjstFJt1vGU0YSWTSGezCMw4SrU6Nra3cfjEaXzvD7+PI9PH0T8wLGsA1/O45aHbqOLtK7fxD5evYaVSR6cnh47nYGlzHd14CiOT+2HkC/BTfVKDW74mx4IfESjbm+wg3gehMzr/nN5cRGnpEQbdOr567BBeP3sKp8dGkcxkVW0QgnA/9D+Sc7IHhFOdEBmznTx5cscd/Z8ChNMojq+HIJyMPOXxZOifvk4/mwn/NCB8J7mGTHjIyNjtBjY25kWCfn/uIlrtdYyOeZiYzCCToRnpGjSzjHiCiqqaUvUQo3i5UKHKSLjPDsKfXGN27ptQ/bC3NuGfKV5+2mMvUH98P6OC+LcLwgUlfgnChVh7HITviSiLWOCogldzxYocFg7aC3B1o4sLiyWgWcHRfWM4Np7DUEKTRrryG9iVo4fb6x5rsLDmCs++dJp0gqUdMRqqTRfn16u4s11Fv6dA+OGBDAZjXFgUwCfE4oPs0w5rKIBG8Rwc3RBZsdSggk5D12gVLbZUcXF5sYzVRgf7M8D0+BDGcxZ6KGEKgcpeQ4+I0xexTqeLUnELc5d+jUu//FtszlzEc70tHDu8D4MJG6kEF0bA0TSk48z0DeDTmdYiwwU4FmebWFQr4xBhdsSRXW0Wjm3A05MIdAvrTQv3Frdwb6GIWws1wEwgnh3G0MQRTE0dx+SBQ8ilsuK62ZMeQDzGgtyExllMRinZDjrdhrBkteoWZu7dwt17t/HR3V+hUyshl07gpalxHDswhP6MgaFEHZmkhkycHH0Vgc+CjlEMOQQBCxWeqNC4LnKm95RhBRk6Mmw+u8N02ex2sNmhy2cXP7/ry0zmi1//Dr7xZz9B78iYmOQ1YWGlaOPe/DZWmnUUCgM4M5HDRMZEkulDygkvNBvbXTJUTzraZHcB8i6DTLUEz5qO1QCYX23h3loJCQ3ChB8eimMortzR+RzsALIpEKWx8xl3+6GP2/GEnhzy5HwVvNbmWj7uLZTEmG0yncDkaD/GeyCZ4cLp+FRpqNkrkaLuaE1234eSvIclzQ4TTlvBAB1fw/UtG/eX1oUJf2kkjf1j/RhMAEk/ah0oFpBXlB1e/0o0p8yYxDshuu/k6+oecr0uPD0mIOHiUgP3ljZR9+M4GCv/fjLhwiZ/XI7OY/UsEK42Vd7DasON5vH5e2j0YxhJaH4e62vb+OjiHOqlKo4fncLXnz+MsdF+xII24DbgEwCKcZdyrKXBo3Jy4OshOOQ9RiZcyaV5v2UyqZBB5NpFw7Gw8BD7b6GYZISDTUGZkxQmSDm9isGkb6JWY+Z5DS0vQDadQz6XR5ryPjY8vS7MOEdMGClpoVjUcPPmPdy7V8SBPuCVs9PIZ2NwunV4TgOm1kYqxZDpqNBQ5pCqy872GZtMquA1hWlQTdku2dF4Fus1DX//6yWcu3gH2cFpDA9lhFUPkxdlQ+J1HYFwKomanTbK9RpaXd5nOtKJPOpODiubNSx0J2D0T8Lq24dKog++YcKlH0bAeUa+RcpMK9LworkPi9Yn5ehPK2bIpAnQ3gPChfgXdipam9R1xOuGPvISJaY5tKsTKbjlVRHXOnDbJRilCxhKO3j1cBLfOJZFYagXttnC5lob9+/PY2G+iaWFNTya7+C73zqCV148i26rihsXL6LTW45qMwAAIABJREFUdvD1117FV6ZtpOIaEropbKDsemYnBLkBOkEKHlKoNS18dGMTMzNL6O87iuFDXeQHEkgNerhxaw0fnHuAM2e/hmy2F0uLq6iXE9hca+LO9U0ceaGJb775OoZzaYwV4jgwOQpX7+LtX1/Hf/jb92CjgK985QTOPn8Q+w6uo9nmvsUmDcG3CV1LwPd1uS8IIpRhHJu4BDyegPDAf9p858fZ4b3r2SeC8KfI0RUIp+SWc8ShealHwM2GeAjCZa3ezRx/Fov0SSBcGp3Mq1ZTxfC0kAnnbDKUYzoZchorOvKfkgM/+fjiQLi650JNlGr7ytMRjKURBGNYXNzGz99ag2WO48d/+l9h+virvxUQLqtSyDYq9lpHcXMLN27cwOz9WVmTaB7G46vkxrrMAt+/fx+J5UUM6cCJfB+ODAxhJJ5CpsO0ClvFQEUgnOxwqKBpJmlqq5RmSimkPvaShjuTk6zh6G6vqZEwteposKS5SWKJqkBK+A10dKDORmC3gyuNIurtjnh7NAKg7jiodDrIHzyIN771LZx9/TVMTB+DGYuj6dhIc1Sx3cQ7Nx7g7UtXsbBdRiuTRifwsLi5ATuewPDEfuj5EQTpPlE/pVlfhUA7AuFRw1TqYiYAhKMD/JzZXEFtbRWjpo1vnJzC66dP4MjQAGJJekd8HISrSF9lzFar1XZAL8EuZ/WjiLLfNQjntVIsFuX1MKKMs+DHjx//XO7ozwbhUdNGkWkK+XBfV74Em+szuHPvEh4t3oDtLSOT9jFU6GKwkEU8acLxSghY2caYoMTmPNcWSmLocqRqhL0k0tP2lif/TY08Pe6TEY1BRevCk2MITMN42uNLEP5pjvgX/z2fKEd36PKzU5zvOHzJSZcZNlGMRxFlnrijX1mpQhMQPopj4xkMsmZkd5QALJxXoXtsyOOEAkIRzihGVYloRH7JSBVhf0KpZKnm4Mp2XdzRBzxGlBGEJ9BvUXaj5qtEui6yXcqCWNAJ9BA2UVx5uQBFBltOG4Y4J2pS6DmBhqWygxtrNWy27B0QPpalfJj4kcUmzXN2b8aQnxITsHp5Gwvzc5h5/y3M3ziHeGMdz/W1sH+sgJzRQDLBjjJza3UkYh5MmhxxxVe0K7y4is7g4s7eQCSvlPdBdoVFZYvzpAaQGETL0VGs27i72MB2pYXl7Ta2ah5c3yDFjXx+FMPDYzi4f0oiwOLxFIyAjA4LbQ/F4goezM5IfEKpvCayt8HeLsYKPdg3PorJfgv5FJDQbfTFqWN3oPlt6DIfqtyOXTcpRTsL+Z2RAiHouLhwvpTmUz58JzKv8GG4TZSdAVSbwK8fMJvdRmZoEj/47/4bTJ96DlomJwZgK5sd3JvbwkqrKfNfpydymMxZAsKZkyzmcj7BbiQrE1u83etsZ16bfXnO79NtmcsnBdc6lj3g0WoD91ZLSBkaRgZDEE53dPEx6IYggQA5nAkXV3GlImAzRoEIddWanBPllcBzTAWApmGuSRBeFBA+lophcnQQYz068rqDGK9Fj8+h2GpX3HrD+2WH0Wd5Fs6EC+OnGH3TVHx1NwBubru4v7iB7S5wot/CgfEChlJAnO6xErvD96xcqR2OHoSKFDG1okrAV42GSG3Ha5o3DjvydEbn9XpxpYN7iwThMUwaW7/HIPyTpVxPgnGyeDtZojLPGh1loaJhGmm4dgaP5ldw+dwDaQwSNDEnPJeJwdLaCOwaEE8IsJaGDBVEUiCroR5oBI3K+ZYeRQTjfB3JJGNpFNgmCFfOMT4CV903CgWGn0XuS/AdMn80ObI9lMplMAe248WQSWWRz+aRS6Zg0VBSs2HEOM/K3xuHbedxd+Yh3nnnNvqsOr7+6lmMDvXA7TbgdGqI612kMykEDiX66p5h3I2YRXJGU96TMog0XbUWUpdpGzHASqPUieGdi1s4d+EmjNRBDBQ4t6hmyLkZCXstc5wmTCsO2/dRqVaxXauhy/lqw0A6HYeLXmwVm5jdzMJO9CM7dhjNnhF4ZhzdeBq+3iNzj74Xg+PXlJIglHHKfR/GyTwNYElzS5InVCkXsd5y1tWi/thhVyMijKjTkQpsJOlG79mIOduIaXXAKSPj3cThsSS+eiqLFw8YSGVicMwuPDuL5eUtzNyu4ub1Wdy9s41vfv0UTk5PYXN9Fed/dR6Nuoavf+Uk/uirBoYHc0jTDt3twBLZe0vAH+/1DnII9Bw2Sj7+/he3cP7iKgZGp3DseRPj+/oQS1dx4/oCbt3awldf+xaGR0Zx+85dXLnyEJVygEyygImpOo4emsSB4SEZFdg/OYzA6OLyjRX83VsfYGEtjmMnxvCV10/gyMkNdLp0/O8g8ExYZhy6nkS346PZbCGdSiPBeFMD6NpV+L7DyQUE3tPmOz+hMOLxfcytfpcJl7VvDwiPcsJjbjJkE2OwJP6Pe5lSEz0OwqMI0GfP+z9Tjs5LW+32CCS3WilSbL8tjLITdNRMOOXqjC8jS65xfl+pKPYW1l/cTLhamyKjXKW94nMxUjYJTRvH8lIZbwsIH8NPfvyvcXT6i2fCIxC08x49R2JcPcfFyvIKHj58iM2NLWxtbcs8Mj0wms22uGLXqjXs6zZwMJ3E88NjODI4jEEzjmS7Ixni3NNYf8o7JQinlBga2gnVcNgLwoURF6ZJiSekgpU/86ypepYO6ly7+PsUCGetywmOmPhfdPRAPtzAx7btoNpuoUmyxvNQ6rSx2WyinknixHPP4ZXvfhtTL7+MdK4HDddBSnNh2B28e3ceb1+8grn1IuqpJGwtwNLWFlqmicIY5eijCDL96NoO0lE6kJo9itT2OyM08m7la6q+zK4so1PcwqGMjm8/dxKvnjyGyd4cdEs1NvYy4Ypa4HKxG1FG5QGbHwS9lH//U4FwRtkxt5wgnPvV/v375fV8npzwZ4FwFnwc3YySmGTzlH3XQateFRf0W3fPYbv8EL2DXWkSD/R2ZM9hyoftNthSVtcgoztDEgmUoYdeArsxzZ8W7BH7qMaz4Bo2YEwVYxoptp78Tbr5dEXNlyD80x7zL/b7PhGEe0IpqMfe0lPBAC5Ee25yL8CdCnB1pQrUSzg0Poyp0ZSAcFnY9nRwFXiJytE9s7ZhRSj2QbyoQrAeeg6h1vFwtdhSOeHRTHhfDL1SlypJWOQtKJtraA7OOSeRIEs0jno+YTTDwozvh3ZmvDRX6j5urTWx1bIxkfRxdGwQIxkgq2pGJcPcEdAT9KlC2Al0lDZWcf2jS7j8H/9PlB/dxYGchq+MUubcg7hbRixhCaPSphlD3BUm3KMe3yK1q8OPqWgcMuFsGUQFHbd+/tmLBdLtZDFuxPPQY2m4gYWm14Nqk+7BXcyvN7G8toXNShddrwe2S+MSE8l4Bpl0D1Ixhmtwzoyz4g2Uy1uw7QoGCllMjA3i2LCPfaMD6MmmgNYKdK+BTILnry7GJ3R+lHlRiY+j8Zr6LAY/UaK7ryRtssE5lsSUBbYO32G3jyC8hpo7hJZt4PJKDtcWihKv9cf/47/B629+G8neAlqwUGz4uDdXxkq7JSD85EgcIwlNjKViIldT51I57StEodhB9diVkEfgVV0nkVR8k3L0bQ/316pIgOepD4f6dfRZqi9Cr3oW4yrBXp0DXjc8N6rAjphw9Yyqr8nXoK4lEo6LToDZpQZW67YoNiZH8xjLaSx55TmMwFZJozR/24EmnAJXd4g0pHZc3iOzewIgmeiWj9t7ZsJPFBLYP9qDAQtI0mgqbGrxWKj3ET34/OpdMaEgKiSkgRWeRzZqHDpuy0w42faiGLON+r+nM+HCJn9WEM4VKYyBE+laWOjKJUMmJol208LDuWVcu7yATFzDD/7wWzh1oB9a0EFM78DrVqGn0jJXrspignA2LXkls+OVEuZW1mlGpYRFumWFoD+c9VQsPNm0MDVCFCuqCN2JUWAzho0aXUfb7mKruIWt7W10HJrBJZCOp8V3IpeLI8VumF5R70icdIewtLSFt39+C359AS+fncbEaD8szod5HeiUtCcSYFzgjuCVKpqQCfc58iM5XYFIwnn9cU13GJFkpFD30jh3q4EPL9yEHQwjzZlzsvkupe6++FsQjMcTCSRTKSl2K7Ua2q6LVDaNVCaFZmsddjeFarWD2QUDJddEemg//LGjcGNJdJI9cM0hcX73vBT8oCl3ecQuyDawR27+5HYcrdmRl7W0EsK8b2HS5CNar8IoIcQkSizldZFy6tCdDuL2OuBsIWm1cHS8iLPHBnH2iIH9/RUx9mt4dSRjE7BtHWtLFm5en8e1q/cwffAYBvv6sbK4jLvX7qJZd3DsyBH8yZs+jh4aRS6ZhNepI8ExrIBFodpzWpyDjvVjdcvHX/70PN55dxujR4/j5a9mcOhQAY7zCJcv3MOjh0186xvfwZnnzuDe7H389d/8Aq2Whde/+ib6hoqwDA1TExMYHdAxOsws8AZWt3RcujKLj252kO0Bzr5wAEfPLEszv+s4cB0DMYuNiJTEUZa2K2Iq2JNPC2vUtdV7jieYPPJ0LeWzmGjpQIYKtmjf3zHG8JXSTOaA9+SE6x3KeblXxxAz4lLQEoSTrd8F4aFbdihp/qxMOAFeCMEFhMvfdFeBcBoX+jRmc4VYkL/Lf/bOvR0B72e+70+oE5/1M5FfyC4IV2obiXblOtXuw8pKGec+aCCV3I8/+dF/if0Hz35hTPgzGUiOpsj2zrhTD/V6A81GE+12V6LLrly5irXVDWFmq9UqJpplHMmmcKYwhv29/ciT9Ogw716pKUjERNVCZN7bTeyy3xzZFRZcZOlKlSiKzJDg8amIChU7ZNUjz6KY+Npx7QpgSbZ6gBY8OByXpLKj7aPDGlUDSjqw3mhgpVrFAhxkBgdw9ltv4uQ33sDQ6Bgck+attuSan3+whLfOf4SZpTXUUglppC8Xi6hpuvgCEYRr2UFxR08ZaiRAkhVC1pvAjCD1SUaUxyDz8BG8UhknBtP4w5fP4qXjUxhNJ8Wb52MgPJzzNYQUgIBdgnCC38nJSTHL+6cC4fTpoAydIJyz4TSJ4+uhb8AXJUcPXM7Tcz3hnu7Adx24dheNRhmbG6t48OhDrG3OQDcrKIz6GOhLoCfdUj/DulNGckNnfvFACTeEyKRAduLP5o7OsTPeE9HIARvQ0egUz3m0Xz322QijmZ9YI74E4Z+waP4Wv/SJILxDtLfnEXE4SrAa5oSH81a2G+BuBbi2WoFb3cKB0SEcGc5hwFRy9Az16CEQZycyEnNEMt+oDIw2yq5HkKpm6EK+B9WOixvbHcyWGsh1Wzg8XMBkPo28xggeQzJPIzm6MsgIiQfNEUBGsBOmoaqJJcop2V6HvgPCl2oe7qy1sNm0sS/h4NBwn+RGZwJHADS7TI/L0ZUk1PYCrC/N4/x77+LCf/g/4JWX8cqhAbxccNHfk4LR2YKZiCMWj6MZaIgnXRiMKRG0R72+Ds8IDb90mgMpMCmMbFiylgwbqRgNkzg6YgsK5Ot3tRx8PY5ukEbJTqLSaKPc8nFrxcTNe8uYvT8vHnT5nj7J4PVcG3angXZnC0NDPTh1aj+mj+/HUG8GRzsPEDNdkfdbZhWG4UJna5cZ5uLYGQNiBSlSW12aStB4iaUmczopM6V5R0fNafL1dePiPQY7Rr29uKdrbhM1h5tGDDOlYVye38DdlSLO/uhH+NFf/EvkJ/aj7WdQqfmYnStipdvGQGEAx0eSGE3pwpLF7BYM5t7SfClC3SGAfByEh02XsCHjdlrwDJqpxLCh6VjZ6uLBRk3yQ0cG+nC4EBd3dLr5m5QMcb6N3x/WzwLCpYCKmPDdG4SbNr/epfSN7Ill4VEHeLhaw3rDwWDSwMSIAuE9GvltPk9XWHke3wjo8xXzGaN7QkB6+IiuaZplOXLuDcxUPMytbqHkGDhWsHBgtFeaX3HGqNC0ZifZ8nGxE2fe6YBtRTGAIUSMmPJ6vQwtmRO/hCvrXTxY3UZLT2FfsPZ7yoR/ThAuoJeytRCEi4qEzTENrmOhXtHwaH4VM7c20JfV8M/+9Hs4OJqB0ywjrnVhdyuwsjnljxH6A9CJX/edMLIutzPEwIpxh43fcZWm+V+kEKFayBI1DRkNmW2V10cfB9VkDDg/burouG1sbG9ic2sL7XYP52hgwsJANo3h4R7kBxPwvWUpMBnv46OAas3GB+eWUFy8gaMHRjE+1It8JoEkwVR9SzJwE3RiD92lpRUlx4U4pxWy2rz3FAhn084x4zKG00IOV+85OHfxBsrtHIyUKbPsvuPCs114dAd2fZGn8qPW7Urx2dPXhwOHD2F4tIDlzQ9R23LRrHWxvOBhpdyFkR1EMT8EO5ZBOz2ATmyfsNNO0Csu8tJypgLliezdp4GZHRAe7nXK7lJ0QrJKykOKMsVGsRDTfTqzAz1OA5luFYbdQrKzjGSshomxBJ4/3cLRQxkMDxSRTy0JcK616oA/CNPIwvCnsbLYxq2b82jXTQSOhq21IqcY4Nr0H+nHmy8u4czJg+jNJOE0ykgnKbuviQkYwU/NzcJKDmOjbODf/eUH+JtfrKF36iy++91RnDl9EEF7HjfOz6C8UcMbr30Pz71yHAurs/jZP/w/aHUdvPmd76Avr2F7cwPHJg6gP9NFvieJrrcFVxvFwnId751rolxfxMT+LA6duo9sph9sbzu2LqCF0WhbmxWsrq5L8dzf34NkKgbbLcvRS6Yt2J2nzyY+E4zyOIsDZnjoBX2FO4SAcDWCsdcd3atTTWEhFosjZsZCcy4DppGQ75WZ8EiOLuNiO6XNx0q1ZzLhJBnCuEhPxYkoEO7REdsTl/THQbgtMDwqlJ+WxPBp68RngvCd1piCqEqOTj8JrhcprK4Cq6tVzNyhI/8xfP/7f46RsWO/fRDORpGrwIuY9fqA03VgxpNYnH+E9957HxvrW6JeuH//AVLzMziUsnC8t4DBRBop10dSEiIUix2BcO7WkQdFwCZMyITHfDY4RTT0WKa4QxVRCMZTjgXLN2Dz5ZAAonJMUZIqDcjSxYy25ndhx3RZj0aLPtoE9YaOejKOku9i0+ngSquKrXYTB157Cce/+QYOTk/B7M8j77FG0PDRow38/blLuLWwhFo8AdfQsLS9hQoMDIyMw+gbhZEriO+FkXDDcaTQ88dU0vG90uS9YCt7/T60chXPTfThB6+9iBenj6DA5i0lg/zYMxOu9hCSDQqEU/5NYzbKv8k807X+nwqEc52nKoIgnLG6BOBHjhyRvPDIQPPx++NzzIR7dIvnuq2ayp12E+1OFWtr81hYmMNW6Sr0WA0DQxp6+uqImx6SZh0uTaSkEc9YTo6DGmJ+yhGwqDG+S0k+fdztWfe2Y7uiAtkLwhOJxE4s25PNY7mH9KfPnX8Jwj/tCvrFft8ngvD3Fip7rohduSovItkExImRjqZAt+ui6ABrja502gd6sijkUshx5pmrpsv5MwXjKS9X3UPKERM7ElxCc9UbUnJ0Oq+Ty5OMZt1Ao9PGVttDueMi6XZR6MmiPxVHisYtNCeifJgLpfwONe/DhxlKyJXpGQtAAlsffocxLyq6rGtwGk/DZstFseuj6WkYMroYziWQNwOkpIzS0WHXSVNyHBqo6DQo04FhK4ba6gI+eOctzP/6/0baq+G16WFM9XIW3IDmVKHHdVjMntQCWAkNhjDgfIH8rGRzUXPMYISVtA1ofGZLsbQZ6yJhZkFbJq9F5iAGM56B7Rniblu3dWw1TGyXG9iuBVhuxPBopYja+jZG+3tw9MA+5LKuONlvFbdx7fa6gOdjp6cwtj+HVEzD4VgDmm8jEbfQQ3MvKkG9LpLZhHLyZkkpLDjQcRh3xFkqOtzya25YX1LSxhMC6I4lP0YW3HdUnAhl7612Bp5nYa1awNWFEm7MbyB2+lV875//C/QdPY5ufABbxTLWizVUgjQy2RwmemLot9igcGC6tlwX3DxtmalW3BPF0xLLw3k6Ok6KaQo3WFVMmzyWvH51A2U9jVK9jbVaF4FtozebxmjOQm+MG6kLTX6HCH+Z5qhYbomCU7mt3Hz574pFpumTahdRKM72VWCa2HQS2KjUUe5yRruLfl6zSQ05vY0460k6MFOOK5nfKic8ep1RIeSJH7y0ZCRGidcvI6okgMwwsNwxsVaqoQELea2JQn8vcmyidBuIGWxHURrP98xIM7I56j7kzHs0GMJZY3lmxo+EbS+Lpl0sjnUTc9UAK9t1dPUEDmH1P3sQvrZ+BZXG36jrmTJPrRuaK7HYi/QDe7o7nKcWEvMpm2TYlJHSVdZF5X7N/+nSNWehzrPAY6xSIsg0s4vtO3FUij7mZhexttjFvoKFH3z3KxgeysGplWHSgddtQSeDzJ+JDAL5u8NrGmJVuEOz7uwQ4lYsunM29yLtEecrmfHN9TEMz5J10lSSdkaHxbi+GbCdLja3t7G+voGWPYR2vY1uu4OxwV5MThbQO5SCFqyJYkm6/Fo/Om0fd25vYeHePAxNx9GDFvaN9SJpeXCbNgPCkbBovkiWzwfjBQOk5Xnj/hoc5OH6cZSbnDWvoydrIBPnUUug4+ZwZd7Dh5dvYKGpwzSY+kC5MGfy6FgbgBGRYoQOA/VOC6l0EgcPT+L4qSmMjRfQ9G6gtu2i3XSwuaJhdasF20/g6mobdc9CKcihmzsBzcqi4ffCpstvyIjRR5GjJpzZVvbuPMXcSXhHKfMaURVQluDS6ClATEy0FQtCzUu07/H7xXlZZvCVUmfAqSNZX4Fb28JIbBmHD6VwYrofR6fb6O/TYekbsLSiNEhdrw23yz0gjoR1CM1GBrOzG5i528Dm2jYalQ4mhwbQm8uiVS3h2OgGzp48gt5cUvaidDIGLSgrTwDfRdXpgZ4cxlrFxL/7q0v4q5/NoJsYxJ/88RF8/3tfw0hvE+XVNXQaDYwNjeLAkUmUq1u4dPMqWh0Hx0+/gIFeD1sb6xjqGUA24cn8v+Nz3xtEqWrj6q065hdnxYhs4nAb4xOjMGNqnCceT0rCyPLyBhYWljAxsR99vTkZX6CTMA3DaIDtkLJ8yuMTQbiM4ITaCyGlwvs6ctSXUQMy4gTlGtplT4zGEokkkvGklC1u15MIvXgsgYSZknOnRjpCgB/mST/50p6c14y+Tpmz4i9oFKb2Exb3bsBYP/WZ7ug+o8sIyuU/mrbtytHlzzvp4bvqit0FwN1pHKme0OMy9r0FulJrqDVEHR21D/G6NBjTpacxe7+FB3Nr2N4cxv7JV/D1r/0RhscOK2O00B2dzyMzx5/DmO1JJjx6JcqNWlV1okLxaUJJosDC/Xv3cOH8Ralp+vv6cfXqNRi3ruJwwsKRXB96rTgSro+U56p1SvN3QXiw60HhG7wHlS8Rx8rCdNAdoyIJfZGkEtXDibs0YNOVSa+AcLLnqhvDz2xiMpq15dsSlcg6M9emqoOxp4CXSqATM1HVfJwrb+L+6gryJ6cx/Y1v4MxLLyE/Po68rsrD2ytb+MWlj/DRzH0U2Xi3TCxXyijDRF9hBFbfEIxsn3heMH+e66qqz3kuwplhRcYqzBeNMwTA/8femwTJdaXZmd+b/PnsMXjME4BAYCIAgiQIgmQmyWQys7IyK2uSrFJqWbdpIVMvete7XnYvetO9adOmF91mMqmkMrW6VNWqzKqsqhzJJAkS84wAIgIxISaPcA+fp/eet/33Pg8EwSEJSqRMZvTMMAQDDncP9/vu/c9/zn+Oe/MOQb7Asb4obz13knMnjjKRSKi5dNMWBZI2eNMJOno9qb2u01Hyf3GjLxQKHDx4UMm/BwYG9uIbu+BXUh+e7qZamU/1T4QJX1pa4uLFiyq/XAC4uLVLXvin3T6uauvqKZ98veHeIXu9eu+kNm9SrUgU6BILCzfY2lwmMBbpy5pkh0wisbwywrQNST7QknGp12XcS/YEreIMr969s1ljn6e5Ce4qFmrKrFBGg2PxqLoeFdY2NT6T8VNtyho2k4VUe+L2qQBc7rfPPPVzvzZR3z3FTYUCS1b61+7oHzVm+1+vCgjvFnfhO9oRactjqctjW3zZgAQWaPdvLdaVuW75DGVuRjaqrjHbvkXu6YtEgw8tyFXMQzhiLODBDx2qBTi5nkh0BHRr0xa9W4p+SNtayiYrNwXGQ/lQopHAl3gTU6RAjw8XmgKa9BxkQ0x5gJotG7UYwpkkvCqucoAV6xzpgkn0hIAfR0Vi+BJh5TVwHZuXPJ/Go/u899O/ILLwc0ZTJifHkowNSgOhQ0fiYJyWmnGTmQwzEsNU3UYtu1cgUvJH1ZyoQyzSEpteMPMQiKFDk9KQidfso1F1KOZGKOw2qFQCCo0y+WKV3XoAVg+GGaVaT7JeKbK5s01/K+DVU6O8+dJxxsZ3qNYD1nMV/u49m6s37xLLjtA71iKdidKuN1UHWDrNkVaLnphLNp1gtN8g5gakEm1SaSluHdyoR1xkejKKKaeR1Ka+xLU5WharTij5XmbHdfyRbGIt6VqUhRE3aJcy3F5rcnspz4O+0zzzre8y/sq36IwOsbC4oPKJA+eEim+IBTVckWiFkh6JAGubFnXVqZfPV/QOLeyOT7pdpSWzsvITy1UHj2xCyugq3IzqZhSvY9KUzVE8CAyIm21c0UUoZ1opkASEirRMQLbudrvith8K0lviDi0KC1O6w1rfEVGyQZHLB9RVm0JaAxHcQJoqAW6nSYy6lvopn4KI8ixo7wPhjmSUi8u6JfOAUnjKxh3dU0i4flONB0Qch5qVoCbNIUfcpRu4sq4aDRyvTSIqjJdPS70/Bm3VhNKzjI4v6osGbaein0Mxoi4RyV0VANGq43sebkTekTjVtq9cXY/5i/9VgXA6CTWaLV5+ZqxKq32P9fUrlCs/VbIyAeCBWdalp0JwYpQSxnKEB2RgttTs/H4Tu087yLrRLPL3EXXg6cdSTaNw3EQdemLn83aFAAAgAElEQVTiEyTYXGlw+8YDLC/L80eTnD05RHpgAL9eV6Be5v/VPKPKNHy6Q/qzz8FuJ14/plynUvxYTkIVk6KeyeXyrCyvUu8cI5/Pkd/Z5sjMGIemR+ntc3AjRdqtppJ5OnYPrVqTteVdbl5rcPvmGudeKvL86XGidhm3PUir2iZiZ2iZeWrNOp5jYlpDKklhILhLoTXNWt7lnYdlbGuHl89NcszNYwQx2uU4v1ltceHWHW61a/SRZDCTJdMTV/nr0ViUVrPDbqFMIV+hVi8xMNDL0RMTTExliCVMjMRt8AXwGdQKUSq7PvUy3L1T5/5SgRsLdarZV4j3jVGwx9hI9UiGgGq2plxDNc6sepXA87HFvK4TU80Vz4jhS865cioVQ6Wa2it6xffDaNNqN6jJn7L/KfDn4jourhVDAqhkXxhp72JvXqO5vcSrh3O88soo09MumZEqEdfB80UCKdJ18aso44hiQcWDOjTbgyyvVnj7/Sa3rt/Ha5p88+wY554/yvajq0RKNSbGRhgd7aEnIZ9Bh6ixrc9NYexa/bQjAyztRvjXP73N3/z0MpValDdenuQPf/87nH3GJeXu0KzlSETrpHqydHyDjS2PZtsglRkhHdtWLJSQjm4krtz0xdQusDo0paFTbHJ/bpV7D1ZJpA9x7JkxEr15IjFwYy4Nv8baRo719Q3GR6eJRaPEYzGikTqdTpOOypwfeHyddq/XcETgs9Z6l5HeDzxV3RGqGx7nXBtUtzUTnkgkScTieC2PYr6soqfSqQz96SyWUob5qk7p+i7sAXK1kXRB/34w8ZiR187v3djWUKWi4gKF7RYg1VCNbfWZBz5No0kdITK0c7ico91SWo1GKXCkyY3uzWzV97wMuhJlYcz2G3N13xe97yljiMc54aGyy7QEPCS5e7fMlSuz+K0TPHfmezx35nVGJiZ1lJtK4NA3DZf/09zRP/pZamNSpUYJ1TrhD7h65QpXLl1G2D9xTL966TJ8+AEHTYNDmT763BixQFp4UksJCfMYhEuCjgBpacpI7fA0ty5gf5p/UxfpeqOJEQQqYaJpm5QDn6v1MjeXl+hMjHH09W/zyutvMHzwKEnXxPTbLIjh2PXrvHPpMsuinnKjrNfq7BAh05/F7enHUR4K8bBu1s2C/aMwSukRMv26ytRMvz0/S3VjjWRthxMDvbxw5DDHh4ZIJNK4kRhBJEbEjegvR8hxS5ELksm9vLzMnTt31DUk8m9xR89kJNoMNYMuYFAD8a7u9fO+W08PwgWEiinfrVu31Cz09PS0MoqTsZZPuz1u8mjFw+Mh2cfDsntjWmGjVUUK+kL01Cnkt1icv8jS4mXldp4dLNLTaxKLNTDtgvYVMT65afh534nfdr9206CQlwSTijoDMz1iKmmoRoRhekSjrvqyHXFkF6VYG1sllISqt1Cx9UXGWn7ba3uavxfTS2lofw3Cn3BH/xdv3+rq5x6/n5L9HEqpdMdTd3nU/EEkriKNpCiTQsG1ZSsWMCKHlc7TfvKm3H7DrqueWO0G1siikYNGGDztvi3Fiyvsr8o51W6/limdR5nd1c+jma0u567PwpiwsWE0hSeRYOG8T0RJIuV3sGk6khMOxU6gmFUB/0mvotxq4zKVG85jilt0UzZuFVGjeHrF/o5X8zy68R7X3v47DjVmOT7ez/GRBD1RHQNjOBJFJjE5Qmh6GL7OJ7WSdayYj+F6yLibPGIriOC1e5VTrGEklEurSMLWm4NKcSCOxWtrOVbWVsjt5FjL77KxJdniMD6VITswSKVq8bDQ5FEuT5YIr52d4Tuvn2V8okFTGOidBn/19zt88OFFFeUzNOkzmM1gFyvsFgtsbBSolzrEowZ9PTDcGyedTDDc38dIdoBsXx+peJxMUjJCDSxpFnQKmEadqJVXTG1EytOWi9c08GoO7Zp0h33aMn9VC7AkH7aWZn7bY36jwt9s2wyfepHX/sk/JzJzksXlFYqNBm2/B9u0yZhNXL+B4UlBFqgYNwE2TdXpkYNHPouWyqSPeygQLoyfgFvt+ioSXl2YSOHQNOMq4kvmz/HauI5F0moTCRoqZ10i1UTmjxXRTHjY5X4MwqFlOqph4xluOM8jLLxsgNKKhIaZUHElDZnLF4BuG8SNFo5XpdNuqY61Z7nK8V4x4aHxmqNKf81ituX3UNWyo2TyqlHlNdRVI/OvJSNGqdkmiMRx2kWS0RiO5+O0msREyoBP1RflgDDioSOsyNCVJKqNb9XxiarnEHmwjEKorn5dXIkNdbjXzTjldkDHjXPI+q9Ljv5Vg/BuwSt7naOUOdpcUr2/oZxRmFRVyNcdFu7muHt7jomhZzh3so8jk0limYxSZ8g6l2xt8WL4SFDt05xwn3rfj4Jw2WMlatGwYyBxZ82A3FaelZVVqv4hdgt5CoU8x45OcnhmnL5+YWJzukEgrI2TIWh67GzWuXzlER9eusvMVIKzZ6ZVZJU0jho1n0Ssn51CwG65hG93iPVapDJxhswK64V+Lt7Y4C8+uEdvusmf/PGrnOkRQOvSKlu8t1zl+tw8j1ybiUGLseE++voTigFIJqV54JDb2mF1dZ1Wq0lPb5LR8R4yvcIGCPPeVrJiy3KhFSdoRfCbNgsLAb+5NMdf/fw+a84LDB84QSd7mh0nStUTxZNHzFJTQwTVMkGrScQwiCi1s0iU5frUkXFmxMdsyagHuHJu+T6NVpOibVJreyoj2DLjJBMpUrE0NTUSENBXX8HaukyiU+SHL3mcOzdKNtvCSZf0oI343xFX+63tV7BtYaYkNcOmHQzzaK3Gv//LRS5/eEfFRP7+m8f4wfdew/bXmb9yi2a9xvPPHWVsMErHq5O08urMlDO64ffgOVmWd23+7Gd3+dkvrlEPYpyY6eeNb57jWy+PMTFk4Ziy/+YxI+LMYdBsSTSViR1JYnS2aKkoKBPHjuC6UVTSpqxfA4qtgPmHG9y8/ZBqzWV0MsP4tIUbD/dKv0KzLSyemFsmcO2omhV3JN5ONSCaKra0W0Du//PTZN/dpf/bQPj+UQO/4qiYLWHno2Lw12xTKdawDYd0Kk0m2afOI1/2QxXi0jVr2udS/HlBuALiXUCufVXkM5FYMin2VUxkx6PZaSggrigOOfvkK2zI6cjXxwBYK7MMngThAsC7s8Ld37fbMFQgzZLrX4Cu/j267uiyJwSdOAsLLW7eXKBSPMSpk9/m3Lm3GBk/qNk2OYPD21cFwquVCrdu3uTenbukUin6+vr44L338T/8kEO2xXS6j343SjwI1Omm/PUkbz2cCVfGfOraE5b76djaLwLCPRllbDa18aRtU7eg6Le5XCtz79EqxtQkM994jXOvfoPhAzOk4xGcjs98LrcHwpfE9iIa+1QQriw1QnWE1ldoQC6qJAW8helX277UQpBcXaSwtERzZZYev8FUtpepRJKe3qwaX3TiKRKppP6KyTURoWPZav5aoslkDl/iwM6cOaOAeDIpnkMaD3Tzub8KJlxAqIDwe/fuqTUur0WY8G5T4JOOwI/uGfuB9/57d6/px2bMvl+jWFxidWWejY2rVMpLOE6T3r4iqbRJ1G1jWhU8iTPuPKWR5FOe60J+1aqBaooI4x2XyGHJK1fMeIdIxMaNRhQwlzEX2QN0hvzXIPwp3+ov7e6fKUf/xWox1Gd026uapxYQLrNUyk1XtmqJxwkCSi3I19q0GjVSiTjZngQx6cB42kCoG320n8zx1WNollK5Miv3RS1pEhDkSY6eLXDOpNpqK6OZVtPXc+aJKMl4BNcSVkl3srRR0WO4L48c9UTSruVEnqUjbeRLQLhmf2zaEQG/HbabTfINj4bfoZcGfXGXvqhMwRiohC0FwsXdULqZ2qW4Xq1Suf0hN3/1E5ZufsiL8TxnDo9yoMciSlmnQzmekgpJ5iyOr85dOcjtdAMzIS7pbepStVkxOk6GZrOPWr1NsdihVKpSqTV570aFSrVMvVbFkvzuvhTpniQto0kynaEnO4gV6Wdzc4f7c4+4tbhFud4m07HJJmF0IEl2sIEZSbFd8rhxz2FldVUVSQPDbbL9KQ73DDE0MkhvXw8dv0G9UcVrt6gXd2k1GjQqVfyqgIOOim8RM7eR4UEmJ2IMZk2SCYOeWBFaDfx6hZgnbrwWfs2mXRWHSI+mHSDpOLZ0y5sp1iqmygT/07t5gv4xvvfP/0dGz3+HfLnMRqFCo2GSTqYZTdmkrUCPAKjMa1EvCNPddZ0WEN5UsSJRz6SlGGwByNL71ZuszGCLQ70sklLgUKo2KTQCBYgzqQSDKZu46amCT35HaSqJfFdk6Y9BuM7Rlps8t34OkZLr54iIe7za9Drstm2K1YZSKaRMg3QyRl/MICayQ09c5sWtVZjwrju6dnF3Qlm9KEuEm9dAzn4MwoWmFKm57bBWh81CiYbhkI206c9kSJgmTksYL5G8+jRCKexjEC5ZzBqEd8ymaiLosisE4UBMWAMltTZ5VGyzvltS7+mE+TUIf3JH3pvD3udcLD9zJHJQdjjVGNwHwn35+GzqxQ43Lz9kYW6Fl59/i/OnBxlIeypPVmTNgQBAkWiImkiNg3x5TLhqSNqucjrvNGUf99nZ3mX10Rql5gS7u3l2C7scPzbJzJFJ+rJRCDaVZFZGNS07pdjRRtFnbrHEhQ9uENRLzBwc4vCBQfriEqEGfsvh7r0Cq2trBE6HyeN9HDt2kJ7aLsuFHt69ssSf/eI6CdfnT/74Wb53PIlrxWlXTN5dLDG7skploI+j0wnGR3tJJEVKLw1OeY8sarUGNdmjZI447pBIikyzhue11JiTgHAVP9VJYvhR8Fxa7RF+8e5d/uW//4DZ+jHGp58l6D9NORpTxm7iiifSchkB8KslgmZDmSdGxHBOzCZltENFYXYwpQhrd9R8u+XpJIZ2BypuNATh0sCNk0llyCR7qKuM1Dbx4gOS5VtMD8f40ZsuJ05kcN08LSunVESqQWYkFQh3giqW1VYNYDHHDBhjfaPOv/6ze7z9qxtqbvlHPzjFj/7h9xnqafH+373Nvbt3eOX8aQ5P9qq9vSdSUpJJRxhCemjZfTzatfnztx/w/oe3cXsPMtRrcGBymG+dn2TmQIpUWrI0t5UZnmJNI2mlEFNZ335OAWiJdlOz0yJllf5mx1MMWtuOsrlV5v78OqurNXBqDE8ZZIcyyrS04VfUaJj4pkj2uSX7nYx+CfPrtVUMkAL1+xjw7nX3RUD4k3P+XSMrqxXXGeG2NEXFDM6jVfdwzIgCGclYRrmq6wRXaUBLBaNVTY+R6Odkwj8RhAuhIEZiMt8rUEry6psKiIvzQheEK5AlJlzKYX8f8aD2GwOr3QzrNO0ToaILVeqATrWRn0mxLj8Xv5uIa2vlogLhXcWg/EYWbT/KxoatouvWVrJMH3qZN974fcYmD++B8D1W/Stiwrc2NlRc2dLiogLgwnr+5tdv07pwgQOWxeFML/0RDcKlAa6Nfr29dBtRg0mkmPzP+wpAeCfiKCMvVX/aNpWOT95r8k5ug9VSkfSJ4xx//Vu8cP482fGDqna2fO8jIHxR4iCjMTbqjU9kwnWM5WMmvPu9AuGhksDyQyftAPq31sktzLF58wP8rUf0OhZjEmub7iWV6iGSzJDOpEn3ZEgnNavaDjo8fPhQzYKLAkHyuM+fP6/Y53Q6rSNwPTkT9NiqqKRC66jPCWSengnf2dlRIHxubk6tZZlP7zYFPm1v+OhrCrX6T7xCJRtXNZBmkqV0rNV3WFm5ztLiLNXaA9xIhXiiQypdQDBwxGmCUVXNybZyPv/ybuL443mW8iGSZqAj3lKBp65rxzEU6207Ev8YNmTkrJLD+msQ/uV9KE/5yJ8Jwnfb6pT56C00IdGdVH3oCNgQUPpgp8WdR0X8WkVnLk/10OcKYAXX1FMeai5lX9OxLVmIekmEvr+hSkuksyJt7hgqqkwugmK9zYOVIpuFOnHbUm7WowNRUkL2CajWDfWP1qlh7qN4KggQFxOvbtiapINJCpsyPHIRdTqPyi0e5ioUmwFDrseBgT7GewToS7ETRlUI++BBVHzGWvBodZ1b7/+1AuGNrWW+KdngEwNkHcnUripzVkXGRmS+SgYLfWVQJHNnnXQbP9qhbbbIBxbVlqWieLZLKbbzFda22uR3a9TqLeqlYTpmETcO2fGAyQMCmPtICXAeGsM0kszOLnL9xk02czkadY90uoekFWVna5Xc5jqdmMxEu2wXfdzINKlklMATE4ltxTgMRiYZOzTKxIEJYn0utsTEuHoz3d0psr6yydbDbXZyeZoVD8/wFGAfH46STQekEybjGWle2KSdDv3SczBs7FaHTt1XMRq1ZgenLRmc8kY65FsOu034iwdFVlsOx7/3J5z84X9Psqefh1t1dnJLDA30cXy0j6G4WEN1lEO6mvcWFYZA8nBhqXlmmbH0Raqu5XndRHE1+arrJgUuN2uwvl1lfbeG36wzPNjPoeE4Pa6OGhH1rzivdzPtQ3sNnXkfXhnijirfdg3/ZPnJOlQ/C2Q9dVjLlVgv1Oi1TYYH+hjrd0jbuki31fiDfo4n16aesBA1iC6y5O+lT9M1AhKvL/nZvW2f+dUtSp7BiT6bsaF+eqKGTD8o5k4OG1n/UlvtPYdcF1JHK38oGePQrbBwgvmxKZz4PXhwZ7PJ4kaOOg69bH0tR//YYf14q9wv7XrcP5f1qrWrAsrNIKIk2MVck1vX5tlYy/HWa9/n5TNjxAyJxdJNTr+tfRgsYSA80bp8ySBc4sCMiALh8tQi7V5bWydfH2S3UFDzf0dnQhDeH1UKGJlhlRVsifROxpXqDluVGpeu32DxZk25qZ8+cYzpg9BqBizOr3P5wxqra+v4dptnXkrw6mvPkyib3FxqcuHaAr+8Okc61uJ73z7B906k6UllMJoB787leLD6CMbHmTlmMzKaIp6waDQrKvbFNEVFJFFtGhhJIWLaEgNYVoVhxBzT5jpKjikXkIUR2FiRw1y4ssz//e8ucrNwnKHJk5ScoxB38ZXnhTbwkptXrWC0qth+nVhtBVoVkkaZtOMRcU08t067HlCvNWjVo/hOCiuappLopx4Y1MV3wYqRjCdIxpIInG8360SLt5iILvPqc1N873yL4WFRpmzT8CWiS8aaolhBSrXKImZdzRvK2SIxb4Y1zmauyf/7H+b52d9dxLVj/OgHz/JHv/8WY9mAS+9f49LFixyYGGLmQD+ZlEvWrtBp1ZQ6BzNF28qwUTT46wvzXL29yMjxc/SnLDpeg5OHsxwcSzI+IixwWZl7qr0jKrImUxs/BXUsZVQm8316EzQjBo12TUX0SMxctQ7bhSaLKxU2ckuYsTKjEwP09GXo2OJ9InFUogDTox+KrfTEtE07YZruvrGR/0Q5+n5WeL8c3elIo8NWieDynKpRL9JlwyHqxkhERHEh5ILULNJsEED7nwOEy+4bult3ZKRJWHDNjMs8eAORqIcsuBgWKvVfaPzXBeH75ejh2GB3ZFDWf5cNF5ZSHksYRJHvxmIx4kkbOxL6uYRjgQIYVfCn71IsppmfX+fmNZPhodN8/3d/xIHpk6qoF+CjotzUTXGu4ff7GhO6WvxEReRn162fLEdfW11lfn6etdVHSoouQFxAePGd3zBuGMykM4oJT/gdkpLYEjZLusa6mgnXILy1PxD8cxTRX4QJ7zjii6NHLgPbZtdvk2s2+Nn6IjXT5OCrr/Lsm9/mxKlnSfZltceMgPCtLcWEv33xEgLCg1j8E0G4K6MT6jLpprfo8T/NhOsFohqDaj3rFIqRwjbbDxfYuHEBf2OVgbjLTDZLX98A8VgSO5YikUwQSyVIxG11XZSLZRVLJu7oso4E8J49e1bJv3t7e9XPumMPXxUIF2ZeQPji4qJqlMl8uji2x+Px0ADx40BGyIm9zMg9VPBYUhKO+IeGpdBqVfC8OtvbCyyvfMj29gq2u0ZPj0c8ERB1S1qyb8rsm8yCm3gdbWL3Zd2Uf01HrmWtipIPWUZYlOzcFmWLVuo8DogQn5rHaqL95MGX9Ro/z+N+LUfX75KQZNoS0yBfKmD4vqQQP3nbz4qHG6wcDL7PrXyLi8t52uU8B8ZGOH1okKwrbLOwavv23n0gvOOE7PceBNBSGVk1gXRuA2H7pDA0yZdrXF/ZZXm3TsLqMDUyxKHhJL0RYUC0yfi+7LO9F676uqFBjsxkqr6W6gqadERSJoy4a9L0OywVitxdK1GoBwxHOxwZH2KqP6aZ8LY24JD5CpEGCkFV3S1y68YNLv3qP7B8/V0G3IBXe1tMZlMkg4pw7BjSPhM05Mq8pYDwDp7jYIjTTCxG23SpeJBrxsnt1pld2uH+yhrrWxsEkQ6DowkGB/t5ZuYwPVmLgeE06T5wpBiQKJ3GCDtbJW5eFSniBxSLBQaHUnzj2CiTg73KXCa/u8vS8jKL22W2Cw3KDYdnT53j9InDGPU1jOYDxegvrvWzXsixsVOknbI5eHycQ8/MMHV4Upm1ReT3aDQo7OxQ3Nlm6dE2+XyRtYdbbC0X1XDBqYkxnpk+wMRAH0PRJvGoSUSAhV/Eb7bp7NrYgoLFBKop8TgW9cDkwrbHzfUylZ5DvPTf/i+cPHueB1ttlh7dZnx0gOcODDOScLA7gfQzFGui49G06YSCkcJCKyfK0DBNAGi38aIsBGQ2TEz1DB5VO6xs7LKSr9CuV5gcG+HYeJo+6RgJY6ZMV7QhoTxGV86lf6Ln/rrxJMpINWwyybpQ4D+AlVLA4qMdlrfLDEQsJseGODAUJalM2aSzaii3VAXaw9epD/jQHEbUF91Io30FllwbnYiw53B1q8mdh6vstgzO9pscnBxlUDKmW2EpZIrBmrZ30A0JMaExMCT3Uu/bYVyGbjLt/UyuP8ek4RtcXSszt56jbkTIdgpfg/AntsVPm6mSOVIB36pUVgZMej7cChLUKk3yG1UWZpco7ZZ56/W3eOHZSexWXs3iS2ErHW1pMEXicTpe14vg8xxrn+c+T8rR5d9I11yArHQcbcqlGpuSyVtLkN8psLO9w8z0JIcOjdPbFyMeq6kCIPCbGL5cjyaGH0Og0tzSEjcubNKstjk4cYip8ZRSMd2/85CFhSaVepVGUGXqaJRXv/EiMS/Gh7eWmVvOsVZukHAaHDvYxxszMUaHhpQe5L3ZJWYfLuGOH2T8cJKRsT4SKVuBcJnvj8hIVCAFkwYo2pSuCab2gnDtfsUwauf1lo5o61iY9jRXbuf4v/7tZa5tn2LkwLPkghmI68QNvxPBsiUr2SaoV7BaRczGLrHdKzhekYlEhcMDJj19KfxEh52tJo9WNtksxNWstZsZoxAbUf4PbUf8QLTrtiOMcdCmXikQr17j7MEqv/fWaU4dWMOyy3Qo0hYGxo5imkmCVkyxwirBwmgolkmuaDsyTm67xU9+usIvf3aBdDLLP/7+83z7jXNk0w0eLm5y7ep1ioVtDo72cXTmEFlxo2+WFcOPFcW3EuyUA352aV6lahw69zoHRgfYWFshmzQZzsaZmZ4iEZUgZGG3xFxPxmJkZMJUZlmOI3PxrgIbooCTno6wj6IAawY2rbY01OM82mxyf36efLlEsidK/0AvqX4byxUgLt4ptT03GssT81ZhxCNgS2Tc41zu/xQm/Elp9t58eBDXMT/iR9NWLTNibkJt0CKzjzryGUijx1c54sKaa+OwL8qEd7u62kBR+YmEsnTtLaJBuEyFi+JQkgj0n5IvriOvun476ooOzwkVthICY3mfBITLlzB6wvLL9xLpJXP8qVSSdI+LHQnHncJOr/6NZGAhTqMxyMOFTd75dZFU8jB/+Af/HcefObcHwh/PhX81IHxjbY35uTlWV1aVJFqA+IV332Ptl79kIPA4muwlG4mS8jukRUWhygQZMevOrT+efxeX86e5fREQLkpMIatknbUsix2vxUajzvuFHJHeXs787nd59vVvMToxqVRvyoazE7CwtcU7V6/xziUNwoUJ32w0P8aECwhvKcn9JzDhSh6qgbfl6b1RAPnI7g6ltVXKczeJVXc5MjbC+SNHOXDgkGLDO3ZUkWB2RJQhMn7hk9/KqzUjTLg4kgsbLkD8+eefV8Zs8t/y+F0mXAzQvmwmXEzZZmdn1euRRsCJEycYGxtTr+WT3dHlNUmDW6t7tQVe+H23vNNm93upIY3aGts76yyvXGdr56o4SNE3sEsmExCJCOit6OQiaYz5kiQvn+CXK0fXBgxhyoPUkspPoq2MQDXwfgzh1H+LUkupHr+Woz/N9f5l3vczmfCOX38ChO9bpGpzl91MwJQ+FGarBlc2itTzmxwcG+WZiT76BBkHMhsXrocnmHAiciF0F0s3D1JnU3ZEji7mRY7MOZjkCmXubtdYq/rETI/J4QEFkHskZllFSigtTqjL2odY5OHD0PBOaMAhM3iS/RnmVhAII0mHh/ki99Yr5Osdht1AgfDxnqgKZWjWfSUtd4QWDy3rdtbXuPDeu/z6J/+KyvIdNQv+Sq/HcNol1i4pOaqaiYvYIQi3FSDy4jEVY1VqBGwUajx8tMPsepta28RKZPFdk2giQmY4wuBojEwmzuRQkuxwVIHweMqg1baoVnxyq0k+fP8q7/z8Gtubjzh65BBnzx3luUGbmMSFSVffibKdL/Du9UWu316kUIU3X3uDb0nx628R8R/SqNdZ3plgZXuLB4sPeVjO4bsG0d4Uw1ODHDs6zZnnTnBwZJB6vUp+a418sU25XGd1bpvZ6w9ZW9oi7cUwlYFei8ODNgenBhkbssmkJeDMgpzEjAW6K9zwaXYsZRh2rxnhg/ktLq23+MY/+9956/f+iNlch42d+0yMD/HC1BADrvgM+DjSzVUu1l1dgyBJ2TGFLZTPXjKE9RoQtlpjUHGjbmFKu9Iw2WzC8kaZ5Z0KXqPC1PgIRx3Z718AACAASURBVEeTpGVZeGK3JnFNIfv1ERAeQu4QhMtzKKDfjcSTndvWwFqA/uLaLku5MkNRmwPjQ0xkZUxBXqouDDqijhAJ134Qrnb/cK6ie4J1zwt5ecr9yEHi/q7n2xqEeybPp32mpyYYiEuEij4Q1Ly8yorWZj4ipVSvVVu7hhVJeL3sv2xkfCN8XReWi8yubFAzXEbM8tcg/DNA+H75m7CsCoCL6ZIC4cr7HruTpliosL1aYm15nXbT47WXX+X0qUms+jbtVksBAQHhsqnFkkklHf4ymXAlJVaMr6uKCMOIUKs22d7eYaPiks/lyeW2OXRgnAMHx+jpiZJOt5Xfh++Jj4K+BC2SBPE426US1z9YY/XhBhEjpvwlxBpke6tIo5nAjUUp1XeI9zY5dfoYRt3m9sIGnhHFTPXSrmzg17f47qleDk5NErcNPri7wK0H87jDBxg9nGZkIqsM12p1YYvlPZOZaYmB0UyfNAgQnwhHUiwM6jUpVGT2VmSSTcVkCsMdiR/j6q1t/s9/dZmruWeYnDlL3jhOy5Y5XPlfVM09C3ju1CuYzQJmfYfozvskjCqnRwJemE4xOjYIGYflh0Xu3J7jwYpF3R4g1jfJpj1MJxKjE01pCbdIgyVhImhQ3d0i3brJm89b/MMfvMho+jbV+oYCo2I36bpiuJOiXRdJa0ulVphGDVMVuCaOO0G+0OYnf7PMb96+yFB2gn/8/bO8/NIp0tEy+d0m9+7Ncu3yJUb6k5x/8QWyZj0E4R0MyyWw4xTKPr+8usCN2WUOn3+Tk0cOsbS4QCSo0ZdxOXHsMJmUiRqQlxSIel4VfE40QqveIuKKi3+UoNlSjSTL0W77Mj9Wb3g0WyI372Mr7zP74CEb22UafpV0JsHwVIZ0vyhAJCd7ay8pwunEsQ0XC5fArO1defsdfb+IHP3TQDh+FDeimyQiOZexsWQ8jQSAyAiJZId3QXgkbKZ8xCk9bNDKH8LoP759gjGbKiT2g3D9fSdsFOmkhZAJ70h8mSY8pDEjslP5by+MyJJ/p/iNcEu3pMkanh3yXolZlpKkh/Jz+e/d3d0QhKfI9Lo4rgbhXaJCvWKVTiNRciMsLGzy93+7QTQyxR//8T/l9JlvKOZTfe3NhX81IHx7a0uxn6vLKwqEj46OcumDD1n82d+TbjY4luxlIBIl7XXIiEpmHwjXn8lXC8I9Q957fb2KEXCu1WCtXuW236J3fIwXf/h9jr/0MolMhkZTSABZewYPcznevnKVty9epDsTvgfC+7K4vf3YsQTReJxmCMJV3RPGIyomfA+EB1ieHt8UED68u0N9axN/fZ4hK+DcM8d46/kXODB1iEgkpsbs5PrWK0sYXkl8kMaTpebCL1y4QC6XU9FkL774ovozkUiodSf30SMfT2d6p+u3p+uKLCwsKBAuDL3EkolJnLyWx+ZwT8Io+RzkPO3Wjx8H4V0ArtQEohopP2R56QFz8xepNO6R6XEYHq2RTLaxLPEBqmjjQJXU0U3M+HJBeDeqUMUnh4oc1RSX5BTxwRKXfPW9Tl5Svg9hxNz+/fNrY7YvE2Z/9mP/FhDe2gfCu4s1zDiVD1fqemF5hWFr+lwtN3h/fQe/tM302DDHxwcYkw6aUmJLTlUXIDt77VodEasJ+DDzQx9CslmJXDv0kJYVtFOqcy1X5MFuhUSnyeGJESazGbV5CGCSyCWdda+QjTo89EUmlKAeBJdAKH2Ja4mZuvkGbWW+ZbBU3OH6apntOkzEDY6MDzOSipIwglCOaNCWLr84XNoBiw9u8+tf/py7f/vvsMubnDk8zplUk0xEZnLLRBMJNQ/YktiARFzFkJUbFfLRPh4Va+xWKtTbHZbXt1jN1XDcGIdmpnn27EFGx/oYnjBI9bZoNotEzYKOvvDaxGLDNJtJlu8XufLrPA/uPaC4VeLIoSjPnTnKyIhPtpkjTpvA8vGMOLUWXJ03uHRtjluzJV4+288f/eBNspFt7GCDTq1KwR7Bs+JUmx6zG3VuLyyzsFZlt1VlYDjOiy+f5KXzh8n0yEZbJRGNUSyWiNkj1EsRFuc2WLlX586tWR4tbWEFNUZHswxkYwwNpVRsTraYIyazLK02nVJNFfGS816KpPnF1QdcWikz8YP/id//0T/lQTlFztshkYzy0uEhxlOu6uYmQ0NAzYHrmyoeAp0HKnu4GNaE9jIqIV6LvoXXksgxk00/wvJ6kftruxBUGBvOcny4l8GolrwbwjbLGlLz2l22XdaaACPdPZVZcQ3vlXWSNrORuTPFHlg8rBk8WNpkrdig32ypmDhpHMVoK18DefVyXyWtV5yLjs8zO80QhOvn17+g/D5dp1GPliFxdybXSy3uLa2Ra8DZTIvpiUmGYnHl7C+dWYm+ERihrev0gaxaaEoeIkD/k59DwIo4y8tve2GzxP3VLaqGy1TraxD+5LbalXx2D7bunyZpBQI7puxB8pnqvFAryFLerXHjg7sErTYz09McnRljLJtAm/Ltv+1nrL9EObqi0GS0I6LWhYzqNOptms0WuYbB+qMtirtlelJppqZGGRruwXWEgZZV1cYQjwHV3IlSNyRSDPL5DRYfrPNwbp3CRq9ybZX85ZPPDTAxNc7K+goPH+bVtVQp7ZAZyDIyMUF2eIRKfou71y5xfMji3NlniUfazK5scuPOLA2rj5GjQ8ycmMa0G3hBjWjUUoAiCGROV4ofWeXSiWqH2ahybYlCRnLTpTCpq9EVdYlEZrh4c5M//Ys7XN16jtTADFX3DBW3qhyVAxIq90DMEeW6cv08KbNEZO0npO0y/823p3j1WJxUOkaQTLG42GR5OceP3y6zkHexMwcpJI+pa7YhLuoiNRXPAN+jvzGHX81xdCjHK6d9Xjt/kPH+RUrlHEGnQSuIqeQM00jgWgnFvIrUxuiUVEPBUIZz/WAk+fM/n+X+3QUcM84ffuskr7x0ip5YhZaZYG19k4sfXCG/uc7MoUOcHssq/4uoGRCRhIlInFLN4+1r97g3v87UmReZGBlW0nPb9IhYvooNGxlMYTuShawzZ2We3fMa2GLop4BNOPui9iyZw29iSRSZ5VJvQLnis7JaY2OrSak6wPZuTlk1D44lGT0YIdPn4lsPgCqGIWJ9cYR3MTuS9PDFWJxPM2b7pPJIwL4AJYktU0y3eLd0HCK2uD2LBZ+YdCohugLZ+rturRE+YkhHK6uavdtjEP7RqMPwTsJSqflZkRGLiZqWj8teIrnh4v2inNEFgIvJUvjVFK+IcOZTapwupLfC+uZJyWl3PrwLyvdm4R0ZBVDBlx8B4dLQ6hgJGvVBlpd3eOfXu0ScCX7w/X/M82ffCGOQ7D2HdAEtn+qOvudC/fmLXpl73bvt2/52trbUDPDK0rICXJJVfffWbR6++xu2HtznoOlyZGCQjBfQ35ZmofYS2lMNhHF1aiZcHZSf//ZFmHAsn5bXwXYi1N0YD3cL3N7cYL0nzrnXX+fE699kaGqKWCKpmqHCIIuUeGl7m5/+5l3evXKFDdtVcvS1ak0x4enePhxloCZNzTieI/P7WvGgiAHJP7fVSlUAWsvR1QypjkXc3qT0aIVoaZMXD03w3Vde4oWDh9Q8uG27WmURcluifFGXtCeeArL2DT788ENu3LihxhlEAi5RZTKb35Wjq/t/BUy4gPCbN28qiXw3s1zGE3Rc1yd9tmLsLOds97qVM09//opXVBeu+Ah4NBp1SqVdFuf+nu3tNUqVZSKxLfr6o6T7ikRcUSSJAlPUVXr/M4Ouj8/TNRM+/woMS0L1GT9ZE+j9RGfDf1K98OW+JnnuT1YffNZvJ03zryPKPiZHD7RrWXjrLuRwi1asie6syPXdbna4Um7x3vo2nWKO6fEhToxlGY2oskfFNhnKwlOuajFaC1lKxWKHRhF7CybMq7Ull09mZvVL2Cm3uJorMbdbJqlA+BAH+tMMWippWWCd1gGrmzyrZkolVCwQmZdiAvUMutxfOdoKmykFpxFRz7NY3ObaowrbdSME4UOMJFySpoArHe3UlYi16yVuXf2AX//iZ9Qu/ZxEu8SJqWFOJpskIsL21mhZDr5kWceS+ImYYiKLjRpz5Q63F9dY3VrFjhkMjSU4eHSKgwcPMDo+Sn+vFDRtnEiNSKRJu1UnYcYxnTithjiku6wtlbh7c5WLv7pHMhrhwGgfZ45FmZzoJ5nME5SraqMNpEg14jRaJtfnUly8MsuVW5u8+EKGf/DDNxlK7JBgl0CyepJROlYSz7fIlVNs5pvslDwu3lkkl98mlolz6uwRzjx3mgMzY8QjJerVIm40qcx06pUG1ZJBbqvI5vouD+dy3Lv7gOWlXWXacfroIc4OtchE0rh2hHjDxw5kVlNMzizev7vIew+28E/+I9784Y9oZJ+lZHtEYhFenM4ynpICSKlElVRINXg/IuPW5lVSB2o/dA2QuyBcQLKAXlkx6x2X5bUi99eLEJQZHRrgxHAPw65es5Yv8VXCmgtTL6tGz7NJRqQG4XqN6YtEhVDtgXAPMY2zWagbPFjeUsZmg0aDmYMTTPVH90C4CJa6gF0LHwW6a6AvUnsxStsvc9RQXQotTxm2tQyLqyWPu0vrCoS/mGkwPTnJYDSGK4ZI6r2RvHNpPjy2D5JtWK//MIprn5RSNyukEPRomVGaGFzYqnJvdQvJC5hufS1Hf/I4+VRZbJAJQXhDS6IVQIkS1Hoo5itc/+AerhnwyvmXGB9LqBisyMficv4LgvBGm1bLY9c32NrYoVyskkqkmJgYZnCwF5NCeF1I9E7YqPUj+KbEU0VptDZZXtzm9q0F5m7Jrhtw5OhhTjwXo7e/h42tLW5c2WZubgUn4nHo6BTHTx5jcHiYjeVHfPib9+m1Grzw/DMMZCNs7ta4decBGwWbwWNxnjlzBNsV+V0VN2rSbGoQLrPhqhGrQLhmw+VmdZIqo1xF0hjiVBwmfNiHuNQF4dtnSAsIjz5Lya3hibleJ64YBBObaNAg4uVwvRzxrR8zkTX4J79zgBemZU/w8d0o5Uova+sl/vTHO9xet4n0HaeUOaWSGgSE20FLzXzaQZOe3HvY7R3OHmnyjectXjg1RDa1TLlWUm2zlp9Q8S0SaxYxBexIjIZoaYoqFtQUhYXZq7Kcf/yTBWZvzWH4EX7wzWO8+tJp+pN1jFSW7a0dbt26z8LsvCrGzx4+xIHhfqKyoYoLt+VQbnhcuDvHg4crTJ88x8yhKfUeBr7EslVJibFkrzDFJpGIFPjyK0tTWmhiAUsCaWTOPgSchkQtSkZzh7Zv0mgaFMse92Y3uT+/w1a+l0KxouZ1h8b7mTwSZ2AwSd/olpLjG6Y+w8yOg9IPdVJhofw48/rzsDifBMI/dYREIiuFyRPwrUC4nAcOjhXVhnMijVewW8ebKgiu2ISPy9GfCoTLI6j6uAvCtZu5gMc2LdoKhAsDLrPiIvLXjFfLbxIoNl27f2smXN6zsFZ7IoZIeYSIma5kkMtcXVg0GwLABUyEGcaKz5ammnzIRpJyOcPiwxyXL7ZJJqb57nf+AaeeexVbIsr2xZR9VSB8M5wDXpibZ2hoSBmE5XPb3HvvN9y88D595TrHskOMOlGGZI1KbJYt/ir6d1Z1Q7dZ8nho9nPhoC8Ews22SkqxHJeyG2MhBOGdY4c599o3OfrqeXqHhhRwFoNLr9VQ7L1ElP3iw4tcuH6ddSuiIsr2QHhfP5H9IFxMFiWKSlRAKnFO5oJNHDFJDEfcbDUTrufDEyuL1DbX6fcrvHr0EG+df5GTIuOOJdUe2hXj6VJLg/CONBJsnR8uAPz27dsKdAn4FXM2Ab9d00O5/1cFwuW1CAiXWXBxRv9sEN6Vo+85RD3B5mjCpuWXyOU22dpaY/HBf6TtVbCdOpm+hlKOROO7SpauiD5F7GmPEUMahmo05OmaO59r8e27k4pqViNJH6tI1N7xybcv9zV195On+12+BuHyfn18Jlx200+4ybqSz1dmvUWtK//dVCC8zXsbO1DcYnpsiONj/YwLGFVGWrK5h4eULNBwzrX9EZmvfjIBGZ7EuNgCOR4T6Dtlj2vbJR4oEN5gZlxAeJKh/SBcbar7AZJA57bKDxcQ4oXQTIN23RHyA4O2GPpgsFjKce1RlVwIwo+OhyDcEO5UF2wCW+Rg3NpY4r1f/R2/efsXDD+aVfPgh4Z6OZZoEBW3YL9Boe0TSacJMn3sGrAqjp6rKyzXbYptk1hPgwOHB5g5PsbEoT4yPSnicZeYmNNIkWY1sY22ciAOygkcJ0Ol0uL+/Sq3r8/z4M4a1a0ap04c4sXTUxwarWIIg+Av4nd0FI9nlfFJ0vRE7jnAhUt3uHB5mWdPu/zDP/g24z1Feqwqfr0EThFfClXh47xJVQC2ggRz6w3u3r/P/OoqnhvwzKkTfOPNV5gaban5RJkRlENdnBgtN0m7aVIt+6yvGly/fp8rlxbZ3KgTswJmEquM9g4xMjDMmJskqeLMAoqVPCulFrc2Ktxxz3Lg5DnSz/wOsYlhrIjDcwd6mEzrTy2qx5vUR92d+ZaGoMTVqQO260odrt+PgnCZ1LdY67gsrZf2QLhiwgd7GHHFDb+DHYhsVQoQm9YeCJd1oJKDFQgXuKzXm3wnf6eZ8LYC4Q7zTYP7SzkFwoeMumbC+1yihtxDgLCvwLrmv7sgXPj1plKByHfdhpVuHimbtjD7O4r4xF8tBRqENw3OZmpMT0wwJCBcvR75DSRr/DEI7/Z+xTNeZ1g/fg61gYZRgb6AcCMegvAa91ZzlI0oM82dr+XoT+yLT4LwPRmo14NhNelItJMlIFxYzCjlbZF3l7h/fYlsJsoPfvd3yKRbBI2KKhQ/evsvAMJlFbQ6NEMQXvADCjslKuU6cTfOyMggAwMSHVgMmfAuCBc/BYdGy8G0XCy3QKUMq6t5Vh4kVWPn8JGDjEyXVQO3Vm9y51qN99+7RnYoxuHjExw7cVgVUCvzq1x89zLVrRVmZiY5eLCXwI4xe3+Rm3d36ZkOeO7lZ4gnZQ+XLG0Z0ZEsZQGsYlij4y8fg3ADK+jZB8Lb4Zkk6QZTXL65yb/5yztc2XmWzOAR6rEzlMRkTcXMxdVMsgDMqF8l0s5BdZmB2s949mg//+i7ExwfqVMuFVQzMRo/zna+xb/402UuLXRwsyep9r2gQHjTiBDpyPvlEek0iD38K5JWhe+8HOf1F6McmnBJRhapN6VxY9LyhRnTZ5ol0kLJlTDSdDq7igm3LUk46AEzzq9+vcHs7Xn8hslb5w7y8osnGUw38aNpqrUmOztVbl+7w62btzkxOs6JgxOko2I4Zis2rdoO+ODufWYfLHDo2PM8e/oEjm3SaBSoVXeIRW16MlFc1yYWdXBklEbJNT0ClWMvfhNdEC7vfVMOQqncabUFIESUOdut26tcuvqQ2/c7rG3sKrXF6NQoJ18YZHpmlAPHpKlSwbQr2v3Ut7CNGKbRp4HAEykEv63gexoQLu+vZof3gXDDwREFg4LgjjKgE3AuTLjVsT8VhCt35b3bb2HCFRjWLVZlyqakpPr7Lgjv/lxYcNnVhRBo+Q0FwvWkn26gqkyGPWYvbBOH5VxXtdN9/McvT9Q6ck3o16xCFfeB8FzOZX5+k/n7CYYGTvHaaz/gyPHnNQAXxnWfUe+XxoSrQ19//uViUUmQb924qcy4Xnj+eSK2w/3LH/Krn/415vI6JwaGmUn3MS4J7M0GESXd3w/CuwXC44i137aW1BnZnSL4PHfu3sdo0ZRxHcdlNxJjvpDn1uYG9snjnP/W6xx9+Rypvl7tXq3SenXk4dzmFr+6dIkPbtzkkdQiTuQjEWXR3uweE95WRq46R36/Y37MdUMmXEeUqSpZ6qXZ27R3tpmKwZunT/DG2ec43N+PpVIyhIDoBqWGdYGwxJ4YXjrqGnnw4IEaCRCFk8zkiyO5/KneI1M78H8VIFzc2q9fv464pE9OTioQLvPpwoR/8i1USHXrNzmXw+tFGl2mKUqTJsWyJDkssb6xzMbyj4nHLbIDUXoHAlzhydgi6IjfSDhWKyaZ4ojeVex0L8KnWSdPcd9PB+GC0T4NhD/FE3zBu37NhH/+N+4z5ei+tLz2jAvCBxX5XheEi7RFZgwUCA+4vtvhg0dlOuUNpscGOT6eZiIqfWKJhurOX0gHUrPO+/1EFcBQOd+au9QgXKVw76nYd8ptrm9VmS/USQVVZiaGODiQYEjyUpXZWnceWAyzouG/NXAD7RgpdYxAni70cMLOtS9ydIlEExBeLHLtUU2B8MlEh6NjQ4wkTdL7zL2kOykSvQe3rvDzv/lLLn94gecaOQ5mkwylo0xFa+gxX496SoLOTFZ9mC3ssri2xnI+r3Jrpw9PcOr5A0wfm8RNmKxtrrG1tY1pOPSm+hkdGSaTTuCK9E/kyrspmg2XtbU8Fz+Y5/bNm5R2d3npzCBHp4c5OumSJkejUsD2ytSTgwRODMPcIiBJ24vwYOEAH16+yzsfPODIiTZ/LCA8W6ffhkZNmIddhWo7EmMRxDCFfTdiNBhgu9jk5vwW79xcVVFGZ7/xHb75SoqpqV4Co0ytsYnjdnCiHp4vGbI+7UYvjbqwaB1uXlvhxo07LC6sMtaTZmp0nKPpMQYsiHtNop1dih7Mbxf5yU4fyeFDnPzhP2Nk5lm1+E5OpJno1fP50sVVPSJTcsC16FwYXAGvWhLZzdYOO7gyqqBYAmnGSL64wyPfZmmjwb31MgQFJUc/MZRmzLX1c8jctWzShqUU26o4EokYsumqVoB6VnXgqPUnUj7Z3GWVOSpbfL7eYXapyGqpxQgCwseZzNrEOzLzJQWrlq53DeAUL61m2+sqSkXkq6ooDO1xrO5ziCTRjKqi/npemPBtJRl+tq/B9MQYg3Fh7LR5oMyNyisKfXRDObq6GFS8jcQEihxYX4NSvGlHbhngldEEYdvfX2sqEF4xokz5G1+D8Cf22P2Sz48ABH8IzBqGVdVfsrKCGLlFk9xGgdJmkwPjPXz7zW9iRvP4pRKu/WRB+BWDcJFyiwKpDc2GR6vVZqNeolZpUa+1cYwIAwN96ivmCugVaV9DKZ20BYGN74nUW643GVuJ4wcOzbbs6zUisQArWqfd8rCtDIWtgNm78/QM9JIdsOjpc4lHExQ2Wzy4s8ns7fsk0xEOTGfpyY7yaC3Pe+8+IjKe56XXTtPTJykJVZyIPL6wR+LOLRdsGJuh/BBkdzewg/S+4lT2CSmYbJrBOJdurfNv/uMtrhVOkBmaoZY4Sc0RWaeoYlwcJUE2SXklzOYaXmmeQ8lrvHL2AN97pZfJ/iL5/Bq+USbTf45S2eB/+5cbvHvbw+o5ST37Ep6oarBxO2VlyBYLargP/x96Yw3+6HtjfPNskkyySdTcpCkjmIaD18mEGa/SyK7ocQZjTLRh4lSCaTbAyGCYMa5cqTB/f4mgZfL6s6M8f3qGvmSDQk0ytl0Mu4eFuQ3ef+8iTgMGMyn6UgmyA730DAyo3fP923e5d/sepw6f4uy5U7hRi0ptjUp1W0W+KSbciSCFvWNqp3AxtPBdrRDSIDy8QASEy7ms9l1hjhMEnSiLS7vcvLfIldkNbt3c5uHDKvGkKBukCTPNqRch3dMiEq3TaTfUmnLthGZl/zOB8E8rUlXGtmEqJrz7JRnhjsylK/l59+dahi4tW1uttY8z4Z8PhD/eTLoydeV6rkzZQmmpyPppaUXTnhxdmHCfpt+gYwrwkvdYz+8qSK7qoY+b2D1ZHu6N0IRSca0O0aJ2NcUnHgtmiqUln/v3V8nnJlRE2YsvvsnUoWMfYcHlsb8sJlztsaLADJsJtUpFuaNfu3JV/ez06dP09/Ry7/Y1/vanP6Yzt8zx/kGO9www40QI2k0sv7UHwvczTLbyl/n8ty8CwiU+ta7mwRy2o3HmCgVubmxinj7KN9/6Ns+88hLpTEY1d5R8XIiqIODO0hI//+BDrty9y5rpKBAuEWV5w6UnO4CA8EgiRTQWo9X29vY3VWOH6ygakQZS2J4MjxOlYr57C79Y4EgmwrfPPMNrL5xhPCUjVJp8UEtaE+eKCZc/hUjvznuLEZoAcZkLl8bp0aMyCjmimzJigCuz51+BHF1c0a9du6bM4gSEizGbNAM+HYSruSmtTFPSkbBZpt52USyUKOyu82j9Diuri+wU1ki7F+npidPfnyKWkOtTEkRKemxAHkap3CTRQQC9mEmL+rbrefX519ZT3VOYcLluuwTnvn/80b1n31+EYwVP9TxPeeevQfjnf8M+E4QHne5MeFdG3n1g2RxkM5QNWs+Et5s+1wvwoeR/ljaYHh/kxHiK0ah0SCXbWRZjOKMrpjQhw22pV6C5PjFL627+YgwkWYqaX9TPv1NucGOjwXy+SbpTUyD8wECUAcndVjPlj40WOkZUzfHKI7oKbMh1JkZTUgroLq/dnZkKDFqmFuE+3C1xXYFwk8l4h6Pjg4wkDQ3CtdpQyXra9RqXL/yKv//JX3Dvzk3OB0VOHRxWcWljTkXPdpk+jUw/Kzt5Lq3nmN0tqkiX1OgIx6cdThwd4cDhg8RSGXbLFS5enuPq1Vtsb1fo7e3j2WdPcvjwMENDcTWL18zX2dpsMHtvmQ8uzJLPbzI6kuWN88MM9ETIJurEG7sEEjliOdQj4ngrv+0jZIo6CFzmHx7m8rUH/OaD+0xMN/mD33uFicGmis8Sd3QrnlBssiGOvIEIkfX/ap00npXkUaHDr29us7iyQSJ7mDde6+OVV04TiUGrXsCyBaiKY7LOJfVaOkNW5hk31neZnX3I/KrHyt11ttZyHLSzPDcxwpGhATJmie16g/lcnj97aBDpn+D7/8P/zNihU4opOTGWYqxXTHqkQSAsgAo8VYZmOqNbROYiMRUtekJvrmpv1UyMNjGQjdEhUCDcYnG9zexGCMKH+nlmOKWYI2hRWQAAIABJREFUcCWsbIlsVda3qUd5paupNr2urFjP/ej/CwiX59AgXGTk8hwPanB/ucRqqc1Ip8aRQ+NMZU1i4h6qZtJENqZ0Y3quXEnG5NQLQbgUQEqBITC5o64jbSooLq+ueo7rOz53l3fYqhuc7m8yPTnKUMJU616tdcWSyHy7FqQrPYc6TUUxYKo1op5Drmf5PaRhpgoeYbdkhMLmvbUms6vbSo4+xtrXIPyJPVZYASk4ug7E3SggIxgBq4Zp1zDsigLhhp9kbc5nbSVHNj7CiSMjHJmZwo7kCBpNHK1J3Xf7akC4zkQ1MS2ROksOsgbh4oGxXiuojG+ZEbeCCD09aQYGeolHBXjJzll/PG4kcVqRJvg1OvVBsOIYkuTgCHMr5lIlWi25ckTWm8ZvGbSabWw3gR0pgVHBNl28eoL8us+1a/fYKawzMBJndPIItVrAr3+5TDvziJe/9RwDQy4BNWxH5ytLBIvsORqEq46dnlmXZAs1CqXz2pXKJYgoIF5rj3Dp9jr/9q9ucn33OD0jM9QTJ2lYci0LexQhIiahGKS9IkF1Ga88z0uHN3jt/AzPzfgM9+xQLm2CtUM88wLlqsX/8W+KvHOzRTs6Q73/vGqsiQonGhSRhlrUr5De/DH9iTZ/8sODvHxGGPcdImZOObJL88JTrLfMedbxvR06QQTHPCAnIh0FwusYZgbMGPdnA9ZWtrA6Li8fz3L08BhJe5dio43jxhUIL+52WFx8xMbcIxqlInHHVsZoqf4+PMviytwCi3MLnD/+Ai+9clqD8OYazVZBeYHEouDaLm5E5rQTenttGwTRutoLJRFgPwj3vRqWzBs5UTqegJ049XqEXLHC3FaBG9fyXL8+S6Fg0T8UZ2x8iNMvOWQHIZHyxXBGAd1ENKO9Fb5kEC5kq1zPYsgmsWQqM1z+DBlw9X0I0AW8iRTd+hQQ/hFgvn/k51MZssdMrx4e0nVWYLTxzTaiTlLmbALEZcwuZMJ9OXMUCA+brQrAa2+JJ2fCZY/qGmd1WXE1P9qVLz/BhFticW8muX+/xp07S3S8U5x85k1OnXqV4bEpBbYeO6N/uSBcmV6FILxaLis37MsXLykQKOAvFU+wvDzHe+//hujqFkcyfRxJ9nAqmcKxTGw1YiZnoXpnQgCGMht7mtsXAuE0qKnQCYecE+NBocCNjQ3i557l9e9+h+PnzxGXi6sjO5Nu6Eij4cN79/jlxUvcW1qimOpR4y6PqjUKZlSB8FjfAG5SQLg42DeVT5N4GohhX9eIT0w+ZckpjZCi1gysjoE9d4+gWOBw2uHbz57gtefPMJKSkQ8hHwSI739XNAgXwkA+c1lHAnplLl9mssUQretKriLrvkIQLu7oV69eZXNzk4mJCRWXJiMKnwXC1fXV9cXZqxUlirhEobjOw6W7PFy+QrG4Q8docOzAEqmUSzQm70sLXxQ6howDaSJSvWd7IFynonTHoJ5mbT3dfUMQ/gRZ+nEAvu+D/LIbA1/PhD/VR/jZxmzBfnf0fV1e2SDUrJKQhKGzc7PNjbzBxdWWBuFjAsITjMTDDOd9ILxjCrDWW6AtmXoKgIfu1l23UDkUlDGbnpCVw2ynVOHWusfCjkcSAeGDHBxw6VMxZ/LvuzJhCccTllBHSLnCKISjH+KU3WXCze78uA9tiYwFFguVEIQbTMYMjo5nGU0h9kr6H8qdPI96pcyFd/6Wn/31/8fyw3le8gu8cPwAUaPFiFPVF6AZcLtQ4lFhl1u7NTYti6kjRzh+/iXOzlQ5MO7gJIZpVC3W1qu8d2GLy5dvs7RcoNluKAfiyQNxBkcsxsXkrt9lZanI/dkV7t6TKAaXb71xjqmh3f+fvffsruTKrgR3+IhnATx47xJAek8mXZEUizKlKkmlLnX36tasnk+z1pj+FfMjuvvbfJpprZFm1NMSW1IViy6ZdOkNMgEkvDfPu3hhZ51zIwAwmVliaViaD8XHBQKJRD48c+Pes8/eZ28YsoMkKObGgxIqMKQ2tFQPAUsplyEhhTA0sbo8gzsPFnHjy0X0DNv48Y8uYpBmtBUVtVoTjjkMU2myEU9C2kMYEOC04WkZVB0NRTeDJ3tp3H+8hMUdH2dOKfjJj99GX08nzwUaugbfrbFTsWEokJUA1VIBqkJzRArKdWK6T+Lmh/dx+8u7SB+EmEwnMJJNYaZHRTUIsGfb+D+WfLSMLP7w3/+vODF9GXbDxhQB5I4kg3ARL0T7nsqRIwIIeJBhC8mv137sAPk6COfQdknDhi9jdSfAk+2KYMJ7OnGmL4keQxZZ4I7IdRa2ktH7z6dvBMIDcmA/dr0dA+EhH2AEwokJr2Gj4qEPDUyNDWC0C8xSC7fWWGwS3RGfchEIlxU4Ks2hCvMojQA60ZMRCOf8H0QgfLXETPjpTgeTw73oSYGDB/heuYclpG3McAuSQxTPigRfVQ5n46gJwOiLfofvceHshyo+23Iwt5FHDRZ65PXvQfixtz02NqKihDJ3ydGcTI/ozwoGIVHcklqHTM05Mn3y01if97G+so1zE5dw4cwQZ7Caxh6/D5y1/P83CJcIhEvsP0Eg/MCrIPAUjhiDqyGTSTEIp8zoQxDOyJYaPOSGnQe8MtA4A2gJQDURqvfho4lAqSGwO2Ek2uHVKCqpAiubRtAyIWsFhGEZkkLZYJ1wiwbu3H2K2bn7SLYBI+NnIMtJfPTBBqr6Ml57+zJ6+xMIwgYUDr73eGaaPWl4bjrSjUqkUgmhUgHO2ixqN5EqgWbHddRaPbhFIPxvHuBeZQrtfSdgp05zIUtQSPPJkE2CFhIIL8CtLAONFbx71cbr105gtKuAzuwBWq0CVH0Hkn4GlbqK//SXDj554KIuj6DR9jKbRRIbbgVFVocRCO+svo/OlId/+ZNxXDlrwWlswlDLCKUEPF+DK2cQBg5ctwrP3UFADQHlBKSQmHCH56YlRTDhKysK8rtlmEoSL810YGSgA7q/D1gJLqqrDXIsboOqJPD0wSLWni7Ap/Xq2aCQ29DQsLC7jzzl1l+8hpdfOwPdlNFwtzlrvau7Db5bZ4dwVTVFs9MJETgSwkQtAuHa10C461ShJnRIugW3RiopHYbRg5YUYq9Vwfqygrkn61hbo9itBqykgYGJOnr7NWTbJG4KaoqFTCIHXyYTv+9Gji6Mi755oxNTMOEkgSeXdAHGiQGn7+vEiJNUXSFgTvJ0/TsD4cfn1AULHs16EwCXhKs/A/CQtE2uGEvyiSH3+HuBJCLIxFw5Kba+CcJpj2LgfIytFCCcGnDE5InXRDRlqc8tQPjsbAUPHy7D1K7i8sUf4eTJl5Hr6eX7OsoI/82BcFYuREx4PHO8t7ODTz76mKXI3ABtOajZFSytPEWuUMdEKoNRPYHLbR1oS6dgUukaMYFUownpvQSDaoJf4/ZPAuGhjTodv6qGPdXCfLGIe9vbSL50Hm+8+w5OXLkEVZLgtlpMApAJIM0433j4ENfv3sNmoQC/bxBhIoHVUoVBeEdXN6xcN4xUhkF4s9EURmxETpBvAL0mFIVK73WkqRPVtADh1toSgnIJY0kJb5+ZwQ8unkdf5ptMuHhpiJSQxAwqaXBaNN6SZxA+OzvL5njkSj44OHhoiPbPxYSvra3h9u3b7I4eM+HUlHkxCI+ui+MMclSCbW4/we7+Cp4uPcTO/kNuQnZ1ZzHa+wiGQfWgD9el6FDaVsksUuK4QqGOFECcP1iB9azJ6q+xyL7Vj8bFXPzDx3HaseL0+PMkg9jf8O17Jvzbv8C/mgmnHA7ufNH/BVMn9mfBO5JvGxuz0QXpBpgttnBro4CwUsD4QC9mBtvRZ5FxSQgtlriyIQZJzAXnTSBC3CNJYcVv+Loc/fhMuIvbBxXMl6vsdjk90IeJXBI5nTpR8cR33N+kWS0qCOmeqfsprNgOZ9CpAcASZeonhHBlkr5LWCk4uL+Vx4HdwiiD8F70pXRYhJhkoBV4aFT2sbe5gSc3PsDDj3+B/fVV/FtZRtd4D3wjwKbZgm9lcODJ+OTBEuqNCtLtJq5eSeHSpRPo6i6iLWdAD8jV9xR8pR8LixX84ot72Npbh5aS4PhNjgfaXmvArSdx9sxlZAbG0NqbR3HrKc6kD3BhegAnhrJImZGMn2XMZE4XQAk8OHo7O9IarRIDUzL7uLOdwvV7q/jg3jayuQ783luXcHXMw0hyHbLXwIHWxQoBAgPE/Cg0Cy8FUPQQtuuj3gpQd9uwvrGH6zdWkE/24fV338G1lzLIdTSgJ1oI6wWEDaqHDWa5aLwIlg0ou7BbNkpNYG8vidlHa5i/b2F/vYjCbhmvXJhhcGcYOu7PF9F0gNd/+DOoZ96F1d6N09ND6G03eaujGXJR/FNRLVYNjS6QIJ1WKonBiY2O56lpbXFxwSw1FcIytnxgdaeBue0iVNfFQE8XZvotdJvkfwtWAsTu6FTCi+YNsWLE9osPuq+j3yEKF3IrJvErfSw1A8yvFtgdvUOWMTXWj7EckCI5OsVGcFwSbdj0mMS1xKw30zHUsacCKzZnI7Ac56F78CSVo90eFoQ7et4GTnaYmBzqRV+CgL4v3NGFTQ9/0PqPbxoV8FGxRcBA/KSY/eI4t9BhQz/6qa+2G5jb2EcdJob83/KZ8Ei9E79a9I75XshMsUJGjJ6Czc1trK6sIZ0x0dk5BNfTYOjd6O7qRqVcxdrifTSqJbx6aRrnTkzCUBV41SZaFDtlCkaa5k3ZfZmY5cjpX+y84p2KbQclKrajmCNu7EfvIxXbhkHA1hCh9bSmKB+YwbULVZOhmxoCz4bbanCTjGK8DqVtXEyIIrVF/8YhICiYSE1XoesadIqfOrwdzaDx9cFy1qNUDeEJQswe7f4xux9rokKEaqRioZ8jcEfsYqijXA1x8/Zd3PjqNmbOXcTo2Dje/+g66t4uzpyfwcSJPiSSKmSFTKtEx5WMzPh5RAZs7OKNAC4BKzJuo/3No3OImHENe61ufHF/G3/x94uYPTiHkcnLqGEKdesAruTA9bIwZAuapCHVnIfaeAKldh8/vVrBT3/8JrL6DnxnF0ZCR0OhOKQh2LaK//QXm3j/Xg1Bahp76ZfZWJOUAblWAUGjAr2yja7WJ7hwuhe/86aJqVEVhmZD8oXKpekGaKECQ9PYRf9gtY6DfAGZ7hxUJQOn5bFZUHu7gt7eNpS2ajjYrKGy5+LU+BAuXJ6BouYhEQXHmwudk+I9pf2gWm9heWUdy6s78DwaJ1CxQQaM5QounxvDufOnMDQ0AC+ooWlX4PsuMtmUaLbQmqQ5eSlaq9ThZuBIbu0UeyZzk4/qBFbNscyZy38gUNFyy3BxgFAdxsLiNha3NBQaEoqVBsw2MsJrQNcC5NIh2rNppBM6krkN8TTivfJYBNexhXjsS7Hejv4NPVaxCRLIOWSJo4a8AHctAcLp2iPwTY7ooQ5VFqokOQLmZNJGz4WuA7puWrYPjWT6epIbWKTe4ri8iLnlHVghFpH2i+fPa74oai2gf0MztjwHLpzT469bTv3w65DY8cjZuUk58zS2RZc+X3fiIxqrBpEh8Y372XTu85UZzZUT404UCBnuBSaWFxysrh7AqZ7E9PhruPbSu8gOZI/ug9eBMLvlfxPlkQjeVZw/bLJ3aMAr1uHXHsTz3sRjoIEee/w8yFSOmp337z3EBx98wB/1ehMZVUdKN6ClTY6tNRQVl1MdGEpmMFD3MMlssI/QLsEjJlOV0Uiq0GlPkBQYPhn6KAhkBSWfGhsSWqQojIAMvU4amZ7yPnY0H34c/rCrOFUntJXxthciXW/AVnV4ioZV2cDcwQFm9/aQmJnBq2//AD0nxtDkmtCD7RFgb6DWrOO9Gw9Z6WZ19MFP56CYJoqNGgqBi7bubsi5HNRcN9wghKSbvDZoDXADhVUKNAYiYrZISUCKQG6cyDIya6sISkUMyA5emRjDW5cv4mz/oKh0fLZiYOWAR8aWMikjZehIM7intbqzs4MnT56wIoHk6BcuXOB87thvQBi4/WYjymg9LD5dwZdffoV6o4qBgV6cPn0Kg0N94jwTV3v0OabgJLg+0LTJFDKEqfloNcsolwrY3nyM5ZW72Nx6AjO1hsHhDvT2G0iSEdFzbsfHz77+17Rm4msskr8f2vgKBl14QNA1Le5bDpnu4xupF0XMJo17xXGDMZkSPxZaaL+m23lAw+zR42HD0si89PAXixEt0VAgMonSRWjs7Dd3o32WZj591OH7NA7Xjd72P0XvwDnAH40K6yhRN5b9RwTub+5R/fPc8z8CwilcK1bsiEUcLRUxaxK7ozMI9/Go6ODWRhFhOY+Jwa+DcPUYCCc5iyjDGG4cCinkaFNje5F4JjxyR6ffW6i6uEUgvFRFp+di6gUgXDxkKl6FjJfYAmImCewI6XLU4Y1AOB1UhyA87+DedgzC5WgmXIdFs+8ywfkAjfI+luYe4+7772H19hfw6lX8G0uB2ZWBq4bY1Fzs1OqY3dzBrmOjI5fBiZNDuHKpA2NjPUgli1D0OiSvDs8/iaabw4PH+3j/y3vYK2xjdLofM6dP8AG+SQ7o93ZQq7pY3qvAsPeRSwR454SKSyeH0N+hImUKiRa/oiS5DgUIt5U0AlmHSXMrzPoouLuTxo37a3jv8zWey//xu1fwzoU0JjPbCO0yKokuKJQVDAlaBMIJ3gYshZPgBAocqQf7+Qpu3VnGnX0JI9On8PZbvZiesqDrNcgubWxpwLcQ1rj0BTQHvlpkYybJpLiTHhzs21icNTH/4CmW5lZR3FpFrj2D4eFBVN0cDooN5PrPoO/tf4GB8RM4NTWE7izlxVIDhTamqOA7BOHCTZy2NXLKF87i4qCnw5jbPhEIJ1noli9hZaeO+e0SFNeJQHgCPaYwEzwOwoljP1w3tPDZY4CeGzV3xCrjLHKWMgrnAfodS40A82t5bJVbaJclZsIFCKe4FALhIrmbrglqDMRlicK/g0A4rbivg3Ch+hAgnMDzg7yDubVtHDRDnOowMDnch94EYAUih5yNkyKgfxyE0/w8DxuQ2cozIFwwKcS+WHAgCxC+LtzRh4LfUhAeG04dam2FqwUV7LKiwbGpyCVpdYjNzR2sr23wtZ9KdcHzVGb/kokktre20arugvDry+cmMdbXywUd5bc6ko1QpXZgxFcQEIiArBgMiYv343m+rQiEU514FFFERaqqkoGOAr9F5o4BNFXnxhw5iPOsHhkY+jS364nYGV5bUeFyDIR7gcIF7yEI11QG4uQJcnQ7atPy6AY3eOIVTeuMLS15f4rHjgRlKv5doArzTgbrVCjwvLaOlmtiYXEZn311F2amE13dPZhfWkW5tYPR8QFMzQwg00YzeA58HqXglu4xEE6SEGqo0T4fg3B8DYTv2j34/P4W/uoXq3h0cAb9o+dRB0nSi2yK5XlZmIrJsuRUYw5yfRZmcxZ/eq2OP/qD15HVdwH/ALqhokFtK2kIrZaC//ifCYTX4aemsJe+BkUnEJ5ER6sAv1GBUd3GAD7HhVO9eOsNDRPDEjSlAXg6ApnMMWnquwxdVRF6HorrNg4KBcDUYahZeF4IP2igrU1Bd3cGjQMH+xtVlHddnBwbwMXLM1C1AqRW3IQ8AuHUDLdtD+VqA7U6Fe4KGk0XG+t7qJYLmBzuwsTkCDq7cvD8GhyXOqsBTJPAqHhfybFdNIhkSB6tw7h8FAofGneJZURs4stbp1gL5BAVKC2sb4V4urSDfCOHum8iX6wi3yigUd+H51bR3aZgcmIEY0P9yHTviXX1a4FwAgFxEUtAUVQIXwfhUeHLINwR1zSZrkkqG7QRCGdATt8n5pu+xyBdYadoAjqeC87K1imqzVfgeT6rMo6YZZ/dqg+HbJ9T430rEE6FOeWIx0y4S024CJxTU5el6CGaCkXYRZNFhzPmkdCKyRVx7cZFHr9TnMgRg3A632imVyQ6bK1LWFrcQXFnEFPjr+GtH/wYnSNDh/dwBKgl+HzmRLnl8fOk145GpOgsjhRmfN/R+xFDj2+8LMdmWGMQHs8pV8oVBl/0MT+/ANO0MNCeQ8a0AEtFvVxBKZ9HV6mBTlnDtJrACVlBQlOg+hQ/KEB4UfZAQhpq0BnkiUM7LV0fOo1EUoRtFOfJDXKZ6w9RxX4LEB5dE+lmC01VhyPLmPdlzO7uMggvplM4f+USesaHOU6W3hEvcFBxqmh5LXx4bxmbNM42cQrJoUk2QFza2kQh8NDR0wsl1wmtowsOAW+dRnGEbwC3vGRy+SfATduuz2cAjbMxCFdkpFZX4OTz6A1tvDw6zHL0S0Mj0C0CasR6ixZ+wECazgmhMKL3j9QTNJNPIJzy5imnPc7njv0WRJTZbw6Ex+B1fn4RX3zxBer1KoaHB3D27BkMDPbx9SqW+XEQLhKRqJ7lCEXPQamwhu2tFRzs72Bz/SEc94Bd0HPdReS6EkimXZja8xtnLwbhxwEy29FHSzuSIcZnJG2M3CCjCUCKQRSNQj6bfyMg3IweSyyXj8xL4wuPATjNtR8H4b9Z9vx7EC5e/G+4o4fBUU64qMvE5kTdMNpkqalGAfF0a7kuHhU83NooIawcYDwC4QMREy5mwqNFSCZjPAMriqXDjSwWqfN9C2O2IBQO6fT7C5WYCa8h5zrMhI8fMuHETNLBFBd/JKuKNk4qbNl4Q8yXH/XCBBNOT8QlBgsyVvMt3NnOY6/lYMxUMD3Qi/6UhgSTlcLypFbcw63PbuCLv/lLVJafoiudxJtKEUqmHc1AwpLdxGZpD6ulPXSfTOHE1AjOnB/C6EAahkZFNeWm5iGjjpY3jYOSga9ur+P6vUdwwyZ+8LvX8PKrF+G5IWplYO7eDh48mMOHnz2A0crj5FgXfnIhi9PjPUjJTeiaYKfophDI5dlhn3gELuQMt87mapS3eW83g0/vreEvf76G/XITf/z70/jZ22M421uFXy+glbD4IKZSg1w0RSQWCd9EI4PmkF21D5VqC7NzO/hooc7O8r//B6N47TXqoBb4cJOlDALHhCr3IiSHX6eFUmOPY3eafgX1WjtaLRWV/U6U90pocGbydbiOjWTCQiJ3Ho6vQbFG0P/GOzh75QpOTQ2jPSXc0eUYYEZrirc1OhiYCSfrNSpGYhBOa4E6wETHEDgXPuZbAcnRqwzCiQmniLKZ/kTEhEcgPDJmI5DKZWfswB55ecQ54bTsmG3ny4Tm9WQ+xBmErx5go0I54TJOjA1irANI0aQ1nQ7cnIqZ8Gd+R2TyJtauiBITMSP0bMkwKmLC8x4z4Qd2gFMdOiaH+xmEm4F7bApRFMNuXATyNiuyyBkcRc62fC5F7uhU6HmScGC/uUVM+B4z4QPBwW+nHD0GiIdWkVFLkox0FB1uS6RGEAjf389jd3cfua4OqEoSvqtCVXPwXBdLi4toT0kY7OvGuRND6EiY8FotWColGdCcJ7U9hGGMADhRK4l/XbyHHhUE5N8QE0pk0HRcscTrJpAQeDQ+RD4EKmSN2HEdYUAZ4CRZ9WHQhAZVavQE4iZ7bFpDBSnPJ7ucgMD7DDsi0+M7xg4cFhlHpT0/sEMgHjWEvha6ET8fYsK9KLebJMhRNz6kBIIMCsUqbt6Zw9J6gd2Fg1BD0d5Fpj2FcxeH0dWT4LnwEDYrm1gOFzHvgg13+GxwFQLhonA+YsJ1bDV7cePOBv7rx1t4XDqLXM8Ug3AnVYEnuwj9LAxye4eMZG0WSv0xMsESfvZaC7/3zlUG4XJYgqrKPEoky8OwbQX/8S828P69BvzUDHYz15gJD9UEOlpFwYRXdzCZvIXzp3rwxisyRvopVrCKwCffCh0umYZKFajEKvs+GvsBCsUSap4DQ2+PFBMtpNMS2tst2EUPu2tVFHcczIz04/KVk9D0PFQvYksiF21eSXQO+/QeKpCUNEv4q9UmioU6HLuObEJCZ2cWFq3PoMHrMjZijUGtyHAWxWbobbEUFnRuB2TKRJsMMeVcyQtPDjJq4r2YolUM2K6Mew/zuP9wEQfVDHw1Az9UkK/voVLdRqNZQGdGwumTJ3BqehLdgxQH9OuAcLoeovzeZ4A7getn56VFM5tYPpETTs7nDLbJy4GVKRxSJ1hyBjfi7wl8C0d+WrsUUUSGmlRMk5Q9dlaJIp4Y6D+fVftHQTgxuDT7zSCc1jQRFvQ5ZsjF9+hnbKkm2NgIlDMLzs3Vo8ZZNHUuvCAiaoRBRfwfm+VSVKyJcsHCwvwm1ucTGB2+ih++81P0jpwX5yIfjAQcRJOBDOPEGxXdU/RZIn8Y2kdjoHFMLn/03J95bY7FPPEyio9yWcbW1hY++OAjLCws8p7EMVl9A8hYCbiqhIP9XSw8eYzy3SdQqnWcNFMYlSWkDR0m1YuqME5pqCFoqlHxAMOh109EnHoWzfZSXXHUdqKfk9kbJiJ0oub7C5nw6OcSroe6oqHm+7hru5jd3cGTfB5PKmVMTE1ieHIUnbkM1z8a7Vm0BUohfvlwGcslG11j00iNn4QjhZhbW0EJEjr7+hmAq22dcDidRrDdhyBYlnnvoOpBZMx7bGobjyMkNzbROjhAzqnj6ugg3rpyCZdHx1nazvU+HQncliEtoC2UFC6lIxisjKIxAALidKNosKmpKeRyuSijWjiky/Lzweth0fqNL6Im6ot/gP/m+LVLjYAbN26g0ahhbHyEGXlqChwyyKyOik/S6I7Z78fGQX4bc3OfY3l5FuXyAY8mZrISu6B3dFahkjlnWETaen7m+ItB+DO/79jzobVDTW36t+yGz4rcAK5DyhOF3ecVitMjLOQL1YG4Pr4DJvwwNUSMbx3OJh6hiIhdpzOUmHAaQ/jNGsx9D8LFi/8cEP68mXAxI8sXtC9BpsOH5DqOE4HwMoLyASYG+zAz1I5+iw4wmmWN32zCApTVGDMkQqIoGJho4+ZuW8CHOckKSQ4kQHgTt/drmC810OHkgbhnAAAgAElEQVTFcvQEOnR2uGJgEo8+0EF4aBMp0ayaAOEk8Yv6nBEA4t0WviICnVbyNr7aKWDX8TBuKDg50IP+pIoU+3OJw6W4uYrr7/8cX/4/f4kwv4upkSEMytuQrQ7kyzbubWyhJVfROZbC2TcNDA93Y2DIgElBbU0Xut8GPV2DpDqo22NYXrfx+c0lzK5uIJOz8O5PXsPkVB8KByUkjE5U9iU8frSAG58+gltYxtmpIfxg0sBofxs0vwqWo0Y30WYQINzm1466z8RQJOGHBu7vtOH67WX8n/+wiv2Cgx+9M44/fXsaL08oUMM6IIm5VGIrqFglhoyKEi5EFR1OqKEpdaPWcPF0pYiPn9hY3ynhx39yCn/wk4tQlSpkmeZhLThNkpMOodnycFCoY/tgl00uNvYeYm8PqNV8OOUUkoqCge4u5CwXC/NLWJjbgmSdgGHlYLadxtDLF/DO7/0uTk6NImXRFB51DB3uYEc7a2SQJrrX1MunRgd382L+Oj652aBMzIRuBeSOXsYcM+EtZsJP9qfQbZEcnehhYhhoEzq2bvh0jkAPAR7e0ERb51mgH0gKFhshFlZ3sVlxkJNCTI0NYSynIEn5vlyvxA7sBIRFpNLRtRDBKV67UVc1nhMkSaJMyg4FDyMQvm+HOJ2TMTk8gN6EDION9SIqhKPWqDFAgF9I+TlqjU3sIifUqNklQDiBNheeIkD4V5sNzEcgvC/8bQXh8XjLEXDk14ljW+jFE6xZGKhoNGzUag2kyGk21OG5xEabKBWL2FhdwWh/BienJzHS1wY18HgO0NItMeZAhy4XtrFaMy5KY+n2MTDO1UjkAs7v31HBw9kWzATQnmdwJrDrUUYw5fwm2FGZJPFUA1gJnZuRJHU9jJJkGiR6EBw3Exd3xKSIgjuW+h6J4J8PLmJFimDm6H/HS1axeYVqrCmJmn/cRFXgepTsoODJ/C6u35hDoVhDOtOPUqvKaPraG2MYncgiQAWyLiTTAoTHUvmoeKETguSZ9BxpIpwwYUgpGiZWi924fnsdv7hZxmLtPJJtg6jKowgSNcEChWmYqkY2H7Cq96E15tFn7eDP3vDx2itnkNb3oUhkvBcANkk3SY6u4D/85y384gEx4dPYzb4KWU8g1JJot4vMhBMIP9VxB+dPdeGVl1wM9ZDmpoLQp4anDjeQ4ckVBnKkFPPKGmqNGqpeHbrawUwryfBNy0MiIaOe97C9UkJ+o4mp4QFcvXoKulGE6osG3xH+4hArARJVWj86bNuF3aLxIxOaQi9tE4au8rlHrvOknFA0hZNBxLoS7088KmE3lmFYFiSd5Ko09kBdenI0J9k3DzWIGXY2ybMR+AZqtQRW1m3c+PwObj7YQaglMDgyBjVBI2R1jp6zdBu9PZ0Y6u/FwHDUlPrWTHgEwg+Be2yiFEcoiYaRWJOC9WM1RlT0snkgs9/U3BVMuApiqwiEi+dO39FkE7pm8XiA3aAmmg5DNxkwatT4IbacY1mFvFRha+pv3l4Iwunf8jUoDNgE6KbCmO5RmI6KvxOxZfR1U65F7thCki+csqPnK3Z40Rth0E0llDjrBUiP/g2dl8SOhxpcuw1Li1uYe+Cjq2Mar7/6+xifeJcZVYqTpefITRhOrSOlmvhd0dXNUE6CKVR5h61CWlv0+Il0OWoOHDYbeQskb4cYdIkEBrrRNb64uIz/9t7f8WzyzMxJdkgf7OmBpWnwFIkZWooxW/7sS+wuLUMvltHt+chYBnIpjfc9UvQkHRmqF0L2QyQozJs1/AHYR5BTUSghQUjpSSHY0mS+f9GUF7vb8bc0lqMLQ2DxeKlNQy4O+40GPndsPC2VsGrbmN3fQV9vD86emsbVqQl0t7ezUo7ML3VNw98+mMfN9V2gvQtOTz9ns8xvbqCmaOjpG4TR3gst04mW60HTHV5fxIbTg6IEFpJkc3+V9nduspICSsjUc3sHsPf3kWmWcWm4H29duYyrEyegk5IgiEAB+2jQnkbXrgRVSvP1USwWmX3e2NjgiDjKaSdTtHSaGnpC8i7ep+8ehB8H4PT1o4d3cf36J6jX65iamsaVK1fQ20sgXChaaA2LdR7NCXBj1kOxvIwnc/cx//RDlMurUBQXQ8NZpFMKMmkNukURnA78sApTpRGZ42s0WtnH4hK/fkVH7PcxNdihOZUko1G34blihIXeD/q65ZS5wWGaJq9Luobixvd3BsLFSRAB+sid67haIZ5pj0hSAfx/XTXDc7e3F37zexAuXppfD4SzTIIYEVHct5wWHhV83NooIywTE96HkzQTnngRCI+LsKM4jK+DcGHMRoe82Mgk5CtN3IlAePuLQHhUvUocURNfcDUByI6DqUM3dc7UgK9Q3JSM5QMbX+0WsOP4GDdkAcJTKtLsHBrCthvYmn+M67/8BR7+/G9g1EqYHh1Bb6KIUs3H9kEZS8U82vssXPrBFMYutpDOaEgmm1B9KuIUWHIPFLOGUGmhUO7Ho7k8bt5dQ6Hloncoh0uvTqNvII1qpY601Y3CtofHj57i/u1FyI1tvHLxFM50NtHTYcIMGwh8wQ7QFcscL42vU1eNny/FxzjwAguur+Hudhaf3VvF+19uw/UDXDozgcsTSbw6ZaGvKwElXENsWKdSFoVwomOZFIHwpi+jHnSiYftY367j/fs1PFnawh/+8Rn80U+vIdOhIJR9eLaKek3G3Fwd9+49xPziBkq1KiTFRyJDs6VZnp3Nb7hIaTIunzuDcxOd2NvN4/NPv8LaXhsOiiRhH8NLf/S7+PN/99/h5NQYDErN4KdkQ9UItMYbvGjsEKMrXPZfDMIZjFJOeATC57eLx+TovwKEx/PYDMLF6ftitp0Ar4qlRoj51V1sVVrISWAQPsognCSPx0E4xZSJBpGoBmPrQtrIY7YpnrkUfx/IJEeX8YhB+Db2myFOd0qYOAThdqQOZUoqWv+RYQiv9l8FwmmGzHkGhO+jAQO934Nw8R7xeUz7IM2DU7da5xESmhkluTeN1FCTUiFJvyOhsGsjf7APp9HAxHA7Ts2cQNYCZDLbIykhjc/QGuYCNjooY/nFs2visLil4pQKW7FujoNwwkDM5pE8FjrvJ3sHRQReCwP9vbBSFurVInRdgUGz4S4VWQKEHDWvon2aP4lChjmi6HEdGUlFh/qvPHtFAU2vF89ti00r+r8EaAIsi5aWmO2mx2K7CTYjO8j7+PiTOSw8XQNZZeYbFdRbDbz7+6dx+kIfIFehJ6osmef671AJIxq9fMgxCBdqId0njtRiIP54I8Mg/Mash3XvCvRUD+rKKFy9wkZOMtKw6DzyAxilO7DcJUzkqvhXb4Y4f3YMprwDVa7D91wu5g9B+F9s4f37dbipKey3vQaJ5OhaEm12AX5TgPAzHXdwbiaHl6+6GOxxoRKYJwWArIHHAOSy8KKgQt9OwfVd1CgXXWkXM8cKyZwbkGUHrTKwsVjA/hpFePbj6kunYZhlqJ5gY49coSMQTkklkXrD9ag412EaGWiqBMmnaD1BPZLrPDPKUfF25FFA+4po1Nj1NWbQQjmBYtlDqVyDH1rQTVMANMmBqvpQFRp9aCEMLYRBDk0ng/sP5vHzjx+hbFOO/DTae020d+iwElSFFkGCu5RloC0nVF/fXo7+LAg/+rdxjvEhCI+AHoHq+DwVihQBtMmCjSXq0A9BOMtdQxWmloRppNjvoXhQ4e8lEymWpFuGiUTC4pECeqkIRFMO8fNuLwLhdLaRtJ/2hhhk85gXXa8sZxWu6QzOA/EzdYlME8Xv49xoBuHiOhA50uLPIgotSvd4EQin18TLccLJ/EO6HnKYnryI0dF3oeoqDNNAIpGEaZn8ZzKPI5UkqRnpRvfv+g6clvARMAwNqkavJ11S4vFGmC167Y8pfaLMZfEXR807Ws9z80/xN//1b9kk7M0338SZM6eRTaeE/yj1l4MABwd57DyYxdLDR9i4ew9aPk/ZJehMG2hvT7MjeaoWQqeGSSgh7YpxGXpZW5EqjPZVjfbzkEA40DQVlqjHAJw+PwvC6dEyGI9wG1W6W66LtWIBn3su9hGibJlYrVWQSli4cHoGPzg9g7RhQK6UkLQsZDJpfLi0hVube7ATGZQ7cqh6LubW19HUTPQODMNq74Oa6oTtulC0lgDhbM5HM+E0n0/+BmImnIE4vdb0PVlBP6lqtrehHGxiKpfFK2fP4NLoONLprGgoU+OR+ipaAEX1+Hs0BlOr1UCO5A8ePEC1WuU4sJdffpmzuQlAEgiPY8y+64iyZwE4Pc97d7/CRx99hEajjlOnzuDatWvo7upl0E3P8xCER01gUnWVSjtYXLnJILxSn0Uy6bCaqLfPgmkAuh5AUopQ1QC6EcBtiIb7s7cXM+GRzPsb5ynVBkC5VIXjeDANihEm01MHLbcIy7K4qWFapL6hnxUKmu8OhB9r6sfg+lkQTtcZL1xiH7/N2f4rD/5/9C+/B+HiJXoOCK8fLbl4IUWzPHRBkySdDDhoM6RNcLYQ4tZGFX7lABNszNaG/giEC5ljtLHSYRLPBMXSznh4iYtbopYiEB452dLplS/XcXu/gfmSjXavhelBMmZLoJ2Kt3ihxHs062iOgXBmAAXQ4YOLQU4k4/ZpHtHivOaVAxtf7BWxTSDcVHCyvweDSQrSoauAnL6LWHlwB19+8hGWP/0lEvUKxvv74KYczC0uoOU66Bg2ceJUD05f7kPHwAEfuJrWhCUnhMuqm0JI7L0C7OY7cef+Fu4/2oaUTWBiZggnzvShLSfBdXwofgKLj3fx5NFTLN59it5UiB+/+wP0qvswZReSV+VYMHp9SC53CMLpYFXp+ZJKgYw+TDRdFXc207j7eBePVx2kM13obLNg+Qe4MpHEmekh9OhzAoRzE49eIzroXZaKhprBM+F2mIPry9gtePjggY2H8+t4/a0zeP2tK+joSqPeamL+6Tp29ipYWN7H/NOnyJerSKRNzljs6e+CoXbAtn08uf0EJpr44ZvXcOlEB0wzhc8+/Qo3bnm4decpKnYffvizP8L//O//F0xPneCDmqU8tg3NOGIAY6ZNLGVaZ8Rix+CVnk88e0oAOmbCNazulEAgXD40ZjsOwil/V4BXmjIX64Z28ch2PI454rlq2rTiriLFoAmJ92JDYhC+WSY5OjDNTLgKKwbhNMMaSd7F441AOL/u8Y1Ty2NXCvFNAuEKDQvEIHwH+3aA07mQmfAeMpoJmt9kwmXqx7N1tGhUEFAhh2guNmNMJIo7kRNucE74VxtNZsIbMNGDvd9SOXq0zUQmaIfdZC4yaRcU642Y8JghbDkSLCPD8+JrT3dQzO+jPZPEidFOTE2OiuuXo2M1BDVyXKVCnfYqkoBFQF8WTJGIo4jWxLHuOgFJ4bBxNF8t5gpJCqhBUpNotSSsb2zj8cIKTM3FhXMz6OrMoVGvwDQ1qLrMzQGNmKwYGEdMNP2ZCv5DSRyZe0VF/RHbdaw6+Zos/WgV86NjEE5gPFaQRLPbdA0R8OM8b9qJj9Q9QZCF45B0ug03b+7i7t3H2NltYTNfQbFSxU/+xXlcuTYMRa8gkS2j5TSj7FT2GD4GxsUhp7Dc3+e0AT+k3OoEbi+kcf3WBm4tqdhWrkBN5NA0BuGEZY6FUuU0K3bIfU8vfYVUuIrTQw7+7Acqpk/0QQm3IclNLqR0Gv2RB9G0ZfwHkqPfj5jw9lcgk9pBTaCtlY/k6Fs4l72Fs9M5XLviYaiXnMDrUCVLjJsQG6VURGyRJMEM2vjabPhlKHJWOFeTB4Vfhuc1IDkJrC8WsLtaZ1+Wl146A8OqQuFIOFIKsUD5sClBYJoUEp4vQ9MtMbPuBPBcmxMy2HiVzfpC+J7HBaFGNLnQahzO9jLP3WjBMJNoNGWsrFWwuraDWkNFe64DqXQamtqCbvjQDQ+GQdFqJufEQ+1AsVTHl7eXsLa9jWx7OwYn29HXn0a2jVQkJQQ+zWQSuCsdK0iPAPVRM+jZeu95IFys1ReBcMHUiucn3FHoa2qm0Qw4ARpixAUTzonOoYaEkYFlpnGwn8fO5gFCX0EqSYoAH6lEApk0/b0eSU/puj4aITv+iH8VCOczhZlpoUghwE1rgUYEBAsu2HAG6TScQZnyEaNNTtmHYIEaAcRL8zUcmT/xuUOPyeG9TAioaL2QcSjdPzUAiBhoYXnORbUkoS1LxlfjbP6YTKWRybSz8sc0k8i2dUHXDeh6gvc0cugmlcBBocEmj9lsBtlsFsmkGZlTxfnfR54X8esibFKfvZHhH7Cw8BR/+7fv8Tp89913MTk5AdOghqLPYn3DoCZTgNLuAbZWVrBJJmKzD7G9vgat1URCV6BrKs6inRNLDElGO4kwSfHATuBHjSedGqU0xuIHqCQUZsOVaLTlWRAe78RkyhbvjNQAfNpsYH5vDzdkoJlNI+zvxb5rgwwFTtNM9vAQ7GIRlYV5pMwk+nr7cKdUx+NyFW6mDfsd7agHPha2NuGqCQwMjcFqG4CW6kLTceGb4v0kEExkBCkUeC6ciAffZ5UVnSsyETaygrHiAYqrS6gvz6FbBc6MjWCmrx/ZTAd03YJk0HuoQjdkGBoBaxWep+Pg4IA/KpUKv4+Tk5MYHx9HW1sbN9zo99Pn79od/XnjI/S9u3c/wy9/+Us0Gk2cO3sBr776Gro6+/i8ocfMDahjzYlGo4T5+S/xdOlT7O6tItG2h95+HW3tJkzTRcLSSIgL1y2zN46mh7y3Hh3AR+vxxSCczmuqpSI1GXucCFUjjazl82W0bBeWmeJ9odlswQv3kKD9IpNBgq8NioKLEqS+Kzn6oQT9eEfh+NfH2f5vKtb+UUT9T/iB70H4i0C4WxPiJX5PYmM2YWjC36fFFc0s0ib7YN/HF8tFoJbH5FA/Zgaz6DPJ3CSWo4sNlmVVbEYVywSFBJfkdocghO436mB5nF0rI19u4NZeHU8KdeQ8FzOD/ZjsjOTozEqSk2XEr7CJUiQflSsMMmi21j+Uo/tCpk1XWkjFmQH6PSv5Jr7aK2PbCTCVVHF6qAsDpoSE0GuhsL+H2c+v487nnyL/4BasWhHd2TS2JA+rm4/R3W/hpTdzmJzqQU+/Ds0gljqAIgfQFNr86G4ceHIWlGW+l+/E7bsbePhkB6neTpw8O46R6RwSSQe+68Ouhrh3cwlzs0+h5Is4NdqFi6dPoM+soFUvCrMINmMSedYqOSny9LDPDQGKHIGVQTNIY7do4+aKgcX1CmpeB8bHT8N36li4/yn6My7eeOU8znTvIKGZaNQbIDM9w5QReg2EcoO7oi0qCuVOQDZQLIf4xX0HDxc2MH1qCi+9dg1WOomFlVV8+vnnWNncgJoI0DfQieGJLnT1W9CNBBD0QJWSWHy6jK8++ARtuoM/eOcars60QdcSWF/fxsdftvDJp/fxZFnCxVd/F//D//g/4dorrwr2W6JNTEgi+fnxojqSstLrLZPc8dDQjOb0aBZRFKAkRycWeSfUsLZbwfxOCarnoq87h6neJLotkuLT+iBHdw2QSZx+HISL4odzt3lTFY6/whSPdn0RgxTL0edWdpgJ79U1jA32YbhDQVp2+bpgQM/2qWTkdiRHp5n3GBTThHskeBMz4bRg5ZBn4B1fwoN9V7ijt0Kc61EwTjPhSRWm2xCzejx7LgzkqLAXYfekBWjx/CKBcJLx08/RtU458cIc0UOgmXBCBV9uNLBA7uiSiX55/7cUhBPrRXtWpIQQE5eiWKe9KhBzZzRCw+uBjH2aOuRQg91wsTi7gmq5hHOnpnB6qhdJSwcYhEtcsPB7QSCcXb2JCY7mPCP3VMGiCQCkail+P+u1OvREEpoiwW7UYOjC9ZadcCWTfTsI9JVrIR48fILb95+gp13B229cxUB/DwNWlWSgUeRf7PohnD+EyokWBRX/vIxYshut86/NtcbNI9E4EC7Y4rWK50tZTE+jPzSjHtCMOd1fZHhFZ4pkQ1ED8FixTHJlklW6UNV2eI4Cx0lhd1/Ho0cL+PiTB7g9uwHHC/En//IyXn1zEsmMAzNdgOM2hVQ3BvpR4UOP3Q1UWLrPKg+NAIuUhe0Y+HK2DT+/voDFUg929fNwJQtuchBBWGMWNnBVpDQJoduCvPcJuhP7eOtiFm+fa2BspAvwt0A+5tRA8ZAE5EHs7Fbxv79XxPUnLTjWOPIdLwsDRNVCt0/u6GXIxTWcTz3EqYk2vPGKhJF+H5k0zXUqqNRt3kN8tSqcjgEYfpqvXVeuIQxTDHDoNeZ5ePIa8TPYWCxi/uEuxgd68OabVyFJB7C0BN+HAGlCshzPJQspNjFe0frzJHhuC77fhKbr3CDi5pLv856gaoYweaI9lWTytAcrMgKbvtbR8gw8frKDz764hVJVQldPL4ZGhpHJKrDtIhSVZthF9BVJ3wOk0bRdrG2UsLq5jlq9hqmzfRgZ60KmzUDg14XLMzUdXQKW3/5GAESMzgXMvAqprssMLc3v0/MhwMCzmQxYCKxE+fLCtlJswyHVMeKa5uzweCacmzoGLC0LTbVQLJRQ2C9BCnVmhquVGo9+ZNJpZjY1Yn/ZzDDa3595Ki9qJoimbiwjFSL0ODeG0jgE8BY1ECsXCE5LdB0QCy5AOzHOBL4ZrAthfMSCRwCd1WOkUKAZcBGmQGuFIT0BUCXF5nP5XQX7ezaajQDFgg1NM2FZKSSTOVhWGpqeQX/vJANwTc1C01JQVYON7bb3y1he30IymWT5MmVL04MlSa5gGWMwHkniac2zQuYIksdfEWiZm5vHP/z9LzhR5e23fwcTE+PcVBT7H43MkDdByPPLdqOO4u4O1h4/wsO7d7F6/x4a+TwsXce0lUFGo4FBGW0UJKlpbIRopkUMqWpoIBBOY0MmS5wByzRZHeOTCooTaQTjryp01orbcSbcViTMVspYODjAzUwGQV8vMDSIPd9BYNvoMDRMyhKa+TzKc0+gqwbasm1Ylw3s0/hDZxcaneQ75GOjkEdgpDA0MsEgnJqGddtB6TCsgipCMXohGqXCLV18T7yf9IKfKm1h7/Ej7D2+i6TbwEBHFiMdXchm22FaKVjpLK9fXafBDGrQANW6z7P4tm0fxoERAKdIMDrHRDkmzPf4M8vRn0Mhv/AyZtH7C/82Br3HP3/x2Qf49NPrbFR59sx5XLv2Crp6+vk+Ao/2LVJOilG8/MEu1tcXsDB/HfuFh1A0F0OjPto76QVqIZEg9YB47YKA5uCppvahhBk+1569/aoG4K8C4bVqE42GUCPSDDidHapR5T2CJOk6qUVU2nOIkxT77XcxE+56DVBuPO2n1CSkJiw1ZFjdxGvl6CwXz+3Im+bb7rwvek1e1GSkvSH0qTX+vTt6ZLGNQqVIjTT7mGLwaPG5Hh0gkpi1oJKMO28h5isq7mzVgWqeI8qmyORKp5+jtX9snjGmM49oHfHGH5fgkhRaUfh+PSpqFQXFagMPSi4WKw7aHRtT/T0Ya9eRjTEKN5yiTqpwlBDrSa4fynGFyVUEZOyqkLwTmKF5bV/CWqGJr3bL2Gr5mEqpOD3Yg4GkhDSdSHKIve0t3P/0Q9z78guUZm9DLx+gPWFimQ4+ZR+nzg7g8msGOjoNWIkWTIOefzyXQzJJMsWow0MXSyG3d9vw1e1VPHwsQPjpC5MYm+lEJuOzxLWSt3Hrs3ksPFlEvxTi3OQAxod60J+oo1krIGlSoBQ9UQG9BQgPWHIpil+gqVioB2nsFBzcWtWwk/dgtZ/AqVNX4LXquHPjH9AqreDU1CDenGqiq6OLO8lBqwZd9eE5Nci6DYlBODkM5yArJkrlAO8/CvB0LY/u/n509PahVKlic/8AxVoZqqmhe8jAyHg/egYtGGmKCVIAbxSF/SqWni7j7ic30GG5+Nc//SGm+mjzllGrNHF/wcKNzx/h87sVZLtn8G/+/L/Hj/7wx2jr6BDNGWa4IpfVeGc43OepA/mMHD06dOC3+DiiYng71CMQXmQQ3t+Vw4neJM9TU2CdQk0azkglr/Rj89okn+P/qJg97lxO3WcCIS48ct+UNSw3ZSys72C76qJbVTDS34OhdhVtiguVirGA5vUF2/41JjySk4lLJJ5tP36WBTxq4IYSZvM+A+SCI2EibWN8aAB9aRVGq8Y6EpYPMGNGjSi6jsW1eMSEG183Dz1k9OkZChO7L7ccPF7dQS000C//tjLhkXN3XEBHPhSi6IijvejAIqaMGG0ZtaoKp+mhsF/G7to+UpaJS+dOYXyQtDUeJL/GRjkiSoYcwaMxGu6gxxF8QlrIBSVFDZJxopqE6/ool6vQTA2ppIVWs44kGQnR4/GoIUkuqAp82cLWfgNf3bqH2flVjPaY+OGbL6F/oBsOgUoWcTSFfNAXxRrP/NIUYxSNRnPWRwdoXPQLl11x+7pkjU2s+PwWrBwDgeh1IhDeaADlSg2uqyCd7kB7WzvAkmqSPFKDqClktQEZldGMocYg3HG7OB7x0xuP8Hcf3kWpYuPt35vEG78zha5eDVpij0E4zyEegnAhKaZL0wsNVgJ4boMzg2U1h2ZLx0c3Lfz9JwvYao1g3zwPO9DhpPrYb4PMNImsShKR4dqQdj9Cf7qIH73Wi2tTRQwOtAPeNvywxYZ3LaTRaLZjcXEHf/2hjTvrCsLMFPYyl/haoszG3rAI0PVZWMO5xCymRzN44xVgoKeFdJJGinTUmg6PzQRaNZrOC2F4KW7++WodAcW4CYcMQCbljwvVz2J9sYhHdzYw1JXDO++8At0oQw2IxY1HHYS5D5lLHd5i6T7HU9IaoneLGp1UnMVjBAKsEaCi9XBk0ifAq+dQs1KBL6Wwul7GF1/cweZuE+lsFqPj4+juTcEPalAUMq6rw7YdBD7N/JuoN1s4yNvYy5MhWxkXX57E8GgXkhkVvtcQzv1cjf56UTkx201FLAE1YpU83+WvRaNRNBboRjGftn0AACAASURBVEUpNfuDgDI1xU003eiziGHjmXCJmgdR9FMEwg2ZmH4LtUoN1XIDimTAshKoVesM1pKJBCzDYCBAjYFfH4SLUavDa+24GodmdiMCQzRZxPvqK61DuTk3VBmQi4xx+pquTfG9GITbCKMxLip3RJMslrmTYVSCmTy7TrL7AI0GRYRREyNkcO44KntOeK6O0EtB0ywkrB6k011Ip9tgmRmsbu/jwew8S5ZfeeUaxscnkE5lojlicVR9TZbOW8uRdJ/32ehGvhvEhH/4wUcM/l5//XWMjY0jk0myhDq+0XMhRQk1JwK3heLmOh7cuYMb772HuTt34TabGJBldCazSGkGuo0E0uSZQWxuUuPmBal0ZFd4d2RNC1lVQ3syhZRpwXdcZshValYG1EQ8ivskUSGn30lAS5XxoFTCYiGP2x05hAP9CAYHkaeGerMJ1CpI7+2hkd9HsLkJg5sbCezpSVSTKST6BxD0d6Phe1g/2ENopDA4MoEEMeGJTtTsFvIMgkVdRNe7aKpSQ4X20WjNRr4EBL5mdhex9+QhSk8fo01y0ZNNYbAth+6ePrS3d8JMZVlZQPDId2oMvFfW9pgFJ9k0zV5fvXqVZ8Hpz8+9sdT5uwPh9DviCLQYiH9+45f47MYNBuGnTp7BSy+9jL4+EZXGDSSVmkhApZzHwsITLC89wt7uXahWAV3dKfQNOjASTbTcChJWLMGm3yRGl9iaz6cz+3hD6PlP99jKeyETTkmfdtNlHw7y1qImFClKFL18aJpHjQAlAuHx8/guQLjj1vi9Eiw7ZZ5TikNcY9IIXcTbRPtCTDL8Y8/2+N/HxoDP/psX5YdTrfE9CH+OHN0PWs/I0YkUEc7oQpoo5vpIOU4v+pNyiJvrZYQ1kRNOrGKXJoH8szjXOZKj02wTsXhRjyVSXRKsOtpsqeAUZR3N74pLuGb7uH1g40mhhjbXwYm+boy1G+hQ6QAVsCi+B5aRHUZGNRHSm0wsBc9wxV7TJCsWOyTNTxNwWi95+GKjiM16C1MJFScHyZhNQpLdPT2srS3j3o0Pcf/mF8jP3oJS2kfW1FFJeRibNHHl6hjGpgrQVCq3bCS0XNQAMCHrdd4MoBYga8PwgwQ2trK4eXsNs3P7SPd2MxM+MdONZMpFuVjB2uIuPvvgAZbml/CjU+04OzWIvq4sOqwWnGYNmiaxec8hCI/mHSmiDMQ6U7asp6IcpLBVcvDFUw+VOjB1+lVcufQaFDnE3Vs3cPfWx7zJvj6VwMz4ODqyGahOBXJQhxw2IOGANwQ6wEM5C0nWUCh6+G+zwOzSPkIliYYboFxrIN3dhtGJXoxPDaBnxEc6SyZD+wiCAiTJRK0+iaUna9jd2sXG7CN0WS7+9EevYrKrDsehnFNgtz6Euw+W8OFne9irDeGdd3+Cn/7sX2FgeIwZG1+KO+dxsSTe03g2lg1mmMkTMm4RfycWBEfkSQp2QmB1tylywn0f/T2dmO420WWIPqwClwsR/iBAwhmnNPvlsimVRHKr4/7j8ZhwKCLKaJ2vOCGerpcjEC5juD+HwSyQpVqcT0dyyBSzN8cjyqi1EnckBRPOpeChQpmk4i65zkPGbMETINyVcTanYGywE53GNyPK6NVxDg9mKpcpl5muB3JiFtebYMJFI4ecVD1itiDj5nZLMOGhiYFw57eTCWfXYx6SFR9UXHABHHJuqsgUFjnCsat5s9mG4n6Rr1+pEeD0zAmcGOlDT5fOeeyhX2PXcmFcZUbu4BxSL857gYgFIy1T/IwF1wlRqQQolRtsANfWYaO7q4OVFbpFLtU+QseBR9nGWgJ2YOHhwi4++/IWNvfrOD1q4YdvXEBvbyecSLpNzDEzOOSeGxlTsdFcxGjHRQ+twthAiZqvAsjFH1wx8zVGrxOzBhIV8dS0CqJEDJmlz/t7dSwsLKNS8TEyMo2ZkydhmCQ1JnDnICSFgCSxPN53o9BB34Ak0xiLh+XlXfxff3cPC0s7GD2h4+VXJzE53QPVLMFuNaBpR7m+4tIRioUgbGcDNdepIaHRrF8fmnYCf/UPwAdfrKAQzqCYOcumlnayndkvUyNTKhdplV7XOqS99zHYXsEfvTWCq5MF5DoSCPwDNp6ia7Ui9WJzw8PDh4v44EtgpZpFsvcs9hLTcD1aMxL6gn0oTg1GeQ290jKmxnN4920Tg70tlqMbqkmqcG4W+mpZjCyEAXQG4T58rYwwSPHZErDJEI3OuNCCDqw/LWH27iZymQzeevsldHYGCGwxa09LSZyzwpiIG+R8zUc+AGzKSa5sFAZPNWgAnxo6ZOwWNZaIwRZZxGL2lGaSae6TjiHH9SApSdRaKp4uruLx4gZanoeOXA65njTSaZJ7ynD9Chq1Jsgtu+UIKWaj7qFhU2PG4TOwp68DRMJT8gpJStmD5hgg+zZFIQFnHg+hd0ajRo7N69GyTHgegdQYwEZmg+yEbcQC0sOBXromGNTw/qkwc3TIhgcadBDrm0DLduA0feiKxQCq1XKhUWyZpkFTBZsvFCXPByUvZNXiPYCf9PHrTfxZNE3iLHDxta8I92XenwhM8+w1OT2LPYvWqwDZlOZB1y01yR1OQuAZWjIFZONQAjCCWeY6g9ZdQDGHRI7k4bR81GstVKsBGnUXraaKYoEeIz3nHAytjVlxRU1gczePx3OLXDPS7O7UiRn09Q6ju7sXyUQbZMmAqpK3BvkIRPuodjSaxcoExkGk1giwtLSMn//8F7z/0kzy9PQ059hzBjOvaaHksbnhECKkc9tpYGH2MT74y/8bN//hfZR292C2B8glMzAVDVnNhG4YsB0XXlJH3bZR8Ry0mkKd09fVjbfUNGZSWaTJRdwLWL5u8FqjtpkAaly/xpiNRuiMEA8qNSwUiviyoxv+wCC8oRGUs1m4dhP57U3UnjxEdX8f7W4LVroDumGhQPPChomOgUFk+rvRdJpY21xFqBpcD1kdA1CSXag7Hsq6MLGL54d52dAjoebqIStOjtvUfPIxuHAX9dVFmHYZU31drGAd6epGZ1cvUul2KJoF4gp8twnPrqBWq+P+7CIz4XQ9EQi/fPkyZ4PHLt/xdXnYtP1nAOE3P7+O6598wvXjmTPn8fJL19DV3S0YcCq0VBvF4jbmFx7gydw95A9WkNA3MTiSQN9ADokMmTeLBAhxi31RouYyjUn5tN/+OiA8qhEOTUjjM0n4xdC4KQFguk8C4DS+ESLyd+L3UGAaoWSIb//f3dGDkF4TIgo0blrQtUP+K1zDkJs+jVnwPkV+EfR6HKmfv82eSz/zPQj/tq9UxBtH7/E3ZsJd3zs0E4zdbDmugUG4uNAZhFOx4Id4mHfx1WoBUqOIE0MDODmQZiacLmKav4tNtHxidCK4JLbTqN6MDib2EKX1KxPAFNFT1B0t133c3K3icaGKTt/FNMvRTQbh7P54LJeS5ZTReqXcT5YgP5MTDqcJhZhw4gQppxnEhHt4sFfDXsPFuCVhur8TA2kgIQMtx8bc0ye4/en7uPvV5yjO3YVRKyKXstA+7ePs2UHMzPSjve0AmhJA12gGR8jEJWIiNTJ6oGayg1Bpg+cp2N7pwP1Hu5hbKMLK5XBiZhgTJ3vR1i7jYDeP5bkt3Lw+h92NbfzxOR1npoaQTerI6DYbLBFYcoi5YBBFkSoem4eQ4zIV7XRAFJQ0DlwTT7dL+PBhBY6n4c13/gSvXXuTDVJWlufw4QfvYXlxDqMZ4MTIEIb6+5BVWjCkBpKGh9DZZAMnKtwkmaSwCgp5B+/NGfjg81kcVJpItlsYGh3BuWtTGBjuQFungXRbE55no9nMM6hV9RQ29lKYu/cUi/OLSDgtnBtrx9UzYxjvKLGxBskGXfM0ni7v4YPPN/BwrRNTJ6/gX//5v8PE1Gl6SghkU/RWOWv7CK8cH2lgJ/Bo06RsUj6SJTFJR4t90wdWt+t4sl2E7nsChPda6EkoXH+qFKvHLXUBiWNMRFFk7C/O7F4ctXeUE64qISjcz5MkPK0FmFvd55zwwaSF4f6uCIRToSaydUmdIdGsVVRf0O+h38ErmnPNY6nH0ZgwrWay0bJDCQ8OXMytbuOgFeJCTwJjg13ooYgylyLKKJaKZvsEC06/I76RvIxlwwGxpYeWcMx9C5bI5dQABuFbLcwTCIeJkd9aEK5D4vl5IeePPxOTRMBBVTQGCzQbLmafyXwlif2dfawtrqIn2YZXXrqCnvYkkgky5iPpaFOYCPkkF6X8ZVEsUd43x/3QvCdBMDbQ0tFoqKhUGlhaKmB7u8DM+ZnzGkaG+mHoCjRTQei0iJZCy6dZ7yRKDQVf3lvBZ1/dRt3TcWkqjR++fpaBe9Oui7xwiswjDwl2Ko6k5PxZFLEEvBy7ydI1w9JYosxSVzcukON5dQEQSEsieBhS5Ii5XLoeSPVBIHxlNY/bt+7j4MDG5IlzuHTpMnJdFW4KElPp21WossyyPK9FbucaHI/ODZP37ErFxvXbB5id30DTXcPMqT5cuHSC2Qy7RUx4VAXz5hB5W3ADthsISwzCUyZ1/SluUcf/9lcN3Li7g6Z1EfWui7BDGXUzCcuHAOFNB2nNQejUgN2fY7SzgZ/97iQuTRQFc4ISH5E071qye/H4cQF3bj/GzVkThaAP2cELKCVPoNWyucnQ521D8xpI1DbgVucxNtKBP/tpL05Pm/z4yKSPVC6hrMJXK0LdRDsB+YlQg1EvIgzSrMThsRiZFDUu9LATmys1jrW0VAUvv3wWo2NJZsJZXM0jME4kw24K4yZqHMUz3rGigxk8j+duAzKkkgwosgGJxnN4JxVqmlj+TK+xpCdRrzfhhjIUM41a3cbs0ip29vYEkNaBtmwa7R0076jzeJYqt9ivgOaFA5/AMp0vJNyxkWlL8HNteaQU0YRNzKER57csckhaTYaoimAGG01SEHhIpZLwfBofiGuZww4qAkkw4VyXHGJlMdrGZwBJg5lVJCBOdYYONaT5dpNfK8oIF0ZtZPoXSYBpT49BEFuUPL+Y/1Ug/OtS2OMg/iiRO5al0wYUUNOIQTjB7XhW3OPriyH4ocu6AOEhx/g5CBlgCxDO0VRyCEUj3wFSEdCeZfEYgSLrCMJdfl/ow/NItUBJETp83wLV9nZTZsa82aD3OWQ5+uLyBqqVJrq7+zAyPIGBvgl0dHQhk+6CqdOceAapRAcSVopls6Bc+pjZJdls5EVAa2J1bQ1//df/BYV8AS+99BIuX7nC64vWpsHnJrmzAbYswQk8nhNXfQdrTxfxxX95D3PXv4BbraO7zUWaSAsyVXQCtHwfxXodefgo1evYqddQKJe55hgfGcOfdfbiQnsHMokUJNoTFe0QhBMrfgiZIlsiXjhWiPulKubzBXyZ64fbPwx3eBR2/xBfjzvbG9h9dAd2pYzhVAJWeydkzUDJo3dFQjaXQ7Y9hUajirXVRU5H6R8ahdnRByXTg6broUU12uFNsOC0Cx9P3KBGgetRs9NH+6M7QCGPia4MfnDxDC6cmsJgZzf7Q5AyT6YxAro/WjNOjUHu6tYBHj58yECcwDeNFVA0HI0YxA2Arxkn/hNAOCvCnnOL7/dZJvzmZ5/h448/YlB76eL/y957NkmWXmdiz7V505vyvqqrqk21d9Mz0+MxwJAgCHKBlSgudzdE7QZXK/HTSopQrH7GKkKhD9IHKRQilwwsF+QSGGD89HRPd8+0t+VdVmWl95nXK855b3bXDGbAnhWkkEBkREV1dWdnZl3zvuc55zFn8dJLLyORTnBkJUmPytVVPHh4E/ceXEe+uIlwyML8tIvRiRhiCQOeVIIkk1eFxk0lUS3ylCTY60lyEGSnP+PSI54mRo3i0UM6dP9TIySY0stK4J+gw6ac096kn5q6JKsIct1/dcZsVM2KBhVFSTrE8LApHk2kihgRSnZQeB0mPTzv579AT/nlB+E3IPzZLxIuJb8OhHfsXwThtHfQxt1rSD7pyfrAvaqPaxsVyK0KDk6N4vBwWABkmiAScgo6uGRQwbFj9CLBxkYfWeQsC/Mrjp9iwB/YyEhA0/TxeYEm4XUG4UcmhjGbVpHgSAwyIiKKbnDZ+6SPDiIkJJOdqsnuZz/QCRFFh/U71CklUAVsNzzc3+0i3zIxFfJxcCSD0TgQVYGO2ca9R/dw+YOf4vNPP0Fz7T4yvomx/gxOvqFidmYY6RTphMqIRXWEQ4BptkUmpqqxUZpMphXUEddjDOCKxSE8eFTC/Yd5OJqBielBzC2MIJlUkd3ewdqjHTy+mUWn0cIPTro4fngKmuQiqpDei0C+BVsO86JBQIvAN8+NaIppEjVKQ83ox3rNxa3lLD5d7kAPpfD7P/yneP65i1yQtNpVfH7jChYfPcDarc8Q11UcmJrEkbEUJkkjPRhGfecmQiGFzXqIlkY3b7HYwTsbffjrdz9Dud3GsTNzeOnVizh8ZhiKTiCgAvgldDttzkEOKTp3w5eyHm5cvoXbN9Zx7sAAvv/6acyOxJHGKuc8kjTRjR7DTr6Ja/fL+OBWCLHkGP74X/xXOH7yAmweG4YZGNM56zmU0nVDTYinGyDRKsXVrRIIZ+2ZCOCi64An4XmXNeEhz2VN+PyAgn7ql3AfXyzGAqI8XUI1kWYTNH0EeOXrN3gOFVvCzg5YM308Xq8yCJ+IxzA1GsNojCbhxM2gbr0DhzSyPAl/GoCh0XSUimvJ4slM793pXqLfKKSShEKQGu9VXTzaKKDY8XBiKIaZ0QQGeBLO8I2XWyro6VgxCA9ueMoJ5wkPFfw9nweelFEmqAeNOvB0z0DC9byFB+t5NDwdB7D393QSbkBiqqqIcBOTcLFJUhFFJpW0nhC9rNflpnSATqMNyfZxbHoOxxYOIR6SIDlFyAR+FUvEddG5cYj+LSaLHFUWMBNo3SKdZrsjoVT2UChUcefONvZyNaTTA3j9zSRmJscQ0mToqg+fuG5khOSHGPDull18ensNt+4+hKMm8fxCAt+6eBR9fWku6HognKZ1pJdl53J2S6bvggKrKmFUikWOgInFI2yspOoaHKs3OQjiWJ7cC4JWT00kAuA8bWOqKWVfK1jbKOHmjbvY2+tgaGgG84cOYmbWRDwW5f3Fabf4ujWMEL8H6ZDJYLJtkTEYUUSBnWoKqxtl3H3wIVIZBWfOLSCZUfYZ8AQFFFH72QiLGk7DkFGD57UR1j2YVgq5PRf/61908PnDCpB5EdbYc+j4Epq6jrDtw9B0WO0u4qoJz6xDyv8MBwa6+MPvLeDMXJUjGVW1zbrRetPGTiGDe3f2eBL+cC2Oqj+KyOACuslD6HZb7DQ+hT0kVB9pO4+dvQcIRzz88PcG8dLzwwhpHbiWB8v14RPrJwDhFCGlWjHBLtBL8D2Kv3sKwn3JgeYPoLRrY/VhGU67jcOHJ3HocIZBOIFGVSPQLVguTPN+AsJFkcj0a59kDy5s1+Rpicj51nkaTtcDG4CSDJxN23rNdWL/RFCp1lCs1aGEI4jGE9ir1pDLF7BXKKBcLXHzPh6PYWJyHCPDKahKFS6Bb96rSadIjREJtltFyFBhOSZsjyK+QnAdYig9dc1+ljKHprWurfJ9SfdotVqG41psfET7GTs/B1OfXr62Lz+lo+8HVMIXMWhacP4xeadLUIhx4oaZKSDc0zUYGgFIijIjmqWIhuJVnuOiyFTsq0HG1+tLf5kuU9DJRcn/9M/QBADnr2CdonuRzquQh9B0mKbl9O+0olGdZAFeWCR0uaRDJyMvD5Jmsbs50fldyu3yaa1SEdIJmLKjTxA9xs4FUEg/7njotHw0WhY3Z8yuC9NRUal1kN+r8M+6Rn4WKQb8shRFPDrIgHygbwKpVIYd5uVIPMibDnLZg2OfiKc4Huuv/urHyGazOHbsGM6dO4+JyVE2E4uwbEAYP3aIektke7Y872D14WPc/el7qDxaRUzVMRyqIRGO85JOdVPbcZBv1HG/sMdgfLvRQLZIbBdg7sA8/unoKM5mMogZEQHCZRUGNUopmmsfCBfHVey5kuHgbrWJxWIZVzJjsMemYE4cQGdims0Pa80a6lvLcLsdjMfDUJN9kPUQWrYP07J5Om8oLpq1ErIbK7B9D8Pjkwj3jUJODnHjwONc2adMC+EhQ+eS1nVh7sl51DbFyDpILT7kQciZ2Ql8+8XzOH5wFukIxdnKXJcoSpiZrHy1khTE99GxgYcPH+LmzZv8GpQNfvToUTZlexLt12ONcOP1m9PR6Xr4qkcPDP4iCP8U77/3PruNUzPmlVdeQSwZhWXWUKnu4fHyFdy9dx17xTWEoz7GR2M4MushHKOBnw3TKfIEmFIMrK64nsVJ67GG3GDvf5ZVZ/9zvm5yLnT5dN/2MtvZyM4NotQ4taCXhCC8N35VIJxwg2gA0IWiceOi27HYXJv21lg8jHCEahnybhENOyGhefbHb0D4sx+rXwrCm5bNy8kXe66iWciPYBLuUFfHAZbaEm7t1uBVC5geHcLsUAz9igRN8hEjB+/gwSVs8H97IFxMGXudO6HhEZsxeEpH5ji1tofbVQtLtSZS3S4ODA1gKhlCKjDzoSnKE8kQTW96oEjYCvF8jwBFQFLi4o4KT/pkJi/SwGaZQFkbxVYX45qLuZE+jMY1xEL0GhbuPLqD997+97h2+SN0skuYiumYnxrHq7+zjtH+GWhSBIYTQTRCU6UGFCMnmrEhD47SD1mJwMEoFI0o8iZK5SHcvl/Ap9dWUWx0MDCcwtGTM+jLGMhl97C3WUNpx2Wa1O8c3MTRg9PwrTbCBMKpu2t2gVA8AIsqVKJdc4yGA9eUoIQiKCCKz9YL+HxxE9lOAmPjB/CHf/jPMLtwHPXiHg/Md/Pb2NvL46O3P8Xag3vQFQknp9OYG49jajiCqJRF1FChKxY0Ocyd72Kxib98EMOlmytIj0Tw4hvHcOz0HKJDZXh+A55fh9vy4NsaJDMOuxFnuvr11ce4/9ljdJsmvnv+Rbx+ZhaZkIuYtAi7S//PRFufQrFqYmnHwU9vhNC2Dfyzf/mnOPfca6g2W3DVKFSKf5KJMhv09chGILha9zMtaDEVrRZq6HpwZAmuIiMHGdt5B0t7NU4iHelP40C/hD5ywiQAS3pZhYx0BEui1xslaM8mT4Ende8moYgSeg8qFBmaqDI2bQkr2Q52mzYGVBUTIxGMxiUkJQ8cb0/GGMw2Fu/Rw8iBsldMpIN3pvfpbU00ebUpokxW8KjqYiVbRNVRcSihYnoshaEwoJO7PjUTqOgLYv54bsnrqQ812KDpNen+6N3rYlrmw/I68BUDpqTi890ulrJFtKQw5r2/pyCcCm3qhj/ZmLkN9KToEaY0EhcCnQ7F8dh4cL/BT58em8LxyRkYGtEhm4hqHW4IqborWDLMKNKFqR+xH2ijpGLJc+F4RBuTUCiZyOc9FPI13L+7h1bLx9zcAl55w8Tk+AjLCEI+6WxFc9EjUFRrYzXXxs1HOSyubMLV0nhxIYY3Lx7hiVGrWWcQTlN5BreUsR2AcAL+PearZylYW1vlPF4CMKOjIwymtC9MXp4CJDmgo/uyHdDRe9e5zrFbW9tER19Hbq8LGVEkknEcO+NieGAY8WgMFlE/yRiJgX4HRiwCx+mgZdb5fpRVCV0cwm6+i3fe/xHanTKOnzyE0bF+pgFzDBozFogR1BFf1BRwxqEp9DubCKk2yhUdSys1/J8/lnF7uQl95A34UwKE1yl6qeMirJCuv4242hUgPPdTzA518U9+/zhOzTXYEC1sOAjFIiiXOlhfjGPxYREry1msbqdRsvogRSdgZ+bg2V1EdAknEjVM9MUxoTVxq7SJzd1VnD/bxasvjmGwX4cqq7BoX6V9S61TFc3nVzPJ9M2GpxfhBSCcHZiJShyA8GZFRna1iVqxjOGRBA4eyqBRrENTVSTiEcTjYQYpikRiFgEOxcS3l6ckMuFpCqpyvJ0Msw2eXpKRkE503SCWSiOrCV46POTyaeTzJSyvr6IrOcyKUiKUqOGhWKlgO7uDQqHE1PPJsRkcPdGPzPAmNCnMzWKaKLP2kj6PYkJSZZi2iDLTQzE4rgqF0ySe/UExmI5FoFBGp9tBPr8D0+wglUqifyDFzYSeTvuJezLnpn/xwSlgXLXSRFt9AgqpMFZ9DRqbuQkQrskhpqNTU05VyMSOpvyk8ycnc8rTVuA5T4H+/nf6jwPhT0HXfk047evcIuGmdcBIkTxBwycpgSzWGaEJp2aZzZnjHkfHUQEu+FakJ3blJmSFYhhpnSLzOpqiSTBUqmMEIZ6vgiBz3GHqe0CPZ2aj+LNuDAKIoVRsolSsodV0UCv7qFaacO0wNCXNLvPhUAahEO3xGpTY1JPjzRGQNNSQZNaRkxv2J59cxtbWFkZGRjE9NYMDs1NIJGKIQYNK01xfRVOR4JBcQpWgWDa2llew/O4nsDdyGI6n8B20kYwloXIigYKW52GPqNeVCqqmiY1WExv5AizbxezcIbw1EsWhTBRxYjvYDjfUDeKqUDTXlyjLT4IsdHq9NhYLFVxNT6I7No3u5Bx2+4cg6RpMxYfbqsC1uojJLrpGDFo0xk0d3zRJUIlQs4x6MYfcxjIoZmtgdByhgREo6SFYtF6CTIgDYzSisQTNGcchfwdG42xUxvWDbSGerSKlaHjx+Dx++5UXcHB6nCf6ZAAq/JN0ljnxIM2lNZSMeUMoFAq4ceMGVldXOZ7s5MmTmJmZEYwFPj+BdOP/JRB+68oN/Oztn3OT+MyZM7h48UXEkxp2cqvY3FrG0tol5AsbiMQ9TM/2Y2TYQF88K5rg5LFB+6ZYSCFJceHNQoiEGEbBPkKxg9/sQa/Xa7b1GFniPpHo3uu5tVPjPThess85TOLxJGWkZ1Yo1lmxWD8BYfve49k+HQFkksmwUT4ECG81BQgn5lkyFUY0RiaSMlwypmMQvh8F/t3v8xsQ/ncfPyIAtAAAIABJREFUoy+c5q+bhP/4flbcwoGuNrgy4HqBJpynZ5Jw3XR91CUd+Y7L0SvJWASZqIEYXWCsSaHNU6AUN9Cf9iCL+GvqPQkdLKtTyRBGFjpt1uMqKjqWg7Lto2raMCwLfbEIkpRxK9ONRAZxRDvvAXGh/aaH7sgM5Ol9CYDxxJRpSUGxSpohJcT6u1LXQ7trc4b2oGyiP6whowMTfQnEYiruP3iEn/74f8flD9+B0ljD8akkThyewYWXsuiPj0KFAd0iDRhNx+rQYzUedNmk3VZGATkCyx9Dpd5Evd5EbsfAnXtb+OzzJawXcgyWYqkw+jOpAAi6yMQinC/92/NbPPGiXGHZborbkEC3ZoiMbCisfSZDI8l1YDlRSFoUua6Gy/c3cHctB3XgKE6fex6vfed3kcikYHcaUHUPXbMG07SwtdLEpx99hPt3bsOu5JEwfIwOxPHy2UnEIjqSURlRg0CBw+Ycf3a9hNvLuzhz4SBeefMshsbSsJVduF4HWsiH2aLSxIBnRlHM2dje3sWnn99Bo5jH/MwUfuu5Q5juU6HYFaRDZTY5IRDTwghqDRtrOQs/uRVH3QzhH//Lf4XD5y5iaWMXTT8CN5ju9ujoDGEDREzxaj06On3n+CYyTyE6fZDV2vEVtDpdFKqUp6pwvuhAVENMpa4nxb8FMgYf6BCdkzvwQl/IOkwyTlVoMkWGNBpkJwC9Hk0USDuroOyrKDVbqNNEzQ8hFYshpfuIeC2mffuODZuuRrrWaeoUsEHUQIvnyxYciQo8KpdVoW33gTDRdkmxq2rImzoK9TY6dKSlFgbSKcRlH1q3yZR3Kv7I3YHKbZp492b3PdYEb0KB+Ru1KtRAEy7TAqzq/B7bHQXFhgk3FMOcvfXrMQlv/CygYJrwFQJTwYIhCeDBPIKgi+/JFhQ3DMWley3QX/IkXNCxiT5O2lNJVmGbGiqlNsqlBgp5E5lEGrNTsxiJZ7Cb3YDZLGJ8SMfwUB/CZMLFtzEVwhobBRD0olXTdFx2vG10gXbHQqHYQbMhoVppYXOtDFUOY2HhBM6eaqMvnYJDOd9kZKbQxFOD64dQqjRw8/4qtvYasF0JlZaDwxMK3njpBDKpBMxuhym1dB1SE4E+h0yUY+qUE2ilosu2UW9qePDwEbazWUQSUYyND2N4tB99/URX9KFRji77JhANRIKkC4psl3KBg5LBllowwmGesmxumchmi+h0dJTLVVSrFZw5l8D0xAQG+vrg0z3k2NBVmSf7ejTKE0VKReDGGLFT1AkUKl28+9HPsJ5dxfDYIOaPTWFouA8O7QVuS3gSEp+D0gD43JD5nck6QdLwbu96+PzmNt75NIpHG01ogxegTp1Ey3bQ1BRELUCXFLTrdaajE3vEyr2Lif4O/skPz+PMYXK3NREJmTxBqFZMPLytYXmxhu3tEta2k8jXQ5DDQ/BjA9AVH8P9SbwwE8PhmQkM6g7u5JbwaOUeFOURTp3M4NjRSYQjRMPuwCE6oEpRg8xRhGSRbpBAeD3QhNMeTNNwwc7QlSQaZQelfAf5LGXO6jh2bB7ZtR0U8nuYPTDOjC0jRHm/Fjc4xLEhd1p6EyGnIA2xrVDucJylCI2qh52dEtbWtxCNJhFPRBCJhGAYHlM4aYKd3RnD4tIKrl6/DBMtnD1/CumhJGSNfAAclMo1rK9tYGtrB0MD4zh7fgIHDjYQ0iLQNbqOCMQImqyiCu08ZaJLIEOzEIM/akR8kwflUjc41UxM7IulAprNGiLRMEZGBhCOhNikTTjFB9Pk/YHPwX+l48/TbE5sE3R03g/IdJUNUem4kW5egHBVJjdwVYBw+lUYvJPWkpq6CtBzYA8atwHvZd/E42nRK+ozIWv76odoCvNH7cXAsneDMM3l5i0nqJDUw2HwxjUbNd+CCRcBMk82ISn077QOCHd0AcqpEdiGrIomArPDGKQTzZkMAQP2YVBI0vsQ3ZkOFuvoafpPUxR+kFmkYDVYFrnWUzSignab0mB0uJSCYFIT0+fpnGO7aHQzAR1dmEX2QHgkHOWJ3uraBkfDkdlbIpHE+OgoA/QQG+IK09OORnR0Dy0y6PM07G1mkb16H1q5i+mhUfyOoSBGoJfWCMdH3bRQaLWw4VhshJZtt7FdKLEUc2pyBq+ko5iK6AiTq3tgZkmSNzoR9Ds/ffRkDoAbsvCg0cG97R1cTQzAHBqGPTGFYjIu/GVUFQqtu6TNtRyeamsUa0fTfCdwYG/XUSsXUNzd5msx3dcPI5WGnsjwNRDiCZmYPAuTPTHJFSay9DJuIBmg6aeJSKmCtBHBGy8+jzdffhnTo2PQuYFL5y3g0fE4n9Zh8uvxOBq11Wrj/v0HuHv3Dh93moQfObIAw6AmCe0bwmFcXLo9f5sAAgTeAk9p2r1rNxjWs9yV6a1iTw72W7rOSKLUG3qwb0EwELl59TP8/GfvoLBXwpEjh3H61CmEwia2tu9jO7uIWuser1VjkwmMT6QRi9K1uc3HhU0fZRm25bFZZMiIC1YQ7+s9EE4pNr/YnPvla1HPrLU3+NjnEt9jpgSJPb3XkThuVEQuP3W273k9BKyjYIgSHNxvDMLpGiAQTvcWj6080oWLBAGqAWhdD0cMEUXJn7Mnv3v2lZf/z1c8vs4dncxsqQnSc0cn2dhw+gcYGT0BuMQUCdZm9tOga4PO2f4Y32f/bP9fe+YvnYT/D5eywQqyT9NA2ZEMwgUdi773aBXUadeDjEDSD1Gnhx/B1Ls3pRZUj6eP/WZaPQ0LzR3psJOq1Q3ilXxFB/UFDf4MwmiENxTObfbZZNqjuI7AEENQOn1EzChcjnTy4VA3l9YF30coiBQi2k2HHLdlGV1dR8L3mJ4cc2rwWzVEfBvnZucxPZ7Ag1ur+Js//x/x8ft/iz4ji5fPDeLMiTkcndtDXE8jJIehkgmOZELVHbhKibiccEIRNP0JlGsW1ndDeLzcQqXqwKon0GqZ/FVDjcGQI2uQ3Tgcs41uZR1TI21cfO4I3jiwgf5UGiFy4G002IAprIfg2qYwCqOvwPSF+to1KwPLDWG94ODTu+vYLrZx6ML38Oq338LozCzUiM/TOKAFz63zAt2oZVDMFXH71m3cvnYbxVwOmiQhInXZeXl4IIqJ0RAiER2e08QHy+t4tJ7Fm289j5dePYdoPATTqaFUroBc9BstkZvcbdP0q4ztzR2U1+tYmI3j+eeO4choBQYq0Lw6VLsN1yETJBW2P4o2GTBtVvFvr8bQdGP4wX/532P45Iu4fn8Ju1YYMunFiLsuVno233NBQNaF5nW4qULNCZY/9Ki93QYM2YMhORiLqxjqy0D3LJhamCNrQrRnE2Ot67HbNF0TVPQ7WgiSJqFtK8hXO6g2y+iq9O8p2I6ErhmFIemIhsIsx1DIJImmmrqI5KMmUNfu55QAyu/WnA4DJtsj7Z7B2k8C20xZ9D2Oh+OJqNyFwzE+ZGaog9hm9PlCVluc/5ABqEmYtE7qOipSFSHSJbe7UMncJRTiRbTLr0X4iBo1wuWb5BpsLEZu7swF4FKR9fFkAhVyWwzsqMh2tAg3C9RIDLPdpV8LEF6vv8MgnAyJPI4xDCYIMh0LcT31pt5UoGqOAdWlcyE2yadaXNrKSVdFdFoDZjuNzfUq1lZ2ocs+pidmkIynYNY7WHr8AHCbOHowjdOnFtCfoX3OZNdeJtsSM4cm4JKOlumgUGlhp9JFs9nhSaCmkONyG8XdEuKROI4cOoxD4212KW61O1D1MFJpShBQ0ezYKJYruHL1MwYxk5NTWNvcQjzSwYvPH8dguo8bfVR4Oi0riCkhiq7GLsDCDE5iR9y9RgL3Hj7GVnaX8UOqL4yRiRQWjiSZ6RSRLERdg422ZMsAYl04son8LlHiaQtQIUdKyPRnGOCtrrjI56tIxCawm9/C8vJjTAwZODAzjumpCcSpt8Umkw5gOWzsBJsuYAPQDMpfYgZQo2vi1sMlXL97Cw2ri6MvzuPgkSm4qMM1iyypUF0Puq8jrBtwbNKM07SG1o5JLK228eGlRdxZT2Kv7sGLTkMbnkbXdVGl+4dc0XUD3XodUc2GJjkobr+H4QEXf/yPv4Xzx0gC4ECXiM6qoNP0sPIwjvsPK9jYKGBpNYRixYYR6WcH+/GRfiwcnMT5IzM4MD3JDdW1/BI2s2u4c/89DI1JePnVswgn8+haZXaMp9g2YTBGDRHaDx34ZFbF0ggFste7dynOSUet2kSz2cXWah1m18fZ0y9j+dE6PvroA5w7cxgvvbCAWERDJuqw4ZLGsXYGpyUSSJJcDdV2DXvtPGQ1iXA4gWpdw9LKLi5duopILImR0QEkU1HEojaSySh03UOt9jyuXfsM777/NjSjgd/+7usYHguzqRdRywl4bW/tIpvdQyY1goWjAxifrIg4Hl3ofqm5SyD8m2oQv66wajU8bG+Q4WcXiWSC6dT1eoWBQv9AGslUHJGIISQZNNVms01KU/nFRy926cvTviCQUMSXySpU0s+D1nI6riE2viRATuCc3eYJrHtPs69FfSmaVr3BATeNezsbYTuOKPtmFHaSHbDpErVWVJUpyM1Wi5sABIollWQFJN8Qz/OUNiSVmAciU5ld1J9Ehgnbwd4aKXweSAIY1IZPxPOimUH12dNHzy9C/J6i4UG1ijgWFOHINH4pBM/2mUFETCKKSSUNcqs+FDQZqJYQjUGabFAsGrEqGvU2A3Z6TbqOYuEYNE4DcUTNJ3noqrSMeGgSO8wysLeZQ+7mFsIdFXMTM3hdURFWdejkPWC7qHc6PAHPSw66noudZgOFao1rgbHhMbwYT2KIWHhBdJ44ZgJkiQi63iM4ZvBR900sdbq4triI6zEDdl8S8vgIvD4RN8mWbnQvE8Bww4hIZTZPZVoygXO6LzwX7VYLrWYDIV1nuU6EaOqhEP/OhplhcMKTS40aJ0QpJZ8FIa3rdByWPVEThdgHTjGLRMTAm298Dy+/9C1MTEwjZOg8yBEGnIGsyFV5jkZ9BsUAGo0uT8FJG06/N+WEkyleKkVNO+ERwOm/fKqFpEFcPD1atYiO4wYRJzCI54oQG6JoC1o2H1PJYokWH1s+tMEYgXBBwOC5+flneO/d9/Do3gr6+9IcnRaNNNHurMNxi8j0lzA6lsLAIOmdiRXiQDGIli3DdTyxrjqk0/a5MUfHjw0nZUpjoCuffvmn6+zXrTe/mr/fP+nePxGnV/+yHIem7d9sQu/YwoyNQLdIu1D5vqG/o59pTeBGviqub76f98k8n+l35KbwN3jQfUf+HfsiykZTP8AogXBv+ok5B6ul/j6B8P/5ykMBwp9wvAVEpgu1lw/K5juByQD0CANI2+oy7UUjQw/OJPWh8Q39iw/OJw5URUJ5KwAyg3vfZ5MXj/KTKUbMk3mRZNdLpqUJKh0culF8aLqYUvIl/GQiDoTsEBzZ5wzx/SBcJ1oVgSBfRpcdtyW0uEtnwHUlRO0qQq6JlOLj2NQURgZiuHvtHn78Z/8G1y+/i8m+Kt68OIYzJ+cwNbjERR7Rp1RbaCrpAm45gBKKoiPHsVXW2Vnys7s5rGdz0EIeDgyex8yBeUyMTyM2HEEsmUEomkKnpuLh3Vu4feknSIR28NKFYzgdayEZj7JjsN2twXWJPkJZp6TXCrZI0l0TMJUVVNwR7Ja6uLW4jYerOWjRDF79/X+ECy9ehBIKQw3RNIjOYIc72pzLSyQuRRVRFEsbuHvzLlYWl3Hlg4/gWEThVDDUl8TAQD/iUQO3N5uod2381ndfw4lT82yE0bbLyOVzqNYr6JoqG7TUKxZWV3MoFnI4MpvES+cW8OKFsxgM5WE3tqGhCcUpsI7M7FI3foT1rLm8iX/7nolqR8Xv/8l/i+nTr+HO0iYKtsrTPsp7JYgt+BNCF8+aeN+GE4BwAuMkf2DyDbnBdprQ4WJhYgBz0+MgXyWhGKPF2ITZ7qDdbKLTJsdMMqqIIJTqgxGJoWFaWN/ZwfZeAYWuBSWcYbBGMUfUCacmFDo11l6SG66tqjyxJnMzs60hpMpIqAR5aWopaEi2ROpz0oQHIJxm3lwRE3qxYMo6/24EwhVqgNGkgTIEJQnhSAQmYmhZwhjJcouIhcNQHQeaaXEGqi87MAPdn0XFF8cQydCZB08bpAUH5CtAr6yKjHSC/VaL70EqkttKCG16vhHDiLXzawPCaZLtU6b8L4Bw4srQuiMmjATCqZ5hw7wgq5uPV9DGpOmu60a54VTKh/HwwQ4eP9rExMgsRofH0Gl2sfzoMdZXH2O4P4zXXp7D+XPHMTSowFBFdjFnLyOOrqWg7XRRazVQqJSxUynCcT30DQwiFkujXmtgc3UbiWgCp06cQrjbwnZ2G7V6HWNTk0wLJIrpVm4XyyvL2M5lMT45gYGBAWzv7MCQbCwcnMXoYD/ryMkgy7caoqnKelWf739FDUFRdXRNE5slFetb26g1WmiTRIhjXxRcOHMUyXgYyZALza7AdyxENQ+WPATbDWF10UahVIKi6Ric7GBiegTEc1lcymEvX8DQ0Bg6bgm7u1mUVxVmB8zOzmBqnDKHVQaJvtni6811TMiuD40ciel+8phLjI3dKt67fBWPVtZw6PRBnD53DKEonasaN6pk24ZGWaw0aVJpws9e4zDtATxerOHjTxbx2QMdcqgPljoMPzEKJWQgWy4i3NjF5FA/DIWkPhbq1RJWH/4c4yNh/Nf/4ndx4XQKIY32uToMRWYWVaUVxs07OTx8uIFHyxJ2djqwnRBmpo/gtZdfxNmTxzHZH+GJk+w6aDoWVtaX8dEnP2KX3pdePYv0UA2+1GAQLslEJaXGM4Fwti2FLxPVtBcrI5IbBNOMpGGUH29j8V4ZtWoHC4eew707BS5SD84P4Y1XT2JmehQTw2R8R1NwB55J4EtiN2Rq8mxm81jcrMFyJAwMjsCVQ+x2/v4HV9iBf3JqGH39KSRiPiKUd0/iHOkY7t69j2uf3UEsDrz1Wy9y1jfRGtmYz7H4uqIpWjQax+BgBOFwlWUQIieXagvh2vyrAuHNhoP1lRJqtRpT0GmCT5ILApnkoh2NhhnIUKOA3p9086SN/qpHD4RzjbKPcks7Drlj82CCfFmI0UTNYNaHG5AhQDiZCyoBZX0/CGdYQVNjrrEFkPvFaokm4d8MhJPEhOOZAlOlRqOBYqnEXg7pdBqhSBjtNiUs0PmIQgu5cPxWECUoAFAQLMjfn0SfscmbmEwRgf2JZqV30DiH+ksgPPg3QXsnng8dI25TQPaFCzrp/jWZDN8o3lA0nXgQGlB0haRZ+GcIlTLp/GnPpvejLwJ0MqyAak3n2SZGoGujQ/us48N0ZKidCHbXd7F1dRVe0cJo3xBe0ZKIaDoDcTJOaTs2mraFTjyChtnFRrWEfKnM9cbI0CiORyPIBNcLx+AFWeoMFL9CP0vHq9xpY6lVx2dLi1hM6dCGkzAm+qH2CaYeMXZUh2oAMvvT4LCURhw4ZsixXwuV1kQppwkuoKvkQE/NWWJZSNCUNlRaj8j7wSCNL12rHkzyf1DJ+IuM8xSe+O7lSthZ86EpMbz+yvfw6itvYWb6IFQtzPX7E7MdNuckZE3STfKpcPia2dzcwr17d9GhiLexcZw6dZJ14QTgCNAJZhV9bkobeDp467E2aOjD54x8R4NrtCdhYPoo07Tpl6chWxCrGjRwxLUQRMH5wGNKonj3fXz80SVUypRDb2B0wsbQiIeR0RDmj0gYHKQYwS5Mu8nXjR6iRIMwms02KuUWT4NDuoFYLMYsEmJLKWTGyQZpZI331RKSbwA1n+GpX+N58QUK+n6Q/s1BOJ1LOj/UlOuB8F6+e28t+oKx3hcsr5/hV+AX+Q0If8YjJS7tr6OjXy0RibWnUu2tohTzEmwaHDBL+4Zw+ss3TOSqNM000ZdKYGQgipgu82JK/y4KBXo8pVoRQOpNwkV0ChkC0Y1JlvkeT8KJqkPbUtv0WEfUbHVgaDLSyQQyqTAiqpjO0+bd6xQ9mbpLREfXuCNK03BHFvR4aqwZZD5BHUYyn9IUWJ6EommiWLPR7noYCbsYSYaRVoEByvDzu/jskxv46z/7N3hw9wqOT9t465UDOL4whb7IbWF8IyvQfBGnQsVe14vAdGUsZuv45PYONrIFKJERjE8PoH8og6n+Mxgfm0J/3xDUBLnCRiBrEbTKMi5/9AE++g9/hqSxi++8fgELKmUY6qyPd22iz5JhkQTJUOCYFkwyv1NEt51MfXZag7j7aBsPN/YQTg/j+JkLOPnKtzEwOsZ0e6IQ0kJOEFEi+iY1DrQo7G6XNz/ZU1Cv1FHMl7C5vI5ysYT8bg6lfAGFfB6lYgFbVXrLCI6fmkcsIbMJhiPVoagy9DBtrpQtqqBes7C5mUelXMXkiIaDkxm8/OJzODubRFhpAFYV8VCVN37qgJtmhgvAQtHBX7zbQqkO/Gd/+q9x9tvfR77uoqVE+TOSwytNbYM+KYNwol8TPZYn4dQ0CvpI9JykAbSrXTZ+GiM/gbCGTpOi4B5jL7eD9bVVbG9soVatsqOozAWijkimHxMzM5icnUN6YBBSyIATSSAUJ52/iq4jgepi2n/DfMuQA6mDQttEqd5AqUn5ohmkEzEMxCREZZp4U9dchkXXoU9gPAjGoCY203loE7KfgHBqKvRM6MJBIUS/307N4egXilUaHtDRl0oiKkvQaIKo0gkmNwNqQtEwkeQYXwbhJoNwuteprUX2DbRlRlVhdkieD5vVNnZKNXShcbwSgaKwoSNu6NA1uu49bt5wYgLTE0VThJMNyN2zZ5rIzvJP73/q8JOxDZsXtU3EwhFMjg+xadY3ffD6QpQxPt80qaaJFv0Q5X2cmrlyuAXLfoTd3RtoNN7lDf7LIByUr82fn8CF6OIzCPddvtbYDEvwaYQWknljGhw7glbLxvqKgxufreD+/XUcmj2B8dEJ1Mp13L9zF41aHc+fn8O3XjuEE8cPIpOic2zBNTswO22YTgT1hodio4hqo4qua8LVqMGoI5nJIJUcQKVSxfLDNUSMKE6dOI3cg2Xcu3+fnZ/Pv3ABJ0+dRNfq4ta9W3j0+BG0sIpjJ45xNmixXILfaWMwncbk2CBSiQgnOVAU4ZO12aeJpMvNQyqG6o0mVvMOClSEahoaFsWjNVAsVzE1PIrpyVEcGE0hrhE7pwNdacP0h2E5Bm5epUiiRQbh4/PAkaNzSKQ13H+0iWx2F2MTEzBiNprNOtZuddgIJp1K4uDsOMZGBxExVIRkl406HavFzu8qNZY8D+WWDc2IouPo+OjqDXx4+RaGptN47oVTGBhOIGqYfEwl2yRlIxevkuJCo7gkcnu3M1jf6ODmrSzev9Jh3wlPHwPiI+x70nBszBhdHJ2fRiaeguSa2KaIymt/xeftn/8X38fzZyiCyYfk1qHKPjpdC364H2vrbaxv5PFwycftO1tYXNzF669+Fz/4vd/DodkZuI0iKuUS4kYI8f5+7OSyeOf9P0fb3sDZc0cwNe8jEiPDLAJFdFzISIckD7SmUdQSVaEi+1wYnIq9kxqyuh5Dp+Xi0d0ycjtl9KdnsL3p4dq16xgeiuLi8wcxNzuOqVHSiJOO2YLZbnJsjWFEUSzXcP/hOi5dX0erbWLu4CEk+wexk8vh6vWbODA3jolJyhGOQ9cIsFLjtIlOZwQrK6tYXl1FKh3CxYvPYXJqCNGYAcvuckqGTvncJKmh+DmNItKqTyYvvcnXfrD7TdeALz/ftihlpIt8IQ8jpKN/IMPFddfs8gRc02gKRM2Znradloy/m/K+X/MqQLiY7DJVnYA2g0wZihQWP9PUVNKEnpxqnoDaKiLPRJXF1O2gRvoqEP5lBmHvd/1aHTkxSWhPIZaf77N8LLe3x282OjaKSDyOfH4PlUqFdb3JdBi+1HkCwvl8BDsry69Y701/R4BcvLvFE7L9oCCIAWUafI+K/XQtJ3AuHPXpODAEf8IKINM/0tLrGkWUERgV6mpVJnowV/bBQEhEPZFRIzvUK0T9p4m+D88lH43Ah4LumcAZXiiqZdieBr+qYmtlG2ufLKGTbSATTeE5P8IAPKxqrPE3fRcdz4OViqNYr2K5kEO+WIIeMjAyNIKFSBjpnqkhUfS5Dg4m4V9pYiVxa2e5Xce9zQ0Up/vQNz+G9OwIlBQ1vV1okgXVpetHhuKp6FAzgzXWlDAUGAISW0OReRBDdQ4Ddqb905SYNPcddvkmZoevUgOP9heSNdU57ozdsB0F7VaHGSmP79FkXcaZk6/g+efewOyBw9BCMfYxoKYwNadEpI8E36W6lhgRDgrFAlZWVjinnT7fgZkDOHqMzNnSonYPYgVZHuGRaSF9XsH3oAYu59bTnt/Lqw/YGNRAob9nHx+OHiYmokgioeuG2Ip8tQURehzvSalGKzlcufwp3v35z7H4+CbXtifOxHHi9CDm5tKYnvMRjVK9T6acVOtS01yBEYqjWq0hu1WAZbmIRmNIJpM83AoZGrRQ0IT3CYR/Uzr6f8zq9XV1z1NZwxfuNzZO/erm3Ne9OzUE6RzQfsh1PrM5xPRbSDVpnxFNN7G2iHv6Gz1+A8Kf+XD9cmM24W7zxQctNnTiRAAhP+hnmo4vFrq4t12G121ifGQQhyZTSIcEaOdgk8AI6qmfNNFjRYdMaMLF2/H5JodcBgBCT0R/Vet6WNzOI1cmaqCCsaEBTAzFkWAdJUXr/iLRnV6P6hUCYgzEOcNWgAy2geHNQoajSBwrtd1o4952C4WWj9m+EI5MJJHRAKUDNKpV3LxyBT/50f+E7MYDXDgi482LU5idHkBUvctVPnUj6aJ2XB2mpaPWGUGu2MCV2zu49mgTicwAXvnOb+HE6X4kkjJS+gGEw3GON/HlJhxPhukoqO66uPT+e7j0t3+JgVgZ3/3OSzgdVqDqvezBBmsDJdWFS0WFRRGw3PgxAAAgAElEQVRAGmQ9yfTPSsPClYcKbj/chaOqeP7V1/DCK68gNTrCET8ELqmcY1Mzn0x/BGXMVyy06zXulEUjcaiawWZmvh9Bq9bG7nYJD+6t4eOPL+Pa1RusySQX04mpPhhRamvaiGck9PWnmZpEUReU99nteqyRrVaKqJUeIh3W0ZdOY9gIYXYiieNHphDRt6CqpE1poNOKoNNxkS84+PE7FeSKJv7oT/81Xv3dP4JNGbqkVe4ZobEOLtCMsHZOZCyK+LCedZa4VmkZlSgbsWPCquSxub6KB7c/R2V9EdUyFa272N3JceQJaaY4Ak1WEIpHMTE9jblDhzAyMY700AimTpzH8Mwc+vvTT1z36f3oWqdPxNdT08VWroxspY2JmIGRgQzGUiqiJLdhehXxP4RzOYHwJ9cm3yv0G3iwJOEJbO9zTydTN/o72iKWSh0sb+6gYUs4MhzG2NAg0roC3fGhKiKWSHhcCnd0IccgVgBt4dSUItYATdsFCH9yXKnZQ6aFLnB3p4nl7T20PAUDClHh/v8PwpvN975AR3/qMEwgnApXmoQLcEMgXEGXv8hRVFgAEt8uiCAk128rwpPH1cdd3Lq5geWlHMZGD2N68gBazS5WHi9yPNRb334BF86N8zRSkcuwzTrarQZazSba3QiqNQ/V1h66bgtGXEZi0EA4EmYjpUgoyY2spUebUBDC/NxBrFzfw/3797mweePbL+P4yaMo1Qr4/NZlFIp7mJwdw8HDs3xxtVoNNPMdSLaMuZlBjFIWs0LSiZaYxLs22h0RWWJEM+yOW6s38TBbQrVRwcBQP7qezIZK29tVtMsKx6MtzIxhfKgNXScq5CYs7wAsJ4ZP3tvF7dsPoGkR9E3YODA7htHJFB483sBuLovpA2PoH6IC2UF5I47CXp6nLCMDAzgwPYGhgT5kUhr0EE1VWvDsKl+zZreBnbIDXwohHBvF2nYBH166Bi+k4vDCAUxM9WMgQxPhGiSvA0OWYXa7sNBFOJKASo5iXhrVqoqNjSbe+6CKpZUiTLcfcnSEqb+D45N4bU7HwoFRxMKUL+4iu72Jyx/8CI5TxA9/+DpOHe+DQkWi1+LC2CSwGRfylGbLxtqmjg8+uIe3376Cf/D9P8YPf/+HiIfjWH1wF6vLS+hPx3Hs5PN8U3585cdYXr+CkbEUFk5FMD6VhqaT3IqkQiS/onWYFg4yWhRsK/4C5TsL5gzFboX0BDv8bq642FjfQ6umYmcnjL1cHsNDERw+2I80+Y4kO5gYzyCVMsiBACEjxKyfWqOJBw928NOfbqNQyWHuIDUeE6i0ilhZX8fRY5OYmBhCKhmFRlM3ihK1utjda2CH1s5yA4lEFDMz0+zAH4mGmA4uKV2eRNNkzrLJ/Z6cxXuZxkEL6Emj/plrmF/6RFnSWeJEk3AyHiLDLoraJJM2ktkQCKBCnyj5vUn8N5nCi+m5BI0m40QjfkKxJiBOFGuiuisMhImiTmCcaet+EIPGE/AASAUFVQ+YP8GwDDpEU/OrHl8HwiU2XBP0UvperVaRLxZg2hZGRkYQCofZXTyfz/PPwyN90MjLIQBLvO4FRHmW3wQ/9UzW6LOY3j7WQE+7+6TJ2ive9w1dXALhNJAR8Yd8bNhpXYYqCyM7TpmQ1CfX935H/Ke2ujJrxwVtVoDwHhC2JZv17sROoHPJk2o6D7LOdVk352L98QbWL6+js9NAOpzAMSuMkKxx1JjuU3gn3VUeuokodgt5PN7ZYnPBSDTKzKaD8TBSBBADAPOUjv50qvvlc0VRsqvNCpbzO8DxMcydnsPokVEYyQbHt4bQhkHHhlMKVDQoAYbiS2XBquQv4mdR40gjf5jAkI91u0I7rUSrbKbFLAC/wWxJcv9umQ1olENNzFKXTAot7OYKuHEzg2yWjBJP4OSxl3Ho4ElkMmPc1GPGgtIVTvquy1FW1JwtV+pYX1/H48ePkcvlkMlkOKaM3OlpEk5yBwLh9J3AnGMLl3oxsyPpgw3b7qBDTWeLTAKFSRxFAHe7FGkr8qpFg4zYjvT7CW8CWke48dijrnNvSEIpZ+Hevfv47PolrK7dghGW8cIr/Xjh4jTGJ8NIpCjFgkwIOzwsIJlIp0XXW5ib2jvZErpdG0bIYIlKOKIjGg3BoIkKZ8yTXOyphORXszp91at80+HDl4akz/DB6F6jR2/d6E29e9Pw3r7SkxnvH5o+w8uLp/wGhD/7ofplk3DPo0n4/keg2A7AdK8D4wcUsgcVCZ9n6zCrBc5DPn4gg36a0lo2YjotLEHXdN+r+qTN64HvYBIuOEgSuzhyTIJGG5mMYq2F+3sVbNfaiMgeJoYHMDWYQpqt9B2mAz5pynKHqBfMSbRemh7Q79KLSyAHbIlztElM7qoaRz6sFou4s2sjW/cwmZBwam4Mw1EZcttGubCHzy5/jPf/9n9BrbSJl09HcPHMAIb6DMRRhEPTJMWh/ChYbhjNTggP1iJYXNnBctaElkni3PPncfLCUYwMedBUE5o9JLrjVNSrXUA24Hg6CitdXP7oQ9x4/ycYTTXx1hvPY86gLjZtDw48uQ2f9O+yxxFlHcq29Ml5vY/NmFbXC/j4oYKOm8DxMydw8fWLODA/A8WgrpfMk2qa3NK+qXJEkgCvQJd1k1TQsw6H6Kl8PiIcq9JoeFh6vIef//w9vPvuFexur2JiYgDHjs9g7tAY5uanMD4VZ224QgUax79Q19HnSBLb7KBZXsPuWgOfX7uN1btbmBiO41uvPY/x0TpSqRA0vQvfDKHdclDYM/Gjn1Wwka3hD/7kv8Fv/yd/DF+LwiPtvexxfIbkUyFAFxWdy320p8BsTICm4NF14XRbWF96jDtXL+HWjc+wdP8ODNsN3NY1pg1y5zfQHNmOi67T4WkcMQ8sz4Ks6Zg/cRoXXv0Wnn/hBSSHB3nTopzHUDTEruKOL2OjJWN9t4bNUguTegdTo0OYGohCJ7MSMq/hmB9hvEa6PxEaTY0iymsWcX3kUkra9qfhxz5MuwWJtOSSivvlJh6vZ1FzFByPeTgwOYmBWBSqQ6ZG9NIiqqk3oRa9MwkSx4DQPdml/JSgFRbkO9NGR4U/aQklGTd2Oni8mUPDUzGsVH89QHjrncA1eL8mnM57bxJOIFyUoQKEO5BJJsDXk7hnSOISHE54roF2y8TetoeNjQry5LofGcD42DSapKF7tAbb6uClF8/hyJFhDPSn0GzuolWv8cS227FB0kbTAVTDRCSuIJZUYSR9qJoKk4oXU0W5VMfGagVmR0J/3zCamypWV5f4fr1w8TTGJ4axtvUY61v3eQp57NRBZAaisGyTr8/iWgPNoomDh0YxOz0KVbFg6GLS2m13sbKWR6lURyYzg8EhcibWcPXxTdTbu5ieG4EWIRO3OPJ7TWw+cqFKCvrjfTgwJWNoKAYjvANfS7CU6NI7RSw+3kGSKN5GE7qhIpmOYmOziHKlwpPxyZkEU88900N+r4Tc7h4rjPrSGXZLHxxI8dQ1bFA8Zpun5Y16HvcfNlAodNA/OA8j2oc79x4jW8hibCKDYyenMT4hodEoQ5VaiITITKjJjSyDXojWCz8Oz4mjUVdw47qJGzeWsbrahu/3sUTowouv4uVDfRhOx1ieFDEM1CplvPf+n6NYWsG3vn0W84eiXETSPURmX8QC66pNKHqK23GVWgofffQAf/kXP8Nbb/4x/sH3/yGsto9rn1zCp1c+YZ+NF154DbOzs1heu47Pb/8Mqm7juYvDOHJ0iv9McV2k3xMeKyKqilk+VBwzC6jN03LydvBoYiPR59DQKKXYl+DBvSxWNmwkU2kcnif3dQ2tZgUqyhgZSWNkuA+JJBmtRRGJxmATiyrbxicfV7GbX8fk9ChCKdLX1nndCUUtlg1EwyGWJ5EelbwFuo6Jer0BSsjTtYRwPJd0NJo1ZmnEEkBfP1E9bTh+AxrFH3mRp82EXzEAF5WmDF2LcCOS5Bq0H5Hmk6iY9GfbokYruMlD1wQBBIU9IZ790QPhHIFHtHTW9nIAJevAaRLO1HRZ44YuT8h9qmnEhJMN3nrk7F6jlUHqvse+uMAvf7KvA+H0CsQO5PdRZHS7JurNOstLMn19kBQFW1ubDML7+wcwOjIAwwj2ygCIs9wmqPN5As4a8eA7NYbd3t67j+VItdY+g7j9OlYB5AloCtMv0YIQDAJNpux4MvkT8Wc9MCA7HfHcQFImmhRBlg4DMmGA1WMnmLIJV3KgcpOZmsrUyiaaO8kMDVTXulh9uIbs9Sy8Ehn8ZnAIEWbLUCWmukKcRrYTTjKCzZ0dPNxaR7XR4Cnp+MgY5iMhJGlLJklJQKXmjHjepoN6av/pA9CEh+XKHlbzO4icmcSR5w5iYmEE8b4GZWpAkVo8zRY1DMkjDWG2y7VN72rwAv8fevGArx8cejbEUx32SCKvJKpHyaCSauO21RQ0cRqocIMZDD7vLQ7i3v0cfLsfEyPHMTtzDCPD8+wVRJpwX6IGIAHkJrNZiMae3S6yG/3m5iYa9QaGR4Zx4vgJHDw4LybhsszrFV1zBOS6Vp1LF6GVJyBtomu20GzVOamARQ1k/udYsB0rYLT6bPIWNgwomohUpC+KLOThOjODAnNAT4Ld0bC5sYn19ceoNbPIZGJ4/uVBnDg1imiMapyiSCbgxgClgNBk34Bt+Wg0Wmx2Sns31anUqKP6NZmMgZRPtK8yHZ3d4v8ffjB43S8B7r3fNwfbv/yT9tzrBRjvsY+YycjX0z624pd+fqYj8BsQ/kyHiSvxXwbCfa/7lSCcq3m6JoIMWXLSdR0HD+oKrm830a3kcGBiGMdnUujXhcECGWExH5QXjn3bCwOQ3kmn5/T+TDcJRQfQYkCOmjKK1Sbu5avYanQZhFMM2nR/XHQkmWLuPA1lJIDxxIUx0NawuUNPqxCMx3nYT86UGi+8S3t7WKqq2K466FPaOD4/gcmUDiJEERX743ffxqWf/W/otvbw2tkYzh1LIhH1kUQLtt8Sk7WwDtMJoVSX8cHVNhZXspDC43jpt9/AxVcuwgu1EQu1ESaqSzcNzxadYU/tQlYMNFseth81cf3yZSxeu4TJ/g6+9ep5zMZ2OA6HuoI+ZdYyXcmDGh9Au+Oh1lFQqOlYXFrHrTt72LUncfD4ebz1O9/BoaPzUHQJoYgoAlzq7BHTlhzDSVvDOkna0UwGbT7rqUQMGgEA26F/19FuS1hdKeG99z7Chx9eg+RWsHBkDidPzePIsRnMzo4jnqacd7qxxXSG45Y4K5U2XIrhKCK72sDiw3U8urGBnc3HrP1869tjmJzsQzqtQPcj6LQdFPdM/PlPilheL+EP/uRf4Xf/4J9Dj6a4CGU6N39m8gQQm/tTEM5ENrFBe0J/Rtfh7to2ttaX8eE7b+PzS++hWa9CJSfgag2uQ/QcWqgNhMNRjkqhooqcJOsd6jCTWzBF9NEx0pAZGsPIzByOnzyFE8+dx8KJBUTTSZHzLIcYIK80gJXtKjaKbUyHmpidGMXUYIypZwzCmYrANuvis3PxQrsMgT1uV/J78Q3HDrMCFFpk7KYarDe/V27iweo2qpaEU1EXczMzGErEoZCjKo9TiCcvHN16+ZdMgqTgZpqgSVSI9kxHgulucFdSdjlRym/sWXiwlkPdUzEil37tQLhwRxfGMR5PqXjm8BSEc5yTiIkSGbk9EC4odeQiLIPAD9CqGajXPHQ7JKcx0JcZQrlQw4PbiyiXClg4PIf5+SHE4wYq5Sxa9Tqvn54jg0IhNcPA0FgMfYMxhCIeTK8a5PpKaNSEJGdrvYFGzWXTrD5pGtvZLW4ozB+eRDimY3H5LkynhJkDkzh2eh4SAR/H5Enp7uMaitk6Dh4cw+H5KeiqC2IJ0+9EevNPPrmH1dUtDI8s4Pjx59DXN4gPbn2ASnMTh49NIt7vIZkYRK1iYXdFRW4nD7vpYXJMwuzsCDKZGtRYjN2Ir31I09EmhgdnYaOCUplifjrYy5MswMLJ0wuYP9yPWDwE2bfQaprI7ewhl62AZKVkPjfYn8HwcD8G+uOIkhzcd1Cp5PD2zxbx4MEmhoYO4cD8MWxu7+HxygMMjyXw+ptnMTOnodkoQVc7MHTw5AV6iCcsNHXxye1ezsCxw1hfjuDzz5bw8QePYVtJfPs738Ubb/wWjo/F2F+i1SJjryQcs4v3P/gz7OQe4eLLxzA9q8F2aN22EI3Hec1r2aSBj0NWQrCcIdz4fBN/9e/ew5mTv4fvf+8fwmz7zHL6yd/+DTynjZMnzuP8+bNodXdw58H7UDQbb7w1j0NHJmA7dZhOhSdFDKh416bmD7EHqBCl9bUFVyKXamrQ0nmmdS8EWBNYXdnBlUsPsLTZxsLCAs6fOYJkXMJOdh3d1g6v96TpHx4ZRDQWQyQSg6KFUKsCn11rYze/irHxIcQGfcTTQDhKHhdlJBNREW9G2krSc9M+YpCzNa1bZNoZQqNBjSUXuVwW7XYLA8NhDA0noRsuFN2CoUUhORQnJyZ59P3r3HOfuaL50hNti7SpIS6siXZK7xGJUj0h1lYCAfTeBMKpXCCAoCp0kf3djx74JcdmoggLUCkA4ZPpriRAOOucianWA+FkgMcgnOi2AS2b/t8+EM6nulcd9RrlX/Gxvg6E02vvN2aj53Utk9l/kUgEju9hd3eXYwdJBzs4kEHECHSvPM8InKmDeEsiIostib6L0nA/CO9x0b4YoRSAxSefWwB44STfU4UTzdmHa5E+WYWmEhAX2Xc8yWegL0CI0N2L4QoZSPKgxhENRKK30zTPDblwiYZtU/qID59kjQ5R3A34XgS5xzUs3l1G4XYBekvBYGoAR/QEG5Uq9OXQrujDpv0yHcf69jYebKyh3mqiv78fk2MTmFElUDCsoPAK4NLrIYlGTC/QNHCulwDT0PCosI3lnU1Ez05i4bmDGD8yhNRgm0G4JLeCEy5M+KTensz6Z/EGYiL8lMZNp6E3dqBhSZPOEZmtUp0gE0OGfvbQNptcT5DRHfu+qCrHu61nx3D1+jK21yn5gfLZJ9GXmUY4rPE02EON1+uuSc2bFsyuhUK+iUq5gnKlzGC7v68fc/NzGBwY5PhK9rlxiBElQHi7U+SaSFDJxTSbXou+U31INRXT64OMV6ZCw2WvBgbh5ONB1bnncqNTyHKEB4D4M42wYhybVi7tAnITQ8MZnDiTwPAYpSpU4HllnnJragjtpstShnAoyftNp91l1iWB8Ha7yz4RsUQYqVQMkSg1yei9yPPim9G+/+4V5Cue0QOvPWz15Clf1NQLB/XeP34zqngPcO/X4e+PFOs1s3j9Ce7Br5W8fN0v+X8LhJM54QB+Y8xWIZNpItT2Hr1FJZgu041Ck1TafKhjaLq4WfVxZafLerfZsSEcGQ9jLMxQCDrbHvYm4b3XIuxHAEMQYQUAESCctaIqGUEIZ2tadEv1Dm4VWliqdBD1TcxNjLDBzRAZKJDLH4Pw3jSc+b77Pj4tSgK08nLOfJbgwnYluJSJB2C9UsWdbAe5uosDGQWzo0FOuORja30Fn1/+CNc++D/QbebwnRfSOLMQg+Q1EbNikA0fXbcN01BQqju4+WAbNx950MMxnLv4Jg6fmcbwWD98ndzAAZ02HLufp+C0aBMIJwpsuyNhZ9nC1UufYO3z65gcsHDxwnGMxJa5m0gaHMuz0bVdmLaPvaoMy9VQqMlYzTrI7ZXRbCuYPncRx89dwKmzCxgYSLOG3JOaQktEFHQCxdQt9shWPpjusaY2MMJQaFMQ43Je1n0JtXoH6xsF3Lv3EMvLW5gdT+PwwQOYOziBRIIKGQuqThN9crltP4lwelJQ0KLZNiG5GXbu3dkw8f67b+Nv/vojHJkHXr64gNmZASQ0HVbXRjlfw59/5OH2w2380Z/8d/jeD/9zJNLk+g6ECJdyVRDE39EZpNPPOkkqbsjl2WbNGW3EpG2/ff0a3v35T/DppQ8gOTVkKArOJ/fljiiK1ChkOcJu1FvbFKHUwcz0FKJxFY5LmkYfzWYRKm2QZhS5Uh2Dw8M4/9KrePVbr+H0mdOI9g/ApcgfVcejpoeHqw2UTBXjbg4HZ8YxORCCwUZGAcjmKCwyjwtKDb42Kfoo6IhSB1Zk4wQ0H5JVOLAp4xEq7tYsPNrYQakDPBd3MTs5jsFYCFoQjcONJ6Y9iDkEn3O+aYU7uujGMFGfGxe9JiiBS0tRYErApzs2FrcraMHAlLfxawLCfy404UTnJTp2AMIdV7hO+2wYRNNGyri2mP5tCwksF618HzpVSDLlGneEpIOOIWWJ0zTd1+Co1AgJYSdbxP2bG6hWakjEUxgcovuR4mhs+K6YBqlyDKlBGYk+DZGYhHCYChOaElCHniYsFO2TwubmHm5c32JAPjw0gbNHziC3t4Pd3W20OkWQt5Aa8nDw8Cg7QEcTKl+3RLntdOvYWWpgd72CRMzA8WMLGBrsA6F/RdbZt+Gdn9/CyuoWYvEZnDv3MkZHJ3Br7UPsle/ilW+dxNAUUcKpOWXBrA6jVGiimLWYIp6IRzE0KKN/nLwwWli8I6OUNzE0cADJAQmNZhW5vW2Uy13E4kRZHsPohMH0QWh5+I6GbsdBregin6uiWurwcc+k05ianORpHU1VGrUS/vY/ZHHl8iPOGZ+amYVpO8gVHqFvUMPv/eBlLJzQ0WpXEImYaDYK0ChznDKQgzWNqcNeDPAjsJtTePftq/jpX9/A3OQF/MF/+o8wf2CBe5J7u3tc7M1MT7B++PL1f4et7F0cPjaImUNUrGowwgio4DokiwzuFDZxcv3/i703C44sO8/EvsybN/dMIBP7jgJQ+9JdvS/sYotsUWRLFMmmaM9wkShZE37w2JYVngg/+sUPfvI8OOxwaAtpqBEtU+KQIjXi0mQ3e6nqrn1HbSgAhR0J5L7eezMd33/OzUxUAdWNnialIDs7KrqWRC53Oef//v9bYrh9K41TJ68B9gQefeRpKXTffutneO31VxGJGtg3MQHHriGdu4e6ZxNje/rx9PPjGBzuVBrdBjXhKglEtlFJW+T6BpnolmoZeHw1+AMeVOyimC/5fGEY9WGhWd6cXsXM6iyGhgelAURJTKmQx9K9GfH3INU0EIwiEIxILrhHzFV9WLpXx+3ZSwiGfXj+k4cxsb8XpUoa/kBJdKa8EUxp5CmfCR5Xvz+EWsWLtZUishka6nVgczMFmoJFYnX0DXSgpy+KQIhFNfXAQT2J0fu+nsrshhL+8GJXbuqtT2nm76r3fODfGWmxXX2ss3zv/yeuAxKWxAVcGsNkmynquc/jV+ZjLk1dAzTTG2lzIOb+r/RFfK44SOu1v2Wjo9aI7R4709EffLbMTzQ4suoEsKQYK0d6mnjSaVvNSNRxceclivGjmyVaGS7MgWYc1n0a0vbjusVUSn0mN1mH8Vv8TxltqetI/r0NhJiyN7mlYTsYcc/rVpq+ZVpwDAc+uwEvQTUdsBt+eI0QHCeMu+eXcPJn76J4t4y+QA+S0QQG/QEYNr0d6jBtj5SGTDSpRYO4e28eF29eR7laFe3zUP8ApjxAF5svYnZGerUlOnY2WUjZpr+CSjRQXkWMhCvGDVxbnsXM6gJ6n5vCI88dwuC+XkS62UCjjrvUtCh22LAhG1FLCuSMyL2hmA0K47cfcyULLXJ6TqDO9QI1SVIggCUDSumx+VnU5JPAq1zrwMzMEi6dXcbaUhWGN4ZwsFdTsanDzOkaoSr3PIcp2Qzd60knL8t5pNcImzpsUGz3qNk0kWXDgo0T1VhRzULGEVpighaNhhGLR3RcoAq94VrL59pOWSXXSPyZaha7zSxpeDAitsJo26qkehg+G9FYGPGEjXC4IcwbqXEaJjxMlHBi+jtVhLXDIQtrUcobeO7YACBbJhoNIRiiQzqbAjRO/QWCcDnh7nWtvi8fdHB3AbOStrj54w9fBdv/dbdra0sb/v7fYyc6+k7vTV8uRqhS/tDgHl3vQV/s8xgaOgrU9/zquqPXhV/jPlxEq5BCw1GdKMkCpOFTtYGzGoQ3cmuYHO7HwZEghgJKI+sXHZAbU+CqvwFb3Jq3asKF/ulwmmrIJFz2NgCb+RrOr1UEhMdQwdRwP8a6A+ijgYM4YjsahGvavP7ognUIQGiqLmYW6v0MDdj5sSyauwG4m87j6mIRqzlrCwiPUA84ewfnTr2B06/9NaqlNbz0TByPHY6iYWcRqXXCG/Sj6ljYcID5lQzOXZ9H3kpieGwUjz/zHIbGY4jGgzACBTRqdHk34bN7dCKhF45ZgdMwkS82cO9GDWdOvoP5y5cx2mvh6ccPIRHaBDv75UpF4rsqNXZ4vZhfqWB5LYvZhRzyVhjje/bi8CPP4sCzkxgY7RMqJ8062NE0faRdc/LNLGzVuZeNT5x2vfDYEQ2ceXJJUyZAs4XWROoVj1GpbMlUIZvLw6z70J3sQmeS4LUKq1aE4ePizAkNJ6yKEt3yASBjgfE6zA6vI51xcPHCZbz5xltYmLmLgd44nn/yMCb6k2L4ldtYw1/9xJGGxpf/mz8WEN6R6IJF1j8zgOXa0RID0fyrrjTzPBkXI+9rAXMz93Dm3Xfxo+9/B3duXUW1nEUoUJXpYCho4NDxXilSB4Ym4TgBXLh4FT9+9V3kCkW88PxTePnlE9Ktnr5xDrdunMfibB5WJoB414C463Pi+cRTz+Jzn/s8JvYdQmJgAAgGcDnTwK17eSzmLewx8pL3PtpNz9y6MNG5tKr5ljKQI1mDf0ejPAXClQZUpgKyJqt7iBsrteKcz17O2JieSyFVAZ6M1zA5OoS+CKPG9F4tjAl2xHUkiIBw7kPC5VcO380ur7of5R50QTiAU8sWphcyKHiCmLRnf4lBONcm5s9ycybIYfGhYlnoIkuAQQF/LBZVWnt7Q8xvDDHBUdRMcT7mJLLhQ8FZR8CMoVrxYHWxgnM88BcAACAASURBVPW1lMgyeAY5RQkFw4hFEwLMI+Fu1M0NwMwjGPDAb7IkVwWymNUyv7yeRCqVxfXrGyiVgN6+IewbH0KtVsadO7dw9foFKVgmpoawd/8IYrEwvMy999piNEOpSWqhhpV7GZQLRYwOj+DokWNIxLqxkcrh0qXbuHNnA0vL68jkgaHhKfQPDOP24in4wxl86tNPorN/RWsNqwh4R5DPVLGxXMdmqoBykZPFGqJi8uRg/rYPG6k8BvrHcOBoDJ3JMCw7g2yuKAZZ/HM4Via3A06jAh+pwA0DtbIfhVwN5byDG9fuCbU5HutCX0+vUEINrxdnT9v4yasXsLRErXOvTDMzhVvoHwzjC79zApP76ZRcRCjsoFzOKgdudKDhZSwd1zeyGlTDpFEew5lT0/jP/+k0Dk2cwO//3h8iGevH+Yu3cPXaDSmmn376CYyPj+L8lX/CrTunMbE3gf2HIxLVFQo31PpqBGCWY0INl9grM4D11RquX7uH+bvUGSbR2zOO1fV7uDNzA3smexELBHDrxjTuLd1E32AETz9zHHsPJBGL+yW3WdSpQr9UbsJiNlW3YJoBTfcsgzn2ZoDmpVlRWHmZkoFecUnfSFWxUZtDMORHZyyCaDCofFJqNkqFMoqkY2YryOVLKDOZglExtheM98qV1oSq/sgTkxjf26vWdG9RGk6yh0oDiZRfOkrXEPCHIGZoa0WkUhmZiAuYa9BoriHnu6MzCJMxQQ0hZst61vRjcI3JtmQt76L4e+CpXNseZrS2zRRplyDc7Y8S3HC7kTxwLw1USbMWgrM2IXOnv9SQ0xzQJ6afBOiqecefVY73AkIFAbuAnAa3WwjqLVy6A41fgPx9D91nVHukMCk0vZxsAK8Bv6Ac9UNiy6blNkrKpEGfS0tv8rK0clybOEnUWnvjox2Ea2a1NMB0U4MgXL6rkLXcz9wC1gYibSC89Z1azYet35ONzzpBOPO7BYRzyfbD4w2gWvPhxoUFvPPWGeTnK0h4OxELRNATTaj0Cweyb4pSkR4aPmBhZRnTczMSAzkxMYGxoSHsM3zoFCBL8EaWSh1+f1AaL3yeYhbKmdSg2YNMtIHp5TnMrCyg/6lxHH/uMEYP9iOcYAoLm+GMdVTaf3q0hJwajLpyotctEXAc0jw3TWZC69/LTDogU4Fa7IY2qGs4wliQ+TJj52Qd0c73HKxkcpifKWBlqYRa1YtwMCGRgvRu8AXKwhwy/TRSpP7eRDjYIf4KTDqg9psT+IcxWAi8fIaKwWIjVEkUFTMpm6PUpoqOjjgSiU41OS+xhoREHyrpkNWcpNsODdLY5NSyD7mODFhVOp7zeyt/BRqZ+gN2C4DLQTNVrGOdDEeyEPNwbLJFqHf3CIuNuIPxyvz+wRDvT66/rGVZx7qDiv+S9eg9fpafS1857SC8JXVRTU9poki6jdrbd/PYzr3/YT+vQPhu3oEfcfvP9BEIf/A4PpSO7ogYeJsf4nrJYsAhCFcYoVpt4FwWeHupAggI5yQ8iOGAzNYQEH2rO+kmZFbAmtGvXEJFfty8/HgjsIOlptOu7dZG3saFdYLwCqKNMvYO92O822wD4fxQ7a+i3oOvrQC4MmiT9yMpR29q/B6WT6nFZzMlXFvIYy1Xwx49CR+KmQh7bCzN3sH5d97AmTe+iRpB+LNxPHogJCA8VE3AGwyi6jiYzVRw9fY9XL69hN6xY3jiqSdx9PgxBKMs0unoWwKsCBqOAuEu1crxVwWEpzI13DifwZuv/QzT755G3EzhwL4RdIYqKJeqKBSKKFfZ1eSENAjbk4DHCEnETmffBA4ffRQHjz2DzjEbgWhDdNOWQ7MOaj/VgajXq9ocRW/yOobCY7NLqGUDBBUyFbfR8HJi6C7iKqKIxWDQE5NsYk6+6zXm0tJltyJmRXwPBcJV+JVaW2gyQhDuEz0+9e+rK5u4MX0H3/v7f8TaYhq/fuIIHjswjGQijkJ6GX/xYxvnri3gX3/9j/CZL/wuEsluAeHBJgjXBjCSCarOv9RDdTqJAtmNPF79wY/wnW9/G2/+9AfiCo06tUgZ7N8/JU7Bw/v92DM5BngieOfdq3jn3XOw9ZSGG8wnXnwcjx0/hEDAxsL8VZx64yLyS0HMzKeQzhTQMOLo6RnCyMgYXvnSl/HYx55DKNGBKzlgbq2GW6sZTPgq2D8xjNEur6Ry87ywiSAtBF6bbvAK7wXRHvNciX29+k5yr6jjyM24Rqq8gHAH03NpAeFPdFQUCA97EOD9qdirUnC1QLgG5wLC1du0h+Ko3FoWLo6ahLsgfDGLvCeIvdbdX2IQTpfdIKo1B/l8TVy7ef4jHdQURlEq0PDHJ3FHNHiqIw3DcGAYBcDLiUZdMUskIN5Aqb4KwxuGzxtB3Yojmy1IPiuLDYJwgpZwqFMimwJmJ2xjFbZ3E36DBTkXLksZI9Y5TQvDiyTK5TqWlmuoWj50dfUh6KvI1GBtfQW371yXSKipvePo6Y1LbGPNKsg0gfQ+XgmltA/ry3nM3rqLYCCMF54/gT2j+zF7dxGnTl5GlpHpHh9WUiXUbEZFepEp38Lk3ih+4zNPI9h5F9VaHj5S3Ksx1VCrdKCUBTKZPLLZPPKlPMrVMtYWQkitp9Hd3YdnTvTjwMFxBMI1maKwuPGZNBBaRaWal0aQ38fYGBZKUdhVD+yqgeV7eWxuZJFJk7ZpIByKIBgMoZibwul372B+fgFjo4MYHh5ArTGPYKiGx54YQf8Ir1wbwXAdtRpBv4mGwwgKrkuOmFAKYwEB2IUhzN5axw++cxYH95zAH3z938AqevDt77+Od06fQ92u46WXyHR5FNO3X8fM7DnsO9CNQ490oqsrjlC4LhRLTj7NAmMLmetehRn2w66Fsb5WxLun0pifW0VHxwDCcQNOvYrjj+9FMhLGjRvXsbB4G739ERw+sg/RDhteg784mVHJFeoX5RIsqiswzaAUkPlCARWrILFljFMnY4lA3KpF4GVmtScGO7wmn8exWNgzT9xE2B+FXasLEM/lLeQLJWXK5xiSnWtVHHgDlvhgkEqe6AlJXm4gxEQKNlM5aVRsKoLwom0hQAdmx4f0RgWrqxtyv8RizOIOy8+FwgYVAfD6uC+ogvnn+yCy212RKvfutnWPm3G89R/VV3DPj5pmM7OZ9GgxHtOxZPydCzx9HgXCeU3SkExegYCRRlxKNd4E5+IXQ2C4Qy9h50n4g0ZuMs9200Q4wddAWFhgjDPTXryi/XYbtO4Utul/wb1fAT/FK9QQcYuTcrvB1FazKQXYWsdCmbS5INw9tq3P7tURZfefkp2+t4BwpnVIrjaVWKx32NDyy5p5+9oKzpw6j42ZAsyyTy6PgDcESXf3Ggjy+bIfN1A0gVR6EzNL91Cr2dgzPo6x4SHs95mIaRkmATgb/mSBsPFiWfSGqWswrox6OcBIxxq4s76IubUlDD8zgSdPPIK9j4zCE1xvTpsticgjCA8gVmcspjrpbl47mZzKC4I7uisPcA0aG6j42ARVINuWeGD395SqMO1Eaav5GtzfDWaKeyihMrG2XEY+x0YatdBkDtSF1UgDQ9NvSBOTYDro18k0ji1gnL/IBNgJYPH1aLZHEE4avEtxLhTyWF5eQi6Xk8g8GrzRlDOVWhd2ESVIiSTd1tmIUNpJTs5dWYKSNPA6MWCJ7pzriXLVJz5xWONR9scGhxQ5bI4HZW9R2eNZPd1mzDL3bDWIIk2eTQAf1Wjeihwvp16D4VUJMj/XBz+vHsq0g3BeBooBoKRw0kRjhIeHDva7W9+0hcH7/hrtUov3/UMfgfD3f6gepgl3KKhxLwj3JTlFc0F4XVFMFAiv42KmjneWcmjkVjE51IuDwx0YCQrZCIaY12iARMdS7e7cgswEJDqijIuFgHCf5Ce3QLiFi2tl3NmsINYoYe9wL/b0BNFnOipHkbRkuSm5iAZlwsifpfTabSxb7BxpJ3af7layo2QZap46m8nj6kIJq0JH92JyMInBmA9Rj42F2ds4987rOP/2N2GXUzIJP7Y3AKe2ibBhwfEkUbb8uDrnwcXpGcyt5XD4iUfx4idewJ6JPnjsIhq2BR9XPerceTycrqZ23QqWYdV9WE1XMX2phHfefgfXTp+GXVxCTzcjdfzgGsRunacRRsBPd9owhsYnMbZnDFMH9qF3bBAdiQ4Eonz9Ffj9DgKS++gVir8Y3gslTh0bRTlTkTdCRiZFuXnO3akoPYYMag7gWCWhmUvMCItofxQeg7QhR3Td1M6o6BnS81hotc6phpIAtfPenNC7GyFmEvuxspzFT//hNs6+fQYHRvfj6cM9GB3pQSk7g2++VsbZy7P40tf/R7z8ud9DomsIds2ExMILYFS8awLZqtD+9IS5ZgsN8tLZM/ju338Lr//0J4j6K6jJgm3j4MEuvPhrL2DfgVHEE0GZ7F++chdnL9yBUzfw+BOfEJro22+/CdMo4LlnHsHzzx7B0CBdZVdx++YKvvO9N3D37gYMTxJ2xUSpYOF3v/7f4lOffwVjB/Zjtu7B/HoRN1ZT6G80sG/PKMa6DIQon2D0CI+bmLKp8yH3irBGCCA4IXDpgeq0tMwN67DZdfcYuLRBEJ7BesWDY10lTI1oEM7OvlJyCHGQE2++R7PhJR1/LxzuOPqsSyKJaPnZxajBNoKoeQycXK5gemFNJuFj9tovNQivVA2JK8lmq0inN4WuGU+qbOpcvoiAL4L+vj7EIjSZqoqjP0CwrrjqdEmWDb3BNIMa6P1EYOLzdSq9XM2B0yip5dBw9ZHUz5E2VIbHbyvneomdqMPLbGgCHTrYe3g9GMgWa2KgFYt3wLbWm4VN3WKBpbSKUZrz0bG7UpEiiXnvcrfU4khvVHH9yi1USzYOHziGkaF9SKU2cObsBeQrJew7sB+24WBuYQ6zc7MImx4cPDiOp55+FP5AGpVqFoGAg0JhA8EAaYSd8NTjKBZryOdtrKxsIsOGwzp17ylx833k6aBM581ASSatqiNfl2x7TpENX5+aHlI3W2dMGp106+iI9WNlaR2L9zaQy7CIVBmxq6k47sysoVap4OiRKRw7uh9+PzPVM0h0exGO0UBOTWCsqtJpem0TDYOmljYckx4elDyZqGZ7sLlaw+s/vIqRxHF85lOfRXqthNfP/AS37twAHD8efeQRTE5MYGH+IvLFFRx/bAoHDnQiFovA7/dItCPNnxrlbsDISqPCDBZhmh1Ce7xwjuvLDTQQROeAH/HOIA4dG0TC341qqQLLLoo7Nacwkk/LiZZovtT4UOi6lK1wwoU8DG8EpVINK6s5bGQ2JXZrcLyb/RPRgGaybDwEkEj2wR9nmgZHPbZQbnk0aFwl9Es2/bTvSs12UK5asK2axDz6g6ZQWD0mM8VN0aab3PN1ZeBKXvjnilmXyS4bRpzAky3FVAAavkWjMWFoKHMmar9VBrBmWb7vgmX3T9wOhD8ITlsFL99hm3+XdfThIFxp21UkmERn8VrWLuASx0WArV/DBwI2pX9W1FqeXxq2KWDh9ZLGTiCuCm+xotih1t4RhG9Dn5Vmrx6GcM9xXbf5ubxybbR55rhTcGm+s4nbptkXVhXrNCIVlWHdergjllbjvUX5V3JBd3Iq7+vSbqWGc1+l9YIOY06bjxagb37v++KTVPMAAsJZFzIek/ukx+eH4w1KqsP1qzeweieN3Eoem2tprOeSiJp+RPwBxLwE7GpPdsImsoUc7izOo1AoyLo/3DeAcZ8XYclCp+mdaqY02YQE0eK7SnqzuiYIohdQxcLGMhbWFjH55AhOfOI4jj85iZ4kjdksGCjDIcDSIDwg+7dypVdHm5WO0nuLY3kzMs4F4Q7qRloPSBRtmfcun++QTs2foWFb8/cE8mVZmxtOBPksm84EoB7xKyEQliGKBroS/8kJLDPHdaSV0MW1pIHr7HYPg+aEcqMr8CjyB9uDXK6A1ZV18Y7oiHeioyOJbDYnviGdiSD6+/uQTCZEE04QLCIcTUd3pwfqs3nh1DOabUJfjoAw2bjncUpMujuZSS1wq5rRQFmm26L1FumZkoWSJi9yGzGzLaEuzQxyDuP/TCCcEgc61PP8abmKuM1zPSVO2iUIl8i39/9QcXC7bD58BMLf9wF+6CRcuaO30dDbfi/5fDrPm89g0XopY+HdxYwG4X04NJzEYEgtJB4aTSlIIHERLkBm7ItuJCvTI/kDLzjS0RlOIXZI8nPUhF9e1SAcJewdIQgPo1u66pyCaxAuWcU0rWJX0YOApZ3RiXn1+0n8k0bmvMBsw2hqwq8s1rCSrWNPlwLhQ3Qp9ti4d/cWzpz8KS6e/Fs41Q188pkojk75YVVSiAazqNgJFCoBXLxl4uqteeRtE0+eeBwff/F5dHaa8FSY4UhXcgpetGu1C8JZnAfLqHESnnewshDA4twClm7dQbVwB7GIHxai8PtCMr2KBBLyf58viEhnFL39Xege6ITJdUKMwSz4HNI7AZMdPGaX2w1YlnJjZXEmbqdshniVmQcXOZOGbbojSOqOdKmFEs1/ZiXAjmpZ6/ctVAnIZXMmXZaFFWngCqBLwSdg3Z3gavcSx0LdtwnLKaAersG2o0ina7h11ou3fnIK1U0LTxzoxLEjE7BKd/DtN0s4d3kOr3z13+Izv/01dHQPo24FhdakeDLSJpTaqeKC8EZd6LY3pqfx/W//Pd56/VXkMmkEjTwsq4ATJx7DF7/0cXR0RpHNr2Hm+hKuX7+Ne4s59PTvxRNPPoeJyeNSOJ47dxZv/ew7cKwsjh4awSd+7VHsPbgP67lVXLi0iNOnL+HMqQWsLhSEZnj06NM48ZmX8cKnfgOV/n7MrW7i9sYm+ut+7J0YxXiXiVDDFhDOa16i1HjN6taINKMk+oVMB22U0xw4uACZ2dVsZvlwKVXH9Nwm1sseHO0piCa8L+yTSbjgHDIZJO9abeVuAS01udeHOk1whKSgGgCisdf/r9P8zePByeUypu+tCwgfcrK/JCD8h22acDaWeI0bqNYYXeRFIc881DWZ2kY7gvD6gEIpB78viv7ePkQjjBak8RMPlyqkhFMg2jMWZQYCAXbvmXHNGDqVS8zpdKm6oahkJs8Lp80sZrwq8cAAfI6KbzIaHnHrdZ2B2Rb1mSbKnEJw8hgKwjTYWFI0vaBfTUfJluH6QDMaRbej+VpAZbPWkyjkG1iYW0N6Iwdv3YdIKCmf4cbtG/AE6jjx4gvwxz2YvXcH8wtzSATjGBoYwPDwIEyDBm8l9d0aaQG6jD2k6ZFts6lmiOkPJ7TVQgLVSlkoh73DefQPJtDwFACbU1rdrPBSj0+2TYcKAJAGEPWCijoZi3ahmK+gWHBQq/hQKdeQz1UxPVPC6npBZB1TE4M4cmgvOhNkuJRgmCU49aJQRKnJtyy/LF8RbxB1H9csC7a/oEC4xwe71I9S1ouzb80haA1jz9gU0qsVpGu3hb4eMjsQj3bI1DezMY9oxIMnnjiI4ZGwRFTxc9erFry+EOrVJIxgDpVKGg3POgLBDng8fqwuh3FvcRXZXBX+hIW+/k50DRjwlaLwGwH4gwR5Fki5VCZrauolkiFdCHvEYYWxZWkYXjY9qlhYzGJ5dRX5YgE9Q50Ix/woVfNYWVsTyvrwyDhCnZRVUHmnGGlMPuD6zOtBJkimT9yy7QZ9RqTTizBjkAwDTIfwBRgdxajJijSHVJQir03VvOVUvBLUMZfSQGmIdIpTQQJJ5isz/5mggBRWvoCs35rZ0w7K+Pt2o6D3Xc1s+8T7QbjbZNb0o+bPtAPv7QvOnUB4q2ZRxa1yQndBuDp3KjNcgXA+nyCcU0XlIK//Xhrlyq9D6OweGrqpjPEmjW+b77hbEK4TvOXItx937juchreQsCr/JFaKjZj2/rxmFFo671wYbsrkRPmLtsTs6hw3gbIrgWt9EWVmp6j8ah+SWWfzCTXNFFB/4aJ0l6Dd/nf69/oYmzZBuJJB1iTWz4DjC6Jc9SG1vonNxQKW7ixj9vYc5lb70BkKIxmNoysUFTozN88casjmc7g1f1fiuCKRMHo7kxg0PQizivUYch55neeyNBuzEQxyQBKW5h9rXk7KbcfBiteDhfV7mF2YxdjRJD7+8WN48qkpHJkkd4LGaEXJBeedZYNyRW4srAtUWjuPka3TOkReuUWjr+UCyMk6rgC4kpSJmz2ZP2z4N2wK2dTfcSIu9HcWgdwbfMK2IOANBL1Cx2bDT9zIHUabMeJMxTFK88SNTRNquMqX3u5RF+NcNmrUhFr2oxpk7crnirBq9D/h8QqKF0+xmEOsgyyvpMi+mPigjNG496mGdJPCp3mtHk9ebRv1CBrCYFRsWzJuKI1k49VlbKjhBo8RsQclShqEu/hERhVsXnBwwf2E9SW9hTp+QSBcVcyqMahGSnS1Z7pBqch6md4bATHRDGrfmN2skSp3/f0/PgLh7/9YfZBnvoc7erntrmrfpFhx8CYmg1Dx0e2qhUuZKk4vbQLZNTFmOzTcjYGwpiJL11DRPRoeWb7kJvFpDYQYpbl5z1yF2coSYzYCadVF28gVcGWljBma+qCAvSN92NMTRdLUbklCf1adMUZ90biKACdgKVM2/rUyZnM/k76ZaczmM+UzzaY3cGnBxkoOGO/yYkpAuFdA+PzMTZx++ye4eOpvUa9t4hNPR3BkyoRVTiEWXUa+3Il8KYgLN6K4ObsMT7ALH/vUE3j22SdhGBX4qg68wTBQ8wMmTc9qahIuhluAFawICM9aPpSLvbDKFoprm7DKpP96UG3EEQ13in40HkzK1EHyNaMslmgOlUOxsQK7TnMKC+F6WJnB2+yq+2GYIaFNc02RWDnp9DXgUHcotHEHPhTgYVeQHXknImCCoJz6QQJsLmjULnEk33DKqBgZ2qsLI8LNpOYEnO7qqtHRMttrOuMToPhXYDtZWME8LDuOzbSNtVuDOP2z87jyzk08sT+KZ585Aq9zF997u4izF+/ilS//d/iNz34N8Z5hwGJ3R5uISddSGZdxEi4d31oZxUwOJ996C//hz/8UMzevYnJ8BKnVaTz++EE88fgBjOwJyQRu5u51LFy1UMjXJHP4yLGP4ZHjTyMaGxQKLzffN177FlKrdwGb9OMsDhybRNdegqpB3Jiew3/+7iUszebQ3z2C9bUyHj/xMXz+y19G/NijmFlZwXwuhyFvB/btGRMfg1CjpuPVCJCVMzo74JLbLQaDLgjXTr56EyY4UQCZ1zMjTHy4tEEQvoFU2YuDvTkNwgMCwuUuowZWg3C1U+mlQhgiJhxDaUSl0yzvrVxLpanFnHgAJ5dLuLGQQgEh9NVLvyQg/AdtIJw0PgXCGw1OkAMol4G19VXk8zkEIyaCERqx0dgwhK5kNwImub+MYiEoIVVacXZo/uIh/VEm4swejUrHnQkG7Kr7QwbKFh1j6RJdlb2W4MSi6QoICk0B3owONLl+cSImcS82qjQHDPpRg4WSVZLYPL9hC8jm5izTd4O0Qb9oz0NBgl0WV9T0mbCZf4ZulMoG8ukqUqtp3L4xI9P6cDSEe4uz6BuL41Of+SQQKGEtvSh6wmijA+FADH4zCD8nRR4Lfj/zDVPynZgYUOdaIcA6JlS+SqUEjzMojQdSD33BBcTiQThkwlQTqqtfJxih3wRQsZmJ68ArazWnFIrwStBtGAEE6WDs7ZRImdWVNNLlICo1D6rlAiIhL/aMDaKvj6CyhmJxTTLR/X5GK4ZQqwVlktgbjSsQ7rVg+fM6/s8H07MH5bwP18+to7wWlkZKYdNB92geI+M96OoYRCFbwvLiCqxSFv19HTj+yD7EkqYyD+B+WKPbZgSOnYAvmkOtlELVnodp0oQrAA/GQPPwtRTXvU0MjXTDY2Zg1vqAGgv1irAqOC3musQiUTUadf40px8eU+JynHoKpplEpWJjYZEu5mvI5fOAv4ZEdwxWo4SllUUEQyFMTO5FtJMFuY0GR/J1RUFlxCPX9Lpjo+KUFT2Vus+AD3T89toWKlUblSop6HG5hjm96ox2Cv1cmFME5LJuNFDwlQWsEQCwwcIJIX/RkZmTMDK3OAUjfVWmxfQYEXDXmjA3455YrX8oj/tBeFsds8WBePvpd/tHeBgIF6DEBteWSTiN5xSNVKbbvI8JWEj9brCJrEC4S0cnW81mPAKbG1wDvHT05qTcp5rhTand1gOzWxDuyq7pm9JuuiScECmJ2o69O/GW+k2DdrLm9DmrObqBK39WE/FtQXhz01Hfv5lx7cIad3iuv5orieIfq9KsaX+4AHy7a4TXtAIvPoJwYSZRutVA1amj7DEQiPQoqVDaxr2b93Dj2k3cS+1FVySOvkQX+mKdCIaDsubaEb/Eul2/cxMzMzNy/hKRCPoCHoTEX4jXMDPYs7g3v4RCoYREogvJRI/QqwnIeSnXLBsLtQbmV2Zx4/Z19O/x4blnD+Cpx8fx6CQrgBpM5PWXVJUYDUIpBRI9vj5XDg+MPsZqKi5cRg2AubezmeyCcCUbdGfo0kxhc5NGpHoqbgY7UamyMUYLGzKaQiIN4lqktMaan8eara6i/ryeYtPMj+eS+4qbRb/dLWs53OtYI/Ja5jSd+mtG5vF9GzA8YalleZxoymlZFQRCjhh3spHBhi8bCBJ5JtGtbd0giZKlEWJRzoNl0QGfLJOANKvhrWjjVWqsWBBpTT1/zqHPgsIWMuVXUTXK7EyOLacYHJzxurYB5xcJwlUt4oJwyhuKhRLSm3lZP9m0SCa7EYkGJJljN4+PQPhujtbP/7kPB+EiOmhv/ij4KhneOh5A6GWkAcsk3MHpxSwa2RQmhvtxYLgDQ8ylJptZKly1aJJy44Jw9zJT/Ti90LPjJ5pJAmNlBsaf3shXm+7oSdvC/uEBTHQFkFRpFgIotf+6SqDUc3wvOPngBIHTbkVXVpFm+uLlzev1S8jQ7GYVgD4P3AAAIABJREFUF1fWsFwsYrKjE1P9vRiOehFrACtz87hw8kd497U/RaWwjF9/phOPHoihYWURiNAwrQOpDQeXpx1sFHKI9/bg8AtjOHTkADx+diY5OQvDsXrg86XhlUJTR1PJAqDzomXaoY+M3IhqYtDwl5qUJ+owFeVVu5q7KntXz+2x4a0l1OLipcEa9TE01amAQmkPxdL8WYnw4JScVKEGfCFGWbhd6FYuIkG7ck7h//VRligMN3ddTVJV4ayeK1McAY1uvIaivtf8zPDMinzAaGRlMeSCk05H8bNXT+Kv/+Icpnos/NevvIxQvYZvnrZx9sosvvLVf4uXf/sriHX1k6UrFHpOkDnhUb1zrXFgFEe2hEvnz+Cb3/wbXL5yDkvL8+jv70EiGcHA4ABGRkelw33t2nXMzc7j+OhhHD10CKPDPTiwdxCjIwPweivSTSbV7Pa9DVydvovZhQ28/e4VLKzew77jEzh6+KDEdVy/cAnVbBFep4HsWhXjB4/hC//6dzH83IsIJpO4vrKKCOoYF0d/E1GtswvVuciLIFDOv2R40mhEBvt1mOJuqiLKZDvU17RourweyT2+vEFjtjVsVOp4tMOPybFe9EUhiQSqVFahMEKv01eT3AMiNFL3t62N2aR7rN+Dm5pNQADg9FINNxZWUYQfI/VfDjp6ufpPcLRGjsBGZZmqJc8teloxKGrayXPVPgVw9W07Te5MdXL1NKhF9WwZ2WjzPb0qkfbJ4nhXj3bq147AojVZYsEkWa4VL1LrGczeXcLs3WWh33d0hHH4yASmpvYgFKH+mPcAdcE7TDl2AEuMfWFhxag/TocqZdL2/fD7CSId+AOcEHHqW0EoRHCXQ0CytXfxEMYOr2udtag1qqYvDNvyYnW5jlKRzsUhFHKOgPJ9B0LYt38PSqUCyqU1iUbjpIXRSGxUbKbymJ1ZFxf7kD+GI1MjGOzvRSQckwz1fI5NGD86OxKIRuLwSBGnphUCLHgvicTAL267lNmw0Ozp6UMsHkapnBOgHYzQzZfHtoSAl02aB0HgTmZHLKYtRhrpAthyathIb2A9tY7V1VWMjI4gFA5hfWNNGBLUW0Y6CeTVHilTMBbh0oRVdFU3c1xMneSX1kk2adgt8yU+pzVVUs071dzb/hrZ6Xvs4ky3nirn/IM82oFlO3i7D/3J+qiNwGRf4bFQ+14L7Lo50GrfaiZMuMWS7J/qfLoRVm5+uAvCA3413aJtbdjskuaKXfUhk85jbS2F4YERdHbEhBobDrMNp+oZ96Eahuo9VOPCBSat68hw65v7Dteu44YedrglzlFfA3pKq64HfYw1w67Z+W3WMx/kHMq3bX5XX5DmrpwMKhkEGX61ahWOUYTXz0qP8XBKEsBmqFzbcGCLU3oADSQxN5/GpcvX4SkPY3RoGCNDw4iHOuDz8pgH4A1EkE+v4eTp15Ct3sHgSDeiXbaYIPK1CqUqMpkKUut5XLmUxupKDpPjx/HYwafQ09OFcNBA0KSxl42ZhTVcv/k2VtZm0DdcwIGDIxgc6sDk+IAmCygGkNqvBSprGzZ99DRL1PXmaQfnci+LbEBF7gkQF5f0raZ56o1a1797b7Y3Yx5+fbj71Qc9fx/93MOOQN1x5Sisz1XEG0tvsiy4J6XTOfEaiESi6O7uRWcigFDUNXPb+so7mqDtusHJ9U8Kbn3vueuf2iP4eXgd+TmUIB/QsuEPknmlmqsSkyfXpDJ2VA+XcaP+zPWP/kcOimKMjEYv+hOvoH/oGOCMu/QY3ZBSkcoeekv9EjzeA4RLW7bFSNczZKFPSj4fi9Z2EG4LCK9nU8odfbgTA0HakgA+N/+Yh1+DcEIErRTRr6w0PHywg8dOMTuC7pa/ma/gvI4o67It7Bvqx2R3EEm/dmyXKC21YIn+rwnCizIxJLjh67macDG/4rNpYkNqL7y4u1HFpdV1LBWKmOzsaIFwAMuzc7h0+ic4/9ZfizHbJ59O4Ni+OGDlUPflUanEsb5h4+rNGtLFHDr6uvHIiVEcOLwfDbMKxw7BMEKwq50wfZwGML5oOxAuymBNSXFBODGzFreLiZqiuzbds92NTwpyfnE+t1s7OnIqTTBMSo+KhaDWmdEOooMh3U1+z5uh0HZZuxs6I+NcbSIXcN0WkYVfH0M3XKPZbOENp6e6TRCu6O+W6cDXyAkI9zaycvOxI1ksJvD6j0/iP/zZKUwka/jSF34TwXoVf/NOBeeuzuIrX/vv8VufIwgfAId+1D5KrJewG1qsBn797Po6fvj97+E//vU3UCqmkc+nUauWEQwz/imCuteDzVwO2VxOpBQHeicwOTaGwf5OPPfUETz15HEEqLWRPFID7168jXOXprGWLuP81buYmb8Nf4cH8UhErqd6uQpvleZ0NnxWCInBURx76jk886WvYHByChfm5xE3vBgdHsBYTwgxTdkLk6rFzqvcH4r5IfRYcUqvwyeJpfx71QBzr2mhlnlp4OKC8FWkKnUcjxOE96E3RpdXJRNQm7rWuG0B4fx+6jIjrV2XUqrY421BQGiQKEcQXm2C8OH6+i/FJHwnEN7u1Cz6Yzc+h1MA8cBQv9yC2p08bLcf+LaA8BZ4eRgI34nWt+N+0+7+3GygtdFuty7iqjnG79AISj4qgef6ehalYgmRSATDI73o7umCz6TuvCQTeOrqtnvs1Hxgf4dATq3w6v9cz3lNUaNO3TMPDUF4MGSiWCwKzX93D65/BJa6SFBcDrmPONnfTHmwuprG+loF2QwdjC0cf7wHBw9OKS06vTzC1DxXxf2ck0fmWm+ul0W3T9ZRbyyIZGeHUP+sqi2ZsizQ6WrPKaUC4XqCIvlPANVGtu3BRiqN2ZkV1OsejI3tkWaDbZPJ4EG8k9Mb3tO04Fe00/sfO4JwSYFgXBmn/mzVMYu3KP4XxXJRzIzoQlwoFkTD7Q/4YQTUOs1iXeUNKxCuwyfbgLgC4eq619FZPIOyKKhVlpTWrSBcF1U79I7++UH4/UDbVdm1/33rw5tGh9LgSjNCmVu1N5vlfEtB+v5AuFQjTTdntXaYTGMR49AggkZCAHkxZ2N5OYVcNi9Z1N1dXSIVYG6xC8K3OILL9UaviHYQ3tZsk/rmwceHD8L1sdsWhLv1gv4c7nHb3Y1+X02i1jZOOh2bkgpG8pnCynQYF+ah54yKJpU4TkGrrHcocaQfrKlAuCchIPzipeswqmMYGSQIH0JHuBOGh+kCAXhDURSzGzh97nUU7FmMjPUh3lsXGjAp0ulsAdlsDZlMGTeu55HZqODwgefw6MEnJVYxSFdxn4W6Y2FxI4Pbd88gtTmPnoEcxvf0oKs7iCAZRUJA4GLWqt8qBNLuYWvu40pSJjRzPSFX8NsF4Yx4aoFwF/yol3GbwR+B8A98+f2cf5CNYJGsCqNM4SzHaUhzLp8voFKmtp/0/RDi8QSiMUOMTrd7/CJAOGUKZDqxyegn05ZIg39mI0xkr2Tp6qvvIxC+7Xl6DxDenhMuy4SOS1IXh4ooUw7LzNqjSzNBuJNjTrgG4SFlzGY2QTgLAU7klF5bq8Q1pa1l/0k9IHWGpKK71l6b+VZOeMKuYv/QACa7whqEq6glUqzVw6coc7LfUvtHoMnXogaEU3AWotS+SlUByyDt1ou5jQourmxiqVjCZEdUgXChozewOHcXl06/hgun/g6V4ho+9mgnDk/EUK/lEe3yoFwOYz1VxdVbeWRLWSQHuvDIc/3Yf2gKdV9BNDdeLzveUYniES1YOwhnN0jMK3jE1JSnteETb7td51YXXK/eeoF1qXeq29moKS24UOH42lp7JqYeNGCRbEr9M/J7NQVtFVhuccuGi8tHkFlp82JqkJouW0UbzV/rtBUIl2pcFX7siHFS5KUpkALhHmQBmrs06OLci9d+9Db+8k9ex1hnDV/83Gfht8v4m1M5XLg+h6/+3v+Az35eTcKpbRepmPhU8Mypz1S36STrYGnuDv7um3+Db/zVXyEWNBAOmthIrWF4fAQV28KNmRnkbBvDoyPo7h9AF6Iw6UxazeGFp4/hC5/7LXSEmC/aQLFUwt//42s4feEqgh29SFc8WFq5h7KVxsryMjpiMewfH0W9UMba0gpiRhw26VCROL74R/8znjhxAhfn5hEz/Rjq78NobwydpsqWDQjt3C1UeM4VCCdTRN0lBOFaxkF+h7ANeIosOHRi9Ri4IpPwlTYQ3i8gXIxp+FwyBnTx48agSRnjFmkyIdMOvfL36vRyckCvBC7xZ5bKGoQHMFRP/cqAcJkI6qmTFHFiLNUyaXqvSTjjivSYoy3noR2ttBXQ3HS12c7u9vr7aZn3A3C9dusXJTDjd/GbMT2xBcollRdMamEkwngXNi0JwPU8Zku2cuvT7QTC6crNJIdikRmvAUTCdMglNbkqYJGmP9RXEoRzKs7PxAnz7h4u4NAxe3If+QQA27aBUjGA27fncPP6IjY2lYP8U08P4sDBKcmAbdRphEYwVBOdMg0sOcGmiRvp/PFIEp5KEaGAX0A4QZNo6ynfEIo/ZQhbm6VyqRBTNwysraZw7coMKpWapCaonFxVwCe7A+hMxIV+71B2uA2A3RG8kkJuMLNXUb+V8QNNexSwluJLN/loTlRjHq+HmkgJKVJNOSnwlReICitSr6WmFcqsTeTB2nGr3XhLHIq3ZD+7YPa9Kd27O7/bPHvXk/AHJ93NV91yTbfuIdNI6mPESWJVu4krvxP1eP8gXDXsNAXb1X7L5IeaeFOkKqYnhkKuhNRaDivLKdEX9/f0IZlIIhQMIhQKws+IJ9dAs3ky1H3ejDhr01HzUxo7OLl9uCC87Z7dFoS7x18fu+Y07YNeCa31UhpQAlzZ5KBkh838OmxPRRmR2Yaq/6QZWFUsJt43rIkEhHcqEH7xOkxrUibhw4NDMglvgnDqlHMbOHfpTVQai9gzNYTOfuZa06Swgo3NHApFG4Wigzs3i9hMlbF/4ikc3f8EEp2d8JOG7eW0voa1chELi5eRy68g0ZOWJIRIlB46NWkC8qYTrppmXlTbQbjW1asoei0j4DrAWk4fSmXWRqp5y6jNvdfVUz4C4R/0qvtF/RyvZ1Wvq+auTMJtD9LprGjCuUcqs9GAJKuY/jrMIGvIBx8/bxDO64zGoGS68R6kpp+XbrVag9dXFikBzWDprM/PoiQQzat1yx7y0SRcnT+mO3EVIJrazKUpTaUxW/skXP/BqxY7FbNDcOcRnQLzik/TmE3o6AM4IMZsPu2O3pqYcjWUPGe5zEgcZzEjaNhdTiSH3COacAVF+MzNXFEm4bfTJZCOvk9AeASdATYHFJh0TfxU/rXOnwRzGBXAqXsUCFeGYfoz0YxCQLiB2Y0KLi1nsJyvYDIRxORANwZpzOZ1MDt7C6dPvY7Tb30f2fQKnjjUh0OTPfDUq4gm/ChXTKxzUn93HaVqDn1DCTz34hAOHJoEfBl4bN5EXjg1dofois6ir5UDrRLVeRLaQHib/sXTSLYuXIJf0UJrE7RWZaF/R9FfSbQsDYTg2H7UbR8cmwY77FCRkk6DDYLxIoCKmsaU+3WkC3cvUtjVeyg3dDfPis0A/t6Hhpc6Ji0jaEaRqY1E0dF1Z7e9C+YlOCftnU2QojgP053Stofw0x+/hb/40x9irKOOL3z2t2DaJXzz1Dou3ZjH7339j/DbX/gawsk+0NvH6+OCRSMYMgqo7yG13otqpYQrl0/h1X/8R/z93/4tApaDscFBBHwmPvWbL2NpYxP/9PrrqMRjeOq5Z5EcGkKXP4qVhUVcPX0Sh8eH8PWvfBn9HSEgEEQ+k8G//5O/xNtnL+LIk88hOTKJtdVlpFYXMHN7Wjbbz/3GSwxQx5ULF7B5bxXraToW5/Gv/vjf4eVXXsFSMQ/TF0FPsgsD3VF0+vV90dAVuFz/LDA0N0RAMUE0F1hFR+d1oa5bNTmnqRpp5Jc3apieW0aq3MBxoaMPoi/GzFOV0d4sHMlgkQmo1oqLA7vL7tPvIW6+6rZvEJwYpkShnV4s4ubCKkrwo7+R/pUB4aoppppeLh1dDlkTnOjMzh0oXg/IGfXZ2KkQFtD/c97xHYfeGSwOw8px3aH7qttcYKVKDS8tF9jRVtKSnRhsO4FwTyMiUWzr6ylh3JC+HQwGpWueyaRFy9bb1y2xicwLl8SNneyfdzge6ki5AFz/Xpxy+Xpc72K4fesurl6dRSZdlunB/oOd2DMxgmSyE16PMivjsbBrlujdCb4bjh+mz49wIA6rUJTmXDAQ0k1TLwK+oDIZEnKQmmJTs6vWbjVtNsNx2KUqrl+7g9XVlETQkVEQoN7a10CyO4zBoX7RSsJ2gcXWL7ozCFdLhZicOYoKSC03Df/43qSgy5Tc5xGgLnFwsl+4GmDVUHUYKymaUeWe3DRxkkaQikFqPVpUQsoTHpyEc01Sjbyf72O3QP8hIHynDyoRRvw5Xhv8rrpJ6oL2JpDU1FzZI12piY7paGtUN4G41oSrxdWRiLlQkCA8jPRmBitLm+JOzWvPL2yLIKLRqEg4YuEIIkGaDKqmj0oWcGO+tte5i8nmNo9fDAh337jd6I3f+0HGx+6ulxYI5/cQ/bdulKo/i9mBmgvrrZIsAtO01JCmXqECD17Dj7qA8A2ho/trhzE6NIThwUHEgnEYHpOBZSJ7y+U2cOHq26h5lzC5bwTJQQ86Yz7UqiWkMzlUqvQK8eD2dBHLixmMDh7Dkb1PoiMeV9w2Tw2WXcOqVcTy6nWUiuvo6N1EImnCDFQRDrkxL6yXFEuF111NQPXWoyMgXP/nypYU6JaLSjXWNJvUJbO7zKePQPjurrR/jmdzj1AgXAn/aZxJEip9UGjwRx8amgayoc01gPuH1/h509Hb19DWYJB7x8ZGGtWKSgkgG4V/x/0nFGaaBs3jwgiG6CHDOukjEL7dNfXwSThB+ANrJselCvA8DISTjn5guKsJwr2ycbs6IYIBNTt9EITrYqoNhCtPVwXCL6wXcEtAuC2T8ImuMDoDLBwVCBeKjibOKSMT/toJhGsah0NzslALhC9lsZyvYjLpbwPhFubv3cXpUz/D97/zDVy6cBoDCS9Ge4NoODWU7QIMI8rZJgplL2IdIew7OIaXPjOFQ4cn4fPn4HVoMGSIBhvehDhfPwjCFdhqTsLbQTgSLS2FTKBdEO5utkqb6IJlUuRB3USDRkOkilBrobMOBUQwm5eGSlnUOSmp00l+VJt48XgShKuJuQLhmn4nOjD+/n4QrlJDlfPbTiCcOyDBYUEMggSEM5qpTufdPvz0x2/jL/7sVYx1OnoSXsH/e2odl2/O4/f/4I/xW6/8LkLxLjik7YjLowvCPTKZatgeFPIZ/OTV7+L0z36Gd0+ehLOZw9ToGPZNTOLoY49jcXMT3//pT9H/6DG89OlPo2J4EWn4sLK4gLd+9AOMJeP4/a99FcPJGBoeL1KpFP6PP/lLXJ+Zw8u/868wfuQxLMzPIZdaxfVrF7GytIjf+ezL6DBNnHrzTazPLuLe0iqyxTKef+VL+OJXvoLY8CAcx0QsGkVPPIiYqRgi3jp1/i49cicQrrWvlFJsC8KrAsI3yg2tCR+6D4TzjlCyBwHh2iEdDwXhKmJuKwhf0SA88ysFwt37qR2Eu4vpe07Ct2AGdzFVG1Lr0aq0lEnwbgvV+5//cBjP6atMRes+iUWq8/+OSkDg1cHpNKe2/iAn/ywCWBhoTtl9u8jDQHg2U8Ly0gqKReq+IzLZ43usra4iGg9iz54xcQKntyeBhmWzIfX+H82QxbYJHPcJTqxZZBueBFKpNBYX0igVHQGpHZ0Wkl0d6Oyk0VhFGeWJPpdpBcqpulFX8VCknVMBZJBWpw20JFaKelFS0aUppu5NtdfwzmLpW4cZiMDrDyK7msbi4gqqFbIPINR7mq5FYz6Mjg6LEzFdkJWZ1NbHzppwbc5kKBdxAnEyNEhBrzk0beO51Zpv3Syvy37RAuECszUIl8xhNrD5XL2+qAkbJxzK1kmt/+oh7u3uVK35t0oHvz3oUwDhw3n8vEB46x4q5pX/A48p45HYtKb5orAEWMPsAoQrQPQgHZ3NOcPL7OQwfJ4gctmCmCSy4UrWSDqVRd1x0JXsEjp6RzSGkF/VC64URoHwVnKCHN82T4h/OSB826XuA14OW0E4XejZIOT0zc2qbhiKwUanecPjQZATuZBmStpFBcJ9jHvswNz8Ji5euoaQ/YhQ0YcHBwSEU0RpUNZSs5ErbOLClbdhGUuY2j+K5CAQj3DNKKNQpKdLSJItrl7OYP7uGkYGj+Lo3qfQ2dEpRneGx4btWJgvbGBl9TqK5XV09qbR3RNEIMT8abdRUYenaaRmwdIgvP3OUfWtoqm7We1yjbn3aXMuLm225n2n1pKPJuEf8KL7hf2YcoFX60VrEq4c5bmOSGqCodMUJDWD5nH/HCCce08Dm5sZYUGznBG5WV25uEdjpjS9KW8LBJk2w/QX9TnVtfiRJrxZQ/Jm1tvPg5Nwh+7o22gLdwDhV9IWziym0chtYGJIgfChEAsbLi7cuHXhqWMRVLHJPmX7JPzhIPziel4m4QnLwj4xZovqSTg/aq2t0aqyZuUvCDC3nYTvBMLzWMnXMJE0MTWYkIiykKcibrPnzp7GN77x5/jJq68iZHgw0E1gBJgR6oxUtFGl1EAiEcGhQ3vwyhcfx9EjexEKFGE2KjDo2EiMagaEHi8XpOvo3iTnu5pwnia3kcAbLqw77ryAOcXUJhsC1LXRGgGtAOQActUUKlZJHCeLBcYbVFGpKC0haaekRTLjluZEYVJQfSYCNqcAjMjhzc3mBamHLZdM4VrSdV2/X8Ob1ZNwl47Oz8xCRU3PGQ/iTm5V5i1d3IsKfJMOTSduMZkLIJ3pxk9fPYm//PPXsKfLwe984XOiCf//TqZw+cY8/vDf/Du8/IWvIhjplOPsxqrRDVmGwwThVgO57Cb+9lt/ird+8GOkVlYQzNUw1jeARw4dwfDEPsyur+PbP/ohJl88gWdOnMCFmTuin65bFqbPn8Xe/h784e/9LkY64jK5Y37y//2Nb+Lm/AJe+twrCPUO4N7dWTyx7xDOnT+J7/3Dd/DF3/40Do6N4vzpd7FyawZzC0uSSzp47Ci+9LWv4vgLLyBX4UQtgI6wH2Fqi6WiVcDDoycbTQmCUNDZALl/Eu4eTwd1Shs8PlzeqGB6bgkbFeBR0YQThHtgOKT7u/xyRWlXIFydK+XA7i4Amt0g1477HnYbCM83J+F9jV+OiLKdNOG8P1oASBd9903C3QXUnTrsSMsWzKDX0KbbaXsEU0vyodbH7ajk71EDyOu2P9ojgR4EQNR3cwLMDjsBq0z5PX5NGWsIGCbwIFWb1ONqtYJAoD2rt/VeOxrSeRMolxwsLi5jdWVNrr2hoREB23fvzkg04L59e2UyRb1xOBxCtUYH2/f/UDaD7sRSszekiUDAZMBndsi0ulImpY9ghUtvVkA3Kb51hw7kNsLhoNDRSQFk8U0qvcukChthGPx7Of+GimNDUMVHSWOifRIuFYZM4WoVG8FwRFzWM+mM6PnIBAgG/cjm0jD9wMDIsPhU0MxxO8C9EwiXCKJGHf5QSCZnjICzRbdvwHJoGmUq7X1NrS18X8tiZJtuvmgCutI92wK8+Z+is2o6uvyN2h9l0tY2YSO19gEQLpNjdw2572rcrdHg+78E3sczeS9ww90OvLf/XQuEr6/oJlTAB3+ANEtTPBFoKKiaZ23MBb7uQybh7lrSbszGD+1nHcAIQsOE6Q2K10BmswDTF5BM9bmZe6hWqhgeGkZXsgfRUFhFw2l6u8oWV/WDuk7af6nDslMS0Yc6CZd96mGP+6fxH4CZsOXl2/XvqvB37LpEMpLxIYaTDlCz6Rzshd9nIBIKIRr1wMf1rFESEO5hreaJ60n4NMLO4xgZGpQYxlgwKs04Q3+3bH4T5y+/CctYwOS+YZmExwLMyy6j6jgIBOOyvpw/u4ab1+9hqPcQju1/DomOJPxeatWZQGDh5uYcFleuIV9YRddgFv0DMURjikKu7jPX0FYS2DVLpaULVyu5tr7V16G6N1uRcO3nVvk4aDLrRyD8fawV//xPoRHqgyCc5sBqf+Y0XPXvNVB3GTvbfPQPj47uXkdb10tea0wuYQOMgJwpDvx8bDgHgkq3zkk4pW1kZFGK5vrofATCWyfsPSLKXE241oI3f05RNFkMuCe6ZjsgCH/3XgpOeh0H9ozi8EgCPSZn3dRgb6WjtyCbBuGaCa/eQscoCT/e0F7cHuRKNZxbyeLmRh7djoMDI0OY6gkh6tOdFS+p1+oCVdmT7oLNYkRpwpkdrozZSP0hLVMBdcvjh9PwYi5dw5nZDSznqphK+HBgtAcDBOGNssTsnD57Bt/6T3+HH//oR3BqJRyYHMHE+CiC3SsIBKJCzVhZSqOYzyIUNPClL7yIF088h85IA94aKdjUuhtAkFMDFkFq81QNCQXIaZSmDIa2bqxeHyfSvAk15UgbshjeGOwa/56OnjHQ1L5UtLGWKmAjlcHC4gxm52+JQ3g2tyraz0AwiK7EIPr7uPFMYc/4PvT39yLZpYC34eOmxeNjg/RVmQJKk4A6dk7TSVv2o97I6QxqRaVyc7tVb0ELCyVSiysHP7clsUYebw31Cqno7PzFYVkm7sz58NYb5/DDH5zDodEe/NqJ52Fl1vGtkxksrhXx+3/wP+HTL/9XCIY64PGpqZPovEjZ1pQsShBm70zjz/6f/x1XT51GgFqxVAEDnV04fuQY9h08huuzc/jHn72OwOQeDIyP4eSlSyjmMgiHghhIxPHMI0fxsWeeQX8sKhEjpNn8zbe/i3cvXEJiYAR3V1dRyhTw8nOfwPrmIk6dehuffukFHN03ietXLuPe9A0sLa8J4E3u24df/83fxImXP4NGuBv5Qh6xcAiRgAlI5zxdAAAgAElEQVS/j9FIus8tjWr3GnAZDWx+UJPLa8VtWGmA7NiwvSYseHEpVcG1mXtYLdl4PBHE1PgIBjtN+Otq+qbMq3j9M5XAbevwL9u0REJ/d6lG+jMxesrLe8aLd5dKmJ5fRqHhw6CHTtYmQkE/YkE//Iw18tbFYVomw9KtV5FrlJ3Qf8ErkzlVLOjUU3Wn0zyOGwt/lapSbI4O9yGkzWp2sy3K9cc0ANcFWmQW/ENEeklkO3tDRdSsaSwvn8N7GbOp926BcHbbWrpQvVK9B8DgNI2UQmFp1Fs+D5VyuQnK6M5tWdQsajD2EMqmW3S7ZnAs8q2qcr42fF55HU6ECDL5eirLVbuU6mxUiTMUanKrOeBOuhW10ZH7yssJDacuwkXffhK+0/mxa3QmDqBadaSJxSKZEz6CbVIzCYSZAcsoM35uymMsu90U8r3PPNN0m9PwtlmrguVcn9joVOydurhY83LgRJjfjRRymtxQm+vaOnKv4vFS9Dl6igQapKEzGoxxW4zi8cEHv4rgosa3LpZZsre496/4wTqM8lGvxcKEazLXfa6jnAiwCUJaoVDw7+ecvvdXV+uvofJ5VQyR2lEtRn6J4Zum/nEdJvvKUbFEYrqmWUoKeKs9RTKHde6w8u5wJB9dnisTcj0ll61Z+XzIcWZ0lf49DHed2voFXI3qdl9rp0KRe5SbQ8yfYxHHX2yC7O6hQbiuC9rjjXguqfEXnpAucNl0XZjLIpvNilwg2cVrlA0cgiJbpyNojTcdhzQIVwalqvZQ73E/6Ff1iNtY8fvcaC8VXcb+W91uSLOLLMNsOg+71kAsGkcHpRzs2tjaUFGuK97T3IuVkZNy128H5G0M+fsO2IcJwj3aS+T+c8KCnAZNiqnmlWteOZgrhtUHf7TqIq5zbDDR1I5rzObmphxfu+HloYJjqSqqO5lAT09UvCcMfx1V25Y4SK8vicXlHM6evYRA7SgO7NuHoYF+hMyAMl1seFEs5FGtFXBp+hTqgSWMTQygo89BnMmhjRpqDptfYTiOF9eupDF7Zw3d8b2YGnkCnbEEIv4IDDJtahWcu3cZK+vTaHiK6B7MoSNpIhzjfaTWJPVwG4surVzdZ24tyHVNzp9MS32o0vOhVpNjzMGKeMa0uVKzceQOXbabhDep6++7UfYv0x3d/R7tMjEetQ/zWv/g1+wufpIDsOZDFW/cp8V8kbVVXcnfZMdSE5ZdvPiH+VT1vlyruNeJNwP3Aw6z6nX4A4yj4zpFPCP/In/faixvnYR7iM9o0OxlY5xeVj3o7fg8+oeOAs6eX1139HqtlRNOR3P34WFhbnMDpw5AFd7Fag038nWcXdyEvbmKfWMjODSaRDdrN8dGsBlVQSdmjwAU0W8zk1oKCJUp7cJOiZ7iJknTNG5ehhfpfAmXU0Xc3iw2NeETSaUJZ1HTaFQhaVeiB6cfFemCvFwrqFPDR0DPzE1pCjjwcuJjKt15BQHU6h7MbZRxfa2EjWoDEzEP9g13oTcMBOsl6bSeOXcW3/6H7+LVV3+MWjmPQ/v24NCB/RjYn0Ek0in0pcW5dayuLMGqlnH88Bhe+sQJjPXHEBCzEAsGP2vIj4ZspCzMaCqiQJKI8qltbm7irePuNUu6C6boxdx4xd3c6ES9Wodj+WDXgjJ9ujF9F9PXF2T6TYMlr1GFz9+AGVB6QVJMDU8HbMsDpxaC3xeXCJ2jx0MYnxjG0PAAPGYVdZtumyzUCAh1970Jwmmcx8JZRwSJpa46l4x+4hSNM30d4a0Kfx4DYxWGSUv6ijIV8iXRqBk4/W4ab75xDrdvrmDf8CAeO3YEVnYN33org0wRAsJ/7aXPwvSH3fmXvI/f52jjOK5TJm5dvYj/69//r7h9/iI6IlEYGwX0RhM4sv8g9kzuR6ZWw6lLl3GnWkamVMSVuzOiSz1y6CCeOHoYvfEoKsUC7HweA/2DePaZZzG7vIbX3jqJW3OLeOv8eZSzBTyx9xh6+xNCp/3krz2LnlgY506/i9T8PaxtpGHXG+icmsTHX/p1fOK3P4tw/x5kMhl0RCMIB0h5ldm0aqqwkyhgWTVk5Px7lCa83g7C5fgq4MApOC3prueUMdt62cGhsAdTY0Poj1HRRpCiGlpOQ4FBpgPwPcV5vQ2EOxqEs+nFzF/5OQ+N2UxYWhN+4x4jykwM4FeDjq7Wu3YQ7poTvv/NTLG41ebJ2CxFm1RSDXaJGT/Ee4LgWcCxMEx2fn23kyzUYbmPHayvFgTIMtOer8N1ihPXeAfN0OhKrop/BdwJJBQIbzVd1JWoChb1Sw3X1PP4szIx38XDsYJgVBg312w2JyDcbwbkMxLsEYz6CL4Jwvn5ROO8Ozr6TiBcjrd8X7expNZ+OZtt+jnVklLflxo8/kdwzc/MP/OXvx4SkEQaOgG1AuGKti7gnCBcOT5pkzZdFrXHPOpmR5MSumV60R7b8n4PsDL7ch/qrdT3sCTPWUVBNv9W4g7VFFeZrilQ7YJwoaPrxAtFuVaMpbrBvUI/X643AlbViFLXkpqku5rUBv1htnnsBMJbU9wHf4ggXF27atrbNKF7v4eo+byWc746IC6zjI0YTlFpuKZYDpVKRa7T61cWZX/ct39KQLirDVf+I25EoTIbei8Q3ppSb6WKm9KwUK9FYZJaadiMCshnsipqkkt9eCgUhZ8NINYyzWQGVTvIT0kzoGUA575usy9w3zH7MIHJTiCcDasaDZq8pPIbAhQlGpFT4Q8VhIcEBKTWU00Q3qBjK01Lq45Q+rsTCXR3R2SPJwi3Gx4F0hsx3J1L4eyZS0iYT+LQ/v3o7+tDyFT57KwdM+lNlKt53Jg5B29kFSPjfYj21ASEc7BUpRTEGxRPjRvXc5i/m0IyPoWJgccEhEepLzcN2NUKTs+dx2pqGh6jjO6hPGIdBkIxl9WoT1KzTtaGtvqv3SENQbjbbKFevVgqolqrwce1NcDGp9t45e8IwFXziiZZ24HwnZhMO99m/7JBuHvtu2Dvw7zWd730fJAf2ALC3Rdoa+g9wOj5AMy5D/K5HvgZVQ9IXaETZFrGnpCGUPPRNMBsL2weBOESVWwQb9A0tQc98c9jYPhXHYS3XcH3KxgdKezZQVZFR8VqYDrbwNmFDdiZNUyNDGL/UAd6fGoSFqE4xs0JV3PoJrVGTmbbrIWXnFvukjpER2f+e6Zs4/IaQXgBnbUapgb7sacriISPhRzroFauomxOBOLy4sxaFuihLcT0NNCpwEcdg0AdL2oND+bTFq6u5bFetjAeAfYOdKMvZCBSV5qjK1eu4Lvf/x5++KMfopBfw/hYHyanxjF45DYSiaR0e9PrGayvrqNUKCHq8+HE88/hsUN70ZsMwcuixcrD8kTQEAooizuvOHsyP0OKGymE3KLXvQHraHhXhSqpXNUZjUVDM0574rArNYkxmJ9bxuXLVzA9PQ2rsohoxIO+IRODwzH09EUQT7AAphuxjXI+hLWVLO7NlrG6XEa5bKF7eADHjh3B4cOHkUzSTCkAX8BErUKajCrr2osnZWykO45NEM6RIzv0atpE0RaBJicmnPo53lWYdAUmPYX+304c2VwdP3ptBadOXUQ40od+auACBjIrs3hnlptVr2jCX/j4J6VQYcQqu9n1hoWwX03gqf8yGiauXzqH//N/+18wc+kq+ru7YebL6PAHsWd4BPv3H0Sitxerm2lcmJvD1Rs3kCoWEYj78OKLH8czTz2JzY01vPnGG7h18yYmxsfxla98BT3dQ3jzjbfw1lsnceXytFz8SX8cI3uGMLV3EkeP70cln8HZM+9iaXYe+SIzgD0IDA3jY5/8JD79xS/C6BtFLp8XI7dwUDndixsm+QU8Vm0LHc+6mhmzVHYnqC0iZN2pNafU17IObi2ksFH14ECgjonRAfSLOzobPtTF8R4ifZ/3QEvg4GveDXwvsi/UNu2y2GqWhbrpQ9XjwdnlCm7pnPBfFXd0dTr+y0A4vI6AN05jy6U6stk88rkyYrEYQmE6H9OkUUs3vHQI3z6uqrkds7MsoLgFwm/fXJJNj69JEJXLZQREjYwMwTR9wmpx710pugRYb78TN82N3JpQP3G3xYwHBOHKzKxUKotxZyAQkqYt11ExU3TjBXXG7W5rA4PNIk5h275Le6/A3fK3EAuYUaQf7bNKNVNW/B630cF7xyQIl0m4mnzLek3TJj0dd/XcnEryZ2UGKvrw9ndpFSytSam767Fl6UZ+vd8jQLjWKnJoOKVAt2ItCM2cQLnp5q34S3w4Erelc8GZmVy3FE2doNvVPPPfKVcwajquTDuvawDvgnCXNeEW8o40WR98POza2YlyT+DAa1o5YKvqQ6jGzJ7b1cNNDNHnpA2E0w+BAJx7NqdN2UwOGxubuHl9VWRaY+PDItni8QqG+DwlaSDmVQ1w9ZoyABADN31O2ybhO4Fw+g2o6181YmVPlYasel2vxGv5RDfOa4u0ZpMDhC10dHci7wIz1WBoTgOt7dkru72XH3a4t3pFuGulutZ4z/tMJi0ExfhQzALF6NE1sdvViWy7axXwkImbPyCa8FyW7IWcYrBQPmD6YFVpuGgjHokhHlPNP/aJDLINPD7k8wauTS/g4oVrGO1+Hgf27UVvdxcCbLSR1VUHNjbXkM2nsLg2DX/HhuSER7oqCLPsgi3JAx5vAJaA8CzmZlJIxqYwNfw0EvEuRAMJ+AwDVqWCM3Onsbx+DQ1vCV0DOcQTPoTj7OO0run/n703jY0sza7Ezou3xL4wgvuSZDIzmXtWZVV1da3dqp5SaxlpukdttSG1DWg0skcDyBA0g7F/DAYGbMPG/DHgMWCPDcPwDwmeTcuMZrrlHnVV9VJbZlZWJnNl7tyXIGPf3m7c+70v4pFJZpHVVd1a8iWIDJLBiBfvfcs99557DrfY8bx1mT0mkujCXpQjBWqLUSlOVNBotVGr1ZgJYMTiiMVjiKqUoBfJK57TgeOBYJAEO3zIFeApCP80Y/Bz/JuuwON+3+OnmxRhjauARSHGmuRthBhLT0H4E2/mE+nobSm/uIPqx5Q66idkGpfYSNqmj5sVDx+vlKE0yjh2aBQzIwkMGcLbWAtZXBEgEOroPSVgBuGSmctKuaz/BnIqZwqtAlRaLmY32rhfbiDvWDg+TuroOnKivUpUhrgSLjZJqXdBVDJ6T6rm01YpyWIR2+KNnj4HAQ16r4WSg9n1Lay32jicUHFidBhjSR1ZxYVre7h35wH+w3f/Pb773e9gdeUOMhkVg4N5nHlVR76QRyIZR7PRwFZxE41qHY2tEs6dOYUvvfQ8ThwZRMxQAacEX83QbiDcu/gWBTZSzAAQFfHtVBMKcEpQI+Q1HoXiZ4Swkku2P0CzWcfc3E1cuPguVleXWX343CkTw4OasMPJG4jFaccnqxph6eFaSTTrFjY3TGysNbFVbuHuYprFH4YGh3Dy5DOYmTmBfP8A7I5QVKZrqZAQBFcFqFIrqJu8mFOQRv9TtY0ongzCiW7psm2YoD068NUONL6eFhTfQKMdw9p6C7//r2bx0eXbODx1FjHfRWVrA9X1BaxhANMzZ/Ebf+d38dJLr3B/DCVngqsGg2i81BrB9GYF1z+6iP/9n/zXeHDrJqYmJhCjTLHjIp9O40svv4rB4REeXFvNFhaWl9lvO5aP4cixI5g4fAjlRhVXr81i7v4dDA8O480338RI3wju3ryN+7fuoLJeRZR6dCyFtQCGR4eRyMew+OgBLl26gPWVdQbOzLzI5fHSl7+Mr//6t+ANjaDeaKKQzyOZIEq/aOngsc5BWM8eTIQxIrhzu5XwHghXfZcr1ERkI4uyO4sb2LKAF/rimBrPYyAOaGTzRxVHKLC4V1V00UpnY52rZuI9XW6BCEC4yKtw1cJWFOETvmrh9sIGV8In/Y2/pnT0g1fCvYgrFLd9Fa2Gz2qi5VIdfX19iEYpQFVIgF9QXiM29x4Launux26V8Af3itA1FdlclmmqBMIt28TY2DB0EgCkChBRlAOq+bae1m5gFoJPXdQaOo+wF/l+4gMGEAQaRMKP6PgUMFMwSEJizIhh0EdjUFAv9xL22uvtaL/o4cxgxnQrwD78gE7Pozqo/PtKz+aRrrU82DGAlkcWuhKVcfrSfaGETv+YscTgm0TfCHTTvaKquKCry2q6umu1QuxJ29kHAZiQLh37ua78HEowb7eG6oLwwOJOgPCQ7VZQbZV+wtInnASjSO2cgTy3iojKMYPwiLhHIuEjqOvd3SpQcRaVdVEZt/ZIJjA0fwK7Y7ePTa9HQnP0d1RFpYP8zi0rTN3dzwXbC4STkKfoyaZxSY6dRGcmNf92I8oJMhI9ol56UvftH8wiHidALBNYkvodMEYiAbDkz9mjTPfo9rI9TpwzWWBJtgkx48RIIPEiUcmMRhJQIyRYSiyACANwqoYzyOQxKhgYXSXlbUrpQULJ2ZuZsJ8rt5/n7AXCiVXQbLa4lSuVygRsIKKAU/LtswHhPEaIyUg6PO2OcAHwfWgxFVpMA5lAWB0bcSMOQxcWSVpUQ0RPwoOGjXUbN28v4+HDJUyPvIRjR6ZR6MtyHEognOLWtfVFrBWX0OisIjVYx9BoDvFcEzox+XwXlm0BDML9AIRvoT97HDMTryCfG0Q6mgfZVJrtFj5euIiltevwlAb6RgQdPZVVGITLvZfnHs9BFzqDcNHaJUaHGENk3Ut6HuVKFbVanRmpUQLhsSiimmjZYIZqkE0XLTe06z8F4fsZ0z/d5+y1UHZHSO/0JJvtMU2Yz+MTyEz39vOjcSZFZiWTjjGNF0oAPgXhT7whTwThZihlunMIiFxdDyZSZfJq0cGlxTL0Tg3TYyM4NpLAKAWYtIEGp8FgOdT5Im9puBJOT5U/l5Jg9LO6DVxebeNOsRqA8GEcLRjoo6xkMEZCRiHbuqqF5IUwJZMgnOJKas+m96JcJP3tUt3D7HoF6+0mpqIaTowMYjypIuOD6U3zD5bwznvfw1tvfRf37n0Ey9yCrisYOuqhfyCPQn8eRjQC27Rhdyw0SiVe2L/8yhfwhWem0N+fRURrwnOjok+xC8SE6ir19mgGUeR3BuIUytSErZAaA+wUU8ltS+F+qOWVBcxeu4h7D64in8/guRfO4OSRBaSTDSRTGvSYUCV3nYZoJWD6c4YBN9mWNesuqjUXH98ex+1b97G1WcaR6TP44ouvYGbmJIssMD1aIdsiAvI+FNUWquuUqWUA7gQgXFxtKhSwRRNlULhpldP+HHgrZgvNWhWthoul1Q7u3FvH//0HV3H9+gr6+voRo35ks4V4xEJ08iyef+l1fPObv4Uzp8/whiLhELEx2KEuuGKu5ePGpYv4P/7xP8KD27cwc+wIYo4Ns1aD6nn4xa/8DYyOjoFUVY1EkvspvUgEQ9PDjE5dXYEX1dC2TaxsrSMRS2BifAIpP4baZhmNYgmtYh2O6SCmkoWZgngqgapVxbVrV/Bn3/kO+zfGklm4ioaaHsMXXnsN3/zNv4vczAxK9Tr3PXOAGZoTckzSj2T6JZBcYcq5PHrhnRjLDMJLLu6tlFBxInixkMShkRhyGqATU4Uue1c6L0hoBUBcngG9plRskCEkU9iJsqcCZFR4YcXC3OIGGr6OI8pTEL7fbY78nCMRnTeldhNcCW/UTaYHEmDWDR+JpIp4IspUaVLZlp73u73HbiC8vClo1elMikF3q0V97x2mugvKN1FCxQLJ/b5d1wi5qgcCjwG9jCsvgWWebBWkyvVBDikeQxUbkX8VrUvdzLkSAuFS3Zx6wQ5wMD13W7mbaOhCcYBBKJ9zsOMEO51P4pbBQe1K3SNgpIjr6zGgZlV0n0TaRN+uAOH0mGifVBknICRAOPeHB8Bd2yMokvZSYhGU7BZKjkmhs/1++J0gXFa9KaEXGBhxVqEHwnvnJKrmDLi5+i16nem6CUV08Xc9EC5UwYmeLZXTeRyFQLispnX83QHyXnT0T/q0BLCINUG+8vQa1L5BicGDHXuDcElNp6QuMVWoqkhAvC9zhNWsFxcfomPWUCj0YWi4j8VLd2pC8LnQvsiOA8HqHaqEC/ATBCdh5XKFtCuEQCKBcLHuBloC1N+rkPifUEOnZDtJBm6rhPPYC2jsTIuXVHXxMx6Lzl5q9Qe9hntf8b1AOCUzKC6hJEG+r59VkslHWCO7gS5r4GB3Ujy7twPSuOOKtaKy7gKNFe47NXwYcY19wgmE69RGohBzjqrWCixXg2l6WFhqYWGxhnbbxdTweRyZmkQmneQKtMbCd8D8wl3W04lEWyhMWOgfTMLI1BFhZwEHxBZDxGAQfvtmBYuPShjsO4WTk19Gf34IKSPPq0e71cTVhQtYWJmF49fQN1JHrt9Apo+KQ50uCBeJM5qDDgwqLJCeSGDDJqIclTWDyEu+wvZoFgsCi7WVxghZPmqcnBBaBmKuimTQUxD+aUbcX4y/2Q2EB0KuP1EQzqt/bw8Nj6vQhfIocJTHUxD+xCH0RBC+VJLq6JyQ5YMuPwV2lLGlvhpSnKSDFrW7deDmZgtolTFayGGiL4lB3UVMV2H4VOURCwyJPcm+cJ/sWYJXJnqhXChYjIBoPLwIiUpRue7gbt3Bo2ob6U4ThwcKGE/FkVICr1nV7VXCibZDoJY3J5MBEVcmZcWRQKTVRtQgq4oIOoroMFwsO7jfrGDLbmHEB47k+zGkR5Hn4NjD5noRV29ewMWL72Hu7o+wuXkfptmAaY4hm0ui0J9DMqNCo2q278BsNmF1GnjphZN4+cXDmJ4eRb6P6sHUq+2JrCUvmBoi3F8fZD13o4u6tKgmOaXh20lYLZuF4O49uIYrVz/A4sp1jE1qDMBHxmPIRu7CiNRF5ZwpsRGAbYkCAQUSujF0KLoK37bQ7vhYqD2HpcUtplyXN33MHDuNL774GqanDwsKqdoG1AqIZstVdSfLASVTUQIQTsIrMnAjQSASZXEdmwXhiKLdsmKwWg1Uy2X27733sI7Za0v44YUaKlUbmp5HRo/wdYv6bQydP41Xf+YNvPnVb2Bqcgauq/HYo8CHesL7MjqimgaD7q2n4Nalj/F//Tf/CPfv3MbJE8cR9SyU15fRbtTw6vnzeO3ll2FQoOMpyKTSvEnqAwagq0A6DrWQgZaIokZqpdT36HlQKybMrTpQbsFo2bBMGi0xKGRVAhfFdhm3bt/E//sv/hCDg0PI9A/BVQ2sOyqef+VV/Nrf+23kjx9GtdWB7fkwbbIWInqe6NViGxzpVMasEAqsSQHdCirhov9Q6CaQMqsFi3zCIyrm6goWNytoIoojMDEx2o8+6llr16BFfBi6BjdiiJYMFpwSm7vum93qu0tBoUitMLChjbtjNqHEk/y3s5stPFgvo6MmcMxfeVoJ3+/OrBNFOMKVNtukSp4D2wRarRbPC83wkMnqSKUTLFbIKtxPEEHbDYTDzaHdbnElJJ4gWx2TwZXjkMozVU4IAItEjgDhRHkPbB3lqk4MFynoQwIpgbWS7PeKaAcTUyKJC0rE0ecWoi1UwROUSAJzBD4Y0DCzJthbnPR+ryo/T3OpWhVoiwR/KUQBBYgUwX5QEQ4q+b5CPb5BpTDw+A76aURylgUl3aASToZRpFkiKo8MxLn3W/SD0880ainaRlWnPvJQ1Sn0iWQPL1/7br86scKoErZ/YETno3oxBtHy6PaAh6mmocfbiQxBLzxtB1KUjURNA8E2WgCYs6SKfm+uhAduFz1xnUAtPGAx0PPabmPXz/Ek+vOTfkd7I1U3CRgTPZ1AeCZL+99BDgnC6W8kdVPQtikBTVRefqwSMLO4epuKHeKK+737t6EbHoZHhpiOHk9IEL5d8Zs1FvYA4QL87AbCqdIu2GTEz2NqOqVbuSWNtlcjoKMbzH6jcS5gYY+C3rMrE9RPpqEHYJy+V93dk1o/CTr6gwfzWF5ehm25GBwcxuDgIHK5HIwoewcc5AbueG4PhEvxPkHZF20LlIRylAZ07tmOwzE9nqOUtafqfKvTxmbJQq3WwcIS0bkVZLL9ODJ+DlOHxpFKxOHbNlPIiedy5+513Ll3Hem8h6EpH/mBBLR0RQgawkOHBDUVWnM93L5Zw+J8GaOD53B66g0MFEaQNAqIUMzTauLao/cxv3wVtldDbqSGvv4og3CuhBP7k7+CZKfidkG4WKJlNZwYawosy+WWNxo1LHgHSkRQUaTOAJySvBQzS/Dd1aMIkmzyoj6lo/8YQ/Hz+FMG1DvdTcTO3TvCgHwnY/bzOKlg7eztNqE3Ca2Fof2GbYfl8RSEP/GmPBGE/4uPHnXvfK9HWQiCcHabAnrK9FKV2LbRiqRRdw14VgMJI4Kk5iFOgmC02bNding5BsRMR6eFRQRmRCcmim2P7kZ0WKFm7lLAE1HRslx0lBg6vgbdaiGXiCKtU6BEzfwuTKvJrys2W7IOEwuXTuIULAQXgc29t+K9FFpsSRlIUdGJRJmyvmkSsLNANizxiI1CIo44PGQcF5l4DDHHxfL9q/jo4o+w8OgD1GrzaLWrUNOjiCcTSKZTMB0bpXIJrXaT+8PbzSaOTPTjmZOHMXN0GsOFPsSzEaSyMWSzSa6CxRJkExZlOxTejGXvV9e+TIHVIXVPETD4ZMtRb6FSbuLCBx/h1q0rSCVdvPhyHmfOHoYeX4PqrEKlWilHpoGBOvWcUUWH1WBp0ye+Mvm+e/AcBWX3ODrNGO7eXcKlDzcQURI4e+4LOPfMGQwM9gERE2ogbsQU8+D+kzgKKbSTuqwd/N9q0vltolIpM0ggdfmtcgX3VzfRKQNm04bViKNUbWKrYiI2EENffwFGPIasnkNxdRMPbzzCwPHn8Qtf+xWMnz2P2MAo2uTrrlA9ykPEMXF6rB/9mSQrjesRD7c+nsU//8f/LRYvXMIXz55Dn+/g0foi1rc2cPSZs3jz9Tcw0tePbMtFIhpDTNWwqJpkw44AACAASURBVJehJ2NIDBWQGC5ASyXg0Li1HdSrNbTm19HZrCDjahgkOptL6qsRtCIuOo6Fpdombt66jrfffgeDhTziuTw6noJVJYrnXvsSvv4bfxeFU8dQbVtYWq+iWG4IXQTNgE3K4OFpSsEZq5wS0KcEEvWzUVJHg0Yg3AcSlKSg+FLTsO4Y2Gp2YKlxxOwWCpkUkqRwb9XYooWqAKYbaCJQPyuplfseg3CugHG7RiwQ5yJgI+Rf4gZRGXREdANLHQXr1RZsLYHT/vxfKhDuewmorkLsQShRoY6+sXEVtea/C+i2gh7NhL8uhVluPDt7wnda7ojlZntHf+hmqhQckrozJU6Epy2JtNGcYLVnXeHWEbLJIi/i7jzdY9nuAuWuMBZV0pIwLZqXKlfChdWNHyiuU+uJ+BKHsO+SglKCHyTojyJQi8BzRcKOWMBWR+jpR+MOi73RZ2UvUy6sBCJevd22+4jAP8PhbQx+QQkN96ULMC6uNflzbw80xPlKlhMDwsBfndYtQ4nyPHQ8sY6xwnXw+mIbEEJiolwuZhjpcIiDklGSYSIVZ4MKYkA5puuhsXCopP0GlXDW5CAQTjZlMabdq1QRJ59xcnr2ad7KcRH06waib11hsC5dj2UsPwGCb8/IsoCcr23r+ZYgPtwHHn7M/NVtQVTPfVT0kAfqOqKjnL+3I9QTHtDUg35w0VIUUNC5t1xcYwI/pivowN1rHYy3nv5AcA+C5wiHFZo84r27VUDu/9ZZ7KrTcfDo4SoajRYOHz6KwSGaQ0SND3QU+D3Cc/LxoJR1S4J7LpXLBegl4BIkiMg2lb1sScwrCse2sLm1wYrauVyWmSSGQRTf0L3o0kQEmJbvweNFJnpY6C9wawm1mHEbVzA2ufmMX5aSsUITgkWKOFFAbR3kekKJl6DazYwMek3pGR6qtod6wlWX1nTxuuHjswXh8noEXK6ABTA/v4TFxUU06m3k8wWMj0+wZk6MGXkHBeE7WYHiHrMyf6AVIPvzeXxSj7VCCSSyPjVgWxG0GhrqjQ5KW22Uyya2tirY3KyzvszIyChOHzmF0bFJxIwEnHbQSgcfszd/iDv3Z9E/4mP8iIpcIQEtUQctizR0yB9c8WNo1CzculrC2koVh8efxbMnvoyB/mHEtDQPb0q6Xr5/GYtrs/BQR2pgFQPDMWTzxN5phwRZe0OVYlQaG+Gxy74+Pq3tpPBO+j5BPMh7DCVShQCeqIxLv+mwSvh2gHfgscCns3e71LaB9qm/CZ3jvlXbewyQnW+7+2fcpbL8ief7eX/uINkS0vLYvmbL73YmbHer2H3ih9kF2O/1+vTz8HuINVOsLLIaL3spxc8F62vn6+1IJGz7nFTI2y7MNpj5OkalOjq3VgThEccvhAkPVhjYzxX5aTzniSD8f3h/qXfVQlQq4ZAgVDml6i4FlKqSggpSriY7FEGWVXTK8tLmRgujqLRRPw6RZAWwDyRxfA+qDF4CuhspoPhElyZtV9ogqR/GM6D5Ot+AXn+y8MwmkS5JV/K5Z04kCGJOBF6EgJsPm+ih7KFJAE58DvIQN1WdgXpTVTDgejA6Jjpai/1BLbuJpN3BcCaDw+k0avcu48N330Jx8QLVxmHZDTQTPpKZPAaGxuAgjrWNdVQbddRKW2jVm/A6JvqMfhRyA8gaA0CsjkRGR6GQRCKpsW9sIuoiStZVhsKWJIk4qSenEGdBIwOWnYWR6CCepL7xBsrlBtbXqnjr2x9RlgOvfPEszp93ke3zoeg3oJDC7C4KTOFAXi5QIsBVUHczsDsDKJccXPjQxIMH64jH+/GFl57D0WOH2UPY7bgwO0S3V9H0tmCyF7mLTtuHQzpsjhBLYdsBZkkQ3YrU0h00Om2sdmoozxtYeVTGxj0fntbE0FgOp7+sYmgsy9SvSCuPe7eXcOF7DzB46Ev41t/5e7AODaORS6FOYaCqItYxoXdMfHVmGoeHc9B8F5rSwY1rs/hf/sk/RfHP3sJXzj+PQ/AxV9vAQqUIb2ocXzh1Hi8cP4dnlDRUz+eM841EEauVIpq+g/7JcUwdnYaejKNVb2Dx0TzWrtxGzAWenZrBeHYATqMNu+PDjOqod9r4cO4mrs5extZWEcO5FDwjilrHxFqyDy98+Sv4+W/9BnInj6Fm+7g2V8TiRonBrcVe3+QHpTKLg0EOXzUCwi40v80AmWhonq9D5yq2D8MVzALKeFt6Ai3bhx9NompbSBiUpGpCd1uIU2sDUfWoukn9uUqUq+wShHuqA1ttw0UyAPo6NG5V8GF4JqvLkupqS02iYXnwtDie9e78pQHhbMPlJziA5QurNWA7c9jcuo5S9d8EoFRUTbm3icGoXPYEzVNsOCR0I5taHl+q97JaErRjoVchhUtorjWbZJ9GrCJNVC2CPj5Redx/VVScyQGfz9l2WvdovaTMhPjiSi3ZedlxOA5Q3rLRbDiIRROIJjrI5dJcVSdfW6IFU88sCS329tpwkPLjZuglLVMouvf8RYPKrOchFk3DcTyeB/L60ePtVigH21a3i04qiHikvyEqSr0voaAuVNRJo4Mo6VGurEYUH5rbCKlY0/MoUGcCu+gL50p4L6jh4GOXoytatpvHdbjqsI+PKNwtHh8newmjEdC2lTYnMGhMkjwka1TQPuxZgWhkzz+c7pYTWL71Eun0fqItSdJiRf9gQIdnEE6/lDZpdvd1dS2FSsVGo2Hjztw6t3A8c+4LGBgSooMieSMVdsPBWKhhh51RqCVn9+srq4A77zntVVRUoC86uLJIpdVuILrz9XrWhVKIrSvSR/dcWgxxtTqoaLJdoUj6yIBVnIeIqTitJz3AfXavB5HSnyTM1mu0EwMi4tA5h8HGDuCxM9h/gjXinkNMvkaXgi/YBuVyDaurayhtVZFKpRjoZjN9MGJk0bp7a8tegHC7AnuI/cHJRhn8yzMkdplQYPcUskM0sLpWx+qKgVrVQrWsIqqTrzdZ67XRl4uyps/EQA7Z7CgL3ZrNJCd5TMfE5Rt/isXl2xg55GHyeAx9hSQ0o4mabaBBcVBDhd3WUdpo4961Cpp1G2dPvIjzp19Gf76f9UAo2dexTLx/+wYWVi5DMzpIDz7EyHgC6RyJ2FKBKmBpdNtU5Pr8eNJX7iW73RO5TnbF+YIxdPCK9z4Wlc/tKZTUOtgYofV3O1AMdsZAr+LxUw1bF+7zgwR7+T6f/Rf8aTvXgvA426XQ8NinCa2B3RiJJ2OQfT5g+xo0xndKSB19KP11jBEI9wKLsr+OIPxfzT7YAcLFBZZURVHtoCqqCDIbpoamST1MRI3UkEyoiOlBNt2VwRotNtSNKjYjoXwuNmuq0ImEMNEJRQ6Q7Ca8iMYAsWN7aJnU20OVCRNRTUFU86FGOkwjNLjvUVau6D1ExSfqUHbUhxvxYbOYmFCANgIXCJ/oRCQYBKDquTBcA26H6HgtRGMRuF4H8U4bA6kUJpIJVO9fxcUP3sHao/eha3VEowoebha5Kjk6MYGByXGQS4ZFdN+Iy56fxaUKNuc7WFncwOaSiY7lw4jGkc8n0F/IIBqNwOxU4bk2UlSRjceRSWf4i4A4AaHUoMf959GYzjFcrdpCabOGKxdmMdifwasvncHMcaoikNL5HCLqMDSN6Jfbj/AiHgbhFGqZzhrgD4Oqh3fvaJi9/gDrG3WcPX8SY2NDcJ0mGvUqGvUmHFNBsbqBWqPGoMJmoTsN8biwIsrm0ij0Z4MAOcJiVP1Dw4j0jWNjvorZj6/j5pUbMJIOzp2fwfhJA4lkikX/Nh6k8f4PruDBtTZOnXgOv/lf/jaMqQmYmSQqVgemC0QdFzHXx4uHRjA+kmW9YEoAXbl8Cf/zf/ffo/LdH+C1U2dwRFGw4rWw0a7h43YDp46fwReffwkvTB5BzNDgmE3MKT4+ujaL+0sLGDo0jvMvPI9MoQ/ry6u4feMmSiTeMjaBr7z8Giay/ShtrkPzWvCiUTx49Ajfe/sdrD96yOJvg/SaSgT1jonlWAZfeONNfP2/+PvoOzKJmuni/vwiNip1qHoULjEwaERSwklaPwbzgRgRxGRwQSCcIDkloIScoduiVIQPIxZDTYmh1nHg6gn4tolsktgbJnS7iahO/oseLK6ckaWZTnCeQbbumSxeRQJMthLvgnBmiRAdtS2q9eQpX/Z11EwHnp7ApPWXh47+FwGEy57Y8P+UtORAOQTuRELz4OJvB65MPAGEk/K378ZRrTSw8KjEuhNEJ3W8ClPmuWKvkX0UsaCE5WD32AYWf1wQLl9VYZDNFn4R0etI15HEunQSuQwUwaUiMItzurKqf/A4aCcgI3N5oWItxCw58UwAnIXYiLVEdGFhX8bK6cS8cnoOEizoFoBv+r0E5IKlFQSK20B477r9NEG4gN3tbo1ZENTF2LTZYkr0iov+cgGG3SAxwC0P3eA3+L1kIgTK7LzNs20irXJC+YXF+gJCu6LEsbXZwOLCGopFG1EjiUJ+GMn0OlKpBI/FaJRYH0RB3llZ7bFX+GruWlna7iEcvu/ERqMxROOOU8lBgowSPkKANAzC6bGgvDOAlgr7shJECZygBY7HgXQbCIHwsH+4pK/3wLioKgXNEKHkTs8bnC3KQlV2Oa726gnfzhwIns09SJ+iorYHCCcbRrINK5er7IpQKIi+cE13A4X0XWDRHlVPEj/sHrJnOkjkiJ/LZEwwnxQSJ1PhqwlsbDQwO/sAi4uUDEkgpo9hfOQYctkcooaLdFrj5KLbaXCs5LHYbRSW00KxtIxL1/4d6s01jB/WcOREAX35FNuyNqwEStUONpYaqFdcNGouKmtEKozj7IkXMDN9kmO3qKZDpT5028K716/i9r13mVU0Ol3GxFQOeqyFiEZFpJ0gnH60t2vCkyrY4cRad7ztu6J88DXz8/iL7UntHigUyYTH6dq0Fj8F4fu9E3uA7BBjbHvyLvy6O/b13RLEjMX3A+RDocNTEM4Xg3CDKFQrKNXKUG41qCNbRgqhoIGztELRmZfAgG65vGVhYaMB16kjn0tjZDCDFNGPfI8Bc5e41O2HU2B3QThRxKUlA4l+qSyaRcABXH0Bam0PK8Umyg0TUd1DPptEIRNHgpQqyWSJVUYDkZJQ1oq0QCjOoUqjQ/1b7BMOxJiORpt/BCQkavlAseNgc72NetVELA2MDPchzcJsLqLEpKrVUbp/BZfe/z4W7v4AiWgbIyMF3F1ewOLqGoOiiRNHMTIxgnQ+iaZZh+Kp6NQ9rD9s4frVOdy9to61YoVVkU+dOoSXvvgcZmYOQ9c8tNtNuNQ0ykFMkMimKh716Rn1bpWs2XaxsVbE2koRrtVBPhfHYEFHIlEEfBNqpA5fTYMSDI8dwYLMC/m2fZfesAp4WUSjWZidKSwslvDg0TrGpkYwPjaE/v40q9bTDYkZSXiq6Bekg2IBFoLShCAIWd/E4zGkUmnYloN6rYFGx8SNpSKalTba1NPktFAYjOHI8XFEUg329m01Xdy7ouFH73yERjGDn33jTfxXv/u76Ds+AydtoOZQy4CCOAFEz8dgRAExZaml2/HbuHzxQ/yz/+l/hPn9D/GFozM4RnYecQUV18R75SKy2QKOHTuFl8+ewejYCEiXZyuaxIPFRdy6dwcblRJs14XpkqiLhr5MFhP9Qzh55BiOT04j0rFRLW8ioTm4O7+AK1dncePaDaitFg4NDyNtW+i4lJSy8FCN4ewrr+E//Z3fw8DxKWZbVBodNC0P8XgSvqbCdIQImqA1i4Op0T6BcBNOQEcnDofsG4/zZxVkoIfVDhbWN9H0VEz05TBYSCBLbRq2CZ3aBTwP7NhOAjZBmop7wkm1PkIJKhc2iPIu0mHyPWIahBWcB9wvN7FULKMDDWNW8WklfMekelIlPAy+BfjwObCXj7cHVJ8GhO9uRbTnlswgnAabUCYXlXCxdhKYpGC1uFHC/btr3AJxaGIS1foKolENffk+JFIENjzoBlEjdwPhnxaA92huPVAhvLvL5QraLRPxeIIra2KGdFgBmP2HQ9ZtB6ZYhi7UYyCc+1dJqI3aeIRmh6iCSzBO4JvowURHJ6gUgUHaHfSPqKIBfGIoRb2r/AxRGRevReMhsPQIZn53FQi8y7eDPrlAHDDIOWAlnIE09aqzsLn4J2TbemC8B8KDoJiY1MEzub2pK94mLNHkb0UbA29xXAmn1UnQ6W0hDEej0tOxsV7F3O0HcBwC4INotxxE46voHyhgcLAfsThRGAnwh0G4HHsB4yAIafYTnkrSGLWoMeWdA37BgGAxUPZFDyij3RekiqVIWkpKtLjDIl4S9zmwrmM2jXgs1YNFH7e0FQvow/yc3s9YAyD46lU4Za1dJIe2gfAgalPc3dXRd2XOMAjfz1Xa8ZxdQTjpUETRqDc4WU9MkWSSRCMNIT7Zpe6HXyu4trucgmTUBRc0VN2XJ7wDhNN8VSPo2Arm5pZw6fIcqpUcRoePYGLsOfSlRoT1nUPFIh/ZXIrdWqJRcoYh9oCG4tYK5u5dxdyjtxBN+Bif0nH4WB7JdAy1ehFrm0Bxq4WtVWLEadDVDGLKEDLJPhw7fAbjIxOIRWPCetR30Ww38R8//CFu33sPmZyKo2dsTEzm4CkVaFwNknT+sLVTrz1z52XZi8Hy46x9n+Luf45/EswfngsiTqUrxHaKu4Lwno3rtlH1xEr4wdZQYnj81Tj2+txhPLAXXX8nCN8jcfcUhO97qDyRjt7xCJbKYzvVsNfnJAAEbVB3SyZurlRgt0sYG+rHsbE8slGqRrswyPYl2CoinAUWN8/kcS2AMYFwQVinSoIGmzZYVoMUatjlloUbC0UsV1pIRRWMD/fj0EAGWQJ9/EyHBUz4X0gin0AFVdwJhHu0YQbVxKiiM92WgiBbFVZMy/UW7i61UazYyGYimJ4awEBKAZlsRDwfdrWJ4r0ruPDe27h79c+RSVg4feooStUtXJ69hrXNLcQHshidHMXgxCDUpMY90rVSBxsLFtZXy2htqXD8MvL9Op49P4NXX/kiTp+aQTylwzI73ENOvprks0liMaS0TvSpSmcTrh2F2fGxtupg7vZt3L97D1OHk5g+PIxUvAnPKbIgU0xz0XQTsMJWATJ+46pOb5HjYIEXOxdJnf4+xf2ZijKDStVhEB4xNEwdHsfZcyeQzSS4xzSVIGqWimg06GePiqDcNJusrn7jxi0sLW4inc7BczSsrmxhs1zBw9IW007GJ0YwOaUjkfKhGQ6SmTRaTRVL8y1ce1/D1Y/vwm704xu/8Dr+4T/8PYwcn4EXVdEJVL+p4YAUwNECC79pcRVtu4r33/0h/s9/9k8RvXQD5w8dxjHLhZ2Komqb+KjTQMN2EMv24eT5Uzj/4vMYOjqGeHyIRbMWlhZx9fo1PHz0iAPCXDaLY0eP4czp0xgs9CNOPdyWhXazhrXFu3jn7R/hztwdKC0LQ5qBwVQGmVYLTdtG23Ewa3qYOHUWv/o7v4tTL51CLJ5gUTnTJSBGrRbCGozphwGzrkuoZBBuw44Y3eyYXPKo/51CP9qSbpQamJtfQsX2ca6/gImRQbYoM1xKxgj7OJcqnIqYR3IZNUhAT7w1bPp94Fog319ThGNAx/dxdbWMBysbaPkaBlwSNNQRjxlIxwwYugot4kFnpVrqcaNZTBk9YUXIPeYUlAdKreEOeKLKK5QIo6+Wycrxh8aHEDcOuEHytaOoXvQtC4umJlfbfpp09G1WHcH82wnCJVVQBFDCIupAx0FpcoFWhqDXByCc774AmKQDUanUsThfZAvEkZExbJYf8bkNDw8hk42xZkaUbIC4Kio/mNwjPm3vXGh0ymo9J1V1zM8voFyqIZvNY3BgiHtnXZRgRMHrj/STDjN7DnQNQ2tjmMoJNAOQJdWoJQjnpiZREQ9AuBBviyDqkegWJaqFyJ6samoQAlICoFGFNHi8a3DXq3TuxnQg0HeQ46B0dFEtFeCWWyQkuKZZTWsK/eNKeKiiHBU0c9FSEVDMgwStHNvi9+Lcaaen2IFWMlEJF2JXzK9wVRSLNTx8sAhdzfMesrFWQiJdYaG0wcECdENhFfNIoOMgGXpCfV5cY1FT2B81sjd2woFlTwiNkkE7Kd/ie0FHF3hU3HcaCXSINIt8HKqEBxROWZqQdmPbK+BiJaaxJFI+cl4JkC4PIfgXCo4lPXSPNoe9x81egfcTRtpuIJzOVRfe4LSnchJBpR5l0t8he9ODUY1Js2f7Ic5TCDvufs50Lyt1EzduPsLVa/dhW6MYG5tBIXcSqptEq9mG53TQ1xfH0FA/BobyXLEn1fFqbRMP52/h2q0PgdgSRsbyGBjVMDKe5XG6sLCAleUIWi0VipNAPJpHLj2EdGwUiVgaQ4VRDA30897ruh20WqS6v4k///A/Ym3zFkbGsjh62sfwaJoZRqom1z05bmUl8eBZkZ2Vbzmm9wLtB1lDflLPpW3QdXrtGGItDVpaeK0Qq0f42CsJ3mPk7Dz7TzHWP/de+J/UFT7Y3vGpzuqAMYz/tBLOl/mxSrhn13asAnKhlxldQQckgS7aTW/WXHy0UoZVLWJqbAhnJ4eQN4RQkE4yucHmqzAID3qjWORLTgg5wTwoqg6f+vsosNFEv8dWpYHLyyXMVztIaR6mRocwPdyHAgmLUT8wv4d8uR7lXaFMOy3W/JYBxYeBuM5VQhJKQjQK2/XxqLSF22s21qoOCikFM1OjGMlqoII+dbF7nSbW7lzB+z/8Hq5/8G3kky5efvE5xPVVzN68jzsPFrHeBCKxGLLDQxicGkC1VsPa+gpqZcq8JjA2OIWTpzVMTqYxNj6C/kIeMbKsIjspElfSKMMvRIiE/bboxfMJOHv9sEwDC/dNXLz0Lq7MfohnngNef/0ZFPrrUOwKbNOCrugwo0uw0dh1DvU2f7G68SLnRxBzclAjg2h3gI55CKWyj7v3irh9ZwXT09P4mTd+BoW+FPfLxaIaTLvMvXl6lCoGgjpKhXzqVX/7rQ/w9ndvo1r20a5H4Dsp9A8VMHQyiXS/gsNHxhHP19Fql2GadYzkJtGqq7h2eRk3rtlMR6w3oviVX/wq/sE/+D0MjR8CFB2djoWYQaIrgTWd7TONPxJTcefeTbz159/B9/79H6B/bhHPjk3iWM2EHzNQbTWxGo9jpVJFhc7/yCDOvfwCDr1wEieHR5GMxjhAbNTqTHclNV7q5aIgP5PvE4IojoNmu4XiahEf//Ayrnx0BY1KHUPRDAaVCJKKgoLroOm6DF5/UK0jMTKKv/Xbfx+v/twryBXy7A9PY42CJ88TgbvoW2RZ8uCLILaAxUJMim4QzTeRqHKdFpRoHF5ExcebTdx+tIiKo+DZuIGjUxMYzsag2A0OQtm/nS1xhBaDMCrzoDCAEmCCGSfBY/l7CtwdTUfbd3FptYJ7SxtoK1EM++ZTEL5jVu0ZBOySBHvSpiZ9sw+08YU9o/f1hxJkbAf9nMOgcYkYrzvVSgu25bPP7+bWEkyzjfHxMeTyCWbsxOIknkVALdgXutS0TwnCaW2WVXrZsuQLMLa8uIJW08bw0AQLPbVabejxMtJZqrIlGahIij89/rQ9kI/1B/ukZyHmKoNubnEStHIBwkWlVAa5NI9jbMi5XcyNfq+R5RQDqp7HM4OvgJosbt1OoEXXNlQd4yQzyzPt607LJx0UhAtXYqrQiYCX1j5JRyfBVAm+eV8KgmLPoKR54ClOSTdOcJN9l9hfRPWblQl7lXD6lpNBBM4JhIvXs0iToNxAtdqEqiS4939jo4TCgILBoQHkchlW2aYWKBJPE38f8HwCAC6ycZR03x30iSp0cPaBtZtYgqUfdxD58+ejxLVIMu7KTJCzIOjB7VbAZVGAky7BvKNEJeXaQt9TQkYAbiHkxuOHRWTFews1AfGdAFbdVG1XFX0bEKcnBq4EO+huuwN2fpsgKXegkbUNCnVfW+hLiHOXiu6i3YbucVgksPf3e1VxaY/rHZIpJFo+xOXZzh7ifdX1UW/bePBwFbPX72OrmIaqpmG1MzAifdzekoxGcWhiCJOTE0gVSBPFw/r6GpZWb6FYeoTNyn2MTnk4dvwwUn0Kstk0qtUars3OobZJieJR9PdNoi8zjKiWYS0NCjP7snn0F5J8PVutTaxvLGBp6RFuLrwHTynj2PFxTBzx0JePw/EaglnIY3WHY8UT7sNe10paQG5rM+xalH3qG/sT/UPPU2B2RGFNiIrSXBDrkLDaDIL8ENDrCY9uP9W9QfhP9CP9xXozxkCBWPO2M9vJYNutyr0zMbRzH9pN2f2TP/5TEC6u0WMg3Peaj6fiZBWlexODG+W6uFa28MHCJszyGqbHR/DskVEMRDW4joUY9Y8zvYs2h55HKlikIwzCg8fcIBsMFGqwRgTlWhOzGw3M1y0kFBuTwwOYHEgjr9Km5kCnU+mu0aH34GpPAMKldyyn2wIaIH0mXRfU3q0Sbiy3sVZ3MZBUcGp6DMMZkpsTvWVup4X1+9fw7ve/h8vf/yPkog5ef/VFDOeLWFyt4NHiBu6stLFWrsDVo6jYVVZcjiVUDA0O4OSJkzh14gyGh0g1VEVfnkAv+X1bvPkKtfagMs10xSAoUxQWvlGVEV7sH92z8P6Hb+Pyxz/C8y95+MpXnkM2uwnfrsCjXmk9iUiyBD/yuHcrUe2Ihi9ViXkzYxBOMtoxGKlD8G3yNR7FRtHF3Nw6Ln30AIcmp/CLv/Q1FAaycNotaLQg6kFm22+LpAkt+IihWjZx/doD3L5Wx8pSCTdn17E4X0MiFcPwiTgmjw/iyMwhIFFiQEkaAqXFBmplF9c+XsTaahSqlkCtqeJv/9LX8Du/8zvI5AfYR7nd6iBuxOHaLiKaytjUcz2YZgt//taf4U//5N9gc34Wh1fKOD00hulSE46qot5uwR2fwFq1hsWtMopxG0NHJzB07gjeeO45aUNeSAAAIABJREFU5HM55Pv6ECe6K/V+kjAPJUeoNaLTRseyUG82MHfvDm58fAMLVx6gXm5w31c+kkCfTZJ8PgYUHy3PgxlR8Ha5CieVwhvf+s/xpV/6GUxOk3I90WmlHZ1QwxWLYqBQzEBcUtEoWguD8ODnXgeuZnCS6mqpgxsPF1C2gefjOo4dPoShjAHFJcEXGtX0RSCckmdBDyP9zLOCgFILAHpwHt3qggObPEkBfLhcwp2lDbRgYMT/a1oJ53Vkd/CzHxAerkaEAWO48kqClo8HqTLwkEGtqDYKYBBWFd9v5WRvEE6WTdTnTJ6+Nqmjm8I2qVJdR8dsY3h4kCvh5PxA9PTHQfjOjfyTN+DuM4imKkXLCISzX3kEN2/c58p8zEhhZPgQV9U2N0voGzCR7090QTglACWI/ixAuAjwiZYsROsiisEJW24V9iPQdZEcJpYSWUySRgqxMWIB7VwAdNEnztVRsjPrVsBVpsyKHnHmcXerqBJMMdxmyykBCoUNpLBRIxB+kOrWpwHhxGUJB/MShFOrWBdfyUo5gW5D2pyRYJ8Q0GMQzrZvAvAyxGbF9WDXJ4q37CuH000tmLaPVsti9XLX0VCtNlCrNTA8Gme18ngyCttudxkZ9B7inktabwBS6f3DbA052II9ViYZZDKB/idLMLq2HPyLQSCwetd5ZXuSiZ8TAELBKAvo5GKGsm0mKfeL1xHgUYjbBq/eFWKTLQrbgSu9PI+h0PRmhk/37HrV9m2AOwDhvepoL8cr9n86rxCNN2hPOci42j67e4kBAsHEEGGfdPa5Fs8UIHy3NXRvOroXsPaC4DF4y9D4D4Fwvk28biiwPAUbm3Vcu34ft261UVyvo7jmI5saQ74vj8F8AZOHhjE2NoK210K708T8wiOsFW9Di1lIpE0MT/o4OjOFaMKFYUSxvr6BixdnUVwsIJOYwujwMSRjebQbHqpbNuLxOI4dOYqBgSRc10K5uoilpXtYWHyAqn2P1dBPn5lG/2iH23p8SNegnSBcjuXH188nAUtqcwr/Xj7es11qn8tzGPR/+vGxvzcjxnmzQfNZCHIKvQ+xhohWx8BNIGzBGBSSdr7DUxC+yzXfE4RvZzuLpGBQGxKzN1i3xGQW69iOhNoezJRPuvOsV0QJ+EgbvheH7w9gKPN1jI3+NRdm810ztOxvp2gJ/2SK60VV3DVtfFxz8P5KBX5tE9NjIzgx3ofxmMpqzDptkHLt7QJ54hMHoEJWAGW/B1XXCZD6lHUX8qpb1SYuF5u4W2kj6ds4Oj6CqYEEhjSivJLiOZVyQrusfMiJY9Hv4KsiK87UVZajZs80eLqgzj4qVTG7VMdmGziUUDAzPoyRlIoEs9vIvsREo7yE977/Pbz/nX8Jzazg2TPHcXzyFhy/D42Whq32GK7cuIebD1bxsLiAweEEzj0/gVe/fAzHT0wjnfIRU1IQ9MTAezZQaRcbdQ9880BnWxQPFpah+iNoNzXcnWvh6uwPcO/+Jbz6Zhsvv3wMscQjqKhz/3UiEgfsQbbP2PdBVLHUPXhuAq6jwnKOYmtLw927FcxeJb/xOL7xjW9hbGIUZqcFQ6dgoyQoZmxVE/T9eRo8R0e7raBVyaBetfHofg0XP5jD7Tu3EUl0oOUMDI4Oom88j0Q0DtdyYK61cPvGXdRLbUT7ClB0HXXXxdkXfhnf/Oa3MDNxJOixVED+XGRHRN7qrm/B7HSwsbGOP/7Df40/+pd/gIJbwevRLIa0KMY3ajyGYokENh0VWiLFSt83mmuo+h2Yg3FMnzyKmZkZnDhxAn25HHRNRyKZpCZ3tOt1lGtVtC0TC8tL+NF772L+6m1M1mPIJEngxUDCUZBTfKR1HWqjjCbdL13FJfgoA4gdm8GLv/jz+OWvfR2pTA6uKwTPgkJTr81JlIsoJ9bLVko6Hi+IwZQkMbUIqZ2rmC07uDW/hg3TwyvJCI5MjmEorSDiUGKHB7uoppHoA21WXbBPgjBUsSCAHprfwUMChDb55yoKPlxtY25pnb3ID7mbf6Ur4b2YT4hOiktO1cu9qeJ7BTmeXGP2Owk5sBDMF7nRic1OACIKSAjAE1ODAq5YLAb5HvI5e1VJHj+Fx4NhQd8P6K1d7Q4aOqFkKauqh6+FTCKFabH7TQj0zoqcKGjtY6FPlwQ+xVr44QdXEDXiGBudIhUIpqZHozFMHY0jnhTq1TL4lAr0n1WgaBgptNsmW2aROBhZLm2sVxjwjY2N831YWl7EyMgQ8vkMbMtETBcAgQNI6SEuaekMwgOxtqBqGnGpsi6eL3vLpae463jQtBhT1xuNJrcokehlVBPBqRx3UmyTQc8ux8FBuNgyw4d0uSStFvqiNrGwUJ5iUEKW/iI0rkjLhPu2u5t/j0oajOnu25BdYvCGZNtIytJED66TE4VNYoAaUuRJyjGCrNoKr3nJRpDJKRrHNH6EKNv+6Ojys9LYCwNkAax7quU72wN6gF0Is/H3gU0ZPXIpKU4tE6SS3emI+xy6TWLOiXcnyrZ471BAzPGSSF5sP4LndAH59soVffbedaHkESWUfFQrNU5okCsD2YZRr7Y4KAFI9H4xtrqJn0+spD6eeBPjNzjC6snB+rbf5ZCeR7Bd0s7FtZEjRhZvREuDXPfIbYCTN9T37esobtbx8ZUibly7h3tzW4hq/Th5/CSOTh9BMklrh4JyaxPVWgn1ehVKtIJsQUOuX8HkUYOTjRHdhePq2CyWceXjO1i50wdDGUMiOoB6zcbaagmGksX09GGcOnUS+YKGUnkdqxtzqFRX0OpUMThRxcRkAWPj/YinG4KVqdiBzk9QcJIJhTAr6CAX6zN87s5qukgcCbbmZ3HsBPZyzlGSs7jWZhtPEtiLxck9JCLWvZjO1XD6npw6mKVDa9EuLkCfdI5yX93pkvCTTDh80jl+Lr8Pt4PsYK+FNS/EuibYP0LwVMQA/HO2vyP2WTguOBg7a9tni+gMwj004bpRwB/EaO5XMDp6DvCmgvn/19CizKN0ZvfYvsALRXSakKKKapseLtdcvL9ShVfbxNGxEZwcy2A8JmQ1DALIcs1kj3CBMUixnF+ZCtVBrzZ9SwIMKgMs0dVF63ipZuFKsYW7ZQLhFo6ND2NqIIpBTYhJab01mV+fe1AJfoR0L5zg/biHPHgCfRabxN+oEl5q4epKFZttH9Mx4MTYEEaTKvdYU1RCgK9eXcOF93+AC3/2h0BlA8enD+HMsVnosVG0zSiK9VFcuXEXd+eLaEaKOHFqEi++cggnzqaQy8UQiVShu8NQfaqI0qZLgj10lQKvZmllE1SoRSmBWiNbULx+mM0I7t+p4vKVd3Br7kO89qaJV149jjiD8C1YnQ6iapT7lbYpi37ijPYAowwfCfbss90j2CxquHO3hosX6kglC/hbX/t1TExS/3QbBiVQ3Jao2ipWYPNEk9Jm8Eo3ze0QE0JBvWZh/tEa5h8tYe7GPO5tlOGrOgYOn0UhXYDdcXH//Y9gd1rIpZLs1U0+3TXFQ/+JX8Yv/OI3cPbwDJIU1DIDzWFAafs22q0qXMvGnRs38Ue//wf48J23cCKm4DkjhYJuYKDcgKtGoMfjKHdURGMpRNQY1pQ21lplLHpVrMbSUAwDY4cm8Mwzz+DYsRmomspBdrPVwtLCAm7duInFhQXYlo3hiI7zLSCeyjBgj1gOomYbuu8h7ZloKR7cqI5ZRcH9rRJWIype//X/DN/41W/iyLETfH2oEhZetrjFrUvoEyCcRZuCikcwZcSgVgQIt5QIrpZd3Jrfwobp4+VUBEcODWAwTfktEpQSN13MIYXnBAXXPNd8i5MTHkQ/eHceBo+pHcJWI7AU4P1VC3NLW2gghsPu0lMQvjMc3lat6f3ywCC8G2CK1+iSfXltVBj00E8poKZgmb4ngMLPDQsuPnGuh4NY+UQx8noiuhKMi99v80/nTVwyLOSopGrXjwnCKR9E4InxBvmrCzBy++Z9rqrl+wb55xsbRSSTaQyPGaCuFALgYTD6icvcQZ7gx9liOxKJwuoQXXUTjbrNVbFcLoeNItkwFTFzfBqDQ3mufsWj5N8rQTX5PFM1XIix9QA4AWhxzTWP1n9BRebfE7gOErT8t2oczXoDq2trIFCez/chk4gGFSIRENO9p0Bp797Ig1mU0WuSvooYg4KVFuzUcFwXjWYTLlF6U2kYUfJrpz1AWJrtF4TvgJqC4i7xKK1RmhBObXVM/mwMDANaqkgCSZEmAv8yPhFUb/ba5uqxlJt8/KbvzV4RY5rJ4NImjEF14LXGF6UXD3WfJ58fhuB0wi4Y8NKcpTYu6j32PEqABqcdUhiWFmbbKtr8e0HjD2Zj8H9Y0E+C9hB4V20hKEjJV78HwhcXltFstlgYlEC4oUd5PJNoGtsPHgiEPw7Axefa/edCgyLQBHgsT7d74s7h5Ke8f/Ia9HZO1hEIWd9RTMUdkmQXqMfRZq2XDh7eX8HcrXUWUiO19kyStG86cF0bVqSBeNxAJpNCJq8gRS2ICRt6siZsGWHBc2NoNDq4d28Nd644qG1F0G6q2NxoolaxMNR/GMdPzDC9XY+2sLm1gkZnCZphwTCAM88mkc0ZSKWjgFZlGzVuP5K2ZExHD2wwubAhW8QOsmB9Ns8Ng9qd1eRPA3h3O6s9QbjtY22liUqlwqsPu3CQMHLUwNg46YEofE8kNZ2EgbeJ9+3zEkg2iug3741XkTQUa2rvHEUC/K/EwUn0YN8Og/DgMbtWcPGBmFc9Ycpe24cEWhSw9tpDtreFbMeLn3jdnoJwvkSP0dFd4pTtcgjqF1UrmKnL+59p+vi45uH9VQHCj4yN4NRoChNdEB5KYIY2WxJMC4YDV8z5sQ84XRAeMMwVYKtu4yr5MZbbSHRBuI6hXUA42wIHGzqpo0uWo03rXJBnZj0M2t5cAuGiE/ZRuYMryxVsdjwcjSo4OTaIsaQKg2jzRHuGjXqjiNnLF/HRd/8YrZVHGC3k8PyZm0ikp9BoqVjc6MP1uYdYL7cxdXYA5549ijPn88jmK3C9JnS9hog1BjgpruywDyb15PrJXl9ut/rJ3ENxEPXbzcNqRfDwXhUXL7+F2es/xJe+6uK1108ilVqApmxylVpXNChu9ICLE9EJmvCVBHyfKuFT2NjQcHuugosftjA0NImf+7n/BOOTg3DsNnTDAnNWGYSTDzz1h1LeuiW0cTyXe0qFj67G6rbVShMPb5Xwo6v3ce32PZSsDGKRODQYsBeXMTE6hKNTY3DSOkpkfRZVkZz+Jbz0ypt4/tgpZA0DBtclHLjw0PFMWJ0GttY38O0/+hN874//LZxaFc+kYjgBDRklgly5BiLlK7oGP9YP31Wgq3GYfTGUrAbuttfxznoNG5UqFF3F4elp/iIES8EfAfHi6hrmHzxEp9nC2Mgozg4M43UvAiOWZBDgWTYijRr8ThtRu4kmJQliBhZyOcxXa7hVqWL05dfxy1//2/jyV34WuYE8GDsF80fOATk2heSaAOFyEvI20Z2RDqwIAWQJwssomsAXUwqOTBYwlKLEVzB0KNkVTD+ab5SwYmKHb7EbuadIcTjx+lIdnXvgVQUmg3Abc0tlNJQYpp35pyB8x7r4WVXCJV1VBjrSckv+nEC3AOK9IEFS2/dfAQ9lK7ufo9eL3P1R2H4k3HfZtc4Jg4IfH4RTHkOAcIqASEtE0LGpN50qeIYeh+v4aLc7SKeziKcsKBG7W3UO35L9X4snhweWRRZDZEMWxWaxikePluC7BvJ5EnKK4sHDu2i3Gzj3zCmMjBZYb0FTze45USWBquEMrn3R2avS2szgSIgPaSSCSb+h53Rt0AiYEw2TnhvD6soK7t1/wM+ZPDSB4f6+LggPVyz3CpAPWglnEBoCmsIyVASq7XYbq2vraJsmCgOD6O8nP2TStyD9kZ0gXACk3Srh3FUfqmCFQTjbzEWYEA83CIZpjjnSoqgLwoU9WO9+h9krgsLNrLddDulQsPsIEEFK73oKMNtFg+FrE8h4yEBeiO8FCRbu8RYifGTjSeM4leuDbzdFrBNUvXvzPTibbXZhO0F4sFvsagkYBuHWriD84cMFmB1yGkgiHqO9HuJxksZbjwK8v0r47voPewK1AGTuP2EItpWVh6C/9sT9eB0MEoLyNSlhxjGd70ClLF1ER6Ols07NzesrKG9SKx0Ji0YRMxS2XVTiFlLJODK5NBJpD6pOOkINLkoQo8B02mzdSMWJzc0OigtxVIoeNtY7WFrYQqnYQj43wW4rmWwKqQy15plIZS0MDieRTEdR6K8holrMNiBVdP4stK5KxhElMWWCk2KprpXvk9eoz+O3cm2S+8znsbbuBcKpuFratFGtVpn1ZVpkf2uCrAOPzRxmAE41HrF0kF6FBOH7B34CYFNylca8WIvD7DPJqAqzy/bqO/88rv/n+pocpwdJhxAIp/2GdWHY7YriXhu2JZL9xLjTdMGQIRQk3COoUCrugWAnhQD5QUXsnoJwvuWPg3DfCdXmeptDF4R7QihBgHAPVysuPgzo6EfGhnFyLIuJONkqUdW5R19kuzB2K+6JjdCQIH9ikXf34bi+qIQHEjR0mwmEX19v4EGphZQn6ehRDHIbNVX2RMaUCWi0YQtZKiTDIDywOqDtXeNKyw4QXmnh4modayZwSvNxanQQE8kIDLLiUmlDcNC0Srhz6zquvPVtbN6+gaSm4KVTG4gl+7kH6f5aA2ub6zDSUbzxS+dwaHIAA8M0uovc/5xIq1C8NODQokvV72jQ90uVcRrk9IECexGqljDyUuA7cfhuErZFCuIVXLj0Q1y+8i5efCWBL33pHHK5LRjaFmyzCU1zoPikcB4S9fmkmU0bv2PwpkWXsm0VsLzi4vrNDfYMnz5yHK+9/lUMjSfZLzyiVxGh7AVnOwS1iuFehBSFLd6EXLfK2V1Vo+yiDcf0YK5ruL7o4Z13r+A771dQLzaQNmJ4cbyAsyeOYXJkAHc2TcyvbUIpTCF5+m9i5tR5vHL8GPrimmg9IH9rWDD9NtBpYPb9C/j9//V/w9qlazg+Mo6JRgcjqoIE0ZZgoRFVYRka7FgfqsUaOjUTdkyDpftY8xu414mzfVq51UDdNqEaGuLpFAdTrUYDWstGRo+hP54GNRIkfBvHojYUVoZPIhGLI0P+pJ6DnN3kANVyXFSyA2gpGuabHczHk3jhpS/iV3/t13Ds3HkW6vF1jceVWMbk+KdRS8kMmiOiH5xGqk5VHY8Gs+gZ91Sd1dWvllzcnC9hw1TwXHY3EE7XSlTC6R3YJ5xt+kz+e0shECCWZZaf8mjmUCbMhaMbRFDEh8uyEh7HGBafgvDPDYTTiOvRjCX1nCpo1PNMwI/6DglA0PfCL1uczL4rFLKCGNb3CLEteh9tJ3iRm21QVeUAUgKTEAjnYFJuyJ+06PR+L8+/F6CL39FnZStJD4F3M1g00fOdkJWU8FzvBeu7A6/9n414pulQBZbo4jEUNypYXFxlO6KBgQGubi4u3eOK1rHjk8j1pRAh+rXT7t5DCcIZmPlChFFYwUkgHoFG4owMyoXSOlW/icEk2ACU51SwvLzCqsyxaAKHpyYxNpDvgnD63LIS/lmCcF5/ROlZVJaDatHGZglzc3dYpGpy6jALdtKYNHYF4QKUhytKkk7M1NaADSDBrbxrHasdqK+LShjHHBQfRGiPDOjoMhkUAnaC2i2SN9xJ7VGr2u5Acc/K1g5fcZEUCkTTdlLF6WwCd5iwsrlQR1c4AUP3hJTCSceAXmtwZATwOt0kTBfwECuJyId8EXaeM4nZSTAqRZUe7+Hc5vWtmTtAOInlgc+D6NpUATdNG7VanYPsQn8K8USv8vXjgfBd5h9nRChGEEmTcKVRJhl3m5+mKj63eH7Yg14o6QtQLquW1L4R5VaEjtNma1pajhw3hnbbwfJyFevLZXiOg2TCQH9/CsNDA1CMdgBAmCYGRbGhEDNArQi7M8uEZ8egqgZaLWK1kCaBh1oZWF6s4OH9NZhtHTGyZM2kMTQWRTYXQ34ggmwfzW0XumfBcVvsIKNqRPsXY8N3KQYMdmAGSJQ97wDUSvhTtMXaeU92rs8HXUt3Pn8vEE4FoE5TQ5s0fFwHrXYNpkW6QQaGR/q58EdAnNrDKLnHINyPb2MMftK5CbYVVdOFboFMdtOeKpPcO/dUIZr6V+DYFYQH7h/UpeuSMJ7N4qeUcKX7RPstfZHlMF171zXhuA63BXSFuJ6C8E81OJ5oUeZ5sic8RC0KssMiU0T6VULNkyi6VysOLiyX4Ve3wCCcesLjFHYQeCDKWLBgkl+3kJbhvmgG3lydk/U6Urv2ESG/TtZoFRvaVq2Nm+sNPNwKQPiE6AnP64FdBQGUiFiWqR/IliCcgCK7P/hMURKAPaDbBdRHR9LRyzV8sN7CihnBac3H6dFB7g03NPJTVgQI92uYf3AX197+Myx9fAl+u4XnjtahGnHMLy5jvryBWFrF6edm8MLrh5DJGIjFW/CsKqt4J+JU/U4FdKMAhDPYygQK2NSjKwTaAtnyYKOxhGiBq2FjvYWLl97DxYvv4/ARD2+88Tz6C22kElU4Tgu6ZvNn3ZZQ/6Qh4qvQOoPcO0ybVK2TwMNHDVy9toxqbRinzzyD555/GfmRCFy7Bl/dhGpHOdAJdkkBEGmjJdsY6iP1yfubFi+i31nwqS+tYqHkjOHa3BL+5O0N3L9xF3bTwS+cPYRnTp1CLp7A969uYXGjjrEzbyJz7k0Mjk3ii8enUEiQyjqg6j5sv4OO20BtZRE/+A/fwXf+n9+HsVLG2clpDG42kIMDQ4vANiyU4yqaegRFS0WtWENjq8GUcSR0tFMKcoUpUPyz2ahipbIJ03WQyufgmTbq1SpynobJgRGMpwtQGx1UykW0WxvoeB6MWBT5vhyG41Ek1AjGIx6rnbebLZSNLPx4EmsdDx/WShgYHcVv/NZv4ct/85ehswAc9fyT8r0E4ZLmK+z5XK7790A4aB5xutKFr5K3t47ZLR+3ForY6Ch4Nkc94YMBHV2IInEQHNBJPe5XDHxtuyCcGBMi7NMIoEugT/dKj7OXL4Hw20ubaCCOocjKUxC+Yy59ZpVwT4AxCRAIfFMfcKvVQr0uguVMJsNgnAB4o9FAvpDqBvQ7A4ddp7ykPPKi2ONe9Ci4MoAOgHSgGdgTLpAgnBbPzw6Ebz9XCfjBVVYGMtzT6nbp58wS8X2ulkgq9mdNS/cp+UqBnmOgXjPZJs3Qs3wPjKiBZrPEoIIU4xXVERVhm+aXADPEABIWZkKAjf4ngCYAmwDkevBzpqNHiDUkRODoby3LRa3aYZ/0WrXOSvVjI8NIx8QYkVT8T6osHrQSTrskMWSC9HZQBReg7/7DeXz00WUUNzdx4uQpnDv3DDKZLFJqJ3B0CDMtwtRFhlI9ShyLeIoEs8iei3YZflbEg213WJFd12nH9vl7Rc0FcQRVESnxy7t9oJkmwLJkUPCKRnTKPRwK9kpYiNYL0Qoii+gsiMdJHvklR2uvn1tYz4nquayEcwtCREWjTpZ/izxeJycnoUeD3souI4IUoKmKL19vJ517NxDeo+D3Gpl4BRAt5HpnVxBOGgdsGRaJ8rhaX1/nSvjgUAaJ5EFBuKTohkF3IJzFp7IDjMu2NfZcl17yXSrBrsuVpQZaM9xyQaJ/QqhDikJJb3op/EfzhgUUFUoyuyA6u+eTiKKOjqmiUWnz30cUB/GYglwuBVepwHNJZJGYF3TexMRw0HFLnGyzXRsOsWJUsoglASkLCp2Xk0O96uLRgyJKWwLA9eXzyA9FkEiqSGRMqHoLnU4TOZ3Yb63ATYZmWIRV/yMgBmSwDhOjkAsZBMLjPzUQLjUm5H4SrozvO9n7CfHmXiCcEg+ek+jaX5LFm+10kEzGoemi8EeaCjRPfRKEZBDO0smfFOH2fs9Drqd9QPss6TXQnir3Erm+Su0NjZWf/wocDMLlOiHnL+05Yr13bKDV7qBWraFeb3C7G/Xj9/XlWBSTGAmUSCJ7SMHQl3FC2Nd+98TnnlfvaSWcL80u6ujt0AoaEgEJSuFCmI3AogLHNDFbsXFxuQwEIPzEeAFjCWE1QJlfuSBT3Car1DrivSp2T9ocPlnlaNSrStVsUpGMoFRr4NZaA4+2WkhSJZxBeAo5I9jYfUuAv6ASLkC4gqQdlY2wwidc7g284xNXV4FLwmxMR6/g3XUTy5aKM6qPM6MDXRDuqgpsxUUTDawsP8KNt/8/PPjwPXQqJZwe6wCaggfzD7He2cLRk4P4+a99CX0jbcRiKmLRDiKkSm7biJAHopaEEjFEtpN6wRXaJMiNnHg2ohot5knQxEvX0KgBHj3XQH3LxEeXLuDChfeQSDTx5t94HkNDHrLpOvebUR+SrZjwguuxn6WDgkSjOS1qspaJUjOCu/cr+PjqClT9CJ45/xzOnD2P9IAN167AwRoMN8aK5Zyx7Sob02YpMt4RzeQKuOdRQNWBQkG02YZpzKBc9/HOxx4u/vAD3Lt5Fz97YhDnTp6B4UXw7R9todyK4Pk3fxOJUy8jke3DiycmkI8DjgloUdosTdStCu5+9AF++KffxtzbP0KhauHowAiOO/8/e28WZNl1XQeuO735vZynyqy5CoUZBEAQIMVZpESREjVY7pbUlmyNEbJsUopu9Uf/9V87Otwd7rActrslW6GQu2VrogjSnEGQIIgZRBVqBGqunOc3vzt2rH3Oee9mVmYxEyyAZSovmZGJypd3PPecvfZee60MnHZdetcXkhVcs0MsJwFm24ATOrA6FkLPRqa/CHu0hHKcRb1Wx0JtDStBk5E/rFwGQbONoNXGmJ3HRHkQ+8uDGCGVHQGuNxcwu7qCZrstntkjFBGxgP1JhNGBIakkrzHZki9hsRPjm/PXkDgOfvN3/yl+/h//E+SGSF9lNigGXCalTK/KXQ1pAAAgAElEQVSt6gvjuCcIN+RGV0ouBOG6F4Tie/Dw+rKthdksPDDg4OjBcYyVASfiG8AxpJVWpSec7yPfPgolmEp4VssIEdLTt1tX2/ndK4Kl+uekEr4oIHzImdsD4ZteqNsFwkl3pDiXEUZiUMBsNAH40tKSVBwHqOCfz0vQQMre/gOjNwtJpeh1N7373Z5uDShSFXHV92po5tpVgmCEc2VX+dT04t5eEL6x8sLFRQXztEZTPbWsfMcSBPDnDB0gqN4fBAJuTC8rr9dQ9Hcy793qM24+QcdvSwAeBQ7abR6XdkeOnJMnfvbUp+ig3lQBu016OSvfooiuQLiiKKvebybohO2wCYSLkrp8npXwjIjRdTohlpdqaLc7Mr/29fWLi0PcqW8A4byGdGVx8zXtHoRTqLSnnE2oYIDe6TPn8J1nn8Xc/DwefPBdePTdj2FgcAiDZAZ1D3xz725v/OiwQpg92lZMLoDCkQqmO6UsYr8pQEt6cpMIfqeJWNbIzZVwirYZSqlqaVDK+uq7Feu1dNNN2a5lwdbirep+9kQR+RwVwE0HmKJbLgBatF91pdzoqvOzTKqsrKzg0htkTcQ4cuQoyhUlwNazuDPK6CnKe5efpALdmyvh5oLSf2P61Sk229oShNO7m+4HnpfH8tIyZmZmUCpWMDxaQkb0DHYjzMYxcnPSpQvUbgLhqm3NMDcM7fdW72Aggo3al14DcdXikKqQG1FY/l56HC1YGdVCGNlcSzNIEjJqMsh6BRQLBQSdGhr1ZQHcYbwkSQm2noSxLU4rftBGZDVkriWXLPD5flJw1kY7mgfsDorZSVhJCStLbdTrnrIzZZK02AIcH9lCA7bbEBDeZ08iCFuwbfaqM3mYoNnoIOPSf1zz0Cw2zhGEM1FAEL4LJuMPOtml/p7zZ9ptwjxPSSxuo3+y28PfCoRHQU6ANudZtvtEsY9KpYh2pyaWblIJ53PVtGgFwncD/JTYomERcS1luwi/c61lcpMJFT5Pfud5lCuFnbPNdnsz3snPd0E4X10zvrgecZ5UIJz3ggm6tbWq3BNqRoyMDErrUaFAD6AQYRjAlgSZAeFppsBungUf3Z4w2zYgXPuEd8up2jaMFDVRR1d+3oyU/E4Hp1ZsvHSjKeroio5e6YHwKCUsYiq8nHi6MqEM6MxDJCeCwISDgikvNUctr3dUT/hKBwNhR5TLjwxnUBZbVqWSSgVztekqjyTK+TvuR+/LDHhzvChRtGBYuLLo44W5Jub8BAeKEU5MDWGibKFCBVZZbvkp4NqVy3j5u9/GyZeew+yN6ygNrmGw38Lc7Bs4vL+BH3viHjxwzzAKg0YQh9dPH2r2tZHWRMVbAm7lP6uuM6/PkddNUM6A2Pidc+2vA0kBoW+hU8/j+pUbOPW901hePYcDh/px/7v6MLZ/DWG0Dje7ACcahp1k4XhU0IuQxLR8YX+lzvRLcKKoVTaTAHaMtnMVdnAcOXcc188fwTPfPomTr13GvQ8fxE9/+mPIl0PkK2XEYQK/ZSGXYRWC16ZAt3ohm/pnJkVaqmpLOyz27sUJrMhG6AQIIh+Lc1k8//Q0vvLkVWSSPjz4yLtQHqjg6VMXsbjawqd/6Z/h2P2fQBBauGv/MCaGK3CsBH4cwOdsYQHPf+5z+C///t8hvnIZ99oWhnNFDNdiLA6V0HCBV1HHjblpLK208GDewpGyi0k3i5FcP8qVfiSWh1fjAi7Oz+PC2hKCYhH5Sh+uTM+jWqthbGQETthBJgxxdGQEDw1P4NhwH6bWr2MhCXFjaREXAx9znQ4Wak1k+yoYrgxgsNyPQSofBxHcIMYzqw3k+vtx+NF34dO/9et45PHHQeIqBQXFeZi3UPGktPq09Ghon+C0ahE/xwCD/dw2Ti2HOHd1AcvtGA/0u10QbrOvUkA496EAlzj/mdQak1Yi+MPnpuyWJAmUKv/EnoMwBl7SILxhZTBs74HwzWvm7QLhSiTG9EYrkSkCgUajJaKG/JlVx3KpX3qjl5eXcfBIBeVyWQIGBk78MqrI7+Tavncsedl0RWGzBZW6O1Il1b7iprrEOIatKS4BuAbhDudjAskogU/8HQOew6AwD89jCxBhsQaArKoLQ82WHJ2qxrLirkAjjxN11e3V77v0764SWrrKw3kiRiJ/Y4IpoZLJ35098wa+973XsLCwhMOHjuL+++/H4OAwBvrZn7+7UbDbqtque/3J+tDq6Qb4acMvSXawEmnUlc1zYb+wASEmubPZ+ummq+SkmlYpF00DCJOBwf709CwuXbosweyhg4cFqK2sLGNwaECqS06eLgcdxD5BmI5lur2Wev7ehpq8bQuCoRVsOlnOD2k6uPmZlT7PU8/bjE2jcm7cZeWXqSREnLC4QpYAH7xWqbYTqRxLhdruqZYLlVza61RiQ1W1+fses8b8rMTW1EIVsuK5SXTSMGDkdDb/jkUBiZ0YH2jGhKbAq9hHJ5diFkHUzwHFZI3ivs1qtBL+c50s2q0AtWqEVp1sHJaF8ogSCrbFKJU0RVds+zj+CbB5fOUIsIHCTBcSfW/T37cf01u8TBtaiNIPlsfkuDFVzp29h5lMHn7HRxg4CHwbzYYPxy4I8GTyt9laFSZKpT+LYskTVWxVYPlve1Pjm3MrKelZICphfm4NN67PIQwSqbrzWv1wXTQDRkYHMDCsLbvexkt3xLLObGbuNe0nG1lrqkWI3aC3p/XKzHFk3vGL4Nsw8fjekI5eLBZVf7irVNO3137YLXXfFb2FkL5C1LJKRjE20FNHp42l1EvlhVd4yekKzL2ND+Qd2PUt6ehJ3FRPt9sPphdwirTEFERg1lQpS3X8EKdWE7x0o45kfRFHp0hH78NkTtHRWQXuBvcKGcjf0edYaaVzcjN2ZQw6CPAJjAlUVa51pdrG9xZaeGO1jcHQx11TYzgynEVfRiMLK5RKt9qXClCkl0v60TnZssdN3VVVDdeTP4UIeCzLwuVFHy/PNTDfiTUIH8Z4yUKfzR5rRc5jBWN+bgavfPfbeP6Zb+LihfPwivPor8QI/BW8++EMPvi++3DgUBGOpxQeFT+MllQOIgJjK6cE2WSxUOeWiEgbqfNcHIyvs8pOyWKEBmyrgCiwEbWLmJtZwIWzb+CFl76EkbECHnt8Hx58rAzH81FvvIksPFCXt5fNVwuW7bjyEqlePXnA4tXKw8TZFsLmAayvWDj1Qglnz14Xz8ZHnjiG93/w3bAzTWTy9PEjJd1DRmhTvI+87/zOLwYSnKi5sDUVCBd/UFZxWWizEDkdREmIVmMAF0618MK3L+PCyRYGRkYwvn8/vnnyIhodG7/+e/8rDt7zYTSaPo6O92NsoAjPsRDGAaKE9jV1fOFP/yOe/LM/w0CjjgeocMpAtRPjUrOOheo6VjwLA1kPlVwW99rAWKGAftLAs3kknodl38dXFlaw3mqL3VNxYBj5Ygmnp6fRajZxYP8BlMMQtZVluHGAbN7FieEhfLDgsSSPaqOJeT/EdORjvlbFXMZGo9mGl8ninvIoBrIFeLU2XvBD2MUCBo8dxif+0a/gwz/xcem5FrVyjliZtxQAl6YKVgJthiO6ksOqjlZpYNIjpl0VFAg/f20eSy0DwidEmI396UodnXtTbBIpaGpczp5wdTw+O8lkaRBu1GtjRI4jbR0vTndw4cYiGshgzJrfq4RvmpxvHwjXdjxSydNzb2KLSMry8jr8DtWVcygUKrJAMms/POrJAkkQTvAgola3WiDfgYXl7+8h0nZWPTCzIVzW1SQTwNBakyCcFVPH8hR9HUyMsozHyoRSjHfFJi0nlHeVneHfKMBhqNAIxZRbO1WrtZlrYawyfPo0esGdGmP85439xeLdLROSAQI8pgLvC/MruHz5KpaWllEu9WFychKVygBGRzY6He5kDLzdIJzzJ/txRVNA2BKksrIKzZYrxRCSW2DUb2zV/JMWRDR9o7diGsjEvAmE8znYXB9W1nHt2nUsL6+iVCpj38Q+LCwsoNlsYHJqEiMjQ0L3ZFKamgICaLvih8aey2gu3HxXtwfhWz8Bxm0C/OT/ve+s0Cp6qQqu1X7V1wZtu1SPG3VfdCinsrsmWNaWpZLM6fZssy1KR0PdyjZjAy22ptciBV4NkyJBQBBuzrPrNW984TcyQBSg1WNV2hX4pWKTXhImBcIlUWUjFE0bbXvXBeF8x1iJ9VGvhmjWIQAtiTNIrAYyWQulUlG+qNxtScLBMBbSPxvmx25BuIlUU88xbfe2gX5tAtvdAWQR4xIhLhe19Q6WltbguWVhG7EFyg9qyBcyGBgsoFyhIwOj+d0CrJ3MBO/sZ9T4ZrzOyr4nWkvLi3XMzS6i04ngeewTDxFENZTKBYyNDWFwhMDz7T1PW2Jns/XePwWCbv5vmadv0zmZGMboz5jvJmnH+IJfwvbSieRt70baBm1Ht2wPhAvG0wKoLPWuVFeJXSnMpjbx6jY/c5GSYrUWZgPQCmKcWo3w0rTyCWcl/O4pWpQxH0+fcE1xlXmlJ/ISScCg+7S18AjncQaS7AlXAm5qMlqptfCKWJQRhHdwYmoCR4ZyGMxqkQZSJJiBFLiRcupk/7oGuqEEJVIThN2thNOKyZM+9SvLHXxvpo7Fdoz9JVbCRzBRslERywieRwzHdlBbW8PJl5/DN7/yRbz68ktIvOuolAIMD2XwsY8O44nH70ZffyBibL3SI+nDps+XNHzWP001nJ6WWVg2AwQCcAOKFAjni+bHLbh2UYQTrLCM2noDtBv56tf+Eu1OFUeOVfDBj+7HxOQQfH8abjAHO2kjiQpCY3ecAiy3HxFpnZ2OUMVtN4bltqVizfvctvrhNydw7coanv+Wj8XFOsbHD+JDH3sQh49NIYxXYXta8C3JwaEYj1CkmXHWwmzMjstEzayssjDjxE0hJXXvbYRWHVFCGukYVmaKeOPMOj7/F69jcbWJY/fcje+cm4GbHcDv/y//CqPHHkO11sChgQJGKnlkxBZP9YFen76BP/4//iWe/rvP4a5yCQ+zvytJsBi2Ua220W510O8UcKLQh6liBcfaLRTzHqgYcD0HLHZaOL22hKfXF6Tf8t7cOEb6RqhhjOdmrmB9dQ3Hjh7FESePpdUlLK8v4Q13HYcLJXwiN4BDlQlkbA9x5GLaiTHfauAZq4qrS4tYaTVxwq5gIlfGcDPBpZF++FzEBsr40C/8HD79i7+I/NCw7vhmcoIDTAkYxmLSq94LiqeZSray8eOvAoSW8gl/fYWV8LleJfzAPowVgWxCixoVRimBQ9UNLmOfcHsDCFeV8ETGpHrjeH9D+oTDwgszbVy4sYAmspiMF/ZA+KaF5XaBcEUFTwue9Xy7WYVp1JVSeDZL+h0rbT6yeVpmZbqCMoaKvVuAs6O1cu9D3+cOKBCuljltcZUOqzS4SSdJ6E2goJ8NV4Nw0tEdrgVSDVdVVf531s0KSEvowSS95draTJhfnDqURoskoYVlpariiczNZjk3wZzqqVcLfKrqIuu9qmL2NmU5qcZcjHq9KT3qrCTncnkUCyUMDrASursBstsxuttKuCXCsaSyq5YFvieOm5E70Wm2xV6N7y6t30wvqBH/ktui2xxEQGsblXX1sLcA4UymZPJYnpnD4uKSWO6R2sxA9rXXXpNnd/ToUYyPjwgIZ4+l+B87TMyn/XffYiV8m/M19/ym67H4/FRyZ+NmgHiv4tatPssar8Y6AbfCCmodE/BtsW1MxWRdCroAaSOw1tMBUuBOq+nLE1LrUEePww2JA70+mWdkvndBuKx6GljLvVTA8aZKuGaLiBHQBhCuryEhNT1Asx4JCCezIQ5duJlAQLgSrMohk2XyTF0zwZuqhKvr7Fr27boSvtW7lHo2WwkOyjXsfGNSQQppiYeF+XXcuD4r7TYco9QbiZMWKn1FjIxWUOmjICgTe7s7xs7P5p37pEzN1J3wmcgkCC9gfa0tmh+01OUc0O40EUYN9PWXxH6yXNHB1Nt4mpZoApiWEnOgXitQ73e9cXC7QLg5mnlP02wZ/s4kI9MAfNs5cQ+E73iU3LISHqQsyroZTJ0bFRAugYE6VicATq6HeHFmUVuUkY4+gMmMCwYZnmgsq0nVAALjO2oq4YSnBpCHVFS3CIx7PeHLjQZeWWrgjbUWBkIfJyYncHSoiEGtjk4vR9pWcfoUYRwdjuQEmrOqziOoyrtyR+5NzL6dRZjYuLLWxqnrVSy3FAi/iyC8TKsrBcJZoadqe9Bp4/ypV/C1L34ezz7zbXTiy6hUWrj3ngl8/GN9uO++KeScZVgOrUj4wnDyUsCa58IeFgHbrG4KECfQoko6RT/4Of7MwEpVy3lNrdiH5xZE4dQmLT2MsbqyjnNnXserr76MWm0R9z0whYfedR8mJgZQzD0DGzMiTiP7YZ+5Q8VNyXIo6j4XyLiF0Keadw5r7Q9haT7BhXPXcP5MTahyjz32GB56bB9yJQ9+uCaTllTsrQKccE2BcFMFN3ZlpKdL4MdKeSSfMRlUJhoCLKIT1AB7AO3qGGavx/hP//4MXn1tDkdPHMHFlQL6Rw7gtz77v6HvyFGs12s41p/DvnIeGSLLJJBK4Jnz5/F//Yt/gee/8TU8tH8f7u4rYLFZx+t2G31RHmU3j3vDCo7HrOB6OFRfRybvIrIDnC2GuLy6jGdnbmDVa+LYvn34aGYKuUxBFGP/avUi1tbWcfz4Ufy4NSy9qStry/iKNSNCbe/PT+LE0CHk3Szo4zWLBEvtFl7Jh1iK2rheXUF7cRUDmQKODowhKefRiSOshT7e98lP4ld/4zcwcOCAes7C6WNXeCJCMh2thEDpNQPCWc1WI4FvTogALgI4OL1OED4jtnoP9zk4un8SowXW0jryeY549fZx7HEfSh09g44KGqTjzYBwvjeq5YIVk9DyZC8vzjdw4boC4QfD5T0QvmmKvX0g3LBKUllvEZBhj1oOjXpDquKum5F/UwUtpbRsejnNIrpbgLPjVWPvg9/nDvRoeuYZpJ/F5n9zyNYSINOzs6I6uktrNNqZaf91Bsushsuz1nhI7YvvrKr+MeWtWGDqOzcFkNKURRPAbQbhZswpUGlJIGW0YHqBIKUieC5MBrXbCoTlsnk4Lte63VEjdztGdw/CVUKk02IvLvv41TzX6fhCt6TVnUsHiI4v64kEmBTdSrUNpIPTbR/8ZhBueugTG+vr1GmJRdmeIkfstbx48aIAmuPHj2F4ZFASaARvBMGWpnZ3GXTaHWVjL3rvTLathG8DwrerYgk1vFuBvvlK07Tv7nNgf7fGDMpySydwdNKCqxf3a6rvIvjVBac9RXNVk1eJB9m3Vr7mf/tpEJ6in6efy2ZKuvqdBsAmsdn9Wz2W5b1SP8fys06ASiVcrbOcZ6mC3mkl6LToVMBeaRf5ApDJ2qpvWWe6ef2i+O/K6nkbQHiXprKLGXd3vbgUuzQgfGmxKiDcsRXdmH3BjOH6ByoYHetDucJCjqa97+KM7sSPkopO4b0wVG02VKjvtCM0mx1kvByCwEerzYR3C6VKEYODFITkXLe7+W23124KIDv/O4WYbsdm3qFeK4rar/nv9Du2bSLPnMgeCN/xI7klCA/TIFzvUoag8QnnFKbfeZ8gfC3ACxqEHxN19EHsS4FwBbalc0j5E0vw0Kv4qTqdtigjRY8VRiGpa2G2ugLhF9aaGIgCDcKpjs7Bwkk8DcJFg1aGZ5ZWNgTh1kYQ7nLSZ29SEiOwCNVt8Qk/dcOA8FBA+HjZExDO/Zn+MXpgX790Hk99+Yv49jefwvTCS9i3z8L7338v3vuEjUMH++AmC8pL21DOpcJNSjANxwsCjFXApHrfhY5uE9zqnnABZykQnkTw3DzCIBIQTv9tVnpJmX7pxedx+vRrCKIqDh6Ywv33n8Dhg1eQy66Jl5/c+yhEFClRFFG1d7OK8i96XzGCtoVTFw7iwtl5zNwg0JrEAw/chyfe9ziKA8wKUhinKTYdokwcZ+HG60r5XhZQBerFM1z+uwfCKc7GL6nSsIJrL6FNtXi7gqA+ieV5D//v/30ezz5/CUOjE3BGH8HoxFH82E/8ExQP74cfdPDAeB+m+ktKTz/qoLq2jtfPncX/86//CC99+2ncMz6CSSfG1YV5vNauopwUUPLyOBIVcSjxMAQH7+kroFDMwstZmK64uLq8iG9dvgyvkuDug4fwmDOKWrON6bk5PNmeRRBEOHJkCh8OB5DPegjabTy5dh5WzcIHxvZjamASYSfA+loL80GItXYHF7MxokIWi50GFhcXkbFsTA2NYXCoD34UYa5ew+Mf/wn87mc+g4mjR7UugALhVLTfNQhfUyCc7I1H+xwcOTCJsYItINtUvUP9DhkQzvFAeG2UZXsgXIF0/t6AcL8LwufRSLI4EK3sgfBNU+ztAuHSsiHvjqlyqiBBCeK4EgSqSrcj7zDpyJz3SBnjxkofF0gjqrPjlWDvg7ftDgiG0CXhdMV7uyqxLSBci3TJc+czdwVwCwhnU5EIvSm/ce7T1Yk72b+2Pet6kBsbtFRFXq2y6Uo4L1ct3qrCuLHaIkGqVLwMCFdgX6CNBuFKcE5X/blOx+u7DlLfdhAu9m0ETz48j4krD/U6RYdW5VqGhkaQz+XQbLalD1I8cfNKCd2oIkvMsqEpeouhsiUI53FjocKLwFOmgFajITR+Un35PCYn9yGfV++ssmFLacike8K7z+fmY28Pwg2le+PfKI96FcgpsoYKtpmMVXRqA45TI0aFWHIf0hUyitipsoe2kOM1CJRnRVhRsyMtniXJQQHgPHSPbi5VY/nXHi1dkgGijYIuCFfq570e8A1AwOzXfO9W0o1/sT6eCWAlW6B7xzUDrAfCDWuE7wDp2lRNdxCFrhRA4shBNqes81RFX7Eo2HJHloqjbZt6lXDDNlFtZZuTcNsnltKAbzP42w4MGrXrnU1nHAuydiQe/E6ClZUqQlqUJ4m8DwTh5UoRA4NF5PKGjv32AtGdnfkP9ikDwvks+WonUUaeK5dW6m7QGi0MmWBS/uTZnIcw0noNP9ihb/nXG+H0Vvd545hQAHx3iZftTmA7EG6SdsaFRFYOTUffq4T/4IPh1j3h5Jt3NzU85B+oyybemFpXTRRsE5xcb+PFmSUk6yuajj6IfTn2JSfwuosLhQQUsGaoT5htaLeW7g2ScGELdfTlWgMvGxBOOrpUwksYIB39JhDObmgFwt2IVVlF+yaFVyrhCY+uRSyiBIGTkwr91eU2Xptex1I7wv5ihLv2sxKeQcmi5yYnZLW4cB+LM9fwzDe+hm89/U288trncdddRXzqU4/joYfWsW9fAVlnicRrVemk0I4Iw9lIKLYVlgAKgwhAV0IDllS/2RNOUR7+LGcvv+fL1iJd0fWkEmbH7A/MSzU8iV1cvz6N06+fx+lTZ0ALkuPH7sZ9x9sY7E8wMBKi3B/C9lqIMC93XF6iYACtJlBdyWJt2Ua1GuLkuRxmZ5ZQKQ/goQcfxYl7DmN03xC80hqatRW4GaoDF8TKIwhYba3BNuInfH4imU8lId2PRWq6iK9wZtciLVGMOLeMIG6I+nbUPIjVhRz+w795A8+9cBGWN4pj7/nvMbbvGIYOPIHC0RG5RU8cHMVB9oQzGOi0sDA/j3MXLuDP/+zP8PIzz2CyUkKxU8fM/DzqXh6FQj9KBfp6Z1DstOH6HRzKxBisFDBQysEqlzC7vIwXz72JI5Us7jp4CFNOGRerS7g8N42vOWty38fGB/GBZgUHh0Yx7ObwzNUzWFxYx9T4PhQnJtDwfSw0Ogh8BqgJRgbG0Yoi1DsdXLGbWA1aWLF9PJClFQkwU13Dez/6cfzB//SHOHDsrm423tDQqWhPLXmVlknT0VUlXBIqSYjA0pXw1RQIrzg4ShBespGJOyI+wqoWaebkf6RBuOoJ15TBbiXcgHA+ygChnQFB+EuzNamEN5DFvnh1D4RvmntvHwjnws9klQJb6ot+0YlYdFG4y1Q/zSmwasGAiQsig32eC6t6uwU4P/hysrcHWSN1BXIjAL+5WmE+Z8aOEVcjOFIVbfaIK0Vm+k2b/m+uahlPtSnJMZik0asd1Z0NHb0nzGY4aJufj9YdkJPeGMhJaNcVdNR/p3sSmSgmqOW4ZFsEYwK/3YbjaCrlLobBbsfobivhwiKj9Rl9sXPUMkmwOL+AmZlZodGPj4+L2FC91hQhKj6LSr+yfjP2b7ycnavt96j+cltjJu7ZtucIDZ6Ap91S4kt8Z/updC+aKfS35oxvqL5acfimFoKbb+72IPzWtOHN45NsiVgq0EqNPC2OxmKLAd8KcKovy017eHfNwhBE7MGOhYqe7q/XNu7qIuSVYOXf7EM7DUgSoLdfqpub9ypdjTM2jua8eu+euXc6Yt1OuCo95iXeMkrPPfcH+iUrK0EyULRYIh0sqKDftXrU8ZToD5iETboSbt4fpUS9cxCeftbpqrjRCTAReSq5JszJnW8U2Wo0mqKFk8+VQOX8WrXVFfjkWkS6falMezBzbT9CIFy/n2wxEFtIOlNIglNdo2WzeGQ0Ct6B697w/HTiqOu/rd6X7mbQ2230kt+qwm3mCeNOIklgly4eKSbV5iG3Vwnf8Ut4axAeNpRciUgqm30q4RfJwJh/IygKI5ytJnjx+io6S3M4MjmOdx0ZwXBGqS0T9HYnXvP3XVkUPbi62WYOdpEIVhVi9tFGFlZrDbxe9XF2uYpKp4l7D+zHXWMl5IlhxbScE6M5T63mKkKjHYAVZu6LwisqnQpEHTY6KJq5Q6VUqqN3cHJpHQsdA8JHpRJeFmq1zhhr25LVxXm8+sKzePaZb+GVFz6HfZMhfvpnHsO737OCwQELGWdZVOSVml9OKYNymbUDOFFFVMm76ujy4tOuTFfCRZjNiLapKkUHVE83QR4DMNJRKdaVR7PpY352DefP3cDZczySB8MAACAASURBVBcwP7uCwfIQxkbGMHUoh8kDRfQPufDy60oQL47hN8tYWWzi+pU2rl2uYWV5FYnTEB/Thx58CMeOTqJQZq96E26ujjj2ZVJSjACehwMvqWlBPSN+wr4yJjcIyPk8CMiNaBv/SEzckeRmQbO3BnsaOsexOJPBn/7bRTz9zJvw4z6ceP8v40M//imgcBjJeAG5fBbvnurHgVIWeSaBfJ7zFTz/8iv46pNfwqmXXoLbbGIUCQp2Fkf7DiI/NILKwCCCrCdV92a7isvnXgDCNu45dhD7Rvfh3PkLuHJ1BgdLFRw7cgTwbJy8fhEzSwvwh4qiwM7Q4lh5FFPDY6jYHpbnl7C4uoqokENULICtE15hAOO5IRyZPIhD3ogkSniPbmQCvDF3HS9PX4TrNFCnWFyjho/81Kfwe//8n+Puux+AJ0J8ekxKLyaViVWix5LMPpM1KrhT8YRSUI/5XliW9ISfuTyLxWaE9wzncWAffcKpuq6YHkkgnm7CetjQAhIz063VaoV9oXiF5hjSG0nVV8vCS9MN6TuvxR6G3fUfaRAuiQvZjI+2bifhmO5WcDbOsbcLhKs+xrQgloQC6tGIHoBxeOiBOlZKTaVuM3VsxyvB3gd/eHdAjzdT1ZZmKvEVV5VvAeTaa1wSy5YNT1ehVVWTiTPTfMXksy26JY4OKIWWvqFxUAttaZ91M9bV8dW6zlNiGkCNO5UmN+pcBOFMRssboivNsrybfsYf3p286ch8X6i6y3eH/d+koV+7eg1XrlwVAHzX8RMoFkuiXr62tiZMkkNHaB2peiB31P/YPermipR6Vj0GqwQqXTFUgnM1b7ASbETt0mDL7FgJyO2233773l1VnDCxkgq8yU6MEAngUPFYF2hLyMcxY/5Ne3XzUwJSVIW7SzmXNYsCeHTWiKTyTyX4vv5+ZGj7Kb3vTHQ44vmsGABsi+PcZ5TQ1bG4hemAPo2D0nmt1L8rYTttLyfjVFtOSFKERQJ1TFXB1gkQq6jndnP/1XeVT1PVRmkbNBV0ES1MV/M3V63T9StThd+d3RgT+gQ7rKyrKmSkx6SFSNTnt0jU7BKEix4CnYi6rg78794YVYr3LLal78sd9IK/5VPhOGBMr+N/aQtVRbL0xrdC8S+kdPWWj7b5D4WNmnLJML7scZTXtoUcs+odoCe30NRlGKuWDxn6TE4xkRTvjv3wg1xEOsF8y/28BRBOPBHbLSRxHlYygpHKz2Hf5ANAfLgrHP33Tx09qm8C4TrLK5ZffDPVwhyFEcIoxIWag1dna+gszOHAxAjedWwMo1kXYSeGJ35yekKzmfFVa5PqbTNiRKlJjc02MoHawnmn9+Nao4nTNR9nl6ootxq458AUjo2UUNIiVnDVYqZmWCVoxOoCola3Eq76rPWpkF5ClXA5jIMgsnBtycdrS1XMd0JMFUMcnxzGSMlFyQoksOHCyc86loV2vYbXXnoOTz/1Dbzy/OcwPtHCp376UTz2+DL6KqxkLuh+Pr7oBOES0iCyOz0QzhdfEgQMFLQ6uvSKs9E9bVGmQbg+dYmpdE+TjaKISTQbMebmGrhy5bpUs1fmOyKik9grsJwanEwHbrYqnqYyqft9IjKCaBAOBuG5LqYOZjA1NYkjRw5jZJi8vDaCsAovx3vIV8BXC5ksRg7cLgjnhMFJjZM2++e1GAoBuSymRnSFGMMB8jOI7SbqVKjt3IXZ6y7+5I+W8OWvX0CIEh77qd/CT//8L6PjjqOaj1Es5fHYgQHsL2aYikDSqePSpav49ne/iy//7Rdx/rXXUI4T3NXXh4m+YTzYfwxu3wAKlQr8vId20kAnbOKVV76O1eU5DFbyGBsaFcXa5YU17Cv1YXhkCLWghTdmr8FPIvRPjiIIQywtL8GNbOwfm8BoZQDVhVXMLS8hOzKIDn0s2x1MTR7FPWNHcXB0CoOtLEKyFWwHK0UbN9aXcGbhBi4snMbCyhKmV5fxwZ/8BH7vM5/FQw8+gkKu0EvCM/rleOb7InSTtHK5RCuaFxghcTlp2XhdLMrmhb3xyEAW+ydGMF6xIe0WEsWQCUI9AOoiMD4x1XRWrvR7LCR//X5L4kgya0iy9G+08PJMXSrh9djDgLv29xOEpyofmxeg2wbCZfHaXMFKR5tbBAI/JC/ZH2Qx3/vb3h0QQSvTe9e1HRO/BKlyd0E4gbfosFDATVluKq9x850JNA3cBbQTRCqPcjpS9DLU+ucNSsum/UEn+3SMJyuWIJGeQrahoG94hkxMG2bZHfRwRbskcaSyR0BDNsnc3DxmZ2fF6u/QoSPIZrKYmZkTpwEKbY1NKD/gzVZy378Kf/O7ueFepSqvG/a1IbG3FYVcA8fd3tcdCGilq+jU01GUdFXR5rpt+rxVJVyDAiYN9DoUUnU/BcKFbp6QtcMKtw0/DDE3Pyf3vK+/D/liXsB6NkuKb0YYHbSCYlwk1lcaeCgArvYV7eA60rdG2aWp2FGBaOMhr/bXS2aYpAKLRCyIbATgZh/duFVrM6iECMGQAeqGvq/iu5uSJWa/u5ynGfOS+cikcMfvCLvJJC8Uw82MlVRsvUsQ3rtvhp6/md6sgf6GauxuB+Kd+Hm+U5s1L0xLTvp802Pi9oFwGZUahBumCGNyv5NVSU+yTKxEEjCOq1wLVK5M6Q6on995EL7jJ/kWQLgkSx0yZ/NAvAfCRR09CQnC9SbWEmqBFsaxiL2wIp50bXHOr9l4bbqBaHUJB8dH8MCRQYxkHdHtUrBbZ9aZvFFFt25uyVT9FEBmpKGzO3puIB5Zb0Q4tdrEuaU1VDpt3D01iWPDBZT1R6WC2D1hBh56+hSRMFYN1VlIwCNBj04m6JY45haur0Z4Zb6OmWYb+4sxjk+NYKzkoGCRCuooVfgEyDq8DzHOvf4avvrlL+HUd/4OQyPL+KlPPYj3vHcOpWIAhDNwmGHl5JsUpLrJiTtyG3DCEixRy+SLrar0sFgJN8B7s0+4hYj7SFf6jcQcLc+kmpqD7zuoVeuo1dq4dHUGs/MLmJtdwtLiGtptqmV7kk1V/Voh8oUsxsYGMTU1LlYpdx0YRbHooVDMwct0xFc8CJvIZZSEl4Bp9nfrNIqFhqqEy6JpLOZ0JVyD9u7vtK0OAhdJfhpWpsMOc4SNE7h20cK/+ZcrePJLp+HmB/HJX/8s/sEv/SqWwxzm2h2U+8p4/PAg9hUsoaPbnSbefPMSvvb1p/CFP/9rTJ97AycGRvGBQ8dwaHAC98SjcDN5eJkcrIyLKBOKV+4rV5/FxemLmFmbgVMpye+XVqrwixlkc1n47Toy1SYmBofwcN+E0Oqu37iBV9qLcPorcEYGsLLewNrqKvZNTKBYA9Zml/DxE0/gvfe+B325CpxYtQww+C14WUR+iOZ6Ff967Vu4cOMKzk5fxcM//lH8089+Fu96/HH0F4uCu72084dZ9KQyoTPwet5VAzhB4ihTv1PLEc5fW8RyO8HDQznsnxjAaBkQ5z5+VuwEVXJKLMrEEo1zuGJ3JKxmaXVlvWsdX9CcmL72wMvTTbwxTTp6Bn3uj7Yw27aV8HcEhBtK5I6XO+11u4vP7330bb4DWwGp7Q9Juq1aC3XltEtHl3Bf02HZE94DyuIpLrVqgkXVeiV0dVFHV33lQmHXINwW/RGzeKj9yLsu+1SssR49WdXVbW2OkqYAq79JJ4V615WSkHmb7+/Ody8aK7Dhc+3TQS/pt9VqFfl8EYPDw5JQX15aFZBTKpWQySmbp147iKL9bw/C0wmOjee2PVU8XTn9/tdj2oq2+uT257WdlZSpBKtzMH9Pv+FIB009qy0Fynn8Xv+zsvviFjqqEt6lqhOQUw1Gq823Ax9zcwuS9BAbxQKtvCAq8WwDyOepLK7ADYXpjJq4Avzm/Harxm3eI5WgUvo1ZrwrvxGJZm0FaAjao8CAre//LNTY6D2/NB3+Vu/HbiuptjAjHRmX9UYNHbbUuUChmBc1/W681T0X46Sxs2v4+/2p3T1vda9uHwg3SXtJMhF8+0rXpbrmCVvH99ugZWC+kEepnEWxmFWCf1YgtrVq/GngEu+OYfGOPPc9EL7j23xLOnpLzUxqok590dNUbMZkUVfUFdpCnV4M8NqNKuxmFYcmRnHfgTKGPKXRSjZLtwAt4h29/07n3mQ5YxEu9RkxpAdQbSU4uahA+HBM+7BxHB/KoJQag+nwRxeelciUtvni9GuOZ74ToPj6GNM14HvXa5irt3CgBJw4QIsyCwUdd/AaGJsweUvsf/mNN/HNp57C2Wc+j3zpCj7y48fxnvdeQ6USA8EMXLtPVbXjEhJH0VkjtwY7zMNOg3BWNoSCnhJmU3dOK6czCGANWCcytOQWwVMQMmfhwXWzSCxPXmoqerY7a2g1a1hbaYv9QqtFe42ex5/t+sjmXPT1Z9A/wEWxgEqJllk+VH8+1SG54KpOYvWsuXC1NVUshCVKohqEd3v69b9Jpk5Vx4WS3gXhGcS5Gdj5EC14aK/fhQunA/zR/76K//r1s+gbOYBf+oP/Gf/gl38FV6stzKxF6Ovrw3sOlTGSU/fdjXxcfOMivvDkF/GFP/5LVK/O4AOHTuBTd78Lk/2j6FvluPMULdPzkOQjJJkEZ9dO4cL0G3hj5iKifEaUca9dm8V00kBfKYMDyOJwtoSj4/swVVB09Gq9jgu1VVyrr2M6auFahqJmLo4NH0CmDsxdncZP3P9+fOThD6KSLSEXZhC0OjJQcjw+yUR+iL8OTuPUpQt45s0zOPSBx/Hbn/lnuOfHHke5VJAxn9FetSofm6LN9Xosum53fAWN9N2ppQjnrq1guQ08OlHE5FgBwwUIY8BIzxijFEOq4ihyjTlu15RMLzWp84hojZcAL92gT/g8mlYWY9aPtkXZDxWEp9KIG2fxLYIGE3ztssKy49Vh74Nv4Q6kK1Q7+/OwC8K1iomltM2V5bKuTGvvb5U8tpRKuugGaLCtxdiU24byHBeQLn/Hn8iyMvvqeUB3K+UpETf5G/qSUzm4C9J61b4esNwIJOPb7ZWzs9t3y0+Rxi8gnCJTJBS7noA7qSo6GdUnHtN+qimU63yxhCisdveZ7t99ayB88+lpcqH26e6xE9TnzDO6+aK2H1fbisYJ3Xb7TV0Pfa+1LFoKhMu/i+hY2sNb9XkLdZwgmToVjlJHV6JpKlEh3yn4FcXwgwBLSyuYm5uD52XFoIXMDwJygvBCgYlyJpLY4kYmo1qp0iB8Qx/sDsaEtOhpwVv+TGtHWnExZiXbT4nfxbAd9uGrtoOYQVTvqW86ihnneg6maKE8LOOx3u3U6D3DLd+F3YE4xypLy1+9XsPa2gra7Ra8jI2+vgrKZUWfV6G4+i5np5MNO7hNW1yj6TVPv9eb/al3v+c79i+kzdZcq6n4b74tmxlEt+dqDAgXG9gw7ILw6RsRmq0WWq2muFOUKyX09xcxPNKPbJZ6UdTiUM9J7ARjFht3pwNwe67g++xlD4Tv+DbfEoSvp1ad9FANQg4AnU0l21uzZs8utnBmtgq3U8f+0WHcNVXGeM4WZjLxpwkjubYbkC1scz2fdf3CuUjGVBXllGzD8thbZKHeCHB2rYlL6w0MxzGOjo/iYCWDwRxA+0I/JNVbabAbVq8qdoeILRv0JO+CcH4o6Ai1j1nbFr0CHRtztRhnZ6tYrLexvwQcnxrGWNlB0U7gOuyPBlriVJDAtRLMXbuK06dO4vQ3/xZB/Boee3wM73nfVYwM05ptEQ76NQgvI2EfkR0hcqsCwi3JYLECoSvhBoRLVVtblElwZKw0tgPhimXA3l2CcsNYyOU7QmVJwhwi30WnFaPdZGZY9Rox489J3fHagNWSZddJKkjijvRnJVa7W32BBGQijyqfFeDNRV76v3X1TqjT/D0XZird615wAd/6d6TkhTnEmRuw8xGaiYe1hUM4+XID/+7/rOHZF2/gwPEH8St/+If4qZ/9OZybX8D0MlCp9OPhg0X0OR0Bj6WshWuXr+HJv30SX/6Tv0G8uIaPHXsQP3XkfgzmyyhVKaVCr11XFtkoFyByIzw/8xzO33gDS+1luANlUcV98+JVXPLXsX+iD4+XxnAi34eJSj+KSSgg3M1ksAILJ2ev4ZX56zhXSjBcGsQ9g0eQazuYvz6LRybvxXvveQxTw/uQadmI2wESP4ITUE6VWaoYJ8ca+N7Fc/jy6Vcx/Nj9+B9++zdx8Il3o3+gLJQ8gnABzRoEqywpK+E9BodJLGUcMX9DKwLOrES4OL2CtdDFfUMOxkcqGMgB+cRHhir4FMhhCwjbEJj514z3jAQjqgreTYox+Na/9xxWOoBGB3hlpo7L8ytoO3nsS+b26OibptjbRkffdureDoQzELwDM+E7XoJ+1D5o/IZ3fl2BBuGSrtNVZoHSeh4wFRgTLxIkK6syXfGWFKmqiisAogw6DQhnmd21C7pqvpF2LvZEus81LdTFPWZ0cNcFaynBud5q3rvOeCvf4p3fhrflk0pkSbkF8Dtt/bpVqFhRztlixsS1KKJnMohonblpe+uV8E0Vb/0Qu6HVJrDWfR43nYERh7r5Nm0PwrXw7GZc0a0wawVzU9WmMJv2vttYCSfwJgBXIFxsx6QlLUEgSXizqXst8Ye4rsSgti895ZeWliTpQTZgmASgIBiruVSeZoxierR7dPSeMFu66ryjQZJQXEt5X4dBjFbLR6ulhCpZgae2Da+Dx81mHbieI0Wi3rYV04MfMNRKRRU2m6IPp/5aLmYrwL07EO7a/dJmSAC+vLyEdqclSvoDg32oVEpyDtKxKIBMxeSMmd/aplia6r3eXMoyQHx35//WzuOd+iv9jLqU/l57wYYz2OQacbvOLq3doopmgcxR165FkmyhSCTjaymM9eUxMtqPXC5DCmj3eQs1nS230R4Iv13P5Yexn1uC8GdmqptXEKkoh/KiqwVNqtT0foxjzPoJbtQ7sBrrGCwVMDlQQj8BcBAgaxPiqZc4tB1EFvtTbSR2S6k9CwAkcFNVQFLHCUBi0ulcengD1UYbs7GDhSBBf7uF8XIJQ64j9mGcSIO4I8rrKqjwYPMFEp5fHbHlIkqpo/MYmdiXDKwC4UTyWcw3IqxWI7Q6CUa9FqYGi6g4Eeywqah9FKWhP3PgCwiPO22sLC/h5Bf/AsvrT+O+B4p47L2XsX+qiEJmDVZsQHhfCoSvwA5zsISmrlRwlUAbKUbaT1yEsni/zHdek6Inqex5r4eXgm/ss4oQyDHU5JzAbQ3AilhdN57dzIynF2ZdeRfaE3vQWaW/LkkLya4K3UWdI0Jaqhk6A/1gmVBoKq9xoS4YOnqq+k36rs46q0q4slZCVEbsXYedC1ELM1i8sR8vPruOP/4jHxeurOC+Rz6MX/j938H7PvIhnLxxCdMzHgr5Mk5MlJFL1pF1QowMlbAyu4yvfvGrePZPv4DMWgsfP/QAPjS4H15iw40cOLkC3EwW7ayLqtdEy27j6xe+ijMXTiJbdHH3voNortVRm1lFw5rHiclJfBgDKPDZJgkuDwUiVENf+AO1HBZbTVxZXcXXCg1YHQdT3iGsljOYWVlBUunHg8NH8e67H8J76v3I+xZyfoKVTIyqFWIpE2HCcXDqjfP43OkX4T5yF37m134ZhXffD7uUQ6ip404Si4ihTQqg9GWzU8/TmugMFlQ/NwOJmMwHN4tLbRczq3W0nSJGsYYRLtKZGJ5fA91SWM2I+HzlvdMK60mMjKij8wNss+iNJzoZSN84kzG067AcnF/1MbfeBIoDONS4ugfCN83Wtw2Eb7AiSqvg8oDp6fgmzs8PY/3YO+ZNd+Ctg3DpQza1b4VK5JHLOqY3tboRhBtbKyXQSeq5VM0jgndtW2bsw1gBtIqapq7p6xrA9/Ls5sgKpLtwkJf1qIcwjBCUShTcnBQK78BkkKrMxl1rN3UblWI5AQuvhUlaWYO1FZkoX2/abt0PbvhG6Xey1+ffq7b1drrl/hKVFFBbGvDwZ1K1t6aXb6vcLgnyrbcufTxlORaxOGIE2DQYU9aiGoTzHETMTFHQuQUObS7NpkG4pdh5jAkZI7I/vFqrKUVll211EVyXTi9KqM6IsZF+a6jipv9c0cZ3N81YoEMA7cRcdNoharUWqustedaVSkWsprgmepkEuZyDTNZDTmzFTNXTxJBKHEtt5r3m1ZIN2KuQ9ujo6kTld7cDhFuDCAMLKysrWFpegO93UCrnMDDQryvhyhKNX4z3uNFaa3dbL7HQfafTPfipPvjeNe3ygezuhN6hT/MZMXltrp9xrG6nTJ/B2zSnccwo21ElGsl3mF/LSyXBFn7QQswiSsZFLm+LR7vHqghBOEV7JWES74Hwd2i0vJ2HuSUI/5MXr6Xze11lZcIAZpiVnL8CgHEUo+XkUU88JH4DrhUh70Q60I+RZT+DptXSs1tV97jw97zBbQb/OpdKwEARFRKhrUxOjl1v+/C9Atpw4XUayLsWaCzmxA3JpLriF64rweyB0yDcQxuR9MNaCNhPIZ+KYfuBqKEyqdAkSHE9rPiUJikijjMoJTVUMhbcoI4kbItCLSsNruciDkNk7QiVnAvPsXH683+OS5e/hOHhDn78ozXcf88YipllWYSU4nleCzEywVAX0SuVfDBVbp63EmazxKKMyue8t6YSzh70EhzHhiUqDXwHmQFhkiHf9TsXugqvkYIp7SISljKlaq059FI04wRE+oLm4PP8xJ+clMMV2KIyT2oYV1KVBbUS9rbrxSVp0lgcUovVoiriCW78wS1W1plZFZkXuQ7zpYRLAjiuz3QOWo0RvHmpgm99exb/8Y/nEMY5vP9Dn8bDP/trmDh2Fy62gHq1JX17+0oOrM4yijkbRw8Mob68jm9/7Rs485+/jsJ6gI+MnsAT3jiskE8wi2YmgVvKY3XIw3y8htnGEr7+4pewtDCDieF+3DM6gajtI0cBFHsFhycmcLjjIlpZFRBezzHTyPueIBtm0MpncSPq4MvREmorTZT8AdRLOcyvrWIpDHFkaD8efeBhfKT/BPo5fgImLxJRT49cG3a2hYtzN/A3r7+I5j1T+Mlf+oeI7zuCpmVDyJJJBvQMdlih4ZdFcb8IIVXwGTjyndPvS9ipS9IokytgPimi2k5gFcpwGksoF7LIJi24nSoyLkUNQ8TkAdpMRLF/VAF9gnC1XwehKLBzQaDYHif3GEmbFnIevFwey3EG6+0QSa6M4+1LP+IgXGs7aj8dFW+ySqnG9FbbbQPhqdaDbvC35RE3UQbfzlVib9+7vAO76wln9VGltXtd210atMwLpgVJnYaimxu7I1UNV/3kioYu8zX/pwGdtJ5YVN1VFXJWCVXfuBYulb81lp6mum4jyyq5pixzn0YHRNY0yQ+YMWhASzo4N/+WvnWmwmi+m8Ttzbe3t+9Nv9ulHY9Rdjf99CaPzMCXQFxiAekVVwwxAkfXJeDdvJkntNVQMLFN+q/0z1sVVQXsG0pzT6m8q0xvDpH6W1K4mWYXOJgqu5pz7v67fi4CDLX1l9mvmU+U6JqyIZMCiqaWR3YE2mMaKnhPDd34h/e+G8/uUAN9uTsamPJnAm9qBIiYLX3aA/bkUzGdjL1ENH3lnCU+UFV1RQLpeZRvTDru5hUkS0R5etOutbpex/p6TZ4zFfE7nRbCKBBQUyrlpS89SwGVDXOvuflbJT4NRcVcRPo92OLhdU99m8GwzaV5bl4sw1aWq3L+jLELhYpQ+HPZLNxsLNdAWr1JljA+3d1mzj2VVEtV+XsiRG+dls1wlckBjjUWsqiaL37rWrmerZScw2h7yKHN5AwBqMxXKRsspU2wu3u4/b1IX4+59psTixuSYdQWkB1SdFC1APQSMryenve8asI1OkpbzG8ahMt8rvUmeH1+J6cKapJMiaRFhtO453E+Z1JI4aUua0HckXb5zLeJYW41bnZ/33e3BiqHFxuxxRZYpY4+2vfzmKA6enRY6JvydCQ3zXWJeie3brfZ3Xvww/v0LUH4v3p+ITUD9R60WkBsDTDVoiCWV8ghtPPafzuA46gvZm2iiKBLhRAqA6WCBYc9DbrO1wXhfBGz9NSMEPJmZ9jrbKPl0xpDW47ETRmYmQwHf12AhsNsoOx74zFyUSA0q8iiH7gCv6w0OgFQyBcQJTZoxsYGobWIFdsCoiiLQtJEgVSpoKEAET26Qyq9E5RGyMLHYMFFX7mAK1/6C7z4wl+i3byCT34M+NCPncBIfwOWS9Iwd67vXxwhRAjbZQ8aB5EWxSIYSihawj5mViBY/STXiBQU5RUOv6I8NSXrGYhtG+2+LFT0NROQ83j8TAtJUlJU+B1vCSy+/DYz6KTwU6lQq+JGOThuFnByAM+btldB06ykcjypjLPS7rBSzmRDLFVUJlwiJmdiJm0iuJklOIEn4pRB7QSefaWF//L57+ELX1jD5L79+NlP/wr2vffXEBUGcN2bgB2vwE58jOZsxK1llHIu7jo0iNriIp775jdx7W+eRqUa46ODd+MJexJOmCAf2ljKtBHmLJyrtHBm9RrOz13B2fPfQyYKsX+wH1NuBlGng7LrYqIQYGJoCMNWBplWB1nbhhdGsCLl2VvLeJiO2ni9sYqX8mR25FHCMDqFHJar67i0voK8W8Do8BgeGTiCI6VRHCyOYDzIw0ss5GIHi7kFTFeX8VenX8Ta8X345D/6JQT3HcV6bKPNQDiiQJsLO3bgRAyUI9hJG6HtSS6E1XIFwlkb90UrgJX+pTCPBm97oQQ7aCGfceAGVWTCOnKSMIrQ4XOUlgyPpj2wWQnQzBG2cARWXrUyJJ5U2/l+ZJNQtB7oPd2wM6i2Q/iWh/ujiz/SILxbjOL9ECs+DvN3CoTv+GXd++CP+B1I08NvutQUGE1/jtXGdB+zCfKojyFBrbbiUX3fStxNAXNPWo96autMHacFsXrrv+so1kwPC6qAKsnunwAAIABJREFU1t0AkPXntZ2nOv90tVEFsKqdaesgdetf7GY9U8dUwpY736xtrNZ2H4huf0z6lptnoyjFOjra0KOq/54AnDFUiiacFgNTvt09cbRulXtL5yJFO1YAm73dPUp6ZPuILW05pve5meqePq5U8MSqa/vnt/nztxKY2+5u3ZqFcPNfsRFNpICTRLzY63UK1SoQTm2ZZrMpPbgswJTLZelPtxkM3mGbl4EIdFXXfTTqvnh5u3YZnufJueeLkD5hy6EdagtRzNiAseOdtbleLNVd5VCQgedlEPjs0+f4s+B5eUnWNBotAeb5fBZR0hCGivGCN2xb898/jCtk/KqYGQThxDWc9nrjhr+XJAjbIWQMKvHjO27bZb/2Ldeh23RxBOFJxOi2IdgLySjGB34B45MPAtEhlXQwplcahCv89N/+dksQ/rWLi1uAcGVvZbLuXMxN7+piC1huMlvVQamQxUAlg2JWCXIlAQGdyupTqVVRW7Ras5JNA6m4Msi5bHpZEfZQPeFZAQishC/XfNTaAVzLR18lj4FKFlnLl8wRgbFNUCqVgx6N20kChLrfKdbN6VyavcBCNsvMkyXVSHoiL3baWK0CrbaFftfHcCWHghMj4yTwMhn4kRbBiCKpNpYyFoq5DM4/90V8+Qt/hQvnTuI9D+bxM598BA8+WILnPS/3A/ay9Pfwum27HzYr45rqopfjXhVfU9Klr4kgXFZpVsD7pV+bVGRRSRRrGg+Icl1Ltg0gHEWtvL7DgSqe6gT8rGSHSOxaN0udcGKRTKQDeMzQMeHRQkJBAM1YNKwG1a1sLMp0UkBo8IE86YZThlNjx3YOzdWH8OTXF/Af/vw7ePHlFh64/z781m/+Do599BdQt7I44xfQaVWR8xwcHSyjFDWQtxPs7/ewMj2N7z71FC7+7dMorkf40NAJPJbZjyCOsJaJsFoC1oIWnm1cw+m5i7i2PAc7EyNn2xgqFVFEgur6urRL3E3+g+NgaqQfhyslOGGISrONgIDU83Alm8HJq9dwfnkFhYkDODRxCKPuCJxyEX4UYWZ1BYuzC6iv1zCaFPDg/uN44OBdmMr2IQlowxbiRmUdN9aW8PmTL8K/awr/3W//OsoP3wvf8SAcEFrUxTZsba1HpoBttxAyIcN+Lw4DYYvEyLPIrpXNp+sOFtaaiNwSBnIR+kt5FCxW+JvIZ/muRWgGSpyQbRnqOUXSjqE2G76l3jFKzikLM6hjMGVt25hpx5hfq6MVOzhireyB8E2v1O2rhO/wXd372I/8HbhV8JMwed0FbkZoTYlMcUv/ramAG0lS6RcX2zImlpQXtgMNyDk/iF84QXhq+U/1RqpjmLp9CpxvAOG9ShMDbdk29D/LZKasnrbYtgVeu0oqy53YVOHcwbDZRtDsrYDw7a7D/Lt6Tr1KnDmGomWbjclsAl5V8DB/m/6eBuFd4OwokK22dGVKA3YRXjPgnYyrEKG+9jSwN2ex+XjqkW5d8drys1plfSt6/q2eyu5BuO4JF3o2e2zb8sV7S8DNn5Xdlyv/zf70KGaccmdtLLjQD7zdStBuRei0I4SBIwCcKv7ZHJDJOAqEJ20phJGKf6dtrkfLukDaP5jAYzXc9yM0G3wOEVjx57OgawG7GmlHm8mGdx4IZ2tQ11ZMvTvpSr267725WI3bmzk1P/TnswfCf+iPIH0CtwTh133hi+itRwMxosqGGSJ2xjHw5kILF2ZrQNzE6HA/DuwrY4CRPICMVJ/Vrki5NS1l1Psyy6Tqd5WpXcTeSBMnhdxybbEFW2+EuLJQEzDAvuCJsSFMjZZQIuU2jpBxFJVXrWm98+VPumgsGWV1vARJK4DnekIjaTsWhQYxXW/h2mwTa7UQI7kIByeGMFT0kPMsuI4lvenihRmRzusjZ4XSd3vula/hb//qL/HNb3wD4/1tfOqT78JHPrwfoxMnkc2F8DLz0h4tddXMGBBkunbAvZtsy3Xzy7JyQvcn+BWcm1jI5EYRScYzkMwthU5s9gZK5khTYbqVcC4qBalC73gjjTEgbblNyRUB4Uap1MmVEDQa8Nu+0PXcDAFbBwmTCZrV0JOEY4JAWZnB0v3jQrjuIEwsrKKCUtiHpGPh/GvD+LuvzuKr37qOM2cCvPeJR/EHn/0M7v6JT2Ou2cHzyz7q1QbKxSIe2d+PETcmaR8V+Ji7cllA+Lm/fgqZ1Q7eN3gcj2SmxDrO94BaycJSo4qXazcw116jMxqGR/tRymZRyubA3udGs4lmo4H6pbNYW17A6HAZD+8fRzaJMcLMrOehEfr4TrOOS3NLQHkY9xx+CBPDExh0B2DlSAvLoBH4WJ5fxNLCIoqBjcOjkzgwNIG+xEPQ7iDuhJgfCTG9uoQnX3se1okD+NXf/R2MPfYQMqU8LI9JDt16Zr5rC2/J3ejuA/Ou2BH5FBaCOMGbSwGuzS2jHrk4OJTH+HAZAzkbhaSDLPcrT5MWfUqAzewjI8r1jIVthNq+z1iYyWeiBBSV5THOL9dwdW4JjcjCAauxB8I3vVR7IHzHs8zeB3d4B7YF4bIGad10kUdWkFjWVgPCDT04JfRmgLOQ0gWEu1p4U3mRi6K6AeHSiy4kYzVfSH+5mjlYteoFnD3Q74i+idm2oqZv6nMWWvLuaIviIPJ2b7sMUm8VZm8LILvOBjKz6ytS32V/4petFgKhjUu/tqGiK0ea3r4VkGYVMQ3GoXvb1ed6++s1EvQq6Py9AuEsmvT2I+ezif4u52c+832en5xP6vM98a+38yFyfPdEDk2/LY9IsEcAboT4WFihYnoQ3nkgnJRsPpcodIV4SHG5VjMSEM6KPivMrmsJCJdYTAbFbpkib+dzUPvmORKEE00YFk275WNlZV2Ad4aVcMdFq9UGGSKV/hIGh3J3IAinlgHdFSx02Brrk+nLpILq7XYc1Z+vmCbUT1AWkHfctsv5ba8S/vY+wVuC8E7SsyhLC03wZVLZcrXkMsPFBeDsYhOnbiwjaq9h/75RnDg4gsGMonBkEInqsizjzJgTLBOWSXuzqn6TJmsq4UK8Fc9JperMY642Ojg3t4Jry1Vk7QCHpsZxZHQAFfaYJAFYy3Okf5lfiu7OjYuXyiRzf+oYQlKTvltW8m20WWm0gGvVKt64UcNS1cdYIcaJg/swXs4iS/ELbeVEkgl7Zlm/dGjnFQd4/eyz+K9PPo0n/+4raCzP4dF3T+DHPjCBD358Af39CcqV60g6AUI/RgZjcFiljnnxqYWX1ywgnBSdMuxMDmCFkjSXGPADCqhReTxEjIbya09sFPODPTq6UOliEXBQQm+7mARIHQzyispOEG6t62AghFuoICaYjBNpQWdPe6u+gsQahm3nVECnjUFUMiVUPtTWqlTAaXcGtKQneS07iWyrhNmrC/jK53x849kq5lYLWF3J472PP4zf/8zv4PD7n8C1Wh3PzK1gdTVCX7kPP3ZwCPvz6qoybR/zly/huW99Cyf/5htw1328d/xuPFw8CDuMkekEqGdirDZruOpX4TtAtlxEf18Z5WIJHkX22J9mW6h3Wnj13HM4/8ZZNJI1PDQ2gIn+Mg7XGgjyGcyur+L/W5pFnOTx8KMfxseH3yPX2leoSKWYVWr28bRbTbSaTWRho5jLwyX9u9VB6AeSgLpU9jFfW8NTp19F5d7D+I3f+10cfPQBeDlP9f6YaI5i6mI9wp46BaAljhE6Ovu1WaUiCHcQJBbOL7Vw4eoMVjvAidEiDuwbw2jRQS7pwJXmuxghe25UN3j3fWNPuLB82ItjM03G4yrErwJvHhvoJAm+N7eMN2/MCQgfs5I9EL5pXt4D4W/vQvX3ce/bBT8bAZiqzphtq+q47KcLpLTvOKnnbA8iIZ19mloUTPWLq15xJuGUAruq7qg+R/7cA95GF4bHJ5Dvbelz0jT0Db2L3K+WFNni4W5bdY53S7dVs95utu1cnratasvcvDUU3065XNrKugDXAGQdC2gxOdMrLQCbiwPXqy0q4WY/Coj3gLXlpj28e1XvbnWu6wmuQHrI9jF9rzZf63aV7e0q4d2K/k3n26vk7/SZvBUGAvdtqpbm/mx1TmZsbytut9OTfBs+Z0A4GXJRYKHTieB3EqGjs4Jv2WTKJbCYbGFbh9zrOw+EiztNxPGnQDhjSFLPl5dWRTk/k8kKuFUgHOIWMzJWuONAeJx0hEovivUrLdTrLWkd5bNgyx7bB2i3R5Yqi2UE6zaZrHfatgfC76gncksQnoSb1dFlahPwJ4uxFm6hYEQYhThbjfHK9Bo66/M4PDmOhw5NYDhLdcyOAGSLSFqSu1qMjKAvQ9qyAuFKPVuXAUXQjANaCZPxkMtrDZxZquHyWh25xMeRyQkcHRvCgBMjDDrI8FOSLqbgmBE840pPUEomOPvCuSgTvJK6Y+xZHES01ABwaWUJF+ZaWGrEGM9FuPvQBCbKeaG8C6BPLERU/WTmS7LGARD6uHTtIl58/hS++IVv4PXXTqHSF+Luuyv4xM+4OLC/jANTNRTsBuKA/cY5OBn2UKt9qpQAT5ATKKlUedgWgbWHwM+i3YrR8UPUW23kiy6KxSy8bFuq8WEQolSgF7lcoN6nsgmjuN2upEUpBBcS6NOCjM+locT4hIYzgNXVKpqtGPlyWTw+pVkgXBeKtKh5c0GQ6gar4CL5JX1/KkPLcj6ZBDnMdo5j6Y15nH3tDL7xVBUXrnnIVQ4jmx3Hww+ewG/+43+I8YcewpX1NTwzvY61dR99pQo+cGgch0oEl1Cq9Deu4fnnvoOn/ubLaC1Uce/wEdxdmIQbxegLIjj5rHiEh+yFVBbtGMqWRQcg6ITwXRvFchmtOMRMYwavnn4VL1x6FoecAA/fdRT3V2tYsULMNtbxx/UV9OXG8MkP/SJ+xnkccW0VftmGy2sKAgR+BwGv27VQdQOQ1V/zW5irLokyLIVgZjIW6n4bp668iUOP3Ivf+4PP4PiD96mxTyqJpE5174uj1enl9qt3gQkp6QmX7EsAEDjbDs4v+zh7+QYWmiHuGczh6MEpjJUzcOKmegaiXE8nA/4198F9RypJwndF4kFa4pn3Tb+HToDQySCwgJdn13Hu+ixqiYOJJN4D4Xsg/I5ayH4UT2Z7EK7A1laAm3PtVj3hPfErJc6mwLSqGBo7M5tA21YaGPQbFs0R/paVHq2mbqrh5tykcs4ENRXYb1L0Vk/F2IRtpqPLkbTA3Obnty3w2iXIUCKUW1PetxszYSqpkf7M9rToZFsQvh24s13OvT1hMvV8uASoIoF4dMeJEk3jF9cBneNQ66n5WyMiqf5WQLr4fieIXfFS1erm5ncUXE0lJXTygFM/ix782m7bCMRV5LId3XY7EL5barkaPz1+xU7ec+M1bj7be4+UrW763FSvMWOWOw+8UgiUnuzsBWf7iQpiVeVVrkFaBxh3sT1QJ3Uk7r2zNpuaNqwuMZJ3PAHkBN/V9ZpUk9kSakA4x0elUkSpovrB76Se8CipIeMxHrcwN1PDyvI6yy0YHh4W1f1sPkYmy2C5gyipIonJLGLF6g7b9kD4HfVAbg3CE5ErS22ayGpUApkt1xNkEkU4vRbi+WvLaK/OKhB+eAKjWQLJFgqey1le7cvYHnBl0SBcrSpmsVR9xgqEEzwoz8nltTrOrDRxeb2JTNTG0SmC8EEMEoT7HWTJC2fjFDftwa3efG18zDlML0ACTiTIIE60EXlKhubNxUVcWOhIb/tEPsLdBwnCs8gktLVgAd9CFMZwHQd0DBAQHviYX1nE6ycv4Btf/xae/+6zaLfnMTZm4b7713H8+CgefjCPA2OkPrGPh5RvVoiVbQYTDQT3SUwxNlrPFBEHFTQaPpYWfMzPr4nCp5WJcPDQMCanxtE3SHqxsrGxiZLMKi3A3oBwI4Sz0zHHa2Olgf37tClr6d59Klf24fSZN3DpyjxypT7cffc92HdwP1z/KhA1BRyybkogbjtK1ZFjgjp3qhrvIA4d+GEGr1/qx2vffhlvnL6G6bkcqsE+FAePob//AB66/y784s99Av133YvLq2t4drqK1fUm+ktlvP/wBA6XPHCei/0W1hdm8eKLz+Ov/+w/48b5q5jKjWK/PQgvinEwX8DQyChGx8ZQKlVg+THatQaGvTJyXg6dVgdt20KxrwKfFd++BK+cfgVfeOFzGKwv4X0P3Y9H2x3M+A0stOv4T1EblewofvL9v4BPJ+9Gc2kOtWwHpUxeQG7Q6SAkPSyXwbzdRBMB5qoreHPuKmbnZtFsNVEtFdBJIukLf+jDj+Mz/+Mf4PgD9/Ss3zj+FVVEJY5kU92Z6jvZHRogB02xJ6Mf69klH2evEIRHuKffw7FDBzBe8eBETVgxFe5F6VA+q2wCpTtcKdwbhX2joSABqKIkxnETsZeDb1t4cWYd52/MoW552Bf5eyB80yu1Vwnf6Ryz97md3oHvB8Jldkj1hW9YqTf9O4N59XmB1aqjW+jn6mfjUc790e5MQLj4JqqAX4FwlbTmz7I0pxxSZJaSfZmtt/aoc+zZNqlTU7wpR4OfzTBrO+CV3IKOvhVUk9TlbQDhSlF86ycnkHcrWjYZTSztbbFZDiuXaRDeo54rCjeT16aqTWG2zSB8ozZ9moauMHqCmPZhqaq6gHOKsXVBuEr4mvvGM2WrnZZ93njWilOe6kc3v/7+Pa9bVdF3+g6kx/jO/4bXmK78ayaHZnT0+nqpQq08z10Kzt5hG2MpsRfVWkIEsI4+zyg0lnWM9ehxr5P3AtbvrI0JDpM0ZD84rYebzTY6HcaqlgBbtgnwvzn86IVuux0B4GZdNSyP7dbZd+KKY9Slkt9qAjM31rG4sAorKWB0dFRU93MFBcKZYItBPSUmOO88EL6RhfP979weHf3736Mf5BO3BOFx0tmyJ5yLJ7OHLLCJx6ZFqkyAk2shXphZQ1Rdkir13VMDmMopb2NPGsdvXqDj/5+99w6yLD3P+34n3nw75zA905N3dzYDu8iBQSABEwITTJGSzKIkijJplYv/iOVy+T+X/nBZqrIt0YJcpiTLoggBIkEQFuIC4GLj7OzMTs6h8+2+OZ7oer9zbnfPYnp2eri7mF3eszU7oe894T3f+c73vO/zPo+IfCl6dzerGttniNKj6r9QWs4KcBarDV4vNLhUapKhw/7pSeaGs4yZQuUNMUTZe9PWsQtc4gRinEgUgTalji6/urwzX1f9wlL7vV6ucXKhQaGlMZMJODQ9wkTOICfWAKqnNiLPqxqBKlxGauuNpsdrr77ECy/8gLOnnqdSXqMvZ2L66yTtgCMH+jhyKEU+bzMyHJIebmOmPJJp6Yex8dyARlOn1QxoNgwa5QyFQoVbN1os3ipRqVSZO9Dh4584yty+KXL9Qk1qo2shthkJsykKvsqOSuVfaOu733ylYC6Tox8J5cmiJ7Splgd58aXTvPDyVeqexeHDD3H46DEemjpHPt1ET7j4qv/bwcgovzh1Ta12TvU0NZsJNtY9NtYc3nghzcXXj1MrNciPztAyR2kEGSamD/Azn/oEH3n2g5jDB1iotHn+ZotycZGh/hwfnp9iKiUxFSzaYKO8zokzr/Mv/8WXOP78q4ylR5iyhshoBtOazuzkDKMjo0z3jzFm59DaIramY+sWCd3GsUylOO7oUBmDExdO8q0T3yBXWuLY/ByftpJsaD7XSwX+71aZ/uQ4P/exX+aX/CeoltYIBnQSUpBWntoBbVEB1QNWBuHC6i1O3rjI5cIC7XZL9QptdBwq9Tp+yuKTn/sZfvsf/UMOHZ7fGvtKNCDyTUWPq9cklS6Aqlxtt40OxXZMerl1zmx4nL+xRKEd8Ei/zfyeScayYAfSmx+vf2NLQMk7yfmqJXK3Eq5e3HEGXX0hHjmao0TjOprOSysNLiysUtds9rilHgi/10frHfIZvdfD9z731ysCOy1SPWUpGYH2SAVdQeDNRa4sF6MWlAiSKdsbf3t1sKskIY4kQrGMEr9CR+9uiqETV+K71e8tAB71lW8lDaIKvBkrl9/zQi9MbFNl37q3O4F2eT8qxtouNj/u47xn8ChtbrdRu7f6qHeio/tB7CwSV7+7kLpbCe/2cKtzUC4jQknf2u/2c9vp0txQ3se3f0cB+7gl73axNrmd0dpmV9sO3P0f6yOPK+y7rWrv6lw2B6Ks5HbXgvCuaA3s+mK6a+KY5RitOrftJWJNRC2N3et98ED4pmPRbdcfCTpHA3Sr5SWao2SEChvzwdo0Q4pmBp2WRnFdrO8aijkqwn4yJ9pJT4nlJVJgJ0U93SLwHjyGhSF9wfG8cC/zyLtxFxQTJRBD3p46esQhFrxbQnMldXqHTXWZCqaWgp3YdUnfqBNwshzw8mKZoLrO/qkJjkznmUyK+DxYYmvWfeZiVXTFGo+F0qK8efczIswWKLEGKZ6rPlWgWHM4EYPwbOhwYHqCueEkY2ZU7DYV3b0LICJPP/mlan9yLD0C2tFyIsSO7bfkWqRnWF7V18stTiy2KLR1ZjIeh6eGmMhq9Csl18jZe3O6kwJ7DFicdsCli6d58YXvcPJH/5lWrcTeyVEMx2VleYFmbYNEpsXIWIb9hwcZ3T9Gqi9NNptWlGlR7KxUHCrlFqsrdZZuedy6tUZxDdptU4nC/cIvNPnoxx9lz9wEmf4OTieyTjPFA1qBcKlQqHx2DMZ390KVa5Mcni4VbVVBkF1JpTeFzxFeefEMX/v6axw/t0qub5B9hx7hE0cCpkaSDI6lSeWEPhTgGyIcJ9lPnWYrQ7XqsLzY5srlAisLBVZPl7H8uhLvS41Nc70ScH2jyUOPPsPnP/dZHnvsccLMHNcKLV5dlf6bawz1pfnQ/BQTAsIVw7rBRrXIG+fP8If/x5d46fsvMp0dZ09iFMP3SbUajA4OMzQwxL6RKWZzw4p0MRIkMcTrXTNwktLVLx7xHteH6rx+8RSvnv0RI26dR/fv4/FAp4rPSqXE/7O+hNuxefaDP8svT35CWOfK7zzVCZQvue4GNA2x8ApY6df5/omXOXnlAkbCYjDfhx1oLNSLlGpV/LTFRz77aX7rH/4D9h3cF7dGCDjeAuGSyxcaeoBk6KMXq2oLlFsbzaB4Yi2mw8miz7mbBQrtkCfyJvN7RhjLCAiXBWj0ebUskd71eG+yR1PR1CPRv25iSb0Eo39VneSOYdJB48WVDucXCtS1JPPucg+E3+ubqQfC7zVSvc/tKgJ3Bhk7gXARV4w03CLxoE1v8a7wmqqMo8B5NAcIBbbLf1azz+bZWZawpWJNmFgbRvWOi0NJ/MrZAuHR9+K0dVQB71YkEeO0aJG6U0X/zSHZqed1pzeduuZd45LbxcS6wmI73R7l866Sprerl8vfdwLhQSDip12A3O0Jj+bdCIgLWI4E2GRlIu8D6dm+58SAmu/l7datsHevKbImi7btWd3oPbBVF7+3wdj1sP/x+xTv/00x2WxNuLfd39+n1BpolyWI98Q8fadRvsvrvL+I/tW+td01YRMEbIHwzWd/k5YhY/XBs/YSMeTIz1yjXvVotcQ2Tli60fNkJyCZMkmlDVURF8Dui/L0A7b1QPiDdUPuWgl3dmjgUSA8bmM14/d0xwk5VQ54abFCWF1nfmqco9O5bSA89pePBaakIqdA+Db30C6gledUaFwCwrs5TZlqijU3AuHlJrnAYf/0BHuHE9tA+NbEL6uB7WBZWOrKa3kThKNozQpn+lsg/FpFQHibtZbBbMbl8PQQkxnoi5Wqt4NwOc8u6c51YHnxKi+/+B1e/s6/o10t8fCBvfQnspSLG2wUVig1b+J4TYykg58NCW0NSywmpKLp+3Q6oTDbcTomBCPKjqLTSNNqiTe6y6/9aoUPf/QxpmdGSeYaeE4TXfqBYhG6LRAuL9eI6rObl2oEwr1tIFxuUFr98oPDnDu3yF9843W+/tx56k2d8ZkJ5tIbDKQdBkbTDAxmSGcTGDa4Xki12qBQCCiXW3SaSYIgrTyw7VLA5HBKiffVDJsXLy5z5uYaP/+FX+PXv/hF9sztpalPcnW1wcmNBOXiZQb7U3xo3xTjMQgPwwalRpWLVy/xh//7l/jLb/2Avf0z7M9MKgE5p7ymislyj6Zyw0znBrFcmEkOqK7obDKNMdiHkbRp6wEveZc4f/0CVxfPMWdrPDK/l73VJtXApeZ2+PNqiVLFZXbuUX5+5sMM5HJYApGbHm6zTdBoUfE7tH2XtSGL4+dPc21tmaGBQWbGJuizkiy0SgqEuymTZ37uE/yd3/pNpvfNqoSHYmZ0qeaavILkRSQsEAHh0ctXQLgkILrFagHg8uv1ks+5G+sUOiFPCQifHWZUPESloK7GrWoUUM/DdhAuibHoFR4ll6I/dZ/T20H4CysOFxbWqWlJ9ruLPRB+r/P4e2Jxd68X0/vcgxOB3YFwcfVQc0hXZE2JtW1C6c2fdUF4pP2ybQG5TVRNvH7VXBHTzLvAShwbbgfTt4u4dW1JIxAekeLFW3xrPxFf/q6p4132hEe0+d0lo6NZsguA70TBvn0UiNZMaMTUcbUEidXLZR9xovPN40YJn26Klv04CFf09k0FdEmH+kqONVqSvVkdfYdRKd1L20D4doC/+Y1Ne7R4YbbLSrhac9xh21o63n6u7w4I314ZvscntjdP32Og7uNjm/aGin4X7WCHcRP/cOtz93G4d+orhiy+BJv4Bp6r43lSDTKVD70o7ttJnWTSUEBcRNoiEP5Onc3977cHwu8/du/EN+8Kwv1QXt1vAnKqDzyuhEulTSrhGnQ6AW+UfF5ZLG+C8MNTfUxmhPQWYsjLKH4ApYVZlJ2l5C52U92Fv/QVx28efNm3aRKE8b9qUKy6nCzUuCw05kDo6BPMjaQVHV3V8qT/Nc60SZVQRKikwpf0I/sxAeGSUe7S0WUBIJuAcHezEl7j+GKHtZbJXMbjyNQg01mNvICzAnKSAAAgAElEQVRaSakr4L5FD+6il0bgU1m9yanjL/D6N/4N9fUbHJ0bYHxII5FK4gUBq3WflUKJ68tlTi0WKbbEBszHtDQSSR0rDelMgsHBPvpyEySTOdotm+JGk1ajxq/+VJVnPvwIE5OD2NkKXqeOIf3XcQY7oqNHQnfq927v/T2OnE0QrjlKuEu1JceV8HJ5jKXVFi+8ush3XrpGsdygb2Qat+HQEiuvTqAAtqmZJANb/OUIHA/Nbah95TM2IwN5hvuzTGc9BkXszjK4UtJ46UqJm5WAX/hbv8kX/+tfpX+gj7rex7U1qYQHlCs3GezLRiA8rUesB6+t1MiXlhb5t//rl/jBn32bRwb3cSy7h7LT4Ky9wXq5SKVSUUB4cnhYJO9Ii62X76GbJuFQlsDUqHhtOotnaVRKuPUSM4kEc2Pj5KsNOp6MGJ0rfsC649HJ5jAHRlRfudjhDXYMEhgMdAwCI1Lyv9ao0Gi2cVyfPWGGqfwQU4k+LieKbLRq1NM6j33m43zxv/kN+vZMqCGklIK7JA5JcOkRbVDE75RYn5A3hba1ySjxEQEhV9c5UfY4d2ONtU7IB7Ma87NbdHQljq7GvTwL0bPUTRyZoSPSesqerFurUl3j8hypxkIPz0jgaAYvLAkIL1AnxWzQA+H3+EgRUfF6Wy8Cb2cEZH6/M8V6Rzq6Aq9xMm/T1yQSd4vev1uCboYwvmQOUqe87f0fv2e6FPQI3G75lcu8sVkJj9tbup9Re4r7y6O9RgR4mdm62z1R0ncNwkWsdHfVKKVvEjPqtquR73QHpQoe6GJJtEXzVDhjmzL4m7+7vUKu+rS3+XlHwHmbfZhSLZcu5x+vtt9V6EzecZvntA3ob/avb0/k7JK+HV+QuYMF6o50dPX53d2P3T85XQ7kbr75Tp/Tbs5l84mI/9C9njtVvbfaRDYB7P0c6l37zh3uzY/pKWwTQHjXzuutDyRFwa77gLIii5kujUZj03delOtFQV163KOf764V5q3P4q/+iR4I/6vH8O3cw917woNuT/jtL2KlB6aUOyNfUnmNu47L6aLLqwsRCN83Nc6RmUEFmpR/dCBq3dEkEoHwiPeeVkIrEY08qtV1e8JDNPUSifyN5e2+UWlxaq3KFQXCHfZLJXY4x5AVK0lL31t8DF+B8KiHO+mZcRJe1NGlBz22elJ0OxFEQ6mjy+NyrVTixKLLWttkLuVydHqAqYxGWqy/lBq8nGLcE6f64qLb0TQcWuvrXDp1inPf/BMKt04y2d9m72yDweFB1V63Us9TKLY5fy3k1EqZtmaR69fJD1hkRGk71cK0DJJpm1Qqp/p0S6U2S4sb1CplfuNj/Tz9zFFGx/LYmTJup45pBhGFcLMnPE5kdEH4XTOOtw8lefm7Sj1eCMjSEy5gLAlBgkp1jBsLFV4+ucLxCxs4PqqfW88YVGtVyittGusOtY0mzppDzraYV+r1JkMDCTLJOgmzRsIwyPlp0lZSgfezKzbn1g3aiXF+5m/+Op/7/M9hGgGNRIbFmstz10qUq2sMDfTxob1TTKRFkRxsp4OIk9TW1/mP//RLPPefvsEHhg/ydH4/1U6D5WyTa0u3KBQ3GJkcZc+eGVJJ6a/22aiWqLXrbNge5UaNW+U1cvUlBrNphgyDoVAnn0iSabloyndeo6SZlEyNm16H036DtusR2AlmtTzj+SEOpEbo7xsklczwxrVrdOod7NDkMWOEiVQfIx2DU4MbFFo1Kimdo3/jo/zSb/wa9uxwVK0QQaRt76fo3zxCXXqjogW02MBtOgwIRVHGrGbwWtnh3M0VVjshz2Z05vdMMZY1MINW3BMeUduV7Z8STxLFYGn96Ki/CwgXkC/PhRDgo15xWYV7BGYaPzR4ccmJ6OgkmWCtVwm/11m4B8LvNVK9z91zBHYPwv0wopBvbiq9Lm/HaItsvLpWZNFHRffldiZVtA4QRfXos/LNrT5vXURKZYvtzLZopt203/beT9FxkUp49ytbfud3r1zfpcfyDhgl0CUBvzuAZcX984oOHnfk3VWYTVqwFB09rprHwmjdRfodb2tsn9oVTlPV881ebZl+o4Yk2VQftyoibK/Kv7XVV6BE77qV6O0UdLXXN/3qUqB2R2+24p7+N1/jTxaE3/OD9IB/MCr6RMWr+H5tt8LbbB/YEj3crDQ/SFe2ef7bT0rmHkVTuT3hFE0gItf2IF2BOhdDt3E9YbD4yorMMKQa3sFTInmCXySlKPNh9HtUELy/5NY7efE9EP5ORnf3+767OnrQ2jYjxy8yefDjUrhySjIs9Xev0+FM0eX4QomwusG+6XFF5RYQLkILBO07gHDISKW122kd23NEnA8pd8bZe3npazoblTpvrNW4WmyQDTpRT/hIHwNWt4IuQD8a9Eq0qgvCXVEjj7jj0ifV9SWPbMyUOTK+KU7mGtdLGxEIb5nsTTkcmY4q4QlRDJeXuVIh7y5o4klSeuJtB69S48a5S1z97p9x69KPyOkLPHqsycjEKI7hcX1jkOVCmxNnDM5u1LH6h9l3YJipPf2kMiGdcAXHbWHZIbm+vFoaLS1vcPHCNQqrq/z9TxzmqQ8cYng0h5Uq4jgNTMPHkqzbbT3h8SJNAED8sr+XoaEq4beBcFFwTaikg888J9+4znMvXOaN63WSmTyje/aTns7Rctu01nVahZDCQpmN80WSocdDe2d5Yn+CidEUCWOJwLtJ6AaYjSESWopKqcqphTRX63n0gf38zBf+Nj/1mY8SOi2amQyFTsA3zi1SrpcYHhzgQ3unmUhFC7eU4xB4Pl61xlf/5y/x3f/w53xk7AjP5g9S6zSoD4WcvXaZpdUVhmfH2HdgL+lsWgHwxfUVVsprLAQ1ljfWuFJa5rEBkyN79rAv10+q5aJ7PiknJGMmVEW/7EHZ1jnfrvKtxhJ1p4M9Msq8NcSe4XEeyU8zPjhBLpPnyq0lFi5cRwRw/8bQEfZkh7CXq7wwuEyhVaWU0jn0sx/h87/+RbTpgWj5KwWbTVHB+G5pLqFRV5N7NHhFvCLWPRDrEsPG1w1OlB3O3lxitQPPZrTIoixrYQTCQojJLPE+AgHcoYx0oVZtgfCIHBqBcKWarjJTHlgZgmA7CE8xqq33QPi9PFBqrdurhN9rqHqfu9cI3A8I32pr6QIkBbxV8lv+i6vi26jbUW/ydip3nIyPhZQivL3lGa7FIPzNFfKuv/j2fnAF5uUVvw2E30tf+E6L850qwmodsEsQngg6Mfi9HfTudHdCI8S/zff7rYXZunTcrhL6FlU8OsoWCI/PQcQ9Yp/w6OdvDcL9eO6JPhutkeTPm0mO7eBO3cwu2LvXcSjp4TsnRX6yIHy37Qcqovd+0e/WJ7s07s0e964IW3wCmzTvLgiXtfmDV3mNzunN8d2ab7ZcALpjWoQjZY39YG3iCd7pdFS/uvR/m6ZOR9bgpqkEqsPAJBAs4UthT+bFAL1Lb3yALqUHwh+gm9GdduMpS4SWbxNmC73a1pOzOSHEzdFBoNbpmvh5i21Xp8PrZZ2XFhvb6Oh5ZlJxJVz5BMYoQ73L4xf6JhUlor9Gb6CYI65AuADwLRB+vOBwoewy6HY4NDXO/iGbflWYjinY3UlI+WbHlWr5t0jKfNNKRF2zgBrlk6wRxBZl14tlji86qhK+JxVyeHqYqSxkleK4kieNz11OUirFsRq5lsTxHK5fv8YrL32bK2dfwqtc59EJh0MH5wm9BudX65y9fJ3zxQA73WLf/in6h03SORM7rdH2Kxi6QeiH6E6ewNOpr4csXi+yvrbGs8+EfPTZJ5mZniBjuYgem1svY6XknohUvUtgNZRIjG92MN0x9FCE1SJ6YfQruqUqMRL7TKpJUnlSQsNNkUo38XyxYyihh3k6LRPfe4LT5xb5T//5JQqNFjN7Z+ifzDAgldKOiyu7NRJU601uXiqwsbBOwrP41P79PLx/lmyniNFYpt1o0GcPsBoOUnV0vnfVoebbPPqBj/CzP/9ZpvfNEyYSLIQpqp2AV6+uot0qMD0yypG9A4z2JxAnOtdvC32B8nqV4//xu/zwP/05o5WAZzJj6C7YboLXvDUuLN1gaO84H54/RNoPMa2QV1Yu8cLKRV4L1nBcB8d3+QgZJvryTI0k2GuFpEOfyZKDoydJ5Ab5ZrPNmZsLrIeQJsnoyDi2nSGVSjGQ6+OAOcSslSdvJHh18Qan15dYw+Fo/xTzqSEmiwFfyd5itVFi4ug8T3/mU3z4kx/HHMlFC2FD2B5xE7v0hIvnehhEiv8qKyw/l6RK/EiKp6uh4WoapzZ8zt8ost4JeDrvRJXwnI7uC6OhK74TAfkwBuHqWQyjxWb0fowTS9uPEQR4lqHu7cuLDhcXCjQ0m3FWHkAQHqjkgvioRn6qMWslnm+DsINuSSKxSqNZZHn5Jm33n27Oxl2aWfRs7LSIu3Nm+2402p2EmR6s10DvbB7ECNwTPfsdO/GIL7abTaiYd9p2uo67Xd9OoFoWwnfadgKlkRf67hSK9dgesrvP7b/f8dhqXXNn8LNjciCutr95f6qqdgev7vsZC+/K3LNLz2HFbHzwioO7Gea9z/Yi8J6OwE4tSzvPoVtW1O/UhYd6A81sEfhDCm8kzD3MTn+S/vwcMAPhgFoHB6G9yeExZKH/PtjuXgn3mt0yWpQR3wTOkukROrp4QkfUNKGjv14OeWmxTlgtKGG2I9N9TCe7PeHdanW0K+VxHQtCdZe8QoGOQEEkaCIWZRHRPKKjFystXl1vc6HcZsjrgvAEA7YMkggUB3HWTfpnoypwRNVW4ilifRCD/kgIKwLhoa/hmXJ0jWulaiTM1tbZkw44PDXCpOoJjyzKlH9yvEiXWrtYckWVe1sJpywuLnL8le9y5vhzlBbf4KlZOHJ4v/LSPrda4/zVW1wqQ35AY/7ALLkBHTsNRjKg5ZYUtVzewYafU9qxrbLOyq0yG4V1jh1McezYFEcOz9Cf2yAUkCXgQk9H90b8xq2Wyob6Zh0zyKNJokHAV1csRmXC45HbfYF2FdVVz/AohtnA61RAa2DoA3RaNuXyAV58+Rxf+8ZrSsjswOF5+seTDGVShL6nrLJ0K0Wj5bB8rcKtizepr1b52NwcTxw9wKjZIeOXFAg3fZvVYIByG75zuYNj5Pjgx36KT//0zzI2M4P4PCyTpNgIOH59FXdpjanRUR6eG2S0z1bK5J7fVgY31VKDV778Pb7zx18ltVzj8eQg2USGpNXHD1cvcnHxBvsO7+PTBx+hXwxx2i2WgxpLQZ2bSekrb9Fq1Ak3CuA7pOwW+1I6431Z9jomdVen1vb5ZqnKerNDamySPYOTTA5PkOgY6KZBwrQZ85MMBDYpdC63q7x44yIXK2vsyQxzbGwPR/R+vtR4jWKnzoEPPMozP/9TPP3hZzEHM3E/ptyTCITLsHU1GZ8BpkpMycQjz4EVVaxiuqPqCdc0pY5+QYTZ2iFP5wPm90wwltUwfVcJs8kXAtWLF0nARUwQ6eEXnYMusJRjyFMhVKquKFCAZxhK1O3lpQ4XFtZokGAqXH1Pg/BWq0KhsESx8r9sUT630U53DcIj5L4jOHgfvCd6l/ATiEBE1/wJHFgdcvcgXKpBdzrhnS5BAcsdqtQ7gvAdAHVUUf7xTY6hS2JxF5v4M28Ks22rOO90jEjJ/E7IcovO/ubD76T+vD0ZuItT/sl9dJcgXBgAkQp7b+tFoBeBn0QEdlzf7DSH3mV987adv3jdGwGB30+rqWPq44yPPs34+F5sex+EWdWWGYTW5jyv/7UA4b6zJcym5s3YykiUx4WtGgjdQgCyWJT5nCz7vLS0pY4uFmXTCQMRe7JUf/Em92zTkzIQddT41R1pNEdww/fE9F56Xre6KkSY7fh6nQuVJoMKhE+wfyjJkALh8hIUDdEI7CvZly4ID2zERiRSR+/CejmnKEPux8JskU94kxOLddbaGnsyvgLhU1mDvOYpf1W5hshHVI4h1Pa4Et6xCE2DjWKR10/8gJd/8HWunf4+z+wzefihQ2hBi3MrNS5cX+BG02ZsMsf+A3OkcgFKttvyaHQKm76tppbB1JM4dZPCUoX1tQ36NJMjDyX5xCcfYXx2UVXBhY6uu0NRtTTMEJgd1UscWBV0ia0K+e0VjS1KWrd/vAvETDRfsk41vHYN3dbQjRHaTZsLl/I894PjPP/iRdLDWY4+fIj8iEE6JdVH8ay20K00jhdQWvG4duYKixdv8cToKE8ePchczmDQbNJuNhDstxYMslbt8K2LHazcGD/72V/iQx/+CH3DowqEr2k2a1WfE9dXqRcKTI6N8MjsIGP5BPIYqsomJs16h9PffIXv/Mmf4l5Z5pFEP7lcH+uVFi8sXmKjUeXxRx7iU3NHyTuQb3Tw0gZe1qKaBs9x8BpNTm5c5tbyTUrla0zYvrKXO2L1UWkF3Fhc40f1DpnBEfYcfoQjo3sZzQyQK4d40q8XhGTakHACdC9kJRny/LWznFi+Rg6bIyPTPJQe4V+XX6FjhHzwZz/FRz//Nzj86MOY2WRsURYBY/UEaKFK7Yh0oSUqugqEC3nUjHq51ZJP+vfFTE7nVFl8wgust+DJvMH87KjyCU/I86mUiEXUJ+oA7QqzRRZlbkRfE9o7iRiayzGiXlE/DPB0E5Hpe3m5zcVbEQifCR7EnvC7VMIlDxd20IRCQQ3HqVOpbBBoX958h2wXVdoZhO+survTd+4qnPS2vcF6O3q/RmD3yt5vVyRkBojbte5xlzuN9Z2u4X4q4TsB6p2fM7Fk211FX0msbKtGb58b7hSKrpDaHX92h6q2fC7s9s+/6Ut3m0d2O5fs9rrv8Tbf/rFd0p8VAO+B8PsKde9LvQi8HRG4n7XKO/8estA1m8DP0W5LPWqAvvwB8n1jCoNELcDRiri7iUXw+2G7uzq6lLrjTQCsennEgFn5d0vFNn6/dVyxKHN4ZakYCbNJT/jUANO2qUC4vWmSJMQtqbhG3Pfui/7Nr3wBxpJY71qUybE3ah6vbdS4VKky6DoKhM8PZRgSOwBV03KUnnQEO6MuV/VfYCswL7+6FmVy2nJbVf1cQHjsIX6j0uHEUoW1dsCetM/h6REmMxZ5TeCOnLMAoAiECyzqemprTgosg3qzwbmzL/HDb32Fkz/6Gh+YCXj02FEMOpxdrnL51jIrfobp2SHmD8xhpAI8rU1oeNSd4mZlwNRSSgii04SVxSJry0XKZ3M8/ITH3/yVpzn2xFk8r4wWNqCxDz3MoHtjoEvvukdoFTZ92beN2ruPWQmGkB+EL+Y6BOlxAn2casXiuecrvPjSCZZX60zO5Tl4eI50vk0rqOCHrupP1s00XqDTrlisXl/l+tnrzOoWxw7s5eBQitGkS6tZV0r1a94gt9ZqfOesy+D4fr74t36LJx59AistBtdJKobBUtHl1I0CS7UCY+PDPC5K9RlbwUUBVTJ2Oo7HheMX+C9f/lOuvXySKUwGs/2sXxW18Dr5gX4+cPQYj2THsKsdptyk8u0SJobY1kkKKInBq9kSZ25c4I0brxC21xgf6edQfohaK+DK9QUKiWGOHHiIfTMHOWQOk/ZNBko6Hd1XYFW8wkVmX/qblhMOZ4qLnF1foNSqkhL1dGy+pV8n0Zflc7/2K3zyC59lfGYKw7BinwCpc3cNZaJxGsFuF1/R0ZVz+6aegRLRQ6rUBm9UBISvsN6GJ3Mp5meHIosykUGQVkJlPRcls7aDcFs93h6h1saP6egyoiORJmk/l7Fp4aDzykqDi3ElfI+38QBWwiP6fuQIENPRbxvtohchYWwjHr3tdp20NbVjBXvnB2WH3sEdFts7VcjfDy+P3jW8CxHYaVy9C4fedRn+fs51p9aPHf99h8RAt9/qTnHZLmZ1T3F7E2jvnstOx1Brox3mhR0synb8/E7Xfbfr2+madpl8uKfQvPlDP6Zs/VZ76Yr0vdXnej/vRaAXgXckAvezVrmfuX03Jy8CxEYzAtuuVHhtsLOxI5UUeqP5NdSlYCSrWCkrPXi6Abu55O5n30IdXWB2tN0OwuNKuCx3Y6l+xw0iEL5YJBCf8Gmhow8yZYuJRYitMr/R7oTOLYv9CMxGglAR+W2L0iXK/rqhqVpzVB+PfMIVCC8LCHdVT7iA8MFNOvoWCO9aoHR7v+X8RV10Owi34oysH2g4egRQrpdbvL5UZa0dsiftcXh6lImMSZ8IuqkKuICZKCMR6a9HDsyan1Xgsu04XL96kr/89ld46Xtf5qHBGk889giW7nBmqcK1xRWKxhATMzn2zk+DLf6fDqHh03Srit4v9mxakFA+rY2Kw+LNdVYWC1Qu5DhwtMPHP32AD39qjZHhJFpQQ29PoQVJdH8QXY8q4aFVVGraSgBmswe/28/ezahsNQJEtP0A2rXobvg+rjlOpZHmxq02X/36VW4trNI/OMnM/j7GxvsxE1V1zkHo42kmgZbAD3SCdoZ6oc7V01fpq7d4eN8sR8fzTGQCWs0agaGx6g5wbbHIN99wmNl3jL//O7/PwQOHoyx5IkndNLhZcHjjVoGl+roC4U/EIDwpYNVvIzID4ke+cGmJP//jL/PcV76OWdhgamCUkWYSayDH7Nwce8enGPUszLrDBBk1yhzXo+25WLpBNpFiaUrnRmGBE9dfYm3pHAkz5MjgKPVOyNXrixhTR3jykScZyoyyt5PGVFV1C0cX45iofSKiJAasmR3WtQ63WmVuFZepb5QJG22+n1hiYGKU3/iHf49PfeGzJHNZlXSJu7WxYjqQjHVJGMnzIDA7AuGSABIQHo0+AfuuFoNwVQkXEB7yZD6hKuECwm3pKRdGawietDm8uRKuxHrE1k+syqKe8O4xukJBmyB8ub4Jwmf84gMKwiWBFFNiY/vB+EGNtBtktpPnQxIPwswJhEGyWxx+58X2/bzX7mfC7n3nr1cE3um1z92juTva8K7tuO/rVu6uqr2lAn7vB5O+5d3NC90Vyr0fYycQ/nbOI+/K2NklCI8N8XYTqN5nexHoReBtjMD9zDHv9FyiIbhF1mZdTR9pFY6soKNW2y4IF46oOEdEBtfvh+0t1NG7FmUR5JRNiaMLPAhCVQnv9oR3xKKs7PDqYhG/Wox7wgeZSkqlT3zCY/9qlc2IqnpRJbw7LUsPbNfZPsT3A3TTim3GouMXax1eL1S5VG5EwmzTE+wbyioQHgmzbYFw5a0siuEKNeubPeGRT3hUFNMFpMrm67hmVH28Xqrz+mJN9ddKJfyQVMJzNjkB28qiTCOI6ehRNiYC4dKzIJCm4/osLZzmhe/9GS9998vMJVZ48oljJAyHM4viEb5GzR5jeMpgZm4YLOks99BMjZbroBuWoscHno3T8SgXGty8tsTKUoFkdR/D4yVm9iT5+E/7PPnkPJZVx/KkE9lC85OYQtEQiphRAy9HGFiR0FQ3Ad3t61e0sG4Pn1yXfMAD82qUjXICqs441xddTp5b44+/ekZVuR99/Bhz8xkSKQ3NWI8taqJUhBuYCoTj9dFYb3Dp5CWSG2Ue3r+Hx+dGmO0zaDZrNAOH1c4Al26s8c2TLvuPfIB//Pv/I9PT+wgdF822aVo6N1YjEL7QXGdsbJgnpwfZk5G+6xCcFm3HxRP7sEKDr3/lq3zl3/57Gteuc2hoik/4UwyMjzE1M03KTGJ2AhKaSSqwsOyk6p9vOa5SG0+YFq0Ri0q7wqnVU1y5+gqtdoWjY5PUWwGXr95icO9jPHXkCfq0HEfdPAk9gdbSaWseXujTDl11H/3Qp5MMcZIaJbfJldIS68V1Wp02X6ufZXR2ir/33/8en/rszxFYolUAKc1Ut8fc1lYYrQNlonEJusJsAsJjOrqASEl8CBB/oyQgfImNFjzepzM/KxZlGnbgxIXYyKJMrP5kxHY5KLqoAKvnRhIJXcV/Q9HR1dEDF9+wo0r4Uk3R0ZskGA9LDyAIj7yOt0D4tsW6mgQEdMtzIX3waiYj8MSBIJ7ju5nA6Ec7bDv+QPmH3ml7Vyih74c3Ue8afiwC96KA/c6Fbfc94arwegfcrhZwOzw6OwL33eH/+3pmd4pdEFcc1NrvnuaFO1937LZ6x8PE+fwf+5maR95Lwmy7HID3IzC3y0P0Pt6LQC8Cd4nATmuVnZ7Nd+M9pPliBayoqdE7JH5nKPFvhcWjzuhQFVEEacl6Sxw/3vvbW4Dw6rZXZ3dRqxqm1JXLol5iI4BZVD0vVHXVT91eX2Hv1DiPzY8wYne9jbfvqvt2EyQcC5upN9Y2iwxBorLpNqFu4vs+6+Ua5yshlzaa9LebHJ2b4eBoVnDsJpiIfMJjy4auOrpkWTbV0SOfcLW1xIJJAJlFqEu/AdysVHjtep21JuzPaxyZGWc8I97U0jsbVe43d6CyM9ITHRBIP4MUkIHFxQu8+L0/4/W//FP2WAscPjivQPilQl3R0SvmEKNzPrP7BjHsxCYroN6QvnNJWiTx2ybLi6ss3SzQrDaVavpkPkOtWiSRsDj22DRPPnWQqdksAwNlgqCJrlUxTalsStnfAy+9aZUQnbpwk6NEgjpZPUXY8XDa0jtsYyVtQrtGs+LjeTrlziivn17ihy+c4/sv3GByZoLDDx9mek8eywroeAVs38UQT3ZDOuQtHC/EaydpbNRZvbHKQLPJ9HAfj+8ZYf94glqtghMG3KhnuXxzne9fMDl45Fl+97/7AyZGZhWY0WyDugnLJZ9TNzYoNMuMDA/y+GiOqYxJUl2fE7lotR2aTZ/vf/vb/OE/+2cEhQ1++aM/w4dW0orWkstkMRPKYI7QNKm0O6RTaUyxpHODSATPsujkNZp+ixOLxzlz/nlFd39keppWG5ZXioS5CR7Z/zCHJw8yX0/RanYIAkuBcEkqVTxRlHdJp1O4pTJ9uSxOu0XF9tlo1Vju1Pla9Q0Fwv/Of/sPePqTHwNbpaeUP7TRCC4AACAASURBVLh6urYL7G5SHOV+xn0w3V469Sj5hLLqFXX0osfZq4usNXyemTCYnRxjLGehh6q5JrIak30Y0hgiwmsyZuWXTGjClkjEx9jyvY+ecfGn1fFDjROrLc7fWKbYgbFk48ED4V0R+K1s01bv4ab4XNfaKZrhpUlmd9vmQXb3td6nexF4r0Vg04P4vXbibz7fne3cdryyd8NWcEeK/M6Jvl23BzyItlvv9eHUO/9eBHoRePsjEBsDbWU9u5bYXcGweM22KSItf9+d4Obbf9Jvzx7fQh29dGcQvkkRiHyyBSALCL9YMzmxUKe9scKe8REe2z/GaMLE7wSYChxHmwDeLp7QpBdAbSKstN0oOQb7hk2oRSBcfMIvVEIurjfpazc4MjPNgbEcCcmeyHd1f1MQXZUYxc9UHagRgXQRZzP8blIFweZYUgE0I6BPyI1iiVMLbdaaGvNZODQ9ymjaIOE7EYAVH7duGluiF/tv+rqtsjiCo5YWL/Pa89/gzMt/wXDnAocO7CVpuVzdaHPh+i02tD7G9wXM7BtEN0V2X8cwE3iuqUB4qVDj1pVVlhaWMcMEMxPTTE1OkrOalItVlhZX8EOHhx7ew9PPHGb/IQ9desG1dQK3pqjRlvQaW3k08TGLxeq6+mwquySxMbLKDi105M9JsER9sE3op9hYr/LiiTV+9NIFzl4oUWlpZPI5hsaGmZjOMT45TN+ASd4KCH2XuuvSlsKyJqAyT3m1xLWzV+lr1JgbH+LJfWPMj9lUKkUlbHe9luHyrQ1+cN7i4NFn+Ue/+wdMDE8rardm69QMWNjwef3aKuV2nbHRYZ4YyzKZMUkIQFRe1uJV5tFq+Tz/vef4P//5P8dZWeVvPvtpPryRxXQhnUyp+1Z02lQ7HQamJ5VoX+AFeC0P07JIZTNUkh4bjSLHb7zMtRuvkUzqHBkdpdXRWCtUqBo59k3s4+jsEQ67eVwRYdOSBAmdQNdYqhQol8sYhs5QoDOcyxNIgiCjU2jXudEu8y3nEtPzc/zqb/1djn3kg/i6hiYek4F45oa3WXxGY0wq4dKzHdNylBd8nCKUqq5pKFbGG0WP89eXWW+FPDnqMzMxxnjexlCpBwHhMioNoa2oLvPIJ7wLwoX2k7rzMURhQXx2fY2T621FRy93YMiuvgdBeBy3TSGhiB2w623X/aW7PkLvC70I/OQjoF7Xuy1H/+RP+8fP4L0Gwh/EGPbOqReBXgR6EXgHIyC6Sgr/dalHXe2P+B3UpaNvW7/t1kLzHTz7v9Ku7w7C/fomcu7+QeTIdKFlx8FS9bIwUCD5XBFO3KrhlteZHR/m2N4hRpMGvvg2b3ufC2NZel4FH0v9tKuIHtG7o8WypkcLZKkUCnVd4Ei50eKsgIG1Gn2dDodmptg/kibTXUvrolzeXTuIIFsUG10qfmL9pBTSo3+MMHkEqgWEi92TF4TcLFU5s9im0IS5nMbBqRHGMxpJhVyj7IwIenW36HzjnlthYoewtnyVUy99i/PH/wvZ2ikOH9hHJuFxo+xw7vJ1FtsWQ3Mh+x+aIpsZwHNCmo0OxbU6nWaHwmKB8lIBS7eYn57h8Pw8oyODJFKX8J1hLl9c48SJCrotVmFzPPoMTM/2Mb4nxDBdQs9FD6VzuhpJckm1VuBtKMJhImomirE2ht6H9L8FQQItTBCGCVY3xqlXHM6cPs+rL12kVGqRyw2hJzKUKhWKtQq+BSNjo4xOjDGUaWFboKcT6FYiEjxzbUor61w+fYFcs6h8wp86MMbsQEilXATD5no1z6Ub6zx3PsH8kQ/xO7/3B0yOT0bRNKCsw62ix/Gry9RqbSbHx3h6KsdkRsOWD3miMRAlgTwn4Phf/oh/87/9SyqXr/Dhhx7nyXCM4dAmZdq4vsflyhrX1ldIT40wku5jMJEl6wsxW8gWJhcTTRY3ljlz6zXa1ZuMj/ZzIJej4xmsF6tcbIVkU31Mi92YOYRtJkiZOTTbxPE9Lq4uUlwvYuoGH8pMMZscIN0KaA0kudWqcLpV4FV7lcOPPayE2fY9+UgklmbqWGKjo2zpolGlnql4jEWCg1sPj9jBx40hCvzLeD+z4XHxZoGNdsixIY+ZiVEFwi2tvc1uLCKhRzZnsVZ62FF/D0nf+RixmKHjw+l1l0sLq5QdjUHzAewJVwmKN2kc3HFq3KKNh9v7xu9lGn0/YJJ7uc7eZ3oR6E5E74dI7Pa5vVsx+u2Kx27P6e067tu9n93G6v1y3W93HHv760Xgr3MEZK2qdQuyMkkIxuwC8aigummbGbO0Qr3bvvzeDtxdQXhDyqR32LYRutVPlTlYGHKm4HBysYrWrLBnYpSHpvOMimhaGBEHujtT2nax9ZgQchUojqWnth8ukrmKpKjkz9VOwOm1JhfXygz50q89wfyITV4YtfF5CMu6exyFx8PIZVlE2SJNvS0HVKEBy2eEbtsS8AgsVEVArUmh7rJHVcLFogxSXXAUi9R1j9HF4zIeNKmEa7CydJXXf/RfOPfy/8egc5bDB/fRl4aFmsup85e5UgpIDBkceGie/twg7UaL4voG6wtL1CsN6uslJnMhhw/s5ei+KQayKQK/Q3aghK6PUdzo8PqZFldvLlBptDj06CiHj85x+Ngkg0NibaZhiGe4voamd9AVuhNbLx9fqMlSeTdsCKQn1iTwkriuQbsdcvoiXD57gTdeP4VXrrN3Zpqjhw6S60tza2mZ81eucnmlRLMdEpoJBgdS9PVl6R8fIjc4gGHb+L5GcWmVq2cvMGG2eebxIxybzTGcbtCs1dG1NNcrOS7eXOc751LsO/whfvv3/glTk+MqieEbUNRgoeJz8tYahUKdybExnprNMy2q33LWYhUXK/Tbfsi5V9/gq//6j1g5fpL50WkeT88yZ+dJoNF0WrxeWuC1a+dp9dnMDY+yZ2CEYaHPi8c5Ppeq66wVV1ktXmTIaHFwbpp5y8YJLUq1Ji/XWlRbDkYqx6zVTzqdJWHnFLW+2mhwpVRAHP2GBof4ufwh9lr99Dc1WoNZLjY2eL62wOKYyzOf+Aif+oXPMXpwFleEB7Xo2eiO1bheq/5dxpYieWx7drpjVnXwx2r/p0s+F2+ss9GBx4aTTI3nGElrpDSpe8djPE5vRT3hkQSbpbwERJNguyQiih7f7QiVY4gyxMk1AeHrVF2daR5Ai7JN1stOE3K8+ts+o+ml+5i9d7vqvI9D9L7Si8ADEYEHETHt9vm7n2t4EI/xQAyIO5zEuxHfB/Xae+fVi0AvAm9HBCK2Z9d+bDuCk70LozkG4Zs6VqKn9NfAomypFWxVwjfnWk3ZQinuvqqIi4BTgOf7XKo4XNioY7RrTI0McXAyz2jCEBtpzCCq6KkiZqxEHom8bSMgdBmj8ildw3E85YMs/r4CuOrNgIvlOjfKVQXC942NMtOfpD+pYVoBbVdUuuN+802PbEhJe7SAfqlUG2JlFLeId3zVay2X0xLbKgNW6i4XC3UKTYfppM/8+CATWZucKdX56LOyr27mIEoPhOhVl1QugZXQWFu5zqs/+HNO/eXXmNKvcuTQPAM5g+VmwIkzFzi91GBwdoQ9+/fQqDa4df0G5Y0iWrtFfyZFX9Lg0EQfh/bPMTuSJqF5uE6LVH+NRjNJu22wXhvm+sIaV2+usF5fJpOzGJ3MsG/vBPP79jI1NUFuqIOZ8JWFOEo1R2y0JHsU8eZbZShuVCmsNVheLFFYr3LqYkBxeZnA9VRP9NGD+5gcGaCvP0mxUuPmyirnFyssLK2xVnGUyrSyyzIDjKStqN3ZbB9OrcHG4jJPzg7wyQ89wUzOJWts4Iv4nJ/haiXLhRsFvn02xdyhZ/nt3/0njI2PUW16tAOfYjrBerXNpfUyhfUmIwODPDSRiXrCdQ0raKrxZJg2OV3n1rkbfPP//ROu/eAFcnqCx3J7OZQexPQCWl6b12uLPH/hJBsJj7xukvUh03DV2DLTNtXAxwsdgnCd6XTI/ulx5kIRnLNoOD7H3YDlYpmy6zPg2yQSKTQ9Sdv3KNdq3GxUyaby7J2b5zOp/cxpeQYbGs2hHKdKS3xr/QrhsUF++nM/z1Of/jipqSFqnQ6eVMJ1G9HjkXEZqfhHz4hQ1E3xIe/2OcfjVu6kbQQ4ok8X6JwruVxdXqfqGRztsxkf7qc/AQm/ScKSe+0RGAnVE65U10MRQRT19I5qDXCkPaSbdZSKfAzCRSG+HUDL8TlbdLi2WqQRWOwNH1QQ3k2JbU9bdF8R8Uyz3aPWWNnl++NO+93lLnof70XgPRGB7YpkD9IJ31kAceczvJ/reBCP8SDdg+3n8s6r1T+oV947r14EehF4eyIQKrllKXXK1kWK3X1vB+HdslJkV/Z+2O5aCf/GxWIkwabU6iLqrlCylcK4UGgleyEV5CBQQHxVgyWnQ1gvM5BOMtGXJo+L53QQ+TGpaCu6smbgizq6ZqD5adXnGkmeSZU2OpydEBqxjyOowRTKrEaz7bOmdSh4TfLtFqPZNAOmTgYHw9Lp+G1cBZDVHqKecDRSnQyeFhIIXV2X3oOoymj6JoYAE0/DsUx026DQcll22pTcNkNhnYl8ij4zIOG1FQiX83alvtgtXYqyeRgwVPYYnRhncCRLtbSkQPjrP/wqU1zh8KF5hvss1loax984w6vXS5jZSUan9lIvl1hZvCmcaqYGTA7tm2B+MsfeQYe+jElWL5HUm9iWRtOTymmU/KiEadbLsFoMeeOcx9LyOrV6wOhYnv375xgZSzA0ZpPOWKTSJomkqKSHBIGH64pVmEu1pFOrShW+zdJimbXCGoX2TSbzSeZnpnhqOs/UUIKs6ZCwWngYNHxYamRZKzZYrZrcWktQrHRYqaxRrJVpC8jWdYKOixm4/FfPHOSnP/YUaX8Zy11SSuS001yt5Dh/bY1vnkux59Cz/P3f/QOsRJa1Solyu0Upk6XpByy2HGqOTS6bYyodkKWJ7rWxwha5fD9Dw6OMawbrN9Z54Stf5+K3nkOvdngmMcvRzAha26VldTgRFvje5ZOc1tZJy73vdLBrTWWXZmQTPNHKM5LN0pfqME2b0UyK2bpDS6rEZoIzfTlWmk0WW02lHO8aOhumhmYlaHY6XK5XsOwMs3v28vP6AfYFeYaqGsXhPK+s3+Q/L59j6lOH+ewvfl5R0ZsZi+WNdeqhh20lFQiXUal0HzUNV1q4wwBbvMeVeFpUmzbCqG6t+Y46Lz2R5GbbYKXcoG2mmXBMRgazKmlkdmoYcs9FSV3EhuS500SYLdqHHXTwdLGik0TKjx9DjuXqJqFhcaOls1Zr49pZHmkuPYA94TpaIO0lXaDc5cZEcd1M9W2KNb4fpu/eNfQi0IvAW0bg3Shsv+VJ9D7Qi0AvAr0I9CJwpwh0i0+bKT2Fr6L+TMWF3pzDt5J+4S7tER/UyN8VhP/hi5e3KuHdHvDYs0M8s6VvWwlthyGBAGYrS4skXrsiws9kbKmAN/FcB3PbkQLVhyqgXjIcAgqkOi1/E1fwyGookU7jeT6u3B1T1Jt1VZFzrQTtUMPo1EiaGkndxwiaygM4CF0FYCJ19Mh9WYB4pmPhq37wEM/wVRVQCWF5GslEEukNbRsmeiJB2fNo6BatQCMXVMhbYDl1NLetLNPEEsuLVZWlfii2agqE+wYzY2PsncljVCq8+oOvcvL5L5Pxj3Ps2BFyOYP1Voqz56/zwhsbLBcbJHP9DKRgMGsyM9rHwckEU+N9DOchn2hiSkkyqKPrLqap0/Q7GKalEgedIEm7Y9BxLNaLCVZWiiwuV6nUGrQ7HRotl1LgILgkYdvYdgLTsKSjn1arTaNeV7FJpxLkshlSyZTq7Z4dqzA+OMD4yAhjGYukJfBMQJv01YsonUE7TNJxfNqOzmINmk5ApemxUqhw89YyCwtlvHbA+HCOTz49z2MP7yellTC8DcU86DRtVlpiUVbgz0/B5H4B4f8DbVJcvLFEww8oJ5P4hklDxhgWlqGT9RskxUvd62B7LYb6Bzm4fy/jSYvKap1zP3qB73/5jymdXeSLxrPMTYzRatVpppqcadzg+LU3WDIKzAwPMJA06a820IOAJBrjbopMIknKDsn6rqq252S8CYPDMKmkUzQDn5rnEvgBbuhRp4mWGqITaJxveCphIKD1oxMPcTA1wkDbwM3kOLFwje/eukT/3/00v/y3fx0rl2OpVqfWblPzQgxLUlRdnYRonAZqXEs1O8AX9f64LUM0FGRSCp0mup0kkc5QCNJUWj6k+kjWW/RlkiTCNpZbxZSquuvgCJ1HJZFkDMgz4GNJJVy07fRQ2Z2p50bTlZ2gPJOmL5VyEzuZphzmqXQCfDPLI97lBxCEb694daetN9Oa7kBJf1Bn5t559SLQi0AvAr0I9CLQi0AvAu/3CMRtxNsI19uaMLdnUbe3v+w2u/pgBvGuIPxfnVp+Ex1dweWIOqsqsqaijUsVXCmk+xkcJ4nn17FtjVRSx9A7+KLMpkWq5GoLoyp1tOiPqAdbIDz6s5VI4nie8p3W7NQmCPc8C88z8L3oGMmkhmF0CHwBDkK17krbdxv7NbIdfRsI92I6bkjQ9kinMoqe3ZDrMU3KQUDTt+kEJn1Gg7yInjt1BVyE+tzxpbfcVhV2odibMQg3Wx32joxyaCZFeqPOy8/9Cadf/I8Ezvf4wDNP0TeUpNoZ5OKVJX744jo3VwoKQB2cznF4bpj5qX5m+1tkkpAwxZKsiSax1QNFkxdNONfoqIqo/KcHCULxOQ8twqCfVjugWHFZKTRZKxQpibjaRoOq46MHwkeXZIcZeaOHouwdkEh45HIpRkbSDA/nGMjbHB1aIJVMkk6no6q19JL7nuozV1Z9SthN7OTkPgWUDYvQtHD9DOVKyMLCOrduVHEdVwH5/Xv6GBpIY+s1ArcY2Yr5OVabec5fXeZPX3OZOPBhfvsf/094qQHOXS3gmQlKhqn6w1tCo4+Pn6dDLpAquEfCaZO2EhzYO8tI2sKpd1i6dI6v/tG/5Mp3TvF74eeYPjxNtVVlTV/h7Mppzt86hzbY4sCMCMpZjJXrpEKNPifADG10SSypfnPpm456p7seiUqfIG5pkGHshx08KgSJcTqYnG3bnK7UWKzW2T8xx+PT+5lO9mOZWV67dJFXblzF+v1f4Vf+zm/Q9nxurdXQTIuGbyqmh3Kcl3utiS2Y2OF5yjc86Qo1Xbq3NTxdzinypde8tvKUtxNJ1tyESoKQyJPyHbIpk0TQJiHPoWngtjuqrUPR0TdBeBCBcE32K5T0WAhRgXBfpcjswMULNEW9r3o5yk0PhySPcObBA+EP5vzaO6teBHoR6EWgF4FeBHoR6EWgF4FeBH4sAncF4S8tlyJDpE2KdyQSpeTaFB1d0CGKju77IWvVkLWyhxa06MulGB6U6mJIGAgA99CDCEB27cMU/Vbo4XEPgBH7hMvfdQFhYiMlYMhKKhp7reWyXnEoN1wMOvEx0mRsT1XitdBFF9CuLlPAZqTinnJF0Vyo6CFefDzVF+uGJOwEfgD1UACv2Em1Wa361B0YSTiMD6TJCh1d85SdWMeXzmpRmAYjCDGU3VNIs91gvG+Asf40zasX+OG3/wPnXv1TconX+djHn2JiIonn9XHtxjLHjy+zsL5Otl/n2P5JDs2NM9qfJBNWlPWWVJ01AWK6HvmXx2r0vt5W4DCiaMQ2Y6GuaNx+qON4Oi0XWmKN1QlodUI8OV9Hw3VDPFfsyEJMQyeVSpBMemQyCTIZAzsRYhgidraGZRgYYscmfdKuq+znsql05A+vwHeUTRGA6qU9NFNgYRbHTdBsBtRrBm7HxzQSDKaTSFty6NbBbUbJltDmZtnm7MUF/uKEx9jeD/Kbv/MH9M88ylqpRihK7LpFud5kpdak1grIZbPM9lkMi5Na6GF1OoS+T3++j3zCVsmQ0sJ1/vj/+hd892vf4emRD3F0fg/NWpV64TKFpauU1pc4MJlhfmSYYdNgtNwgjU6+47OWifulJVWh2hWipEMXhHet1TdV/QOPlN8kNAeQ0XjREyBeZ7lVV/3XM2Mz9Kf7WUvkuVopcw2fn/6Nz/D5L3yBULfYqLSxxb/cl7aMSFlAxqeo2CtZf03iFGL5okEgnAsNX5ezEhAuDteuausQQYuFGqxs1OjoKUZSBkP5NHnTww5aJG0T33VxJemlGariLVVwRUdX6uiaspVzlGZA9Gf5uRwjIVR1X/5ksNgwWS7WaQUWcyz2QHjvZdKLQC8CvQj0ItCLQC8CvQj0ItCLwH1G4K4gfNXzY7gVF7BjAChLdMX6jjelaO0HXF1pcXmpgh60GRvpZ89kH4NpQWACKAJFA1c2QtvshKT3NSKSCqCNwJ2Sb5MKnQBITUMzIuXySsPn2mpNUbktrcPE2BCz4zn6ElE1XgCxEXs7qTpmLGVveZEoWwTCI8MnJXrlSxVdUzbKTTkesFhtcGWlRqnhM5kJmJ8aZjhrkxZusKbjhnIuQqOPxN0UPBI6vqEpFfZ2vcW1V57jpR98leVrz3NwdolnnnmMwX4P37GpVpos3mpR7VRIZGymhnKMD2TIJsD2qoS+hy69ECpMkhiwFDBSIFB3ou5WpZytyPzqWqRaqVoDDEtRlyWpIDR+yWkIiAwUc0AVlBXnWdeEom6RSgXYtoFuOPh+E893ENl/QxcbOumxlV5/X9GvbUv8pCNRu81qONDRO6rb3wsTBMrmTCruGTwvxHel2ioGcyGW7mNposWt4TYDVptZri8W+Yvjbaz8fj77i7/JQx/8jFJcx04oi7IlscVaXmOt7DA6MsLD0xkmsprSULTcEN/zkbYIsb9L6CHVtSW+/Ef/ij/5919mLD3H3EA/TqNOuHKDlN8iY8D8UJKpfJ5sGDBcbZHSTTIdj5WUgFwQC7CuMNl2S+guCFcVcSWa5qtqs27k8UKDBUyu+W023A4brTZOO6RZdzgn+uxjowx+8AP8wuc/xic++QmSyQxtV8cWgCwdBwL240q7uu9q/EfiaXI+nmoDiCrxXaOxhLRWhBpOEHJpw+HG0jo1z2TfUJbxkSxDSbHV80hY8hyEajxIuksq32oMhSF26MbWZLqqhqsEm/p51Fdty/MSiNZCyIVCh2vLGzQ8gynWeyD8Pifc3td6EehFoBeBXgR6EehFoBeBXgR6EbgrCPekbBrD4u7v3d7UGCqrf46q4wHnVmqcubVB6NSZHh/h0MwwgwnpQY36iiPCq/h3xz7jIXS2g3AFE2QTqKMrcCIANLIqg3LT5cJKiRvrVcyww9z0GPPjA+QNAaNSnxbpMAHIcbW9C8QF5Kj28BBXmTJFzf5mTIkXr2xH2T2FXC9XOHerxHrNZSYHR/ZOMpFNktSUHJ0SZhNY2d3MSG6Ohvzf81hZXuLMj77FmZPfw2tc4cjcKo8eO0DaKhI2O+hyTMfGNwPlWW6FLpbmY2sBKamp6kLhjwS0IiEtOxaxE/V2qZIH6LoQywWARuZtop+tSSVTVOTlOwp0hehBVDWVT0e99yaaAHrFTAixbR9V8KaN7zVwPVGjzykALr8MoSar6mukgK/ujeBD6ZPupmf0yCdewGCg4ilaAULX1/FcH7/dViAwYcidia2vOgYVf4j1Soe/eKVOxcnz1Ic+wyc/8+vkhsYJjKRyOF8sdThzfZGlos/k5CSP7ckwmo6MDIRgL6cQjRSp1YbUSut850+/zB/9u3/Hcq3BqB9iez5j5SoH+/JM5XJMaj4DCRvLcehrOqQMC8vxWU1HPdm6xE1h0DjhIEkgTQQFo2PJ78onXhI+dLBD8djWKekGq7r0iQestBoUaw7lusu3Gz6p+XkO/eIX+FsfeZjHjh2jP///s3cWUHZd1/n/7r0P5w1qUJoRWWaIw9SmaZs2hZSZmZmZmZm5TSFtygxJ06QN2o7ZlmSQZGkkDdPjS//12+eemXFiK4lXuv6J+57X84we3HvOPvuc2d+Gb09apgaZJC7lfd9B5IVsd3MPtNrTjbnd4PYTI+jnuU6udvXw+cva7Aa6fmZURw5Na2oIEA4Xg62eUlrRWVHF/hZlrrwBdE903hxfxd5wDJVkonCPQHctbeuhxy6rmUSaCTsDED742zGQwEACAwkMJDCQwEACAwkMJDCQwFOUwBVBeJ4198GDfQzDu1HwAs5aPThtjLq66+Km0p0NHZmb1o1HZzVbK1sbq3JuedzuAWmarwkv775otcqG8kAlPgW+AKO8sLbV1ANrLZ3ZaKqctHR8flbXzE3qQCm3uvOS9XgqhgzQ9z3lCP268J8LLfp7xC66bZ8rlSzqfnZtTfctbmm5mehoQ7r5+LzmRqsK8r4DLEF5tzWbGy+wJVeH8HOWa3lpWXe86XW6997/Uda/pKsPreq5z7xWo6UlRZ1VlYNcQ9ZFbVgZqchJ29qGwWJt3OtRpCAKLW2YqQDGMyKhgE3aqxFNpnyd9HimBeFcligETUcl5WFJaZYrpp5aTaV8zurBIwPgxkGfxOp2Owp5z3Czr9kPNKI55yopwKdFxO17BQDPg10ADhAvZ+MKWc+wrzwgspoqDdrWvY6+5J1209XPh668gB7ioaa13h3SymZHr7ltU2vNkm551kv0ER/3BZo7ckJ5UNdOEOniel/3nbmotc2+Fg7N6+ajDU0PUbMtVQJcJo6ZXyHlAZl6vabuvf3N+ss/+xM9+KbXaXK7p0Oj47qpJ109PKYxhRoJUkXlSN1eV1R112pwGOCQcWjYsjUsNJ0bMZqXA8Dbl2YA1vthpu1KXyP9EMnaZ7tRauUO7SzUTh+IXtOfLveUzS/o6s/4DL3sRVfr+LEjmj0wraqN2dIYnM4iMNN7D7e9vvLvPdK0Ir1ByiHKI5Ie6ORqT6ceu6S1Xq6bpxs6vnBQ0w3q/8015NYOvUXXcSCxF61dXVyE4Iv3C2I2S4fne2lPSbluHQduv7ilk+eXnL2PxwAAIABJREFU1MwrOqjuAIQ/xQN38LWBBAYSGEhgIIGBBAYSGEhgIIGBBK4MwpN9INzAasFAXDDZeRI0gFA/TnRyK9FdlzYVb63ryNyUbjg6q4P1SEoSa1FWBPEKIFAkoZddergDxuRP87uhn+JZVk7LqyzX2lZbD260dWazrXLcNBB+9dwBTZWod+5ZOvhuyNBC30XEHbRa9CXLAeGG8cnZtuJ2136tWjEQ/ujquu6/uKOVdqoj9Uw3HTukg6NVRSlRQwAr6eGO/M1FmR0Ibye5quWKtrd3dPubX683vfFfdPnifbr16ljPfsYJHRxrW8030emwR+MreuKVBNs16eeA8CBw14Kci7RguzqZAIXTA540q5cnEm7gGhHl6vV6CkPAO7IyKTgW93JPNt8sVG7gGRGTuu5Em+exfT+MMgP4RkzWgi3eRbpdtNutU61e3w0FW4q7X6tu1VrVReVUQZgppa1V2jJSuTzP1OsT3S+pXK6LjIM4lrrdUS03yzq3uKI33L2jvsb07Od/iF7+is/R9KGjSvKKWqWyLhkIv6yt7b4Ozs7ppsMNTdeRWqZqlNp8iN5HlbpFw2HHf+yRB/Uvf/NXeuOr/0STOz3detU1ur6VaiYPVGp3NUzddSh14556YaZytaoky1VJi9Z1RMALEM5P5BrSVu8dQDgkatvlvkZ6DoADqWP4BkuBqNzv5HVt90P9/sWWenNzesYXfbFe8uJrdXB2WrMHJi0CT6aB4hRSBbuPC4l7IO7TBshzcCAcfaCMwgHkrpUq0Of7wdW+Tp+/rNVerpsO1HTiyLxmhiNFScvI89xeopOB8aJbaYglpz8ZCC82apr0lNWG4MXX7Ze2dfL8slpBVfN5awDCB387BhIYSGAggYEEBhIYSGAggYEEBhJ4ihK4MghPfTo6GKCIhAPEPSM69bMRkVJZ+7B7N2PdvrihdHtdV83P6fqFcc3XIosyli233Ee9fVRdgqx7t+W2R9AAQFKmSyUDboBQbgv7910rO3pos6VG3tPVCwd1bHpIsyUHTiKKnn0k3FLGvdPAR8JhmnZs7NaizPcMTkPFZVnd+bmNHd19YUerHenYUK7rFqZ1cLisIeq0DSi51GRzG5ifoADO/ZLCCAK0TOfOPqQ3vP5f9da3/Lsmh5Y0PVHXNYciHZ8JNTZU1VDQ01C1biDMgE7eVxgRoeUemfKc1mJxUQfuQKNjCesWM6Iu2tWEW+q0JWeTqI68Ki59H/AeEZ3mer59k0/TdwRgpMO72n5HBIZcGIJ3rvgKfXM4wJ5tzguX0uwflYymZ7yVGuB316Ue3VGJp6LVXKBOj9ZomZqtWGcu5droVHTm/GVdbo3qmuufqxe86EP1ghe9XHlUVZxXtBNJq9uZ7nl4WTsbmzo4Q034qObHS6Ie2kWCA6X9WCrXHVDOEl1cPKu3/vu/6m2/+cuqXd7QBz/3+Tp8eUej3b7GcVL0O+oHufphrp2y0aApDgONxkUNto+GF8kYPu3eZIHek45epKR3olTDncwI+qrMvBZKZQC4FFfHdXGrrz9YT3SpWtUHfcu36gUve64mD0xoZmRYwyWX5l+zWg7fjWF/XroRFyg3Z4MD4a4ev5B8nhiRIPXi968lOnnusla6mW4ZL+nE0UOaHZaxm/uEEpewT7mCrytH1YiE++yRanHh/S0gUvVLkXqB9NZLHZ26sKRmUNXRZFAT/hTP28HXBhIYSGAggYEEBhIYSGAggYEEBhJwiaeF2W38T0U74vXtDQUp4Wdv81v0e4+ZG0IpnlHREawX57pnM9Nti1vKttZ1Yn5ONywM61DNJdNWCiKzAvK5dk+G7naD1B4yGzAguzsqBXYPw4WA8O1Ed6509dBmW8NZX1cvzOr4dFmzJUemRcuwIpTuIocWTXYEar69lKt5dYRqtKLiA1kq9UvuPmc2OrrzYksr3VDH6qlumJ/SfCPQqEXS3eeTfVFRf78K6IYL59L25rZOnbxXD526V//zur9UmPfUqDR1cCLT/NyUDs0M6+BkpKEajOQZWeQKw0xZ1FKa9ZVmbYXlnkqlQFGFzxQtypItR5oFqZzDzTa3PHFp5kRMM8sHMDitGp8jsu69BhYR9VirEPy+TQBg70X0XPd10JZobeRnRIvNAcF9TG6FalQ2paCvLMEBUFYYlBVkE0qzutK0rjiZ1nazr6XVWMsrTW1sdXTq7JaWNvsKSjVd98wP1Yte/MG69vpbNDU5j1dH/SzQTiit7uS65+F1bW2u6+DMlJ5xuKHDoyXV0Jy86+YcJ8pLQ1bDTt366tIl3fb61+m/fu9X1H/onJ53w026ZifVRD9VI8tV7nWcE4VadsuQcP+IKgXhHTrt09DBx2lq12W2/N9qwova8UqSq5HAeUB7sVxbldSi65fzWP36uNbjQK/qhtocH9cLv/7r9OJbnqnpA+OaHS1rJHKuDvIhCjL03ZWwexWOJ3qG+0UzIkDGZh4gSAa5r3TXeqqT59a03M317LFQJ45Oa6YhVXEoFP4n9N6I2QoXC/c2PoOC8R5N2a359xUdea5+KTAQ/pbLfZ28sGYg/EQ8YEcf/O0YSGAggYEEBhIYSGAggYEEBhIYSOCpSuDdAOEFVZqP/haQwOqVAYEFCO8bCM/1tsVt5VtrBQhvPA6EWyTPEXTb0zsArA63AAceCDgQTlr1HiGWA+E9PbTR1kje1zULszo2XdoHwg2dOFkY35QD4QAX0okBNr6TOMMuF5idAH0/KkD4ZkdvX2xruRvq+JAD4QsNaZRrupDvLgj3aeK8WLVWToVw8lytrU1trC/pzre+Rmuri7p84QFtr55WEndUK/c1MxbrwFhZk1Ojmpoa18jokMr1RJVqqPoQ5GaAYSLVfddjPchVqUNxniqHJA3wCTt4lqlWHXGRUurHiYpb67iSwlbPPu+p7C0FvUjzh8jNWLgLQOckl6kTNS01mtr0sFRWCGGXRcFdOrvR0EHkZenqUlZZVVTOFQVDinuhNjda2lgJ1GqHarZKWrwkPXZhRetbUlQeVb0xpqg6p8rojI6fuE7X3/pSzR8+rkqlrkq5YQpF/sV2sAfCN7fWNTczpVsB4SOR6uaIAIQHls6dlYYceVoutbe3dMcb36C//uWfUPvBR/WME9foOVFDU6k0hLyaUL45pwbRc0vBD0J1847NCWcOrgfncwkcSzws9czX9JaYvxSmuWr9TA3VrF93Wg60Xk7UDlIt5rEubPd0ZnVLKy9+mW5+xSvUvPF6XTM+q9mpAzo07kA4rpNq4UjZbftWtB1Iiv3mQbjPFjHnS6HmAHAD4RupHjy3biD8OWOBThzZA+FRAcLjJwDhdB936497wWb9OIcAexznlAPhsYHwHVV1dXJhkI7+VE/cwfcGEhhIYCCBgQQGEhhIYCCBgQT+z0vgXRCzAYdcLapHti66DChxjNmko/PokY6+kes2QPj2qoHw6xdGNF8nlurItIi0AvVotOU6Ebt0XJ8svVvvSnJzmiuCLM1n61okPNbdy209vN7VaNbT1YfndGy6YiDcRmX1rw5YEK2GPZqx1lJafTkQ7jjOLZ6rktWMu0g4rdIAV2c3d3T7pbaWuqGuquW6cX5aC41AIz4gybxdZnZRq+1ijGFasX7aYKgKYX/ae8V9Nbe2tb62qnOPPaJHzt6rc+cf1ermorRzVvWwp9HxYY2ONjTUqKtcTjU0VNHExJAqUWztw2qVTDUi4hH90tsqh4HKpUjVMFG5BOFZriztG1A0PIVXxHqYBar2GBe15g6J8YPor5GNkVoNsIbp3L7o1iOgNj7LbC70iKb1HAA0zSOrJoD0zfq3W4RY2lZXvSRW3C2p0wzVacXqtofVbEnbOzLStfXNpuKgpgOzhzR/6IhuvfZ5mj92rQ4tHFVlZEIlyOgMjGY2fkr1twJpZTvVPY9c1qVmV7MzM7p1oaZjDarpWbu2q/mnpro0XATmrWm97r/nLr3qz35bD7/xLSolia5KpYOVimYawxpOeyrB1q5Aw1bLHaqaBUpKrqyAqDYxYUv1R1OKiD8wFd3xTyYf9J3ixGmu1SjUUiVXM8i0WY10fnVHR6+/RVd/8Vdp6lm36o3Nbd0UD+ng1KQWJssawbcBCDd1LYjSzDHl2ohR8U/dNmR9ruLclR5Y97rCd0ICBCD8TkD4Y6ta7mV67miuE0cOaXYIgB/vRsLpZQ47umOTd89y3rf5JHZBdw86BtCi3lWG5ErKgTlF3ny5r1MXVtVUVUeyiwMQ/n/+T8dAAAMJDCQwkMBAAgMJDCQwkMBAAk9VAu+iJrzlacqLvPEiJZ28dWtJ5YirAHX9fl/3ree6/cKOsl0QPq5DQxBb0S4rcSRhytWztFjXt3jY+noX1cewNhfs0DngkZrwogEVCBJitnuXOnpkvauRvGs14cen6zpQEJYJBnO7h4t8Q0LFPWqkShfh9pSocnFV1yrNoekkoukX6egbuv1SR0vdSCdqqW6cn9F8I1LDxuby0HPCiwG12p4dHaBKb2xqtunNXMT4AbgxrOCJdjpdrexc1vLakla3L6u/dF7x9oa2tre1vr6m9fV1tVob6nfbCvJYY0NlTYyPanp8WOMjQ6rXKmqMZaqUpEo5UgNwXgWQpxqqFTnNoCeC4JZWwHu0GnOAezfVoIiAW/U2hHSQrFlk26UmlFs4E1L1+7G6MYR7qfXj7ia5vdbu9LTT6qjdaqvXi3WpNaLNZqLmRl9JL9JQfURjY/MqleuqNcY0cXhBoxPjqo6NaHxuUtMHpjVfPqSRA5Mq12rqZ7RBc5n+bv1ca7qtoKSV7b7ufviCzrZzTc/N6pmHqjo+5CLhVbUKEA47+rDQFy6CLm4srei+k3fpjte+RvffeafajzwstbY0OdLQVIOacqlRijQZVDRUKquhSKO0ZQss+d6BcNqz4cxJEnNEpLT5MmcEpHnOybNdzdXZzrTdamtJodarkXrlku555BG95KUv11d+2/eqdtNNevPZSzoVSTclZc1PTenwzJBGKEGwiLrLdDDFimg3x74IRTM6HEXlfSBcWaSAedp2oXwhsv7eb99I9OBjl7XUy/WCkUwnji5ophGpknecc8qW1u0lI2azO1AD39sF4XS5dyC8tHcP0vBLMLCHevOlrk5dWNZOUNVBLQ9A+FM9cQffG0hgIIGBBAYSGEhgIIGBBAYS+D8vgXcBwnf2MUUVeecWtrbm0K5u2wqWA/V7Pd2/Lt1RgHBHzDahQ7RK4i6ZA8hcELblpADhox4IG7p10UgD4uShGx24q17lJy3K7r3c0aPrXQ3nXV1jxGwNTdA4mntA1lUAfSK+/h41WNcA4RYN51UXDQfUOMQeKC3RjzvQ2Y013Xapq8vdUFcbCCcSXlEdEiuizJbfTliZ69Emy4051YjdH6I2mlMZ6mUOarjWYUGkXh4rVaJW3lS5ua3uxrqWLq9ocXFRKysrau5sqNtqqtPcVkQUExCWE8N0joM02FCYx8qzWFHeUm4gq6uILuXMr8QYCzJsWoQVw4VPzl4v+PCAfL4zFoFefrfuWGmgxnbdWpJZyzP6fZuTxfctd+3KmAsp3Dy38+vVjavKeoDpmkYa4xodndHI+LgOLixo7trDGjkwqhyHQb2salBTIyHtvHAMGPgmmp8qLDEyF5HfCipa3e7qrocf08OdSNOzc7sgnM7cNTX3gfARZQmkdg5I571EnayjlUcf0SMnH9SFu9+uy+ceUjXKtX75rNTrKu92VN5sK+10FXX7mkho+1aA8CJN3RK0iwwDi4BngPFcCX3RK4HWRkIpqatSb6g0f0RDx4+qMTMtVaq68fpn6jkve4U6I8O6/fyK7u62dUNPmp+Z1pGZ4SISjvA7e0Xh7wDCyeMgZRy3gLHzkYJRMLeTQp4BkMNId24keuCxi1rqSS8cSXXiyIJmhssq06KsqAFxDOuh9f12UJx68D0QHlpugAPhVmdihHF4ZciMCPWWSx2dLIjZZoIBMdv/+b8cAwEMJDCQwEACAwkMJDCQwEACAwk8ZQm8i3R0eJ6Lxy7NMuCJaGW2C8Ix3jtxTw+sZ7rjvEtHv2rBgfD5esnAZJBSlVpE/HzKdEGexh1cTSyAtnhQy1yCA5w0Woci17abumulo4c2upqMu7pu/qCunmxoBHJwm8keCHfU4gW7VSlUXlBLJwZqiihkbujdQHgclezuZzc3dfdiwY5eT3X9/LTmhyuqy4Nw/21DKXBrO3ZxK44H6ABSua7juFPmWLxp09YPG1ZnvRnnaqe5OkmmMaLe1Vx5d0vtnVX100ztONF2t6et7S1tbW6qtb2ufrejeOmSOny3F2u7k6jfayvpd7S1dNFAM1HqrTRSpT6sbjis0TQ2mrZSvq0w7CqKEqXlUL0sUDsB+9bNl1DOQlUslT5QZ6iqsFRVpVrXUHVIQ+VIkH6PRV0Nj4yoUqsoGpvSgZk55Y1xDU0cV5KGOjHb0PRwxZwG5ShUqdJQdWhM/cjVa1tbNZaWjIKUumxkRAicV43P3TlhaAGnUBtBVStbie58+KK2Nps6ODtj7OgLYwB5HCiFo8PUpWjvZW3TWA+uW7Pa+DROtLayqqWzj2jt8kVtXjqttdVlLS9d0uJ2W6tbO1pu9pRmNeVpqkq8o3reUy2SKjCDUxed5epHVSu1J1e7HOIYKWm8MaXRyTlVa3UdmDukD/yAF+vFL/lAhRWizoS6yzrTznT67IoWN7o6UG7r2quO6PiBIdWynov+W8eAgnnP9IaSitQ5lEwm6Jhjv3dV5AWRQZ4qiypKg0j3rPd18txFrfSkW8fK1qJsdjhUJcMp5JxaLqME+E0CfgHCTYbF/TLY0dkzHugXteIVnFOh3ggIX3Ts6PPZ0wOEpwndDGI1m00rwSiXy0bEx9M7X9CuSqWy+yxRIpNl6nQ6qtfr5oTk83AHDB5PQwn4LJV3e2r8zSmcu+/2dwYf/N+TQFHD857cwLpRvPODM4G9zp7n3OAsIJOM82Nzc1O1Ws3OAT5DZmC1Wi1K9iL7HOdIo9Gws4Vr8D0+w+s8/Lmz/+x5T4Y9+Ox7XwKs2/7znX97Elh+RwfQBX736/2k62eddAaPgQQGEhhIYE8CVwThWW6NtO3xeDQOaznpzASFnfHZjRPdDwi/AAhf0VXzB3X94VFrUUZELzKwYTznVvdrseiCcd1XnRtoLWpwjXwsoibcpZTz+fWdru5cbhsIn0p6unZ+Ticma5qo4BgATCQFGHdM3i4UHEgRraUcsZYD4a7KvWwRxsDSsfuhS5E/u7mtuxebWu1KRwsQfmi4pGEjR9vXK52JGFgC9DmGOtcGiqgxMVQXbQ/ijsJSZOn7/RBe71CLO7EeW95RsxdrfjjXsdlxjUJulnYU54DzRN1EdrjH/a6yfkd5GitsbhmAJk28HedK+j3lSV/qtxRFJXV6Pe1kFYWVmpppVSUMBeqORWS9LWVcP1EOFXi5Trdta9MW5YEqtHdDPkNVBWFVUamiSrmqGmntQa5q0lK9Ube5JPUx1UfGrGf0WitSr5/p+vlRzY1UHeM2ss5gKw/VjyoFAZpzUdgap+3d7AZaqdlrVtNP262SkjzUpqWjp7rz4aV9IHxYC6ORpZNHljXhXB1WyW0t51w2hSOQK1k5g30mSRW3Wkq6XcVbl9RubavdbmlTZbV6sda6qfpxqCBLVe3vKOptS3HPatRVriksV9SPypZtwLMU9k2VK+GQJmcXNDI2rvLQsCYmxjQ6Pm46CHDNg5LOdADhG7qw0dEkIPz4ER2frGmIbAbLE3dV2vTwpv+8gWZLFe8XIBy9Lhc1+06v3LxTpcgqCHXPely0KMv1zLGKThyd02wjUCWnB72TuYPd7ungOCR07h7G1ZBRE060nRSKIhKOAVKhk32gN17q6eTisoHwI+nS0yIdvbnT1cmTJ3Xbbbfp0qVLuwYV8vWgHCMLw/kZz3iGbrjhBk1PT5vR7PgfHHGfN8wHf1iehhIYgPD380V974FwD5Q5Ezwwwxl333336Q1veIN2dnYKgtDc/nZ7cM3vBw4c0LOf/WzdfPPNGh8f33X4+TPElYXxt3Mv++r9XPBPi+GzvjhYWO/h4WENDQ3Z34l2u621tTUD3zhjp6amdp0zOHOf8DEA4U8LnRhMYiCB96YErsyODnIsHi5+vPfY36KMd7pxrvs2AOFbLhK+j5gNKGRl0gXYor+xg8L7GNKLJlsOjOXWEgtgWVBW2WfXd2LdueJA+GTc03ULc7pqsqIpi4Tzx7YAFMU/DVAUfc1htXbs6B6EU1dMpN0RiENwZZHwrbZFwlesT3hmfcIPDUcaA6IXINxBeGpti+itpdADolzU3rdBM/dEv6Vy2fW/InEcEH3q4o4evrSmdpzp+IGyrjs8o6mhsioiPViKSfWnRtf41ICTicumz7rKArzvkGXBJJcYOzpEcMbgnVFvP2RAa7WbauXyutU2z45kmhgK5RzupNBHyi3i7HpDW4w1J9E6V4yciFJbynmksrU5gz6+paBixffqBXVzNCy1+7rn9JJ6capnXjWj+fGaKnmqWoVoIdkSoeKIPAl3DwfCcwWWHeD+lZD6nhfaUIBwEvE3FGhlJ9OdD6/sA+ENLYySOE1seK//uUtid23qcIq4HASXxM+jyMZ3/0payuOe8jxTt9zQTjfWSou2cFKjVtNkOVM17xqHgbVqgx2edSUt31L9SXunvzZM4hVFFdjRiXoDkPd2C+4rQPWZTq7TZ7d0YbOryRKR8MO25o08s/R31g9IzL08IzrrXvLOHSMbdKnkeW5UcbsgPA5C9YNQ923QJ3xZK11AOJHwGc1ai7LMOUBY16L84/HEbM6BZCC8yAoJjMHQb/qCmE3Sm2hRtrhqNeHHk6cHMdvmRlP/8A//oFe+8pV64IEHNDo6aoAbQwvDGYBNtGpra0vPetaz9KEf+qF63vOep1tuucU+56Mk3pB+bx7Mg2u9j0hgAMLfRxbiqQ7jvQvCPbj2oHl1dVX/+Z//qT/4gz/QI488YtFwALfvqgGIg++FKCmOvJe85CUGxm+66SY7Q/wDkGd/iwcZNU91of9XvvfQQw+Zk4W1vfbaa/VRH/VR5kDhtde+9rXmOOFvAms7Nja2S+T6hIMZgPD/lTUaXHQggfdnCVwRhMeeGnpfZXjRWtuCZb5POOCjF0v3bUi3X9hUuuPY0W9YaOhgzbGj0w7MJ2zGxlLuousOiu0DUYU0+ZsEttkPwtd2Er19pafTm50ChM/qqsmSJosez25sBcmbZ5Muxu7bou31CXdJvpYEvw+En9vq6U5AeDfXsaFc180DwukTXrQJ97xYjJnXCgBp7asK1vf9IDxMEyOv48Mk//Yy6d5zO3pwaUOdPNQ1k1Vdf3haU3VZNNqAvoEyJxNY5QGXTkZ9i34SNd3fai3ttl1aLGmyYc2i6GdXmrrr3JJUrevm2SGdmB7VVD00oi/AOqCT+mDS9AFhAVRggSzynVglcmiEXJTYW7l5SKp4ZGXuW0Gg7W6u05e2deZiU1GpqhdeN6nD4y7lfKiQqzHoFy2y0AEDybZCkJu5bAjft9oBWOcgIPK6LmmlmevOh9a1tbWjg7PTunlhSIdHAgPhLuG/KF0u9MeA/r7cjV4aKEFJg0DViDm4L8RJZmn/K1lJl9e2dG51W1Eps/Zhx6bqmi67e4TWls1J3qj2dsvYi7SyIFQvztWPEwWVqkpFtngZ1vLCwXQGOZ1t6sJmp0hHP6zjE5EamRsPziljFcBBtK9MnktZjN+I4Fx6q9XtF/uDabKPuM99m/QJX9VKN9OzRys6cWSy6BPudNYI5orx7NcbSPxtNXBe2aecL8v3IidIH/sWZRdjnbqwbpHw4+n5p0UkfGe7oz/5kz/RL/3SL1lEnEg3YBvDyqeGLi0tmcGF8X306FF94Ad+oD77sz9bz3/+8x8XzRqkkL4//xm8wtgHIPz9fGHfeyDcE9AS4fYOuIsXL+rf//3f9Wu/9mu65557tLCwYCB7ZGTEUtKJmALUz507p+XlZR0/flwvf/nL9YVf+IUWFd+fim4tMuFiGTzeZyTAurG+/J1g7X7wB3/QnLR/+qd/ak+A+Zd+6Zfq6quvtjXn6c3md5rEAIS/z6zrYCADCbyvSOCKIDwBrTnctGf9F2nkGOiWjl78zaBP+L3rqe5Y3FQCO/rCQd2wMKKDNccyTVsoH8WjBZNjR3dgyvcPdw2U3P24dVgimkrLJvcyLcruWOno9GZbk0lf183P6aqpig4YCAdMAik8CA8NPLqcd4AGbOYOjOxGZg1g0aIs2O0Tfnazo7sWtw2EHwWEEwlvRBoNXLR5bxYehBfuBEtBJvoKQLbEXrsPFbXW4ivLXd15Fuj+Czu6e3FVrTTU9TN13XxsxqL5kJwbEPLaUTguCsJ3wuouEk4K7L6+6jBsQ6DGN7tBqFac68FzG7rr8obKI2N61qGGrp6sCx6xcgJsAxmXXMm8gTBm5aKipZR7VJTRksxSl53zxNq/kYanQFR0r7Uy3f3osh5bammoMaoPvGlaCyOuGmDYBO8QpcfEtJ/zLehYJ7IG9kB4kbpfgHCithsKtbKT6y6LhG9rbnZGtxxuaH4kKkA4wNGth4+Eu4h+sUKsR849XG/0PUeGC/SiB0uxdPbilk4tLisI+zo8P6fr5sY0DQ9gGquGwoRkS+Aw2HtEWc/kZmnv9n5gLOXIyGrDyoES09tA57q5Tp3dtHT0A5Werj2+oGNEwqlBDh3gNUb0IhLu9cYRp7m5ICuD5PtAOMRssX0n0L0WCV8yEP6c0ZrrEz4sVYiEF/pk1H6273Y5ChVZlN2DcOcOM77Bohc5iTBxKVA/kN66WLQoCyo6kl16WoBwIuF/+Zd/aSD8/vvv18d93Mfp8z7v83To0CEzjgHegPC77rpL//iP/2hgHCD+RV/0RfrMz/xM+5zt14K8730lgk+4AAAgAElEQVTlUB+M470ogQEIfy8K8//Hpd77IByg7Pc8IPyf//mf9fM///N6+OGH9REf8RF2Ppw4ccJKVnhsbGzo7W9/u4E2nH3z8/P6+q//en3SJ32SZmZm7KzB8edavg5A+P8PLXmye/Z6Pb3uda/TL/7iL+rs2bP64A/+YMtWePDBB62E6VM/9VP1lV/5lZaOzsM7aJ7wegMQ/r60tIOxDCTwPiGBKxOzJUbvvQ8ZFjFrwGjRMzoqObDV66W6b6OvOxbXlW6v7xKzHaqX9tWEO5BNOrpvH0Y0zgzZ/cRshm4AfdTCkubtgNTGZk9vX20aCJ9ISEc/qBOTQ0VNOH9sEwOU7nr0ni7Gy7WsRZnriexBeOAbfqehIFAHoJxbb+rOi5sGaI4M5bp+YUaHhqsaAbYBdG08DiY7CFgwupPoHpC4TSTXpSa7FlN9++Pa68fKq8M274eWmrr74paaWajrpqu6Yf6Axkv0jKbGHAAPoCsIxH3OPjcMe5ZGTl60/XkvQHqUdl3aQJGe3OxluufhZb15aVOl8Uk9f2FEN0zXNE4Pc1IWCINDehdRi5wpJcpdJCyX0lh5QI4AALbqyOq5F+C9XLa12wGEt3PddnpZ5y5va3h0TC+9ecZAOJnmo6XMiNh4OvRKyJU1LWQVAQghL3POGNc1HtCZ2Os4MTblasLveviStjZdJPwmOAZGKwbCSyLt3JONFSnv1mvc99ym9VfVItlpFiljzjgCAJ1RZG3mVnPp7FJPpy6sqNNb1fEj87r54AFNlwCjifXwDkgFL1rT7e6FDIZ61ipTUKFhWmDkbWyFyNjWEgPhgOdzVhO+qsWNjsbLfV1jxGxVNfLYIuFGKwDIZk19JzlbV+q13cMxmzttc8Dcpd0nYaQ4iHRvQcy2RiR8ZMhqwmdGiLLjzvCa6ujx94Nw61hgoW9yE1xpgumf94XlqdIospHcttjR6QtLxgMwlz89iNkuXVwxA/pXf/VXdffdd+vzP//z9R3f8R06duzYLskO0azt7W0zsn//93/fRPQJn/AJ+oIv+AKLZJFmSnrik0Y/dldx8Mv7pQQGIPz9ctn2Bv3eBeGuZaUjYqQ2mK4mOOh+5md+RmfOnLEsmW/7tm+zCClnhyfxunz5sn73d3/XSl+IjH/ap32avuqrvkrXXHON1Rr79PYBCH/fUjecLWQwvP71r7eIOMCbMgJKlw4ePGjp6bfeequVIfBZHLeDmvD3rTUcjGYggfdlCVwZhMfNfQHAIj4LALVAZxFjM0KR1HpLn9qKdceFVfXWlnRiYU7PvvqIJmqA4aJFmZcENeFFdC/cbblk1dm7sMPC7DzCioXbIdda22jq3q2uTq5ta7zf1S0njum62XGVDclQqwtQ9peARK2oCYd0zIqqizBfgQstn5cv8DlaMQWBzqyu6e3nV7Xay3RirKQbjx7UwaGyIiLFFlWndZf3VnuyuaI23MAUEWSXLG2R/bhVkLaFSqNhi4Q/dHlT9y03tRVLx8dC3XB4RjP1kmpAa7tHwVLNOHEgMDeLRFOnvK9t235WcbzuSap8aFS9VLr7oYt681pL/VpDzz00rJvnxnUg5BK9Io/bEda5NASuC9SixoCIuCVjG4jdzfkGvKYuot+t1rQdS7c/tKxzFzcNhD/nxJhOTNaNNK0Ms7evWyhgpJsHteDge4Cti+66BWPdHdO8pX8HoZrBqC5v7Oj+cyva3m5qdnpKN86PaXaE2nkY1mHCR94AVMcuazIywjauReuvYh6q7voC0EXIzEjrX84DXVhu6uHLG4r7azqyMKcbZw5oEidCRlK+JdG7uRiJH9fnWYBX85Q4hn2cRKbn5rUgrT5Ur5/osWaoxZUtXd7u60BDWpid0sJ4XQ3I6dJYpXK1uAZRd+5X3MOKFxyALvJFXOqF3b9oj2eOjFD3b/T1wJnzWmmneu7EqK6iT/hwJPVxl/haBtJFWNN997DafNdTfvceth7FPGjIFsKvH+ltFzb04NlLamVlTVX6T4tI+Lmzi/rXf/1X/fqv/7oeffRRA9cY0IBrHqSSYliRfvjXf/3X+q3f+i3dcccdFuX6xm/8Rn3kR36k1QF2u10zwvzDp7NjjEHW5FNT+bcnX/KEbvwbY/6JoukYdBj8RFcc58NepAwwgOHO656lmXtxXYx63ud1fmLYe7Zm/zpj9b8zT+boH3yW9yAcMg0MApMF9+dzHljsJ5FinJ7MzpPWcV8f4fNkVt5Z4VmF+QzXxrCl/h5Z+Qgi82Eu3qilvhaZ8Blv8HrZ8R4OEa7FuH1NrpeR/+nH02q1TK5854qZDE8CwhkjYxmqD9kckzRRuVS2rCeKcnxtL5E07kFd8MTExK48+QW98WuE/jBGnsifB695wOfny724nh13xfrzO/fhgTy5Jg/G55m4mS+y3P/gWv6evO6/58fsdZX3GJPXX+6xnyUaWXhQyud4z68Zr7M2fMdnl3id5fo8+Iy/htctXt+v76yrT93mM163vK7wGvNl7R93rRwuF09y8bjpP/k/3gU7Ovfy8ydT5u/+7u/0K7/yKwbCAdff/M3fbKUtvn7cj+dv/uZv9Ed/9Ed661vfquuuu85A+Md8zMfYOiNzfvrzYL9s/O/+PT9wX0fuz5v9ZxDXYz09qN+/7/16Mj7/HdbEf4bf+T5r6L+/XxcgKmO/sh77mcP9GbU/rd72RpERwPX4zP696s8Qf9bsJ6fz56rXfX9W+LPKv88YvCOU17gfum6ZixDdFp0svD4xN79P/Pj4935ZcQ0f1fbnJ61kiYaz/mRBHTlyZHefc3/uzVjYn76Lhp9fv99TuTLooPFu7sDBxwYS+D8jgXcRCfcg3Fdt+1zpvaRZS2hOUyVpqtNbsd5+YVX99SUdnZvRM68+rMl6SVncU2SR6EKuANUiHdmxpheR0l1GqAKAW/cmR4wFW/r6Zkv3bXZ2QfiNxw7rmplx1TyTtAXOi1Roi4T7xtgFCLeUdAf0LWCeFpRdWagcAyoI9MjKiu65tKG1Xq7jI6FFwucgTSNqCHgUNdm+hcm+SDhEWgUIpw2UT5QOsm4RSSVleUhxFuj0pQ3dv7yj7STQiYmyrl+Y1lQtUo1e5DBkM25zIBSFwABLA+FpATodC7uRw1kbtLhg2c6VlRvqJrnuPL2o2zdaSurDeu7CiG6aGdMoUKvXtHkYXRf9zo1gjusWbNwWrfaR8EoRdTWTyLAfILldrmizl+m2U5d1YXlbY2MTevaJcYvwlrNc5bSlgHXz1f72xQK8mqXoQLiL6RLF9iC8XxDpldTUsC6sbem+s0va2NiyFmXPODqpgyMVldFaQHghb4vYFzrkMhMKEF44E3h/N8VfmemeEctl0tlLWzq5uKIs2dSxhUO66eCk1YSHeaKSgW+nI8jbsa/vcybY8JlLEaX2ANqcGgCgTGd2Ap27tKIL621Nj0Y6PDejYweGNRz0FfgyAhxNxpBeMMVbNN+3YOPe7h4uXdyVP+RJR3mpapkJ96/3dercRa12Mz1rbETHDx/SzEhJYdzcI1wwsr1iHp5pwbfPM4eaj7ZD/ub2ZJ50lZfr5jh6+8VtnT6/pFZW0USp87QA4RvrO2ZA//Iv/7IZ0B//8R+vb//2bzcDy7cOwkjD6Hrzm99skXAiIkRAqAMEhMOWjjFLhAQD7fz58xbp4jukmlI7TvqpBxCAFN/WzLOsY8ifOnXKxkDqKoYbY8AZcNVVV+0CC28oYlRyHz7Pd4nUYBRPTk4aaRxOAu7PvfgMpEKMjbFS1wgAgKHZG6eMH5B47733GuMvkf+5uTl9wAd8gAFHb+RimHJN6iSpfyUVl7lSDwnRFPcFIHtgjOzuvPNOS/XnXhipPnMAoxXQzVwhvkNWH/RBH2TjInWXeXGt5zznOcZOzP0YI8Y6jg8ijcyFz3gQh3z++7//22SJEf7MZz7Tsho8wGUeXAeyJcbD+9dff/3jHCjv9Jf/CpFwM+pDB0j7sav/ffTRM3rwgdM2D+RMpBQ5MVdkC2kXa3TjjTfaXDxQYGyQA5KuzHogT4CcX3NeYy0ZP+vDe8gdQOIJvhgPuoC8+axfX+7JZ9ElPovD6Y1vfKPJFRkylsOHD++CKmTAeGH8Rnd4jzpn9JX78332wItf/GLNzs7uzoF1RIe4N2tElJfvshbe6cSYkAfzZKze0YK+Iy9+evDnnQyM5W1ve5uIJnMtIo9c14Nhrsma8mSurCnjc3rRV4m6n/fk8W60KPPnAnr6V3/1V5Ypw774jM/4DH3rt36rrR9rtt8xwtnxe7/3e0bkRlkLmTef/MmfbGNmbyA/v6cfe+wxW3vky7VYPz/f/c4tXuPMYG9wBrE+7FH0jz0FYRh72YNC7yhDh7jHhQsX7CdOGnQD2aGfRHoBq+zFt7zlLabjkMq94AUv2AWe6CyfQUdwTjIudJp9wNoyZvYva+odN+wBulGwlpxHXI+xsg+4HuNiH6BjvPbc5z7XzhXODebqddvrDmNmDL5FGHJEz9FN78Dz7yMjzgbmzHwZE+vAOUs6uXdm8jrX4cxE77gve4Q95zMhuC+fedOb3mT6zFy93DxfAPfj7HGOxVgViGkGj4EEBhIYSGCfBK4MwvPuLiXY3nd89NLX+7pK7zhNdWq9o3surCreXNGRuWndcvyQpmv00XWptx4JkaRdJCAXMcyCYqsAGIaQPYCGddxSowNttXu6Z2VbJ1c2NJkkuu7wvK6aHFGjiIAHJdJqHTQFVAAnLFHZwG2Rjr6vT/guSM8jY5kGvp1Z39QDgPBuomONUNfNwzRdMs5x62kdUBe910fUVYAzfuqEXZ/w2EC4UZvJJfM6ANVTVf0s0CPLO7p3cV3NRLp2qqYbDs9aSn057RgxW2jRVWc4mLPAp3GHsL+7e+yvgw4MkDqG7X5QshZmdz60pHvWNhQ0hvXsI+O6dmpUxEEAyBDFkWbNPHZbqdk4Xe476+N52XeXzdi6XZR6R6G2+5luO31RF5Y2NT4+oeeemNSR8ZrxzUdJW6E5TwoAWTDeWwSZR0i2gEtH547I0BKl7X2XNr2tus6vb+v+s8taWVnT/ME5Pev4jA4Bwm2V+ayxDSgp1sNBZp+d0NmN6DuniF+FpCDQCy0d/eGLm3rgsSWVso6Ozh/UTYcmNVkhlkULL9/D+/Hydj28kQXj3228VqTV224o2tUFOtsK9Mj5yzq7vKmZ8ZqOHJrV8QMNjYaOxs8Vevs1dezn7ulBOPf29IVIx6q7lcVtZVHZasIfWO/r9PlLWu/nuvXAhA4fnNZ0I7Re5Iav960pd/UtynbnUfS295UPrncBXQN6ysKKkdjdd7mlRy4sq5mWNBa1nhYgfOnymkW4qfcjyvHpn/7pBsIBbj5q440ujFFA+H/8x38Y+dKXf/mXW/0nwATDDsACCABUYHz76BRAD3AJ4RuA1keoMDABFxiVACLAC4Yh9+MnBiGGn/8uRiIGHdenRh2wifHL9XjNR7Ewoj/8wz/cACaf59qvfvWrzYnAvGB4f8UrXmHGNsYyxi1GJ0y/v/M7v2OGPNeE8ZdIHZ/DqGe8p0+ftntj6OMEwGjGqGZeyARAh0HLXDGskQHs84AOjGb+jWwAGzyQHYYycsCBQJ0srxEtpDwAEIERz+epwfTj4BoYvC972csMZPA5H8UlLfgv/uIvDKR98Rd/sV760pcaMODeyPXP/uzP9Pd///d2zy/5ki8xHgAA45M+3kU6uiuEgewxNqP9ta/9T/3zP/2bGe4vfOELTZ4ACkANgJwHxjzrAJgELLIGjIdxw1HA/ABojM0DdcAJBj/RVMAeEVTeRy8A4siI19FDABHX43V+cj3WBYcQ8gB0/fZv/7bpK3JCH0ir9Y4idJ+1/tmf/Vn9z//8j9XB4nTifdKpX/Oa1xh4+pqv+RqbCw90geuyn1hv9OFTPuVTDEQxdx7UTAOw4FbgyfUA0Ogbn2GMOH6QCyDHRyCR36te9Sr913/9l607Kd/eKYAjAbkwJgAs3+W+jMtF1RNZydx78ngPQfjf/u3fGq8E8ucMAYTjUPAZIT4zABD+h3/4h1ZjDPiDnA1HHuvP+cITPQfc8fRnCDrOGuF4Qld9dJXrs/9uv/12A8qAQfSA9faONPYPexl5AMZ5AIA5F4jIe0DqI+HsZWTIuYNuIHPGjB5Tw86e4Tp+bdBpzg70lnlwBrAPOJv4nT0KER1AGjmgV+xvZMGYvuEbvsHmhf4wZ2SADrH/eR3uDc5Bv8fZu5wpXIf1Rc/8Gcj+5olMGSfj58F40DuefI/Pcy/OTRwE6Bx7lcg2ewb9R47oFGPlmjhLPuuzPms3y4br4mDEqYJe830cMJyXnkeEM5L1Qp68bhmHg8dAAgMJDCSwTwJXBOFbOd3APZ3a3reKWLLBRG+401Ls9Fpf9y9uSp0tHZmd1o0L40Y45gCQo0zjCWwF3mDqexZoX0PNXfyfTE/e5mOlO/1c9yx19NDKlqbyTNcuAGhKGoMS29jJacXkQfgeORoQ3lUKO5DOw0i8DMIFSjKpRTqWpMXtvk5e2tFau6/DQ8EuO/pIkYXPmKi09Xn6jvrLgT8j2CrqnP18ICMrF2zwbYXqZtL59VgPPLYtarevmanoxsNjmiDr3nFwF9fYC2I6sjFHPrd3j4IwjdeTzAwNPtNTYOD+/nNNnbq8rLBW1S1HRnXN9IixlnMPT2bGtbwcHLB18Ve/5vwsErIVpjC3uvdakjYh4juzoXMX1zQyQjr6uI6OVwwuliAoK0jAfJswJw8vfTdHrw/OxZJb3TntvmirBTHb4nqihy5ta3V1XXMz07rlyIgO0f/aRurWkuugT15n9vQJorw9SOudCdzLyVBa8zXhiyuq5LkOzUzputmapskQ5w5FdUAQOdo6/0CG3NEl0u+12nN8747fgDlwj8e6kL+1dW55S5MTNR2cHtPx8UgToatot0oDa4Xm9G9vHqxTQdq2T99cArojOoQwjfW6by3RwxeWtdGXnjU3o7mpiiZq0hAkcZYZ4ir+i7yJXYcEa+5zEbxOe+eOc2Pl5uroptLJpb4evbip7TjQQvD06BO+tdnSn//5n+vnfu7nDIRDsoMBjXEIOMDI8ym01I5jcBHFITJFOjrRFgDpH//xH5tRiyEJOAHsYpz6aCOGKAY3n/fRFq6NIUqdKEAHww9jmyiOB9oYcxigfBcgxPUxtv39iCQBrDBQAUCAL8Au98MIxfjGkAQgAFSIuGFcf87nfI4++qM/ereOnbkCyn76p3/agDnAmKjXt3zLtxjYYawYsgAwAAcGKkY1xiXXBDjgROB1xgM4Q0YAcQxVQAKGP+PHCMb455p8BuMUmQDCABq+/p4IlE8rZTyAGoA68/RAhflhHDNfZAGQYP1YJ9bge77ne/SxH/uxu6mqRAxhsWaugNPv//7vN7B7xdZCVwDhKeU/uOEsQ0p68OSDetWr/lz/8Pf/bE4KADYgGkOfdcRYR06Mg3kzdkog+Bxrji6Q1sx6fN/3fZ+RBAJGmRdgCwBCKyzAHqCY9wEhOCfQIZwtACKABOCX6BzyBvACUBnDN33TN9nr1DH/0z/9k40FQP+1X/u1Ng4fkQR8/fiP/7gBF4Al+gSIQpf4HqDjB37gB0wHeLC2gHpkj6OA9fJ7BGcQGRM4QLgvcsB5gI7xHnuP+/AZrsea4WBAt5AFjiquS9YKgOnrvu7r7P7sGfbjT/3UT5mTCTkD2pCrB5yVKg5lX+b2btp+TwGE+2waZMW+8enoPk0afWf92EPoP/uc0hfOBC83ZA44ZM/xfSKp7F/2BI41dJX9yxpxXc4H5Mm6A1oBvciF/YSzjL2CbrMncVzgHOOaEMQRvQe0AzxxbLDHAM6sA/qEI4PvcA1kzz5mXDgf2XfescJ9cZCwNoDmD/uwD7PrMEf2PPrJ+QWAZa0B2eg4QJo5omOsKecOZxvy+bd/+zebH5lJyJO9gi4wb/QfpwA6xOs4lZgv40QX0PdP/MRPNN3kDGBf4RTiupyPnEnMA/1jnHye+bKX0DvOJPScs4wzHwctIBwOEHSLqLYv96GUibME/WUcOP3YW7z+G7/xG7ZPyWQAnH/1V3+VcsfkM3gMJDCQwEACuxK4Igh/cK1ldGmORNxD6UAGzcNQoWe4htkTT3gz0Zn1toLutg5Ojuv47JimK5HSOFGeECkuoubGzE1dOAzmEHI56BnlwKkCJEM6laYWtQxKVWvL1ewmemSro3NbbU3mmY5NT+ngcFljYa4gytRNe8YYDaixSHhGajdAsqs0zO1pTOBFfD/s0WO7qjSN1KIcOgy10u3q3EZX651Yhyqpjs+Ma6YeacS+FKnTh5W6XMiEJGWXHlzKO8qCsrXeIvLqoomZ1GupXoO8S2rmFYuEX26mOr/S1k430+FR6aqDE5qoS1HaN4hF5DE1EjjnvChlzm0BoE8D0ua5B5F+B6uiuKOoVLIy+m5UVT8NdXalrQsba6Lt84npug7PjKoeOf520p57/UxZXnXtx3LXHo1Hp+wzD0iJh1WcPIRMlaSjMAqVpJla5bq6pFovb+vS6o6qtbpuODSsQ+M1hWlPVBFTRkBEPglqLppf5Ah4zSNPwPTBmMuZX6pS4tLY86ikDQ1pbaujyzuJtreaGh8b0VXTNU1WckVZrFKWWl13akRuRdp80e/cIH7Qt1Zr6E2el6wPOq+XITRDjmGgrbCu1a2WLmw0Vc0jjQ3Dvl42tn0Aap7Edv08LKlv9dqO5KekvulVmHF/0shd3oPrEJ8pTDoKSnQyD3WpX9XKRlPLzVjDw6HGG3XNNUqaLOWuF3k/Nr3Jaf8W4BKiNCBTKXO6wBy9rHANlDOyBjJVSuhhaOD61Faqc0tr2slLumFiTAdG6xqJctXzjurVkrIkUQ+meCJD5nZysqDEgmyQkH7uzNPY1kmJp1WeVC9LnThTnEnntqTzK1tqJpGOh4tPi0j42uqWGaMQswFyMDwBIxhSGIUYghh4ABUMRwwugALGIWAPoxZwi5GKIY1Bi6GGgQ1oxTD9l3/5F4sUf+7nfq49Mcow+gDvGMNEfQBaXPNDPuRD7H2MPoxbjErGQAQKQxUwBQAHCGPQ8h2eGKiAfj7PeEh/x+jFSIVM6Bd+4RcMCBOpAqhgXBN19inpgByMRhwSPo0ecABgwzHA/HkfY5+oJEY9IAljHMMf4xmAgfHJ3ABBjBngAIhibDz5nfFgtOPc4Bp8BnANcMSZgHHNeLmmT+sHJCI7DHrSmJkLQI/oHBFcACnOD+bHumCkA8JoJ8SamhMqju27rDVRO+bJ+zgkrtxWyDfTfLzVAOjk6ZmySUs/dfqUXvlHr9Tf/d0/mXGPsU7EG+cOQAcABEhm/Zgn642+AZwYH1E35s76//AP/7DN2Ufx0S/mxfoD1IggAgxYT9aELA3eQ44AIRwaOEqQEU4LHD6AC+bL/QBVP/mTP2ngnbXGYQHAQy4AGnQBvWadAF5EF4k646hhncm0APwyL2TA99BPxkhEH937ru/6LtMV5gaYBECh1+wHgAkRUvSb6zIO2kARmQWc4SBhTZkP10U2gH/uxxoT4UUv2UMAYBw2ADbAFM4G/6hWyc363wXhgLXf/M3fNFDHWrM2pOIzJg/C0X0cGDhaWC90/7u/+7st+s9asH7sQ/6Ng4w5sHbsOQArawcIh4kbhxNRcmSKvgAu+TwyBWCid5xnnC3oEu/5KK7ntkCf0AOcQMiZ6/Ma5xL75EUvepHVtwNGcZ6w31hjnDHsbc4YQDHXg1MDpxn7FAcc+4LP4yAAiPsUfc5Fzij2IHNCRwC56AhAlrkAltFvADHzZb05E/2DbB24OZAh4wDgc46hV3yX/YWukhHD/Rg/WUPoJY4o9iPXZt/wb/Qc3eIsR7boEGvGXgW8s0eYD/PmXPNlDuxf9Jn1Qb9Zs6/4iq+w6zIOnAuceZzNsOXjFKgP4RAaPAYSGEhgIIE9CVwRhP/pvZd3idl2gTisz0YMFSogPbsgiOEPTrPU0HocKdnZ0Gi1rOlGTcNpT2ncUyWkFte1eupHgHDfAqsA3vTI3OcpxPil/3Kch4rKNUtRbvdTrQdVrSWhRrtdTQ3VNJqnKqc7BhDzMFMMaUoB+WBINyAZdJQBwoNcceiif4DPvJWqVh+ylOJWHigol7SZptrJqiLqPpE2NTtc0XDeU6lPai9AN1JsZFVcxcW9AWfVvG2AzdjRA18TninvbLuavTBUK6/ZZ9Z7gfp5Se1uqOF8W9PDJdWCvsIclvNI/dyBIfcAisUGWatwrwHCgWEG2HBgZKoFpNsH6vcTdaJhheWaVtv0Ou5YOt5wpavRIdLyu8rglSvVFKeRgrRuvbAraaAazdKJcNf2UsWjPFQJFu8s0VBOqjwEQF21S3UF5YpW24k6KSzoJc02co2EiZL2tkphoFKloX4WqRdC7uQcOB4I85Oa7ILn26Wj56lqYeIi27m0qYZFYFmLbrevoVpV05VUtaxlQB8COEjDgKTJbnM3HArUY+NsAcS6dUJevA4ERVa9uG/5AK3KqMl6s49sy6pEoUaCvkbCWOUgVxTk6ll5QaCe1bG7XIpIPQOu5aRsDOXOuRQqyvlkJngAcHQAdTeCMbWSXM2srFopE9wso2FfY+q7lPfC0cQY4wACLr6VqpT3bNyst0t55xGaE4E1z5K2kQlGRJLSupZ3OuqXhzSpXCP1yHgSallb1XJJSb+rvrVboxa+4hrpsW8yNw+cCTGt1mB3DRxbveU85H3FKWnDNa2lDW22M/WCqm7K7n1agPCV5Q0DZABsDF7fXohoiK8ZBIwDAjDWADIYwF/2ZV9mxhqgkEgL0R2+D3jHmMOgxZDEsARMYARi8GKcA3gw2jBcARAYghjuPg3e15FyfwxYUie94YexiBHPewBPjGSMPs4XwC9jAcRwDUAAQN23TwKIcaZyPcAPAJTIFffAWQBwAkNK704AACAASURBVAR4cisi79/7vd9rKZ0Aez5PlIzvAOABz4ApDHPuy3uAQOQEcAQMAcJ8LScghDHi9AA0AdwwsgEBGNmMjSfGNJkJRAUBGvRlJy0e0MV1uQZzpAYX0AbY9lFholtEXxkHgB7ZIyOi3swfhwj353feB3iyjhjxT/p4kki4J5AKcYjSKUHSo488qlf+8R/rb/76702ugAuANLIiIukBLk4IQBsyABwR2cXwByj4yNsP/dAPmQz5DhE1nByAIcaOvAAMABBAKtcDmFAWAcjmifPEk0+hL0RNic6zfugMGRM/9mM/ZuAP0IYsuB5rACD2tctEtL/zO7/TQBmOJSL06AN6DqhE5z2zN+NE9oAQ9IZr4jwi+v8jP/Ij9j2AEZFK5MIa+Ppm1hRQwxwZK3NgXQFq6BbvAdwAmVwXBwM6giMAvUXG7C8yAHz9sZ2YkI/+L4NwACf6CAhHn3GssP/QeR7IH9BGFgYRas4QQB1rz1riTACcEvFmfXx2COAPmbNORIfZCzggmCMglHMLeQOI/R7w+w3nCY4gQChOLuSOnHDuAN5Jh+daZJHwPmvI/dnLOL/QCSLJnGOce8iZsbN2AG2cMOjsj/7oj5qusMcYA2cD38UxgG6htzjq+A4gnbVl3OgsABtAztjYmwBX9r/PdvCp+vtJKdnznJ3sA5xDrDnnEJF39JHr8D3OEJ8lgq4jX9aDPYnO+jIjZIFOI0/WA8cI30MGXAvHAGcm+oqDFb1mH7EeyB6nBfsJuQC22efsH84Z9N6/h1Ns7qBrYzZ4DCQwkMBAAl4CVwThv/bGh/ZAuH1jX3ovkUFjp6ZdGYAvVa8+rh3Vleysqx4FOlCNVO+3DQRUIhnxGYAlNjAAORtROJ/QSw2u/50OWmXFSWpEZoDKABbdfqpWuaGWqqp0m2qEEk2/agkJ0rmiMHORSWCMRdodQCJ66EF4EqVFV6ZcaRt224ZFuFtE3CsVbeeZOhpSJ4k0nmxrvCxV+k2V+hC8uP7ZeyB8j5itrAKEB7SNqhhQMjBDJLxeV5rLSK2Ccs2AZVKqqNXPNRpvabIeqpK2lffbDugHBSiyLATgnYuEMw+i7I53vWLXR37VkF7kUjuO1YkaKg8NazMpGaCPYQpNdzQcxQrilkqAy1JVSebAq89vILLMo1uy2LprhwXPb55YpHo4hI1Z6vR6apWGFVUb2oxD9QrSsMmop6G0raS1qVoUqlwZsnv0ooLJt6j9dorHOnl2dDpkuZrwRpRZ97R+lhkIp9VbLxpRHKcGJseDrsrxtoKkq1oYKI8qSvJ3BOFEkl0it0WxvQMAKJ2nqoeJOrA/0zauPqUsqmgnK6mUluz9oaSpRtBVNcpVCjNi3uYU6BkrvUugN1iO0yYv+AGMGT0wZ4XlQUTorRRnuTaiCSVRRd3ykMxlkPVVjZtqpF0D5EgHRxPST9CbIsG+JEA4+4Q5+B7e6LID4f3utsJqTbXGsJaDEW31UmVDYyrtbKlRK6sKAE8B4ZHiXsfcOHAavDMIjwyEJ6Z3jwfhedyxVmv1oWE1S5Pa6UtxWNNN2X1PCxBOOjrGoCdVAnwT3cWo8wzhnjQNQI1xSeQVA5ponWf4xkjz4BVQ5JmTeR1DF/CMwQnQBuhjWGMkEinCACaNEWDv2ac9Y7Zn7sWgxoAmmoJhyDgxpol4cu56dmUAmycpwxjn+3weAxqABJjHWQD4+eqv/moDOkS/eJ9IFt/hfQxUQA3GKVFiZARAZI6ADMAahqwnmMNIxlgHjDAvronRyXgBI35MGPkAKYAmY0OORKoZD5/hgeFK9IkoFAYvABUD10cUkS1yBaxhwGNgA6QB6gAzgD/RMg8yMKwx2DGYAQTIgbUlnRZwA0hnjk/+2P0T+LiPkIbuSoRogeg6FgDCGNerX/1XJhuujYMFkOHJ7QBFgEdkgJxwdsCmDdgl24Cxo3PIgIwFInLInycRar4POAKAEAlHpkT9ACfoEqCEe/K7/cUuGKI9BwG65Fmf0UucAQBExooDg7GyRqwjEVF0DADN6wAOQBc1zTiTuC/rywOZMn/AB84ldA1953OsJb+j90QhuQ9OFfQM3WXtWVMAEYCOunb2C5FFMj0AkwBYIvBEbcnQYH4+i4X7o5MAQL93uaYr/ShYYsz2gFfTdRSwRhNPvLT7ioIerxU+Vd87DrgHa0VmA44ldAsA7UtEALTsC9aQOeAkAeCRAcHaIgP2HHJg/p6R3Lcs80ziOJNwbKAjtFDk+3BTcE8cgOxV9B+QzsOzsrNXPEM+4+C8oc6fPU5EGGcBYHp/9wW/vxiTZ+EHdLLuOOrYV6TRE4VGvpxvODJxgKGTrBly2Z/OzbpzP84cPse40RFSuBkPOozesz/Z5+giDjqf0cAcPEEh+wAQjmMU0MsZhbzInOFa6BpORjI2AMDeWYYzleuw7z0XAfdCfpwZOIiIZuMI4GwDhOPAxLlFpgZnJfsNWw5HI/vcc4BwTgH8WVMyGXBIsHfYV77Gnv1Ax93BYyCBgQQGEtgvgStHwh+gavZxHy9qealh3WvVxUHHcyesaC0uK21uWSR8drimkbyvpA9US3cj4QbCjZwLFuq96mAHwh1Ii0oVA5CAgKBct0h4J061kUbaTkKV4rZGK5EmqiWNQYSVpQozUntdejCpuv4e1TR7HAjH3Atpz9JLVa9RKR1qh5mWytrMEm10APyhpoO2pmol1ZK2almmcqVm9eOAbDPBrOe4S0GO1HGR8AKEWzo6adb9tmqAcOrO84r1+d7oR9pJAwPN00FXcyMVNdRX3nUgHNDVj0jB58oOzGNCRBYddSCcKK8H4WX6a4fUm6dqlxoKKjUtdVK1+9S7Z5qNYk3VZCnlAHlkm6REd6sWpPb3AGCm/HtflJo1ASQP0XYLY7ufqFUeM8KulVZm4C8sRVqoSxNRYpH/Oq3QyjU6pr1b97AoNQDZCM1csvR6PmSp0M3URcIb9Zpma6RYt3dT3pElQP3xkfC99NH90XYXz05dJJxer4Ll/YA6iYwJP8pKqkSBxqOeRktkbhAJ7pqzgM/2DYSjm6wDa+6Yxh8PkN08SBUHuNM7fFkjameBmqpoqJSZE2Q462hEfYu2V3Pqtd0KA8Ldb5QN9Ipo+juDcFfC0VMelRVVKjrfq2i11VVcGdZonmikXlY92IuEk4kC0Cfl/d0F4fAPVIJMvSRXRNZDUtfaTqKuKro5f3qA8IuLywY4AD8ACFIHMe4xtLxR7FtzkWpONBtQAlDH8PMtbdAK0j8xsgGF/M73MS5JvwZAY9gRweP7RG0AYT6iCIAAjO5vS/SOrX8wLjEWScUmeoVhznh82yLf+ssDIs8+DrDByQAQwKjFIGZcGMUY7jgXAHwABox8xobRibOA8WJQY/SSdkrUDkObVFrkxBgBCj4lm7lyLSL/gEui54Am3scA9oYtRjjjxvmAwU1k0BM9EfXEEGa+1Adj/Pt5ci8eyBbnAuMicgYIIdIGqCGCDDgnogggxWkCAMeYJjqNAe5bzzFWALxnF38qpoEHZnzXg3CMdIxuAAmAgOv7aDEyQx+IsCEvADWgBpkCRACbgCSieh5sAUxxTgBgWDuABNcmzZe6XsAwAIv1JXuBtWPdvFOH333bM++o4SeOF0A4ad6AR/SBe3rHFGuGfNADInzoHuMGhJM9AGhhLD4tn/UFHLEPWAscKMyPtWKMADOiiTgdcJjsZhMYgVpmwIXoKYATxwxOGqKrRCnRGYAnIBDwBqhEJgBf9ITrogfoERFP30qPOXgHiFkW+1oC7t8z787aPxkI9y3KGCdnCNkZniyPewBoGROAjJR/9i/OCU+y5sfBuQFwQ0+RJXrOXsQpgQMEWbK+1NLjQKE8BpniaAKQ+qwEvx7oOUAZnUdP+A7ONNYefSPTgj3vHWB+HH6feZkwBs5IsnDQI5+Fw+8/8RM/YSnggHn2Mw4g7wjgrOGerD9zQbfYF6wjkXIcOKwb8+XMYBxkXADw0UefabO/vRoZEex7zi2+izw4izlLAeHIirOHMwQd8yR2PhsEZwiy5clrnNecNWQkAaSZD3LkdaLd6B1jZ27sZb7PPuXcYV9zbrIX2HPsRzJEvPx8Jwz2IXpYrryHBIHvjlIOPjOQwEAC79cSuCIIP7XZ2wXhRMn8AxI2O9yKftlpSt1orsWOdHajI7W2NDM+ouMzIzpQDpTEfVUDB/UAlnHRIsoRfzngbWRWrgLdVY5DhpVkSvNQQdkBz1Yn0bntvpbasepZX9OjDS1M1DRhLZxTqxV+onsM0ULNwGWuJAJcORgbJZkq5YpFbKl+p054udPT+bVYW91cB6uxDh8Y1kQp1wjVtOWKRThhIHeIzKp2HUBW32p6LVW8aB/Gb1kHllpa0YRqqaxuIl3Y7Otis6NWkmq+mun4zKgRs1WSvksZBoQbEHb06EQ+uUclBzw6ai7uYf+nPj/tKSpHLtperlmK+MMrLV3a2LF65msP1HT0QF21PFY57lvdNUCbeRhd3u49ihblRcYDQJPRmHMkbikqld09ohGL4j+01NSlrW3VG0O6abahhdGSgl7P6ssBbkSp7R5FBNn10XaiK1bdwCwwmtpz7mHEbNSE50Na2epocauvzY1tTU6M6+rZuqZqucqsdZ4aAGce1H4Xly3Ww90GPgGXveFYxS1/II99srXWwyEtr7d1bqWpKCjpwOiIDk8EmqxmKuWp8RhkpJvDT2CM9W47OB591zMep49bJlLeuQeAvq8M4KFAF/plXd5s63KzrwO1SBPD1IRHOkB9fpYqSAvGe+5RtCgjGl6S02XKEp7oHpSX9YnQQ4i4merc8rqaeVlXj49ocqyu0VKuobyresX1aiYdnfp49Ma5OdAnoupko7juAI5MD3Z6wFWuRiUyRwjOhDMbuR5b2tROEulYePFpEQm/fGnVAAjAB+MXoE2EG7CJ4eVrOgGJGPqk+GIIY9T6vtsYYYATAA0AEpBE5IhoCA9STYn2YZhjMGKAY7QCsvg8BiNRHww839rGs4hj5Jlzc2fHnAWAaaK6pHUCyDF8PYuyZznn34yd72KgA/QApVyHNE+MS8AOBi9GJ8YhESgijwADjFxkAXgFfO03tDFOiTb6/ugY+4zZ9wXGkGaMpK9yPVI7uacHudRIMg/SUd8RhPusAgAq4B1DnYgizgrfqsv2WdHD2DMXY0AjByJyOBYA7XwHAx9wQqouAJyoFcCQdcGQRqZEePnMO/bPfk/+oj8RCAfEEh2DoIv5Y4T7PsLME7AOYKCeFKBBlBgQRTSbrATAGK+hj4AYnz6PDqFbgCscN+gB4IH1JbrO/JA5Osa4fAYCP1lnn6Hh2zkBzLgnAAudAURwTUATQJj7A4QZGw90nL0C4GGMAGLkiR54RwPgBh0EEBP5BKAQUeQe3JdoIeCcdfH648dJVBmHCYAdfeZzRGsBcwAvQBHzwhmBHJgTjgcilIBKz8hvZ3QB7PcDcL+/vNPovQnCWQP2DecDuk92hW/7xVxYZxxDpNPz02d2MB/ODJxf6D5rTWo+T9aEfcL7zJX9h5OJdHQyFXDOIHfANHpMtoJP3Wb++7Mg2POsATLEyQhY5nusg4+We7337cx8BJqfOF5wkLD2OEHIdGF+OCC4Ns40osU+es29+R6EeYyTc4ix4njgTORs5ck+QZcA+gBwnGmchd554hn7/VmM0whHkNcl9GN/JBwyTM5UHGzIAxni1CKVnn3HWc2/ffkOP5Exe+GJQDjnGWMB8PN3gXMJAM7vnqMCOaB/7B/mz3nvHS/Ikn/bWjyO3vU9OWUGnx1IYCCBp6sErgjCd3Igl3vshcRdeq47VNyDbLw4y3R6raf7L21KzU0dnp3SjUcOaKYaWg05MBoA7mLHnhoKAqz9lG+eL9tBqjRzTNbUUwPfttupHlhq6rHNtoYU68jMpE7M1jVpLUgciH+ie9Sp/2ac1IQXaYS+M7JBEnpfB7J5Xdhu6+TFptZaiY42pGsOQf4WqcGISKkn/Xnf3D07OiDPE2gBcXyad9ajNy414oG6CtXJAj18qa2HVjbVTFJdNVrS9fNTmh6KBJUXeXKO8dvXtnu+dKjmqEn2dGwF+7uB8MRq3wBRbUVqpbnufmxDpy8sK6xU9ezDB3TdwVE1SEVPU4lUbiP12uuf6ri83Vo4yO+cLp6mTXFXAflU1OarpI1OprseWdWZlVWNjo/pecendHyc9mEQyaVG3Md13vEe3pWz/x6OHSBXHncdCA8jbaukxdWuTi1uaGllTXOzM7r1+ITmhyMHuXPk7eaBrPZYxfc09YkY2Hej2AEtykKdWWzq5GPLihRpYW5W1x+qWNaAG09fOZTwAORdWeFwcbJya7EnQ990LQCcRM49c6YjPbq4oTMrW5obrmh+ZlJXHahqouwIAq3o2u4RKsWxVbgN+LbrJPDO93CN3zJXq57memC1r0curmgzCXTz1IQOzgzrQD3QUJ6obDWRUBN5qkB3DxfHd6UZAPGk4FIgj8CzvDNP5t1Ncz241NOji2vajkPNhWtPCxBOn3AivBj9pPoCQDBMARc+Eu0jhxjRGNY+wmaOjX7fIpBERgB5GJieGMkbnKSqAiJ8GicGpo/iEjHEYKTekEiKO0uLLgW9nhnLGIAAHZwFAHe+A0AmekrUhTFg6DFebzz7SBjRN8aHwc4Dw5s5YIjiCMCQJJKJAYoRT5QOIx9AgJENoGM8pG0DsAEYACMioJ7MzINQfgIEAdiANSJsgFAMaz4L8MEBAOB/MhDOGImkAsIx2sk4wAj27aa84wPD2hO88RPnCKAV8EkEDIBLJNWTYxFpAzhgZAPe+Q4OAVJZkf2V09Gv/Kf/iUA4qbaAGyK+gHCAhO9V7gnimBfp1YAQHBtEnAE5rDGgBKcPugbAIRMAB4lny2a9cNygB+gWTgYigOgD6cpkW3i99RFwQJ/XEe844SeggtRdamaRN3uAFF3AE+nNZD6whoAKHznH8YGuoyO+np7rI2citoBJHCPMi3pgZI5zATBJRBHdBUj7lnNImDXl+6T5sn7sH9LO+TxRT8AXYB7A5QnnAO04yAD2gCD02dfBe0eWbzXoMxG4lwfh76lR92SRcM4QdJp1YX+jU4wReSM3HqwlMmO/+RR07yjwTjnOEBwt6C3z920JeR/gx/7DycQZw5oRmeaazB/9AXT6UgMf3fbZBuwr9IS14zOAZk/s59dhf+cG3x7N19ejZz4KjZyJxnMPzgpkixOMUgNPJMh7AGvflo3IN7rOOYqc0AVkQvo2/8YxRvo42RicU94BiQy9vFhLzjLOa/TO7xs+yzjQG5wEOOP4DHuQTAnOQM5c9hVzRMbICtlx7qOzPJ8IhOOMYl0oAUJOOL3YZ5w1no8BZyqkbTjGWDuf3r8/s8DKIoxfYvAYSGAggYEE9iTwLvqEE2vz0Mz/dCCR/1y1Fe1JMiVZqgfXWrrr/Ir+H3vvGSRJdpV/P5nl249pN93j18w6JCEJj0D4wAWBdy9SAIE3AegDfOEDBBDY9w/BFwgCFwQQ/IX33r8CsX52d2bH7Php703ZzHzjd26e6trR7OyMQqykUdWqNd1Vmdece27WfY55TmdjRccPTerNJ6gTXsJNHfKjc69h4OgO7XjGcID0HkocfJfkmlMXG6AFUF7bquv0wrourW2ZJ/zEoUk9fGi/9hsIJ0T39n1USdnL64TjX+yCEGObi5SZxxbDQKZX1lb1wvV1LW1TJ1x67NghzY7UzAsdanETWL8HvHKOb1nN5bzecwCFAaIJxm9LBorUEuzo0ss3NvTS3IK22h09uK+qR49OaWKgJIKrDembb3ivFnkIeXfiulBTOoC/4NUPfYe61XWV1ehkevLiDb10dc6Iu952bEqPzBzUUJyqkDZDvfPX7INV8PZ7angnjcABkEWqxwNaqyd68uw1nV9Y0Mi+ffrkB6Z1/MCgqhau3XrNeQS50Ifna99SJ5w1iQvapU740oZeuLSguZUVTU9N6uNPTmpmpBqMFVarG04CpBZkxWo6QDZAkxsy0KagcZmU1vP5F7WUFnXx6pJeujqvKIl07PCMHp8d0f5qznoPQ3kuK2q/B23HoBRMOb3h6Ha46/aBBz0UAHtlJ9L5azd1cWFNM4NlHZ2Z0gPjw+apNnZ0YvaLpAUUTM/3CsSFagIhP3+vTni3j6RhXnIiUM6stHTxxoLW2tIj+0asFvnEUKxKEhjtP7g64YRREvIO236oE04ZtJ37qE749WvzdrDnYMdhjcMsAMFr/Lo3yUIJS3sJfe5tIvwUDxiHUw53HP4AA3i6OHBySAPI4s3ksAkoBWwDcDgQQ+DD4Y5DO4diDpsc9PwAzQHYaw1zmAWcApYAR4BOgCXj4h4OfL2HPyeHY34c3AHkhJEC6DiQc0j1EkIOBPG0ARzxenGgxtvOYRcvJPmg/E4YNKHzHKZpk0O3GaSyzHJjaRcQBhBElszbvfSAcDxn7pnvDUd3TziHYQAbHi1kwxj8wM86cB2eJ/pCrjBLA3zIMwacYEQA4CIXgB0yxNBBaDohrnh+WS/GQmQCYNbLgH0wB4PbgXCAJAAAWeER9nJOrKsT+eGtRw/cgMC6ADSZE6CEOaI/gAVkwMEffSEE2UE46wCwwMMJ0HCQBkBgPXrD0ZkboAgQ6zLkX2d5Zn2RL+MBmPA7PAXO6M/fACk84egU4wF44fX1Gu0ARQwLGIzwEqJLgHHWkn1AuwAs+AwwSjlAdQ4EwsuRAUYMPIqALIwCeL3RQdp19nDkgwEBDyeeYbz1GJEIB3cA6d7mXpDpoNINEvey5q8Fwp3ckWcIHlMMIZ4r76l6vqeZc+/zBHBLyDPeYkAhzxDCsZEfoJQ5oNPoFLpA9AYGGfSEZwhgFh3GC8tzx/PVPTrFQTj6jpEH+TIGdMeJ73q95y4PD6nmWufHgPOBcG0MWKwfzwP2OmvFmjIuf6FrGO7Yp+g5BgU33qE/vMdaYuThWkAyuojBDY86oeukvDB+j5QgAgRZsH+ZK5E6PAN5vpATznODfzF88RziucZzE/lifAB8Mwaen6wP+8XZ2jEU3Q6EMy502vPrmTeGSJ7zGIEwUGIAgCuD/c74kR1y8wobGOCCl6Bfouxe9lv/2r4EPhYkcGcQ3rZM6TzyOgeeBkQtLhB66iCj3OJ7bivR0zdW1VqZ07FDE3rTiVkLwaX+cyi95Jg+hNgCOgr2XMo94JZrm/9NP4bFixKhwGmm1Y1tvbi6q4trO6p1dg3oPzRzUGPFTGm7pZjZvKoPgE2kQhNg53XJAqA1VhaowkNstFSuGDHVxcVFnZ7f0uJuoiMDmR7PQThlp8zqEFNE2pnLeSNvL4GhHAbtAAxDH3zeyt3wqVQestD3C3Mben5uUZudRA/up074pA7UCooBujkIz7yNKOSWWyMkludA32IIDIDzXrv7e6c8bN7RJy9c09m5FRUqNb3p8D6dOnRQw4VUSuqhDwtPzsfZ20cKmM/lYmuAcPhp2xpQ86xVGdNmPdVTZ67qwuqKhsdG9dbj4zpxYMjKXnWB/l33EfLqrQ9AeFQ0QrYbixt66dKCFjbXNTk5oSeOHND0aMUIztTJZWU59Jhy3CDRU9E7TxtAz4IhI5FSKl8HkrLFdkVX55Z07uaq6c+x2UN6dGZMY9VMcYIhgXkHWSQx1cnzVIZsrw+MRB6abkYgi2bomM6maaRXdiNdurmkKyvbmillBsKPj4+oGkOURx8ekxHYy4McKB6eG1YsaqG3j1wX6AODUBbpxeWGzl2d02pTemJ0UCeOzGhypCQ1t8J+iEPJPpu3rX0+Tgwy7GP73GNSAmg3feu0lZHbn0lP3dzUuasLxmuwr9i4Lzzhly9d75JkEQYKQOAADfjrzXfmAOaHUj/gc5DmgAc4wLMMEOBQ6x4S7iHsEfDBId3LLgHKOLwBRMnPBBQBdPAAcej0fgBr3A+Q5JCLN5C2OAgTJgxA4bDO4dbvIQyYQz0vrgGo4BnicMohHNALyRltAZABTRzsnSyL+zlg4nmDEAtZ0DfA2esgY0TA4wO48lBLxujeSsAEh2a8bIwRIOGeVw7veMLvBMKRJUYRvK7IA+MEAIMDtYdYA3YYD7nX9E0IK2HT9IWMWBM3DADMkS+eKsaBZ4t7CYn1OuFuJPhgvvBvBeGEorPe9AVAQA6EiTvwwpPmkRDIg/UAzDJ2QBVGAtaQeQFSWBsn7SOUGNkQ8k3EBu/TD15YojEwiCALvKJ4iL3GvXuZ6Q8PLZ/Z13oUmRwAs9yPrgAYiLxgDwByAC1u6EFfCAVm/AAZiPeYm4ceY9xxpv1eYjaAMgYkjAisBwYR9gEgzvcW+s5+AFwCuvGys5+43onZSGVgn+Ehp31AOXMn7YI5o98YEXw/EDnAHsJQQV8YRjzPGGDZa1i7m7V/LRAO0MQ4wfw9T5kIACdN9PHcmnPtJH3oIwYODBusKfru+ouhDD3F286eRo6ARUAs+wjwiMGLuZO+4SH5gED2JHuaftlLrANgmUgHDFcw7GO4QG88VB9AjJGH6BB0kr3hUQSMERCPkY7nCbJEhjwTvLpDOA4mNj72GrrFNciFH55JjJu9y1riveYZBkgGXBP5gdGNVAaPIqFNAC3PaGSBsQb94fmCniJfdBcDASAc3URPAd0Yl5gzoejMmece7bt8GR9j4L7bgXDWlsgZjBsAcC+dxnMTOWLgZFy0zTMIoxTfEc5x4YRyFsXDWbj/6kugL4G+BHok8DognOrZtwHhHNoNx8IySrJ1aiRq57czPTO3pubynI4emtDjR6c0zoOHcOm8dJQ9/PI8VzyFJZjAXguEWyh6ALZ8Eayu7+jFtYZe2air2t7RiZlJnZwaCznh7ZYKPSDcSkTlTOmlFsAuYJAs9vJLVhg8gJA0UloiT1q6vLKm0/PbWqynOlxL9djRaR0aKqkE6DOACLlaCH7eJWCIGgAAIABJREFU894DbjEyAMAB/gCeHBQ6QO4kSkpDZny4OL+t0wvL2mgHEP7I7IQOVCMVAPo5CIchPeSEUx+cAH7GiyEhB1OAKgPhvOcgPDFyrt2O9OylOZ1fXFdUqerjZkb10NSYhmO8r3iQQw1wiOTCRHr6MBBu1HVmJAnAMgfhxhQXqVEe1mY90zPn53VpbVW1oUG97cRBHd83oGLSVhlPuHnNCbEOsgAMxlbCy/ICukA/9NEDwm1sBSOYW1jZNU/48va2JiYO6tGZUU0Pl1SxMGrANLLG952XhAMsdQ05Qc8smD8H4RZknwUvNl7ypaSi6wvrujC/rrTV1OFDUzp1aFj7ykQMtBXFFkJhvvvAXB6MRZRt81dYp2CQ6jL9x9RiLyoBhNcjXZ5b0fX1hqbjto4dPqSj+wdUy5qKYKQ3QwfjBIQ7AKZfADpvM/7X6IOg9KigF5YbOnv5hpbrqd6yb1gnj85ofDhW3N4J+tEDws3bbhwDaTBI+L4QRgZerEduFKPUG8aEKNb7r2/o7JU5Y/gfL+3eFyB8cWHVvByenw0Ix+uIJ7w3HB0A5eRAHLB4FnnNa7xLeG+5B28sBzmu4T28k7RPCDkHaEKlATW0B1gFLHLgJawY8It3B1DuhG4csOkXIAp4AoTgCQWwAN68/jQHZg7PXE+eMZ5dPF2ENHNQ5NALGAEQcg/3c5gFTDFuDAAcIAF//I4HCxDOgZU28HYB5JkLh3wiBmiH8QLEAZYAd+ZEaCZhzXjnGIMf8JEZB3fmwLyRAV4wDAleB5jvEjxTAE0O1cgR4wVj42BNiDmAEs8qB2f+xXsPiGW8yAEQDpgFPDA+AA0yB4BxL58hD2TsnnCAZy/J3r2cEG4F4cifgztrTp/IHHkxdmTAmL2WNoYFdIYxMgaAMCCUdQDEAVrQDdYIsAwIB3QiR+QLYMPLDqDxcGiMI6whgAzgxX2AJwwDgD7aA+A6sSB6DogAXAH0kBHg3VnbWUsHYR6lAHDBwIA+Y6RxLyHjZiwYEgBwTiKG0QTdwIAECANAYRiBtA+AxrgAQQBZjC94gZk7ugHwQZZeWxp9ZI8SOcB40BX0Hh3COIRHEoDOi/fZg+wx9h9zAthhhOg1rN3teveCaAda7Cv6QKcZJzrPvBm3G43cC+6RGR72jTEFQIts2GNEauDRx2DEurCXWHMMO3iJ8d6SQsHeJ6qACAh+ALGu5xhFaN8jJLiO5wH7FR1Ex9A/dJM1QMboIWNDnsgMfcFLTD/I2cfLXDF88MzjuUK79AcwpS08+Yyb9eQaxg34Ze8SFQHgZx6sJeAY3eG5QhuAb7zX6CDtYIChTXQBOaLzXjIMwwJGBzfO+b7ifsA/RgmeDxgJ0HvWAzmwNjwr2CM8AzEqsVe5BnmxNwDsrAN/0x/7kWeSywP9wjjGc9k5MNBvQDj6hxGIPUfbvM8e5Hrk3WdHv9ud1r+uL4GPHQncGYQnHo4eDueevd0tSwZ/WiHk4zabiV5Yb+nJG6tKNpd1YnZap2b361CtaAG1BUJvcy81wKEbjg4gsxeAsscTjtfXnlqBzI0+V9abenZpW+fJCc+aeuDwtI6ND2iiCMt6zlp9uz4A4QFXqgPrdZ4/HpknPGDMdilAzSur23rm5paWGpl5wk/NjhsIH+bTPBzbhxwI5XLPJF7iHIRDApdjG0VpqOEN8IHcC7b38zd39dzCijY7qR7AEz47qfFqrGqah3znhFwul1CijNxvOgwg3DOfbbp4bfOw43qhpK1mptNXlnVmflVRpaY3HxnVKUB4JJUtHD2Elb+6Fnneh+HOAAqtTJkx1ueg0MjJCtqOClrZyfQcOeFrqypVK/rUh6d0fKyqYioNRLn3H9K0nnrnoQ58Bubvendv1wfpAetRUcvriZ69MKflrS1NTY7rscMjmhkpm98b4jLPyfYcfIIdAMJ7ADnoLHYez3NGlkZ4poIWO9LVuS2dv7lmMjw0Oa6HZwY1UY0stx2PPrLgh3B0z9cudsPKyLX2UHHqoOdZ6FFqudyE9V9spDp3ZVk3NxqaVFMPHT+iYwcqGszaARvbmmK8yfU832UOwgk2uW0fkPRRyg4QvtrSy1duaqWe6k0jAzpJesOwQjmzrrkIg1MohWZyMmMIIJxNDPdCSAxBL7A92K/Uc6duPaRMN+s6d31Bu6poKlu+L0D4wvyKhb5ygAZA4E1z7697r3q/Cjw0ks+8fjjeHry7vMchnzBKACaHVHIJuY4DJKAd76V7bPmMwx+HUT7jsAtwAkBwAOSAx8GcAzL30S4eQsJSORxy8MRLiPeMAx4HZHKy8XYBnDjE4mniWkKfGQOgjYMiYBUgxYGaezmccnjkgMzneKMBrnhCAT2Mj37xcgKSGCMefw6zgEA8UwB07sczBYjgUIrhAADCWPkXMEQbeKnwDOHJIqyTAy4gAOBMeDmfA1bpF7kC1gBPACnmCWBjnnwGwAUEcKCnDzxyAFLGiNwIbQXQuuGEtt2QweGc+TpL9QfztX8rCGdNOdg7mRpgDPABkAY8ABKIoAAEMHdAOuvIoZ6xYSRwTzekU4wdufAeIBZvIYd7QAhjZ/0g8XIPPFEWyAsdwFsHICBfHKMGckYmyAsdQF4YH/B8A4ABZ1wP8OEaZOu5zQAxwAjh0OgO60FeMvrn0SGARgA4usK4kS/55MgeLzHtA1i5Hn12QMyYkQnrCqAE4KOTgBeMOLQLcGOf4cXEg8s1GJ7woAJi0VmuR6YYwpgrY0H3MRIB0tnfGC9YCwfR97LmTg7Gvf47e5I5IQvmgTEIAxe66uUKb9cHeoNBgrkBWAGfgFoAK3NjXdhrAHv0Bo8417PmPEMAmKwpzy72H0YVZI1caRv9Q9fYc+gCzzU8w6wdzyz2GYYSnlnsY+aDDPkBRBMWj66wvh7azn5kPHh/3cONvDESsi6sFfrDOjEungfInfGir+wznosAZK6hX/QJPWBuPEPQQ8bAfuZ5BTDmech+x4DHnJgfRgWeTciBF6CXz4maYMzIiXnznOV5wLORdSe9gc9ZK2SEfPjBWICuo1tcw1xYE/Yka8zzjmcLffrzn7FgBEL+GDPYr6w7zy6MHexTDD5mpPim/0eVSt8Tfi/7rX9tXwIfCxK4IwhPUpClv8Jx3s7nOERzxyzYz0B4K9MLa6mevLFuIPzkzJQemR3WdC02mFLES5mD7Y6xNIe2AslW6MNIzixqPDNStkKxYKGw3ufKZkfPLNV1fq2hIUD47KSOj5c0TknsV/VBzeWQs85PrROcrykgvAcgl3KHHw7JVjHgoUtrDT1zc0eLjUjHBhI9PAMxW6TR3EFszmcHSl3TRJiAwVUI3rr5yWHeLq8mjKGpdH6+oecXNrXZyfTAvpIem92viapUS1JFeD7zdlz4mCx4xYR35/5Yi4zPwVScZpYZwNwasK22AeHremkeT/iA3nJ4WKcmBzQSSVUWjj5YP7d/dPOZQ5t4PnNfaTd/3vKXY2B0LHifl+vSsxc3dXl1TeVaRZ/20LhOjBZsrYdhmjchBQDsL2fCpw+PUmAenqNPH8ZEnkXaiCItbWR65sKKVre2NDkxricOD2p2OPAIGNFfTyyCGz2KPRpL38404CYkJBiI76T5RLoy19b5OUB4w0D4I9M1TVZD+5C4Bbb9QLIWQLhUygvMps747yR2ecZDIcpCfXFJ5xuZzl/d1I3Npia1q4eOz+rE/qIGMuqQSwUiz41gbk83XR58AplgyAvP94hndFD6xkrxSc+vdfTylWXzhL95tKyTRw9qYlAqY5jKMzGcTDAUVws/zIP/mAd557ZUYHIi6p1wsUg1AOm/brb18vUVbUcVHUuu3xcgfGV5w0A4XkDP58Rjgwf1diDccyf9AA4IAHABOgAZnpPN5xw+AaQObgELHBg5kAJSAa+AbDynHOLpHy8zgAsvLYdwDoscCDmUA7bon8Mmh0M8ZBweAUe06zWX8eJwMAYEkx/LtRwUuRbABzgHZGEocFZkvJEAMnLcOYRyYAWEE/oKQMSQABDASwYQZAwcmp1128s+eWg7AIr5OxmZg3AHLByKmQtjoR/ucwMHoITxMj/GhfePvvBkOWjkb94HKDgJFu3RD8CPgzMedH5Hfp5TipcOUMZ6MyfmB0h3sr0P5gv/VhCOLgCI6Yt5eX63e5MBOABNwAVyAogAiDFCEJYMeOF3DCDMDTCALqBrGDAA4YBKABKRBBgb6Mu9euTbYnDxEHsvaQYoxrNJv4AhXuigG0nQQSJCAE6AWQAr8nWvMn0Awlk7DDsYFgBQXGvffUli4Al9Y5wYjwg7J0+Y+QHgAJUYfjAKIBfm5YRxjANPLWAHTz3tevkz2gWoOvhnDwE4uZeQc4wqyB1jBHpHKDPrypwIUeZ95g9wY14AdJ/3vax5Lwj3nHLAMfLAo0s/7gln/q6vt+vD9ZXxIxPWFSDoffAv+xf5AQ4Bl0SbAKQBtIB95MM+gVEe7zUy9soNtM+16BfXEjLuHnLkwg+AGGMQ4N/XiH8xBAAqMQryGe36XkY3kSnGIsaIDvJDX/QNSAeM4uHnOYPn2Guicz1gmv0JCMdISE41YJkX6RIYCFhrnhXoK88snpHMHV1mDh7izd5w8jvGxTOKvzHwobfsH+bvRkJkyBgxWHAN48MLz7UAZ/STsTjY5tnOXNEz5ME80VFePD8wgvA8oX10llQQ1ozxuzGNseKx/6Vf+kUVSz2HoXtRvP61fQn0JXDfSuAuQfjew+N2IBzptFqZTq+leurGhpLNJZ2cmdYjs0M9INzDt6lF7UWSPOM2P/znUINw2ADCY/McA2zBHiubbT271NT5tbqGslYOwos9IPz2fVQ7IfLcAPKeU1y3BeHrDT19Y1dLjUhHBzo6NTOu6SF1QXhuJzCFcM+oSyfMK4DwPaCzZ7QgNd1A+EJDz89vaaOT6cGxoh473AvCg5e7F7x6GbSIkli9IBzwDKYGhBcC6KtHMhD+goHwjRyEDxkIxxNey0E4OPJ2fewB5Nxr6gYFA+GBUb0XhF9ZW1O5Ws1BeDC4OAi3A2rP947PI/QBsAzycoBMtISD8PVIWtok5D2A8KmJCT1xeKAHhIc96SDbQTgl2/wV2NODcaUnjsMMM3sgvJOD8LoOTY3rkSkH4cgWGr9AmObGAvoJQB8m/sS83Tnryh7tQGRMAFaQ5IKB8C0D4RPRjh4+Pqvj+wDhUqkLwkOmA4DagX6A3fSR3rYPwsy7IHw10ctXlwIIHyvrxJEAwqlBbiA8n6/P23UTkO4g3HeipZDn1AqoSjsH4e/rAeHH7xMQ3m5l5lkBIHMA5MCLF40Qwtu9OODxw8sBt7Pr8i/edLw2zvrLIZYDH94h+uFfDoUAGAA3IJi8TQ6mhIJ6fXH2DaAb7zggGJDtpZY4ENMP93DgxUPKQZ6DJMCTnETAH/dwAKRdQDXgjwMmY2J8HGDdqECbfrDEM49BgXFysOSg6gRaHNgxFmA8IHwUsAc4ZKwYLgALgB3ucZbq3nxYxgnIJjeY+WBcAGx5Hivy4HO8iuRhYsRwTzWRAU4sxvg5PDNfzwl1EA8A5F68fBg7uMbr9XIN4AB5cGDnc2TsZF0fzLf8rSAcow4/rAeAD/AN4MSD73LHgID3j1B6z7dmbIBTfpAD3jPWihcAiDXCewlYQA4eOYF+OXs0wIX1Zm1cL7gfYw4/eOUBS0YUlZPpeb6+1/IGhGPAAeihe87Qz/jQccAQHkTWG/nRnoejow+QVAEIMTSwl5irM7WjR7SBwYAx4o0EWGEUABjzg0yc5Zt1QU8wOrB/0DuXnUcI8DnglT7RW3SMcHd0F10FSKH76AOgj/0BsGQs95qC4N5zN6gwL/Y0c+EZQt/sGwwdvfwOt9Mr1pj7AZXoBoYGxssPkQm8j+cWYwN7Gdmy/oB+1tJJ6Oif54A/D5AnOsU9yAjPLYY598rTrtdzR1d4ltAGzzN0lj65B125lbDQo0l+5Ed+xIwGGDwwZKHnznnAXBxEs7fxkNO/EziyF9A1+qYP7vVydc4+jo7zHGAs3E8IPqAdLzPPMJ4zPK8ZMwY5ADgGCfYC7wOm0QlAOCCe5wtz5n32CHuWPcCzg7miq1yPkYf3MRyg30RmoHesE9fRt6dx8B57hWcNxhfWHb1DRhgreQ6h58gUEP7VX/1VGh4Z+GAeMf17+hLoS+A+lsCdw9FTwtH3ylXZ71aeK3hSw5dSIGdrthK9uJboyesbSrZyT/jMqGYGqANNaK/7pXMutByE0aaDWcsbz6EVjOvUpc551a3P1a2mnl2s68JqUwNq6sHZKR0/WNZkCQ8unsvb91HsROYFB4QDCt3TWMzjyvGEAzY4Xl9e39UzN7aDJ7yW6WELR4+E7yAnr94LBbeTTJ7PHAM4Q7Et94TTT9kY24O8mpQFMxBe1+m54Al/aKyoRw8f1HhNqiZ8MYdQ8VCXPWQvOzu65bnnzOXmCe+CcMBrAIo7Uawt84Sv6Oz8pqLygD5+dlinpgY1HEuVtGM1y1+rj8BTF9jR+Tf4xMnnDkRgbRW0hUGkgSd8XddWAgj/9IfGdXysaAB1CJ55q7YW33YeoY+Q53xrH+RSA/TXFGlpK9Wz55e0vrGt6ckJPT5LLfLYPOEwpMNJYOHmbigw3PqBxGxueAlZDYBaSqdFWrBw9JbOmSd8RzOA8GnC0WOL0PBwdMLFPzDkna3R6TKXw5SO8chsDjGl8EIpvov1TOeubuj6ZlPj8Y4eOn5Yx/eVNJSlKsaEfudl53KvtoNwpBB4BYKXOgTUh3ztoBmJiChpR7FeWOno7JVFLTczPTFW0skjE5o0EJ4qpl6wVSjNIyxeZSAKfQD0lQVitsg2Sr4N00ydEqz+0v8339LZG8vaiio63rk/6oS3mqEGL4dnDnIc1ggfdJBy63O/Nxy9t/QTB1AAqnumaYdDobfDffTh3jMOxHzmuaK8z/0ctGkXbxT38+MMz06c5Idd2gRccA9eGcAQh0knUvK2mR+HbK6nPdp2b1LXWJUzEANMvT4xbTEPDrq0RR8+Zq4DCAIWXG5c2ztfZ2V2rxV9MTfuwdjA7wAjAJiPlTkCJvCw4uHDK4qHkcM3h2svUYZMvNQT7TM25u0h78jSPYG07+HStI8sOLjTFkDJjRUf7Hf8rSAcLzh50egR4AEgS1+MnxdyYkxeO533WH/GyDWsKW3iUXMg1+s1ZfzMEzBAGw5uHOiy3vTH+tAW6+2l6LyfXp2if8AwoIqwbj4jp5ySdW6MwgDgDOZcyxqy1nh7Xd9oB93kc3SdsTng90gJnwftsWb8y1qhY3gY3TDkfXlONf0xF/SG/mjXS6PRjhPQMXeu4xrAD7rBeOgHebmOogee/nAv6+454dzTOxfvl/68Jjj9+TWv1Qfr4VEiyI4xMV7uc++017DHaIAckBeyd/3nPuTLvwBg/vWSe/zL/c6S7zwXjNNLH7IXWC9erAH7gTl4m/zuOopsCe+GKwKDABE3eIfxnPv1jBPAS7vsAXTIjSnMy0kCuZ4X68T43BCG7nKNryM6gWeafQWYByAT3cKau1GUdpknssTIRkoIgBsjESHtgHb2HPNkrTxqiLnyLOZ+f6YxLi9Fib75s5Nr0R+PbqAvlx3t0b6HxmMowdBHZBGGJdJDMDhUa3sVb+5F7/rX9iXQl8D9K4HXyQnPidnsWyeA7UAWRvmwzOqDmzU5AoS39eJqqqeubyo1T/iUTh3er0PVguKIPGCO8jnrMkDeQKaTgAWCsQCnnFg8sdJeWRY8kXy6trmjZxeaBsIHDYSTE17TBOWrLdf41j7CmKNORVnOjp5awmtebRv3uMWKS51i8NNeXtvQMzd2tNSIdayWhJzwwaIGSci23G5aJAY/98F6TnjOYh3qVhPaCxxPLaTZcugzwnrLaqeRzkPMNreurS4IH9dEraASxGzGkB3IwCLvIwdkgGAr2QasykIfgDTLOy/wnlSPy9psp3rhyqLO3tw0T/jHz47okelRA+GB/C3MO7CGuy8ZQBbikCnCZRXCo7wP+jEvNdWpi1bDe6WR6bkLy10Q/o6HJnR8HznhiSoAYQtHz8nduokBrE+I2X51H6F8GPn1zK+TxVqLylreTPTs+TltbGznnvBhzYwUVbEQa/LOPcEhX2eQfy8IB7yarvWU/orw/bIysRY6BV2Z2zFPeJbuWDj6o9PDmqhFwUSQ1EN+vOW1Q4QX1LNLJAchnhGaMfqirUV+gXnQ07igC7uA8GVd32ztgfD9AxrMYPOnrWBOsTEZu35IBLD5WS6+Uffn1wD0PWE7MdI0DD+nV1pGmgaPwRP7CEef1uRgbAR5JhkLm/fIg2I++1Sx5YQ7G3s5VDuAJM62YdiTaTmU5PvPuYbOXl/UVlTW4XTpvghHb9Q7XS+dP+I5XAECXisc3SSTZXZoc48K73F4BBB4CSgOubzHYdq9534Y5W+v58s1DoqdydgBpfflgJa/3YPGYZD3HUz4IbYX/Hruqj2x8txsB8V85rme3q6XR+NaxucH5d62e3Np3SjR+/XYC6h7Gea9P2TmwMEBvgMR/sV7RIgqYdUc7glNd8/oraCGv/nhMOzh117GjL4Zt8/bjSZc7x5QxuRz8DJb9/pVfzsQDmDgwO5lmxyoAqLck+ZGlV5vrIMyB5+ugz5G5sZ9gBafZ68XnznSBsCF37nGPaAOnJln7xoB+girJQwYTzIedoAVXj/AXu+6uc75e7fuE/r2FAevWe8AvDclABn72gBgHBR5ZIbXved9dMS91r7neM/l5mRn/O1r4e95hABj8HrhvcD3dnv89da/V6cdBPp7DgwZr+/hXuDe27brMvLixb28mKPvP9+XPlfaunXMvOch7L6vmKuPwR7/dtYKL5+/Gzroy0uQ+bOq12jiaStch7cekEukB0AVEjm8/h754sYwj67wNfa5uhGIsXkoOe1iJHEw7MSALjfGBugnv58oCUK+CQ3nemTlBiXXN0L74R4AhDM2QuO5z40JvfJyfXMZ9BocXGa9z2R/RtCG7zU3ICBb11M+w4jAZ9zDjxmYjBS4/+pLoC+BvgT2JPA6IDwvUWZP8r3a2B8IwiM1W029tJrpqWsBhJ+YndKp2QOaqQHkcJs3XgXCva71nnvZwWCO9HFPQ8wGCLd60JGVKHtuERDe0mDWyInZBjVpBkbYnmH+3gP63T46tbxEGWzPOeAztvGcKMN+BWxIl9fW9Qzh6PWQE044+qGhsgYAwl42zV3i+LwdhBfyUlKQkRmJV/DhwwgeGNilVlxRO411fn5Lp+fWzGP98L6iHp2d0MRAQYX2bheEd+XizOQ0EJdyQjPY4kMfxl4OmDJmbUB4VVutVKevzOvsXPCEv/XwiE5N79MItgMYs7nWmN4DOA2oKwfI1owT4iFYZ9LOy26poE2VjQTsuYtLurYcPOHveHhSJwDhSaKSAeRcZ+6ij272vgH9ktIs1mpU0fJmR8+ev6mNdfeEj2h2tKQKxglba1PMUEbMy7XdxhO+V/orJwGwauKA8KKuQMxmIHxXM1MH9YiBcMLq83JupnvoSV4n2vrJox96QHgA6Xus4mYsiYsGwl++shhAeAFP+BEdNxDeDMRs5hEIxGyplYxLFUWwvzdD+bkeEN6dpwHkRFmhbOzoAYTf1GJDemIfnvAZTQ7FKqcARbMa9JDYlYJemmEl3y8YmFI8HuhpMRA+2FRSZXgcDITXdfbGguWEz6T3BzEb9HvuJeXQ1XvIut2XhIM2P2z5wbm3Xjb3cZB0MMTB1EOz/eDLNV4i6XZlkmifz2nfx+Rg3UElfVYqgJGiATMHmX6Q9MO8gzYHUL1ANhw0MaYG65KDP8bP7z42P/z35pD7HByI9R70Gb97Zl2OjI92PIzf3+90YJ5P7JBMv3jCyU0mZJUQUICslxTiHuZF+w4ukS1/u/HEvglyA0Nv3y5LD613ufjcXgssvdZhITBSBCOAG1kIaQWgAGgJsSUnnXB4vGTuGe1tz72HrCUAyPOjkQOHdj73dXRA7EYQ1sL1j+v5HC+pe0F7DSTM2Y0P7n3mb8A3ob+EcnuoN3n6eBu9PwcZPlbXZebhMnN9d91znXWDEffcCuZdDm7ocb32+SVJR81mqxtqT9u8h75zDYYX2kUPXF97wZQbJ5Cfg3Y3EvR6Xu/1MGhzKsQqcl7IU1NuDWt3ncLw0Rvx0NsXHlknx/P33VPtf7vByo125uxoNG3evvZ7+6hjzwpfJ99n/O2A0Y19rjtunKCN3V3q0g+aLN14iDyJqMD7DaglXJvQe+aHlxljDR5eN/wxX+bUawhzgN1rLArPruBh9/cduHvEjRtVkAE8HewpQsR5Hjj5ZanEsy88E9y4hJEAIxhpEYTyv+c977H7GBP7AFnStxsq/LnK/VyDXnmkUu+6uEGo9/npOo2cfO38vV4jq3NuEI/Wf/Ul0JdAXwK9ErgjCG9neyA8+I6dlIwjPAGxwILguW2mTV1ekM68sqX21rKOz07pwSP7ND5cDPW7u1630L17wht2vwe95wzd1jbQu2REYHhf8Rau7G7rzFxdV5YbqkUBhB8ZH9RBI2ZLVQS4OAg3kBm87YAb2gs5saEPZlPJCa/IO29HVJ+OdGVrRaevNrSyG+soxGx4wofLGukB4V3PKrWacxAOuRUh1ngcAwgP/tayGBM+/kz4740dfWldz97c1kYn1qNjRT0xM6EpGLmbsKPn3nljvINwDcAXWMWhCQth3KEsV+4/VVEYOMjXzlTXoDaTjk5fm9OZuR3F5UG9fXZEj03u0xjr1eoB4dZHqox5OHO5QfIAUunLKdrCipcsHH0bEN5O9YyB8BVVqhV95oNTenC0qnLStjJloXQarvc8asAiEHKgbzLycPQP7AP/7boqWtrp6JkLN7W9tmFe6sdnxzRrJcqQsoNwtMfLtcFy9oHh6FbmzrQ1gA3uBlgz3jkEAAAgAElEQVQuJGVdnVu3cPRWlujQ1IQemRzURCUQs5VUNxNEWL+96AakENpiTsET/iqAbOR89FHUxWZB567M6fpGS2Ol7QDCR4c1oLpJgH6CLJBJIQ8a586mHfJ5J8wvVtQFyKE+fFosKokLenq9o5cA4U3pLfsSnTw8q4kactoxHWGHtU03PcUgMN6jm+glQfXQ3dFfiTWHVc9sM6myUllJFut9c3W9fD2A8PuFHf2evwqIFAixBXf/sr3Vf72eBHhctFup5VniCSevEhAOk7KTf31AG1YuooeJ8fU6+RB+biCXSCJAeJqY0QGCpj/6wz/Se9/7JxZmSxgtHmVCh92octshvAHz6LTxmCYGPhgrJGsQ1AHCATGAKYiwAOCBTZ6oqL7n7kOoMh/xTSWdTIVCMDZ76gwAHPBNTjYGMkLM4QzAywyzeqGXCfV/aYZ4tukbcAz4f+vHv9WcPuVSWalVJIlMpzc2N+z5gU6TpkMEDUAcfXZQ7FEg/0tD7Tfbl0BfAn0J3JME7kzM1qnnfM8BJvOyjNQ8HN28AXGACdQJf3k51XNXchB+eEoPHRnVBDnhViPa+bZzVus8tzzL87LNW56H2gIQzJps4c95cako0tpWQ88tkBNeVy2GHX1aR8crOlAkfBhY2tkL17XR5vd2CGkH+OMJDznO5NbGhN7m9c6TQoCbl9fX9dTNuhYIRx9I9fDMhA4NxxrhU0LOjT3c87WRhtfwDrm7BpDzMO+QSw3w5DcI6SoWao0n/P2LW1pLYz0yCgg/YCC80grkZyZn86yTr8sh00t77fVh4erdeTSDJxWgX6hqs5XohasLem5xR2kFED6sxyZHDISX2uFaGxN95ARj3kdg6w4A2eqd5+uGx93D0XdjDCKZnr24qvPrKyrVKnrng5M6OVpROU1VuRWE04eBcLy74H4zmeQh8bf0EYU134iKWtpM9eyFeS1vb2hyclxPzI7kIBzw2gq6aFA4hIKHyIC8ZJx9Qvh+qLPtVIDGvG+AFxBOOHrwhBfaiWYmJ3RquqbxqsFexWljT997ZIG5w2nEPazec8Jth0TYvAOovtCUlSiDmG1aOQinTngaPOFwGQR54wn39AD+CsabUJM+yCpOAeLupc6UQFwYR3p6raMzVxe10Ej1KUOZ1QknHJ2a8M7ogOEh6EiP3gDCo8zK9mFM4DBDQUGi5qxWeJopKQW2+vfNNXX2xpIZYA6nC/dFOPo9PSltU/ZB+D3L7B5uyNKCETLBEE7OKcRJ1NHGm/zhAq93Gj77pTe89dLlS/rnf/pn/dmf/ZWFo3vdYDzhHnL/4ZqHJdjw7I0iMwhAroahA+89ucCEoUNaxu8hAoLnUt+AdA/q+1F/KWexKC8p6twT5DdDTkaOM8AcQkR4DsjLB5DHlNL4X37BU+FkddNT0xZV0kk6Fo3AvxjDPNJnfWPdIkI8OsmqNFQCEaEB9p7Q/P/lYfeb70ugL4G+BF5XAncOR4fy3BJ4czYz527Ow6sNNOc1yhLqhK9levL6pjpdT/iwpgbw5gVG6UAdlufkGgiXir3f8x7Oa6HimVTMiSzy9PG1jbaeWtrVy+t4wqkTPqWjB8u5Jzwzsi7Avr+CDzBSBC15l4I79+cbPfhenXCijbEHXF7d0n/N72quCQj3OuGRRvLo6jyDNof4NJt71k1UtFfYc5aZs5S8W2QIVfVenfD3rWxpOY30yGhJj8/s0xQlytqhfJhF7+cpyMFGEYBliXpteVRAzs6VO2Sp/R1Cy9vFkrYaELMt6smVHaXVQb3NQPigkctVOuSo58RsOQjHi08fAK8i+DKvE27/mjwZUEcqsB4F1Ysw1UvPXVzXS1srKgxU9JkPTOrkWEkl6oQbCLdEVPsJxoQ85J0ptgGEeX3tW/swr3WszTjS8nogZrtZ39DEFJ7wYc0OF42YrWJ+/wAxAdX8ZnW6ezzhZkTATBL1EMwp1PAGJC8kELPtmid8oJ6D8JmqDtRyBvQkN1ggL5NJbiiiD4BrMTF/skVb4EE2XoMAwvHmQzB3sUmd8HVd32zoWAIIP6zjB2qqUsPbwtERVB7y7k5Wc+61ApEg9ObmhY8C+7oB5KDhnYLUjqVn1hKdubqsxWaqz6gCwg9pchh3Rm/4WwDhr9KbrKUEEjnzZhC9wV6NQ4ky010+C8Rs75u7/4jZXvfpeOsFfRB+zyK7lxvSJIS/AsAhKeOwzYEfArcPF3h9PRDe7gRiLDxt5IFevPiKrl29ae/Bbu6g9nb5vN223yBPeLFYMhBCyDGkUxBoAW4gz4K8ihBgAHoIOScNrA/C70V/P/qvxUAbUgcchANmqeAAQRkh2xCNOQGZpRC8ESHWPcEuFg7OfzhR4N9J8lQL49LZS5EwpwepcaQ09rx4v//qS6Avgb4EPlIkcGcQ3szrPe3xeoRxAxZIV+Wwnldo6jQzPbNJPeENdTZXLSf84cMDmq4E2AhU8frDvZN3QNGNdfcPwWw5Bs9JsLW63tHTy02dW69bTu3Jw5M6MlHMQXgOT7vs0QHkG2zFqehOLJ+LRxPTH97fLghv6P1zu5pvRjoySDg6dcLVBeG9pb0Cy3rANUUD4W6s6JkhICs3WmRFWd3z8zcb+u+lHa0AwsdiPTY7ZnXCB7y2WSZ1wMmIGRybN1cCpN9qybWLyBcPILxZjLTVzHT68pqeWdpSZiB80EpvWZ1wp26njxAIYGDPYgbAlQbCcyEFh394GQtfnnfeBeGbOrO1qkKtos94cEInxwoqptKgeWtDOHra04dFDWCLMBD+Gn3kkQCbkbS8nunZC6sGwsenxvXY7KAODwd2dH6cC79ba5zx95Qoo2ScRVX3lP5CpRAB06ROOOzoF7ogfFynDpV0YCBXvY5RvL96XU2p8OxnygyEh6gB2xZ53Ah2FC9R9kqDnPBNA+FH0rrVCT9+sKhawiGCHOxcwL26k4Nz1h4Q3p0fS0Af+S0AcH6eX0105sqqhaN/2kBkdcIB4d1IaNf5W/ex1ZdnHqEWuc0BVcrbxw7WKlB7XnrfPHXCVy0c/cH2tb4n/G6f4P1w9LuSlIejOzMzNwEWe4mPPqChNwC83mnwGK1abXa6uvncgJZSsWYkfYAV97zdmu/7qnbfgHkQju4g3EnbesmqekkD7TkQRyqV7zH14q5Wun/RR6oEgrskED726quTvHkOvOv0GwXC2WeA7S7BnlXnCekgpIL0kjBapB3kj53ANu86bpwf8Gf0QfhHqvr1x9WXwMekBF4nHJ1jeHg50AiM5sHiGHBWKDHWaqd6fj3V+2+sK8lB+KnDw5qqEAgXahbjKQyN7aEBykd1MYJ9HHqCLCgyT20AIby5utnR6cVdXVzZNXb0k4endGSiogMlfImZATALow1wIjxuYdAldZsxd6svhT4ANIHPK1ICH5WkS+u7evb6tpYbgHDC0Q9qaijWMAzvFo4e6pb7oEMQOx7KnPyK8Od8BAbSs1Dcin46MXXPpXPzdT07v6X1jnRqX1GPze7XRA0vdQ76LI99b8xdRmwDbHiWA7gEjIU+gnebcPR6oaAtarZfWdFLlCirDOits8N6ZGrQiNlK1kdA+IC8EKbvLN0wzPNRCOMP7/f0EYc65TuxtLItPffKul5ZW1G5WtGnQ8yGJzzJVDVCsRA6EELeQyoAhcEC6g8l0G7XB2zkyG8zirS0AQhf0vJWCEd/7MiQDueecILWg5EllN7ycRaMyCy8CO+2z3vnYUzhoejbfCfS1bm6gXDC0ck7PzVd0bixowNIQ7a01QlHj3LVChXU0U/ayj36GZ8HvWLG1PDm55X6nid8PAaEH9bx/WUNpIkKlA+zcPScQeBVewGXd9Bf4yCw/RPIzD0IP4lDH4Dws1eWtNjI9NbRWCePTGpySCokhN+F8Vhah+tNrr7oZsgPCCHxFjXiCSjohzK1CpEIJHnffFMvX1/Wtio62Znrg/C7/brog/C7lZSSTsjtDI/tQHpm3wg9hrVXNfYGgNc7DZ5xpUlqRF0AgvDtZblEXWBgz6G8BNxrtvUGzCM80YI8AVW9rOW3jtE8oR2IAfNIsbtewf6FH9USyCN9nDXcgbiHejuJWu/7b4Qn3EG4k6Ox1zy0nM8A4v6M4N8CXnGiyDqJ7U0njuuD8I9q7ewPvi+B+1ICdwThrQz3bg5ouj7fADOAH0D0guWxSvUk0UurbT19fU2pg/DZMU1XCvb1XzXvaA5PcY/mrx0rL5YDvW6AcaZOBkgJ5ZGcfmd1t61zN7d0bWlHNQPh0zoyMaAD5QBmrBxY98Dm3tZQcxtvKO3ksMogIFmw5ilNY/MoAswub27pzJUtre9IRwdDnfDpoZIGOCh5De9eovg8HD2NQq5xyDf2+RDkG3LCLV8bYjOI2RZ3dfb6mnZa0sP7ynp0dlwTA5QPI8w5WKMd5PO96HnOTbyWnj/c49yHxMuJ2XZU0laS6fTVRV26vqFiCRA+qlPTIxpBJG3yzkMtchd8ANtIhvzgvTrhe8Wz8Awzj1DDe1uRVpohJ3x+cVnVSkWfdmpKJ8ZgRw+5+QGEE5qfh3HnIe/Wh9XdDh7kW/tgftS0Xlcc6oRfmNfO2oamJ8b12OERHR4pW4myEHbuuujkfoDUvRBsctgDBA05znYEtdrewXQy34l1dW5LF26uGUUZxGynpmrdOuHIFf3j+kCalkc92Agx+jB6B+E9ofvsDg4KcUGv7ALCl3Vjo6GBSl0PQsw2VtOQUaUFAjjaDsRsPiN6bBvoLmV5br7V8O6JTGC9jMcg1mmrEz6vpUaqh8aLOnH4kCYHQsi+B4DQRyBm84JoRKe0LcccA1KILTAB7emeErULhRyE13Xu+oJ2VNHRzv3Bjn7PT/R+OPo9i+xebnC2ei/f5YD8VvbpbptvAHi90/i75apiqlUE61VkOy7/OzcmOAj/cBoT2vlXudc57p1Xr7d+r3xen5jtXnT3frjWCnVkcbf8m1dc8KoOTm7moeohNPx/n/Gb6BLY+t04YAYkWPLxhsecP0OIevhfqFpgrPsRwXsFA+lO3tb3hN8PmtqfQ18C948E7gjCm+3VHk+4B15Hiq0mZwAnBqqSxH5eXm3p7PKuiu1dTYwO6cTEfs0OVVSAPZbyWw4iiMvOQf12LfckG4gOFxjAsVweQBrM5oC2TMtb27q2VNe1hU2Vs7pOnTiiYxOjGoBBHADbgfjLh+ylpQDgkSgJbiRUhUDMBmivGMLFqlpQJy7bdZc3VnT+2pZWN9s6MpDp8eMzmhqpKGrXJfMil4yRes80EXLCkzhRYkYD2go5yuSnDxQy+7KAuK5THDWm6fOL67o6v6ndZqpjw5EeOnRQB4fIye0EGVExKidIsTz6nGysVaIPYJtVIA/M11mqSpH8p44a9FHer0YqPXfjpq5cWlExrupNs2N6aOaghkrkwTd7+ggs7laf3Wp0Z2pRLz33/NoXspVZy/uAwbiTqVUasfJqT19Y0KXLVzVzaFpvPzmhqaGiykkr5I+D7JPUalkbeLV1advbLcoKWQ3xEJ6A95oZMQ8YfJn7bmFECxsNnbm2rI2lFc1MTerR2THtryQqpi0VS9wbalq3o5yNnjwxA+E5OM+Z5pmP9yFkAOFYKi21BzS3sq7Li1tqpIkOz07roYkBjRSaytoNVWKI/Ep2bSsOZEXIq5TmAJkvevIYutYMIG4qFWGFLypLUl3ajXVtYVXX1nZVG0p0eJpSbsMahtE+aakCuQyes5R5sK/QT+bYVpxGKqK4VrqMluOcgA50HowcnVZHLy23dGluSVtpSccmq9bHvmqkuLGmUiFSpVRSM43NaEZd8VA6L1WZvHRsS4b+83lY3ni+UcuEw1fNQPBfc2s6c2VO22lZ03HzvvaEu+ekN9wRJt6EFAIz7IR63b01lwk/xlMDE7aHbZpX5g1gD74fvo6QVbMRalzzujWH2svCeUkw80JnbQub5kDOC8ZkPmetPnyH7fy5dC+L8kYYE3hWdmPO7mZwOQHF3Vzav+b+kEDfyHh/rGN/Fn0J9CXwUSOBO+eEp7u3hKO759ECV7sh6onlEHX04kpDz8+tS40tHR4/oFOHKb0V6lkX8Vx6XLkdCAKoBxTzygNyu6G2Ae7wX8nAB57kla1dXVzY0qX5NVXU1KMnj+n45KgGacPYsd0TbsHmBlYtHD0NodWAzMRATgi/DkRagHBYpvM64eureunqmpa3OuYJf/zErA6NVBUDLrkzLofw4JxizgCsSQIPa2BHd6Iw5l3IGoGhO8MDPKB2GhkR2PkbK9ptZXrgQFmPHJnUgcGSIkjcbMyBLTt4VkJN6BA2TJGyAMKNjbvr021a+0mWqlkYUiORnr5yQ1evrqtUrulNh/fpgel9QU7NXalYNub5QFyW+6PzMG4ba3dtYwNs4Z2mheInWaRmYUCbzUxPvnxT5y9f0aFD0/rEh6Z1aKSkMuH3AOGc3C0wkwdphSBwfgth7cE33dNHxjwQc1G7cU03lnf1wuUFrayuaPbQlJ44ekCTA7GKGXWICddGFjDfB4CMASaEWOcaZYaiEBYfDA1hHuYLTiMtdqq6Nrds7OhJp6Mjs4f06KERjZWxggR+84j1zsvOOQgPPmuPb/AwT0K583WCEA1gkEW6uCNdurGgy8tb2jcS6+jMlE7uH9GI5UjQBw3RRygf5nXZC0QeWNqG0RqaLhgjvhPlwbpP6H6S6cWlhs5fndNaK9KDk4M6Njut8YGiCp0tS+MvxOyfPeNNqGHPDwaTUMPegT66jSHAfAppU2mhqnYU6cm5TZ27uqDtrKQJ1e97EI4HxcvfAOxu3Lyha9duiDI+vADqAEOvO42XiPfw2FArF/bg/fv3K0JP+6+7kgDh6O51662Dze/ItbfOr4HwFHLG4A3j5fXJP7xhpx+pIDwnWLmrlQhP6X6JsrsW1v1xYR+E3x/r2J9FXwJ9CXzUSOB1iNkaPSXKAuwIQDS3qnsyd4jp1unVHf3P9SV1dtZ0fGZajx+d0P5yUWnaUSUC9IZ8cGctNwhsGDxk93bD1UEFeJwsxG+PbXxjq63TC6t6eXFFg1Gih08c0dGJ4RBmbczoHhpFDnaxmxNcglnKEmqJn/eQeA8lztnP8pzwa2ubevrmmuZ3Wjo6JD16dFqHhqsqG9im3VgdA8nglwAnGWepBfAM7OFOkmaIktrlhTz8O6akhnTuxqZOzy1qO8n00OSAHjk6pX0VvLWU3YqtD7zqvDAUWPC0McLRB4DTg4ydAC2fdxyrXSiq0cn07KVFnb+xqkJ5QG86NqaTU2MaILW4ua2YWqBxybzRIac8mCxM3hav3JP0bvnd/MDADhgsKCkUtbmT6qlz8zp944rGp6f0CQ9Oa2a0ooqZIlpK83Um6DpA7ZAuYC3DCJcfnAMqd5Y/5hGYyOnj6s0dvXB5Xtd31zV9aEpvOnZQ04NFg5MFtUO973w9TBXNQbzHjg8Leq5yAfZnqUoRB/cQSbCUFXTpxqrOXV9WZaet4zOH9OjhUQ1Vc8+96RNrBztezyE2TY3QLC0Qn8FowkYgPN1AMutYhIow1is70vlrc7qwsKbjI1UdPTSlEwcHVYuSvAwY13sKQiDXC3shZ2YHDEasTkipwKNvxpcYUrhgaDq73NDZV65reaejtxwc1bHD05qAAKDLjo4BIo8+Qe5GhOB9BOK5LC6ZsYg+vIoBYJwa5piGnqOU27UFbbVjjRfubxBuNXJvKX/zl3/1l/qHv/8nra1tWPkbwKLX0rWSOZ2OeccBi1/8xV+sT/3UTw0swv2c8Lv/MsyKXfZugDUydoMHtawXFhaMzZvSSJQAq2LgjdQlbSJsnegFC0n9sJUi6oPwu1/w/pUfURLog/CPqOXoD6Yvgb4E7n8J3BGE78COlr+6vxCKmeR5tjkIJyoXcHlhPdWLc5vq7KzryKGDenh2UMNl6pJmGi7vRYqHoN3QRgg+dE+4/057kTodPNeRYVtGsrmb6exKQ6+sbmkw7ug4Nbz3FzVckIoROd57o8Rja+HOkkY6gSE7jUPRlQAKmUhk+Jix1/Oc8ZubbZ1ZaWip3tFsLdXJ6X2aqEUaAACBxwjJzgmuzGmbQ7BRQpxzEjCgpgPPTiNTuRzybOuKVG9LV5Y6Ore4pe0k0cmDJT04M6pRMFvC4TFgYJt3D0BmvMA9l1vIfArg1qqgFYJTs16ItJNIL12r68L1dcWlih47MqgHJiuqGas9rKJBLr19hONuMI8EmBdeAR5m6uymKpQIIZcapUgbO9LpS9s6v7yifQcP6PEjg5oZiYwFPwC8QKa+J4sw/gD4b9+H2pniQmS8cRtZpOsLqc7f3NRcc1sHx/fr0ZmalbxjnS1OAjI0YyIPsuAVArfD6PMK7vZXHltgcwm+fWkli3Rtoa0Lcxuq1TuamTioh6YLGh/ICdM6sIdHJluywP2FrIjMaJsTObzP/xsxIP22MkWlQJp2pZ7p8tyuLq9u6+jQgA6ND+roWKz9hCmDv/OgAfpgXL4XgNdOIGfrketnMJbkpOpm0Yh0YT3RhatrWqtnenh0SLPTNU0Ms7cyUeGsg1M9T8+nrWDCyVTKQkZfCxI5j4lwpvxclsyb9IazCy1dvL6qzVako4XF+9oT3gvCnQH7Z3/2Z/Ubv/5bWl1dN3AI8OY6wDfAm/co+3T48GH9xE/8hD7v8z7PmHnfiJzJrmJ+lP9CiTInf3IQjcFjbm5OZ8+e1c2bN411nEgDSpcdO35YoyMjBrq75GcQYFJD2MtbvuEy6YPwN1zk/Q4/NBLog/APjRz7rfQl0JdAXwJ3KYE7gvDnrm3ckhMeWu1A5gRIzL2DxqaapFpoFXRzO1HU2ta+kQFNjg1osJCo026pDKmYgb9Qt9m8eFGkKnnWOagKzNZea7kY8qgBDSXgRKztZks3m6nmd5uqZk1N7h/VWK2ogbSuYgGveu5JzWtHh7DxSMNNPMvkbZMTHjyQxpvdSFWpVC1Xdgf/XxRrpdXU9XqqjY40WWhqaqSq4aijWtZRoVRWBxI3woeNtdphUqbRVss85HgtO1E5hLszy86uyuWKOkmmraxsn6/UpYXdprbbHU1UO5o9OKQBvKrNnRBlQH66Kua4tzbwIONtV0tJNxy9bHm99nnaUFQoqJ1m2ikNqR3FurrW0MLarsn52P6iZvbXjKirQL52XFQ7AYwyztwTnrUDeZmBPULVQ4gnfUNLVmzXFRfJX460WxxWM4l1eXlXS82GqoM1zQ7H2l+D7KujKGmYLPG2J1mlm4NfsnnQH6HXwfPa20cpaQQvfaGojaym1a2mFrY6WsuaGhwa0MxQrP0VwCMcAI3ATB6X1IqqPUA4zMP0lHB1r0dvRGeJKnFHbUKJs0ib8ajWdhqa22xqsB1pdKCm6eFY+8qJCoS6dpoWkZAir7wP2i1axAJs94EHwOiYLLedPlgPwrgDid1cUtHKdtNI0yYqRY3UyhqvSGNxR1HaUdRuKyW6gSgJawuYzAo0cyI13mcege0dwrYQ9UFkQllxsaRrW5HmV7fUUEVTxVj7Rwc0XExVS3dVLsbqtJrWBnJlvMiBFSinvB9ZWTvrw4xI5IyHGILBSkHNVmZUCNe3Yt1c3tR2p6CTxZsfEyCc51qj2dC5c+f00z/90/rTP/1zHTl8TJ/92Z+tRx55xGpDX7lyRc8//7z9rK6umgf8R3/0R/WJn/iJ5rUdGR24y0dx/zIPR0cSGDgA388++6ze+973Wq1ijB2AdGqJP/zww3rnO9+hT/6UT9KRw0e6JYts3/dB+Acqk0XC3MurH45+L9K6L67tg/D7Yhn7k+hLoC+Bjx4J3BGE//z7L+6B8G7oeV6UC0CQE+JYfmSaKE2GpGxYVbWsbBagsVroKIIQrQ0wC2mubQOZgZirE2LUDagZu7kTs5UArok6WayoVDHAv9tKlMQ1NTuxCu1djQ6UVc7aKrU2rNyThd9aGHQAEw70Ld+2C8IDoLVA5UaigdqAXbdLaHappM00VTOpqJ0UtV/bGilkKjW3VOo0VSxV1EpgUg+AJRCMA/w5sLR7QHgpB+GJqlGiQrGoRrOprbSsUm1QzXhYUVpQY7etwWRNY7VY5ayprFMXjN4QdWU54Rdl1CDpoo/dSjtnFccfWsrBVKpqAQOHtNtqGggvDgxptV1UtV1W1Ik1qm0NFxNlrW1FaVNRsWK56bThILxIOa4o02YlZAs7QGYdyXIfLIYyaI12qkZxTHG5pqUm7N1FFaNYg+m2qtq1NceYAsglGiEFhBvpHuC1YzqwU9pLFdgD4ciKEGyMMwVtxyNqZwXtxDUVOpb5raFsRwPprvELkKNPqDQAthM5szey2svBhZBtbx5A4lTD5VT1ZkvtVGrUxm3NtpKSsnJBhSjTULqrWrZjBh1y9OkDSNzu6YP5FdJM1SSEhAcQHgUQrlS1Qu5hzjKtFMaMOK5eqCmtQIjWUS3Z1mCnzuiN/RwdN3OOpRoEP31BTRXTSNV2satvVmotCrpQK4S+MVqstKvabknxwJg6UVPVUqRCe0vl9paq5ZKyJFETrzth/tGe3gDCURz+a8MRkLMMFC3kHQNSS2kaqVYdVL1wQFsN2POrOpW98DEBwtHN5ZVl/cM//IN+9Vd/VS+9eFZf9EVfou/6ru/SY489ZqAQkPg7v/M7+tM//VPz0H7N13yNvuzLvkwPPPCAecnLlX6t5bv+OszD0QHggO6/+7u/0x/+4R+ajI8fP643v/nN1tT73/9++/ztn/Dxeve732VRBxhELIQ9Z03uh6PfIvU+CL9rNfyYvbAPwj9ml74/8b4E+hL48EjgjiD8//33l/ZKlBkIDyg6ITYc0Ep8Nsf1LDXAnNX2qVUYVFTfVDnKNFxIVcUr2gE0BQAWPIgwngOQYrWMmYr63sHrGuincMEWzBPeTmPFpar1VW+l0uAw8ETl3W2NlguqdJoGNmDJ7SQtJXGeB4aScVwAACAASURBVIyX1L5UIhVhho4Jbc+UmCc8eH/jVqZSsWLs6K1SWcVqVavtlpqlQTXSgkbaaxorRyq3tlWE0AzytrRgZZuCYJxsjHJVeF6DJxwvb/BWpuZ9LsFO3W4bCC9WBlSPB9UuVbTdamuks6ED1VjlpC7Vd00mCWztkQV257AoBPBncaMLwgmwdk84QB8XdqPT1k5xSIXqgFZascrlfUrTokaSDQ1FLWWNTRUNhJdExZoAvIyCK/ewkjIPNAzgFWAY2NETDRQB+gXVm4m2i2MqVOijoKhICGmkfVFDA+mOkt1NVYmzxhNszOUAZId3ASBbPr33YbWyQx9x2jAZp4WStgpjxkzeKA4r7nSMcHwo3TKDi9oNlaPEPNQAUSITwot1CAkHrAVM4CFQPBAD0kctappeMb/2wITSqKytpGhgtliQqu1txY0NY5GHWTwx1vyCWvAAWJFuDAoYmSKVEg9yh5QNwrjgCa8UyKVmDLHWSvuUFCtqFAaUJA0jraslOxpOG4LgHbJ2DAIYLALLO7W9ExXxdBuBoNEa5ppAKH8wIlWKHWPpJ91gKRvUTidSYeSg0pVVDVZLKqe7qiQ7qhRhUG+qyeZDf40oL7DRA8JZe0vVyBnY0QQMGVb7IG2pncWqDg5ps3xA2+1IrUJNj7fP3R8g3HLxP/BlhJDk/WfSufPn9Pu/9/t673v/rwqFot71rnfrG77hGzQ5OWk3/vVf/7V+7ud+TmfOnLEQ6W/7tm/TO97xDg0ODhowRF8A41me2WNUk+y/dkuVcrmbu8zz08voYE/EsAnhJaDS7IspehF1U0ns+WORK5TjgSMgUr3eUK1WVZIw9tSMf6b9aapWq23h8bSF/jujuKdOYySk1CDXUdKnWqkaQzntQvroKSxb29saGhyy9hlzuVSyiga2x/N87FA2KDDI9+Z2e+GKQKBGTXAiLUJFCwwaVmwgnxPe71/7tV/TxYsX9aY3vUnf/M3fbN5vwtH/5m/+Rr/3e79nY/iSL/kSfcu3fouOHDli5IpmEIv3yizd7deqz5XriWDgmV0ql9VsNFSpVm3+xppvnApBpsZ+z3cg32tW3ymnMeEZniShfBJrBldHLgvb0/l7XBPC76lzHDz4Nnaqa+Q6YL9YVYq26U1Y53p3TPVGQzWTXaZmk/Unakxq1BsqFAu2PugO39u0TZ8u4976z4yLdfEwfohWi8WCtWs0MEQUZYFz3kpTEQ1n3CEUJmkHueS6xvjb7RAtRB/oOfPb2d0xHSz1pArYeaCDoR6W+7AffS8UyGfK22w0mqpU0d/UZBlkEepFu0xvv9ahAsftXsyRvQCPQKVSNj1nXsh3YGDA9It5eX+sQZgL1TX4dmT+QQe4F94C9LjdanV1h7+NxpZ91+7Ymtj9ncTeK5ZC9RCTQRx3SQYpD4ac2FPsxyCLPb6Tu9Lr13i+BR6FxNY0yDCkOAUdYFyBIBFd6a0nz7gZF2u49wpj4rnBWtgachZpNDQ0OGjPIlsfdIV5o/P2XCLdsNPdP95uu9VWuRySyhiLySt/Fvv+QC70x/r0joW15GXrYXuL7+e8z1y2zJvPkGupVFSz2czThqQ0f26G/Rn2YLPJfMsmLwhOjT/FdGRXtYEBk6E9b+07g0pBHdNNxo1MQ3k0fy5wbcd0g3l6pYdqleduS6122/SO69EvzlXdhbmrBe9f1JdAXwIfbRK4Iwj/82v1W0A40+NLgcNZrMweVOFwwkNquRMZoVm2va79gzUdGh3UiDpKOy3VjKE5r1xFma8chBMKa4fJPPQ59MBDO1arTTg6QKNsRF47zVQrrY6Wd+sabjQ0OTSg/aVYg8DyEgCjo06c54Jj+ceLrkjlZM8TnsSQZwUQntV5sJYs/7xVLKtQibXYaGuxmWqjlehAtq3pkZpGCh0D+wXItuKy2vYwZqR2hDCgTB+vAuEWKp4p2V1XtVYzmVHeCeC41oy00Opoo9XUZKGl2bEBDcWJyq1mHo5d2gOWDDbP0i5oNw8V5wG/B8Jho+eLjXD0bcBeXNLNrZY2G+Zr1aFqW5NDRZU6DfO4I0+MFY38S4pcebKCAXdDrb21ob56CF2mRteuokJZzY60VRyyMOabm4nWdndVrhR1dKSgcfL+6zsaiFIVy1Vb41ZMXmwgxQP8WVi95c+HdISEw7iB8NQiAVTAs13UqmraqidaaxXUqdc1PFjVZC3VUNRQISXCIlOG1ytyEB7MCQBhemrHlZxt3KqGWlkzDArlZNd0lfXbKYxqq97W4mZLcVzS0EBVB8pSNavbmMocQosBhDepBWwgnJE3A+hOmFsw9NjflBUDRHcaBsCpCT+f1bTZ6GitHWm4WjYv9Vgx1VjUUSnKzMAAKRppCG0DyIAtjAYBIKfGo+YM7BhJQqh41tlWh/UrlnS1UdDiZl2t8pAm2tK+kZqGMIABxEsFtRp1pYWK4nwuvSDcI0Sg03O2hKIBwsyiJnaTIOe5pKaFzYaoQ//m9qX7BITfPkS314v6n//5n/o//+f/mDf8iSee0A/8wA/ocz/3c+2wxCHyN3/zN/VTP/VTFiINIdv3fd/3GWjsLV/mXwpLS0vmweU+Do/T09M6cOCAPUM5+Ft5rdyj67WyObSSa768vGwHWHLR8bhTCg2g6GzifA5xGW3wPsRlXAco4z365hra5X1Aqx+w+ffChQvhgFwomAHh0KFDXfZ3wsI3NjasTRjfR0dHQx3eHGRdunTJDrPcw7gcoDoIBThfv35dm5ubNl7mPjMz86pybp4Ljhxo7xd/8Rf1Z3/2Zwa8v/u7v1uf//mfb/3Szx/90R/p53/+5+2gT+TBN33TN9l8HLA5W/q9fBkbwMxBtYMp/ibFYG1tzcaOHFkv1u3W2uX0ubW1ZWvAC/3gOmR3/vx5+/vEiROBMT8HtK+88orNAZDHmkxMTNj6+uHcwTrjQGdYV9aQFAjkgDwAecydz3rXxEE/4+Ra9Ir2WAv0iXlxPZ/7mrC+/PBiLowdgwRjm52dNb3wsXsOvn//e9vk7aNHXAuBnuu06zhtci9jp110wecWwFzLxoZsmBNyY37Ou4CBEjAcjFM4BACT/n18uxV/7Rx9nz937ezs2B5A/5gra+fyZ3yMC9kjP9aadeSH3/mMeaPj6AfyPHr0aHdNvB2XGf/yvKA91oY18PV3UMn6+Z4ItdsBlPdYaeE1oh98zbxuvRtfXKd5H3mwVugBzxDWEqJJHxf/8j76gT6xPxg7OsyaMS+eBeg368nzA504ePBg95nkxiDkgey4DvkjCyJfWH+vTe4GAcbIjxtuXO+4lj6uXbtma8LfrAt9spa0SX+ME9nzw1hoi8/tNJcbCRzI+z6kHXSDPrmHNWauLi/GvLi4aG2gE8jFS1gyDl78ffXqVXsOIx+uoV/2ezA4dExmfMYrGCv8jHkvT7L+tX0J9CXw0SSBO4Lw7d38MZ0b5Jxp2ioaBa6xkKuKJy+Rnl9v6NmldRWbO5odP6AHD41oshxbhS0CuHPe51C327xv0gBRzpb7HP61gx3/Z9baQNZtTm3CrevSs6vbOru6pgNpohOT4zoyWjNSswJEWIRB28ACZRnt8VNifHl/7fz7mj6KEIHhEaVyF2AnluZ2E525ua3Frbpmq4kemNqvycGihuLUwu/xvHZ6DOuhrrNUYqy59xjCLid/S3brwtIJ4NylvFdHurbe1suL69potnR0UHr40EGNk9tOW+bdxYu6p0Yhk55pUaIsMGWbl8GiByiQi9cDI4S0Uyyo3o50bn5bF+Y2DXw9Nl3Tg5MDRi5XxeJeBI4CVHMubifjyqRyGkjLfK2chz1tNhTj9VKsnTjSdlM6e7OpV27OqTZY1VuOjunovqpKSaIqByMOhR6sn0dAuEyIGsiLedmY/X2iJ2Cl47OFRLqxnOrS4o52N9c1fmCfTk3VNDkUC567cpQayCefv5V7ZBgrYeK8MCDQtn+NISf8LFXuo/8s0koS6cZCXa/MrxmL9cTB/TpxsKYDlYLKsVSCWA4PlfUR2jJjkTGqhdx290044ZzpcYKXOlYrzXRpV7q2uKEb6w1Nj4/q4NigZoak/cVA1B91EmUYdYjkyBfaSN6C8yrsr54nCvNATFmnYQzyhNyfWW/pwvVFrTalt0xNanxfRfsq0kAUDAkZ3ArWB5ngYX/RTilLbQ9Sipwyff6yPnKj2G4nNbb9s+sdXV5c00Y70kmt3tcg3A+HHL4AguR4c0j8iq/4Cv3wD/+wTp06ZYckDqAQtv3yL/+yHcq+9Vu/Vd///d9vBzUOghysOIRymOUAhleXdrys2bFjx/SWt7zFQtc5sJphswcMcnADcGEIgJiMtjicvv3tbzdwyqGYtvDC//u//7sBQAAjYBhvPEYDDoocTv/nf/7H2mFs5Ku/7W1vs4MqLw6kePQ5aEIs99a3vlWPP/643Uv/f/Inf2Ljpk9C7Sm/xtg4qD/55JP2w+GRsHCu8TkgH4wOL730kl588cXgwcUTWiqZDBkDh3YHKYyF8dPf7//+7xsA+N7v/V69853vNCDG/cgBwweh6oClH/zBH7Q8fA7bvWRsDjDu5cvYPJ65TBgHc0e2rB1zcQMIYycdAWDiIJf+nnrqKf3t3/6tAQc4A5AJAIVwetr9jM/4DD300EMGKNGFp59+2uaI/DFKONeARU41KQmZmbwYCyCPAzyydmMKOsN6fsInfIJOnjzZNWowJjckOXkgbV2+fFmnT582gOtg0j9nXMiZ9WdMjO8//uM/THfQo0/5lE+x+bqhxgF/rzHiueee01/8xV+YrBgThhPWBLnyHrwJ6CFAn77QfwcsgCPk/cILL9j4aN9BK/rKGND3oaFqMPxjtM1DKz5YEI5u0C/jfvnll03H2YPo1YMPPqhHH33UABf7Drnxg/6xNxg/IIq1e9/73meGFvYf+kwb6CR7m9/9B5kD1gCKtMM6oh/IEAMNMkYmDhgdnDHPDyUIt+8x8+AmtjZuKHGjE2uPIYz1YP1ZQ/b8J3/yJ9uzCv3m2ch+YL2YP/rJHv30T/90kwv7Edn+93//t8mNPrifdeQzXugZsuBzNwK63iM7rqVN9pHrHe24B53feQahL+xR2vK9gUx57rKOX/mVX2nPRHSQ8aKH7AWeP6S4IHM33Pmzy2XEGHl+/eu//qvJimcjP+wF/p6fn7f5sy8Z8xd+4Rd2STuRG2vu8kRH0BdezIlnCP2z95HpXmSMRwz46eVenmL9a/sS6Evgo0kCdwThHViZutBjLzDG/NaGdQPKoVYxITkvbLb09MK6ot1NHZka1+Mz+3SwjDcarxphcOH6AMIDgKl5uJJ5w/P8cEOYIczSPI0WwiVtbrf13PqOzq6ua3+nrYdmD+nkwUENESqN1zCDKCuMmPssKNJykTMrJwbg6JhHNgDYkl0Rqm07Q/T17aZeuLahpZ2Wjgxkenh2QtNDASBbGDXh+HkNb6tRm0MkylN59eVQ+iuv5k2IIaFJWPlVNKbp8/M7Oru4ps12Rw+MFfXI7KQmawWrsW357K/qIxTU4sW/oY9g3beQYbw3QOo8DL9OjW1KlF1Z1pmb6ypUh/S242N66GBN2FjLWSdUIuPHwrVtBfNa4DnbupGZhR/vA88wKQFcuauiNpqZnj6/qlfm5zS2f0yfePKgjo6Wjbkcb20otRZCsg1MdmuaAwCD5MzHj7fd5xElFvJOvxsq6tpaWy9eXtX66rJmJif0puNjmh6MLZea8YC3ISvD/+yGilDtPbCHu5c6hNWHdedeUinoB3b0Szd3dfbqkhQ3NDM9oUemRnSwHBmbOl571iLQ7+V6bO8HT3pQrwBeCRu3PlgPQuXhJIgiXW5Gxip+aWlT4yNVzU7t1/GxssbioB+sn0WFWDpD6CN49PN55BEjxoafE/WZbjF/K18W68xWRy++ckML2y29bWpCM1MjGh8oqBYFrzljIl6DedCX91uktj17saut9ME8gmEpJn2DFATKDy41dOHGkjY7saayzfsahHPo5lDGoe53f/d39Qu/8At26PqO7/gOC4sGRHD449D+kz/5k/rzP/9zO+QBGN/1rnfZoZpDFaAJoPWXf/mXBj44PHqYOgdCnp8c6PHmftZnfVZ4NuYhoAAxDrH//M//rD/4gz+wgyPj4qD+jd/4jfqkT/okO6zTx2/8xm+YsYDrOTRzGPzO7/xOfc7nfI4dlp955hkjN/v7v/97u5/+OBAD8AC2EM/9yq/8ioFI2iXcHqDP+ACVP/ZjP2YHZkAVnn68fIAJPvv1X/91A0Pc93Vf93X6uI/7OLsPrxYHV7zWAFnmBYiiTw7KyOczP/MzzbAB2HFQABj6mZ/5GQNGtPXjP/7jIdQ8SeywTo44bXL/l37pl+o973mPrQeAjffcq3evILzXo8vcWDPmxwGf9QQ4oxPMC3Dw5V/+5Qaq8XwhQ8DUb//2b+u3fuu3DMgyV+YCoGMNANJESGBE4fDOwRwDBeNmzfAMsy5EU3Aod4MM1/7bv/2bheCjA9xDKgR6xH0ODL7gC77AIjTc4+2gwoEWYAg9Ip+ezxgjAAHwwt8AFYxI6DHj/qu/+iuTATr2tV/7tWYgAPADInjP16vX0wc3wi/90i+ZPN797nfrh37oh6xtABr6B0DnRVvoGHrk+f//+I//aHNEF5kTRgX+ZQ8yJgw8/Bw7PqvhoWHzhneNN5Yd12O1ftUJ7LU94ewnDA2QLrKXAdBedhCjxFd91VcZ2GY+zA3jEMD0e77ne/T1X//1tqZwQaCTtAVgR0+YL0awb/mWbzGjlBtV0GmMR6wBIJd15uXADHCHXmF0AOCiw8iA14cShPsc3dBh4dtpaqCVZwT7i999bdFfZM0zgf3K+NA/1pZrkQ16yX749m//dltXN2Dy/OQZhVGCiBX2Ovfx3r/8y7+YjrGvGRN7hbGw5uwrZP9FX/RFZrhyz7NHVPh+5NnGurBHeCZjLHCPN2NC1zCcsu8AzKSx8KwE7LOOtM/e6305EOdfN0KyH7iOdedZzfwB1Tz7//iP/9iej7SHXgOwkR39/9M//ZPNEf1Cj9hDvJg/+sLz+Ku/+qvNuOFREPRrBijzsHSDUV81xv4ffQn0JXB/SOB16oQTju7wxqBGPuvcnWz5asEVjrftpa2WnpxfUXt92UD4xx2b1kS1qIR8NiNgC6G75D0DHjjql/J8QkMhHm5FnlfObG73GAt7pK2tup7f2NKZlTWNNBp6eHZGD0zs02Ahd6eba9EzkAsGIQEVgqwrrxOOLzmMAo9lXvM8LahJfnqa6draus7Mb2qlnurYcKQHDx3U5EBRtbRludTUS8s8fzYC2uQFrww0hTrhEGyF2cEUvyuZd4Wc36qVKHv5/2fvTYMsTa86v/9798y8ue9LZa1dS29St1oLUtMtHGIRFgjhFTAeE5iIweMxYmyxE0AEH/iGI7CACIIPDoKwCWaYmBmbAY3FNtNS713VXV37XllZua93Xx2/87wn83arq9RZqBHdkW/ErZt17/s+y3nO89zzP+vcii6tbqjYbusoIHx6XCNdKWUaXoubbNhxsS2ztHtRLcCtFfqS2iRVA2C1JGKp46uW7tZ2talXrszpwtKW0j29eurwkI6P9gv9c6pWiGuvU/ObPkKENm71wRUBGu4m6TLoxtzquIqHbOTliIzfTb3w5i3Nb65qaGRIHz86bl4JKBJElndc98m4jau1eUwEKGuZy219w5rCB95Hs7KtdjKtZDqn7Sin26slvX71rjbWVjU1MabHD49oui8TXM5rRXNdT5LAz2LwPX6e5HxxjFtcUx16BXDbUqtStFhzJTNaaqV1c35Tl+6sqp0oaAYQPjmksWxSCbLIV6uKzI0bt3Mvg0bb1IQL7husR2A6ACz1uKnXx5oHV/XrlUg37i7r5kpB+VRLs5NjOjbaZy7pajVMIaEkMXaEM8CzpoYJ2c+9mFjMCyGJWuiD+bfTWcvCfm69pgs35rRUquuRvm4dmpnSeH9WXW1cnOMfcuPbkJXeUu8Zv8Z9mAcHNAwCq/dBXDyeFNVWS2cWi7pyZ8ni54n/z2bS6splzMU+k04qlWgpHbuIBqWLQf2gZCE0A8uWRZ6ggNkVLNrNliJi6niVqsp3dWt2ZlxdmT3GPz7IeXwPd00XfhG8ALgIiwjVCFkImgiALkT+zu/8jgnUCNCAdAQ0BCgEwq997Wv6oz/6IwPgXDwL6EbYAlDxPYIZ4ItnAVcImVhQEEZpF2CHVdjd2AHCgBsEYp4FpDMGB/kIf4DbX/7lX7YYdUAp88B6DMgGbAEO3EoOIMbVHvBEH3xPXDvgAcGShHR4AgAKUDLgGs7fCOuAF6xEgH3AA3NHsAQcAqj++I//2IRQBE/GBKiGtoyVuQOeUWoghAK0mA+A5td+7dfMqotCA6EWenA/oN4BPfQGdGJ5Q4APLrvBQucuq3thCQeVrCv9/O7v/q6BJcAqY8dSCThnXtAFj4Cf+qmfsjmh/ABIsA4ATXctZj2ffvppA7rQC7q4Gz5ggTnDS6whljni23/iJ37CLHTQ2C2JgBx4ENoBZnjBY/AQ3g2sMWuA4gXA4i68bqXHyvgHf/AHNnbAAzRD6Af4Mi5oDVCB3gANxkMIBjTn3l/5lV8xBYK7AbvCw11uPZP97//+7xvd4AE8FEhgCK0AIXiMQAf4BB4DfDB3rMd8zxyxDgPgmD8WTJQEgGSAFtZKlASf/q6ndezoMcup4C7pAbDcKwHivUE4vIIVE08WgBNryfoD6pjrj//4j9teYE+hbIOG8OJv//ZvG6+zL//wD//QwB28iCLKreZ4SwDiAX+sD2sFYGMNoANzZB2hPQoZ9iDPAnJRZmElZQzQNpwJobjmnq57nG8Owl1RRfucNexVFDXwP/wOgAUYQxMHruxVeJTzged+/dd/3WjAxX4gXAda4lmDgg4PGM485oUSBUUH+wi+43xAOcSegB/wHuFizVkXaPP5z3/e1gF+cA8P6MSaMC7WgjHD14B29hWKT9qFP3n2i1/8os2Ds4p1ZH1ZH84vnqFdD994u0Uc3qMPzlDOU85C9rQraPl9gP84D1A8uZKBc5X5/emf/qlZ3+FrvEP4nvvxXIIn2G/wGOc698Bf+yB8T1y+f/M+Bd7XFLg/CG8XPJdOXFnY3ZQdmAcbLfbZerOhK+tNvX5rXZWVBR2aGtcTR6c0mkupbUlpOuhkMdUhyUXVSi7FJcNiR2hPQRJgU4hRpp+NUlGXVyq6vLipvlJRDx+a1fHxQWUjAGQr+J27noAfIAJqDVhQjDkOBCeJmV/lhpQmcQplqJJq4LK3uqo35otaKUtHexM6MTOq8e6kMs2qgT57xeW7rE/Pjk4GcyzLNi8ShQXKiAzUXICMVK+5vl9Z2NSZhVVtNVo6OZjVqQNjRqeI5GyAU3u5lTrEne9qRAPQt4rYlnCHVzX83Wio2d1vQP/0tTs6vbAqdfXoqQNDOjk5pF6SilkZtLgPy8AeKz8soVkr+EHTvs0DlAm98LWn2DQTSaia7tNGuaEXz93UrZU1DQ4N6aNHR3VwqEcZ6IDiwUA4oJ3xukYXgBz/12llQDPuu1YKuph0VuVkn+ZWNnT2+qLWNtY1MT6mxw4Oa7IvowzrjVLAwDRz8HkAkGMQDoiOQbi9xwl8RIb2FrbetBYbac0tFXV1cUutaFWTY0M6MT5oXgmJZl3Jal1K5gywB8QdDx56w09Gq91YalP2WNamoExpNFq6Voh0e2lNc5sVDefampkY1aGhvPoAwM26lRgjz4CtN+XpjN60GzKXW/uxwoI8AIw/9FFTm9i4Vltn12q6dOuuVqttPdab1LHDBzTRm1XUKsT80Qp90L7FdsRr6iX97HNXJsRjMNN8RcqQZi+hF+9s6dLtBRVaaQ2lPtggHOESSzVCGuDABXLAK0Keu2l/+ctfNks5QifCIkIowilCIkIWABZAgwDI91hRAD8IegBRrKYAEIQv2kaQ95hSBDFAIAIg1jNXDGApxfqLdRgBEeCHhQ2rHOCLtgCNCMOMlbEAjhAWsf7wOZZ0LE0I4wiTCMtYwgGFtE0fgEBAEXNAEYDwCPhHMPfPmRvKCQRdQDECJcIsAjvtAZiZO5ZUhFTGzBgQkh0U4o7JmBBCsRYxH2gKvQBdjB+BHaGafgHufAdQwVrq7qnBZTdOmhXHtu/ll9mt91jU6B+wBADHeoeSBLoi9GP5BGCwjm7pBIQBsAAjKDIYBwCM5wB2jB8PAqzqtAn4QrnA3B1IAN4BIihjUNagqHn++ect9h1wxFpaErqf/MmdeGPoCw/xLOsJvXCHBeh4vD/ts74og6ARPMrYAIbUs4e/AUkoPgDy8Dbr96u/+qtmDYVX+BtABI0c2LuLMDQGLMOD8BlzBaSgEIA3AC+Mke/hb4AK/aGooH1XdAGQALHsEZ6HF2kXMAawhxY8/09/+n/Upz75KYsFdxBuSeviMIJvXPP7x4Sj+HErON4L7HuUbfA23iKsG4AN3v+TP/kTA2IoLFhjACgAi3VB6QCwZszMi/nhPQPQh2+hAUCbPcc8WWd4iHHjRfF7v/d7xlsobvgOzwb3OLBfXVP4fmtAOO35vvGkgcyNfQ5PQXv2NAoTADLjY7/icg1NmC9KERQsX/rSl0xxxlw4O9jnnEt4s9AWPM1eBYByPqCIQqHEecT5Bo1Q/sCTnBUoL+EV6AFvsO/gU84H5z9oCJ0B35yP8DgWeNYKrwI/s2gPxSHjZX+wtwHRnCWMk+/gRU9Y6DHoHtbCHoIueEKxhvAmyk0AP33TD2Cb9eKcYG+7pR7rOIpN9jwKDeiJ5w7rC0+g4GK/8M55wPjdu4n1MZd7fvrv5eCxl8Nt/959CuxT4B8tBe4LwuutonuQh9Jfcc1ld1UOtseQKbTebOrKekuv39pQbX1JR6Yn9KHD4xrLJc0SRuyrgQfD71jCQ3uVesJ7sgAAIABJREFURKczbPiR2dX5hjJaFoetpta2S7q0UtG1lYIGKlU9fHBGx8d71WVJsHm2HnALFxY94lzNLFffsYRbYja3hBO8DYhrp9RMBqB/c31Tr93e0lIJEB7p5IFxTfYkhb3VQKnF6noiGK8TDtgGhHNqYv3DqhgsmqGEWZwZNNFtCoVrywW9MrekjTogPKNHDk5oJJuwhGNmjWwFd+mgqd6tRR5i4dCUknWXJF7B1RhAZr/SraZqmW6Va21dmF/Xy3eWLKHYxw+O6NTkoHqJc6aMm2fIs+ypDixxscYqG1zC3WMhJFOLQZuB8kjlZLe2Km29fHle1xdX1NPbq08cG9Oh4W5lSPaDpdjoHpL37apuHEDGHgix+iVEgdN/iFiGvoWoWwvrZb1+7a7WtzY1PjaiR2eHNNWbVsas87VwL+7i0DsOZ4gAqeYdwHoBnqFSSm0Lh2gpaQluyGab0kIj0txSTVcXt6XkusZG+nVsuE9jZKu3+uvQF1DqkfGA/BjoGwgnfAAQ7snZLL2zBXujVmo0W7qy3daNhTXd2apqoifSoakJHRzsUnerYtZocgAEgE8Gf/cKgHdiKzXl6jzLuyUajCP2Ca8gcy8WsdWqLt1a1FpNenIwraMHp80dPYElnPXFcm6KG6sqH5zSjUZY9OFlHOnjDPPeB48RgmHJ7xJ6Ya6gizfvqtBOayxV+EBYwqlL3ZmMqDOOFldDgAmCM4IkoAKriSdDQyhDoAOwIGRhzUAQQ9hDCMftkeRi7GGELwQ4BFFPVoYghpUE0IngCWAD8CB0cg/CJOCb7wEoCH4InrhPYj1mrAiz9OEJrBDcAH1Y6TyDOwLqz/3cz5k7MILyb/3WbxnYQtBkDLj/kliOsQCaEHgB1Ai6WMSwoPNOv4wRoILQDfBj3gA/rKUABncfRnlBeygU+J65AyIZJ2ME6ACsEFJpDzADsAZwIZgixBNbjzIBYR0Qylg9qRdWNdpFMQAY5DtAUWd8sq/lXn55AQ0oD3CxhT4ARgAE1mXTozabZrnFas33KFwAFlg2Uciw5igJAFAoHlASoMzA4oygjgUQMIE1kXe+Y66Ad/gI8A0AxN0XgMOaAcJZQ+bMmgJQPYETdMSqBw/AL4yXNWJdPK8BfAxoRNkDH//Gb/yGCftYx7FwA0zgTzwcsHbTJhZe+IR+AEesH3OnD+YHKPUEbtAZYAX4Zk2hDWPlxXowN4AGfIkCgPHDB4wPsAWvAD4BfgAcwBE84eNHuQRP0g70/rmf/xc2XgNk9tsSMsezHu+05sHxajfruPODJZONk911glI+xzJOxQMAKOtGeAdnAaCRM4Axomxh7PA1vMr+8ARfbr3mHW8G1hbaAMjYK57HoDO5HUoSACU05yxhHQFsnpwNj6ZvFQh3Szj7FRqwrwCaAEv6xFOBNfeziPMIRQUWe+YIuOUzwhawLLO+8BRAknVkLpwRgFLWHHpZ1v5225QWAHr4Fk+IL3zhC3ZuYvn3UBzOOe5hHVhTzln2IWvsCdec/ii/4Av2DXxB/gWeBcCjMGBtWD9ozWecdexD+JrzBV7j7OD8Yi+jwHJlHvRhTdjbPI+yEC8AvE8YG+fyZz/7WfvclavMEbqw3swRLyDOAhQNtM16eogGPA2t6Jfxo0DjfuhgcnCSihN7OcHufS/jh5Zv3yOd3hD+tFvi+b97Yzivdp6xnff7HtrLaDsTSfraO33e3s47jXMvfe3fu0+Bf6wUuC8Ir7RJSdUZlbIbK2x2Xot/DadEtdXUhdWmTt/aVHN7RUenJ3Rqul/TXQkT//EU95as/FWcrKu0k5jLYIu1RS8hBdmuFRxYslau6s2Foq6vlTVUq+vEzKSOjGQ1ZFgLgB9cXsMVXNGDNy7Jr0JGKxy6PRFYohVnR6b2dyrYY2+sF3T6TknL5UgHLSZ8VFP5SL2ME6xlcci7y2ku1gZ0UAC4OzpAJygTElhF4zIzNTKrtyJdXijo9OK6NhvS8YGUHj4wrtFcQrlmVQkDZZb6Ky4Jg+twoItpbLHixnHKJJY3MYQyP5T1IHldlNBmsaVLC+t6fXlTpVakp4+N6uR43tzRczRMHL4B6g62RFoxw2vD4oB3Y8KDHwI1s7HuskoFpbVaaun01WXdXN1UJpfTd54Y0+HBHBheOWpZWxH1EBcdFpU45hiEm0InBvqmdnCX/prVSWd+G1FGy5sNnb48r7XCpsbHR/XIzKAO9GaEo3cKhYu7PBuwjMvOoXCJ18Mt4W2rux6XFEJXYYqShBaa0s27LV2cW1c7uaaJkUE9NNarqa50SP5mJIlDLnZ+cbzeCCCcsnuxJdx4LfAWygSjWpTQtVJLl26uaG6rpuFkWQ8dntXhoax62nUru4bewWgR4Y4eJ6kzT/egZECZtEPDjuAQKxGVIMQh0htrDV24uaTVSktP9EtHZ6c1no+UQaljA0KAc3f02D3cFDjujh48A3Z2TswX5GRoJiMbyUt3aro0t6iSMprQ0gcGhHeW4nFwAKgCZALIAENYHwFACNyevRzLHKABgArAAEgCvmgPQIKABXgE+CBUY+0AoIfyXIkdV3LcdIkhBbQAogB8CCdYiwGDWFQA4ABaXEYBaFgEAVe4lwNksDAzLhfyEVhdYYDgjDsmro989ku/9Es7SdewMiNA8xlWLpQAADYESsAAAiJWYYRN5oYLOwoDxoYATT8Ad88SjcWM9gAwuKHyHZYyaOClgHz+CLcIxFhYEeQRoAGxWG25sL4CChkD1iZ320XIBryiKAD4oHDoLK2FsPZOguI3+wFmXli/GQt0Bji4FdQVLw7cXJHiQBFFxm/+5m9aDDm8AF8wd3gBAA2oxb0beiOww0+AEtoDBKN4gP7wGEAGEO1u0vAX6wGYoE1AgwvUriiB3qwz64HADyihb6y8PA8tAVEoLnjBTygGGBP8TZ+ACfph7ih+WAvaQNHh2aWZC2uNAgFgA0j1BFisGwobhHzcjnHDBpDzwtrJuOAf9hD30BagyMM56B+wBf+7u7GvGcoCrI7097/+bz9jfBrKuAUjwL0Ahp18sTK4082Y+1m7t7j+xq568BJKDfpk3vAlwBJQCX9jCWcc0JO1g+ZYVAGcHtPr4IJ3PF6gDUoQxsveBXR6wjc+A+xhecd9GYUSShpAG3zgvBaqY71zfHBIefsO1z3c0b0cGDQAzLJnWQd4CPCNAgCrvoNBd9fudI+Hb+B31oXzkr0K6PUzBVDr+xPQzgU/onDBSs4z0IL9QF/2sxknXWMN2BMo6Tg34F/W3D0DPN8E4BjAi5UZcIx1njMThQKKBQ/z4Xz02G7OE0A4fO0Z7FGUwNfMAd5mfVk77gNs8zvAecf+5Pxl3iix8GThMw+zgT7QBfBNeUVoi9KJc4Q5OgB2pQZnO21zdntYDkDdqxmgdLnXmt/rPKNMmvM6yQt39oaVyQsvi3mPA+z8fceDNIgLu5UWME414ySJyVA+cVcUCnznMfTe7zc7a/173ye0iWcL/+fvznactx+0j3c7lv379inw7aLA/d3Ra8Eb3f7t1Mjxd0gQveM1Xa9Jr2629fW7W2pvrejozIROzvRoOhscdgnx9CbILu4ZuLPuYfX2HBRk1rI6ibFXbiStbjX04mpV57dKGq7XdHx6XMeGUxrK7uDcnZ8jB2X2jtEvETKkh0qy4ZWNDZt4clOvnKFc36jo1TsVLVcSmu1u6OT0kKbyUl9IYB0MoY4rY9tiSJTl2dGDKsH7yBi4pbZkyMCOO/qlxYpeXdjWRlM6PpgycDmWlbo8FN49tuN24kj62ME9RDc3oD94s9FWTy6OeG5LpaS0WQkA+epGWbVESp88Oqzj410GwrvtgA302nFuA8zHv+O+NrEzfRyVTHK74AkAuCxKWi3h8r6h62tbyuS69J3HR3R4ILJ66RTdIPEbRPDs59DDq6ujHOFzj0b3GH3isMkUTm3qzUha3mrp9OUlrRS2NY47+kxe03m8EmR2W3/esvXHL+puU1e0SZ3aZMZiBTFkm/6EiAX4IM4+sNaWrs03de7WqqJkUdMTo3p4Iq+RTMyz0IqXJZCLnSliB3Rj1wTxzR5tvvs9bFuntm8kXS23delW0Szho8ltHT98QIcGk+qJx4JHuzmgW9LA3Xl4hXPkLt8rvHtUh/EA/YiqBE1dvLmu5XJLH+2PdHR2VGM9UhYvdKvx27b7Qvo9jzQnOzqW/LhsYFDnhO8dhMPTCRIKSi/O13VpblVFZXWwNfeBAOER+RXa1FdG+ZUwYQiBGAszlgxANJYrABACppdowjoHYPMEYliWAZQAEwRXgDXWGKyKABysjIAPEzLiJEhYVOkHt0tAOMI+9wKgGAMCGlZgAC9Ak3hJ3KAR9BEWiZtkHFiQAE8Io1hVATuMF1AAUMD1kvEg2OJeisCKsMoFQKJNADEgFLCO4MpYEUwRfj0WFEDiwA6B0hOTAY49VhPvAEA7L0AGgiXgCmHXM497uSeEW2gGoIaOKCGw0jJvLFSAReiJwM3lCd0AM4AVhGrAzM///M8bQHfwzbtnGd7LjyoKDSyBWPARwlGceNImBFcHQ28XOhG6CT2AxihBcOXHqoW1mLmiNACE0y6f4VHB/DzxGmAXl3Da4TtP7AT/0CZrDB19TTstRlim3bUX8AyAgCbEz+IhAE+wFrSPVZ42AAWAA9yj+Q5eQPGCkgj+Z7wAIMASYwQUYB3lb0AJfAGYRmGE9wLrgiIIQM/aeEgE/IRFk/AF1hYrv68Rc4BXGRf8B8gF/GGd9Iz/gB7AIlZ2+ISxAuZ/5Vd/wRQkVgIwrksfkqtiNXwnsyHeQ+FscwufK098L7rrPp/TH4kIUaJBQ+YOj8Jv/B9Ayd715ILcC807E+F5ewBS9jAuzViAaYe9ALiGBv4MdOIMYF3YN+ytTkt0yGAupdC6vxPW3iMI7wRBrDdKAoAjPILFH6s2SiIud1d/u6cBvAXQRJnj5b5Yc8YKwOUsQ+nXqZhgftCVM4/1ZY/jaeDAk3s5i+ExwClnMDREIQLIxmLsAJa+4VP4hXMKmrH+8ArtQ2vaZh/zHIoG1oH9ggIAPoX3OTtQaLKegGqewSINb0AblBM8w9rj/UH/vNhrKEpQGvk6erJOlGIobQD/9M9auueI8x5nL3sfejA++oWvPeu6KRKjUEv+3V7wHfTqynXtnC/ULfdQJnfn31XsJFSr1iypIYpG9hNg2JMBuheG5djoAN/vBML57EG8jxiz/y5alYO3XZ0g/EH7eLf0279vnwLfDgp8cxDuStZ3AuHgyxgt1KvSq1ttfe3uZgzCJ98BhIfGrCRSDF4MhHsfOwrduIZV/KNjoDeS1jYbemGtonObZQ03qjoxPa6jw+kdEE5DnvSJn14HEwnKbgUv7x1LOE1msMjGoNRB+I31il6dr2ipEgUQPjNsILzfK591WMLj1FM2gYRZp4P1sxOEUwbK3MgNhIdyaJcXKnp1cVvrzSgG4QO7INwBeHweBUfooC0AMpn1Nz6ZzbjfwhshfA/5StSFpVzcrU1dWNpWpR3pE4cHdWys20B4l5VAshMzgPB4XUOu8gAGQ4BADMhi0OYg3EqUxSD8zLV1XV/bVvodQLhVCnsbCI/zuhvqs/WPy299IwjHEh5pZbOl01eWtGwgfDQG4SkD4VjDOwGwg3CUADvKHsua68CSTLMtZakvHs99pZXUzfmqLt5ZU7O9bdnRH57sM68EEqZF1JNLJpQg9toBsmXVpw1etB0WysGrKX3uBcITgPAZHR5KqafVVioRKWU10wMt3grCw3pYhvaOPnyefAvI3wXha1qutPTR3oSOHhzVeA+KL3gj0MOi7i0B2y4IZ00DCKcPvBxCUkNzKok9XbC2f5BBOAIAQgcCIH9j7UJYAyQiDGKpQVhEUHLBGeEMiwv3ITQCXD0+GGsPoBvg5aALYIVQCChzIID1FHdj2sHCg0UNIA54BnhhjSNGEyBCe4BwgA5gi/sR2gFUCHmAXwQ6QBKWZwRghFwEZcYI4ELwpx0AIAI2QigAH8sQQAjgCQgE8CPYAjRwJUURwZiYP0ImMeQIqVj/UAZ4iSmEOKy3WK+wviLI/+Iv/qIBQgfJbs0ArCJAA7gRhAGtxGYCwpkL/QLaoJ+7hrqAh/WR+wDNgGQAvFuuXGjstIy/2x9VlCoI9riaMj/WnbHTv/1mxXHmDp5dcGQdADCABj5j7IwLenMBZgGbWESxEDNXBHfGCq8BGhwkQy9APLTkb0AIAIW/Ua64Rd7HgCCP4gBe4zOPrfUyWQAB2oDXAMyeS8AzgrNOgAn3OvCM97SH6zVrjrUS92RoSngEHiLwBiAcBQgKG9YEMIo13116mRt7AXdjlAgobthnTk+sifA44JQ+AFkoXeAnAB+05Hk8KlhjPE+wQv8vP/M/mWeFuSan0laq7P4WuLj2KOdZXNve+QTA4kCc/Y8ihPEwLhQL7Fl4not3gBggGs8Q9iUWUEI9UDT45aCCd5RwuPWzRjyP8oK9BC3Zn/AUe8LXk89RqOHx4BnSaTfsG0KXdhUNnibUvt8jCGcvuZUbCzwgFzqzVngjsCfdm4R50j/08f3LO6AWizN7njXnGfY1FmjOJXiNs4R7WUfWHZoC+Fl79jbKC/Ya51mnazIKD9ac8xGlBPzPGes0g88IUWBPcc7g3o+SlOf4HIUXykni+AHn0BclDlZ75onSh/MFnqRvQDjfM3bOYJRS9Mu+5gxmXpwxAHUAPIoZ9iNr754p8KPXmmfunJsoITz8A95n/F5ejXMGvmA/ofwgiaG7x+8qaOIQwXd7iMW8smPtjjM6+f8d5PpZCkAHhGOo4GwxSzm//HECVY9v592qLsSS1b0rEexhoCYeBkmtXCGB7G4fpqi4Z7WDvfWxf/c+Bf6xU+D+ILwSF102NNCBwmNLuEn0MQhv19p6ebup5xY21N6M3dFn+jSTo6QUOdMQ8T0uPGRNRuBPgST88sRX/KhgSk3F7uIx8tjYrOv5taLObZU1ZCB8UseGsxo2S7jZBoUjMBcFvCwzuiELso0HZNGwLN2xI3MrdsEl+feOO3pJr8yXtFiJdLCnqZPTo5rOR+qLWqYptKHFLr5EqlsMsoFk3H3N8f6tbsWWSRu01lYtkVa9Heny3ZJecRA+lN61hDfjHNyMmfDy2Mu+3ayo1aS+N8A5xDQTFw5QTALyW5VQ4qrVUi3bq1Yi0rW1si7MbapQaeipgwM6MtprdcJTJDWLXRgAWOFHnL7CPJLEJpuFIQA2rNemCIjd0QGEBUVaLbV1+uqKrq0VAwg/MarDAwnLVYYl3DW+7rofljB2FW8R5xygd7Awx4W+2rE7ugDhCS1vNHX6yl0tFwoam8AdvU8H8ukYhIc892ElO9y4Y7M4JekoB5dIkiMfS39TVYSBdtWSmbFWG+rV6lZJc2tlRYmmxkf6dXAgp750QgmSrDUbIbFcIrVTJxx6pUXsflyvO05oZmNwBUAMjgHVZgm/WdDcVkXjBsIP6PBQWj3tllL86OEaaSXvdmvDm9XD3epNrUThNxRJQbEUtl/LXNFJa/j6Bu7oy1qptPSxfKSjB6c0ngeE822ckiBeSbfoG/Utrp4GyQOAaoE1T+300Ww31UgkAwi/W9Ol20tmCT/QWvjAWMI7XS4B3YAP3BwRkhDkEACxdLswjLCA4ITrLYIowicCFEACQIIgBqAAYCLk4d6MNR2h1kE4Ag3WFYRYABECIQIjLtYIQwiKlObCwoqwSvsAAizWCJ4IrA6qERr5HIsKAAEBEosK7QCyAcUIvQh4zMVLJjEfwBaWHizmjB9lA0CHizEg3AJKEKahBcAKyzhWHcaEgOu1oxF0ccPHeov1HQs4gjQCLzRz119oDOhHoQCYY6wAQQRcgCwXAJ/4eU905G6wrBUuzO4yDrAE/Hks7s6ZQ7bst2QC/eY/wwBWFC/MG6WJC+IIz2YJimM5dwRYEiclkwYsEOA9rhnBnMz1XooIQIc1FIs+INm9ImiHZ1kTeAD644mARZrvUIgAWABuHurgsbzMDV6CzrSPNZJ1w4oJkAVYADCZDy8utwryHWPFfR7LJMof+oWfcEd212meh2cYMxZC+Al+pA/4CkUDbvcoFIjLRZkACCJsgTEwN9aZ8bMfnCfdwsr+YB1x6+V7eI119DnyjlKA+1AkoOzCovgjPxoyjkN7xtRpUX4nSxy4m6PcXXHdCvh25Rvfo+CCNgAvADn8DQhlDPTPvHjB5yjK2BcoXTrdqZ3TGBf3sK8BhdAdvgKYOSgCnHLhYcN8oDl8w1qwr0yOifmuZQlFQygLV6fVcK8gnOddqcR+Yv3Z2+xp/gYssk70veMaHZfNck8MnuPcAcAChFEcoJBiH3G+wW943QBm4VUu+BwrNSAa8A1veZUG5uVto9SBNzh7ODsZE2ckdIOm8Bt8z/nhrujQjP1ADgXObviQvcY5gqcB96P443xG0YWiEiUKY+VMgq9Rhrmyk7OHseJ1g/IF/kURwdjgWdYcJRTKQ3gJejFPFDS0ze8IZzNKAc5O1ta9AuApFKP0h0IXV3uecQ+WnTKLb0nI+83PsPBTj8GnJQA2PALANo8RK7ca8iDwN3un07qNBdwUQrE12vZVMi7hG4N5nvcwjgAJ9mCmf4fh4+a+A7ZjA9yO23lc7eDv28e7o9r+XfsU+PZR4L4gvNWs7tqmd/ab2fpsQ4OrE8RmERPeqOuN9YZevrOh1uaqjk6P69SBIc3kkgYWLTZ6J6nUrjW3ESeECsAYm2C4OBSSCY8JD0h/tVDS6ZWCLq+XNFR3EJ7XQCZoickoTTIpOyCCv3Dss5zdSczWxjc9hIcbcDYTZDNSOx1ib6+vbujlu0UtViMd7GrqpMWEJ9VLOTID4cECGmyGAFoHlnE2cOKpiRP28mEOwnku2aVGO9KlO5t6eamg9WYitoSPaqwrUq4B3HHTdJzQrFlTs1xQo1FTti+nSrmuQqmiWhUQ11Y6Eald2ba47Hqzpe1kt3K9fapn+3Xu6pLWNov68OygDo7klUMBkYjt9FhFSb8Zew+E2HbAdogdtsh804ySBC1O4mXx6imVooxWi02dubqoq6slA+HPnBzV4cFMiAmHLjAHh7Ql/oqd2y1zOV3G2dfpIxH6CFne47jzdkKFRE7LG1W9duWOlgDh42N69EC/Zt4WEx7WOChrQvkzlDCmbVC53lSDEi/tlqqFDW2trai+vapKraZmu6VabkQNpazsVl9vv4YH+zTZm7G687hwm0nb4rWTljQt+FkAU0Pm8qjFdx4THmeBj2PrUWSQOO0q8fm3NiwmfDyxoeOHZ3VkuFtdxP9DcPuBi/0dLLFfoFUAyHH2/QjbPzsklDAz20e7qSY5BqKEXl8HhN81S/h39GAJn9FYX0oJSqXFvBoc7D1Rnq8p+QqITXhrEjsPPcStv5HMGth/cb4YQHiU1WRr/QMDwt0ywY894AIQgtANoEZoxgroQNItaO5SCehAECemGjCCsIZgjTCLFQVQDAgGWHkstLv1YnXFMoOQi6UQEIIFk0zbJIMj6ROCG/0DaOmLsWERREAkbtSTFWG9AiChLECwBTwxHwRi+udZLDeME6s07SJIogRAocC8GAPCLiDAY+KZJyDUk9IB2nC1RMAEoAA4URL4BdgH9DEWrIMI6bhkdoJjwBn3oADAAgRIQUjFKovVHuHQkxQxVi6nHaAMgAQog87ch4u11/n18mR7BeD04d4PWI1xi4ZWrLvzB/0BpPk/NEIpwsU6A7KZF9Y4wC2KGZQOCP94JgDC4Ces66wZgj/t4b7NOnOfZ6OGJjxLHCntQl/ALqDFrcjME+CAEI8yAxdqxsx9jBkhnHnQNrwE0PFEd4zZ422x4gGA4XN4DwABGMHijSIBCylWZ7fisa6AbVzJASXwLICNcQBWABnwEGPlXp73EnwAIq+LDT8A0FHSAEKwqsPDnk3cwSdKLpQ6KBngEfbVF374B5TvyYcsF0kqUDR2BPl3WvdWk/AEqoQGS5+77HqOAvYsl1c0YE/gZYFLNYoYgDk0AUxijWUvw7+eFR1PFC87xTpyQQf6A8ijUMJLBZ6B11lnALmNO47PdUWC56dwAOxuwSZtdFjCXZGwWzRzR0x7qyR5j5hw52nawRMHvvTQGfa0h90wHvY8tCJmGuWbu+yz5tCKeXJ2wA8o0jgfAMMAUM4NQCrnC3yAApG9C096QjOAMGviSRsB6OxFxkWf8AaAGpANvfCU4Qxg70AnaAqo5jvPMeAhHOwJ9h3nBuOCR1FCojghYzrzgcaAeZRhnIWAdvYNfO3hOKw5PMCz3gdzAjgTasH54+768AXz5oxEUQVfOw2gHbTnPOacYA7Mm3vgC/p0Za3lJ9kjCKd991wwr5lkyuRoeLunGz/I4A3i3hdu8XbgCz9Zqb84JhyADChnzMVS0ejteVM6Qfg35cN74Bv7XYhj1emjVC7teMLw3beij28ftNrveZ8C744C9wfhbeqEhyveEjEYAC4HEJ602saRyo2qzq039Oqcg/AJnZoZ1kxXwiydWGvfCYTXomwczwvE8MRsWHUdhCfVjDM7rxYLen2poCtrpdgdfVJHh3sNhAcwEYMKHzDZuc1l+xtBuAFxs4QDwhMGwpnj9bUNvXK3sAvCp0c0lU8rT7IxqxPi5s5geQ8gHJCa28mOvlMSy0DhbmI2JbsNhF+eW9eLywVttADhaT0yPWoZuXOUhPKo32TIjt6oFlUpbKhcLOr1c69qeWVDi8srKm6XLWFaBk1nrag8wLvV1morpf7hMfVNHVF+8ICVpnpsdkgHR3qVSzTVBiXb6ZawzPDmdm6W6GAJT1jG9ACSze0dS7vNLwBkAG8pkdWagfC7MQjvjkF41kB41rKjx77gBuhZm2bIIG9rE7LIG+0Nicb1tS2LPX0Awru0vFExEL5oIHxUj80OaiZPYjaS9tFjodtFAAAgAElEQVSHZy6PS5Sh6Gg1LFvu4uqK5u4saHllVcXNda3cvaXF+dvqTbVUKpcNnLfzY8r29KuRyatWaWhkaFDHpkd0ZGpYs1MT6hsdUZTJWQZzsrwjCAHCQ98xCLeyYsyhowwa7t0kpUskYxC+biB8LLGhEyRmG+5RV7MSg3B3J0FZQXK9uESZJU2jvwCQY3t+vBODsgEQTm3xMwbC57VSbukT+WQMwtOKGrhSOr+GpHqhTFlc+92SBrI2ZPYPQD+UMIs3vYHwnBpRpBfuFHRpLoDwidbmBwqEe9wjgh+WC4QyQCtACOuE15CFKgjaCOGAaIQbQBVCFII3IAmBlf9jUeMzhHAHy3yPJQawipsqwA0rI0ANUI0AhYXcQQ1ACCsoQiDPYB2iHjVCJ2PDKodgC5ghLhNBGIsqgiRCDYIn40SwwzKFsI3AD9hyV0vmChgD4GDZ4fIs5QApgJNb87F0YWnChR1QhMDutY4R7rgfqzBCNhYlXDFxWQ8xrZEJ4riYAqwAN4A1+kTY5nOEUgAlQixCKfRyF2wsdQ7ySTJHv9wHLZKppAmLtI8QmbVSZe/uB9DvQgD/8pf/D6MvipVf+AW8Bo5bKAoumwBPBGvmAthmXgBxr42NoI9ADs0RpuENaAtQxXqGpRBewBIKj6BsAZzhUQFwBhhg9cPVFYEePmTtWBvmidUfkAqvAu5wdwXQAFAZC+DXXdZpm/WFL+BX3H4BDFiaAUrQHx7Dmke/gBwUHtAVPsCSCC/xvJeBYy6MBxCC5wTgnXtZR8aBlRNPDgAZChjAGyAGd2dPCAhPQD94EFqihGIe0NtDF1zRQNgDoImx8gyKAoD8Y4+dMgOAxZcnknbWm/WOn5J38H4gMRsx4W5RY4/BSyhUWD/ozXhIFMf+Z860Q1/QwHMcsBdZA9Yevma+fA8IRwGHUoQxM1YAO0oN2gW8oTwDeEMvr8XOGvMCMKKI4B3lmmfcZ/+yp3mxJ/r7ezV7MGQlZy72Hivs92oJ92oC0PBf/ss/1Ze+9HPa2FjX5z73A3YueSI1xs/6eSkxzhWUCfA2QJhzkHtZZ0AtQJ71Yi/hreDl9pg79MFqDsCG5wHVrDkhGu76zjxRPHG+wMMAdfYPZ6R7LsB/rBGKEizIgHAUVSgOUexBa1d4eMk9+JV9yZ7gzEE5xLnO/OADlAZ8xhg5h9mnAGXOWM5o3PQ5A1lnFEPMF48Z+IHxsUfcuswcOc/ZQ/AKZy77kzOOOXCGcsbj6cQeYYxeks7DE1wpEWSBvR1klh8htn8Y4L91U1cuX9Ff/81f66GHjluYw8mTJwygc926fUsXL17SxQsXbC9BS+4ZGhwyAD93e04vvPiC0Zfzg7lwj/OhiZLfjA/vcRSb+aXd1u3bt/T815/X3J05TU/P6MMf/tBOtnnftw/ax95+Bfbv3qfAPzwFvkl29ADCwzEQ3KA8azbusAE+BCBbbVd1ZbmuszfW1d5a1RFLzDasiW5+NFCtVXYyPuGBjt012Ky7dsp5hZjh0APRqiE7Oi7YwSl6rVzQpflt3V4pKt+q6qGZSR0a7ddgOj6szJIaWsUKSfwyLWbb3WpGrRjShBJl2DWzsStzoxWpbvdLN7c2dOHmtjaK0qHupk5MYwnPKJ2IQTjadLOKAscsM1rsxj24mx3bykvF1l1zUQ9Zrpu49rak67eX9NW12yrls/pI34iO9w5pKpVRqgadGlKtou1EXWtbm7q+uqQbi3ftx2LzzTe1OH9dK4vzyjRWlEu3lYlBNa7Z5Uak7UaXsl296h+Z0cHpwxofm9D0sWnNHJ3W+MSYcr05JSKS2qSUa/daCa6ong3BxWRNz65LCfz7U1Yj2z36DctZTL1UIUleoa03rq7o0taaUl1ZffrYuB7qzynTbCoFYDe3cIB+bAlP8iRKCzJ99eFvbYJTPYFLXkg9lrLyWGm1WymV2wmtbtT0xuXreqNZ18DoiJ4+NKYDmYS6IilNvDZAGn+EdKREOqFCdVu3F69o7uaCVm60dfviOV08e1aFO9eUqhTVnYyUbpSVRgAi62eUUr3RULXRgOTKdnep58CYhk4d0ZGHT6r3xKxGxsZ0YPKgJrsHpEpdmQYCHbXlm1I+KcsgjmuqVV2LLf4J/AoyakYZXS63dfFmQbe3GhrMrJo7+pH+rPKqmW2a0nch5jv4gYTMAqS/K9v/Q9E6ytFRNg1g7dkEm6F+OSB8rabzN+e1XJVOjqR15MC0xroTyqpqHM7uqSsVt0ygRnDkz6gqdkXDdgpl9Uislw58YNEjDSmds2z1zy9s6cLckgpRVmPt7fcXCDehJHiYVGtV+9ssL3WZkIsAjiCM8AhgQogDGGDJ8Hhjt1YRhwsYATxgAfEkSgidgG4AGPHFCKiAGs+ODgBB+EeoQxAFPPMZQh9AErCFlcfdYQFqCJkIqgj0ABKEU8YOqALYIAzTFu7zWHwAtFjBPYEQlmhAM2N3V2jiHrHMIswyF55DqAKMMReESeaGIgGBEjq4FYhnvRQVAjOgD7AMiPSYSIA0bpzQlGex5COkesk1ADoxlsS+4l4MAGQtANi4o6Mg4DnaxYJkVphi0UAwln2APkCFGPwf/i8+r4GB/h1X47+P6yLtA7gQ1JkL40bIHugf1u3bc2Ydpm/WHPrjQg9ghMZYBLH4A9xw6UeIBijDT7jBAnyhP8oYwAft8x0xoXgAIPRixWZe8BBzhk6AVMAewryDPYRfPDZYd7wiAObQEcDCGKAV1jjADGsBeCRGFWEfPmAeABWAB4DEkwEyL2gADwESvFwayhaAPOMAeAEiWDPmgiKEcaIoAjRBM/gIfoLX2Sf0hWWV+fM9vAyP4frOs4wT8EZ7tAsohldYB+bHfewTnme8+V7O3nd/eXb0TgsgQIq9xJ5FEQHd4D/WA74GXGPJBYgBGN3y70m+UJCwD6ARewZAByjDisv6shYAaniANWCtAGXQBWs6Sgos8Pymcw6ggPIqDPQNiEfpwToDgtlLH37icf3Yj/2IRkdGValWlMsGOqCQeBC+B4jDh/AKwBnPhInxKf3kT4acBqwR+5/wExRTAFDWCMs1/2ev4BbOvYBVvC3gXYAw7bH+3I/yhGc5F1lX6AGIRnmDpZp7oB8AmL2AF5KfjfAm9IJvaY8xs99YO84PADjnJ/2yN/mO85uYdA/NYC/hFYLHCGvMc1jXUWDyHevCeUj+DBQC8Bn3BKXcl21czI+zDoUDgJ69Cn/Cl3iYwLceG44yBeUa/TFe9ibnCHzNHNh38BlnPW780Afl3Y5iJVawBFk7DnV81+xOAuDETu4FxsI5Dw+jtGBeKBs4CzwJHuNBkYgyD5DN2cZcOdP5feH3CNd5+IT98rM/+0U9++mnDaSb1T5O/EZ+hnsrgzzN7FsnwrqitILHOCehCfz1z//5/6xnnv2UhoeGQ2JAShAmQwnCe/bxrmm0f+M+Bf5xUeC+ILzRABW6g/juuznEggWAxljWAFP1ht5ca+iVuY2QmG0aED6oye5EiNy17NoBIAcQHgPkZnDjDa17SjAsmm1FZqkNSbxwbV7frujM0raurhfV16rpmIHwHo1iWKVtqw0dVAbERYc+EsrVqHXcDp7L8fe4LpNMzdx8eTQVlALX17d05k5By8SEuzt6T0rduHHHGSKDazIgnPGGgzJSz04s7U6cuCHXYGFH6YCLMvHI1+bW9cLqoraSCR3P9ejEyIgO9maVbbbUrpdVWl/Sm5ff0Jkzp3X1+hVtrK2pVa/pcGJViXZNXbm0hvIJZVJMuWLueKl01uLFN0ttbRdLqjaS2kx2qcKk0z0anjigk488roce+5hmpg8q3ztka2iAFGs0Vmri8AH1xAebJXe3bJXNKVZs4HS3VmrrzLUVXV7fVLqrS991bFRHBzJKN9vKsQ7mjr4Lwi0MAKQP0K53mREb7FmPgJlhlZPmPke5ikgFErNtNPT65Tuaq5WV7+vVRw6PaKorqe5UUt24VVGOI5lUvVzR5saqrlw8q6/97Vd0+Y3zyq9GUq2kRrWidL2gDCXB1FLOhpRQijVMkNgnYM5CA/pFqqSlKoXnM2kVe9KaPnZUT33yO/TYRz6myckZZXI9alHSrlZSdy5n/VuIAsGHzYrRMcqiPEpbvfjLZenSzU3NbTU1FhUsMduRoZSN30hgNbwDf4fY9uBuHgHCmYLFZQHC+TelBHkDLJtg08IJ4MUzaw2dv7mg5UpbT/WldPTgpMbykZJNjwmHW4MiKziAhT1CPXeUU40kuyQA/SRKGfjANnhDzVTGePfrC0VdBIQro+n3mTv6W2LdWkHVwY/7nTuLBpgRQADMCC2AGH7sATcIJQBEALGDcIR5BGSEMz7DyoOlBmERKzQCtGcJRxjDOouAigCOUIMAi3CPYArYRIjHbR1rEyCHsSC8IdwCRAFgjBXhEuEUpQD9AGYABwAgBEnABIIngM7jrwG1CFBYXAAHjBMgjVDK+JkvIBwhkb4YI31jJcVdkr/5nD4ADYwfJQJCG0CNuXpZLGiFUIswCwhHsMJ9EaEKARTAAV0AOYBNBD1AFW0giCHkISwi2PN/xgIARCGCggSaIcQCbqAZY56dnbacDzvWkr9HjCJAEJBPVnLWCIETy18qldWN6zdNccBaQ3sEfwRwrENYRVFaIIh7KAB0ADyy/gAsnsO6BjjzBH+AGOZLbXLaA1AwN7fmAlJQvBASAM0A04BFLmgFGGBNGQ+AEUs29EWohpfgDfoCBCDoI1TD24Ac1o/2ARcAHXgJGjIf+mTc0Jq1A3gAvPkOoMiaYJkH6ACuEZ6xngKysADCL4wFGkBH3NcB8Kw5fTnvsncYK2AFXmJ8rDl8Bl9iVeYdOgPsUS7RX5rakXu4Go2mWs2gdGOOrDNAELqyF9iH8Cn0Ym8DUFgrPgOcoSRg3ihXsP5zLvAZz6NcgR6sC+cHNGONXWHCuQPfevI8wDShCsyT9vmOeQJOUThBVxQbjJU1BNB6xvnv/b7v1j/7Zz9t9PDzi1P9QZIQWlHQVnMH3Aag9n/qzbPndPjwUQOHrCc04azgfPJs4PAKIJizBR4C0GINhi4opVBGoJQCvDFWgDZKRq9dD0/Af8yLteZz+J6zBgUc+walHR4VPMe5Av+gJCCEBrqwRwCurAnPs258DzhmTRkTykvGBH04t1BooRSCpwgfgN78DTiFvzmL2SusP/PysCTupT0+pz34B77gjORcZY/498wfhRXzgD/4bYEHsB7D/+wh9ih8AN9wdsIvHv/fCcQfDITjuBi8Ppg3ShzPV0HfjBUrPkogfiM4Vxgn5xBz4YzxqhCcWfAnXi7MlXlbpZAv/ow++cmP2R7HEwUQzgVI3isIp03OMWjt+wyPoZ/+6X+qT3/Xd2qgP2Sj3wfhezjw9m9931Hgm2RHx+wWZ0Xzqbmgg7EMN3MymAOqqy2d2WjqhfkOED7dr6ke6oS3lbS6WJ0gnNrEkXrIXuWXxfMGELKbmC24mvFa36zrlZVtXdwEhFdjEN6t8VQAFtE3gPDQR66MmbIjLbSdcB1pzuk2HTKD31gr6OW7BS1YTHirIya8GbujR1afOYBwWo/rhCu3A8Jxv/fAc89m7hG+lBa7Pr+tlxYWVEql9MjQoE5NDGgoJZXvzuv2zau6eeVNXb58RlcvX1Zle1196awG8t16OLeg7lxSQ4P9GuzLKhE1VSkX7EDNZHNKpnKqNRMWM14sN3S+1NSdzW0tLNdUbXZraOSAJg89qZmDh3Xq8Sf0+IcfVjLZVr1RUpSqKYXVvgkAxy2autUh3p/LYpQjAgaSAoSvVkJitqvrITv6pw2Ep5RuSd0E4RmiBPESW04cPWsfksIlGtngSY7yJorrkFtN9eCmDijeSkgrG2RHX9BWo6Ku7pwePzgUYraTCeWCqV3bW9s6+9KrevPMa7px4axunX9dpcUVPZzoU3cmqVw2pe5kQ0lc3ZsNZSwGnWHhbp+2uuy4m2+0QqhASQ1tNCvaLpe02Kyq0ZXV2OwBHfuOj+uJj31Mxx59VMMj04qaLWUaTaXJnmyx3VCJWPEQGoFCpBWldaUcWfmwuc2GptpVnSA7+gg14WPfEs99aPHzMbGNf8pqkpk8vWsJx4adRDllMQRNNZMJ8+AIIHxJy9W2PtWNO/qExnsht4ce7Mad746VNupqJttqpADhwRKeaJOUzjRsBsIbqZRZ47++UNbFuUUVlNVsc+V9Ywm3hDSt1o77XecJ/fzzL5uQgQCHQIZAh9sgQjBCIWDQY9M6Ezl5/CLWPwA5QIUEYbgtelIsBDEETax5CNl87q62CGQIPIBzrEAI89yL9QXBCCEYoImg5omsALG8GB8vLoQsQA5jQEBCiEeg9TEjRCNgA94R/ADcgF7Gz3ywhGMRQYEAIAbkADgQ/gFjCNxeOsrjSBkf1lTAHMJqEJp+2gR1hD8EXiycACuEZsC+x7oiuDFfFAUItZ1le3gOIIMSAkGe9aA9wABtMGb6APxBH0BbJot15F6lqfb2W4xC7/KVyzZurGrQi76xLOHtAi1YM+jsmc9RDiDcs36AAubk2a+ZA6CeNQJU4HIK+HJ+BJwDdt0KDJ09PpmRw3sAdOhMeADPMR5oyRrRFgoaLHrQFF6Ef7Am4hrPWgJcAb2MF96Df+gXgMT6Y7kHBDg/sAbwBDyDBZax0SfvrBXABTAG30IP5g2woT3mCEj1uu0e2wofYTXkXuaIpddd7gE/gCB4H5DgcdLMH1dxQBweHyhDHNgn8aDa00VIVXInGzjgn7VhnQF30IrPfH0ZP3SFnoADeJl9g+eFjwNwAsBi3Oxtd2lHQYY1lT3h1QRYLxQ4WN9ZR0CHW+VRigDAoCtKNF6eh4B+UcqhlGIffOGHyW7/L+xei/X1Emd700kY5TzHgidMY68xl69+9W+0cHfReIVzh30HPzMnwCjrASjCQgyPQDP4h3OPzzlL4BW8BAB/PA/NUDK5CzM8hvKF+XlpMHgdOmFNRvnF/uaM4Fzlc9YBHoN/oSttAtABlVz0Q5/kv4CX4UP2I/sJOvEZfIYlnHf2tseD8zz7h32NZwNKP3if+XG+wQvwPMqazlAJ1oXfDZSsljDwR35kJycI8+EsYz8yV+cv5s58mCM8wnmCkqFTicjf/v+9WsKDbn43CSbnB/OA11kX6OWJFjlP4F28NBgnv3eMid8dU/REkSknUEqyVuw/zpMf+qHP68DslPGHlzSDhgDyvYJwj49HqcNvCuvFfv+BH/icjh47FOLYiRbFuzJ2n9+3hO/p8Nu/+X1AgfuD8GpHZF3nYR/SM4fYk9jTpFFt69Wt1m6JsulJnaKucw4LHtnRd4zUobRTnLg8FRRp4eoM5APIvUN29BfWSlYnfMcdfSSrCTynSaZuGD/+kY4tiwY/cLWOQ5DNAuuJ2YJOwDyLCQ/H8nhjraQXF0q6W4063NEjDcSlpzqxe8gwHaz4APOd7NiuSohrccfR42YzB4TfWCzrwrVFZXJ5PXZoSBP90tbKps699Bd69cW/09VzLyhf31A+ndSRnm4dHRjUUF+ftnpbKlcbajRbllCsWqtru1QKyTJaTYu9z6Uj5TJppZNSsjujRrulra2k1jaaWt+saa3YrSjbrYce/4g+8Z9/RkdOPCRC5ksRMcpJ5TXqahAjWcpgd0OJdsVAK6EBm8pqtdrWa1eXdXOlonSuW88eH9ZRsqM3ZTWwrRHKg5n3QVjvHQtsK5Tksgsh2tejiau/lT7XUkpa3m7r1atrypVL6u/K6bGjgxrpTdm4WrWilu4u6M3XXtcrf/FV3Th7VpmtgkbbDWWSUl+2qnq7oTp1LxNk5glW+c1CQc0GFgT6TSmdziiVzKo32a10MokqRVms9S1qure1RhKkWk1rQ/0aPnpYRz/5cX34e79bJ2ePaSCZVhTXsqe9ZILarwDYmkWOExd+rZTUpZuLVid8pJ3WicPTOjwSasJbgIfzoNGi88RoWtK6Nh4aMbEsM3r84qManv2RdHqjqfM3V8wd/ZkusqOPGQhPNFASQfhgY9+xtrsci2IC8J8ISQltCB37lKFRuo/wg+cXazvu6Mdq76/s6Ai9ZmWIM79aroVmQ//6z0KWXYRyLFRYFBGCATAICA48EZwQrGjH61Vj0QHcYkEACBEzSIZqL6nF/QjyCEJYZxC4+Q6rGYI0QqCX98IahgUIgItgC0gHLHMh3HpCOP8/AhXzAdggfDI+XA0R6jwu3RPoYHlxyyltI4gBcHgWcMCzjAfBkAtLDvdj0QZcYMWBNu6+yniYF+ASKxkCG+ABIc2tuMwDwZ7vASzQDTAHUEPgRYkAHWmTZzypkcfmAsigK/0guAIEAEII5dCNZ3kuTRWDnQoPewVnb/11NlATJbS5tWnKA8Aoa1arNjU5OWXzpH/6hvYI/twD73ABUqATIAH+Yuy4JwPy4CmESy+xxPMAeKx68AAeCtDZwRl08XJGtEM/CMSsO4IqCh36gybwBmPCCusgj++hGcABkOcxt4wZjwroC9gghhvgCM90ZqeGX+Eb+oSPGSNr5+vgiZy4Dz5hraANQIt3LzcFXRg/wAcPCsAVoIY50B8Ahnvhf3iF/rjgUwAZ+4A5ckETeDqE/OzlCiXKPC8BbfA3/A8IpF/W3hVirB/0YNwAKOYIUGLs7jHAmAEwzAte4bzweG6vqe6lyqAV7cHH9MeLvYF3DXRl37In3UPCkxgCnLBS4mURynn9d/rBz39OI8Mjxl+1ek2ZdOaBXHShe3dXt9EeiziuxOsb67p27YZuXL9lSj3WB77lbPAYcfiI8wEeAqCiFINv4SHOSj9z2P8oALmHdYR2nvmeNlhLzgXna/iSM4kziLlCZ98LtEl/gFrozB7jDIEvoANnB8+zn6At5wP7ifWAvqytn+WMHX6lb8bo7aGkYj/4ecye5j7a5WyDD+FZ+MYz8rPurD+KAfpjL7FnPX8I6w1fcx+gnzHQH3PkxRnoHktvia/u8ObZKwg3caKJ0nA30Z2PkzMBmnFuQGtP4sYasTdZF+bpyga+Zy6c86yTK0hY62wuGc7s2KOCfh8EhHMOsib8jrqnEet/9OgRgbnhb8v/QKlVciTtMT5+L6fE/r37FPh2UeC+ILwJsti5dhECCbvCDzGGS9xl0dw3Y0v4plpbyzpqILxf01ZzWUpbcrbQmD0ftxs2VgCy7opr9+A2mghxrAGDBHf0V1aKurRRUr5dCzHhI11mCQeAUnN5F8gHN3Bry/oMWc1xv7W+rLxXXOOZ8l7J4PZ+fWNLr82XrE74we6WlSibzCc1wBgtUdnu2AMgCoizxSR3cFQc2W71qAPdAODYJQHht5aKKpXa6snn1RcVtTp3XWde/LrOvfwXWlu6rZ5MRTN9SY0PDmgqm9IAbbRaeqm8rY3tsgrFsrZqSW0VytrcLimbzaleK5vL/1BPSoMDfcrnkpoaGlBfvkfZbK/abX6sSlrcqFlZrlIrpb6Dx/WpT/9n+tAnn1XfyIiVbyNa2ekWnMPrZkW2MmgkKItS2lKXWcJfvbps8fkZsqMfH9WRwZSB8JxbUgGRcYJ6aB9XJg/u1B2AM3KNTDNpFnK8oZfS0tJ2W69cXVZyu6Ch3h49cWxYw7lIha1N3bpwVi8+93WdO/2GNq/eVFQuazSd1oglM2ko6m5oq1ZWoVTSRrOqCmuUkMrUa6+QibOmdh1BPqNsKqfeZFWZZKS+REYjmW719+TVn82bCmKzWNbtWlNb8MzIsB599tN6+plndOzkSQ0MDyqdRbBrKYHLe4ocCPW4ZjwgPKHLNxcMhPcnknoIS/hw0uqEB3d0x+Ghlr3zUMhQEGKZ7U73SYkXB8+COnXno0ivWYmyJS1V48RssxMa66EGeT3onqwOeCjnxvtOib42Nm5K+ZHRn9F05HFjK0Ut1ZKRqlGk51EcxZbwI/X3jyXcpmRnVUjkxEVcuJWt+d+/bG6V7v5Ntm0ET37w3SLhzyLY8DkCNQAFiyLWMIRpLCUkxgKoIFA5COGdfmifFxeCGAKdu8d6zDPtINggCCLMdVre3SJP/64QoC2EaQQ8BCye8YzdLixyD38jTDIOwBrg3jN3Y1HlMy+RxBjpl3eESMbibfKMX9AEIRZhHXqZxTgue+NWNtqgT14OwgHqDmL5zIEI7brQzd+M1+OqaReA4p4EtO9CpoUgdQhmfx8hrTPxD+CbFwI8Z8XAwOCO1b5zfoBiBx/whb/c2s3aMFY+h+6snwvp0I/n+c6BtQNNV3hAC/iJ/ztwg9b+csuc8XS1aoCAd9aMlye1g5eZCxeWWMbMeHy8nWvLPdzL+kMD2mN8nmfAAFwcmgD/eBkrPoNf6MuVRs6HtIMygjbo1/cUbRuwTiRMiUDbjA2B3+uFO0BxcEopyb1dkaW2cMDmvNa5N/nb96Xve/gWPvTM8PCf8y7jdppzD20zN2hOW84TtOXnBvezjqw5bTptaNc9IDwbOryByzNeBCgDsLL+Dz/xT3T40OxOXXTKO0Hnb14n/Rup5eE5BrQaAVjC/7VaQ1tbhZ3wG+bk1RR8j/u+9POEtXJlpZ99vEMXVxb6ejrt3V0aRQY08bCeTn502jlPoDSB/tCYMXk8sSdBZK/BM7Th55krlmiD+2jTzzb65jPG5spD5zV4n7HzHPzKGnG567+fkcyR9vz8ZR+5wqvzHKUd39uAfcboiuH7xfPvHYSHmPBO/vO9B82gi/ftv4vQkXMcWnDOwgvGV7HimrG78i/wQEsp884Lwgr8x3W/eYTYw2902fBzwM9b+g1KsLTa7VCOD2W5nSkYCh4w/8Hezov9u/cp8A9LgfuC8Hp7t0SZb6IAmRHm2yGEOM6OTokysqMTE97cWtGR6UmLCfcSZWkr2OmTi83SCA/pEAceoEbsxk3bcXb0+k6l6kirZAhfLOraWkk9wh19SodG8jsgPMmvrfdh8V8lbIUAACAASURBVMVh49ezXlyKBFWhv5CYzeO1iVZOGUi+UdjQ2VsFrZaoE97WiekxS8zWR7IsgIojJTuBgstuCK7uEA68xBcptmJwA6Tidlytby9uWgxuKpHSypXzeuW5r+rNV76m+tY1DfZnNTnWpbGetroAdFvrKi8ta3N7WxfGZlVt4mKf1HYzb4B8Zb2ohYUlq1fe153UwdEejY8OqifTUnp1VV1RpIH+bg0O5JXvzlq88nalqduLG5rb7tbI1CE98czn9dR3fq+mpoIV3C/yZSfaVYtDt3jnJG7qSRWivFZKbb16bVlzK5umBHj6xLiODGYNhKdxyTbja3In2XtYCqcC5ta4F3OtxmSOhiRtidn5aCEDCG/p5WsLaqxuaKg3r48eH1efqrpCEpz/7yt6/u/+k1bvLqqvKY3392s0m1aqsKaV7XUtJYtK5LvV1dur1mC/1NOldiat+fWCiqWqtrbLapaldDKtrkyXTs4m1K6V1FzdUmJtW1Gtof56Sn3dA+rt6Vera1DL2yVdW1xR7/SsPvzJj+vIsx/Xo088qQOzk7YXyElgfJykXn0AvDdKCV26Oa/5TZLpJPQQ2dEH0spbqTPS0OHVEGK14+Jxoa656pZj0PLueRm0t5wNDXNF53XaQDiJ2Vp6fCCpowemNd5FIjcy6IfCZsDxkPItTdS9/Y9Sa4lWUsmG+aqE1t/yW1lXLZUyEP7CwnZwR48yOlh//2VHd6GCKSJAIuj+7Be/ZBmRsZoQr4p7LkIKP/qd5aDcAu7kx8KJGzsgHMuAl5fy2EYHXi6cdPbtruJvj2PmcwQiXl5P1gV4dxt1gOPCrANCF5ocaDhgcWDfKSCZAB5nWEboR+AEBLj7cKdVxu91gdv7dYtXp3W8c66dFm63uHQCGAde3OcJgpwunpgMgdaVGW7F5DMXmPkOr5POMPC/Dwi3zMSEelCWx6pghNVuE55hlRHCBy447vySJfg+1OG1E67RsDV0S7YDE4/3dBDubrIONnh3gOv9MEfmzDq6kmPHVdXDLFLBNdnv7Vxfs3Qyr3bbADWAw4GeW/Qs5rIeqlZ08rwp/1BceZ3quPY6bXpfYQ2C0snn52vvQJz/8x39+eVz8OfoH7oBolwZ06kYcD4I1rC4wsZbzsL7/SehdisoIRyUuXdJZ/+0zctcX2Oadu5Rtwy69ZLxOr2c5syjU4HntaFdAfL2OTntHNzxf8Akbs64+bNmeFAAwj/0oceUTidVKBasRJtf/B9wtaerHZQ2nPUGusgyb1nrg/ua70FfE9bQ+YA5uTKy8xxypaLzEs++XZnI/Q7oDGA1AtByzw/n+865+LnIZ74+0B2a+vo4/zNuPyvefr7yf+jJWedKAJ+TK82c5zvPVV9n3/c+3k4ecr7yc9iVhJ1nhZ/JnfPxMXbujbfMfa+J2ay0WPCc4mKt/DeDv12h2vl7xH2dteD996BzT7sbvZ/JiTj5sZ+3b/9N+wZevAcId+Wy76NdhRV8GORpq36AN1gi7E0robZ/7VPgA0SB+7ujtwtv8/FzuBw0YcG6xnYJwuP5lZremN9Sq7im6ZFBnTgwoamelCLcYyxDepx12epzByDezJA8KoDisPEciAfBponlOZE1kLKytaVzC5u6uV5Url3T0ZkpPTQxoqEU9REryqbc/xlAFOoi2y9NFujdjrOj74Jw9L/BPksW6rRFd9/YWtGFG9ta2WpoprulR47OaLqvS5lGydyC0+meuO0Ql2vJ4BDAsggHHj/PO7HsHoiOZX/Xja7dbGp7a0Fn33hNr/3lX+r66dek7S2dmBnU4YcOKpOPNF9Y0PzCvOZX72pto6RaXTr5xICmDpzQ2MSsNmv9unF7SbfvrGl1Zd2StG1vLOjxh0b01JOPq1FZ0ZXrC7ozv6iNxVV1pdqanerTwUncbdFep3RnOaMr1+6qpnF99vP/vX7wv/0xs65252OrF9bQSklR2nwdOBENMFfz/SrUIr1yZV1X525qYnJcHzkyrPGepLKWqINXqK9tZbd8bVFYoIogyd0OCGfNUG7wTpkvrP7SVneklWJNL1+5ornlbZ146CE9lEuodOGs/v3//X/p9nPPKcV6RAn1DOSVySVVrm9rY2tB5WJBmVZTgzMzOnTsmEZPntLQgUPqHhjUc2fe1NmzF9Td3afB/mGtLK0o39WjI0/kle/N2nzPvvSi/uNf/ycNJtKa7BtQpplQf2tAGbKiV5Iqr9e0nUmo+5kn9Onv+ay++3u/l+Kwqtar6u3LG9TFxoyy5Fa9pSu3VnR3o6yRnqYOTI7pUH+P+qzMWd3i8IHDoUAf/BIUUmniy+PKbgGEB2huNb2hZ7tswBo12dmViq7cWdJqTfrIgX4dnJrQQBIlU3FHhYVFP4DwTJx9nb+qUjMpNYhrj8v1WaJFeLqlRnVTyuVVS0R66c6GLt1ZjEuU1d83MeEORHBtK1fK9oPuCXl+73f/wFyvcTX2pEgeb/1OZ7y7NZJoibhI3BpxVyQxEfGEbkVzoPhOQuUH6Lfj2z+VByjhs+dB30OA3HM7+w98ayhg599erhAT/n65AOC4oRPuQjZ5MtuH+OWq5UB4Ty+TyfZBzntK4700/iDn2z1qw++l2/vfi0veHr1R9nyGPkAf37oJ7re0T4F/UArcH4Q3it/gjh4cxwGYu9AZN5FGq6GL63WdvrOhxvaqDk2N6eHZMQ2DDokkbjc7Ej6lFMUgvJ0M1sOQm9zdC0Nm7VYLLX5SShEbEmllc1vnljZ1a7OkXFTX0QNTOjI2pIEEyZeAGU1FzdhVpgOER6m6ZUc3IB7FIBz3dcaAy1gbl1ss4ZGurS/r4p2i1gotHchLjxyZ1kQ+q4xqotxJ2+ooh1rKCSwAuM23W2pSqzxGlu3Ia3gCKBkbNc8jy+QLGC+ur+valdf0/Nf/TtdfeEFdtaqm+no13BWp1q7q7vq87lZXVW3WlRvKa3x6SiOjIzp8uF/Do7OKkl26cK2gs+euaW5+XaPDY8pmElq8e12j/S09+eFHNTPZq0ZCuru4qJuXLmr5zqIqxJJW20olcxoenFL/8EmtrRd17faWuvsm9KEnP6rv+qEf1cyhGctQHqxCWIhw1K/HXgYJVbJZbZally6u6srtG5qcGtdTx0Y13ZdRFpehdj1Wq1AGDFUHoBF37QAg24nGbukz3KEB4ZalLWE1f1mT7aQ0v7at09evSLl+TU1MqnLprM79+b/TS//hK8ouLWmor189uS7VM20trS1qvbyqvpGcZmemdGp2RgdPnNKR48fVyPdpEVf81Q392V9+VX19g3r4kcc1PDiqN8++qQvnLuj4o8P6/u//Hg0P5nX9ynktLy7o0pnTmrt8Q8X1bTWW6urN9GksP65MM6eVekV3B7t07JHH9T2f/X595OlnlO/Pq9lsKUGyO1PuJHSz3tKFa0uaWytqLFXWwekJHRvtVx90rVdNiRClcgGEm9Im7DCs1Ka7QG8VAdKDr0gUg/BkAmt7eObcelXnb9zRcqmpUwMpHZmFZzNKtQtxZQJ01sGLwUE4o0tTixxebqZtnSwgBCtgFO/JqK5GIiinXlnY1IVbd7XdSmlS7x8Qboo8EuiRbK0eYpBxowV8//n/+xVzxSMBGol+iHF0K/Q7ncJuKSFZFkm3sOCQ0IfEPFgZuTotyfsg/D3+LXsQIXWvQ9qzALnXDvbv3xMFPuAgHPBNbDPWSZSDxIubpbWFlf0BsrDthbj7IHwv1Hrv732Q820fhL/367Lfwz4FvoUUuD8Ir9S8dliwXMe/AcR0B1ea8IG58zTbOk/28jsrqm0t6/DslE7OjqgvlbBYjlBAixhqEpgl7d2ArMF8RxtuLcYEiIUOsJZSlCYeJNLaZklnVzZ0Y6ugXLKhw3Gd8F6LS6fEVT0Aa/oA2DE+i9smFTUx4cQF78aER1hfUSg0pXoqYQnBrq+u6OJSWWsVaTrf1omDUxrrSZudHGJYjDfjj5PNkfWdGOda7P0eZhLi5Hll6LNZV6teUjJqqbi9pVtXLui1F/9Cb5x+XtHiso6Oj2uyt1elzVUtrC9ptbql7d6E+sdGNPHwcR1/9GFNz0xpONpSrZHWzZt39cor85qbW7U6608//azS6Ujn33xVqyuXdfjwjD720ZOaON6naqukzcWi5q8v68q567r55qI2VrfVk+nTgckj6u3r1fLqqoGRZLpbn/lvfl5PPf2sBodG1UwTg2rluK3ct0+qEEkbpbZePr+ia3dvW/3xp46NaHogJ6qXUvrKQhbaxCwHWrHOqTh+nuAAFASmdonIGRArTipNZXNBwbHeaGl1c0O315aU6B1RtVTWm//uz3Tu//m3lkX+SApgirtlQ8VuaateUHI4rZMfO6knH39Uj86MqXdsUrmevO4srOvVNy7p4pXreu3cZT3z7Kf1qaef0dDQiCVXoZzSQDKlj370KT3+1CMamx1Wtiet67cv6I3XzujyhctaePO2CssFdTe7lG/3mgV6GQ+QXJ8efuxD+sEf/Sd67MknVa3Xlevt2akgf7PR0vlra7q1WtTD2boOTY7ryGheOXITeBZ52xkJcwbwK0ELpugiG39wVydxIG7kECgd4X+C4iihi1t1nb92W0vFhp4c6NbhA5Ma703aOljOApRZsTWd2uiW/QBlSYvYxuCK3qIPSptY7D7upW0lKF8WW+hfW9zUxVt3tVVPaDJRfd9YwsPZFNx6iS/DVQ/3OmJjb1yfMw8ekqWRIMkThN3rfHX3QRLZkPAGd0uS7CAsd8b4vd39+1t4Xu831UmBBxFS90rBfRC+V4q9t/d/wEE4CkJ3dXbX9+DqjSJ1jxbIva7EPgjfK8Xe2/sf5HzbB+Hv7Zrst75PgW8xBe4LwjdbcaBbMOgGwB1nNQdYdSY+I5zo8kpbb9zcVqW8runJER2d7VF3RmrWpMG4kpOP30Fqh9N4DMhDgjbALqVhqPcNiqP9QqWt8/Ml3V4rKptsamJsSJNjWeUx4rWkfBLo5ykjdinVE1cjCym7dmz5FitrmbbbFIQKTtR3ii1dmatqbaumsXxTsxODGuqJRGmUNDVp43kHa2V48XdIu7R7xf4CIfFWvalMs6ZkdVM3rl3Rq8//R11+/t+rXljSTH+f+nu6tLVGfPUNC4sePDim0eOzOnbiuCYOTKkv369EMqWtWq9uXV/Qa6+8oTvXihofntEjJ58wqy5Z7154+Tm9dPrv1GzV9PCHjui7PjWosWFiz7tVKNQ1P7+k+Rtruju3pCsXb2j1zopZmKfHxtUoV7WxWdR27oi+4zOf02e+/wcVDYyojKIkkkpxsnrWHOi2WZLOX1vX3GpJA0PDOjWT1WR/JOLIqTON5R+jdmeccyYmj2Xdjv0eKh1O/FSf6YLXmlK52lICBUCirbWLN/Xyc1/TK3/+r1W8cUGT/T2WHf/uyqJK9aqSM706fPKITj51Ug89dkijE+PKDQ6pXpNWltd0+ex1nXntvK5fu61Tpx7Xp55+2rKA5nq7dGf+jv7qb/9KF77yigXsP/OZT+i7P/+scvmMSs1lbW1uaGFhXrcvzenVF1/T1TevqVmM1Nvdq4F0v1arkerthJ76zOf02f/yv9bskWOKurutjBuKnVvltq7OFbVQrOtwV1qTIz06OBBpAIM/lfhC5Td7kencL1RIcVG3ncgw/u8pTsqVtmVmx3h+ba2pq7fXtVmRTo0Pano8qdEeqTsyvw10WbZvuZ894E6H6Visw2pPMEWsCttRIPFJrR1ZKMTF5ZpuzK+p0EjqUPT+yY7eGcsHbT2jK7GJiSjEf3u2bY91vdcZ6yWUiN31uHFPguNxeO8U6/0tPrP3m9v5EfHwpfeQJPsg/D0k7gM0/QEH4XZGxYkOPL9AyFOxD8IfgFve34/sg/D39/rtj36fAu+CAvcF4X91cW3HHR2LZYDHIWFLhBstCSDMbZxSFy2tVSKtlFpqtUvq6cpooDejXLq+44pslZIMyWfMHR1rOCDV7Hzmrhys1MCP4H5LxmjqLafUaLVVrbe0QZbqGva5qvryOfX3ZpWJKmpako+2Ek1gONZwkHkYc3e9aWAOl/RGEvfxEIPerjSUy3aZ5bpkrrhJrVCSqhipWkuqP1PScF9W2aiqKAkozKhiCdjTNnZKoqXI4qiWqlH3DrlDnvWW1Uavbi5obGhAkwM5tbeX9epLz+trf/MfVLl1RhO9aU0N9atU3NCd2zfUzNV0+OGHdPyphzVz6ohmZg8YmN1cXdfKypqee31V87dWtDi/rL7MtJ58/OP6yIc+ocGBEdVbdZ2/dFanz7+gy1cvqZWu6InjbT1yYkKnHv2Q+scmVCuVtXhnVWsrmzp75rye/+sX1aw1NDEwrny2R812UjeLXRo/9qi+7wd/WNHYcW1VGlKm28plpVJpoZdpJnNWvmt+ZV2b9YyyuR5NdLfUn2kqE9WVbFEajFJjUIG1DpbwNCWxzHMiq6oBbKmc8lCEtrpqDcuiT1x2KmpZfDX23mt//Zy+8m/+jZYvntFYuq7+XEr1rWUVGxUNjo/o4MdO6dPf86xOPHVKmbxUKBZ1YW5ZZ09f0Btnzqq+0dTI4ITGR6f0ye94xkp1ZLtyoTa82ppfnNfX/9Vf6dqVK2olSzr22IweffykDhwZ1Nj4sLLZtLaWCzr98hk997df14XTV1UrVDSSGlAp0aOl9U1lJg/r+77wX+n7P/8FFSl1VG+pmkjpbiuvle2yxVJ318rqzaYtw3t/1FCi1VC73lIzypilupbAZTxYurFiW646SrYlgMshezq0NarGLv/UOZ8vJrWyWVYj0a2BTFv9+S71RHXlWkXlMim1GnXVABMkN4lSShAa0g7u6JRRqydSqsXu6FjjyfLO7sslWqo3AftJLZazWtosqdLO6Ihuv28s4b4pPYkUIHwXmAe1ENZwTz50ryQ53o4noelMEObJnN7Febt/y7eSAg8ipO61/30QvleKvbf3f8BBuCfSe7tXThtvPi8v815ReN8S/l5R9sHafZDzbd8S/mC03n9qnwL/P3tvASXZdZ1tv8XUzD3dAw3DKJYsjdAiy5Yi2TLIDLGdxLHDjE5WmB124hhjOyaZxDCikYaZsQeaobqL6da/nnPrtFqyPPbotz85SpVWrx4V3HvuPudWn2fDu18hC5wTwn/36ZMvgPBZhiZ9mL67Pr/5zQaXftR+J6aIr06BoKNCIa1iPqEgYBYMKJWaeV54GUCufOFnAsC4i9ymLZPtXkXfbQDfEzSCVUB+0fGq1h9TsByQU0qZVGm/H7XWlBEukQPw2zT058/heBwXwr3UhAP8LoSX0llFIzEjSpUhpT0Q0IwcxQq1ChSDinkSCgVKKuVnVFBWHn9QmRLZ66RMe0Tk1u+42tZ51c1Ooc84FEzFrtoiUgvK5Epp7MRe7dy6SQP7d6lXCbX6HeXKKU2mJuT4i+q5vF/rLlun+q56+QHEfE6poRFNnTyj8dEJbToeVqAcVntzhy7svUSLe5appa5dfl/EtF6Lp6Y0nBrVlu2btffobnlnzqizuVY9q9s1r69JjR0xRVp8CviDGhuZ0LFdkzq894SGj6TlydSqsalFU8GMpj216l2xTv5Fl6m2fYEyCiqVQyHVK4eWEYGgwtGoUrmCCoFOozMfKsQVKCUNaJMqXXQ8KjjgIg6LSh93ILyM4F5UmQqEJ4MV9TGgO18wNeU1HkdtsZD8Pq/Ghgc1/s379OxDD6o2lFN7c1DxqWGVI0U1z2/X4jXLtfLKC7Wot1vZwozOnj5o6uT3D3g1cnJUiamElrT0af3FV+mCVevU1trthqCp4/fl3eiwt6RT8TE9vuERPf3k/cokz6i7q1UXrOxSf+981daGVROpVyRSq6GhCT3+2Ebt27pLwYmSCrFmJXJFDeb8WnzhpXrDG+9WuL1b45m8UmWfJgLNLuDWtmjKqMwXFCmmFC1ljRybV14Vyn6Vyl7lvUAh9nBLK4zjAmeGrQn3PL/e6iplAl6PX/FiVHnHr3BdoyY9WVcEMTOlQH5GsUjI3FtZNASNJBvp6K46esDJy1v2yOf4lCftgHcC+mUX9MNOQU7Zp2isRllfo5I5WvlFtNLZ+78OwtncvkBF3IeqtNtOyW58raLz3HTyud/Lc6Pqc99jW/S8Qt/h/3dP+3I2qedrrSqEn6/Ffrzv/z8A4Tj4rOK2/d4iBuK25PsxPqoQ/mM07ss49Mv5fqtC+MswdPUjVQu8chY4J4R/4rkjsxBu9cvNRh1QJmUKCK+kjZfKJTmhGqXZtGRmFAv6jIJ5qJSRn37RQHKlE3jRgxAU7UbIPQ5XnrWb/0qlORDu9SlfcpHBh7pxvqRMOKws/XrTKdUGvYqUi/IXUyYtt+jkVarUzyI4ZcXfgiUg3E1ttn3C6SvuyZdNn+iy41eOHo/hsKYKeWWciGkF1uDMqDHik7+YVDmbNONBqb1oxm4K3CvAQpQ9I68/YmpocwVaT5VVE/BqXWeNQipq6tgubd/wgA7u3aNguaS2lpCymWmNxscUrAmqf3m/Vlx6gTq7u5TM53T27LgGTp7Sob1HFB+bUV20Rgtb2rRq5Vp1tM9TZ9t8tbd3qlzyqJinrYqbwEwq+sDASe3cuU3P7dihU4NnVfZkNH9Rh1asXKLFyxeoublJPh8tgEI6cfyUdu44pNMDI3CpOuubNFHyKON41HbJtVp3+bUqBWqUSkv5HL20mYeMAsGg8k5RE752lbwhNXkzijpplTMJRTyO/EEcA34VTITV5V76Z/PbTz9wU9bgUdHnZigQ5XWIwBZyqgsFtLqzXZlEQk/d/4AOf+NrSk+Nq76ZxnRZjU+Oqmf1Yq26cJ26ehaopbPD9CU9dPCQdm/frpMDp5TKFLW4b4luuelmLepepK6OeWptaZXfHzIAbjIuTIqf25bIUx/Uri2b9M1779WOrZuVy2bUUBtTbR09cuvV19+rzq5OBSMhJZIp7d97QLs37VYu4aixrllONiBPJKr+5cu06IpL1bZ4mWbKXsV97So4AWWcsDKBoilpiDkZhbIJqZhXAH0FhNmwldet1zZChibp320whh1NIrWpqy+6fdYLSZX9AflDEQ2VwprJOlKkTkEz7ohCTkbebFwBH04Pt36cXuAmEm6KPUoKOjmTs8E94yq0k7NOhkdJHqesQmZa5UBIoWiNJj21mkHQPVKn1fkj/+sgfG6LGDP1OA9Lz7dzmduLm9dJOaeliwVvXp/bImvu/9t2OTgjeZ5WS/Zz3w/oX7mv/FfRmV/OJvV8L78K4edrsR/v+88bws3dfn5j+glRU7ft2tz2b1zGjxnCz9dO52fV6rvP2wIvak70Q33+PNf6D3XMF7/pfMf1csZ0vud4WRdS/VDVAq+4Bc4J4Y+O5l8A4VaZi5RkwEWodVLzXCL1WBrLFTQwFZcnNa3Opnp11ERUW84bCA+aCJ8rMFVAiRygJXG8CIS7RyZ6PCv3RmTa61G2ADhLwZBHSeprMwWdzaRUn8+ro65GLSG/ajx5BUIBlVRU0SqImT+kbsp7pFgRAvOQ2gvSu3/PfGYT7lep6FHO7xGBSBSmTyfLimeL6vTn1N1Uq3p/ScF8xqTzEtktmrETDCe26Cp+ezxTIhe6VPYrXfSbXtk1fp8WBdJKjg/r5NYN2vnkIzo7cEK1oZAUKymZnTECZa3zWtUxv1NeosuZnEbGJjUxkdXERFzDg3ET6e5d2KO7r1qnVavXmcikPxhWbW2dctm86e8Z8PtMKzii8PF4XIcP7Nf9z27VoRMDKhZSam6uV319TMFQ2SiQ+xFdC8eUzuQ0PDqhodFxFbJ5rZvXr3QwrGShqNCSNbr4yhs0f/EqhcMtKhUc1UTCyhXzpn/j8PioTuRq5I3UqbfRq7awVx76DntK8gV4H4LnuCMqD1KwERUrmplxO21VUq6N6FjYp3wmJW8xp3k+n47uP6B7P/s5xbc8o8ZoRJ6YX4NTI5pKTGvhqsVavGKZgtGIEsm04lPTyqTyyqdySiZnlE5Pa+3atUa5GtXruro6BcJhFdNU/3/vwxsq6tjx43rmqWd1+MBhty+vL6hcPqeSU1QoGlAynVCulFVdY50mxie1feseleMltTe1q9nfpALd8KJRXf6m23XhDTfJ09CkSadVk9MZTc448jYE1FAXVWtYqnXy8tBrFueDJ2Ai4awrC+Goo1MCAhy/GMJxIPk8OZVwpPgCOp52leQznrDm+/1qawqoNiD5czkFvByxpGKZNQuE+yotyhwD4UWvx7SlM+rp5uE1ZRTMUzhAnTqChR4dnXF0diqprC+iVZn/fRD+UnP+UhBu+90i3AZQT0xMzPY5tn19bZ9a4Jv38GN76/La4sWLTQ9h2y/2Ff+Wf7UOoArhr9aZ/f7X9bIg/DzN9GOPJp7neMzb3Qyp6qNqgaoFqhaoWuDVY4FzQng+XxFmq4hE2ct2o8DPt5SkBXbRkfZOFbT17JT82YR6ujrV1xZVS0AKeN10ZB78mlXGnnOY2Q7blXR0IyTlkfKkf5OG65WSeWn7cFKHJ+Jqdkrqo+dyQ1h1QeqVXRGwuVI9Vmw67LjH4If3WKFvMqHxMBcQAgOGaOmVLGnfmaRGEzktjJW1pKtVHTVe1ZDG7vUYZ8NsN3OjVl1BF8cx7Z34M4nYGKnEAFZtIq79O7Zo1xPf0ekDu5VPpxQkzTqf12Q6LV/Ip9Z5bYrUxjQ4PqrhkVHliiVFwg0KBcMqF6mtb9HCBfN1x3VrtKi312zwaZcWDISUyWRFXTC142Xq4lG4LhQ1OjyozQeOaZge4oGyItGApqcnNTw0oPHJccWn48oXiKAH5PUFNJPMKJ1Ianljh0LN7QpEaxQP1mvNJVfpp+6+R3W1teZCfX5XmC1TKGvn0UEdnsgqVt+oCxfWaVGdXyRUo5CO2B22BkwrW4hZu5PG76riuw8UuZkbdw2UVchnqTBb5gAAIABJREFUlT15Uk89+pi++8UvqTg6rtamRsWzSR0bHJD8HnX0zVcwFjEK6jOpjFpb2rR86Ur1LOxTMODX2Oig5s+fr2uvvdaIzxFNMBFLL+UIpjB9zl1cVlFZTcenNTw4qmw6p1qut+zR9EzcgNhkfEy79+7SwaMHFA4jlONVYjqhYrxo2mo3BZuojVAqk9Uld9ymG9/0FvWtW6cxx6cjA1kNj2dVX1dUZ2uDFjX61ex3RdaMcFplTVkROwaG68JkClTEEO3N47qW3LVFhT1zsX+yqKNnxxUverW2tVGdrQE1hqQw6ewVJUHea2rMrbgb67MigMgcGZNULML8uMr+7jkQ59szVtDxoUklHJ+6c0P/6yLhL/WVjfON6Lb5XrIalB6PJicn9dhjjxkF9LNnz86+h/fa2vFoNGrWEw8A3KoaI/h33XXXqaury6S6/6Aa81fPn5JX4EqqEP4KGP0VPmUVwl/hCaievmqBqgWqFqha4EdlgXO3KCvQiMl9uP+otCSzuEQ0nM2rQ102LcqkLWem5UnG1b9gnpZ2xdSEdtvcTCpgd67KOq2aKmdwo4BkCQMg/AOo5Vm3n3ciW9TO0RkdmZhWU6moJd2d6m+JKepz04pNJ/BKmrMba3VTeOlRzvOIcJH6PBt5h0poA+V4lKkAz5nplPaemdFYsqBFMWlpd7vm1foVMwpyxAepU7fo/Xxvc0+JdF/E3VylaWjHQ2ukqUE9+cgD2vLovUqPDypMhKxY0JHRGY1Mp+QNeNTY2qxwTUTj0xMqFErq61+svt6lam5qUcAbUTgQUSwaU39PzKRUm17GJr3ba4Db5/W5NWSFgrlqNv/JxIzOTKaVyhYUjQUViQQ0NTWukeFTmpgY19DQWQMbPq9fwWBY04mkxkdG5ZtMKNrcpobmVg1nPVq26iK978MfUX1DmyFGuCMdlDLFkrYcPKVDZ8bV0NSiK5a0q6cxYmq6fYW8yka0z428ukFvV3zPtit7fjW5gmO8njP15FImMa2BzZv16P33a9eTT8vJllQTq9HgxLAGJ0fV3TNfC1csVsEpaWhsTN5gSBdeeIn5WdC1yGQFjI4MGpAmCt5QVyvqdt1+7Yj2uRoE5bLjigyy1PxSJpVSPJ6Q1+NTfV29stm8CpQnZNLK5tM6MXBMh48cUCjoVzQaUS6T1siJMR05cESFmaIR9ktnMmpZsVS3vOUeXXfb7UoEQ9p1LKkzY2m1RVOa39Gi/pao6vyUMpTkyRdVxrPhI8sCxHY1ytETMGut0r7M3nuuDcvyOAWVPF7hJ9s7kTftwyZyZV1o1NEb1FbjU4TMA5Y4t6ip9zZyge7nmadKrwA34m61FJA1dM9BunxOXpHpvm88p2ND45op+tShxKsGwm39pf2eI3r97LPP6rOf/ay2bNmi8fFx1dfXCzV1HvTvJfLNc0A5/wa0+XdLS4te97rX6fbbb1dvb28VwH9Uf6W+33GqEP7jtvBP3vGrEP6TNyfVEVUtULVA1QJVC7wsC5wbwvPplyjMmNMwutJKAwinD9LhpF+bT0+rMDGqvvn0Ca9Xa5CU8MrYbGnIbNibsJ5TiUrypkqMGbDnf71u3I9aViBkJp3X7vG4Do1PqT6X09LuLvW3NSjqNfnNSEfPGoHmTG4DMsJ/9Fx2w6/0lp4FQBMWd+OR1HkXymWdmorr0EhakxlHCyKOFs9rUUelT7h5r4FKN3omswl009FVCLm9vCq9lnm6kC5o8shWbXj4fu3e+KC8hZRqY1ETNds9EFfBG9a87k61dLTKE/BqcmZS4XBEl19+hVYuW62GhkYFfCH55ZdTKilal1EkFFEwEDDwCICXsb1DbXvAgGa5IkCVTqdV9NcaxfNgyKdQyKdkakapxKQy6ZTGx0c0E4/L63WF2mZmkhoZGtKJLdtNPXi0rl7TxYC65vfr1tt+SqtWX6lwS8y0/UpEpKxT0o5jgzpxZkQNjY26rL9DCxvCClJYnklJgZDkC8j0GZtt6+aqo896YSqOFrdgvKx0MS1vqaCRUyf17L33asNDDys7NCKPv8Y4ZBL5tEL1Ua1at1qL161QtljU6cFBhWK1uvDCi7VwUb8a65oUi9WoWMwZx0Q6lVKZPu1O0dT4BlG8Y4wGwF0Id6PijiYnpzQ2Nq5IOKbu7vkmwyCVSmpsbFR+E1IuaSo+rtraqOpqYkrNTOrEwdN6+slndGD7QSXSGYUjESWDfl18w42650M/K8+8Rdp3ZFzD00X11qXV3dasnqYaxXyuOrqyeddWjMvUz7OmGB8xbtYmuQW2ER6GrNwjuZSpCaeee/9kXodPDWo852h1U43md7apoy6ogCfrprdzeeYeMsUA5hzu827dOa+5z+O28knlypouF9zq9JKj3aNpHTo1rHheag85rwoILzs+M/+sEyswCWR/9atf1T/8wz/owIEDmjdvnm666SYD3QA6kXB+4+Dh99atW7Vp0yZz71144YX68Ic/rOuvv16tra3muDbC/rK+nasfOrcFqhD+f2+FVCH8/96cV6+4aoGqBaoWeJVa4JwQ7pTjL1ETblNX3RZibOIRZSMqeTLu187jU8qOD2vxgi6tWtSq5oDPFZKqwK+BYiLJs3ncJG9XQAg4ssgGXBJNpW1TBaZnEmntnkjrwPi06jNpLV84X0vaGxXiDzNX4if8XEFsasJR+zSh8VylwTKwN6euCsloPw3MAyp7Ayb+NzA1qf2DaY2ny5ofcbSkq0UdNX5RcW4gnGMacK8AkdkUAOFAlNsGynRIKxSUTSW064lvautzz+j4vs0Keh2FQkENj41rJhfVwt4VWnfBBWpua1E2n9VMJmle7+lZpM62TuUyWZPGH4tETaQ4Uc7J7/OopiaqkA/nhmPq7Yv5goE/0mNzubyKpZKSqbSmU5QJeBWJhkybrVQqoWx2RqGAX0G/V4GioyCCdCornUxpampSO7Zt1uFjJ5TO5hSI1CoSqlV9bbPe9NafVs/FFxuwng5L0/mitgyc0eiZuBrrG3VJT4vmN4ZNirPyWRfAsb1pu2UdLK76vatgb9MrbE4/TpKiCsmEDuzarm9/8pPauOEJzYvWKB+OKe84mregW6svWqMly5eqs2eBHI9HI2Pj8sfqjEjddCKtyXhStTU1amokUunVwMCAspm0GurrtGz5MsUCrKeKkEEFxE2E3B/SiWPHtW/fARPt7+3rV6y2TmfPnNbxY8c0v7tDy5ctkQdALRcU9EmhclaTE0nt2rlH37n3AZ08dVrzFyzQiZFhdfQv1ft+/hfUeMHVOj02rfG8TwsCKXU2N2gREB5w5AGoS9T6Vda4cVhUuoNbCC8D4S4gu4u4VHEiFNzaAJ9PBybzOjQwqPGsozVNQS3o6lBbLCCvqH+nFgMnVWV9GqDnGPzkKnDOc5yHe4Ub0zrG3M+VytKO0YwODgxpMuuoLVx8VUA48olWVA1gBrAR+Pu3f/s3/cu//IuJer/xjW/Ur//6r5vSBh5kmQDc5lvG49GXv/xl/cmf/IlOnjypO+64Q7/1W7+lZcuWmcg4x7atzF6lfz9e2cuqQvgra/9X4uxVCH8lrF49Z9UCVQtULVC1wI/BAueE8Jwz8yIIt+zktjICWhE+IxU9VyrqxLRHu05OqTA5qsULurVyUbNaQ/QlLstTrERBze4VdWw3xVweJJfd9GA3ylehs2JJAphoz4Sgm8ejiXhKuyfTOjyZUkM2W4HwGkVNoBx4yZtxuYcA/qFh/g1MlFV+gTo6uaWOaTsG3BQRaJN0cjKu3aeTGk05WhiVls1vVSfp6BzfQDjQWDmJkYlnQ+6gQGbqtDle2edVPpvW2PAZ7Xj8Xm3fslHx4eMKBYi8OZqcTqi1rU+XXXa1Vq5aLX84qEKpqJKJpHPZfgPFw0ND8nu8aiQKVy7r+MioYtGwehYtVGdLg/xeryLhoIqFvElJZzglj0epVFqDQ8PatW9Ag0PjamtvUUNjnWamp1XMp9TR1qol/X1qq4mZ2uwy4mP5vDLZjPYc2qtNW7fq6PHjamzpkE8BxScTev+HfllX3HyLypGY4kGvJrMFbTw+oInBtOpidbp8cZt6miMKEok38wjQub3X3dz5CnQadX0jy/b8o1KTXCgXlJme0vbnntEDn/60djy3Wb1NLYrTBi4Y1Ppr1uvaG69TU2uLYk11Jg2daHjRG5RT9mjr9l16dvM2FfJ5LZjfbRTjh4YG1d7aogvWrdElV1whXzFvrtVIBFJHXyqp7BTlizXo+IGD+s537tPho8dV39Co2vp6nT51yszDNeuv0K0336jaSEhiPE5BMWVUVlAnB07rK1/5pnbv3qPOjk4dP3tG0bZO3fWOd6v7mtuUdHwaK/jVVJjW/I5W9TTFVOd3jK6heSBGwIiMrdwCjNlIuOl3X0kVN94dt4849iTl3/F6tXc8pwMnhzSeKWldc0CLujvVXhsQ4m7mWGRIkL1Bn3D55DUp7czH90bCgXCcO+YWouOBjwwRj3aM5HT4zIimi161+V4d6egvhvBUKmVg+l//9V/1pS99yUS/f/qnf1o/93M/p1gsZiLfQDVwDoAD7f/xH/+hP/3TPzVp6e9///v1e7/3e7Oq6tls1iilW4V0+/m5S5/PAfYW1m1LIvseIum29pz32Yg9x3LnyM2C4WGdA9YBYL5qjbKy9Xg+f2arFs+xrYDc3BZs9p0vHo89J59hPDzmOjLs6/bc9po5tk3dt+f5fi3h5vZKtsebqzJvr91rhEbKZh54/Uddf895HNPGzm3FOffxUnNpX58dXyUTYq6t7HtM1lK5bJw19thz59let50na087z7aMYu44Xqim/fycm+twnFltA/OVg4YJf3fnrA87buwZDqPs8fxj7jXNHRv/nru+Xsouc5978TXyGmOw65rfL24FaNcgz9NBg1aZ5t+V+3GubV4w6B/yf7hPmYfZ8hJ/5Hs+OXce7HiYQ8Zr7wNrV2uPufeYfc+L58te+0t99gXrxuxvqsJsP+SUVt9WtUDVAlUL/K+wwDkhPFOeWxP+/CbErVWlAhs8oMbUo0y5oMMTee06Nany9KR6uzu0rLtJXZGAibSa1FsrhgX82BZlFWp261TdCJOpEC4ByMhTuWJnBsJnctoxltKReEZN+YKWdneqtyWkJhPEc8GE+mL34SqjWxEuALzsYcyVumSTCV+JyJa8KlSE3U5OJbXrTFrjGY8WRsta2t2qeTUe1Vghuoqit/nDb85TiYQ7JTllrxE5A6YzyWkdObhbWx/7hrZveVZBJ2Wi0bl8XoFwTCv7VunKy65S5/wFSudoFSWlCgVNTk1pajquwwcP6MzpUwr4A4qEaWeWVVIxze/q1PorX6MV/Qvk85Tl9aCM7oKB3x+UPxrT6NiYdu85oMef2KYdO/eps6tDnZ0dmpycUCmXUVdnhy5at0aLqEUP+FXr8ykaDBhHwN7B49q8baue27xJba0dCgUjSkyndMeb3qXrX3+H/HUtikfCShQdPXnitCaHCooGY1q/tE09jX75SlLY9OFmPqifr0wHvovK/DMDc7HAOHTKUq6Y08iZU3rq0Ye08/4HdGz/AXWEohrLT6ulo01vuP12XX3dNfIH/ApQQx+f1sT0jEZnUpqYmtbufQe07+BRMy8L5s9XIjFjIHz18mW64fprdfXV6xUK+lRIp4wDwxsMmIyFcrGgouPX3n379dnP/bf27D+gvv5+1Tc3a2jwrAbPntXy/l6tWLpY0YBPSxb1qG9Bp1pDRZUDEQ2Pjum+Bx7X5k2bVMgXNJNMKNzUpnWvuVr9r7tbdZ3zNZAqqK6Y19KeheppiqqmnHd9OQam/MYxRWTfXVc4pXKVTA4bBa9kldvlTZ9z9Ac8Hu2dLOrgwKjGM47WNkp9C7rUXuNREAV2c0jyKFxnFonobo8C1r/bNtDVXrDq6M+L5uFcK/k8ykvacjZvIDytoDo0+qqJhFsYAuCIgiPI9sUvflFPP/20qev+0Ic+pLvuusvAtN18U+rBBvvIkSMmYv6Vr3zFpJ9/9KMf1Uc+8hGxqWfTDXQCM7yf2nJ+UxLBc6j189sKvdl+5WzKGQcdDjgnAnCm9KRYNM/xb4QZGxsbZ1uhMcMABMfn83asPD89PW2Ox3mAg4aGBuNcsJ9hjBZg+TcPC7OUzQwNDZnz0bKtra1NTU1N5j0Wymzvdfsc50Jrwl4XNuM6OQfH5/Nck9G1kIzoIZ/hnNiQ9/LcyMiIsVFnpyuqyHm4fo5tj9nQWGsEI+lgwN8go1rvvLzsAz7vCjd65PV4zVhdmMLx4TXnHh0dNeNkDvlNSQK/LeRaMMRufB8zD4zJXifz09zcbGxg7cG1W70BzsfcMLcWku282ePwubGxMTPXjJcf5gUnkS1/mAt2/Hsu8DMuoxmSTJrrsfNtP8sc8H7WCTZg/XA9HIf5sNdsnUNzQZ73sPb5DA4t/p/jMTYL14yXa+Z11gDHtAA8t40g9rbnxQbYxLQMVEHhUNh8o806sEzXFdehcD4P5pwHzudgwO1mMDg0qMRMxlwnc8E5rVMLu3AfMH4L2syldbRhU8Ztx8Xa6OjoMMe19zef5/38P9fF9wLHY36xB3bHXvaeZ3yuk45vcRukOJ+rrL63aoGqBaoWqFrgJ9UCP0CYbY6E9GyE2c0OJ1hmM8b5W5bLl7VjJq9nhyZVnhlXX1eHlnc3al6QimbihYVK+yWSYdn0uyhA2yR7aBvvg+FQWyfQUokzm4D2RKKoHeM5HQbCCzkt7WpXX7NfzSE3qD436d3EFisqzxxvrjq65Wm2gSZ6XJLyPrca92Q8p51nsxoDwmNFLetqUmeN1GA8/pX3VwbsJgi7IlaOpyC3AZdbezsdH9X+nVv06Fc/pdMnj6kx7JPHR+p+WQt6l+jSJYu1qr9PNU1tSmbzRuH74KlBnRg4palkSkdPntD4+JiCIXeTNzExqcbmxVrSt0g3vfZ6Xb5umQJeR/l0QuEIm096c4dU9BGZPaXN23Zpw9M7dfzEabV1AuGd7uZ+dEwhv1cLOtvVVRPRwq5OrepZoNbaWqXSaZ3JJbR9z05t3b5N3ohXgWBI+UJBPYvX6cbb7tSilRep2NimmVJZzxwf1PBwSZFQja5e2qxFDZLfkWoq6uisk0pMfDaZ2qjj091uTvdWk4ANtzsl7d6xXd/+ypd1etNmJScm1eILKhnIaFF/j26+6WZdetkl8no98keiOnripAHmbQcO6djJU5pIpNXY2qme3l61NjUb+504cVyN9TVaf+UVuu3WW9RYG5NTyJtUcK+fReMYCB8aT2vjs5v1pa9+TYlcTnfeeZdidXWajsdNNPzM0cMaped6NqPbb75Zd9x6kxbW+uV4/EpmMnpu5249teEJHT96TE46J29Ng5q7F2jNO96nFZe9RgcmZhRxQlrcu0A9jT7VUD3hde1lqrxR7q8oxJuNsXFK4VvymLVr1cvtmmbd5r20EKMrQUkHB6ZMOvoF9T71LWhWW4x0eTdpA1sbdfRKxbkbd5eC5va2zinXIcV7rHK9UbjnHED4YEGHz0wqpZAWOqdfFRCez7nRQcCBje/U1JQ+/elP6+tf/7pRRb/66qv1gQ98QK95zWtmI29srAEJIPHxxx/X5z73Oe3atUsXXXSRfuZnfsYIs7G55n1sygcHB3Xw4EHz2/Yi57VLLrlES5cunQVixmDEFUsl7dy504jDAaSktvObz7NhB0IBm8suu8x8no27BUY+a2GN4x0/TnnFPvNZxsTGHtX2FStWCBV3YGBuhBSwY2yAAoCGk4EfxgUQ8Tna/rW3txu7WYcA64bPHjt2zFwrkAhkWUC1AML5uJ7Vq1cbGOWYjzzyiPkckLVmzRoDr4ybFnELFiww1wkQAScI5WEbC6gXXLDGfB9EI1F37Zbdmn0L+OfzR5dr4bPAmBGJzOUUCoaMUCM6EXv27DHjYi4AL2yA/RF+tFF+rge7MU5syPi5ZqCUawQSe3p6dMUVV5jPUyqze/dunThxYhZYV65cqVWrVpljzs1SYA6wKe9lTlmr2Jy555iMhfmZmxVh14OFU66PtcAaYn2bUp1sdjbTgjm5+eabzdhYR1wLzijOCUwyP5zLwDDiqXM6Cthz4EB54IEHjK04HvoIzDnjnGsf7g3WEj+cy95XXBc/XCNZKTbLYtGiReb8jU21rhMDIdVSJRJtWoa+hHzND1gAJirtcfUgZhIzZo455/Fjp8x9ghOOdoPoQvDeU6dOua8fP27WB+uY+x6nEq9t3rzZOK2YF75PmH+ur7u729xDzB/Xg/1Onz5t5mH//v3msxwD6Me+3JucE/uyjrBNgCy6KoSfzy1dfW/VAlULVC3wE2+BHwDhbMNf/KiQgqsH5pZH00os72j7TPFFEN4wC+EhgwGu4BoRv+8H4bwOygLhXp/HylTNQvj28awOT6XVTFTRQHhgDoQju+YO2YXwiq+7AjJEZW0bKAMhvBHQ+B4Iz7iR8FhRS7uaDYQ3VtKXeT9QxAP4dmOLLsgA4QbJHY+Gzh7Xrs0bteHrn1EiPqH2urCpsyat/KLLr9JlSxero7FevkidciVpeGJSz+zcp/0HDysvhNHq1Nbeps6uTnOu4eERHT06rsa6iNasWq4rL1qlztZGOfm0ac9meq4HgkoWytp34KCe2bRVY5MFxWob1dPfp87OeUpn0jp19LjpVR4fHVIwndDSvl7dcNlF6mpuUjw+rYTPo/1HD2jP/r0aSYwaz0MwHJY/3Kyrrr9Z62+5S2rp0HRR2nhkUEOjeUXCtVq/tFk9DZ5zQrib00DbMo+RzbPOlyIbTuMMyevRBx/QF/7zk8oePW7qt2uZsJagLrzkIgNDy1csk1Mqyh+O6PTQsJ58eqPufehRpXJ5rbn4Ml121bWaP3+BwqGQhocHtW/vXh05tF/dnR0Gwlcs7lXA55VTrIB4wG+E2zZvP6RnntusMyOjWtjXr+tf+1rV1NWbc01OTGjv1s164uGHdXT/Pt1y3XV63z1v1rxyVkkyx70+Uyrw2EMP6/FHH1WtP6xSMKJUSbrsgx/RDXe+UfsnE4o4QS3pWaCeJr9iiOl5PfI5rFm3vAMId9cVEO4KqrkOJDdvwGgV2hZ+QIPXMwfCJzWWdXShgfAWA+FBOgOYknvWpu1AXrk3OMec1HbS1DmzyVKo3PWsVfqIWwhHCd+F8LOvCggv5N2oso1OAdbUd5OKDsiRXv7ud7/bgBabcNsPnE07m/FPfvKT+u///m8Dbyiiv+c97zHQyEZ7eHhYTzzxhIFMNtl2881GnE36BRdcYCD/hhtuMFBtI57A54MPPqj777/fgD6bciCUTTvgy3Ns6IG12267TTfeeKPZ1BOls2B86NAhc16cBAAx4wUKbIQOMPipn/qp7wEgxmjbs5ERAIBz3YyP5y1Ev+ENb9Cll15qbMcP17dhwwZzTuwCqHI+xsX1AmZcH3CBk+K1r32tAamnnnpK//Vf/2VawS1fvtyADQCGs5DrAfyASz7H80AOYAicYMP161+jN939Rq1bt87AM9cHmEXCkfOGMmsbkyLuc1Xvjxw9oic2PK1nntloIJrrwqHAOIEkvo+Yg76+PjMm5uiZZ54xmRRcN44W7I8dWU+sM2By/fr15v8BTYAOOLVZEkDrW97yFgNwc9ORsSvrgjnlPNid+cBWzDuAevfdd5vfOCwYI2Oam1YOTHMM5or1ieOD9wCOrBHW5C/8wi8YmzMeHB7MD2O85pprdOedd5p5ssBtBQ3tDoH1g1Ph7//+73X48GFzL7z3ve81Y2L9MN+IHuKoYd1znRyPMTJe7PTQQw8ZMEUU0WaM2Mgz43vD7bcaqG9pbpl1vJhSrJcB4VazAfv/z//8j772ta9VHDFRs/6wD+uVTBjuwe3bt5vxb9u2zWQfkPmC44Nx81nGzpj5Yf3w+be97W3mGDxnQZz7kzXCnBI553nmmvGgPcG9hRYFa8yuS1prVtPRf+L309UBVi1QtUDVAudlgR+gjp63seTKQSuy5oTXjHaTY6K7PEq5krYlSto4ND0nEl6n7pDPRMIDRtCqsrunZzO1X6Zu2I2Euz9uZI7fpWJZXsSNKi3NOMfkTEHbxlM6RCS8SCS8U/3NoQqEmxirShVvsa+Sju4eMmDKbl0It3JyQIgbYiQSPpuOHs9q59mUxjLSomhpNh29Hjxxc8IqdeeVLs4VJekydckVCKcm+eTh/dr69OM68MR9yiRn1FoTVjw+Y4Zz5XU366q1y9QQC6kcrFWu7NOpoVE9ueOA9h8+Jk+0VmsvvUQrVq5UR/c8c16zCd24VWODAwb8r7xguS5YvUyxIBdGLbzXwNpYIqOdu/dq47YditZ167LL16t38RJFa2qUyxc0cvq0Th45pIO7dmjq6EF1t7fq5isuUW9Hh5KkrZaDOj50XIeOHdb2E7uUL5fU0NKsbCmkVRdcpje982cUbO/WVE7acmhUJycTCkejWr+kTT0NPtFjuqYSJSGN06aju7OdN9ePEj1ycAbDsb9TUtEpKZ1N6Nvf+Ko+82//qsDwqDqamhVIZBTpbdMNt9yodWvWqqtrnnK5rIn6x1MZbXjqGX35W/erbV637n7Hu7Rk9TrTO51NLrXe1HN/+96vq5BJ6bXXX6dLL16rOoAkk5JTyCkSi6pULOhzX31Az23ZqqWrVmv9DTeopa3NqIKXCnnVATkzM3r0/vv0wL3fUF93l97/lru1qJjRFE6jUEjjubyeeOQRff0rX9G82iblPAENTsR16Yc+opvf8jadLEk1Jb+WmHT0gGKI6lELSW1mpQXfLIR7JH/ZOq1wXLiiaVhwNiGl7KhgINyjvVOko48ZCL+gLqC+BW1qr5FCJtJDvSUxFBewibrbSLjfqcTHPbTwM7F30xLNgj6Ci0Wvz0D45qG8Dp8eNRA+3xl+VUC4ym49Lhtu4IqNPzVwwSbQAAAgAElEQVTd3/72t81m+Ld/+7fNZpiUWTbJNsLNewGJP/qjPzJRcyJdP//zP2+E2fgcEcZvfOMbZsNO5JHNNGDDbyAaUAFMgUdqzoFxgIoHxwVi7rvvPgMmwCzQjCOA8wKhwBu/b731Vv3qr/6qida5LfjcaB2OAVLkOQevAQpEJQFCIJHrAIRxMABINp2W7xiimJ/61KcMcHDdl19+uQF+QBkVeEASsGLcREwZ4ze/+U1TGw+08RywRBSR6B5AtXHjRgNhqMzj2ABCGSvODtL5uWaiiozLRDsbG000GbgBdrCbjQhiXzICOO6ChV16+9vvMZDDeW1aOBHs84UyA7xeV3TP6/NqeGhYn//C53XvN76tQ4cOGyim/zuvM39ALC3pPvjBDxo4ZZ64/i984Qv61re+ZcYInAPd2BE7YQeukTkBfplPIq5AGMdk7rDNL/7iL5pouU2DxgGArb7zne+Y47IW7JwC5FadH/u+613vMir9NsPB1iITjQeoP//5zxtwx87YkmOzJpgrnCu/8iu/YsbNWmEN/9M//ZPJ6GC+3/72t5vPzK2PthF7AJL1g/Pon//5n41j4Z3vfKf54f5gPv/6r//aOACY65/92Z/VVVddZZwxfJYoNBDL/cQ9g91wYjD/QCvgi+3e+ra7ddNNN+riiy82GRAvt/zAODXpjODxamR0RP/5n/9pSlGYj86O+cbhw7pkjAgzMmayU37zN3/TfE9w//zFX/yFuU6yYe69914DzDxv7coa4V7BrjhNWAN2jXAu5oh7i/ub+4P7GiccY/jYxz4262Bzsw4olTj/aP957Qarb65aoGqBqgWqFvh/aoFzQnjRSVpqrqCrRWU26/xHqqvbPinn5LVvQtp2JqXytE1Hr1N32Gvqlr2oQM8VFgHCTQ2XBe857ZeM05d8XfDdtgXzaGI6pW0TSR2Kp9VUyGtZV4f6mmvUGCRsboXZbK9x24wcio9UhNkA6Odf95iacFqYeVQKACgenZhIaufgjEazQHhRy0xNuF8xYugV54NLQhVRNgNL5M5TK+kxAmH5ZEqH9uzQpscf0uieTUrGp9QcCSmRSMnvC+qa175OF69drFjIJydYq+msowMnTmvzobOaSqTVtXi51l75GjU0NapIPWQgYPpbnz2yV9ufe1oDx4/qinV9uv7qK9RcF5XPUxLR5HShqDPjCe3Zt1/bdu/TvN41uu0Nd6mmtl4jY2Nuyro8ys5Ma//2rTry7FOK+Dy64aJ1Wt27UA4tz1J+nZ48qxNnTuq+bQ8p4xTUubBbo/Gcuhct0wc/9jtqWrRYkwlp/8lJHZgYVTAa1vqlHeppDMrnlBQm6wEzW/E9WyhQzlcEuP2uaJ6B8LKJNqNQfvrsgB574H598VP/qfD4pLpbW1Uan1Lt6qW6481v0tK+fjU1NpgoE7X3IxNTem7LNj2za5+WrFyl2974ZnlCUe3es0fRaEzLlyxRY0ODPvfp/9CpE8e0fv2VuuzCNWppalQ2mTAgXt9Qb0D7E5/5up7c+Kyuvu463XrnnfL4/Nq8fYeGBwd18YUXaGXPIm168kl9/pP/rpjHqw/f81atDQc0Rag5GNSMPHruyaf0lS9/SZ3hOmXl09mxSa189/t11e13KNnYosZi2YXw5qgipZxbE26i0dxDVqzQvU9MTThGREvBU1Eut33ETcuxkkregHFo7JkomlIGIPyi2pD6Fs5Te61XvhK1sq5eglsm4Z7DFX6rCLMZhWnmhXMQM2du3PVdNjXhIQP6m8+mTE14yhNSpxN/VUA4wmzGgVgqmcgfG+O/+qu/MsAAfP7BH/yB2YSbzToaApWIFUC4Y8cOA+xPPvmkiYjyb2CaTTkA/O///u8mYgmQEg0D4AAOQAu4AYY47j333GN++vv7jUMAUPud3/kd85vNOKnJ73jHOwyUAUpELe3nKTEB/omGE2ljA89xicoRYQNU3vrWt5rxEckDCmi9BjQDk7/8y79soBjo5fofffRRM+7nnnvOgN6b3vQmA5hAMOnLKMET7cY2wCdjBtYBcCCE9wFdgAhjBzKAKtTmifqRKUD0ECgDrD7zmc+Ya8FOjJHrIEJPJBexO15n3DjUABmizsA9sEYWQr6Q0Vve8mYTqezv61cg6LZpREfjfCEc9xafYS3g4MARgy23bt2ptWvWGjtzXcwR0Prwww+buWS8OGqYG5778z//cwPUgDdOFuyBvXAaAGvf/e53jdOD6+Ca+LyNxDIvPA+AEXlmTjkHThEgnDliPRLxvvLKK02aMg4foqrMOesJiGbeOL/VBgAOca4AjYDlm9/8ZnMOnmdMn/3sZ40TA2BkrZH5wHlxBlGewfpgTeJk4pzcB8C9FZWzzg8gkrEC4hyDTgGMkwg84+e+IKsBnQUi/rZmHtsw12SOAP/YDeAn1Rt4BcqtUysaC+m9732PsQEimMyZdQqcb024m3XkUaFYME4m7hnWZk2swWQMfOITnzBwjMOAOeaex0bANA4ssgZYJ6xv0vq5V7AfTgzGzNwwnzgUsDXrhjXFvY3NmAeOi01saQb2I/OA11g73P9uOUdBPsqnqo+qBaoWqFqgaoFXjQXOCeGFcmKO6/X5/uBEzBA4Azh9HjeiaSB83KPtp5PPR8K76tUd8brV386cHuBGONsFeqJ07oMQc0WYbQ6Em4rWipr65HRS28aTOgyEVyLhfc21agjSmgwopuWSVQ12IRzFcq+BcDeXdy6ECwg3qmAeOQE3sfzkxIx2DCY0ZiG8q0WdNX5FPfQarxSFV5wHZQMwBVfd3dfkxvAdjzIzCe3fsVkbH31AicM7lIxPqhFRtkzRwOH6616n5X2d8lPT7YtqbCaj3YdPaPuJUfnCMa29/CotWrVS8URCp4eHTbSW1MxQflobn3hUh/bv1RXrFuvG69ab9PRwKKBCsahENqtTI3HtP3hQuw8cVvuilbrpltcrkUxr246dJtrc271QbY31OnX4oPY8+pDK2bSuWbtKFy1brJDPLyfh11ByRCfODOjrz3xTqWJWCxf36ujpcbV29uhjv/pxdSy7UDMZjw6dndL+sRH5IyFdbSA8JL9TVBDHREWYzdjMQDgtsSoQ7glW5MGYNkT4SmbzfPDAHj375AZ9478/r9D4hOY1tyg9NKKWi9bqLe98h3rmzzft2lLJpFGhP3jkmLbt2q3BZEbL16zVZdfeoOGpaT3y6KMqZAu66YbrtWL5cn3qk/+qQwf26aorr9DrbrxebS1NxjGSSsQrQlNlfeFbj+rRDU9o1dp1el2lHvyzX/ii9u7epdtuvVXXXnKRdjy3SZ//j0+qxufVR975Dl1cF1OSbA2vV0mvV1s2PadvfO1rqvP4lXN8Go0n1Hf3PVp73Q3yLepTszzqXzjfCLNFyjlXnG4Wwt1+3e76ZV25EE403wKy28O7Uh3uKcnxhFTy+rR7oqCDAxUIrwPCuwyEew2EV3LaDejTZYCuAXN7kRMFfx7Cnz+H6wgr+SKmfGDT2aQOnxk1EN7hTL8qINwpuSrL/ACoACNAycab2liAhoijjcICHWyegV1AFVDcu3evSUX/jd/4DROBBERIaQeoiJ6xKQdegFIrxsRm/o//+I8NrF177bUGhElB5fhs0okYEgUmek6dOb3HrbAVUUk2/n/3d39nYADAJ62XiCGb/N///d83YwLiLBDbGl4ACkAiuklaM1HTP/zDPzTfLYAQAA7sAAzAO9AMBHBvci5gGYgjqs61Ev0FvoEQ7IHNsAMQBajxOaAC8CcqT2YBMMvxgVFeY6yMDxixUVNAGKcGoA2AA+i/9mu/ZmxENBTb/uM//qMSyWndffcbDcguWbzETcfH3fQy0pO5Dd0aY2njxmfN3G7btlUN9c366Ec/ZuyBcwAbEo3GiYA9gCxswbhwUvzu7/6uuT4cCtiXaC6OBKKnf/mXf2nsxWdwHPDD+sJBQSQWmKb84Jd+6ZeM04b1ArCRcUFk1qZ3A+9WrR9b4Rj5m7/5G/MeAJc1A0wC8bxOFJw1yfGBYyLtQCRzCYQDxzhU6ALAeYFjQJC1wT0BVALhOJmIdnMPAPk4lRiHfRDlZhxEe3E+4cQiW4B1xTmYH86BLQF7xoatsAnOC6LyzDH3Hb9tlJz7EwcR62fHzm366Ec/Yq4RxwteRqs4fn4Q7jqAraif1RFwvw985n4g6g2M4yRjTri3bQYI9iPzgLVN1gr3MdfGfFvhQ6MxEHQF3/hOoesCYI99cSLwfgvoNruGLAIyHnBAAPwcFxsD4f7A93Y5+JHvRN2Kwe95uJp3c4SBzPsQw3P/vs/VB3Df5x7I+ItnP2qDLi9n1HNFieaOpbJ3NId88Xteznmqn6laoGqBqgX+31ng3OnoTuZFEF6JLvONTBotLY7pB01KZy6n3fGCtpydkqYnjDDbsu5mdUWJvFEInq30i3ZFn22NarBMGqabCDvbfsnkKJclv6sM7VQieBMzSe0bTurkZFqxckH93Z1a1FqjpkAFNIA8r2O4miZUrhScR3X08CZS7kVAzRVSM73Lbb9q2jX76QTu0cmpCe05ldNE2q9FsbyWdjdpXq1HAW/aVWajnt2DeI9b124j+V5FTfCXn4mRuLZufETbnr5fyWNPq72xTp6ZCZWSfjXUtWjt6uu0YnGPAj4pWfJqIpPTkbODeu74SWVKjpauu1AtC3p0ZnBQ23fvVKy2RpdeeokihWkj/JVKJLVu1WqtXbNG4WBIk+MTxhMfjkaUzKTN5nDnrl2q716g9u75SuWK2r1nrwYGTmndilVas2SpxgdOaWTHNrXW1ujqlcu0bN48+TxeZZyo4rkp7Tu8T49sf0Qz+bR6l/XryJkxtcxbpLve9SGtvuZmJUoePXt4WKcmphUOR3Ttknb114cVKNKiLP98JBz1MdPejUIA2vIgTldnNruUAVDP7ik6SsRndHLPNj396MN66sH75UwMq625SWOnB7T40sv1jne/R53N7fIWiel65QuEdfjkSe06cECbTh1Tw7wOrXjN5dp75oS+fe+31F3Tphuvu1bNTU3atOEJhX0+3X3XG7V65QoT+ThwcL92Htxjsg2WrlyuMwOntW3bds2ks1q99iJFYzX66lfv1akTJ3XVa67UxSuX6OCe3Tq0Z6fWrVyi266+Rr2OFKQFvc+n6WJOj+/fqvueeEQp5eUU/SoVfOq45EYtufw1ii5dqXldbWpvbtTC+rCa/FRhVyLdlWwSdw9RgfByxpQX5I2Ti/wFr4IKyGMU7Cp9zn30uPdp12ReB4DwnLSyKaB+1NFjXgWdCoSbrZAL4capZXqEu23QUFjP+3CjuW3jqEWn/ZrtL172x1Qq+/TcYF4Hz4wp6Ymoozz+qoBw0tFtXaitTwZkgUzAmHRv4NmKfdnNPqmx1JACkkAxEAz8ACZANFE9nieaBXAAsmZmK+2Y2OAD0UR0iVYTlQRwiDYDRUAtn2ejjzAcdbNzFbhtxBVnAKAMJLAGgTzGxPgZD3BqI8m2DzrwDfABbFwfau5EvfkcoEYkkogesAwgACc2Zd+O34p/YTsirFwL4nREYIFXoNraFXgBwIiS4yDAYcFrADbOALJasB8RcpwBwD71xH/2Z39mwAug5zXGyvmJLvI8MBOLhfWhD3/QvNbR3qFkKukqcVei2i/5Z7TMffC9D2AQSMSmOAcYG9DNOiDqz78taOCUsYrf/BsbAeYAGRBF6jqOE34YM5F1AJVjAmOMF5gjAsrrODAANDIxiJoDvEAsjhiOCQgzp8wVc8q/bVYGjg7WA+sGEbXXv/715tg4gKyDiec5PucB/N/3vveZNcn6+9u//VvjUOBzwDlzzpgAaaCXz5IyTSYGYM+18DrOA6LZzKutOycVH5i2GQKsS9LMcRIwFuYZ5wQZHMAp9xVzjeMLBwHwyroDsK3TybaxI+UeON/47Ea9+91v16/+yq8a+/E+63x56W2TW/L2Ug+rQM7nrTo8648HTgjmb+vWrcahdcstt8xmmuAowfGCQ4O1yNwD7DhHbE04x7DOO6LcfK9QemG7LmBrsgQ4rxVs5P7n3iS7BscHkXZsbJTvzXf0C1uUIURos3R+FFtGAhYEEeaK7tnj2kwg6+iwyvx2fvh/HraNop2/uVkK7r8p6zu/0eIsndvizR5zbis4e0TzHeXlPNXU/fOzcvXdVQtULfBKWOCcEO6UX1QTbptwk0peomcnX7pAllTIlbQrXtCms3EXwrtRR29QV8QrH+mcJqLnRvGoz3YV0tn6AxgVkbPZPuH0NUWYzV+pY3XrYScTOe0dSer4REo1Kmpxd6cWtoTVAmN7AGuieu6Xb87jnQX9uiI9mGnHjAgWqF1Be/44V/7wFHwusJ+Yimv3mbzG034tjOVNm7XOWq9inqwL4aam2ToH3O0eD38ZcRjS0aWxkXFtefphbXniPuXPbFJ7U4PKM1PKzXhVW9OktWtfq9U9XQp6SkqWvZoplHRmfFK7zg5reGJKisYUa2kzrcoOHT8qj8+n3t4eBXJxBQMBdXZ0aN3qtWprbVV8ctJES6anZ9Td3aWeSlor0bbjZ0fk9QeVd6TTZ85qcGhInS2tWtjRqWDJUYfH0bLeXl3Uu1CdNTVySo7ShbCmcpPad2ifHtv5mFKFjPqXL9bx4SnVtnTq9ns+oLU3vF4Jx6NNh0dM+n4wHNW1S1rV1xBUsFRWkLmupKOX/W6aZ9lbMhBuArOOK1JD3b9JsSOKH5/Wvk3P6LkNj2vb00/IMzWh+pqYhgZOaMnll+med7xTXS0dCjJnJXojh42K/KnhYT2+d6dOjY1K9TEdGxvW3t171VzToPbGJvUsXKjm2lqtXLJEN1x3nVqaGzU8Mmw2c9955H6FI2HdftedWtDepVOnTuvwsRMaHB7T2cEhHT1yQsl4XPPaO7Sid4EaaqKqjwTVv6Bbi7u6tNDjUyDHsvBpppTTY/s2674NDyvnKcrjBFXMSc0X3KC+yy5Xzao16uyer/aWJi2qD6jJhzPB3heVtWM0D93KbXp4s1JdCA8YsKCO3ltyVdNFSzzSFL1e7TQtykY0mnO0tsGvvoWdaot6FKKnbuXeMo4sA+G07Su77eLKBaPNUDC6Dm69ObFEb7no9gqnVt8XVl4+bRpyITyhiBY4Q68KCC8V3Q08D+q3ASii00Qc2SQDyIC1fVgYB2SJxJKKDcACaoArUV1AFmAgkkVUmMiYhVZ+s8kn9RWIBHyBJSCciBeQBAACbByXNFiiy1ZAi40tUU2gBlAHSEnR5n043qhdBZ4AetLqgXejjVCJ9rPZB9iAARwJRJ+BdTbQNiIKhAFpANRclXHb2spuxrEJG17shd2wCfYC3Ijg8z5S5wEqgB9AAaYZE9dAxBRnBWnQRAQ5J+MgJRg7YF8io9R7A0N8DuDke42ad8B03QWr9fGP/6F5zbaYsq2qvm9U9PtAOO/H8QEkMQdAE3NCNJLosBXOsiretre7jeYyLkCXuSFCSoYCc8cDsAcygVQ+B2jatHuuicwG1gPQjSMDGwL9ZC0QTSYCyzH5N/XD1hli28PZOWX9MWZgHXC264V0c+aIsZJRwNzinCHdHAcKx2OemAfWOzBIajhrCIgGmvlhTLZNHP9mTonoYn8i5Mwp5yJtHojEGQG0UyONLRgbjhZrQ44FxAKeXCNQisMD0ba5nQRYv8wLWQZPPf2UPvCB9xhApbbeQLjPzYA4Xwjn/XPr2+3/c5+zZsnG4Pq5/7gG5op73irEA9msGe5hMltwbFjnE+Oyomo4OXA6kcGBnZgb7m/WPu/h3rLriDnELjg5uCdY/240vWi2Hxa87bVynrl92v//bCLZcwHhFnjtPcT6sA4o+29rt7l97u25eY01wHEYu12nrj0kH47583hk0m6rR+sosS33rOPMlkgwNnMOP9dQTd0/DxNX31q1QNUCr5AFzgnhpTJhNyubVhkhiuNuIFz0EebLjv/P5Rztipe0aRAId2vCl3XXa34Fwn18oJIq7kK429zLbv5dsSg3ZR1sK5Y4tr8C6268eTJR0B4gfDKtmtlIeEitQLiBBzcKznvzcyG8BIC7wmwIt7mq5mUDzmYzWQJEXNGqk/GEdp3OaSxjIbxZ82q9qrUQXvao6OGPvotLFXk5BfgDRpTckUaGRvTshge06fFvyzexS/NaW1SanlJi0lEs2qC1a2/UmoUdCjh5pTw+ZT0+TWVyOjaV0ODYuAbjM0qVy0qmUxqPT8nr96mtrVV1/oL6evu0ZvVqLV+6zERETxw/brz1bKpJc7vyqqu0es0aswHeuHmnRscmNJNms5DSTCKhaDCk1rp6dTQ06sL589S3YL46wkEFC0RvS/IEmjSZnTSR8A27NihfzmvpymU6MTqtYG2zbrn7nbrg1ruUdrwVCE8rEI7qmiWt6m/wK0CfcEoPTB6aV2Uftf9llczcuxDudwJGbK5UpH8qkwKEx/Xsww9py9NP6vDObQqlkwr6vBo8cVz9l12iu1EMbu9W1BdSMVdQJBRTzikrUyxq19lT2nX4gM4m4hrLppWYSchX9ijs82v50qVat3y5+hYuVFdnp8LhoIHwTZs36VNf+LSmZ2b07ve9V3e/4U7lcnkdOHxUm7ds1+EjR1V2vPKUSkZAbX5Loxb3LtSieR2qC4cUKZfVgRRA1q0Xni5k9fi+zfruhodU8JYU8iP+VlZsxVVadPGlarjwInUt7FF7c5MW1vvVzGaEyIFTUNnj6iogQujmV7wYwt1IuMkAcJ6H8JLPq4LXq12TRR0YGNVYrqy1Daijd6gtKoXLpVl1dJxe7qqXfIjJGZC3EO6iuttyrywfEG6yUYrK+0LKeV4I4T2lV4c6Oi3KAE02wQAJEIVwGmnERCPZJLMRZRPJxo/NOfcYacdEdYkaE9kFXoBuYIo6a8ADOOE9gIjdZFM3zGcAHKDMRtmIFgNXOAKITFJDC3QBJGzsASPGYYXXAFBqbNm4A1REMQHXj3/84+bc1NMSmTMlLKHQbM9uPg8M8EP6PVF2Nvq23zkgCSgB9aQDc3yu20Yb5272bVYAG24AnNphoppcB7YgGo4teZ4HdmGcbJhtvTHwSMSXMfAa5wNYsS8ZBYwdJwERVKCRc5EeTMQf2735zW/UP/7TJ1wIQ9WccoEfFB38PhDOGKnjJTUahwSwhP2JHANdXC8PawMLI8wtP0SVgXdsSVo9n8MZwfUCVswN2RakfRPdxkbYlUwA0rWBZI5tI8EAHuMAhIm0ckycLFYYbRY4fD7jkOHzCK6xHoBwota8hzR4e25gkWgyTgXKAwBHzgEwc2zWLGsd25ISTQYD6wkApySAHz7HOgdGgW8cTUSJcZgwBjJErGo+duGeoY6dNc7nLTSSuQVs4ohh/DyPs4W5JrrOXFohRM6JfXEe7di5xdiINcO8GIX2SubDSztevn8knPnkM6w7zsU5mS+cEDi2cYyQtWJr13kPUW2u26jnHzli7jEcDDjtGI9tF2jXCTZAYwIHAjYjiwFRPBt9By6tA4jf2ITnuP9w1DBnzGMul1Eo7LZHtI6H2Ujwy1CGf6n9ZrFIdqPH2GCuLec6KqwD6Ael/r8wPf35s7lt1l4Y0f9Be18i4XOj3nOj6y8ehzs+9prVSPgPsmv19aoFqhZ45S1wbginR9FLPGYhvOT28nYhnD7hjp4dmpZj+oR3asW8Gs0PE8GT0E6b/VthasItLLsnsABgT8cfGyDc9gnn+YlkQbtGMzo2lVGsnNfi7g4tagmo3e+CBcrcs22v3FJvc8oQ6eYvUkfnfaFKHNuoo5sUeenkdFI7zuY0mvEZYbal3S2aR59wT1FeatPLzyeFzfYhNyRPPbrf0P7o6QE99ch3tPGRe1WTHVBXR7sKM3GNjdLHt1brLrpVl85vUriYUcbxqugPmPT50VxJk4mEzk5OaWhqSqlMWjmnqJraWrW1t6qttd5swvCit+FFLxY1eOaMiX6xweMPENEEFHbZPJ86eEJnB85odHxSuULe9CiPhsOqi0bVUler3tZG1UbC8uez8uZJXfaq5GvWZHpMBw7v0zO7N6jkKWrF6hUanEqr6I/pmtvfpjVvuEd5r0+bj43p+HimAuHN6qv3yl+STNfeSjFYgWQDzFMRsyMKG3IoG3Aj4PIGTI84Is5P33+/Nm54XKcOHVBNDouUNXZmQN3r1ur1d9yh3u4FagjXKJNMqyFcp6KbLqEUsD4xpqHpKSVLBaNXkC0XVF9Xp/a2NjU3NKixrtZs5IPRqCZGhrV1xzb9z9f/R0nSYd/2Vt1+3a3ItGt8fEqDZ4fMxreQK6pcKCgU8Kutrk71NVFFfF4TKfaVHIUYY44/+h5NFjJ6Ys8mffexB00qXF2kUcW0o1LfOs2/+GI1X36FFixaadLRFzRITRUIp5LC3houhLs/ftPSDxT2Ge0FAwCVqgv2F6bkotInfGe8pAMD4yYd/aI6n/oXtKg9+nyfcO4/1nalMt8cB6eXn8wR0x7NNo9z7z6r/lAqF5T3+pVFdG6ESPi4kp6wluRfHRBOJJy5A/wAEiAYUCZiCzTaTbqFcJuCSZSWtFs2hkRKiWQD7MAj/+YB4CJMBYyarA/zfeYzoAcEE/1jMwl4AJqk4rLpJ5rIRp7ngECOa6OuPA8gcX6ghM08m3u+E4BHIIVNPmnsQCDpsjaV3PYtp84XMAbsUVYngg9w4IDAcQeIATik4duIk+33bb7mKlExOyaugYg8MEekl/uGKB61wLY/toU8IIxrQGWaa6Ammcgv4Mi1YCcij4AnEVIcEIwRiAPsrJAYAmNEIN//gffojz7+ceVxIDqOwqGwsf05RdnOAeE4PwBp7MN8YCucA0CRzSawaf1cPz9ANNdJdJ7PAc9EmwEobID9uRauA2gjHZvoMxkHrAlsx5yz9gAu1h7RT5wkHA9nBOnIQDjRdebUrkugEDsA2dgfG+7J6B0AACAASURBVLHm0CEgUk00EkcHGgOkV7MmSFUHIrEzzgxS4Ik8sw5Jheea+AzXg7OI70zWMqCNA4ExA9uk1nOtOHvIqAAwAWqyOHAwcH2k3luVfcCZyDnHs6rvOGlwSADhgDeRfpxaXAd2sz9EpVlbrHH6hHOs1936OtPC00ZHrU2+d7vy/SGc9WTWS6UnO8dibGR3cC9jA+4DMktwcmMzxo+deB9/c9FiIBsFG+Gs4IGNLKzyPrIjuJ/5nsHpxPuxJXMH4PMeYN06KJhX7IdDy5Z20Cecnxesb1OZVJbHKHz+KB5ekp9mOy2wFmwWjz26vQ8s/LLGbOs+69DAwWI7LmBjbMFxTOr6y4BwMsFs6QC/7XePTXnnHNicc7ilCecP+j8K61WPUbVA1QJVC5yvBc6djk6+8Es9iHA6qCfDQG4taSFf0vbpkp4bis9C+HKE2cJeA8cBk+tkD2bjx7QGs/HwSops5c8MSt5uJNyNOLvp6FntGkvrKDXhJh0dCA+rtQLhAdvWHFCugD6H85UdEwl3e3nbFmVGB9rQjON4TLsn4n8np+PacTZbgXC3RVlnjddAuAfhLGqmKqhvHK5GfQSq4Q86EO7R2Inj2vDQvXr6wa+rxTOq7nmdys1Ma3AwL68/qnWX3Kb1C1sUKaSV5mPBkBQMKym/8k5ZacdRPJtWqeyo6HEUicXU3NIsX8ijxqZGAwrBsJtmGp+eNqmTiPvwB3vlipVatWqlsWJueEbx0UlNxadVKBVVKhVNGnGU/r4+n+qC1Lp75CsW+DNnrm8mG9JUalQHDu3T5j1PiMz7VWtXanSmoETJpytuvVurb3+3SsGAthyf0MDYtEKhiK5e2qreBr+BcBoEmbn2eozzw0K4qz9flh8IpzAM74fXLxVKSk5NaeMDD+qJhx7UmSOH1cAf23JZifFRNSzp12tvuVlLFvSqpbZByekZNYbr3HIFIDYUkuPzKlHMKVnMq0TkPeL2RqZFV8DvV31traK1tVIopNTkuPYf3G9APByJ6IorX6Ml7QtVLjlG0C2bziiVSiubTKuUyykcCKghEpGnVFQxm5HXIToulTNZlWnyztospLVh17O6/7EHjS1baluVTxU1M3+5ui+8SK1Xr1d/z0p1tBAJ96mRNWsi4YgFUofn9p+3EE5jMLPOHFwR7ubLvDZ7DyHq5zGiaTvibjo6kfBLav3qW9Cu9phHwTLxbzdLxOGedRPdTSq6mzmCgB7iZFaZ3b0/3S0dpRsWwr3aNJLVwTOjSnpC6s+PvirS0dncEfEEFAA7NtoAJPALyNje3XZzyUaP+4xoNZt0gAioITWWjSHPEYUEIvgNeNkaSTaHbBZtqyYijYAnKa/UfRIhB+yBKe5jQI5js+nnYWuLiU4CsDbaDihybNKAASOggNRixOAAMTOT5bKJkvI9wXuImpMmT/STMSAsBYRjCwCcHz5rN9qMG9jkOGy4+f6xKafAA5AESAFtjB1oYUPM84AY9cTYgnMBHoyVOmA+yxiIfiLCBfRzDMAOIAaAeR0hM2xv1d2JthJl/sBPv1dvfetbzGs8iIibjfm5IoPnSEcnQm+hEPhiTQDEtmSB9QB0WHVwCxasCcTTSDemhzVQzJzyPuzGnFGmgM3IUiBzgnkiqkr9L1DLGsQOOHVIV8aZAYTjsAHmgWTbr5q1wLoiQgwwAtMAIufGeUSkmywCbMgxUE7nAbzi9GD+gG+cAUR9beQe8OOagE/sYDMygHicQcwPP6whnEjAFusUxwJriIg+6wxHAo5grgHHENFk1iPXQB23+Y7xeIxDivNwjQAsEG7rqm0UnN9cA+sFJ8add73BHIf7NBaNuRB+zkjwuWvCWds2ndmuadYnzhgcJNyD1PCTKcNc4ShBJZ81x7iwC9oPOJK4Zyx82zViRQj5TmG+iZqzvnFMsZZs9N2mgDMGjgHEMk88XJHDfEWczT8rPGjhc24v+PPdAL7g/WWv2QNYp4SNZtsx8b02NxOEtWDvjRdHvm20eq7zytZrV6r6fuihFmm2UtHTsE4Bm4putRFsZo77G8fED3346hurFqhaoGqBV8wC5xZmK+XmQPhcb6spTqoIs7mh8FKuoB0zRT07GDfq6L1dnVrW3ajusM/AlIFwm4Vk21MRoQu6YGZSxK3yM75Mh8gRMlE+k5LuQnhKu0ZTOmoi4VaYLapWaoBMmnMlrGhRwg6ZPsiVMKIL4RZCKshj0tHdqPvJ6UntOJvRaMarhdFypU94QHWegkkINsXltjbehDBNw3TJ9/+x915Rll3nmdh38s1Vt3Lu7upUndFIjCBFjBgkSqIocVEzlsZjWdJ4eTxjj9c8ePnBfrCX/Oy1/ODwMNJYgaJFUgwAAYICQQIgYjfQEZ1DVVdOt24++Xh9e59dXQCBphqQLQ50LtZFddU9Ye9/733u/v7wfWRPtwSx9frN63juqW/h+af/GqP2FqYmxtFtNDA770LT8zjxkV/HP9kziILfRsdLoNkOrEIRnu7AZ12TpsMoFwQrejd0hdlKlRLMooV8ubS90SR467hdke7IL3hGbwaqfdvEN1huIWi6IgJOSNVutxAHPkxDR0w93MSHwZo6ujnIhB0laAcFbLVWRCT89PmfwLA1HD95DGvNSGiDP/LZL+Pob/4+kMvh1VubWFzdEBu+xw4OS3b0iOReaTq6bkjnR8rnxyp9TgJ9G4TTi0MQHqK1UcPrzz6LHz7xBBauXUOV7WJdXb0OZ/c4PvX44zi0Zz+GevrQ2Kyhr1BBvtyDyA/QDQIUe3uQ5HIIkxCMhftFKodJZlrbcbYjaUzuYHr/Rm0Dm/UtkWVQrpTRyzp1g06UGEGrA7fblTry1F/mZiOMBIs7f08YeWO0g9kFfiSGnyD8+TMv4fvPPo0CEgz1jsBvhVgb3YexB09i+DO/hJnpIxhhOnqvhT7OWc5TXlPsGFjmcBeE65QNE6Fr/lGmq7/9FYpUdL7PCBBOYrZYgHBJzKbBjn2RpSJjg6bUkhcgnCnvTGv3JGlRZIqMgrsIXC77GD58w4ILgvA2rsyvoKXZmPZrHwoQTmI2Ai9urgkGCPIIYLipZrSKkT4VgaU9CDoIYHksATvTTwmaGOXiZpMkZQQ6PI7RaAJxgi3+zs2jim4S8PJvBETckDMKyOtxo08gR+BNIE0wzE0+N9mqTpX3pg4162EJ5ggS+BkjqYwgs838GwnbFIEXN6ysUydQZl/pnFJgkP3jPQkEGakjmOC9CfwIAng9An7WJ7NdjE4TiPBFxwEdD6zX5XWZoUPAwmwcPpPYTz6XCC4JptkXRmTZTvaBqbwErwSsyuFB5wRTptlm9oFpzLQhwTvT5f/4j/9YAE9GXxkJP/nAA5KlmQodvre95t+zTvY9QDjHg04Igi8CRzoTODaK3E7VuBMss990GtCpwDnAvhIYcgxVOjg/IyDlmBPUMUrMyCbHhpFnPquV/Qjm+G/2m3OP/aXdCZ7ZX/adwJbcAxxTtpXPNbaF9qfjhunnjJTz/gTTBLmMShP8c86yvIHXZ90+I9BKOo4gik4kRrp5X/aTc4zOHbaRJRXKIcUx51zgZ3TocDzpXCEgps0IpjmXOb5cR+w/78820mlCkK201rkeeC22necSdDKlW9mb7WI/CYSZpcJ5wTn5B3/4L8S6GOiXWQY/PyX73UE41yvvTycJ1wPtSpvzecBsFjrLFCkg+0SiQKb20ylDW9GBQAca1yHXOf/Oa3IO0bnEdvGanEd0ePCadNYwis7+0DGlwC7BOMeYzgqudTpTOL9UdJxt3NhcE4/o/r5+kcUiFAAI2Pksv19U+x7bTX4jbW5uifp89o92YcSec0s5BJguT/4JjgvnEZ8FLLnh3KEjgY4Xfsa1ylp62ofzkXNJAvVUyeY+tryJkJKVjhs1B9kGkkHSEco28tnD9r7fe9xHc7JDMwtkFsgs8PdmgZ/Djq50wtP7ib35XakyAUjFHp9hvAiXGhFen99Ed3MJu8eGcWJ6DAMOa7u6KFgS4MjdvWJq1gCLoWBJ2CalmdS/lXyQDuiSjbzWaAlitttbXdhRF3snR7FvpA+9hgY/cJE3CShUWyV5mnjrTBVXhbA77kGEKF46Ys0SeGe2tomLS22sNAOMOhEO7xnHOGXAYl+kBeuGAyltluqap0zSgVMUjoAoSFC7fhkvPP0tvPLMN1CNl3D40Ay8VgOXbzYQJjZ2H3kcj40NYKKUh246cIMQpuVAd4rST8HaRkeHaZvQHBO6bQrgGDoOmEBMtnTkbSE5plsmWp2OlGkBkCOopXMjCJFrxdDqbbjdthgfMtibOiV8yMjqIUkiiIqDVDKO/dvoaGi2V3Du/GnML5zH0GAVe/ZMYnaliWbi4Minvojdv/qfwu7pwevzNSxev4XxkSE8ND2AkZIBKw5hammauZDc4jgo3vhATpVEg6nL+k2dANQP0Nys4Sff+haeffIJNBcXMagBjmFA8zw0q704dPw4HjxyDBNDI+gtV2AElDaTESEB5PmThC+mIerPW5YP0zJRLJdFYrcf0cYWzEpJRN3zhQKsnCMi3k4uB8s3kXS6QjO8u7UFk6mJYYjI9WBqOsyAYDwWpHAE4GFEdgHOJUNosK/5Tbxx6U1858nvYLpcxuTABOorddwanMTExz6Cgc9+Bo/uP4yJoUFMlnNCS10kgQsQToUB2ipl2xfhbm+bKP0uCE8Ty/l53EFs2Ih1C5ebId66NY/ldoCTZQf79kxhqGhCTzqSYI33oIqBkG7ieMj8ErKji5QRroNUJ1y2Q6Xz+Qh0Cx5ivL5Ux7X5ZXQ0GyOhzKjI52yUySdgGUJuz1KRSFEGImvQSfwmQH8cy+wUbhx3RK44hloUi7FMOh5K+QKmJoaRF/Ur/9++uLljJJDgl9E/boAJpgiUuHlWm3y1yeUmmlFYxX7OCCCPJZEbQSM30YwQEuAoPWQyK3MDyk0t68AJPgl2uQnnufypUrQZmSSQ4725EWeKK8ETN8AEBQQsrMclgCEgI+BSUWKCYEboeT5TXtkPXpsbdtbrqogoN/YEynQeECwrzXMCZraNUVhG7VQaNvvE6DRTgdkuRSJHu/Feqg6aYJTnEaAQQNGeBGBsO0E9QT8jhSSpYs05QRzvQaCryMa4+WetO8GnImwjKOMaZ7uV/jo3+QR/f/Qv/wClUuFu6vIOR9V7RkfvkY5OUMb6dkZ6mSrP1GgCW6bD05lAYEGHBTf/tBNtSKBGWTeWEhBw82+MLBMUcFyVpjsj1UzHZ7o4bUXAwHlAQMsxJZCho4LOH9qPfeaYMhpPEE3wRruxZp/p70ovnnOCbWMZAecTwS5fvDcj5BxX2p0Al58T7NIhwz7SaUSWb/If8PqM7vLenEdMkaeDRjl6+G/W/PN+PI9RUDpCGHnnuiAgZb0+1wTHnWNKcMn1QJDN8eN8pm3ofOH12G46CrieOJfYBjpeaCc6ZTgf6FyiA4jH04HwP/3P/6Poj1qfIiuA6PQ9M7IlCFcAjsezn2wP5xkdOnSKcJ3SQcT5R2cVwSUzD2gfto1rl04B2pCZHjyPY0NQyn7R6UbQzbXPcaVjgvOHduIaooOCn9GRwDXC8eIxfB4SuLLsgHYl4OU4M5OAbeVzg+UM58+fRbGUFxkFJx84ud0f13PfRqD4QZ6Yvhfi7Nnzoq10enANsr9cg8wMYXvYFz5LWLLA8eP64JiqLAqua845puozu4Gf0bGk1AUch3Io91evzee0knvj2NHpxzayNIc257OFPB581omafG4Jskj4B5kK2bmZBTIL/P9kgXuC8DDcCcLTbzlRzM3onKziJqpKmKYbRrjSiHBmcQt+cw27x0dwbPcwqraJOGK6M8mmZJqytgOEi0h4ohLOUwTN3w0LIWt9GH82c4g1DWubdVxebWO+7sKBL0D43uFeVMhsHgeixlVL89A1sdmST2JNCxBTukxIlO1gR2euNMFCzLR4gnAN11dXcW2ljY1OhLE8MLNbgnBHI0MoA98M7crwLtOStUQKodWtvCADi4MYzRtX8PIPv4PXfvgNDCZLOHJoBn6niSuzLXQ8YHD3R/CpqXHs6euFZRfg+fzisKBbeWlay0JsazBtC1rOgG4b0AlIyz2AwSh5SfgBWAtJgE5Qw8gtgUzRZl2kBrfdhllzYbqhZKYnsZTbhRb4AhTL2s5YnCtwWMrsvunpmJ27hHPnTsF1FzA1OYrxsSHMrrSw4QIzn/xVHPitf4lcXwUvz25h/uoNTIwM4+F9gxirWLBFlDUQDgvWz0cChMtiZhJ+8RXplhgZRugt1v75ARobNTz/zW/guSefRHtpEUNagrxlQvc8zGoaxvbswac++nEcmzmMnGVD80KRZi7S4XQTGhm+6YRhlN8APIvZDxrsXA6wpYNFkMHZJkzaMtUS5ubMcPJImgHqyysIuh3oQYBKqQSDQLvdkez+JK0Rb2aAxEJTOCRjrWFjq9nAhYUbeO3MK3jj7BvYZTsY7R1FY7WOG4PjGPnIwxj6wmdxYtdBGQmvFtBDTByFIgsgYV28biIUAFiJ3/mCx9AgqSCJAEWaLUs/CNrpfCDPvylkzC7VfVy6NY/VToTDRQt7d01itMeGFbYFAOYEJ2BPdEPcQ0bCYxEJ1+hYilLZPZGynkrKcXWbjIUzJp/g1FJNgnCYGImiDw0I5wab0T5ugBlRYbSQG0vFxrsz2kbwxSghASZBFoEua6q5QeVxBHFMy1WprDyGAI6ZIgQqBFN8qQ0+01oZySG4Yc0rAT43tty8Mo2bKatKP5yAhOCJ65bgmmCFYECxtzOCx408o47c1DMSq6JtBI+M1rKNBDgEAAQ8BAQqzZ1AiICJAI/3JOAhgOB9mZbMcxVTOaO2vBc33OwzU9sJDghm2B+yvzN9mH2iM4GRQjoT6MxQjN+M/HHzTGeCIrQi6CQ4JDDj8TyP1yYAIxghOKTt2WcCx9/67S8hl3PSZzxj4XeR2PsB4QSN7C/tQIBGBwIjt4z+M/LGz+h8YGSUwIJ9phODfSXAYjSQYJeAjlFARjB5LdqWUUNGcAmwCEIJvjgmBN5M26fjhKzoHFPxjIwicQ7H80/+5E9EpJzAluPHF1OzyQVCEEhnCkEI7U+QxJp7OhEUUKItOVcVGZzS3Oa841zgfXeSirHvbDPnO+cggSjHn3OMNuA4sp0En2w3Wf4Z5aaNCFwJzOmE4vyhU4P24VzhteikYEo2bahq4pVEGeci5x3nDM8lKKbzgscR3BP0n3jgiHBgiPr/VCNc1Y6/655JZK39LAjnuDHNXtW9c81x7tNJxP7xXuwLwTrtT2cAa+nZN9qb9mdZCPun1imvybHktfhc4HOE1+Ka5n2YEUFnGvvGecUoMT+jQ4V25d9pG9qINuCc55qgA+ytty4KYrbf+73flYC/r184sVVpwt/HfnF29g7+7P/+C+Fw4FgrpyTXGh1/fK5wThFkEwDTocM1ynnNOc1nFp9h7CfHjXOKTjtmwqjyFqGGcp/EbAThqiSIDkWuCb45x8mHwewj2kyVtAifzH0C/b8P+2XXyCyQWSCzwP1a4J4g3BUSZelLRb1F4DslTUk3PWTVjKIYV9a7uLhQQ+RtYXJ0CAenBtDnSPkQJnszUsxvTl2kF8kNkyec2KJqeJsvnaBB00wElGHiFyjTmsmO3nJxZbGG+Y0WckaEXePDmB7uQdnUxReSpVGjWhfAQtuO0ss7RXqCSCfoVDXoMRxRFU52VA2uqAlPcLtWw7WFLWy2PIzmNeybHMVoTxE5wQIv2yEwJTWVyQ5PEJ7EWLNyIsZIvNu4/BZeevqbeP0HX8d0fhNHZg4i9jq4tuhio96F0XMAn9izBwfHxlEu9iLwCOR1ISdGkhWdkXDW0tsmw8EiJZyRcJQGCG8RmwbasY/E1NEz0A/TseF2OkjCCFaio16r4c7tWThNH/2lCnpzDkx+Yfs+0O0gDHm/bXV2+My6jiWdCVOa33zjRVy88Cb6qwFm9k+jv7eM28tNLNR97PvYF3Dwq/8KpaE+vDi7hcVrtzA2NIiH9g1gvCcHW9TgU16L2QVMQKfElnxJd4HUcGflANPfS6YGU4DwTbzw11/HT558Au7yEsb0GAXbguG6eLPtItfbiy/88mfxS598TOiZgwzpubyo+SYAp5NCgXChQy848pgFoSEwDWy1m1jdWEeupyJk3JxcHgEZcQ0Tnutj884qbly7Di0KMFLtxQSZ1DkzWy3obCxV10TElk4n1u1FCKhBZtpoe1384PXn8fKrL8D1uxgPEvTn+9Bab+LK0Aj6HnwAw7/xBTx04EH091QwXrbQb0npPlEGQE5yaoLv8N6TDYHrxRakgYxgy8x0SaGWiGyDIDGE/NyljS6u3VkW5QJH+3swOTaIoZKGXOTDMkRFOIIUsNMNourEzcSTBG10QmlOqh4goYzYumoJ4/FohwEuLNdwY3EVHRgYiT8cIJzEbEwVJbhjqinBJ6O5BM6KIXjnBp8bT0bNSYrGSBU3mDxHzG0SAiWJ2Lwy+snNKgEqQalKreXnBOCMZvI8gne+2AZGDwmWGVkluOMmn+CXAJ4AjKm93GQSEBKQMPrOKBA37jyGESBu5BnBYhSKG2J+zvYTqPFcgikCNf5karlKAWfUlYCO7eZP3otAl6CUwILgkmCYwIHggBFzbrb5GSNgBCu0ByP+bA+dBYwo8loELIyG8TyCDQI2bqDZdwJZgjlu0HkeHRgEf3RYMAWaIIbtJggnIOM4EaCrSP8jjz4Ik8/F+3m9RyRc1bDSOUD7sY3c8HMe0FlBGxLwEGDR9oxmMguBfSRI49jRscHUbgJMRSTFNH8CdMUTQEcGwQ0BOkEuI86MnHLOce4RvCoyK44dQTWj7wRxbAPBDsEPx5dt43xhZgNtQqcBATRBG6/JF//O+UTwzvsS9BGEM72a9yGgo0OHY0fAyXYy04BAnhF6NQdV3T3nFEGnkhzjHOL9aC9Gpzm/CEB5HF90JDBCzvnCNjE6zPnAfipZLq4rXoPRZZXKrTgUCLjpUKIjgXY3LcAyrbu1ySkb/nsBce5V6DTfya6tlA4IrGlXOo1oF64jzkWuL96PkWqCZjoJ6DChDel4IBjnWHCecGy55rme2HZFjqrWKG2g0rQ5dwnaCR55LO/F9HWew3nOsWRpBucRx4rrgGuS2QcCcE6N4d/8m38txqy3pxdBSMmvuw6G+1kG73bslSvX8Dff+o5wSBJwE0RzbtAhwXHm3zh3ONZ0EHDtc52yr5x7dMJwrnLe8JlFpw/PV0R2vKeserq/LCclJUk70XHE6/MZzPtxbtAetBvXhZCIex/3+KC2y87PLJBZILPA+7HAPUH4effd2dFFBrPENyI6LBg1I2B+1cP8KlNgXfT3VTA6kkdPkWnlqSTSNqB/e1MVSFNs4wKq08tNoMZ/m4K4Gs0OML/SwWqtDccIMTxUxchQDnkCrkhmI6clsHdJ4AhkmJFLHrCUIV0RXDkxv9Bl2zsEopSpaYVYXm6i2XTRl4sxMdSHvqIDy9IFkXeQco4JBuuYwFJG+Ft5U2bWe4B3+Qxeffqv8ebTX8ODgy0cPXQQVuJjbj3CwkoNm2Efjk/N4MjegxjqHxTRc0qk24YjNDR1dsQmvjOBnAbNkSDTt6uotZuilnnNbaLcX8WBI4fgs35eNwTZWtDq4tqVq7hw5izykYa9u3ZjqlpFDnQ6AHbXg0tyMcI6UXOvwY01dMIIfhRhrlnDqdeew+1bV3B4ugdHZvYhZwI3Fraw0Agx9fDnMPGlP0RxeAyvLTexuFBHf7UfBycKGKkYcGgY1lEzqkpCmR3VzHbq0iETvaAbSIDRgoYS7be+hRf/6s/x4pPfRbi8gF1GhHLOge118Uo7gqebePyXPo3Pf+5zgpCHL5sR7lhKKIlMAb5NKVnDfDTNtkSftgIXb924hpdffx2HHngAx46fQLWvX2w4K5UeeK6Lb3/zCVy+dAnDvT04ObMf01OT6CHpj+cJMKyFZLiOEUcJokiHFodIvA5cJKg16/jrv30Sb555FSMjgxhv+ijrBXQ2WrgwMorisUMY/e1fw76jn0PBMTHgaOi3AJsJFSHJAiWRIJ0h4qUJij+RtWcQIKc0BEpeTDiASNoXc+7GuLUZYX6lhm5sY9dAFUN9GnpylCgDHHpFAHS5BoTGvQLhcv5Krv8YgU5nmdweqYITOpW8EPDDCDdrHcyv1+AmJqajjQ9FJJz6s9z4kx2cm2JurrlhVKzi79zYc7POzR9/cvPHSLYC0gRdiiSIm3Ju2gnCGV3jpp8gh6nCjLZz881juWnk5pabWkablMQUU5R5b6Zd8lq8DoEgATw3vkxZJQDjPRWxlGIy56aewI0AjxthgiH2h4CC5wqFgJR9mvfmfZRuM6O8BJ6MYvEzbnp5X26mmS5NYMCNOCP6bBPtxWg/30oLmOfQpgSnBDZM2yZ4Iqjnxp1glRtp9oHXVX3heQQ1bDvvTXBOG7N97KPSlCYwYV947tg4mePvM+/0HunoKmWZ7aYThE4DAlIFDBm5ZJ9pEwJOtpmRUwJWgk1GqgmIVZtpVzodaAuCZ/aJ4JPnEURzrAjK6Mzg2CpdeqY9KwZoHkubc0wIxOgkIOAhOOV84nmq3pafETRyfDhWBMs8hs4CxeZOO7KWnBFbjgnnO+3MtrIdBKKKUI7Hcbw4Hjyfx/NY9kHVCBNYc67RXpxfHBuVEs/5STBNO9IxwzXBNtFhw3FXLOI8hnOPn3N8OW/Zfs5d2pzXY2YBX47zs04X8se8NwiX2WtCykwQYPL5HYm3Yu+n84o2Zv94L46DclKxb3QScH3xM2aX0Pa0CV+0D4/h9WgTrhM6yth2xQKvyMs4PlwDnCscT/5OZwyjubQb+0owTlsrLgY+b5hRcnv2Fh5//NOiDOPQzKHtenBF6PZ+Nn/vPKfV7OD27Tkx9wFyBwAAIABJREFUNzhPODdUFgSfGbQdnWGcX5yjbC/nA8eG9uE65Xrg57QF7UVbcK2oOW1aXK/3B8IpUcZ7s6+0M9cB5xPHk/OJ624nKZ6Uwr2/e/x92C+7RmaBzAKZBe7XAvcE4V+/tPiOSLiMkUkQzsgwAY8uNhV8OLY9Ex2fasYecjkTxYKBvEPiqhiB39luW5IQGcitvq4YxhnzZuqsqgknS6eQtjKR6KYA4W4Qww10eIEklSqVHJRLNizNQ+CzxjkUUXBZ5GxL0inoyLG2N42EMxouiODiBLpPWZs84kRHh1/QZJwNfPgeEPoJyoaHajEHm/JkBqPRFlo+tcjZb8nyzWgigcxaoKOk6ygaBuz5K7jw/Pfx1o++gQcHmjh+ZAZlW8NKy8StO6u4uaFhT/8Ujh88ht0TUyKFnu+8XRBs87qpIbGSbRCuOzo004BvVrG6tYlbd2ZxdfkO8j1lHH7gOHbvm0beySHwfMxdvYE3Tp3G7WvXMTkwjJNHj2Oitwea20XR0JH3A3TabUnMxZpi6OhECVp+iI7v4dydm7h+5TQa9XWcnBnCvt0TiPw2Lt9eRy20MX7yceQ++WXYfSO43NXRbGvIOUUMFiL02BEcLRAANYgTEaWNRGxcAko74aZfh+7kELkucraFA8N9GMzp6Gw28Pyf/Xv89PvfQ7y6iGkzRiWfQ873cDo00YwSzBzYj0899ins3TuNAoE4WdCjUETCVTRcY8YCSxhYA22Z8MIAbcQ4f+0Knv7hD0VU/KGHHsZHP/ZxTE7tQrvZwtzsLL71rSewurKKh48dwccfOCYi1kU6NygtxZTtUBeAl84ebgo0ek3cFtZaTdyYvYVv/+QZzM/fwJ49U9jVDmH5BtxaG+eHR2DN7MPEP/1NVKceE5HvUuKj14xg0dHkBwjJp65Z8HW6SeQGwgDnlWSIZ122lBKTuuL8e8mS6f7MElnqWKg1PcRWCU4co1J0kEs82HEbOVGuEMFNGEPXhca9SEUHsyYY52Z6e4RAz4lU9Bh2mq4OFG0JwJnGz/m90XIRGA72BUsfChDebnnbG2GCEFVr+l5ER9w0cwPNDTI3njyem02VKqmkeLgZ5bHimdhuizdBBTfbSu5LMQszmsP0dUZMublnDSZJuPhvghGCAwIjbs55L/5bgUX1QOW12CahBqDrAiAQvBPUE6DxPAJxBZR5npALShKxeeY5SuqJAJSs2wrU8Jo8Vx3Lz5XuOf/O9vClrsPz2G5u4pVNBZFUKudF8Mn20R60oco44P1V9Jb34mcq1V4RkRE0sZ90XvCzfJ5szYrLP0lJmVI/Vkri9DNfiPcA4YrJWYE19klJkPHfrJElOOPnHGv2g5/TJmwXba3SrDkH2EeOA4/hXKEtFXkUx4af01acJ8w2UABYMUGrKKdi7eZcoA14DTWmKgNDOq418TmBLNtJG/JYHsP28RxmNxAU82+8P9ustKoV2FZzg7/zWNqfIIznKJ1y5QDiXFBznPdSa0LVXauyDt6f1+K1VV/ZT0GcadvCBrSjsidtwfZy3iuHE+/FfYUYJz6tUgpsZsGp/r9zvPkR1U922lLdV2mRc03z/mwrHSxqjXIM2SbOWc5PzneV7UHbKCca+8X5wfbS5oqtnPdR7VLPFB7HMeC1Ofa8Dh00SnpOOfN4HMeRjPMswRgbH8G//bf/tSBz5LVExFfXRVbAvdnh/+5bQhKzdTqucBSwL4psTdo9lf9LEjGObDc/53FKD57jz3bTocLjORdoI8XiLrkOWBd2fwB5Z004+8y5xOcmnwHyOZB/m4RgBsL/7mOeHZlZILPAP6wF7gnC/5dX3wnCZWMlCOfGTXql1ZealhRgaiVWKCNOWEnqQjcDQZLBmu27pOL84pAp6U4oyagk4JA1w9svsjlrjNbqIl06THQ4ZgHk8w7CjqiLNYwIUSJTrE1RbyTB/U6gX/KZis7a5wSBQaAuI/Nhq4tCviiI37qMENo2GkhgEzhGQC5qiWhl6LWF7JXp5OCxzpleddFeCcIJXdjyXtNCxbZRXrqKqy//AFd//C0czi3ixLFD6C/ZqPk53JhdwsW5DqqFMRw9dBIHpvfD1iyYiYFijpqhTE1mCDO+Gwm3CcxNaIVhEQm/dusmXrj4JppeF5N79+DQ8aMoFYroNFu4fv4t3Jmdg6MbOLh7GieOHUe/Y6Gztoq8BhRdTxxHsjGIWnsdbUqEeREanTZeuHQKtfVZUdd98sAAxof60W3WcPHGMjynF8MnPo3u4cehlftxx+iFZw0i0hzY/hassAULAQydkXDWK/NtbdubpG1CcI7j7Hmi7vrk9CgmKxb8rQ6e/5P/Ay899QSS1QUcsGL0FPLI+y7e1IpohInwqD/wgKyLrA6wJo4Akr4WZgro0JitoOsiKyBvFkXqvssUy/6q0BD/yYsv4JUzZ4Qs2ZGjR7F71zRWllewOLeAxTVutDR8/jOfxqNHDskIeLcpasFNgt2QZQsE4JrInCAfgNFpYnZtBa+9eRo/fOOncDtb2L1rAvtcQOvE8Le6ODMwAP3AHkz93ldg7PoCfC+A5TdBujiT87HjCvtphgOfqRbbpRmMtAgCBQGcRcyaEfKErPYJ7NAVJRu2lUM9KqIbarCLZbidGHkLMPw2zLAJxzYRRgF8XoMKABpLMCQxG0F4okWIdR8hCMINQVBopCR/FmVxmHqey6Fr5tEOEsRWHke9qx8KEE5nigI8Kmr3Xpt5+dyTUbSdIHbnppkgSIEibjy58VfARkkWqc0zf/JcRo2YzsxUVaZss76S6Z3c0PJ63NQSpPDnTs1eQXCXghgFGhSBmQJRqk9sg4rG7Wy76qtkFJZAWrVf/U0BdxXlV2BOSUipv6vaeRWRVyBUgXv1PaHAOn/nvRRQUfbl8TyX11PqBsoOqm0EhQRprEBRKU8ClhGcscQj1Zh+16/W9wDhivhJ9ZvtYFvVeKn28XPlOFCfq3byGNVfAhMFetlWNV4KDCpngtKq5jV4Dj9XqdjsB3/nfdS4qZTxnZFdNYdVf1W0XDlr1BjxWryfAoxqrFS7FVDkeWrest20N0GVAsyK7V+1Qd2fP3c6sHbOff6d4JPXVmnDO9faTmeQmltqHNWYyuMjwYXCv9nkBkmj2+9FzKZA+E5Hk1o3yqYE/iqyrxwsKvKqnFqqLSryzHmh/k178MUxVGte/b7zufHOeanGdee6Vm1jxJlZFCzPoO1/9/f+GX79178oMm9UX8SzwSJp7f0Rnb3rumCZmB8iYUAgfY69bStGBZy0z+90nqi1reY226XmrlqT288kfvfcZ702n9M7nRhsh2qjej6p8WLbmFumnHPv1dfs75kFMgtkFvhFsMA9Qfg3zlxJn+6yaluAW37pCUemrMUlo3PMeuIogmuUUPN1JJ06KgUbJTNGPnJFbanJDZJgTWZKrCXAn3xLNnSmdFOMTEXCeU1KRgVC89sU/250PLSsCtpaDjm3hR7bRJlxxJiAnG0LxPV4RY2MqHyD8mXUjmY9t46AYI2po3wHHViWLdi6Xd2BZjlYbYfoGEW4iYVq0sRAwUIu7ABeS9SEa9QuTz3wrCIXNeF87LsFjI8MoLfHQePGG3j1qW/gwg+/gUdKDZw8eggDtoaOZmJ1o4bzd1bR7FZQ7Z/C4X2HMDkyBkszYWoGTMuGzncpJ0jXPMuAlrdg5x04pQLcMMbaxibOXr2FC5evYGl9HQNDw7AtE91WC82NFVTKJRydOYBHZk5goKcPth/I2mbfh+V14XOzx1rpvIVaqyUcD/XAx+LSAk698gM4QR0ze6fw8O5ecRxJ337w1hLC0hCGH/wscic+i+LAMOa6wFpcgmblMWwHqMBD0mnASXxYtoysBrqdaqlHMKi1zk2yHwoi8N5qD0YH+zFSLqC+sY4f/4c/wUtPPAEsLeGwrqOvUEQlCHG9XMb85iYano/pmcN47NOfwf59MyiXyEifwA86AGusixaQZ9qhDkOwfadZGzkH9PU02y18/7nncPPOLOZXltD0A9iOLRjUj+7Zi727d+PE4cMYKlfgddowuh4Szxfp9WYYi0yDOIxgWDoi6vAGHi6/egrPPvUUsLCIfdUyBooF5P0Q9cTAWjfA64Vh9B86iqNf/iowNYGc7aBiMjsjQBL6wiHB2v7EIIkd5yYdRBqsiJshLrQgJbcTbh+RLSKUkEMXsPIwnQIWojw2OwEip4x8fRl9lSIKmg/Tb8DUGbULEeu2AOFcByRm4zXs2BOEhyGPSaSaQMI5SMI5sUZI/JcX83G2q2GzG0Iv9WK6fetDAcJ3UiqLjb7c5d/fczmtzdkJFNTGm8+ed0oIkdSPmQWiBtV28OT3nxRszEyxZJSLxF27pqbEMTsBDfkI6Gja+RIbXPGcvPt3tUHdea4ClulTWzqu3qW/qm3vNADvQa4KPlgF0CLPAKN8BLvpE1sBPnldqdX9zoi9uK6qZXpbR8QH27ZX7d15/k773gV77wd8vPv4vhNAqjHk3xXY2gbSKRv3u7VTflFSOupuecJOR4Tqk7rfzmsoMCuApQATMrotxoW2pjf7HfZT46gsIWiv0ntvz8Mdc3rn/RRAktNegi/12h7fNOr/tvmUzuHtY1PHx8/Mmx3VbArc8ph32kO0iddIKa3fdS1tt+2us2Vnm+61aFXm3t3OSdFGtR6216iokLpbb/bO+ftez4h3zoOdtttpI2XndxsXdRzXTqvdErX9zJBhZsN//vu/j9/+ylcwPDy0PU7K+fCua+z+nmDbR7PcSjnTfqZPqYOLHCw7n5HvHKuff+v7X7M7x0857d5r7O+2++e3JDsis0BmgcwC/9AWuCcIv7jVfAcIJzG6ZBMn0BFF4YxWpxGZO80QV1fqMN0mxgb6MNqTQ1WLYBs6cvwyTzdsoU62agJw6nMzMio3LjtBOO/B6K8fM4JNFmwbtWYH1xoRFjsRegMX4z1ljORMVMwItpC+CAT5mgLhekrSBs1HrPHqhiC5kprkMczIg2UxUpjAM/KCPXqxHuBGLcCGG2HUcrF7oIJ+K4YTdGCYlmgH2y7uIejHGN1N4NYdDA5SjxpYeOsUnv/2X+LcM9/AR8ttPHT0MAZtwNUN1NttXFpew9yKgcTowcyeAzi0/yB6ShWYbK9hQqdcWakA3bEQ5CxY1AwvFRFpgWDS7pAxfHkLV67fxOz8Ijqe1P5mnwpmgsmJcRw6MI3JypC4pukFguAMlNvyXSSxLBHYTHy0fQ8dy8DNlSWcv3AOm3fOYigX44GZfTg8aMMPAhE9eeZ6DS2rF6OPfB4jn/wyqiMTuLrewmzbgFOqYGbQwXjREGnvhSSAYVKjm/XMd6O7OlPVGcHr+IKpPsdIt2Ojx7GwsbKE5//iz/HS954AFpdwWDPQXyyh149ws1JEzXOxRqbyQhmHjh7DY598XJCnUUvcskDJZwRGBN8KYZgmHKckdN0JHpKUNZ0OpOuLC5hdnMf1O7NYb7eEFnulWsWB4WFMjY8LCTQS7nWaTVgkzAsks7xFjCA2wSS4c7Hue3h5bQ2XX3wZF147hdF6E/srRVTJaB8EWIeJRS/E67lRjBw+gRO/8VUMP3QAPZUyBnIO8iQdDEMYeiTY3GOWSzAbI6aklw6bvzBrQAsRU+Nb5l5IMjckQvYvFBJlJq42gfmNpnBOHSrFGO6roGInsIOWAOEkHCCTOue3BOFp4jll9zQ6SgzEIkIoSzks1liSRC90kZjUrgfOr3exUGshzpUx7c5/SED4P+zjl3XV1IH+0z/9M0SRLzSzlTzaP2zLsrtnFsgs8A9hAYLwZqsp2ORZb870eJLdkSQte2UWyCyQWSCzwIfLAj+HHf2uK3un/5KEaTvTvwiuSRJ1fr2DU3NrsLw29k6OY99IBUOWBmaJS/XqNBK+Qzlabf352V3OdEnKRqdryLTxlEyq7iU4vdDF9Y0WBpMQ+8eGsLvPRL8tWTeFOtl2gmIqUEZyKyHBJYmpyJ2mktYp/6SkxVkdy2PmW8Abs10sN13sLkU4ODGA0SJQYRuoyPZu90j7T4zG9t48fxo/+e7XceZv/wYPWXU8euIIRnOxKFF3Ax9ztS28uWRioR5jsHcIRw4ewe7JPRgoVQXZGL0SVo7a4BrMnIZ8TxEol+BSx9XOCzmrrW6Etc0aNreaWF5ZEcDasSwBwEaHh1HtKcGOOyxuh+7FgJcg9iIhmU5Wcs8L0HBdBEmMht/F2cuXcfbMKQzkFnFgpIKDeyYwYnloux6lsfHcnIfVwMboo7+CA7/++xgen8CZ2Q1cm91ET28fHtnTg+k+E6wcy9FJwxKEhKzbdxeMiteJzAlRz8wxYfp/jNXlRfz063+FF7/3PcSMhIOR8BJ6gghNZiA4DuaDLm40tpDv78NDn/08jh09hoG+AfSXy6I23HPbMG0d+XIJWs4S9dICODNvlW9GlWwbW406Nuo1NJkZYFtCxizfY4v0+B5GjBtddBstFEgeR4dL10U3dGHmHcA2sdrcwvz8Il569RRun34TUbuNXREwhBi9tiUk+VZiDUtBjNOlcYwePoGjX/xtHP/ICQxUSxguaCgziYRR75QQUClzS+ZyCKZ99fqZOc05zCEF4Ip1F+H6/CY2fR0fn2R2gYn+lJiNa09w5aXzm/dRxGvMFRCs6+lnao2bKfs/1yPHrxMAp+Y7uL64BtfIYxwrGQj/gN8D3GwvryyLKDjZ0VkTyij4Z37pM/fQPP6AN81OzyyQWeAX2wIJfeWu4ILgiyCcKiAiwnufSTq/2B3NWpdZILNAZoHMAvcE4ZEn4HYKntPd/I6Mwu0abxJwRcD5RhevzK8C7S0c3DWFQ2O9GLRkciLrTFUCWChqvSUAyId3Gc0FYVoKo4W0CAlIUuksEqPVWyHOrHVxbbOF/ijEzOQI9g1aKCjCVKZM6SodXab2SjmxUEbwhWzWXYkxRiw10qMzJTcF0nNbEc4utrHa9bG7lGBmYhDjZYh6auGSoOyy0nBKo+EiiU03xbU7foTrb72Bnz71Nzjz3BM4Gq/iYyePYjJPBnMhMIZNt4tzzQou3qmj1fAxOjKFmYNHMLP3iGRHZd2cTeKZGKbhwyxa0Ip5BGYBBlPVTQteYqDj+uh6gdAZZ8o4o+EDvRWUigWEgQsz3hK13dS+inwdsWBvtxAEEQI/QhhEWF5ZwqWrl3Dl2mVsba7g2GQbx/YMY3ywipy7iZYbwo81PDvrY76rYeyjv4aTX/3XGBkdwMs313Hz6pJgR//4gQFM99uCgd0IWKstKb0pq65eMhdC5CNKZwYZwWNqhUdYW13GC1//K7zwvScQLi3iEHRUCwVUgghWKLMiFowIN70Oukzn3rcXh44cw+Ejx7BvYjdsy4Lf7cI2DeTKRSR5KSknGNMVCCfiZUo2NdPDQDDdi5RapmOXyL7KrIEYWqOLqOujEBMKE4R30Qo9aI6FVuTj8twsblx8C5d+8lPUb81huFrFHstGvttGiQyuWoCFMMaiH+Js7y6MHT2JQ5//Eo4f2o+h/j4h5VahNHjqzKIjQoBhxVyeaIK5XE5efipdWDLDI30bku2fTp9z6xGuzG1gw01wst/B+EgvhkpAQWNKLEn/pPyc0ILfvgel5CjKxxR0XVSJq5dgg+e9UjUBOthen+/i6vwK2nAwaK5nIPwDfndwUx2FERYWFwRLNlOeWe/J9Z+9MgtkFvjHaQHWU5PTRJUrCG6CKBS/76wd/8dpnazXmQUyC2QW+HBZ4J4gPPHfRaJsuwhwhyEIwgPgfMfHS/PL8DZXsX9qAoenBjBkmyLCnUv3+KImPI2+8d+FHYTobzOtirazDjHVl9yqhzi32cWVjSYqnouZyTHsH8hJEE6wp34qxLJNwsl/pLVMqv08xgsgcplTUE2wcXs9wLmVNtbcAFOFBAdG+zFS1FGkpRg2VwB8G7OkN0l0kbbbdF3cvnEBL//wCQHCD3gL+ORDxzHp+DA1V5DUuXqMm/okLiw0cPPWCuLYxMjIFE4cfQTTu/egUiyhv2TApgMj6QBGCDBC3jMkUvgJnITuMyXcEpFcLzSvWRdfKeRhWCb8bgsGNqHDRxyY4h0FOmI/J8oJQj9GY3MLZ8++iZdfeh5btXWMDPXgI/s87B+rouQYMDsbcEMNLTfCM7c9LPs2xj/xGzjxlX+FobEBvHxtDRvzWxjs68Oj01VM9egQMmR+JCPPAnC/Y8GwzXS80OyGdFrYZoKtzTU897W/xAtPPIFgcREz0AQILwUBev1EaHQv53WsFR00deC2FqNYqeLoiQfx2CMfx55du2FRa7vjCkeMM5AXPAKGYab64aYA/9spFrSjcBTI+s2m3RH1u4YbwuqEMGMNdkyCPtLrJkgKJOWLcGPuFp556UVcO/0mcO02cp6PoZ5eTJgW8m4HdhIjMiPMeT4W/BAXB/Zi/NhJHPjlX8OD+/diZGAAE30FlOj7US6uNPwt5PgYHafJBP9Xirh3GlHN6TBGLOrINVzYjHB1bh0bXoITfQ4mRqoYqQC28puJtBKOhWRYVzr3ol4gdYpso3y1dtg2puLbBoJIw+mFNq4trKGjOejJQPgH/hYgCCe783YNqrpiFu36wLbNLpBZ4D9WC7D0i2RrfBF88zmhCAn/Puu//2O1T9buzAKZBTILfJgs8HNAuIgVpq+dIc0doWB+yk1+mOBiJ8CLc0vori9j/9Q4ju0ZwQhrZJNYRDu3X6I+W4JJU4ENQYjCMLMqQ1dSY6n4t85aKR9nN9q4tN5AqdvB4V2TODhURE7I1BAks5A8BRyi0Da9RuxJxEeGaAXChTegS4peCdBFXayGWysezq3WseqFEoSP9WO0aKJAVMRjeZ23AUuGl1n8LOO8Xd/HzbnrePEHT+CVZ76LmWARjz10DLusNqyoLi9hJlgpjGC+5ePWQgt3lhto+zqGdp/EzMwRTEzuweTwIKq9FTh6AFBKingxn0OUsiITxbL2WTOlfNs2acw2txTJ7lpAEiCILfihBFNxZCFwXSzeuYPb50/hxpW3sHHnOoZ68jg6sxe7S2sYLNpI/C6c2IOvOVitd/DcooW60YOJT3wJB37191Ed6cXpmzVsLK6ir1LGQ7t6satagMOa5dATEWcRSk3JdiTIY18Y/iYwlgDdDX1YBlCvbeBH/89f4PnvfQ/B0hL2aSkI930MdunAAGp5A2u2jmYSY1kz4CYaSv1DOHj8YRw98QCGp6agl0ow9ASlogZdJ6GfAd1KwTgj8CmpIJujJSnREaee1UXE2ukwlseIacjjZS2D1/EwN3cHp0+/gVdeeRVbN2/isB9gtKcXRpygJwSKRowkcBHkNNzqdLEUhrg0PC1A+P7Hv4CHDxwUIHyyr4wcp7W4D+etpOu/SxXEHPVUT5XjL2TeUnSmQHjgIbFMxLqBC5shrsyuYK0b4aHBPCbHBkUk3EzkKmNNO0sYOCZvB+FMaFfOqXQdpNkeYh2GPhJqsUPHqYUmrsytoJ3Y6LPqWST8A34LiEg4WX6F/SVZ1T0JzT7g/bLTMwtkFvjFt4ByztEhLBi/lQINyTTvlzTyF7+7WQszC2QWyCzwj9oC9wbhAYtiBVx5exE4IzhCq1MStDHdNQhCXGyFePXOGvzaigDhR6eGMJKzhISXLnKh5YsMzCoNljrhMlE2BeHiZ3pt3RAgiJFegrnNZgfnNtq4stlCj+/i0NQE9g+VUKQ2tCalKYS8l7iJZEYn6tAECJcAmkRUgqFb5P8ShLPQm8RYFsJYx63VLs6u1rHmR9hVSHBwYhBjJQsFjbIY7LdkiJcvtltW22peInTGgzDC9dlreOHp7+KVH3wHh8JlfPLBo5jOu7CjOhICUTNBq1hFMwZWGzpuLzcwt9JAUxvA4MgEDh55EAcPzGBsdAQ2I9J6Ass2QXawkEzn/HK2c4KlOIwiUeMt6p9TZlzFpEsQxvpkL9QQCJ11qVFKErQLZ07h5ps/hd+uY6zHxoHJIUyNDaE3WkNRCxF5HThxABcONtsBXlzLYTUqYOLjv4HjX/4vUKwWcfrGJuYXFtBX7cXDuwcwVjSQ1xLk6XAhCBfp//wpkZ2wlciwduSUopY4Sdy0CI2tGp77xtfw3Le/jXh1FXuonUuNY89D2e0Kcr+2Y2CLjg7K5uSLoDhcveujmyth39GjOP7YJzB65BBKhRxKRgTTcUQ0XHAFaJoA5EzDZ+q6ZCEnEtaQBNQa9wGT5Q+RSFM3bGrCe0iCGI2tOubeuo6Lb57D+ddOY2txFQO2hYOIMFCqIHQ95P0IBZNkZgE8J8ZiFOOO6+Ji3wR2P/gIDv7yF3HkwAEM9VUxWe2BQ0VuzsfIE6Rs1IFnO0XAmrrkIo+fmvQBElEhLsPlwtUjpjilxZj6rgsQfun2Eta6MU72Wdg9MYrhkgYbvoTuYSDZ0VkykUI9KbFHEJ7O5JRNHiQHVPdIQsSGhVDTcGqhhctzywKED+kZCP+g3xqKmVptsndKbP1dWZ8/aBuy8zMLZBb4xbSAkMYTMrC6yNDaydL/i9nirFWZBTILZBbILHC/Frg3CI+6Mqz8Ng+sZEQnuZb8YmBesQbP93Ch5uP0fA1JYx3T4yOynrpgMp4ILfaVpKusCVZ63gIlyFpwso2LgxglilmjS41wQgKZZ77RbOPNtSaubXVQDT0cmBjFdH8F/SLvlttYf5uBncfzPwJxPaYeMsGgZIdW7OgaqMVMPEP98JyI+M1uuHhzqYZVLxKRcILw0ZKNCpm9U+cBj1OUVoodXae/grrAno+LVy/ihae+i1N/+wQetBv42IkZ7C8GcJImfL+DWA9FenOgJaiFBaw0E8yttXFtQ4cXm+gZ2YPxqf3Yf+AApqamMNDfhzyj4HEToedJDV2H2tIEcZGo8RZs9QSUBh0cMos6p+VkFDeMUO80Mb+0gKvXzmNx7gY2Fm8BW7cxUCng8GQ/dg2WkLd0lHwX9xm6AAAgAElEQVRPRMDpNDF8F63QRCe28MxsjLUoj4GHfgUf/U/+G1SHenD6eg3XF+cwMNiPj+4fRr8ZCYdIkZ4VDqNmUEBu21b8jU4R3c9JmSTqktqU2/JR39rEM1/7Mzz7N9+E02piTxBisKcHRT+QzPQa2c91RIYlWL7JDN6NNaxuNXG968Lsr2LqkQex+xOPYs+uKRweGUKhUoFuOwjjEGEqgRN4oSC6IUO4RqBLZ4HrAXTUFItIjFhoyhOEz26uYu7GTVy+8BaWz17F5uwC1q7eRo+v4cD4KEbDTpp8Qd3uGDrl6pIIbSvApmVh3vPwqlHGngcfwSd+559j/5FDyFkWJnt7UKAUvGUgilzZNoLwHVDbSrhGJAgns7mqtxBrSRg3RKCZVGXHxVqIy7OLWHNjnOg1sHdqHMMFHY5wU3ClJaJ8gRJ9XEtCq10Q4hGES+KESFTzSwZ2HiUSRuIAoU4or+PUUhNX76yKmvCxuJZFwu/3SZsdn1kgs0BmgcwCmQUyC2QWyCyQWSC1wD1BeJCoSPhde0kIwG06Ga5jGJolgK4Xebi0GeKNO1uIG+vYOz6KmYk+jOdNIaskI+FpLm0KGHnVrtDcVgJMEoQL3W0BB5gKK0E477nRaePMWhPXax30hUEKwkvot2SOeZyCcNlaClRJEG7CE0CGEmWhACG8dgxbRLGJwSN4Wg5homO27uLMYg1r7t1I+GgxBeHiLLbnLgjnFXk9KyDTFtBpN3HujZ/i5We+hysv/wgfK3fw0OH9mMox4ushCDyEBpA3PAqmoavlsRUYWGuFuN2xsdH0MbfpYTPOY3L3Xpz4yKew9+BhlEplFB1DADcpO0WiFhOG46SMXZLzPUhM+EGIIAxRRC8iL8Z6bQHz81dx6fJZXHvreTRri+gpxJgZ0DE5MojxioWKpcEgQVfHRC4JoFMr2vfRikx0IgtPXuuiY1XhTD+Ch778Rzh47CjO3ljGK3OzKPf34dOHJjFelOzoBfiS/VwzEQoAKTm4GQnnhLM7DmBRQzmCZukIvTZWlxfw7f/zf8cL3/suRg0Dh3RDJGEP6NS29mXKLhjdFcJjsBILbhDBD2NRH36ztoH1ooP+h0/goQcfxMdPnER1eFjIj8U5E3Gals5sAIfa8EL7W4Nt24h99jUB8g4SPUTLb2Or1cCt+Vt47Sc/wZlXX0P+zjr6NBs9nQijsYX+agVW0oUWGyIzQaeWstCMj9DQfDQcGxsAnm0FGNo/g3/27/57TD36CDrtNkbLJQzkcsK1lCS+mOt0oCjmcvaTrisRCadOeArCOWsVeSFtSWAtQHhdgvB1N8ZxgvDJcQzndQGyCcB5ViDzUcQakCD7LgjnjL4Lwum6kiCcEZhQs8RVXl9pCxDegYNd4UYGwrOvkMwCmQUyC2QWyCyQWSCzQGaBzALv0wL3BOHhO0A44bGMlnEzHwtCK0MzUxDu46IA4fUUhI/g0EQfxvJS29gQIHxHvbeIrmtw3wuEp9dm1JnAgcdutDs4K0B4G31hKKKR0wNF9JHATCMIJ/u4emkpXNNgwBNAnmAmFFCOwIRJvgThJOaK4WmOAOG3tzycXaxhfQcIHyla6Ekj4TKaqNLR7+qEmx4jjREWF+/g9CvP4vJrL6A1+xYedOo4Oj2FEaMLTfNFVNbXdeR1T9w/tArw9BzaoY7VuICtToibq01cWW0L0rLy0BQmpw9iZHQM+w8exshgP8qloogeM2PAcWxR+8woPFO/6WRwPR+eH6J2p4aVhRXcvHUe83cuo9FYgRWvoOQkmBwq4shoAZW8A8dvwQoDWKwvD3NwYh9GEkMPfAHAO5GJl9ZszG4F2MpP4mNf/S/xS5/7Zbx5dQGvzC/BKVfwmcOT2NNbEHJjucQXNAGsWw9ZQ5+mo5OpXYs1mJ4N2CwxELzyaGyu4ea1y/jr/+1/xcUXf4r9lQpO5AoI220MsYjelFQBuibl7nhFK2G9twXTtrFimbi9VcNtv4vOQC96qlWUimXsOrAf+w4exOCeCfSPjqBYrQqWddOyEQcBWG6tWax/D+A2OkIb/M7yHVy9eQ03bl7H8sIs3PUNtNfXMVh3sau3H+N2EVWfpFoJ4qANinwnBODscMLMihgNeGg6DtqOjSfXGrAHR/Av/rv/AQc+8zh8z8VQoYDBYl6CcGp1kzBNRKOlo4Fvg6nyFHDboRPOnksQzsSPYDsSfmGLNeEKhJsyEp6nw4LwWcbQOS8kCJfzn+BcRsK5YsjZ//ZIuFwXCULNFJHw15Y7uJZGwqeijB39fT5vs9MyC2QWyCyQWSCzQGaBzAKZBTILSG6oFFJSOYw7fGLMzUaNuILhQflSpFEKhHODTnZuQxAKAd0wwIVajFPzDSR1RsJHcHiignGCcCFRFkoCN74YyU1BuMca7bdFwlNd45iSXoyEyzRdNmyj1cW51SZu1DqoBgEOMh2dIFykozN1N5Sk0uKlQU/rwjWCcI0gWcatZcxYgXCmbscIWBNOEF7zcG6hjg1XErOpmvAyQThr1BPKqyl2N8IaGQnXghy63QbOnz+Dl/72G1i5cgbVcAsfLbnYOzGC3qiB2GTUPUFHt1FEIAArJdISyxLXbGkO2mEiIpq3WzFuzi1ioR7A7hnC4Mg4isOHMDYyhOHBQVTyJvKOI96W7YjIczeIsdXxsFGrodboYOPWHTQ3amjVZ+G1l5GzA0xWfQz35jFWdTBW0IV0nN7pwtF02HYOdZ8M5zISboahAOBuZOJss4LT1xYwH5Tw0d/+I3zpK7+D9XaAlxfr6CYaHjs4jL39ZUEG5rDuPaWrDwWxjKwJl+noHCpnW6za813cvHoJp199Bc/9+X9Aa/YO9pcreCBXQNzpoBKG0C1H1uMLya0YOtnPyWdGYjpNR0Mz4VkWNnRgzutgtdHAapRgcGoSo5MT6JkcQe/YMHoG+jEyNYVCoSBniC+5AdxWG3PrW1heWsLi7Vms3CIAn0dPt4sRx0EJwHDXR38+jz7TRM714IchYlNDEpsChMs32WwjtM0QTctE13Hw7JYLz87jk7/1VRz/0lcwMT6O4VIRvbYhUuyTKBAs5+ybAuGE2jr1xzin9Z3p6LpMoxcLMhAOjkCTxGyXZ5ex4cY41ksQPobhIsQ4iKUm4LyKhBPky2swxi0193hnBcLpVJOuLK6L0CAI1/Daoour8zISPh6vZpHw7Msjs0BmgcwCmQUyC2QWyCyQWSCzwPu0wL1rwkOqEL/zldYeU7mJETWSolHty49wZivCq4sNURNOEH6IIDyni0i4JeSQ7qajS3IzCb9ljavU85aIP0FCNlDW/yaSsIqszht1D+dXm7i52UY1CnBwfBR7+wsopjXh0MgCnbaXkURBbkUUwnRmgkHWhO9QGUvu3o9gg96HW+s+zi80JAjPS53wsZIBh2RjImqfsrXLhqaCa4xj2lhfW8WPf/y3ePGJP0W0Povjw3l8tNzF5NAA8m4DvqmLeuYtI4c8TJiJBtuMBLDUtAihETFWDE83UNOKWK+3cHvTxWrLRzcALrfHgThE3rExPtSHsdFhVHsqcBwHfhCj3vawsFHH/MISFtc2UQzq6CvlMNqnY7CSoL9iYHfZRU/eQEELUCGhW6zBCpit4AjJrvXYF+nojISbYYBuZMGLTNyIBnDmxhKu1XX0Hf4Y/snnfwUzJx/FpVYOS5sNPLirgunBEgwvhGFwnEl4x2i3yhoQmlfS+ULniibJ/NbWl/H6T1/Aj37wFJZffQ39mo4Jw8Jxw0Keke9aHbZeENF+35byX4nBSHRaWEBiugDQ7RwiO4daEGHd9zHXW0Y7SdDotLASdeCbGox8DrsOzaBarQqb6SHgdrrYWt/A2WYT9XoDPW4kALfth3gkV8KQrqEUhRji3IqYIUBgG8kyCZNyb3TMSNk1BcJdK0LTNNC2TJyJHGwGEfSRCXzsn/4Bfv2Lv4rRSgFmmEBnGQXXBYW5pay6JBLkP8REJds/52jKXC4K6dX8DpEYJL7TcX5dsqPLdHQLe3eNYKgMGJFyOcVi/ov4t5ItE+pnMnLP+nLJwM75nZYPiFLxGLFlCKK6U4s+rqSR8EF9OQPh7/OBm52WWSCzQGaBzAKZBTILZBbILJBZ4OeA8J0SZTRWypJOIEVtcMFFJnf1nhfhbD3Cqws7QPhkBeMOa3gTmAKESxIoglmCcAnAJRSX4EKmh8vAqQh1CpZzoY2tAZsE4Sst3NzsoDcF4dP9+R0gPEolyjTBYk4QyJ86QThBIQnlNJVUz1ulcXP2xVQgvItziw1sdCNMFiBA+GiJtc4ERAT2sr+Sqy4F4UmCWjPEwuxV/PhHT+PMD/8KVXTwiX3DOOq0MNhThtmtIzQkCG+ZNnKwYSQaDD2AbkTQ9Ai+5iExLcRODk2zBzBzWHV1XJlbxfXZBZypVXDn9h3UNrcw3FfF3t0TGBnuQ84yEcYaGu0Q8xt1LC4vY62+hUrsY7SvF/t3lbBnvIjJ4SL29wPVYg75JESOgJltCDWEbihqyVk/bcdMG4+gRxH8yIKfWNgs7ML15Tourga45eVx4Mhx/Obv/mdoVaYxu7yOo+NF7B6qQHN9qfqm2LzTcgO51Fj9TG1rQ6Tltzpt3Lh+Gc//4Cn8+JmnUVhexXRvFYNhgoPQUGGEf3UdukHNbwOhnSAWMnQQjOrUBWfUmApcXpQgMm1EhQI6polzSYLVZgNL66u43a2hS6DrWOjp7cPYwCB6cgWYmomthrTXTTLNhxFGYWPMj6C1uzhq5zBVKWG4WMCIrSFxu7CiAGXLQKLraEcxImZG8N4Ro+ICiSMwY7RMAy1Nw7V8D1Y6XdxotfGZf/5f4Y/+8A8x0lemNhuMvIUkpgOGDqcUHZN9n+8UhGsG5yjXAUEz57Ri/w9FCQIdJ+cIwufWsN6NcbyqYe+uUQyVNRj0TihnkXBCvR2EI/alTrV4CkgGdi2h8yRdpwThpiGyLF5f9HH1zhpacDBgLGUgPPvuyCyQWSCzQGaBzAKZBTILZBbILPA+LfBzQDjZ0VPsLWpUUxFqAcKlnjKj1USkvufhfE3DqfkWkKajz0yUMV6QQFukogutcEp56UL2iJFnR8gkqU1/yo7O34nwBZpLo3Oajo16CxeXItzaCFGMPeybHMHuQRu9DOIJTMyIIhsFAXgZVSa8IMO2+Ds1xIUmmmRgZz2veBFAsU4YGm5vruH15SaWPWCyoAvyt9GigwpThNntCMQucGxByA4Rhk0ivHHjLZx77ilcf/MVlObPYd9QH6Z7Ctg90CsYzJPIh5Z4MHTANmOYZk6At0DrQs/p0G0NDc1DO4jgGTbaeh9a3QjLdQ0rNQ+NjosrwSJWlyysLHqIfRvjww52T+QxUqZzII/NNeDy0iK6UQelSQ29mIYZF1HML6Bc6KBSjDBoayg7ZVRzVfTaBZQKJgqOB93YhBkHGG90EEYEtgnChCzmppC26qCAO5tt3NoK8fKaCa1Yxae+8ofYdeRBNLse9u6dxPBAVYA6STEm6etYjEDwKJjI05EOKBUeRVhaXsYPv/c1vP700wg2N7C35aKa6BhKdAzELCdgIDjGZjFAYmlwNAM51oLHQNHToTOKrxlokRAPMdy8jRXNxXqzi5bZj5rbRCfwMJf3sRZ3sOm1cCgq4kRxCLu6BqoDVcw2N/Dq1h20xkdQrvRgINCBWh1+q032PGglE5GZoBJFGAlMTAcOHujY0PM6ukUfjYQScAGCRIcFAyZlx5o+kryDyLJwpRBisVPHbNDEiU//Dr74pd/EsY9/FEaxILkVUplwkuJxPtHHQ/ztCSI6Wf+e5nPA5BoSIXceSIcTgbOJCxsRLs1uYc3TcKK/hr27JjBcdqBFrdTpxYmariWCcSWEHnuINBs+nRzpMre4fIQzgTrhEWDZIqPklYUAV+a30EIe/datDIS/zwdudlpmgcwCmQUyC2QWyCyQWSCzQGaBnyNRFoiwsfyfymOVUWlKlAnMy+gwQZUf4VwtwuuLW8DWuqiDnpnowURO1oTrBA2ExCS00kkQJQEyWaDvkk2lkXAeGcWCRIvp6KyXZhs2Gy7Or3Rwc6OLUhJg/+Qodg06GCAxG49gZJtSZQThQh4rBeGiRDkR2dFMg1bEVAIYis4AITWiAdyqbeHNxQbWvASThQQz4yNSoozXTyPhxEExI8UkjxPgXsMzP3oKz//NXyLYWMAD1ib2DvViV8WBE7UFMCVpm6aHMEwdpsm25CTYJfS3LSSmgQYSdMIYa+0uLi9uYGVjC62I5GaWyAawx0rw3Qo2Nzy0m00M9WvYO13G0b1jWF/tYGHWx6XZVQRJgGMfO4CxMUZ3G/DqXbTW29haayBYsRC7QNnswdRICeNjVQwMBMgXajCSEH01Ieom34mxXYMcMBrejbDYAX66qmGzE2Lq4cdx8JOfw56DhzAxNiwi8iKjOvEFiZokEFN67YKFTZi7G8Vo1jdx8cJ5PPvNv8TVV15GPghwiNHvWEN/oqNHZGiToIyp5swY0FGIDIjAcBSjblAr3IZXsLEEH812G14QoLnVwPpWC1HvGKq9FfRWe7HhxLi6voAbS3ewL9eDR8f2YtjVUSgw06CJF+cuIxkbxfj4BPZW+lHuRnC3GrA9H27QQaNZx3p7HV63i5xpYqBcQaVSRKlsoUyp+ShBr6vDSljnrWEj8uHaOlxLw6YWoet76IY+XvUtPPrYY/iDf/ffYs/MIdFew8qLsgTh0EntI9aT8FnIP0qOf2ats3yATh9Zx53oDmLNwtn1CJfm1rHiaXio15c14WUdZkQ5O3mdhCCc7PfUS0/ryikbSJ1xX5cKBzzUFPrpITTeg6n+zC6AgVcWfFyZ30ALOYxq8xkIz747MgtkFsgskFkgs0BmgcwCmQUyC7xPC9wbhMesCVcQOQ0283fiVgbjhJa3rPn1/BjntgIJwrcj4b2YTEG4IGZLKdZ2gnDKkG1zrqsabTJFRzEMpmYLRmfpCNhsejiXpqOX4gD7JkexezCHoW0QHqZ64TtBuIZioAkAznBfuAOE69uRcMAnaRqA21tNnFmoC81lErPNTAxhrGSjzBaIKKJInofrBlTZgmlJPedvfvNreOrP/y/0WzE+NwoMFYz/l703j5Ekv6/8PnFm5J1Z9312V3dP9/RMz0nOwaHEU6JIUaREcXVLXnlhrRdeeG3DXgH2H7b/WHgN/2EYBmztLiBZK2lFSRQpDSVRvObm9Fx9H9VVXXdVVuV9xh3G7xdZPU1BOwL4z3LIjEHN1HRXZWS8ioiK93vv+x5jho8RtFFE+rUmBGVxTBqaHlJv+0SKgZXOEOoGjU6XjVqdw1qd7Wqd3ZaPnjDJjk9hZXNxInteo9M02Nw8olE/4sypEZ595hRnT0yzfueA1etNLl7doFKv8uiHHuSRJ5NkcgFWMITfTlDZ61BfN6iVmnTKPfCO0HSboaEuE5M+o8U8Z5ILBKLizPXBE3PXkr5JsmcrCWqhySslhdvbB/Qy05z72Gf4zM99kfHhoX7gV4Tv9zB1sx/4JzATP0AxGhB/2vU9ttbv8M1vfJ1XvvqnNDfuMpa0eEDVyARQCCArFzhiu7nqeeiKSi4yMVVd/tlRUuFACzjAZcNv0213MMQcuScC6iL0iXmyIrguabHvd7iye5fbO3t8YGmRpxbPMGzHtgahZL+4dpVdz2Vubp7zMwvMmVmsSGVc0en12lSEpb25T6leoRU6+JaoiRNT1D5nrTEmc0WmehpOu0ev1aE3nKKlhrTVEFsE0ikquqry+1slJhcX+Jf/27/i0aeeodProZtJTEGC4+y6eOJDBSHIC+oszq24716Q8FCmoh+T8FBNSCX7UsXn+laZQ0HCcwHL81OMZ4jHCsTFKRfS4plwobJLh4H443skPF4okfsQH/L7YtXd1xOyBu27koQf0VaSTEe7AxL+fd5wB982QGCAwACBAQIDBAYIDBAYIDBA4B/oCT8eQH0XqL5gJ/mCsNIKe7UMZvMiLjdtXt8rEzYrcTr61DCzpo4uY8tEpdZ9wWx9ci8ywvuT5lL1PN5iEh4T8ONp8krL59JRnbV6k5RQwmcmWRjJMK6JGjJBFsU+4lcQgVWCvgjybviazGgTVl+/L+gLEiKst2ILAvD0eCJ9o25zeUfMhIcspjxOT48wndFIKk4czCbYvFAH/QBFzMsGHkflQ57/N/83l7/5FZZHs3x0wiOv++SjNppqy9ld3xTBYrq04gdqiKvkEepyo+tRqjbYP6qx2+rS7HnYikF+eoi5hQVyY8PYgUOj2eLoWoTrKpRKZerdLRaWijz2+DKZTIqjUpuduzart8q0Wm3mF6Y4+bjC2EySmck5RopDkry6nQadZoPaYYmDtSN2tyr06sKRMEQ6mebsyVGGMhkK2SxFHBS7QdRtYIkFEjNJVzG5UjO4ubHLnUZI/gMf4TNf/EUePPMgVsJCEa4F20cxxYzAsXsiXrQRgd9hGNJo1Lj26ms8/+Uvs/faq2Qdm8lUilnhfo5CEmGAKQi4psmPobZQaBU5YtBSI3pRwJYVcOTZlH2bii8611WmxyaZzo0SaCoVQ0EtNbDrbdxOl5LTptLrkB8bYm5skqSi4ba7sh5s++iAbr3D8FCR4ZEhCnqCQirDudwoY1YaUyjvoc2u22TNqXI1rNFqtug2bZbUNGOprLSpJ+RBhoQpHTv0saNAHo84FguVvxBkPJPhc7/6Kzzz6U+TGxmWVv97rQFiBEO6RcSFFTPySAaqxWMTsbPg2C3i4yoJXDQuNUJubO5LO/rj6TTLc8OShIsEeUm2hcW9fx3dT8J1EYAoUtmVQBL0433EHpKIMPTxVAuB7qulLrd2DmkrFkvuoKJs8KtjgMAAgQECAwQGCAwQGCAwQGCAwPeLwHuS8EAq4f3tvmBm8WgvqrburyhzvIDLDZuLgoQ3qv109BFm+iTcEEnM0kYrXk8Qi5h6+1pfCZfqXJ8Vi9cWKruuEUYiyCv+tmrT41K5zp1akzQuJyQJz0kSLui2LvcRv99j5U9WlQUiEC22Qvv9RQNpJZdBV/HbEiRcKuG1Lpd2OhzZsJh0OTMzzHRGxVLs/nSu8Oyasr5JVJbt7G3zne98i1tf+fcYjX3OzY/zWLpO3ozIRF2CyCfSBQG36BqiBi2eX/aNIo2uz9r2Jhu7+3RdD3Mkw/D4OGMzsxQnplA0jZ1SmfXNTcpHVfK1ITLZvHwf1XYJ22+iJYQtWcwGmzRqAdgKk+NjFNI69bCBammMj+eZXyiysDjO5KyDobu027u0Dl32tursrIYc3DVoNnskLJgdG2VhZpq5lEo67KE5TcxeQyaQe4rOtpth+7DG1b0m+xMnOffBZ/nJT/wUc/PLwkAez9oL674gdn1FV3SxB0qIH3hsrN3mla/+JV/7sy+T2TtkKZeT1V/DImFN2vx96R7QdQNd1yiEIoU84kDzOAh6kkzXHQc9gJSZJK0lsTJp8uNjhBmLWqfFWuMI67CN5gYMhSauJdriA9bsuqwXMxIJSdB1VSNpWcyaaVn35qghnV5HMt7ZwjBL41OM5fLkE0m5kNPotdlrVai22hx0enSaLRzbJq1pjOVycvEi0RMVb6G0fYulHVHnJ/55TTVwNRV1qMhP/tIv8tmf/3kCIyHPQU2sZolVLUnCxVhFXFgmAtNiL4J4S+KaeZeEe2KeWxEkXFSU7XNoRzyZzrA8NybT0cXigQynFyMgwokgpvXFj0RazsWH6CGP1fZ4Zjzei0iel90HotNes2RP+GsHbW7tlmQw24JXHyjh3+8dd/B9AwQGCAwQGCAwQGCAwACBAQI/8gj8A3Z05x4JjyvFYo4rKK8k4UKw04RKp8j51it1QcIrRI0qS9NiJnyUmYSwD4uKMjdOPJcvcly5BL5xPwnvB7PdI+G6JA/yT0U6uiDhRzXu1JukI4cTM1MsjOQZ1+M5V+0+Ei7931JBjOfZpR39PhIu52v7JFzswDNiEr5ZbfP2bo+jnspiSpDwIWYyCgnse3VboQjfCkM52/7a66/yb//N75BdfZ0HpwqcnRtnwd4gl1BIhV0UI0GgG/TMFC3NxA4CWmHInf0WB9UW5VaZjtsjO5Rl7uwy03NzFEZH0ZNZtnf2ePvSTba29/DdgAup0xQKRdlzXaofcvvuKnd3D1Esg2y2QLvlMlsc4rlnnyatOqyVXMqNLu3eDsl8h5OnRzn/pM/UTBor1URxMzSrcLCWYedmmtJBk1ubd7CIyCYtTuYNTo7lmc0nCctbqLohk7Kr2hC1jsu13QavBRlSk7P82q/8Yy489lScrq1Z/QwBQcbFOSNSxD1Jwh3H5u3XX+abf/Af+PpX/4IHQoPzU9NyJryghASBLxXYSMzOGzq6YWA4Km4Yctdy2Y1sKnaHqOkyoaZYKU6ynJ7ALGTpWRpXO4fc2d5gu3XEQpRiKj/MopaX6ehNp8tVv87a3g5aNk2v2iKhJjgzP8+5ZI6EYVALHXbqh9TaTaxUkunCMGP5AvOJPEOpDEkx4267ND2PdcfmbqtMqVahpbrkEyaZZJIF3yQVQipS8HDlPHgv9CmNTmKrCt94+xKf+rVf5n/63/+1XECJItF/Lkh4f2RDknARjias/MJR0L9eZNJ8n4QrHoKEi57wyw2PG5t7koR/IJW5V1FmBCJ5oZ+H0J/HEItQxyRcWtvl9SimTsRCTkzC5b7FskHk4WkJHFS+K86NnRIdxWTOaw1I+I/8r44BAAMEBggMEBggMEBggMAAgQEC3y8C703Co/bf2xMu679k8JZQ1+KAtiAKuF2Dt7YadCsHLEyNc355lBFDx3Vc0om+1NyfDz5+3se8r7pMVob9nYQqWSsmyDhUW11uHHbYajgk8ZgdH2F+PENRVQh9n6QhVNh+iNz971wS8Fj+i+QRxzp8f9hckp1AWt8j7lZrXClFHPV0phI9ViaHmC8apG4EjpIAACAASURBVEIXz/fRDA038DBNg26nzksvfoM/+5M/ZmXrFR5emmYyn2LMqWNpOqaioI0t0GjZlIMEXStHrdXm1tY2t49qlBptJhcyrJydZmFljNmTBfm69WaN21d3uXV9jaNtm6w1wfL8AhcmVzENC00zOKiavHNjn0u3DlFH5jCMEC+o8NQZi8fOn6QQVTjqDFFrBdy502V1fQ9Ui1OPznLq7BhLp9JMztm0mjU8t4nd9Tgqdbn81jxvvPYm1XKdR+fHeWhhmiFdYSmBDCYLHA9Pz9FxPA4aHn956OGnC3z0J3+Gj336C2SHJ4iUlIT2OHJbnCPiTPEjm52tDV78m6/wxpef53B9g1PdiIVCESsMsZI69U4Tl4BkNkcymZSLHTfbZeq9DuXQlj+5TCbLij7MglVkLlGgaOao+zY3K/u80dilbbcpDieYI81wMsOMlyIQIwHAN1p7HAkCO5yldlCmXarx3OmHeVLXMGU/fUQr8ml0O6wqHUpOB8dUWRme4lxxmnkvwQM1DT2dpg7cCOps1o54Kyxz1KvT8x0WUnlGzRRFNSFr4FzPlWML7WyWTuBztXTAp3/rv+RX/tv/DhddYmUYCTRx/keBrCyTRFhI774g4aJe711rv+TNvk1kGISaxvWmz42NXY66AQ+mdU4uzjCWUeWilAxYEx/CLdHvChf/LyMLZcibWCWJ68nuXZP9u4lQwgNdOAhERVmTO3uH9BST0aAxIOHf7x138H0DBAYIDBAYIDBAYIDAAIEBAj/yCLwnCXf9PgmPRXBJgMSHFLQFCZcP9UIRFzbjgLVqxJXtNl67yuLMBOcWihTNOMVNDcK4jlgGQh0XIoFnHseuCfvuMUEW9lnxbYI4GyL9DC+IqDU73DzosNv0yBgRc5OjLIxZFEQ4nFATfRFc1feu9yux5P7UkEgScGFHj9VBwclFvVXgBUSRSpjQsAPYqtW4VvIo9zSmkj4rM6PM5TWS/cn0mAtFuE6Pu7cv8bdf+zLf+tu/5rPpKg/MTzGWTZJzWqgixC2AkiuqqixqkcVmo8369g5bhwdUQ50okeSxp1Z4/KkzTM3mSRZc2q0Gm3fXuPXmXQ52KhhuhvmJU5xcWmYu8xamYUr3wX41wzu3qly63WDbMUlnFFS9ykfOm3zgwimGg0O6apqeG7K3b7G+1eKg1KNNwPBYgpVzY5x4ACYmixhmk163TqftU9o+x53bd7l+9QZ2qcmwmWAql+KDc5NYukFapmVbtDo2lbbP18suZRfOPvEsH//pL7Jw5iE8PY0dCHVXpJrHAX4JwSfdFrduXOP3f+f/ZOOF75LTDE7bChnAiiJ80ZduakQJQUxV7G4PR3RsBzU5y5/RE4xZecaLw8wmh8km0iT1BD1g56jE2sEuB04H01CYGEowikUukWTMTeBL9wa86FbYC3rUMwbVUhWn2uZDJx/kg7p4D2AFKm4U0rMd1nWbPRx2ug15Pj4wNsu5whTnvYwMgYu8iIoR0HB73PCqbLTKVLpNnMAlrRkUxQKAnsYUwWq2S03149qyZoMP/cqv8yv/9b/AsTL40qkhlPCYhAsLuaqFqKGK7moI54W43t5dV4rEJSGTzsWoxvW6z427uxx1fM4WErInfCKrxenoMg0vkMF6Yr48jnmLrzVVuFPk+IBI34/nzsUa1nFGg7j0BO5CL39jp8vq9j6dSGdCbQ5I+I/8r44BAAMEBggMEBggMEBggMAAgQEC3y8C70nC6067X1EmXv7dnuc4rk34WgUJF6OsgUwzXz8MuLXdIXLbzEyMsDKfpZhUEVlSqpjx7rMI0e/cZ/X0EnEIlFDmBDGICUAYp6JLv7uBootZaoVGW4RDtdmve2QSClNjRaZHLQpmXPGkBiJBul+N3Cf84g2qakigRvJDkPBjO66l6ni+IOEiOE3DCSP22x2u7bUpdyPGLYWF8SGmiwYZTSHw4+7rnKlSLZe4+O0/54Wv/RmrN67yG3MBJ6anGMqkSAQeQaRju7DjWlQ7PdZrPfZaTbquQ6hDJTRoOD6LKwVWzkwyOp4kX/ToNhtsrN6idL2KHmksDS2yMnOW2ckp0tpLGIYmye1+bYRLqzbv3PF4datFoahiZcp8+lGFZx47zVRwQIs6TmDT6S1Saw6xteNxebVJz28zMplj+ZzHB595kMJQjVZ3jTBQUJ0PUKvZXL++yuWLazT3qyQjhSUrxfTIEPPDo6QTWdkj7gUqL9R8Vg8qJMYX+PBnv8izH/8p2maOphNiJHU5t43vkzMUOpV93n7jNf7d//WvKb91jfNLJznRBa/VJG9Z1MIOiXwG31Cp19o0qjUi26U+pmKlkzwYFTipFRi3ciQSSeysRSuhcsttsL5+l6OjMkNGmomhAlPJgJRiktAMso5GEKpy8egNtcua3WBXD6hUGihtl6fmTvO0GZAKI4YdHUN8rR+wmQjZTYbcape52akwnMiyPDzFY9kpJtI5Rlo+iuijj0KZwL7mNim7Xd7sHtDudFBVjbPWCOPJHEUb2mEL39BZ932KT3yQZz/1U8w+9WMMjY/hxZlu0ggiSbgaooeQsEN8RUQbxv3h/SsHUySoC4Icwa2qw+r2ATUn4txElpnJYUaTYPh2PBMeBQQiHlHU9ikiwi6+1kzRVSdU8CiBr8R1fmIf4hqSdWU6IupQps1fE9WAe4d0Qo0pY6CEf7833MH3DRAYIDBAYIDAAIEBAgMEBggMEHhPEv6KGDLtC8uKDHaSsjJeKCyziiQZ4v+F0imIeLkWcFixifwOuWyS4aE0KSEvisTr45FT8RpizrU/pB1IZTq2x4owq+MOb0EYhP07UnUUw5SkvN1zKZW7NDsBhh6Sy1gURRe37ku3bkIXb1YoesJiq98LabOCPgkXSrgmNNF4LtYUCrjsO9fxEmLuGCquy1GlStfukRGhYOkshXQaQwRk+R5JRWEuHdE43ObS136XW6/9DbhtPmaUmZyYIJNOEeoWPUWj7ATcsUNurK+x0aoyPJllcXkWKxlwY6fJtTtb8gzMplPkshnmRoui+4zm3i7FXpeTczOcm5piMpMhbVmICX3d7KHpLrutLJfuRrxzV+WlbYdsPsJM7vPZ8yrPPXaOeb+OYx/guG1s3SJIFKjZAVc3emzvHVFuOgyNZ/nIR55maVlUoB2hKi5muEs3yNPqRdzZsbhzfZfNtRLedpXp4jAnimNMZwqkrCQpzeRaG67d3eaup3L+k5/ls7/2mxxlR9mvdNASaVKewFFlJpXA3t3k4qsv8qd/8P9QefMq55dXmO0GdDsthop5DlRb2p9rdofGQZ3I9RlJZJmYEGnlSR5x88xFabKhxkES9nIam7rLa50DKlt7JLsBTyanWRgdZsKu0RGKuqiHk7ZulShQuK56rDpN7kY2tVaPhBvx0PAcTyccUmKBJdClGi7Oj45m0EhqVCOPq2GLvWqFZuAzf3KZJxeWeaDaJtELCV1PMuKOHie4v2HXuLG/y1a9ipXIMDE0QtHKcA6Hht1jLYLv9nxqkcLP/Pf/Mx/77M8SaBaOcIgLyV3Y9zVZKIYS2vhySl9QZz0myOKSsjuSrUeqwl7L5aDWxFESjOTzjBYTZDRIBD1MTSUUVWOCyCs6gaJJ27uwqZuREzcGqAqeYsVp7FF87JLsuw5+GEoHyW7L40AkzSsmy9H+QAkf/O4YIDBAYIDAAIEBAgMEBggMEBgg8H0i8J4k/HffvCt5d/wvESsea9aBsI0rqiThgowL27hQrf3QwhUJZ1EPXYswzQjT8InErGvo9u204vFefE1sSY+D3vok/D4lXFQ3+b5Q8DRUMylV947t4PpCFUygqh6G2Ifo3ladfvK6mPqNu7zjfcTBbCkvkKnQsRIulPc+CQ/j41EwcAwdT8wDC4O9tOkGGGEke6nFhx4ZUj20FIUJtU2nvMetv/33VO+8weRwhse7mwwNFWWadztUqbke280ubx5VZSCYNTXMw4+fZHxiiNLhKhdvltjcr1LIj5LP5PEdH6XTo1evkw58LozlOH/qJAtZk4TXk+F2tpZCM5rohsNeJ82VTbi0pXPDzqFqbRz/Dj9x0ufDj51jJewRhj0C36WjKrhGik6osNM02TmosXr3gLbb4vz5FZ56+iTTs2JhpEfYuUo3HEK3irRZYXu9xo0rW9Rv7RG2uhQChblskbHhEWlN3w6TrO6WuFiqM/vBH+Pn/8k/ozw8x+rdbXzFIBc4TORynBopYG/f5dUXvsU3vvaHdG6ssyQqxTo+QeiTSiYomT61bpujdhPNjhjOFpnLjzKS9MgaOme8NONREivUOErClulztVPmu5VtwmaP2XSRR61JRhImY50y9YQqCaYfqSiBjlhIuhbabAQ9tjSPrhuRDFQWjDzPWCJnICIRqBiRUIsVXM2ga2j4CYP9pMra/i53SvtkJ8f4wIkTPOFHaHZA5AnVWicyEyi6ziYBG/Uqq4cH7HQ7Mlwulc3xYXzcKOIgneXrh1U5nvCz/+O/4skf/0nafoQTxpV3koSrIn1fBLSJTHdBwjWCyEDUiokQQlPaSxR006DiqjR6Lkoyh2/7ZFMJrNDG9FtYpibzEry+Ei5IuLSiE0gSHigRnhb1SbhGFBl9oi+uMk+ScMM0qQvnRs8nNJIse9sDEv593nAH3zZAYIDAAIEBAgMEBggMEBggMEDgPUn4//HG0X1jqHG3l7SsBhGKqqLqekzCRVK4UMx8jSjUUDRXViypmoeme6iC/Arra7+3Wyh6xzVlup/oU/EQ7bhHnFCGj3meIA8KmplC1XS6riuzpFRFR9U9FLEP1UfVRIe3UBFFovQxuRf7EGq4SsY2CO+zo9+bCfcF2dFQVBNbVeX8a1fXSPhV9LCLFgripqOgYygp2fdshD7Z5gbNvQ02v/n7ONvvsDI3xkctj0Qqie257NgOW7UGN4+qbJsRE3OTnHh8hZUHithOg9s3X+L6pk3b0Tm19AQjuRn2t6psv7NN42Cfk6MjPLeY5YHlaYaiAzR7H0NXaRiT6IkjNKPDvh1xZUfh0o7ObnIRxy1Trl7hx6dCPnzhDGdF7ZWTRcfCTQkiHtIKXcpBjlZPYW2nwbWbt0hndD7+yYd5+JERfL9OIXmTrjeEFyUpBeeoVVQOSwE3v3ONvdUNoqM2Z0eKnFxYpJCwaOo59moNvr11SOrcY3zht/4rDscWubO1S6RbZLodxtNpTuXSNG9d4zvf+GveevVrJI4aUlmfsYWaG2G7PfaSAUeNOq3AYzo1zNz4JNNWkRWvTZqIYiB+DrrMFihZChUj5EZ1n8sb62QwOTMyywmyJFybObvJQVrB1qBjCPIqyKXOjV6HPS1gXwTNqYYk4SOuyYeSHQwlxJWqsFCdxdKMmPsWGQZiEcOi7HS5Uz3kyIKTI0U+nDMxzFRcpebr6GI43QlRHBMnZbHXafPn3V02O3UqeZNfO2qQzuU5yBZ4seViJzMs/cwvc+7pH0fLFLADA1+cw0okz+1IDwhMm4BUrIRHplwYEnPeorddUSJ0XafuanTcAC2dx/EskoaC7ncxvTbJhEEYeLiRFs+Ei2tHTNzLDnNHzuE7uiDjsdoeRQlpgxdEX5STeZ5HIpGgS5K2GxLoFufsuwMSPvjdMUBggMAAgQECAwQGCAwQGCAwQOD7ROA9SfhLNzb6xtR4XlQK4n37uSDfogtaKuNBIMPZKmTZ7SlEvZqcjR5N6xQ1oVhDaHfiRGY5d6rJUClReyas4FIPF6TxXgdyJIPNRE+2J9RqzUDTDRrtHgeBwZGrkOq1mChkGU0aJCPBfkK80Jb22thMq0rlU3wYkS1ovdyvmImV+nckatMcTFOkT6vYqiX/bq/hUPUCemHEqBownsuQFT3kXoQuEs8NHf9ojTde+ltWv/N7FN19zi1P8+GoS00b5sg1eaXmsVPdwDaanD7b5vQDS5w6O4GbmOb23X0u3nbYP9hgZnaC0ycfIZvIcffWBmsvvExQr/Pw9DhPnxwln7KwIpsocEnKNO4CqE1002O30+bqVof1qkYv/wy+77G3vcvp/D6PnJlhJVtiIshiYeKm2rhGhINPK8jguCalI4+3bm5R69RZvLDEuadOMDqaY0bp0PMCdvf3KTtpmnaK9Z02b79ts7W6w+7qIacLWR564BQPzY9TUCt4dovXdm3s4WU+8YVfJ3nhaVqui69rWGL+PJ0m7fS48q3v8M3nnyfYWpez2KEbMJUfo0cgK8F2egdkTJWxnMUHDIupTI7FSJcjBJqikG9qeFqKRCrLO3mTtU6di5trhJUGi8URFo0M06aFKAYLqKIFsStCJYljJPB1ndc6VWpqQMOE3OgYShBytL3LMw2Hlbk5GpqDEzlopk6665JxVXQ7xCZFzdC4G3q8HrRJ+C4fXV7i/PQcXqtDqtGkoGqE3R5aMkFDj6gELhejFncOdrlVazLvZUilM6Qnp2iqOof1BuHIOM/91Gd4+iMfhcIwbdvFCUMSmQztVo2ECHMj0beKCyt5PLJhCoVf02VC+qZtUGp0cfQUQ506o8UsWSPECjokjPh8twPhYFFkAJuIZ1P6JDzOMVSELt7vDBD7iK8PseKlp7KyH/52y2e/2sHV0yyFP4hKeL8VQREuljhjIq52E8mARrx6eHxrEImJog5PuGUG2wCBAQIDBAYIDBAYIDBAYIDAfxIEVMVBUQSPuxcL/G69khwvfjfM+/hr4qar9//2niT8sG1/LwnvP7DLWuFjEi0e4MOQwA+43YLLBx2UXo25sRHmh9OMJyISuooRCE07JhCC7AoSHkp7uzD+xl3F2rudYQQiUV3V8CRx0NF0lXrL4VrdYb3Ro2j3WJoYZbaQpCCSpOUouEiBPh4FF7OtIrBN6Ng9AlFzJmi+UFIlCQ/B7fRJuIKtmjJBe6vqslpuUel6zFghS+MjjFg6iVBB18WiAdS2bvDtv/4Kq9/5/xiNjji7NMUHvRbbbpb1qs+LdQ8labP44CjnzxwxNz/O1FSCkj3CpRtbvHpLoWcfcvr0IvOzp1FchZuXb7D+nRdI+hHPnp7lyYUxEpqCEXnSlp9KpamRQdW76GbIZqPOpbs1NmoKiblPk8vk2dnaJ9N5kxOzBS5Mt5gzCiQCBc+s42i+JOF2lCMI09TrKpfXD9k+3CM5k+fUUyssLc5hlUqsb69za/UWB+2QXpSj5Saw/VM0ym3Wr+1ScGyWZyZ5bGmSU0MOamjz+q7DoTbKsz/1BZY/+TlSxSKBoaF5DZl83t3b5Ztf+jP+5stfYbTTJJ/IEfkhaStLudWg0qwTpQJG0yazxTRPojJsmkw7IR0jQFM1cg1dksBEOsd38wbXyiVe31gl3/M5PT7NrGIypumy3svWaliusF6r6FGSjmni6jovtQ6p4xMNZZmYm8Ppdrlx+QpPlB0eOn0aNykIa0d2m+d7Hjlfx3RCXC1LzTRYCz1e6tUI222eO7HM43NL+O02+UaTYZFk5jj4ekRDC2lpEbcTAdu1CndqR9iHIlTPoDA5iZrJUq7XqaHysc99ji/+6q8SFUdxxFiHcGdYFpHnkNIEWRQLReLEjpPN5Ux44OEoGq6icKMesXlYpRUZnE+rTI4WKSTACrsk9JiEe5J6i7q/d4PZhBIej4QIbVwQ0vjzYxLuOF0UK0mg6rxd6rG2X8FWkiwqez+ASvgxCRfHdEzC+2MvoRi16M/VyHt83MceqoKkD7YBAgMEBggMEBggMEBggMAAgf8UCCiiCFcRbum/j4QLMa1fofuukkIkHoR/CLb3JOGOKE3ub8ef3H/Yxw3f4ktECPblss/rm3X0XkOStFNTKSZNOaX9PZqT+Nr7GsHvwRqXJMWb+HsBu9C1xH7E5w035K39HrfKTUYCn1MzE5wYMSgKjtJ/xpb91P3teO1E0O/j+DcxcRvr5MIxL1R6Q76+eHQXj+bbrZBLW20O2w6L6ZCVmTEmswopEQavgO3AzrUrfOP5P2f7u19hVGlwcnacMcfheqnK2lGNvUTAqQcmePq5UzwwUyWXT5IwXbbKBm9fWeOVmz2CZMCZh88wMbKEXbe5eekmpTcvM2pZPHdmiYfGizKoTgsDXDfAtCzamotqKLKr/PZhg7fXDrlbi5h+5POcOn2a7e0ddt76SzKGz4fPFnhwJImFj6dW6QVd3FA0Pg8DeTodi9UDn6t3VinhM3NhhQfOnefuO12u3HiVvf0NWqqLmbMYn58mmVmhVely/c1VEuUaIyJILmNxYX6IfNriVkVhs2dw5vEP8ewv/AYLJxZl4rYuXAquy/7t2/z57/4hz3/pSyz3HMbnZ/CjkE7gUi+V8Hs9Hh0fZyKVYiGTZVFT5By85jj0LA9D1yk0TRw9iW6ledWKuLS/xVtb68xpKc7OzDEeKOSDkCjyiPQuZmjIQi6hJLcMHVtTeamySysKmFw5wcmTJ6keHfHdF14h17F58NQpWcemt9v4nQ7FMHY/iBOkl8rRMwx2ej2uHJTotZo8uDTPI/NLJKKIYsdmSIQVemJMIqKnRniGRjlpUOt12Ws3eWFjn5Ztk8wXSI1PyPGKO7U6H/+Zz/HP/4d/iZIryqR1xTDkeS+0aUNUAB53eN+3NijOYfE1YpnsSsXn9vYhVU/h6akCk6NJhgQJl98vMg+ivsdEKN7x9SjO//jM7+c83Hedx0kKsllQjmiI/Vzc9bi1fUg7MlhQSu8PEi4CII+V8GMSLlPnxF1AzNSLK36wDRAYIDBAYIDAAIEBAgMEBgj8J0EgSsiWnnvb3+XXgqlK0h27GMVDuXi6/WHY3rsnPPDvQRGXc8WbeDiPlfBYYBKJzn4YcaMe8sZ2FdpVTsxOcWY6y5ggjUTo4THtjtOYY01cfL945Jch7LES3tfehVVdVURns3hcVhBV4LWuz+UjMZfbZsj3WJmeYGk4EZNwJSKQVUzHm1BBBQERplQxVyvmYVV8+nZ0sb/AxtAF1QEbUTWlsNXwubbX4agTMJ9yWZkeZjKrkhI6oqbTatrcvPg6L33jr6ldf5Vxrcvc2BD1ZpNLd2/SwWHq4WEuPDTHyskcJ4odSSDxXTYOFS5dX+PVW02iosXZR88zUpihXmqweuU2/vo2c8U8TyzOcTKXJHBdtDDC8QIZjtXTamCId6Jzba/HO3cP2e8pnHz2p3j6mafZ2dvl5a/8Ps3yAU8/MM8zywmKVoiqt3DcJp7bIaEUUMjR7STZrKd54/pN3tgpYS1Oc/bhR7h8vc5h5RaJVERiuE1utMjyAyu4/hDrNzZ468XrzIQGE8Ui3Z19ZocKTI6P01aH2WlCfnKej//Cr/Pw4xeIdJUEAaHjsHnzJl/6vT/ir770p5x2XPJzYzS6bRpeA6PTYShh8ePFKcbNFLNmmoyu4/oeHc/Gs1xM06DYNXDUBJFu8rJqc2Vngxv7O5xOFzk3u0DR8Ul6HlHoo6suqmpKN0VPS9DQFLoKvHKwiR1FXPjgk5w7ucLR/gHf/dYLbPfasgbuwcIwIx2boNliSIT0GcK1Ad1cmkA3ORR1czv7tFpN5mfneHBuXqbnDzk+mRB00TPmODiitk9V6CUMup5Lrdvl6+0ah/U6nqaRnpgg1HQu7e7woU/+BL/9v/yvJIZGcEWZuW7QcT1SpjiHhbVeKLbx0lFc4xfJ68FDxVEUrgoSvlWi4sITYymmxouMpiAZ+Rhy5CPElXkM8az78WfCZfG9Snh8PR9XCUryLkL9gDf3HUn025HONOUfYBJ+nx39Hgl/tykhJt4is8KDKP3DcA8fHMMAgQECAwQGCAwQGCAwQOD9iYBoMLpf7T7u4hVHcxziJft7xTNrIJ2qyDHN9//2niQ8iGRfUky87zUUH5Pwew1gCN7g+XCrGXJxq4xXK0kSfnqmyIhUNEMyctEi9vD7/eArQb1j+h3jLEj4sRkh/jsBtyAO8b6aTsCloy6rlRYFx2F5cpyFYpKCHqLrKoouFO/7SHj/dWMS3rejS2Uw3p8pY9/iJQBbTqQr7LR8ruz2KLU85pIOJyYLjKcVSWhUVefosMblV1/mrVdewt24xnDUZiidYLvdZru+yfj8KI9/bIGluRyWXmEm0ZJWajFTvl3XuXZrk1dvVQmHMzzw6ENkkyPsre2xenWVdLnBmZlpLsxOMmuquLaNqWg4fogh1FHjEC9K0XXgilAmSw2aapqzH/0JPvxjH+bg8IBv/skfsH7rBidG8jx3UmVmxCSbFaF5HZxeAzNIoURZep0ku71RLq+u87VLm9SSKivnzlFx82QKNpPTBdLjNcysRX4kj+cXeOPlt7n4rat8YHqJs0snuPvmW/TqXQr5IRLFJY56Gr6W4uM//0t89BMfJ5Gy0PHoNJvcunSZP/n9P+abX/1LHlFUoiGLw3qFwHSYtiyWRkZ50k9RjHTGxAyvquNGAW18fMvGshIU7ZiEu6HCC0GD26U9NqpHPJAd5vTkDJm2jRV4kqhqkYuqJ1A0nY5uUlWgHYV892BTjkI897GPcnpunka5wtrla7xUOSDyfR7JDrMsEtJtl2ElwtHBUyNaaVOS/6bjcViq0mq3yRWHODUzw+TwCEUvxLQ9GZyW1URHvCsXpkSyuhcEdFyHbxseu+UyR60WYTaLkUpxZW+X8x94iv/mt3+b0eUT8j2L68P2QpIJHVMRM+HHJDwm0OKc9Zwevm5K6/p1qYSXqDjw5ESK2YkhRi2hhIurJ76S7tnR+/GIsRL+d+3o8XUmxGLxies4YBo4kcpb+13u7B7SVRJMRD/IJDxOl5ea/99LwkXSnjhuD/zi+/8OPjiCAQIDBAYIDBAYIDBAYIDA+xUBqeb2iZk4hvvd59K23KeiqiO9ofEXi1rd9//2niQ8Cr13TQH3ViaOTd4xSRabMK17Yci1us+rd0v41RJnluY5OzfMiK6ghAGmlNf6g/SShB/r3/0Z7eMH574+HhvhRSK0Ime1hTLeXO2X/gAAIABJREFU7LpcOmyxWu30lfBJFodTFAXBl+Xf/r33JGi2CGWL/6ITm3AVHZ94f7L1POjJlHfxtQ6mDK7arLlc3u9x2IlYTLc5NV1gMgMpJSAMYWtzj7de+i6XLr6Ou7FKslNDDz32MzbF8YBzF+Y485DHUE4ll7DJuCaqkoRgiL22ydXba7xw7Q6t0GDl7HmyVoH99S22b68zFTg8tDzH6dEM47qH69gyCE70l+umIIEtWk6OajPk0p7JbrNNlC/yxKef5amnP8hRrcSLf/MiV966jNIxuTDd4+RsjvnxhAyvc1plUiI4TE3hOzp73hir+2W+dPEuN5pdZk7OMfKEytKJYYaGUljJHpqZpOf4tGtpVq+scenlNZ6Zn+ODj1ygtnaL1y7XafcUEukpWraKHxr83C/9Bp/+mc9gppOymq5+WOb6pev82R//OS/8zd9wQg0xLYVOt8X4kMlCLstcIc9MJ8LwFUxXJNUniTQN1zBRjTYpK0HeNWSKfc/zebl3xF6tTLnd4KyVZ3FkDKvZxVBjC7Zp+/jJBBgGRwmDSuTTCn1u7u3IRZFPfvxjnMyP4PdsekdVfu9gm/XNTU6msjyQzpPXDcY8j9B3xQA2HTGbbWj0VKh2e9RbHZxIZ2FqhpmpKRIh+J2u9HXofoRnO/K+YZlJVFWV4YUbQxb71QqrO1tUQx8zk2at3mDh7Fn+8W/9Fg8/9SyZXF46NlTNJIp8dEXcdPoz4fLcjR0lUeATqIZMcr9acbmxscth1+fJ8Sxzk2OMZTSZbi6s8cIZgGLI81/QcnH1ySuwPxOOIt/1PVU8vt+JfbgEoqUgUrm42+bW9oG0o09qzR9gJTzGJw57jNsREKus99bm2iBnj1xw+nMs7//7+OAIBggMEBggMEBggMAAgQEC7z8ERE6PqOSVz7qCqwmC3R8nFByuT8Ij6WQ8lmXvH2B+/x3y8Tt+bxLuO8dC9X1LFMKGLqwDEZGwe8uEdHA9n2t1j9e3jggbZVbmZ3hgdphxYalVQlTRLXZMwtXYFhuT+OOgtOMwJfHwLHrHRcWZLomx6HkWyWu1ZofL5Q5r9S5DvpgJn+TEaJqs5A/i1bx3HQ39ZHTpmVe6xERDWIsFYxddyyFR0JMESWS0eSIdPVLZqPS4JEh4N2IlZ3NiMstsTsPSQ1zbZW11gzdeepW3v/sa9sYdrE4ZXaivixEXnpjl1NlJCqP7pC1ImQG6kyNSUnjBGLtNlWu31nnt9hq1RsD4xBy5ZJbK9q5M6D6b07iwMs9STmPMdGTHt6h6c4Ud3zBQTIODukG5HvDOvkEjDJk8fYonf+JxlpYXsd0Wq1c3efPiJW68vcl0osqZxXHOLgwzlPAJulVS7SpKpKGEKmV1nNu7h3z10iarPZhanmPlIynm54ZJmGIcQKiGSVptl71Nl521bfZWd3lmeYqnH7+Ad3SXb7zVZX27Tr2l0+kZpDPDfP6Lv8anfvoz5Ip5fLvNUemQK29f4fmv/hWvv/Qiw36HIcsgqWucLGYYzyRlR7fatZEtc8IpHInqLxNdT6FpbXKZJGNqWs5Zt22b71Q3KVWOCDU4Z+YYsVJkbE+G56lilrsbYFsGipWgkjI58mwq3Q771SrzU1N84NHHmEmkpN1fdzy+fFTmys2b+O0m06kkE0NFpgOFlB+ie56snnNMhY4BB4pLo9ml3vSZmpzi1MmThK5PuXQoVepK6Qi3Z8tTMpfJkEql0DWN5PwMbafHemmftfIRbdfhKAqZObXC5//RP+Ijn/ppRscn5Lku4gTFbLtIjXyXhIs/FwpvLFWLsEGR+H+l6nDjriDhAY8UDRZmp5jIGiQiG3mpBj6RaqCIcELZDhDKirKYhIsbnLiGj4m+aBToL5ZFPr4q9qFycafNza0DOpHB+A88CRe3A4GRCGYT3YX9uRnBxbUGUdjG89qobL9/79z3vfP7oju+53hkg8VgGyDwPkRAnNPSs9Y/hY8//4+d6+/DQxy85QECAwQGCAwQkOwyrtAlTIIihMssqpoHVTyXCkIeJxXFYWyR/EcITD8M2z9MwsVR3qv96h+yJK4RYsxb08WqhYLjeFytubyxWyVqVlianuD0zDDTSUOScCU8jlgTz/3HJtnYhH5cGXYvwlgQ/DBA0Q2iKE51Fkp4tdnh0lGLO7UuRc+TJHx5OEPOFL+sxTC5e4+EC6IZD62Lv+vdI+GhInRSkY4uVl3EexKe94hAS8q58Y2Kzdu7bfY7IWcKLoujKeYKOpYR0mv3uHH9Ni9/49tcfOVlgv1NRlSHQtJk/kmLhx6dYXzKIpndwUro+G6XwB6VZG1zX+PGbpeN3QM26k0C2yKTLJI2ErQPS9j1Gk/NZnn87BJz6ZBhoy3N+K7fxddUNMPEjTLs1w0OKi6vboRo+SzP/MTHOffUErl8GlXzqZRcrl6+zUvfuUZ97U0mi2keXBxjcSxJzvAZ9uqEnuhbd6nqw9zZK/PydoPDxDDTy3NMPNKWFVeC7Pm9AM816HZhfbXB0c4edHp89KFpnnzkLGFjjW9dS3Dp5j63blep1gKGR2b57Od+mU995tOMT4zje132d/d4/dXXef4vvsY7b75BymtyemiY8VyOJVXFjAJ6rQaHvaZMrA41Ez3KYCiifi6JEtYpZFLMZoZIDuWxA49v7t5k/2CPfDHHeSNHMoSiWBQyVRQ/IhMYtEyNQNfYM0J2mnV2qxWy2SyPnn2Qk7NzjKm6VM111+Oir3J9fZ3rd28Sul1Ghgqc1JKMhhopJ0DxPJykRsuC9YRDs9mjUQsYm5hkbm6ecrlCqXRIPl+ITynXk6ekqccquNOzGcrl0UXnthqx1ayzUyqx4/QYnpvl05//HD/zxV9iZnZeWujFiRz4NpouVv6Ok8u1PkGW8eiEqiHT/q9UbG5u7lGx4eG8xvL8NOMZHS3sxUtd8mYV13WJpgFx7ssKr3tKuLge4xq0uNqvv9IY+vhCCUflzd2WtLx3MRlRGj/gSnj/kKMYt3jhVMwTKaBVCYMGvW4Vw3rlh+EeTigsOn/PJhYYB9sAgfcjAuKcPl5Euv+/AxL+fvxpDt7zAIEBAgME3gOByCIKEkRhBkWx0NQhdE0IUhaouX5oW8wDj6m3IgN23//bP0DCRSzafSL48TS1UM4ECQ8FCRdKmsii8rhS97i4WyNqlFmameT0zBDTSV0Gs32PEq6ocU+4fOR/VwmPM9HjedTvJeGCSwsS3pN2dEnCfY9T04KEp8lZgmiLB1Gh+MUvIarJOCbiSkdacQXhDyXt6qvuUZ+Eh4KExxO0goSL+dfdjs+ZnMeJ0SzzBZOEHtGtN3jn8jWe//Mv8eqL3yJp73FqMs381DAf+jGF8ckC2ZyFlgykhbfS6LF5qLO9V+PKnTrr+03cQCGZGyKrD2MoFpGwNu9tE3aafOTUMB84f4KphE1aqROGnpiIJrIs2dW8Wx9ivw1396u8cdBj5sQ8n/uFn2N+KU8ylUDFpdPRODiocOX6Nm9961U69SbDlsbCaIa5sSILVgcNl8hrUPYVdiot3j7oshtkyY2MMbkwxmghhxKGeG0Hx4ZOJ+CNt65gaj5L0wV+8tkiZ0/PEDSvcHm/yFtXt3jxlV1u3G6Qzozzs7/4z/ns5z7HzNw8muqzub7GN7/+Vzz/la9y7cpl0ng8M7vMeDrHULlDu9Oh1W5xmNFQkimUbJasksGIVFI2NGv7knSOp1KMzE2QzKZ4afsa5f09xoeKPKqkSQjVOVLxLHHuROT0HE1LpRcFrLtCAS9TrlX54NkHObe0zNzQCNkw5mWBZ9MIc2welnht7zar1T3syGdKTbEoVPbIIBMo+GmDdiLiutamWm9TaUdyHj6dzlJrdNH1BKdWTjEyMibWpVBVBc93ODjYZ2dnC3PnEDNhYhZy2JkkpXqNt/c2UdNpPvP5z/Orv/mfc2J5RRyqMECgaCGKJOExgRYhhvHikbxA5IKFqPu7UnFjEt6DhwvHJFxFk2n4x7HgorpNOFBiNf17Sbi4Qt+tKFP7pQhR2Lejo/LGbofbOyU6mIxR+wEk4f1gD1k/FlcTyutfbJKEC7uTIOFlwqBGr1cmaX3n/X8Hl+sLf/+K8EAJ/6H48f5IHsSAhP9I/tgHBz1AYIDAjyQCoeywioIhFCWFpoyhqIugpoAxiJIxf7vP3fcjQsK9++zox2xcEF5VJqILwUwVM9+ShPv3SLiwowsSfmamyFSfhGvCZ9y3owtCLeZe4+oxQQpi+2g87xqrVuKXsCqVcFExFSexV5s2lw7b3Km9OxO+PJIin+gr4ZKEiwfS44dw8WB+bEePSbgIubo3Ey7ToSP5tnzNlIr73YrD26Uu222XM5mAlYkC83mDhBpRPTzi9Tfe5Et/+O94/ZUXmEo7PPvQJA+szPHIoy0ymRSZbAY3itg5qLC+c8TFG0egJfH1IVQzT3FohNHxaYZzU9hdn507a6y+8xat0gHPLRV44uwJJhMOpl8lCHxCXSE0LRkKtlbOcX23zG61QbswwfnHHubZj32YkaKKoauooYsfJXC9iL2jNpdeeYc7N1epbG+R00KWpyd4YEQlk1TRgg61QGG30uKVO0e8vduVSfTF8TzjQzmZvi07rwONXi/k+q11JkZyPPrQST7x1BBLcyNY4SZ1Zrh2a5u//sY6L762jRek+Owv/As+/4UvcGLlFMmEys3rV/jKn/wRX3/+eXY27jKZ1LkwuUgSncRBU5JOkYSfO7FIIpvByhfJGGmZ0q07IQeHW5RK+ziVMumRHEPjw1yu3qV5eMh4scCjpDBFIFqk4Fjg+yEJxaKTNuj4Hhtuh2a3gx8GfPyxJ1kcG2fESpLwYzLqeD3sIEvb87jdKXPtYJOt0h5+vctsMs+YlSUrLPyZBD094m7Uptxss1l38OyAkeER5mdPsDx/goW5RfLpXDzyoCoEoUu1Wubw8IDGrdtUqhVqrk0vY9ELfK5VDuhF8JGf+CT/5J/+M84/+JAkkJKE67G7Q5Dw4/6Aeyq1aAKQVnGNyxWPW5v7lHshFwq6VMLHMgq6JOH9VS1B5MXil1C6758JF351OSF+TMIVGcwmrhExSx5oIlpP4eJu9x4JH6f6A0zCjxsW7kvbvEfCxS3g6B4JTxlv/lD8uhPWrL9viyMoB9sAgfcfAjEJj5855GLSsRvvP7Lg9P47wsE7HiAwQGCAwAAB+YSqukRCHOyTcFUdR1EWYhKujEIkLOnCyfnuE60cl/0h2N5bCZcVZcdZ4sdHG/9CFCq4IOKaHv+/44RcqftSCQ+aZUn4zswUmExqUgk3pMU1trkKIGVlmJwE6KeVC7focXu4mAmXr60TShIec+lq0+vb0TsMeY60oy8NpyjcI+FCHYytmUokbLf9WVDFJuor4YJ2xaZbQWv6PcFBiKcZkqBsVhzeOuqx1bI5nYo4PTXCQl7DjBT2t7d5+bVX+NJ/+H+5cul1Ts/ofOLpec6fWWR28jYJM08qWWC/rHDpxjprO1WuHzRYOrnCqfMXmJ2YJZvJkrMypHMjVGtNrr75Nu+89BK1nR2emsrx6JkTTJgBmtuUCpdIv+5EcVr2jWqByzub9FSFhWee5MITjzAxO8lQIkL+GFyXUNfREglqPYeD7Tp3bt/lyuuXqW5vYykKsymX8aEME8UkgZmk3LR5/U6Zq7uOJHSF0RxTo1mshIYWdkE1cNyQ/UMxS+swVLA4PeWxODfKmXmLdHGY7b0S33mtwl99e4Pdkstzn/qnfO4LX+T8IxfIJXXeuPgaf/S7v8Nr3/4mvWaDlXSK8fQIoRuQdhKMFccZzg0zM7dMwkqSTmewLFM+hAlHRAub9fU1Vi+/Tctvkcql2ejtEzSbTBULPBYl0YOAVAi2peIFIZph0bY0Kp0mm3ZbzmQX8gU+cf5RJjJZMuJ8Cxw5Et3zbYKuLmwdVHWFzU6NO9ubrG7vEjk+CdUgoxqkshkSqSRdxaPcc3i73KBxVOfE4jKf+vCnOHfiHKZqMj00jtPr4rvxjcV2erS7LfxmhVt3bvPO2m123Ta9KGTb7dIJfC488QT/2W/+Fzz37LOkEol+UqRg4p4o+LuXaR4vVokLwiNQNTxFkxVlNzcPKNshF/KChE8xlgEjjNP/xb9EFGF8hb2bsK4IO7qsGhR/3u9cFLgc1wSKmjURjqeInvCeJOFdflDT0Y9JdxyxGV/7fRIqOarXD28sEYaxEp5m44fgFj44hAECP3wIRPfZ0ftsXN6r4jyMwTZAYIDAAIEBAj80CKgdIrVFGAolPI2qjIM63yfhI/dC2mS8T5/WaeKZ7odg+wdI+HFF2buKSj+0vE/CZYZUn4RHkoS/vlfv29EFCc8zZQmtGwz5yzMmyCLoKabkgoT3J1H76ttxsnEQxCT8/iy8SsuTSvjavZnwCZaHLYrH46wirEo8i8uaJfEg3p8NFbPiilgKiDufJQmXpP+YhEd4mtiXwkbF5e1yl61Wl5UkPDA9wXxOxfIj1tY2eeHlF/iL5/8tG+tXeeS0yiefOcHZU7MUCzcJ3DyuneD6jYhLN+7ScA2y8/8/e+/hJdd133l+Xqrc1TknAN3IkSQIgARJiaSSKZnKM5It+Tjs7tnZ/U9md86Ox5rd2eTj9Y59ji2NZEmmJFuBSSQYkNFAN0IDjc65qyu/vOd33yugKYm2pBFJrNwl9UGzuruq3n33vXu/v983dLP/wB4OHB6lv7kJIwzJ+AZ2Jsns6gpX37rE2BtvUZhf5PGeTo7uHqFTD0k4HppuUvUMlssuq5sVzq4YrBs1Wga6OPiJExw6cgArqdMm3X3Jj67bhGZImLIoukUCMpTKdSavzHH13BVuXbuOOz9NS9ZiR28byWwLhbLH7ZUQNzXE0MgwIw/V6OnMkErIOG2o4oWA8LUNk5npBZbm13FWF8inE5w4uJN9Ix6eW+LanSQvvDzHhWsr7D7xVT79+S9x8vRjtGdNXnzxJ/zV//1njJ97g4ymcSC0CNI5QsOivXOUA/376cl1Mxq0kEKnSTNxBVEnDexUSL0tzcziHNfOvcXk/CRlp8Ld8iwpx2Gku4vjQQbD80kHIeVUiCPg0UpQMEOWCxssulUGunrYOzLK8Y5+5Xxu2QKQ60pDXvFqJNwUUnOSQkzVMlktFTm7PM/N5UVWahVcX6LHEnQksnS4BkuewyulddJukiMHDvOFDz/P4cF9+FWXvnQrfq1G6LoYuo/rOVTrVUq5OlPzM1yausnY8ixzqytMljeoBD7Do7v511/+fb742c/Q094uygqQgpLu3etSyzUj7AAVqxcGKofc1TSurHlcv7sUg3CLXcM9dOcgIb4KUUUqzgMQGch9kK2Hcl00QHhE3Zb3UA14+V7JNKKc8LNzzr1OeF+4/OB2wuOci3cH4QsEwTq1+ipZ7cZvwS1czu+7dLy3Actvx/n9l3gUDZ8D1QVvuLNtg/B/iVNh+5i3R2B7BH7bR0CP/L/8FkVHl044eh8YKdBaozWg4bGrRTnhvx3e6LGSOl7iJJ44EkuL/HoDLZSg44ZDaVyAVs2luBOuvI62gPDLBZ+35jcJN1eUMdv+wbwC4UKmNRtmTyonPEoEV/7FjV77u4DwRiKc/O66AuFVpQlv8Rz2DPQw0pFUIDx6tQiYRAlLMRpXoMKNQLiA/4aHW+yQHiEPAeHRZ5qSTvhahalihX0ZnYP9vQw36SS9kInrt3jptR/zox/9Z1aXbnP6UJqPn9rJ7h09ZFtus7mZYGmxxlsX60wvrJHrGOT0J56gt6+bnr4mcoL8A+EARHnXC8urXH/7MtfePEt5aYXHerrYt2OIZglSE9mvZrBRh7trZeZXNji/5NO1p5+Rw3vZcXIPQzsHSCR11QFWHQLJddZDQnEQ90rKUM2yUvg1i9nJaa5dusrKzQlK68s4lQJeYFIoORTsFEMHHuf0U6fZ94hHa4uFocoza/gBOJ7oadtZmFvh7p0l7lyeYGVhgaGONo4fSdHelma50sIPfzrN6+em6Nj1uzz/2S/x5NPP0p63+MH3XuAv/s8/49bYZTrSWXZVAtLN7eSaW9gxfIi9PbtpMfMMOGnlVp70wUkHaEkB4zrVnMnq5gY3J69x8fYYt+emmNmcod202NPbzbEgie4HJIOAahpF815zHar4ioaupRIcGBnl8P4DdPs6mRAMAeGhjWGZ2L5DWs9SqVSxHZ8wmyXQda5XNplcXWausK6yvf2aje4EZOoBS/Ual+w6u3p2cPLhE3z0+NMc7NtNIjDR1muYAaQNAz0hxmwu9VqFVaNIxakxU1jh0vwdxm5e5+zsJBuuTUdfH5/54hf5g9/7CiPDQ2iOgOMAIxGoTrgK3VKFIzEVlGQCmes6nq5zWXXCV1ithzzUDCPDvXTnNBK+H5sbyWtEphbR/I8KVLq6LjT1OiLFUJeNul6ibrt0o6TbHnXCHa7PrihNeH+4+ACCcNmgx4YQ6l6iyggxDUBiymQOSxVjmSBYpl5fJqPd/O1Y2ZSk4F5g5DuPSebKVlq6JpGRcnOJq5+x22jjVyJ9eYP91DB2k9H8xeZvH+wARsf8DrOWmP2g3PEbQE5payJP1Xt22+qZSEoVUUW2dli3FjXej87rLxrbLZ9Jnd/YCkKOIpZuafHz8tEj93DxZ/mZgnlEm1H/fyDFCVtOiWys5NjkS5d5qo4pPq57p+H9OB+/zqwO1Txs3EMbl6MEQioH24YxZHw+VMJM4xEf0i8+P41nH9Tj/nXGavtvtkdgewS2R2DrCBhKetwA4ZrQ0Y3+2JitJV7XZP8q90Ff7Y1FWPnb8PinO+Eibo73KPct6eLobTFXVrrVaA/j2CEXC/DGfAWKi4wMdLFvIEu/6I+V7VM9psSCTepehzsfy8Aj/6iGiZRkeIsgWF78/p5wbVNAuMutdYdsWGF0sJsdXSadybh2ENoqgkkARw3r3nu0SSsvjjePNOMRkFH5VvLwIbCkQw9Ta2Xe3Chwu1zhUDLNob4+dojTdBhy7cYVfvLa93n1x/8PXmWVTx/r5BMHh5QD+UpiiYUNjfHbK7x5yyPT1Myx4yf50FP7SSZCMqkqhuUR+B6OG1B3+lhecZh6/RI33zyLtlni5EAfQ4O9GLrDWuiyWqowWbSZLjgUJL6rqY1Tjx3n0Ucfpr0zjZUAKyFby9hgTu0AGvUhHdf20HUD0zSpVussLS4xNzPP/Nw8E9cmuHNnFtfxSVgGDz98jE984iPs2GlE1v9aiGaU0QyJSbPR9IBaxWdlqcr45Qpjl2+xsWIy3A8H9u0g2ebzxtlrnLt4HcN8nOef/wrPfuQL5DrSfO873+Zr//FPuXzxNjs6+9hXTnFo124Ge/vYkWmjPd2E5UNLMkOo62jCgJBoO/nXNNBTCdZKm5wtT/OTG2/z0vkz4FfZ39nFcC7PDrVZC3C9OlXTxzZg0q+RrtZpSWd4qKOXke5u2nI5mhNWxJDwAxJOFE1oeVAzoykX+qHSlHu+j6RJF32HTbvGjFtjfnODufIGC7Uy5YpNparRNzDE4489wfFDjzKY7yVjpMgUQlKBQTLU8cIAN/DUl+NFlOjV4ho3lqa4MXWLF29fYHxlGqM5w+f+5Kv8wVf+gJGhUTJGAt/zMfT4ApNzq8BTHPUn7ujyO5rFhXWf8bsFlm2NR1pLjA710501SUg8+L27VBAnCMjrxJweMZszwI6Z6PK78q0ZCCdErkEfz0zgoHNm3mVitkBZSzMc3HkAQXgcSxYoCoeKsgjFkFH9R1ZY/dFYWBXCcJK6fYekNvfbcA+PYx6ldipgLjbuU6grtqAMNYIw+j7UDSwnQBelkVSKlPmApygWUqoJAp9ApDwSZSfOpGJkqYljvlwND9ZD5ERyVFKIUuwqTcPyxRsDdNsjtGtoAsBTJqHhq2s6NETmEumMhYclDvJKc+xtAcKNYo66VN774oMuEZoqrSD2MGlIKRQRTcwEZU5rUVFMfi2QvIIihpVW9wRf7mOS+pGQrsH9NdPTg/g6CDEb6+wDdAplaNXwxvSeIHTwxIdCCtWGgaHJ+REzyjhq0A8J4sN7gA7jntGlSHck+UVEQJojej1ISiRqpaxiIrWMCQkpePqEKnonfsTzLWLobdlYNjoejVCe35JIngfp3G1/lu0R2B6BD34EVO83lHt/G2gZNKMLjGF0XSLLWiGM98GyX1F7HFnbfjt64f8MHd2N+9Nbquuq2iubulgTLpsc0YQ7AZc3Qt6eK8NmBML3DzTFIDzACGQTFyHhQEsqd3TZNjaor43sbjUdxPlZGbNJVnJEIY864Q5ji3Um12yyVNk92M3OziQdCTFxkQ8k72GqirSrJRoe0GQ9CNT+RrKV5V0jKypDnpRtXKDjGtGpnSpscmHZ5u6mw4FUgkMDnQw3aRhhwPiNy7z8xvc5e+av0dwCzx1p5cnRdtrSBktmlRszZcZuzHNrLcXI7n08/dFPMNiXxrIgnbDRDENtpBzXoGg3MTm1xNVXzjFz9QZpDw53d9PT3U7gVbixOMPM4hJrwq/PtpFtbuboqT2M7t7J0NAgybSAZU9kzMoV/v7j/rnyHImHszAtU1Gta9Ua5XKZSqnCwvwC83ML6jnf9RgaHuLhh4/Q0iKZ6nHtwxDwLbphB8+voGtJAj/B8pzBubNjXDo3TSIss2tnP/27mpm8u8y5S+OUy4f46Me/wCc++Xs0dWb4+299k6/92b/n2sUp9vXv5HG9i92DO+hu76Av0URLKofph2QSGUJDR7MM3JSJZkrEmE4ylaDmOZwvTvPC+Zf50ZuvogVV9nf3sLO1jZ2GRRB4FEvrrNQ3qbsujm7Q35RnZ/8Ah7o66WzKkdA0koZ0lKMsekMaFEGI7mskE0KHCQm8EM/18DxPNU+lDuX4PpuOQ7FWZVO+HJsN12fcEe15hoOHDnPi+Gl68j24NYfOsAkrlKRv2ZAJCPexA48REYBPAAAgAElEQVRUYOH5HqV6kZV6gemlWb5/9TXeuH0NJ6nzqa/+a77ylT9g98husmYa1/PQrEjLLReA6lerEPWoAuZJtr0eg/DpVZbqGsdby4wMDdCVTpCS9ALFVhbnSYFYAkyjjZ7a7PkCylCUc/lBQ6ahRUHtylHcM5O4GLwx7zAxu0pJSzMUzG6D8A9+3dryCaQmrCD2O0G4+g253xoEgVSaBVRqmL6pQLgfCHPGR5ebsMxU5bQpfyP3Fh30pMqrl+/DRpLEA3TcMk9lFfENAeFR8VWOTfNDNEfoNG4EwhMatuYpEG4lE9E8l8KCAuMydjG162dAkap7vS8g3I5BeLzQqcJRQ6gVfy+UM1l7A1kbfTTdV+uJFMp820XTdXTxkmh09OP1VZWcNbneH0AULl1vYeuIT4Uh803maJT8UKvVsMTfxJD5J4eu4iYIHkCJhWwepSAkfixoolTU0cTlNADL1QjsyCBTSxuElvhv+Ohy7n6GlyH34HeECm6D8AfobrP9UbZHYHsE3qsR2Abh0cj+PB09aLTC7y8NQqNSWz21VoZq8ZQFRmi8VxQIL8UgvJv9A3kG0iqGHV0B5JjmKCA8drqLnokIk3qDsq6M2XwM0yIQEN4wZivZjC3UubNWJ0PtHgjvTMR6c5V7LIub0HQjEC4/SUmnWxdDOAHaAsIVORczXuQCAeHiZK3BncImlxZdZjY9DqQsDgy0M9wUhZtN3LjEmXM/ZOziN0lS4aMHczzcnyGtOSxoDtdurzFxe5lVv4vDRx/m2Y/9Dk0ZB9MIsUzZ8Er+s7h3J1irWly+NsmbP3iV2fHbpH2dwUxaGaI5tQKzhVXqXkjTwBA7DhxleNcuDjzUQ0trM5mM2PV7ooDHtARUNrpf77xEwiCtNtGxSv4+JTGAaqVKcbOEXbep1+vksjn6+rvRjaX7LxIDcOmE+34Fw5TMvgxhtY2J8du8/JNLzE9OkG/KcOzETmquxeWxG0zP9vP4E8/x/Of+kObuHN/5L9/ga3/6v3DzyixHdu3jk217GO7qpSmTpVNLk0+kFCBOSifH1AkFfGcs1RH3LQEAHm7o89bqbb555h95+dwZxLN7R3Mz/dksg9IFC31su0JFc0gkk/T29DPQ2sZQby87c1kyMk+lGxF69ymPcv5VNUlD9+qN5K8ofs8P0HwNVzpNQskXMC0GfkGAHYasegGvbmyytlllaHgHzzzzO+zs3UlxvUiv2ao8+AWEO1qgNOoCwrN+Artep+bXcFMha8UN/v7KK/z4ytsUfJtnv/g8v/97X2Xv3v3kk1kc31UFiQgZiaOBMDgkf/w+CHelE77hMX53lWUbHmmtMDIoIDwZgXDZu2qy7YtBeJQEjqHQd0zl3QLCVbMliFMDfg6Er1DSUgwF89sg/L1ajX6t130XEK54yiJDiIuZQYgojCQaMai5lCsb6v6RyaUwzEClMUQ0EQGo8iUd2AYIf/BMULTQiUG43J0lviQG4XI9O4GSj/jK4T/AT2jopo5lmYrqrABQg/KsjPy20H3f9064MJnkmo4XOlWINmOtV3SdRtVWDbdep16vqXU3lZIiqxYBWV1DSwqdS9rLcfElLnrL6nrPhPTXml/v0R9J0VPmnIo6NdF0C18KqLact4B0OoUhFexA1jphZsl9/j36LP8VL/tOEC5OM4YsGGptMR0Nr26r4yKpYaQTGCnhG0XNgHc8/ikQrnw9HsCD/68Yt+0/3R6B7RHYHoHGarXdCf8FINwNK1vu+vc1owJhZUvvSzdRaIto2L7LtfWQ8zMlQqGj93ezb6CdwbSA6xBNnKjvUa2EihWBC6HCNro4MdxWgEO5o8uiHAcqyUZirVzj2mKFqbUaubDO6GAPOzqzdAqfWNFnpYMX885jN3SlojWkAy6QNcSLobkAmoSCNSDMTFeLTODuFguMz8L8esierMGBgWaG8vIqDpM3L3H2wg8ZH/s2abPOUwczHOi2MIMa0/UM16fXmF0uUrU62btvHyceO0lnW+RGbQiNIsyqzZXvN7FiV7h8fZwzP77A7Ykp3IpHypfOjABrn0RKp7O7m517drN3/2H6+vvJt9SVxjuiKAtVz8S0UgSKShl3wRTHTx0VutBNJcrK9xWzQB6qZCJFDi8Go0Jx9HxFWZeOM9rK/TFUlFbh8crIlJSm3nNcAjfLxkaJc29f4/zL1ymsFjn1xG6aW/uZvD3D+GQrhx9+is984U9o72/h77/+df73f/8fmL26wsn9x/hC+z66W9pJmCZZTLJJsWPT0JOWAuBhwsDJWooJISBc1z1qTo1Xp8b4wdsvc316UuW2t5kWeTTaBawK6zSVoKmnhd7Wdg4199KUTJBOJMhq4v0dIE3lwBen/IiR7UmDWcklNTJVAeEyRyJeQZQ6r+Gqrrh0oEXdF/1PGBSbGLxd9bk1O0c6m+NDH/8kB/YcpFgo0WpIxJuuNsg2AsI9bDzymyaubWN7dULRujs1Xrx1nh9efpOF8gYnfvfjfOn3fp/9Bw+Ty2RU5863ZNZG2zW5YiL7QNFN+rhaCgeDS5sBE3cXWKlrHGutMjI4SLdEsCmltxQDJG0+6oUr9qdySJcIs7jzpqTTWzWK8fUk9CBLpCMGZ+arXJ9dpqyl6A9Wt0H4A7R2ytyMrvktnXC53/mirTXQDAEyBr4X4DoBYZBkdWWThcW7pNNJBgZ7aWlNqzklVGfhCAsIl7+N25APpCJckwg+KUAaAsBN1fHX/aRKxghqPuuLK6xtrIOl0dTdQWt7C2kphsaPeznq/4Tr9ntPRpdrL7p/K6VUo1AtnXDpfjduVpqBV7NZWlhgeXUDjyy9PW20tbVgJV0MUxgNcj3LtduwkBWwJzc5g0AXVPhggTi5G3mS4OAZWCKtsQ3WltZZXlqhqamJzp4OMm3NaHoVz7cJdSm1xNqZB+j60+QYhD0kzD1dCkImgSOLjYbuWhSWV1lZXsEzAlq6O+no6yGli1Tml380ru5f/i+2f3N7BLZHYHsE/v8xAtud8Og8/VwnPNgCwhtAIO5Z3wPhapOnQLjD1XWf8zNFguIyuwbEHb2D/pR03aQT7sQJZQIoosgl+XIT8tcRlTKizEXLjTgz60IzVoqryDFuvVTj6lKJO2tVstiMDvQw3JWjy4ypmCKOa+jqVC5yTOkTvaMWfTVAuOqEx/56gk9dyVxGOuEFJuY8FtZ9RppMdQxDzWJUXefOzStcuPgTrl3+LknD5vTBHHv7kupndyutjN9eYHGtBPkO9h3Yw7Hjh+hq9VXn0hATrCBHKBtEWtl0NplZnOH62AKzd5epljw031BGa/l8kra2NL09PfR0d9Pe1kE6ncZIr6sNpoJRYQpdt9SX0rarjZwA8BhAiYOgbLzCqAMqIFzMvBTVX4zWZKsg3QcpkOgRyAt82cyVIipkvPkLYxDuB5uY6RS1chHPlpx4jcmbc7zywk2uXJjgxIkdDA/vY3Fhjat38ozuP8HzX/hjuoc7+d7Xv8Gf/+l/ZP1GkScPH+fT6V20Ngl81hDCayaTwRA6YtIksHSCpImTsdCFRp/Q0XMay+sr/PDSGd6euEQdl1zKIodGk2HQFINwARQtve105PL01TRy6SQJQ8f0alihT9KU74VeL0cb4hhC1Y0YEFlXiiMBZc+l4NpUHZtNfGxfFHxx+UJ1KjSMwCAwk2yQYWLqLjXb4fQzH+Pkw6cUlb1VyymgawgjI+7iO6FLfiOhOlV1u4qtuzihx5WNu/zw0lvcWprl0Mc/zBe+/GUOHjtGNpOMzdekCxQBZHl3Q1EflXgdT0vgajqXN1wFwlfrcKTNjUB4OkVSriGlFvGUDEPmgWqqxSDcaIBwobU0tKRqcOI5hItvptR7vDFf5vrsEmUxZgs2t0H4A7S2KWlBDMLFsCR6RN4GUrDTdaEpm4SOh1P3WVuvMT4+yc2b12huznLs2GF2jfSTSEjHXAzsvKhLHE0eBcQbxn0P0GFzD4TrAsBFhiQgPK0YLKXVIhNXxrk5OYmZSjB65AC79+6mKbNFuiPHFrmaRY/4vtA4xvcL+IhM6t7b3wPhcm+OlkOlidZ0istrXLt8hRs3p7D9PPsP7WLvvt20dpjoUojWpCPuxdISoX1JbEgMwg0pPjyYINwMUhiYlFbqTFy+zsT4dXK5HPsP72Nk7whWPsQNbHzdJSFz+QF73APhUuy6B8JNBcL9SsCtqxNcuTJGLfAYPbCX/UcO09H2DuL5vX3PvUPbov9+v+bhAzas2x9newS2R+BfyAhsg/B3AeHhO0B4tE2IqG2ia2p0qyOga3u2AuHnZgsEpVXljr5voIOBlPEzIFxepwHCNbzEfSrlVhAeRZT9PAgfWypyZ71CJrQZHexluLOJbsHbqhMuQL/hwCZPxt9LbJcyagoFVtynozdAuH8fhE9tCgh3WFh32dlksX+wm8FmMPwad2+OcfHii4xd/C6mVuPxQy3sHkhjYnO31M2l8UnmVwokO7t46PghTjx2lJxViBzRQwffzymjI582an6BSr3I2mrIxrpNvaaRSEo+tkUmI5nWBi1NTXGXWEcTh9Xshgh4o0KDL50rcRPUMdTGRLmNxSA8crzxJOdbi8C2QmMxW8D3REsZoics4cZHnOUwxK6WSSZqERUy1AlFR4rkVLvUnVWyHe349TJO1VVd+NnpFV789hQv/egNHjraw57RQxQKFSZmWhkaPcYnP/eH9O3q5Qff+CZ/+R/+E+XJCh8+coLf0fppyuZUYSCha2SyWeVSHib1CISnLOyMhZEw8ZM69aTH5PRtvnfmJ1yfu01rVzv5TAqvVFQO4Hn18aXIIOY3Fi1Wir16E91dbbQ257FCW2VmJ3RIxccuzS9b6I0ayg/AqBrU6w7L1TJzpQKrxQKLXg1XF3q8FE6ksyHDKQUlLQI2Wo7b8wsUyxWe/Mgn+NjTHyedTNOm5xQVXSjpvoBwMWYLPdpLOUxNp1YtUbBLai7OhUX+4eIbXJm6xZ5nn+DzX/oSBx8+RiaTUH3rUJMe9n2zPSOUok6k1/Z1SwHksXWHibvzCoQfagsiEJ5Jkow14VKYEUK68kTYAsLlOO5pS+51mAR43QfhShOu6bw5X1QgvKIl6PNL2yD8AVocVQc13rRv1TC7ro9pWBhisCaFNdvDqXrcur3A62+c4/Ll83S0t/Dkk49z9Ng+8vlczHqOmCX38vCEOaLu2Q/W4z4ItyLKvZS9gjShHbA4Nc9rr5zh4uVLJLIZTnzoCY6feISO9i3HoQB4A+nG98ct4Od96YJvYaDfrwTIdRk7RQojTBODPI3l6VnefPU1zl+4SsXJc/L0MU6cfISewQxGwseXtAcz0liriD4/HRelpWgocrAHEISHHokgo+bn2tQGZ15+k7ffPKskQ48/dYqTp0+Q708T6j6+8aCDcGGSyZppErgmoa9RX6vy5mtv8MrLr1LxHB46cZzHPvQku3a2/PzFtNV/YMv379c8fLCu7u1Psz0C2yPwL2UEtkH4u4FwQcL3SvRbdOFRcyTS0MaeNp4Xcq3k8vb8KrX1JXb29XB0uIv2hKFokXlDNgbxcrIlPiyWu96fa419Qvz68gPB1SJ1K5QDLq2sc6dYIquHDPV0srMzR5uAyCAkLUCzwcz+2deJ3Nju54TLCwtDXDXfQ7xEpJq7u1bh2sIysxub7GjNcGBHP325NCmnwo3xMS689SrXLr6s3IKH+wxam3xM3afg9DM5O0/Fduna0c2RoyMcOTZMT1sBz6lhGg66mSfwNEKjjaCySuBUcGjBDzMq09tRne0AywpJ6Q6mcvuNvZbk0LJLCvyq4kKQUot84GvoqVb8ehHXqZNIWhippNL1hlqzopjWymVhbJJMR89LZFaU1B4xDxrxbup7ceqNQbh02IU7oDqjRll1z8XBVjfSylV99u4S//h3S7zw7Vd49vQIu3fuY3F+iVtLbQzsfZjPfvXf0N3bwgt/+03+8t9+jdb1LM8efYzHSjl0Q1P6zEQ6RSKdxEhYlA2PdEsOx4Sy5ZPKZhQdfcJd4OzYRc5ePq8o3G3tbWQsi3q5hF2poPuO8hDwpTuMT1Iz2NXURr4tR64pQ0vapDeTpjOXpbViK7gpJm1VzafuecpNfSlo487cPOXAZ3J5kYXVZdJ9XRiplKIY6tIplii7mo1TruM4QjR3qYiLuuvS0TXAE4+e5uQjJ9iZbCMdGmh1l7QWKmO8ihQ4NlPKEM2t13ACGy/0uVNf5Y27N3jl0jmGnz3Fl//oj9l18ACZvMB4UHYHW7bP9zCC6xOaYmakMb7uce3OAstVj33NsHvnIN15E6vhPiwvIEhNj+Z4bPUW+/mprLL42S2KESVpDFQRQuWEzxe5Ob9MVUvQ6253wh+kxVHcwO+BcHHEjoGdXXPJZnKIEoiqlJEMNhbXuXRxjLNnL6giWCabJpNN8diTp9h3+ACBEVAtr5PNZTCykR5XddWDyFFcLQdb/o0izT6Yh1arRN16I0moizt4mqAcUlxc4/KbFxi/MEapXKbq2uw9dpgjDx1heH8/meZmnM1NEtm08pIIPAcjIWyiaBwbUVNym20sWe/lEUZRY7INEZlJdDcWs9DIPDHEsEMqhRJ3Jia5euES09MLVGppdu0b4uFHjzG8v49saxLDCnDDeuzNJj4XUgbU0AOdUAwifk6E/F4e1ZYlPY4d+7l3E8mDJVKkFOW5JcbPXOX21dtUihVWV1dp7W7l9NOnGTmxG0OMOjMmbk3WMkN9ibO9uje+2+v/hg9v61x/x3s6dUQJoOXbwJU11QTXxKvUuf72Vc6/eRbf8ZhZWqCtu5OnPvIMIwf6yORyhGK+KfPQrqs6mSH3dJl0irkUl00aN/2tzum/4WPbfrntEdgege0R+KBGYBuEvwsIt50IhEf3/mgFF8gma18jjrThbeX7cHXD5uzcKm5pgx39vRwabKPViv7OEkq6UJ/foXu7p4CL3Z/jhq50ac3IgV0tRFETkmIl5MLihjJPazJ1Bns72dGRoSXeP+nSpbzX3Li/4xBptAB5Zcwmn11hkpCk0CzjCE9PmsLAzKbLjaUV5jc2GGhJMdrfTW82Qy60uXvrJud++gqv/PCbLCzcJZepkEk7CjRX3BaWN4q4oU7XUDdPPvkwH/3YCXYO2IReDS0o44cJAjkYsw3TqyC7Y588IRlCiW1TDri+ciIWN3kphicC6YJHbAM/E0cOiVmYxGiJXtn1qJSrpJIpUtms0ojL5kR5sIoJWWQqi6YLwI5MulTlQWkHow12FG0UVS80YhCuHIPl/UQj6qKZ9ThezUYniyMgfHqV114s848/eJ0njvUx3DvMytIq05u9DOx/mE9+6U/o7Gzme9/4Fn/9b/9X2pYzPHP0FKcqTWrzbFoGViqJlUliJiycjAZJC9cMsdNRpvVqqcDra9e5fPMaN2/dwrR0hgYH6WprI5tOk5AIM8XLkE8fIhF00q02ai6F6gbF4iZJ02O0rZXhri4G3ZCMaYHjYMvcTJgs10qcXYG784skm5po7uwg39pKc0eHKnpIXFNC+tp+iF938SoO1aDOarDB9OoK07NzOL7GnqFRDuzex5O7DtObbyMtG2m7rsbd82yMcqR9d2s1HK+OHwZM1VZ5dfIaP71ynpHnPsyX/uSPGdy3m5SKxQNL3vPetRfhZSXoaCgGgGurHhNTi6xUPQ53Z9g12EVHFhJCjIgRvKuMfSIdfHSNaJE7vDyvy3tEF0acrK3+TjT0YsclGO78fIWb0gnHZHCbjv5BrVW/8H1/DoSr86jhOwEJKwmOjlaDernG7fHb3BofZ2l+XnkZGKZB3bUZ2b+H/Qf309HfDSm5Ubpy00a3xBfBiSLLHjQQLuaJUiiyfVUkSKazUNOYvX6bs6++QW21qIoJVYkqS1s0tTbzyNMn6R4ajGQ4pq4AuIpjVA3yqCAV+XVGGeLvCwi/d+1tBeEGhqqTBuiOwdzNSV78/o/YWFxhaGgHrpNU97emliZOPHuCnUf3Kj8RVwUrRg9lvqgOSSNQcXQfzLR9N5Cs7FEDC8szWZya4dVv/5D1mWX27d7LxsYG1cCma6CH3aeP0LdjAM8I0XX7HSD8/QLgDbDfGMGt7yt7CUMVBAwC10czU4S1kLXFFd76x1dZm1+iq62TjdIGZSkid3Vw8PGj7BoZUdefMNGU8b2w1hLCWpP511jT7hfY7nvqfDDncftdt0dgewS2R+C9GIFtEP4uIHy54EV9jhiEN3oe0tlW+zGh6qqOmegPQ26V64yvFvBrFXo72xnpb6ElaajYJ0vC1YOo67p1L2D6ktvc0IRHUEpeVboRomlUAEQMukKNcs1lYr3AfKWi3K57Olrpbc+Sl+qxAC8VO7ZlrxFXjtOeRNiE+AI2BKRJQUCM2SQn2RXDKh1fXMlDWCjXmC1ssFIs0JU36W9vprspQ6eusTw7x9mXXuF73/orbty4SiJTpa0jSUtrFk1PUyjblKo2RtrisVOH+czzH+bYfnH59gnddWx5A+nYWK1YCJiVqnkTINTmpOpUCqXaE/Mwp65MwEx53rcIvZDNWobC5gbLy0tsbKxQrVZU5JVt2ySTKUwjoajpbW3tDAwM0taTJJNLqK6zOIc7Tl25r0sueGTAFLlgi+q+YQ6khUJHj/JqVeVfc1QOuWbUlWbacVz0MI/jBMzNFPiH7y9y5vUrnD7YRV9HDyuLy0wVexg59hif+sp/S1trE//wX77N3/5P/4n2+QwfOvQoJ2vK6U5tQMy0pUC4UM9pSeLg44iGP5+gWq9x/c4tXlwZZ3FzFadm093exsjOnXS3d5JrEvq+jJtsznQV+yJ1DJmUUpiYXpphevYulfIK7UB7KsUhK0N3SwuG41JLaNQJuDx9i7eKKaXz3rlzF3t276W3t085lIsJm4lJSmj/MkyOT1DzqBg2s5kCUytL3Lh1i9mFVdKhRWtTC7/78BPs7x+m1UrjFYoqPk1ZGdr3Qbjr1lT3/m51nRevX+L1a5fY+5mP89k/+AqtOwZJNjehewFpyepWCEHOx30QbkjsWBxDdLPgcHtuhU03ZLTZpL+ng7aUScL1MeR3hLqurAQ0BcIFgMvGXIzZ1HVheHiaFZdj5GfRNSRiEE9o+0HAxHKVu0tr1PQEQ8H6Nh39vViJfs3XlPtq46YqTuCqrCYgUowepRAkeotywPzMHBffvMTG7BRZS6eztw/H85lbXCbRnGN0zyj7HzlGdqiPoLSOJ0kD2STVapmEKXnhD1gnXN22Qmxb2D0Sc2VRXykzcf4yE2cv0Z7IMjA4gOPVmJqfoVAu8fBzz3Lg0CElrRFWUODaUQKBVDKkQixMggbpSyGjX/Ok/Ap/FuWLqOTTe7wkkQIFtkvgePgbNhffPMubL/2U9kwTjx5/lHrZ4dbMHdY2Nzj2oZM89ORj6GJimYsivdQ9Me6gyus3nC1+hY/1G/vVdwPKmkizvAS1pQLXLl3m0o9/SsqFU8cfxXEcJhdmWa8U2fX4wzx6+pTyB0mk3gnCfxYc/8Y+9C94oXfrhEvcnRQ8Ql/On9xgLTZnV7lxbYLxn54lo5ns2TVKoLncmZ5icXWZHaePc/LUKVpaW5RvSCojrIwoklKxO3QpoEeF03ukvu1O+Ht5erdfe3sEtkfgAxqBbRD+LiD8BzdKWzrhERqXDZ4jOmKhkinEI8X6KNe75Ids1Gw8p042k6IlnyNpihuvh6mibxpccdG6Rm9qeWLNFYPweyA9WszkfcT4W0sklTN3te5Ssl3qynAoJJtOkRXzLdU9jp6TqvTPPpKeEQHwGIhHJnAhpqSj+KK81XEtCycIWHNs3JpOveLRlHFpyRi05Sx2ZpJU1te4+PKLfPdb/y/Xb4yR6fAZ3tfDjpEBunM2myWPxaVNVlZr7Bjs4dknT/HYQ520teXRqVCzXcxEikBvwtJqkWO6AHCl+W042Ab4gUPoSadYutp5gppOpWgzc8dk6u51Jq6PMb80ju0WMUyXzs4ORP9ZKtapVzU6O3vYPXKI0YPd9A120dXdoaKIbLuGrrlYplTe5RxGZj2qE64+S4CmouQiip/8PCT6CsI60aZJOsJdVMoed25t8I3vXGPy9jzPHO1WjufL80tMrLWw59En+eRX/juamzL8+O++y9/9z/8X3dNpTu9/iGNOE6GuKxBupU0MMWFLGpj5jALhnhmg5RKUKmWu3Zzg9fU7KtpluKOH0Z4B+jq6SCdTYOiEQrGWzadpqFxxS7EJdFwP1t0Sq4VVbs/fYPH6NdbmZjjd3svI0BDN6TSLVLm7ssBPb1yhZPZx/PgpHj36EH0tnRihpiLFkkpnCklhI0hhQgo3noeru5SsinjGs1YocGdpicLaJvVqncd3H+HA8E5aEknczU0V/ST7qppvqSaHX6niORLD43O3vMqPJi5y9tY4e77wHB/9/OcIm5twMylFRU1KGJsu+nAp2SQiNon8l3CMDV3R+BdqsFwo4ZhJMk6R9pYWcrpOwnOwxDk6tPElC9oUEK4rEC5fVqAR6JI3LqMuulPJ6RW3/6hQZvnRXJDrfKkWslqs4hkSUTa3DcI/oMXqF72tLoSlmAKkHP+l8CJSljCJW3fRaxrV1QoTYxNMnL9KujTP7t5W2nuHlXzm9swcq7ZHR28Pxx4/Rd/DhwjrkXlgMpeiVCmRFRXMAwbCvWqg0jlCyZIOdcrlKjMXrnHz4mX89QID6Ry9vd1IlNnkzCTLhQLWkeMcOXKYkf370IxQFSMVCFcVNmGFbAHhMqZCoXqPGfd6nFwRGeBFb6cJC8kNcao2s5ev89arrxMU6+zr30Vna54MJRY2y4zfvIXW0ctDH/oQowcP4eeSKg1EaDSaUVUyJLnXh17DV+L9n7jvCsK1DH41w9T5s7z56iski5uMdHXQnMkos86J6RluTM/QvO8Ap595lnxvH8mWkiq4is+J/Lv1teZ8GlYAACAASURBVO+53b9Hh/huIFxIZUZgYqg1yaRWrnP77UtcePMtUpsVenN5Brt7yGUMZuZnmLw7SXnXfh599FFGRnZGa18uG6/BYowoN90tIFz2Teqe/bNmbu/RgW6/7PYIbI/A9gi8jyOwDcLfBYT/Hz+9LRK1+HGfji4ru2zMI32ydOgkYzbA1Qxcob6J5lgXpq+m9NKiS/ZdcaUWitV9Mxx5bdNLbQHhMSVaC0mlsrgCdgQQWCk0w6Tu+nh+lPIt3VtDKM2GKLAkgkuiuJz7uvMt7faEZ94H4YZQGCMQnjEEAMvrGdiGiRsGFAmx3AxeVSOdrJHApjkNBzvy+NUKl199ie9+6y8Zv36ZTIfH7qND7N6/i6HWKuWqxtp6lbnZMpYWsmfnIE89MsDevbtozurUJQs7k8P2U+h+EVOcbIkAlop90xxFGxeauHR2TCOFXTVZmN1kbmaB8SvT2G4Bz6uRyJTJNyfI5mVz5auOfq3mUy0J2PYIvITaFPT09XLo8H527Bwmm0sTelWCwMVQm86tIFxcdWXTKcArOg8hNUL1OwLCpQORwndFi93KzPQyF96e4tWzKxSLDo/vbaY1k6e0UWC62su+xz7MM5/7Krlskpe+8z2+++/+nM6pJKf2HuWYm1fdJgHOZlJAuGxgTIK0ocB2mNAIUjp1x2ZuaYGLlQWyrc2MdvczkG8nl4g6yr4eUdYdKSqIu7qA0jj73fN0vJyOi8edpVvcPPcWt6+NMRro7BgYoK+zk0l7nbHbN5h2inT1HuPpDz/L3p0jZCXH3naxbI2kYanaUbQBilyiZRbLHHfdEn4mpfgMK/U6mxtFlb8+lOugv7WdtGQt12uRptZ3qXhCnYewUlVRZQLOp8qr/PDaBS7evcXB3/s0T33qkxRNjZpl4onu2w1x9ShsLBAQrrLCQ1ICqsX5PZFgzbco1h3I5NE2l8lnMiQCH8u1SSUsgsBW1E5JB3AlTzh2ebfEU0AyxI0YhCtX/IQC4fI5c4YU10ISlkUxTFKsewRmmuFwdhuEv48L1D/3VgqEqy5uGMXuxSBcSkhO1cHddJm/Ocfl85coLW0yYFXY19uKlWul6vhKRnN7tYCRTtG/dzd7jx+ltbMNMqaYJ1AXBo3k0z9oILwmeCUC4aEXqGiryz9+lfmbk4y0dzKQzpJMiLeCy9rmClXf51KQYGR0F6dOnSLXkkOzNNVx1KxoDD84EC7vH+vB5YSrDEVYX17j4o9+yvXL1xjpHmC0e1CZY/blQzZsnxu37zKxVmbH4SM88/yn0fJZQqGDKSlBBMIl4lHzIjbNB/F4V8q4l2R90efSSz/m6vlzHOrp4NDQALVigVQqxXKlxp35ReZCg137D3Lg0ZN07pBEundqwqUBoNz8Gxq59+gg3w2E+06IESawsjmcus3S3CITZ84yfuky+1s72dHWrlJA8lmTUq3EytoyZ8MUPT3dPHriOF193eiphJqLkbmqXMvbIPw9Oo3bL7s9Atsj8ICNwDYIfxcQ/rVLa1t6AFFcTSxTi3JkpQOhQHiUSesL+HMDdKnCaxIxBqYVqvgpAX5qg6Oo5hH1T5HvJFImJl2J83O0TwiwzCSO62ILILDSmGZCdcD9iiPrkwL5AsJ1XVzUo/+OvJ/jzdSW9oURWPdAuGco9SvSfTB9XR2HOJrWdAHhIVVTJ1vNEpYSJKwqobtJU9LnkYFmdMfm0ss/5nvf+QvGb1wm2eky+tAQew+NsiM/Q62epFwOmbvrsbm2RtZK8PTxUU6eeISB7hYVKWXmmrEdk1Aiv0z5vFuq2wJ4JUoNF8cTHbHO8oLL5Yt3mLg2gW9fpbtXKJZddPX7ZHIahmWTSILnSldHaOt51tdKzE6vc/dOCt/L0dPbwb79u9m9e4TWljSaqqyLFjIG4coNO+qERy5OEoslbtoV0CRX20bTpeiRwa7qrC3kuHB+gp/841UmlwNsL+BAJ6SlKOP61LKHePjZ53jq+S+rqK2Xv/t9Xvh3f0H3HYsTu49wOGhWOmRdQLMYyaUtjKRB3fBoamtGTxk4hnTqNap2nQXLJd2UpTuZpykwSISa0roGlriWh9TEzD0uGwh9XNz7dZKU0wGBBSvOEit3Jlm6O8XCG2/Qms8z1N/HWHWRazO3ad63g2cPPMvBvQewQg3xu08nUrhlKYpEevy6biiA45o6nqmTckK6Nlxl6iaU7aI8L9eAH9CkWWQkrsb1SIgMw9Sp1SqUPflkEEgnvC70fumEr/GDsbOMzU5x7I/+FU/87nOsaz41y1IsEDc0VB64xC9J2rmaLdLUDsUYLipkrHkGRdtFzzaR9eqkLQvDdbDcOumkhR/YOHGHT+JrZYRUJ1w+uBTJNJeAVESlDJIkgsgzIS3mcVKMME3KYZJy3cM3UuzSprdB+AO0iOle3An/RSC85lBZrnDj/ASXzl4kb+Q41OKxqy1J1TdwAp2arzG+tEbFdTFaWxl5+BAHjx3Fasthh7YCqQm7/MCBcMiieSJTqmOXqyzNL3D5Jy+xMT3LY3sPMNKcx6nLPbxG3SmhpTP8zdQKHV0dPPPMM/QMdGNlk/hizJaKstY/GBB+f926570S6FQLZSauXOXKi29RK5TYP7iLke5+ldSRs2epGVnsQOf1W4tUrQynP/Jx+o8cIhD5k+VhpASEi1THxfSl2P1ggXC7rHHz8irXXvsJa/OzHO1tZX9/F0m5z7oufirHwkaRH41PoWea+NBzn2bvo3kFwn+2E/5BgvDAMzCNHIaVYGlunqmbk8yOXWVxaprDbV0cGBjAKRXJJUUa5FKtl/nWmoPt2Dz9zNMcOLwv8khRjLCGac02CH+AbrHbH2V7BLZH4D0cgW0Q/i4gfGJ+9b4mPKZCRUZfkqnsq+6cogFrmop3mrF1rq9XCTbXGOhuZ7ijhTZd9LA+hgJ3kWDbjzs1ivQaxp1w2UfGRmGKUm4YCgCJ4U6gWWqBK1Zq3KjUuFup0WzXGOxooz+XIac5CoT74gzbiPYIhUYcOcwaoWhbDQJNgFSUjS3PaX6dRCIRgSwjg3zSuUKdqZLHas1jKANDbVn6mwzaTZ/lpQUunXuD73znbxgbu0hbm8H+fUP093XRMTCJlUhQq9dY36ixsVplZanG/p2nGB0Z4eiB/QzvyJBKgePOgNuBSROhIZ0cMWir4WsFdC1NwmjFq/axML/IpfPnuDN1hiAscmBkksHBVnplo5J2lYGb6LXFwdwQZ3UtReAnqFVtyiWXheUubt/ZYPquR1fXbp548uMM7xpFN128sITrrqgNTcoU13RLuaYnmotAKeqIa/ORLZcmRYE0htFOvd7OxYvwwt+/xFtvzSuKvQBP009QLgmwNznx1NM89+lPcfL0Y3Tlm3n1ez/ib772lzh3y5zceZDnN7uURlnmTpCMuxqGTnNLE0Y6qRzRN5IemujE8xnFopA5ZpoGhmliStVF6Tj1yJ1f3PGlCxJnG8v5TYaBct6VqeT6LhvFZeYXZvjWC39NsV7iwNFD3FpaY3V9k+OPP8Uzxx6lq71D0Vsl6U7ylVWNItDUcyrrXoyY5T0ErgYaCZE5mAESIlYyREYQdY6p2rTm8sqlvVIuURPnW5nqhq46JZrnq859pVplbHma1ybHuLk0yzN/8mWe+8Jn8GOH+8BxMHzxexe2RMTYUK72isnh4xkWgWFysxRyd2mDom8ynAwY6uuhI22QqG9Kn1C57IthoPgruKqoIN8FmKETpxJLySWKblLGi7E0IZBrNplTGcxjqx53lzep6Rn26SvbIPw9XJB+1ZfWS3lI1MG0sVNFApFNaCbOhkXOynLzzetcf+2nbK4sc3CwnR3NLSQ9j8CoKiaExOcV3DSrhRpTyw7dB45w6kNPkBrIUTfLZJpSsBkZDKqHsDAUMUTm4n2m1P0oPZlLMbD8lQ5GhfrFRVn5+7jiJLITXxzaQ2VsqbwfTPEwsCgWS1gVn9L0Emdfeg3n9gxDXZ0MdrSTklgucZk2bALDxg3hzIKHo+nkW9s4ePIUwwf24wSeSlUQJ3hJbTQFkMt1Vi8rn4jIaOJXeKjrp/HYUmSNWTrv7EhL+kA58sfQc3g1g7q42mvNzN68xUt//wKsTLNnsJedbVnaM+BWKip+sG6kKNsuNzZdlpyAIJVl9+MnOfToQ2gpDd8oqeK33L8TQeKd0Qe/wuH8sr+qS8Wzcc7UGEQFcWGpKa8XKUyKVKhu49guxcUCr3/7FUqz04wMDjDSkqMjZVEviczKJExlWC2VOTe7TNn1yPf0sueZk+zYuYN0JiX2Ktj1KnpCw5A1QBh4W0xkI2bBz7rQ/PNHc0/S9jM1i8g1v+FiH0181YAIU1SdJG2pJLPXr/PKt75Jplyir6OD7oRFTtY48XuRIlno4/oe52YK2L5Ga9cQ/QePMjy6g2RvjjBZxPHKuEGVlNFMwswSuk2E4tWist63H9sjsD0C2yPw2zUC2yA8Op+epriuylh3vbiBtlaubQHhcb9agIghIDxQZmkCjGSxs+sON8ohl5ZKhJtRTvhob55OU+RpIabSl0bdb18XKCEbRUEmAoIjBpahQHjUhQvE7MSIQLiAdsPSKJQ8rhSr3CyWabXrjPR0MtycpcX0IxAe1ONsZYV4lKmWgHBdjKk0MwLhmmz0Yqd2oXUrEA513VQgfHrd5dp6nflSnV1NGiOdzQzkDVp0n/nZac6ffYPvvvANro5doq1ZZ+dQpzIfG9q/Rr6lSR1IpeqxsVZnYa5MaTVJW2ub0iHv25dndLSfnl6PhDEAYVaZzmEISJOvdTzXxK4mqay1c+P6DS5feJtKfZzenixPHF+hvSNPU2uTcitX3WyhrXlinJZAU3nASQLJA66HLK52cHemyMR4hWotxejoMfYfeoiegXbSOTHTW1bn0pC/9ZMETh3PvYtpORE901qNcsIV2G/h7t0C165tcO68w81b8zhOO83NrdSqddYXq0zPLGM7AU999Fk+8/lPc/LxE3Q1NXPmhy/z9f/tr9icXOVI7wifswdx9UBpuIWGl06nSFoJXLumYoPkuXIGFbWmt2SVS7fKvjV1BV5Vd1qcjaN+vdKFKzMboX/Lv2GAKZR7M600//LzilNkeXWBv33hPzO/usjQ6DDjUwu4Xshzn/o8zx59mGwyTeAK1VwnKZ12O1Am8gL6lbu/zP2GM4JEB1WlYx2o2LuKULdl3koBwIe0mSChix5bpX2rz122qywuLrKxtIIXCBA3WA7rnJu5wfTGCr/z33+FT33uM4RJC90y8V0H0xeIH5mmSadal+KR8lgTarmpJCDjBY/JuVUKrsFoTmfnQBfd4o5erysQbsnGV4FwXWnC48Bz1U1XEUahFMaii1/pURUzIvJyEBDuoHNh0ebW/DpVPc0ub2EbhD9Aa6Bud4JZlbB7bGsD1wtwhXVRaaK2WePaK5dZvT6GFfjs7c3Rm2nCdAMwy6po6eFS9nOsl1ymlhz0rn72HTlM75FBkh2S5hBgVWVeNKz579PfozysBjiJJBsqouk3AsJjWyopVPqBYoYICJfrX0C448o9zCdYKTP59iUuv/YWvb7O6NAALakEplZFE6M6wyU0HTw0xospZldXcdE4+sRTHHzkYTzprGaSBG4dXfdV2oW6KJwqgZF4D0F4NG4CwiXGEMnL9pIEnk55vsyNi5cYe/tt2v0iuwe66c1otCY8vLqNFeq4iSxeqDNV17i5vMHM2gaPPPcxHnrsUQIzxLcqJGMmTCJMvOed8PsgvJGNeB+Eq0613D2lcBqELC8sc2fsBpOvXyVRrzI6NER/2qTZ0HCrVVXQNHJN1PyQ64UKSxsFip5H94mjPPmhp2hqyRP6NRUxJ4DVNHV1f9ZjoBxtKt47EC7zXs1O+VfLYvsZwvU1rp4/z+SbZ2j3XYZ6emiXKE49xDTEfwMFwr0wYLoUUijZbFQDeg8c4/TTT0GrAekiPnXcsEpSy2MZacJ6nkCroZnbIPwBuu1uf5TtEdgegd/QCGyD8HcB4W4Q3teEx5ngjcaHMo2NZGzqIfGYY+sB52Y30MrrjA72sbcvS1ciAi5R3nH0194WA5rGOVTAIt7jyfdK5qgWrfvZ3pu1gAtrVa4XirQ5Lnv6exhpS9KqpOmyKN73gJUFX14v2hZGXXuBL8LAjbY+4nQt8WIRwKmLBC+UiDKfy0t1Zjer7GrS2dXdwmBeo02Hudlpzr51hhe+93WuXr1EJlGnI59QuvTdj7TR3dtJvllMx1JUSj7LixWmbhSplErCLWdgwOTUyWOcPDVMd1caU3TZRkqE8YS6qzrhAqLtWoK5yYDz588xeesCHd1FHn5oNwcGHSyp+gv9WhN6qIduyIbbVp1w0xBqf0plqvuuTrGeoVh2uXnDZnx8SYJMOXX6GQ4d3YuZcAnZwNANTEnOdsV0Tc6Phec5OLatHGrF9d4PQjaKLuPXb3NlfIqpuaICr21dg7TnhthYLTJ9e5XJW7N4nsZHn/8Un/3iZzny0GE6ck1cePUtvv3nX2fu0h16mtrZr3Uo/b0A5lwmTXsuTz6TpUW3yKXTZBIJxNBZdlVmKomWTaiCjQLbsfZPMTKELSFa8EYHXEzHNDnbIXXDJ9AtPD9Q3XVHt9korfP17/0VN+/cpKk1x5XxO2Qyef7oj/8HPrfnEXQ3oFqqKzf0XK4Jp+ri+b6KTxOwIp0M5Vgr4y6nrhpKHKz6XKJLbzjZSj6368g2XyLXxVCwxkapyM2VedbWVilvFAg8Xx1fIXSYrxTQsik+/z/+IR/7xMejY1JXiwqairvU0YWm5rMUrEQLL9cdMLbhc3NmlTUbDrQl2dnfQlcKUmJgGHfvpVAg81zmf+MhXgoRCNdx4+flGOISmSpxeGIMh87ZZZcbM2uUSTLobmvCf0Nrz2/kZfSwWclG0B1cs4pj+9SqPmYly8Slq9w8c4mcXaS3rYW+ppC8yHsCDd2sKfq1JxRZv4mKDXOFgPl6QK6thSNPP8LggV4qdpmcJgkQDYzd0K3KovCLQLhyPtji6/zLHqYIJRqloEYnXW7iYsAlAFwjEINEVWwzcGoiwwmYv3adyy+/SnF+gSMSQ9jVSVoxQKRIKfVYuRfIl8Gil+PmzAxLa+v07DvAkRMSWTZEqrNFgXDPr2HpUtSUYxCZhnR3f0Ua9y/dCY9WIgFdpmXhOya6lpFMDC6/fJ5LZ87glkrsaU7S195EjirNhqvWU5Fk2XoKK5NlVctwdWaBsck7jD5+it2H9tEx0EOuI6miPr3AwQqNX/UoftmTdu/35D4SgV9JHLn/EN85Kaj7ddG5CHXb5Mq5i5x9+ack1yv05bMMdHfR7HsIH00Kh0JHDxNpSKRYCmBmaZk7C0vou3fwzEeepae3GwlkSyRMAsO/F8GpZHCNckMDhP+KruJR5svPPuKmQQN4xwawcocWAVMYZLjx1lucfe010rUKAwmL7tYWmjVJqIgKuIEuzQW5q0M1nWd2YY2bd5bI9I3w9Mc/Sq6/jUSbFKcDfL2mdOayjwnrKbU/kJSV7cf2CGyPwPYI/LaNwDYIj87oz3XCA8nFur/ExsAgcnCVRyNTWP2xH3Jx2eHt6XW0SoE9w/3s72+iJxXpYIXB2ADhyjhoy9/fA8Xx4qfAiwS0ajpeqAK0FNjfrPq8vVRkYr1Im+ewb7Cf0Y40HSqLPKq6R+makWGPel31n47S1DZ67SrBRZ6WzodkRov/t3TJQ43pDY+x5QpzJQHhJiM9bQw06eR1n5XFec6//QYvvPC3jF25gMUmSb2OU3fY+dA+evp6aGtrJZ1rxTDSlIs+yws17kze5u7tSZJWiUceOcRTTx7gxMluRWfXjGZFqxML7kCvEIYJSgWf61dWuHDhbdbWJ9h/SOPJp47SlV/Bd6s4rnTNq2h6oDTxAppVR1tPKDq7HJ1E3FTtFlw/wexdk9fP3GRmpsSpxz/C6SdPkG0yMCyJQYuqD4FrEgSiwTZZnCswM73A5rpohFNYZhPnLl5ho1RQGlE/GRnIZZqT6OU8a4ubzE8XmZtbx0pk+dS/+iKf/eLn2L1/Ny2pNBMXrvIPf/0drr16kcAJcIU6KY7huk5TMk1Htkk54j40NKoieNqSGVJxSLzqJnc2q853lN0bKRvlX9GUi0Ggek78AcSnQIFw2aASGQVKgH0uhZfwKFQLfPMHf83Y+JgyqZu4dod8Uwv/zR/9m/+Pvfd8kutKzzx/1+VNV5XlvUMVgII3BA3Ipie7W+0ksTXSzM5qOma1oY3Z2N35d/b7bsTsSJpume5mW9E0CZLw3lTBFMrbrKz0mdduvOdmFooGGqLFVms36gYyABQSac49957zvO9j+N7+0yoSrFqsYmkWiXQGrxrFiEmXyjV9fOkaGj6uIUZHQmCI3NnVIZTZxgyXDaR0uuVnFXzmFxeYfnCfszevEQYBcV2cfTVFR18sZNEzSfYdPcS/+0//kRdffDEqbMn3386LjajicjRSh9QYCHCW1Duhit+ZW1Ug/Fh3jPGhbnoSAsIdRUVXHSGZ/5p03R4VoQyJnpMZEApL5BFsikC4HD51DAXCzy3XuDO7prTho9rabif8X9EqKFNctKYCuPSYiVsPqOYdynMVPvnNGTbvPmCi3WK0v4eOWAUzjCGlN5GlSMfXDz2qfhwnNNmsmtxeyVKs1zj88lMcfvawcttuSbRF81ImoIAB6RTLQwVpf7YT/tuBcDE/VN12dSXt1ElH6D/yLLAUIJfqcFi3WFpY4ep777By9w59mRYOdLbSEouRUiaNUaFLFfCUHEkjH1hkyxVmBIg7IfuPH+f062+QHOgiDF380CHQKpHniBTYfDErfMKT/YQgPBSgpkCq4NeYuge9//e/YuryFYY6Ozk60EEmLmkHReygStyKgRuQrwdY8SReaxeLhQoPllZYDwPa+7p5+Rtv0D05jl/NExhRfGdUMPldHrJmR3eOR0Gk0uGXe7OBVw4IXGFp1fn4Nx9x5cyH7G9JMTnURyaVIl6rYvkOcdNEM03KdQdX0ynbCTaLJRbWs0z5LoeOHOa550/T1t+tDDI1kQ9IsUXYRcKwas5ItS0Qz5oncxVXkp/obrtjsLZ3DVFySCMyUnH7HINq3uPsL37B9YsXONDXw1hLSiVwpIV/EQoXShJhouhVqQn4bS0sreaYW8mzUY8ztGec46++ROdwi9oPhLGqevdAZH9iRiK/GsXZ3+UZ3H3t3RHYHYHdEfiXHoFdEB6N+OdAuB/UH63a25pwAUNiQuWpbrVEIMnCW6u5XFt3uDC/BeUc+0cGOTiUoS+uK/xkSjlcbdikIixO4I0s22b3e1sTHn0YWeiEruv4EaiSrOutgsuFtTx3Nou0e3UmhwbY152mSyKqJG4mlG6HLHiyPxTtd2RApSmXb1NpauVLquVUnuSUMYQGKHR0TSLKdOayDrc2iiyVqkxkYuzt61QgvMXwyW2scf3yeX7y47/i1s2rpGJV4kaVSilPxW4lnoirhTKebCPT1oVOgqnbS2Q3NigX8vR2GTz33FO89OIhnnkmQ3tHiGF1Yoi+WT6GLhndNtmNKjcuzfPw4V3Qljl0XOOpU3sx9BnCWglPFQ9EBy9bgIg6LAZzmgCtUBzfZdNhgVDeA5uNtVbOnp3hwoX7jIwd5uVXnmdwpIt4wlcbTK8mebSGAuFLGzVuXZeO/zUeTJUoS0pdkGRpdZ1A92jva6FtyMKydcyEg7MSo7BZpZSDzVyNmN3CN996i+//2Z8wPjlB2rRYuPuQd3/4C869/QErK2us1apKciD4NSHdb90krhu8evgkw5297Onqoz+RJh6LYVlxSgmd0BATPh1DHioeT8z+xJXf3+6Oq6zwKHANT9zuTUPlIDsJk6pWZT2/zt//6r9ye+oW/QO9rCxsooUG33zjO3x38jRtyVal9dZ9nZhEyckGKPBUV6xmuvh6gKN7OKangHrGzDQ2ZKjPIlNK6OeidXdCn2Ktyr3FOS5euczVm9dZEa2jriutuCr8OHU262XS/V08+9IL/Ml//B84efKE+g66ZKzFTNV139mNazKCBawICK/5GtfXHe7MLpF1NI51m4wPD9Cb1ojXq5JKFkX5SA64piPGbM1uo0FdfX8tEBAebVQFjIveXJ4jc8vVLWqhztn5MlNza5RDmz3Wbk74v/Qi9U+9n3geOG49ivyLJ3EqHoX1Mg/O3ef6hUtkfJ+DfSm6WpO06gVCz8TQYhEIF0AQ+tRDGw+LUhDnXrbIymaW5FAHR549yujEKMlEZgcdvRmjJGhYlUgbWtlmq/y3A+Gqk/pFIFz9PDLQJDCVPlwKD/VCyIWzl7jx4buqSHpwbIR+K1A+CmmJsFLgJwLvIkWSTnox0JRB28LyCufuPaS1r4/XvvVteveNYSUsNDHPUvdhAcbhvwgIl7VN7mO6b1LN15m6Nc3V985SXF/n0NgYk90txHCJBxX0ekGlFUiE2VbZIdQNwkwPNblPegH/ePmy8tT41vf/iAPPHcer19BickdppF/8Liduo/ig0j6aFLlQYhUNAqFnVTWKW3nuT9/j2sWrFJcXOdnfwUR/D0YQkPQcdJEkGRJdmaBQqiizwFoipdbtkuvzo+tXae/s4I+//30mnjlFWC1R9atqDZVCrALh4nYflaIbIPzJNP0i3HlUqmwOWBOES7VS9hqNYkMYUs5Vmbkzx80zZ8ivr3N4qJ89mTRxXScpWfSBp9YSAeFSmJWFr2RLwTuk5Jhcn9miVHd4+bvfZc/REWJJCzMlHKcA35PfI+aHpqREu8fuCOyOwO4I/P9rBHZB+GNAeOhVHhW0Gy7eCpXrutLiCaYWENs0ZruVg8uLZShm2Tvcz+RgCz22IlShya6p2StUoED9NAKQjZ9rakOnoEC04RKdqoBE0cLqOpvFGleyFaZzZTo9j30DfYx3xGmPSbdPQL7QuqMqvALfjWxnJ8JJ/wAAIABJREFUtKIyDJNOuK8JxUue4aN5YmYUqXzFudwVEL5Z58bKJkuFMuNtMfYOdDHUGidl+BQ2N7h17RK/+PF/YW72LoNdBt0tBp5b5eP7RfKFogKZTqDR0dVFMtXKVlaAl0ZLS5KxoR4OHzrA/n1DDPRoJOLSZe3DsIQ2KKDZIQxMlpe2uHntPqXSBu2deUYnthgezdCWKOMIB5MAW7n5BnheDcsyFRgUU7BAHM+U4Z1OELZTqwVUy4M8nKlx4fx9dLOLk6eOsWdiiHRa9poB9Uo9AuEEzJemmHuQ4/bN+9y/WWVlqUylJC+XUFm6Xf3tdI/aiFTSN8u481mCqkvM6MZxbWLxDC9/+4/4xnf/gL7RQeKaydr8Cr/58a94/0e/ZG5mjpidUHneck7xXDyhvbsunW3tjA0Msm9ohH2tnbQmRO8fJ2cbBBLHZZpqAypu3ZbSskddcEU/lN8FoCt6tUY8sAmVw3hA0QzIVtdZWJvn7Xf+htmZ+5wQF+FCwOZ6jvHB/Rx6/kVGx8bpSLcRVr0oozuUbVygijue4eJpAko9BcQ1mU9aAsPxCVxfgWahrgsIL+s+lcBjcWOV69N3mJqeYnV9nX2xXsxG596R1wp8coaD1Zvh2dde5Ft/9kfs379PFSgMIaGIMZ0msoEmJbbhb6wuQk9tTKVwdHPD5e5C1AkXl/qJ4QH6kjq2K2yJZjcnmhfijRBlwvsSzCd8efBtlduupo3a8smGXUzmJJLMViD8wmKN6YV11Qkf0Hc74f+alkDf9qjV6yrDPuZmKOfKZOc2uf7ex2SXFjkx1MtEl0nglGkxyziBxOpZqtOrbDkQvbXES+o4ms0WOkvr6ywUC+w9fJBXvvkNZZKl4hObnXAVo6SyMraHolnIUa2+3+JQhdEG1SNoGmyqgqxc21JUlRZhlMAQ1kNWplY4++EnbC7cZbQnTU9bnG5JUhBA5tURjXIYyjoTV/F+EVnKxdENyvU61+ZXKAYBQ5OTHH75BVo624h1pAhMuZZdAs0j5sta8oRf5gk74boRx607WDL2c8v849s/Z+vhPJ2JBJMjo+paFqp8OiZ145wiQMctGzfQ8EJhccVwrBiBafHxnWlKnsvw5H7Gjh9h4sABfGVyWmmwDJ7wuzzJ0/VIsyzzIJBzpdrTtmJeOFUX25O1YIn3f/kOKw8XGO1Kc7THpLs1TbVcotU0CMXE0pf7q6zJkZlk3YypYoOYUP78/kNK1SrHTp3i6PPP0DnQR13M0UQiJJ4hivotewqxCfztQLjcHx+x6JrAVy6U5tq6gzYUhmzNr3Lh1x+yPjNDV6ZV0esHW9Povk8idBSQjoxso8aCFHWzwaZaK6uezY2HBbL5MkMHTnD09EkVD2h1SH5rHS+oqmKZrovJaNP47klOyu5zd0dgdwR2R+Bf9wjsgvDHgfCg8ulOuNpbRfRW6fxFWq8GCK873M7BpcUSQWGDiaF+Dig6unQnpZvaJKDLSwgIjzb920paxTGMosvUbkmhAaV+U3puec9csao04dNbFTpcl/0CwjsTtKl8TdX/bDDIIhDaQOSARG0JqDdUR1DBdNWVF3Ju9Ha+Lhs1nYfZOteXNlgtVxlpMdk32MNAa5y05lEpFZi6eYWP3vsH5mam6Wt1GetvoTVtc2mxztzCArdu32VxtUBbR4o9E6OMjgwpkJyIm6TsmKLxWoaG5ufRJGYq7FbfU95bdF8SM1bMuzy8v0ytlmN0j8/QeI5YrEYqjBOEnop8i8Wk6i8b1ChOTAC4AuJK/NtwhDVDHNfBqY2wsW5xdypLtZ6kt7+T/sFuMm0GnuPi1hwsPa7orGV7RmkT6xWP8pZNMS/6Upiby6nNT6ajk76xfnWeCpUC/soD/GqF/u5D1Bybumvw5lv/lq9/91t09PUo/eLq3CKX3z/LB3//Dvdv3OFIop+2lhaVqe25DmWvRs1zyAVSULAU0N7X1093WycJcSdvb1O67Jhtk4jHseWhuuSWAuY7HwLQTc3AdnV8mT+6UFAdZlfvc3/2LpeuvYvv1JgYGyUVxFleWKOWdxl59WX2HzjESP8wVqCrTXFCNj1BgOfWVVdYxkc0tBWnRLlap1gLMOu+yhTXqw41KSj4PutemfVCnpmlefKlonot27T4WjAYgfCYgZ+2qIc+1/OL0JPmhW++xmt/+h1GR0ai7rvrq/g2xXtvgvAmuFF0SGF9CFwWEO4xNb/KRi3kcGfIxMggvUmdmF+N2KHq+YK4dKWLjQpfansbbSyDBntiGzs9MmbzDRtHM7ZBeBmb3nB1l47+e17TdmYWO3ZNSQqUMVbeZmlmkcU788ycv0iLbXJ0qJMu26FeydNi1XF1Ud6K/vhRaJXMBnmICV/FtFnfyjO9tEJH3yAvvv4G8aEB5UitQHcsxPdqaLahTC+bxz8bhCtme7TkNBlNkbGCMGBi+PUA3bcU46eaLTL9yQ3OffAxbXGfI3sHsDSHjFYhLsWrz4BwkfnI4hDDoehIOoTGSt1nPrfFZq3OqW++ycFTx9FbE7haTSUqyFJhS+dc2C2NLuTOzOvH5lI/BoRLuVAVSkVqoiQ1kZxGGFOVYpWEFWf67Hl++rd/S38swb6hQXozGZX+Ic7ftiWyoaqSqkgRUnjL4tchfDWRjQSGwXyxwko+z1qpzOjx47z5ve/hm5aKK1McIZXlGeK7Ue676q5+RTR1Pyxjimu9buG6UqgXQJzACAx0I0awWuDmpSucff9DjJrLM0fGGY6XsUXfX6+RFCKXaMGFVSSeIeKmbujUlamq3Ht17noGswsLcudi/PhRXnj1Fci0UpdxEUmSESjmnS7zSJzh1T3zkZzny1y2mpidqoKN1iTvqTmoaRaabhI6je60HccpFJm9epsrv3qfem6T44cP0hGPYft1EpaJ6UlRQdZnoaNHDQy5D5e1ApoRp+qaLBV1coUqhSDO+NHDHDx2lNRIG36YJ9TraJYUUOINqVnDDG7HOftd56N/mTHbfc7uCOyOwO4I/LYjsAvCHwvCy5+hoz+KgpKF0peOnWGpyny9XufWZsjFhSK+gPDBPg4MtTGQlE1GA4Q36OhRtFQjUkqRhxsGP2phaXRbpHOu9NpSz45AuFSLL22UFQhvd10mh/qZ6Ew96oRvg3B5GVnRI0D6xSBcOjgNEO6HBGZC9QYfbtS4trRGtuYylNLZP9RHb0ucFlzq9Sr371zj0ke/4O6da7RZefaPtjPY18XdosH0vfvcmb7LajZHT18PJ04d48jRSeXcKqx3PQhx6gKKXdxKnsBzcN0O5TIvzr9+6BL4BsW8x+yDJTY3Fxmd8BmfLGEYVVJef5TEpfLRI0d4+bsAc1VLEJpcEOW2q66nsYkXVqlVhlle0pibLeP5GTq72+gf7KKj06JeqxG6PolYClNoiz3zxPQEMYnm8dI4NQ2nrvHgfo6Hc0vkCnUCPaFy4QUA9plZNE9A+BFW1+usZ8t873/8n/nWH3+PTFe3Aq8rc4vcOXuNj97+DVPnr/L1+B76u7vZ2txUcS1lzaOm+cyHJWVgtp7PsX90lD3DIySFyij0S+lyi4uxbGwkB1tkEI1DOgvy9+ZDuuwtoUlNmZ/pFLw6DxamuPdwmlJpjnTCpr0lRSspNte3WF3IEhw5wMj4BHuG9pCy4viOmATZ2KLVdBycalkVPUxTsl4d6n6Aa8RVXrguXXNHYvAi051yXOPe/CxXp24p6nw6kaQj3co3in1oUiyxDbz2BLXQ453FW4T9rbzyh9/kpT/9FgMD/fi+B46DGRfgIOc2AhDRfG5ckiK9MCLH85tZjzuzK6zXAgXC9woIT5nEAtEVNs2zmiA8ioGKgHgThMvrN8ZTAXHZZMo16+E1QPj5hSrTC2tUiNPLbif8t11svor/1wTgzd+r8QI4Frofh80Y92/eZfrCTYLVZYZ6OtnTESNJCd8pkzY9XDOJ2HspDbbCvSINkm6ics/AiSWpOC73ljaoeDoDwyPseekFBveMqgQFzXRVMUqRKhqJFgo4NyQNv3Un/AtAuJryvoZlCAiXay1G4PjMT8/w4NwN7t+cUoXQyT19mGGNeFBQkZimdEQDifYzCENbPWSdivllSsJe0XQKRpy5bI57yysMnzzOc6+8SGa4l7rhUBd6f8LADiRJI5J0CNiJis+RrKoJzD93Th8DwkUXLakiikWm1k5hA4k0IEN5M081m+PamTNcOX+OQ9297B0aIGUaxIO66u5KdGAU4ynnTFZVYYrJedPU+ZTvlAs05tazTC8u0blvkm98+zu09fVDsqwMPGXBEGM0iQ1T8h1levekrf4vnsVeUFaFUaleVOuaAuHiJxKTpBIjxuLlO1z48AzZhSW6EykOj/fRqW1EhApJtBAmnJKthWqslX5aeV+ILCe6/eUz/Uzdu8eD5WUGDkzy+je/id3ThaeHaMLK070IhEc2rBFtXPYCT3A0QXij1hlJ4yTyVFh0UsR0JDIjpvYnS/ceMP3JBdavTxELXI4cPEDGNgnKeRIxC9N3VBFHJcM0zDGVQaZZVdGPvmaT99Msr+e4v1KifWiUE88+w+CRMbBryhU9sPIYehJDSz5a5xUlvuF/s0tTf4Kzu/vU3RHYHYF/bSOwC8IfC8KrO1bnHbQs2YwIXVW8p1T2p6b0rTc3fS4u5KOIMumED7Vvg3BNgEXT4aZhlhO1rSP9YAQWGtRGJa5tgHABYWoB1sgWqlzaKHJXgXDRhAsIT9OhMqyki+5t54TLosk2HV064REdXTLHoz6xLPYNEB6E+IZQNKUTXuP6ooDwOgMpk33D/fS22LRKv9mtMXvvJhfP/Ixb1y+Q0dc5MNrO2HAfDypFbt6cYnV1g2RbhslDezl8fJKBkRZFRzeMQJnuiJuvX4vh+0XCsI7nt+ELrVDlodfxPYNcts7ta3PMzk3T1VPlwFGX7m6bpCvgKDoU4G4UMCzRlMsiLxrIHRsqVxfNYEipMMzd6TIP7m+RSo9w4NAEE/uGaesIqdeqSDB23Eoq4oFjLWOZgcpd1fwqniebxoDcOtyZWuTCxVmuXS5QqQQMDB7h5B4NiRFO2mPcnFplaaXAW3/xv/Ott/4IO9OqTJ82lteYvnSD3/zDr5j6zUX+1/AIe3oGqBZL6lwUTZ+qEXBFz/Nwa427uWXG949z+MBBOlOthHWh9HkqtsbxPQXcHaHQhoGidIv+WkWBib5VOteah2d7FHNFatUaQa1GKbfCVnaVnoxP3NBJ2zHiWoJ6xaWyVWPGgFR7Oy2ZTnRLMtEt0qlOWlOtmLqJ7QopXEfEDLaMscSrpdNkQlPFkbXqMbAtFbtGb4Ybt2/x4ccfkanBUGcPg6k2vr7YqbSR1VhIod0i79f48cpVGO/k9T/7Q575/tfp6u5UnuRCuY1J5UYKLGruNpkdzaJV5PbsaUYDhC+xXoNDnZoC4YqOHkgE2WdAuGKERCBcVyA80tlG7xFtdCNgJQUdB8+I42BwfrGyDcL7wo3dTvjvcRVrdmOb13oQd3GKAfWCj7MYcO/6LWau3GAoHdDXlWGgTScmtFjHIW6YOBIDFUpX2VbO+ALo0OtKs+rrHkEijmbGmV2pcW82S75U4/C/+Q4nnnuamDhfa3XMZIzQl+zwxnyUAlQThDcn0hOOkRQpm15YvkSLyV1a1hoxIDNiGJJ17VgUlla48NFFCndukdRgtL+T1qQwjEJiWgXPqStzr+31RYwHIwtKLLdMVSICdIuykWKtWGFxc4uibTNx6ABHXnuJREeCeq1MYGnoEnUow9MA4ZHs558HwqNueGRoJ51w0+ynsLjK+X/8FZsz9xC+wWgyRl9bhrgqIzgKlMotwG8uwyp6M/JZMUJJBYkiBoXFMJ/dYmZtky2zhYPHjnPshZeJ99So1svKddy2bZLJZAR0G4D3CU/VFz5d96vqMziBeHEIaDWJ2xllAujkClz5xT8ydeUyvekUo+1ttNjQZpa317PmuvZPfpauUe7PznJnbgGtvYPjzz5L14H9tHR3YNhCW5dOuhhO+pi6Tyid6+1B+5Lf0og64Wp5FduUJgj3RZst90pbdHi4+QLnPj7H7PmLdNfq9HV30t6aJmlFa2fgucSlIrBt2bnDd93zMWKWSu6oYLO4usHUQo5arI3BsXEOnD5Fz0QXfljBtQvEY6nID6Gxvu9c53c74V/yvO4+bXcEdkfgX+UI7ILwx4Lw2g4Q3qA4N/S30gWXfUTTnbruOhEIn98iLEQ54QeGOxhIGJEmXDKHm66jio7efL1GN+ZTIDyq8mqGmKlFujD5lS3UubRRYHqrRKfnsH+wn4muCIRHm0E3Mj9RnQLphAtwka2X2M4KUJXKs6iGVQ9BuG/RNw9CPKHLoTOTrXNjG4Rb7B3uo6clRqt6nsPS3H0un/kp1y59gu3MMTnUyp7hPq6tzXH37oxyYp08epRjTx1iz74hdLugOtbSudZ8MfvSoZ7ETIibsRiLtSpDtAgW1ZSme2O1ys2rC9y7e5NYfIPDJ2DyQD8tLEbgu6H/jkD3Dgq/jPO2gDEkNDOq2r663MGVy2sKhPf1H+TEU4fZs3eQdGtdZXPruFimrdxlXS2LoXuq80JYVIYy0pmtFGMsLeW5dGme99+dY3m5Qv/Afk6Np+jpaMF3Orl4dZ61jQpv/cV/5tt/8hZGOokbuhSzeWZuTPHr//Y2V375IX8ZHOVg/zBepUYSg6oZUDNCbiUqTK8tcHNtnj0HJjh14imGunuxBRD6vgLfdfmMvkdNRswUHWtAyaspVobksNaE3l4rsVReYPXhEusrayT9kHZbI2Fq9Lf6iIVATAdLImCUMVmMqXKBsuOSr7mUQ51EupXOwXG6untpz3TSm+4gZdlYPsT9UIFtz9BoDUy14U9rMcK4pT5T0J3m4sWL/PTtt+kqwaGRPYymOnhhtRPP9SiaHpsZnU23wt8tXyZ2YIBv/+BPOfm9V2lpTauCku5J/JzMXwHhkSZctuNKRtFo0QjdXoFwcUefFRAudHRD0dH7kqKLl83op0G45IFH0g15NQHh4jjdlGo0788NEB66eHoEwi8sVphaWKNMnIFdEP57XcgUtXVHJ8w3XKwwRW45z4OPHzA3NU2Yz7OvN0ZbS5yOhIcp9wrfJ6aLvMBT143hxxUAV0BcRZxJNFKdmnRIrTj5aor7szlm5pbpfv05jp84xtjEKJpEKoYeWizSWDfZSwKYo6PJQHqyYYpAeHT/9g0B9Q33jproew2sMI6Xd5m+cZsLH57H3ljkyJ5RVWjw6hVsS+Ce3NNqESW9eSh5TgSGDLdKXe7BukXdaqHgBGQrdW4urZDqbOOV732b7okB5Y8hWduhdKHFKV11raOu8W8LwiOn7ujyFY1w88+G18ns9AN++dd/RcKpcGz/PnpxSQuDKpB7sdwDos6wwpMKPGuR+7sC4Y2Or3BbYklWSzVWClVurpdJZtp48evfZvhkmzq/wlgT0NbS0rLd1d/JKnqyM/bpZ0vBQqIXa2KpEViYlk3calGeIbPT97j49s8oLC1y6sA+9nS2UyvmlDyiuclodr6blZioDy5T4pE1TT3WgROGPFzb4ObKKi2dXRx743VGJvcRS8bRYuImXlNUdFPOn+jJHykmvtzXk1x5BcKlqhudLy3Q0TzxHhFNdxLf9Zm/94APPzhD8d49TnZ2MjE6jOvUiBkBthFSKRdJyZrQ/IbCXmhcIoYjZoGBUhq5tk255rFS9JlaLhGaNpOnn+XwMwcwEhpBskw8nvrc9/gqCyhfbmB2n7U7ArsjsDsCX/0I7ILwx4JwCUCKjmjxiDZFom0T0COGp6JPlqPuutzc9Li40ADhQ0JHb2cwYUaEctFn7QDhAgaipTWKElOeP81YGvXaIYZpEoSRV6m8/2bB5dLGFtP5Ip0NOvp4Z5pO0UernHAhUza3gY0Oj/rgAs4bxmyNDNHo3Rurs6IWW6qbMCua8MX1Ric8pgzmelpMWpTs3GV9ZZFb53/O5XMf4G3eZrhdZ7i/i4uzN9jMlejrH+Tkc6fZf3CUjt4kmp2NdLkKhKcJxbXdaQO7AoYLfosybFEPTUC4RW7D5f6dPHfv3qJUusfEpMtTT43T134lcmZtnJBmNVwiyqKNcOQMq86UopdOUCobzNyPce3qBqsrHuN7T3LqmWOMjPVgJcUpWTZlrqJ7h66jQJ+4yasChZ4j9OVnohuPUSyGLMzXOH82y+XL0xSLJgf7MowO9lMutXDn7iaOH+cP/v1/4ut/+D2VfV0PHOqlKgtTM7z9//wdH//9r/kP7mFO9I9CzaHbt6gZAXV8Zrvg1socV1YeMnpgL889/QwjfQOklWOTRLhFm1CJoZNcbgHBZbfORrUYdcUJKFTK5IpZZrbukHu4Sn4jR59mMtHVxkB7htYgpwC4GXjK+ViXfHUzxbrrki0UeJDdZKnuoCeSxAbGSGW6SKYztFsZYqFOeyzF3p5Benp7iCVMkm6Ub2/7YiAEkiZTShlcOHuOH/713zBc0Hh2/xHGYxmOFXpwPZ+84bHRBhtOiR8uXyZ1dJTv/y//gaPfekHl3oqXmjg8R16Iwu6IOuERCBdqpIyHp0zWJIbthqKjL7FRCzjUEWPviBizQTyQcLHmIX/ScZVRWzRHBLDIhaWorY0u5s5OuMgcPK0BwpcegfDBYLcT/tUvQ//9V2x2LpuU6CYQF0CX0FtZuLvI5Z+fp7C+wp6uNkbaxIsAEmZ1uyhpkkAYMsK2MPwkehCBcEMSJKQLblQoiE+EVLRig2wVLeYXN1jsSzE42Mcrr71Csj2OWy1hpsX5WtS5EXgWzBIdzeLnf/877XyGyDqihSBU15GKspSbp1j6uyFhJWR9Zo2rl66w/GCRkbDAiX1jJOM29aqAcIvQk06ojyWxANsxZztMQVV8oHiDGDhGC7XQouxrXH04r+5Bk6eOM3riIF29XUi1zhVJh5KhSKxgI0Hgt+yER4toBMTlHLqup+jp2VmXW9duc/vjM4y2JDg+uZdur4Tpu5iybiqWl/g56HjCImtQ/wWgCwi35F4dRKtp3UxS8HVyLlxeLlKo1Nl77BRH3xild7BHrcD1SoVEQqIso8/xlYFwPyR0hamEolnr4hfjGWwuLHPl/AVWr16mVYfj4yMMt6YoFyXi04vmjSowNFzwt6PBIoacOKcrH0CgUDPJdHaz6bi8e+Mm2WKZo2+8yeTJo7RKPGi7FFZdQreKJmwKAeGPJuaXm5BikLrdCY/MYQ1hC4lJn5IAxMgur3Hl4mWm7tyltVLm6e5OBvq7qVZKqgMfj+nqz3ZsBxV+BwhP1lNUnRKuXHdpE8NOUNVTXJxaJ1us0ja+j4NPH6JvtA+7M1A+KeG2l0B0oTU74F+VnODLDc7us3ZHYHcEdkfgqx2BXRAejefnc8KDKCc8AuCPcpBlI6Fs1vxQRYfJUXcDbuXqXFzYJCxsRp3woXb6GyBcbRQaIFy5pzYs2SLTqaj2bTS0U7LwSu64gPCoQxzBhmxxJwhv0tFbIxCuIpWEpBxFRWmYGErzqESFDTd2Q8U6NUnwZlNLLVptXd5L4+Gmw43FjW0Qvm9IOuEGKdkf+B757Cp3r7zL5bO/IT93lnazQk9Hmrur0ySSbRw5dpJjz5yioyeFZtcxU9nGJkoAdzsgWusuMKsRfT5Iq4q4EArFhEVMsspFg5U5mLpzm/v3zpPp3ODUqQmOTNxv0CLle0WRLGpz5kmnJOqCa7rfaCQEFKo9LC0XmboNc7OyYevk6InnmTw4RqpVx7Kz+F4dy3QwRFJQd0jJ5iyoQCD6wSzIJluTcxfDLfvU6zZLi/D++5/w0cerdFtJ9gwNUS23sb5lkukY5qU//gHPv/4anm1R8+uEjsfKg3n+/v/6K9UN/07sGKd7xjGrLnsq4mAum1Gf1S6D2yuzXF+dZXT/BM+cPMVYTz/phKaIDL5E+ZhRNnc1prFVLbOwvsLD3BrFaoWiU2Vlc4NCYZ1EbIsWVydlxJggxVjCpjseo7W+SdLSMXFVRIwwF8xYmoIeUnQd5p0a067DarnMjGFT8CSaOEHCaFE1k4FMDy8feZqjhw/S054m7kqBSTpsAWUjwNUhFwu4eu4CP/wvf8WhvMnLh59iLEjQ7ndT9z0Kpq9AuHTCf7R8hbaT4/y7/+0vOPLmc2quCn4wVU66R2jIzGjQ0REjrKZ0QwByA4RvOkwpEA6HOuJMDPfRr0C4T3R5yrURaUhl/jcPS+WER81H6ahHz4zc0eV6Eu27pyXVs84vCwhfV53wYT+7S0f/ategL/VqTU2y0gE3zZ7CENOzyC0XmLpyl8XL90hoHvsH2ulrFbmHix6WCIN45OgfthHqFULNUSBcTLPkoelFQinGGRVqaJQqLnpsBC9sZ3W9yHv1dVozad5441XGJgYw4iaeV8W0Hvl4/LNBuCw3UtH6DAi3Qhu36lJYyXP77E1uXbtJW6yV4xmHkc6kykUXRotlxpTJpBSylFRHk3tX8/cGu8MT6Y8UkTWcsAVPt/H1GDObRTZLRcoEHH7+BMefOoGRsqmKqaceKhDeBKu/bSdckZZUsSuKJBNquON4XHjnHtcuXacdl8P9HXSnk3S5JQy5NysmjBQgdXxDimjRdSqsrSYIF8240NLkmq1pSdxYCjFQvJ0PWdrYpKLZ7Hupm6dPP01rWwflQk59HzG4FG+Xr+rQHaUHiozQjITSvlcKZW5dvMjZDz+gJ6hxcKifLkujW8xUG5GOwk5rgvAopSFiHDTvdRJvqrgMwuZwk+h2nJppcW11gwdLS8SGR9h//ChDe8boHu5EE6pTTSI9aoRWrFHEfIJv+TgQLmIkKd6UHG5duc5HZz5SCrrDXR1MGKJGivYaIj0TJZHvu0rH3zwiNkZUiGmrdlLzSrh6EVKiMbcohDEerPlsFKpkSTG4f4RTLzxLZjipGhTyWk3grUz1mpmAj0hQAAAgAElEQVTsX5Gm/wlGaPepuyOwOwK7I/CVjcAuCH8cCPfdSKS3owve6LNK4V1VZpsg3HEDrudcLixGnfDImC3zGRAe/W/Z8DeBtSGd4caplEW26ZauOuFGBIzVNkHR0QWER3T0dr/O5GA/410pOoUWGanRFASPYIq8btSRUVRMBfwFhERLoUAS+Xm0ERDzF0O910yuxo3FTbJVl4GUxb6hXgXC08JgDKKYspkbZ7h07gNWpz7AcjZoT8dZcRYZGhnk9POnOXB0AjMu71chNKSr3BjGMKWKAzpp5TCsvLDCVEPfHSo9m4aN58bYWtOYunOHK5c/xvHmGB/v4fSpDRJJC1u0x/JcAd2GONBGoyabbOnsClVRTHHW1tuYvrvC9FQZz21hoH8/R449xdBoL4mU5FlvEfgOuqBL2bY6dTTphgfSkZfPsgnSFdfqSjJcrwToehv16hAff3SFt9+exs8FDPT2UXMy+GYHgyOTPPetP+X4s8+pTWPdq2MEsD67yD/833/NL/76x7ypHeR01xi2EzJWMnAD6Z74LHbr3NtY5NLSfUb37uG5p59mtLOHjkxSMS7CRvdbTKQqlsZidpXbD+5xZ3mWja0cm6UCi+srVCpb7B9vY39bHwOd3ewP4nQGLrZTo90sY8fEkMjHqYnbsGwZE+qbErdZ0kOmvDr3V1e4uJmn5uu0dvTQl+knHUvQne7gxL6D7B0do8MyFT1dzNbkUTUkuzuknrC4cu48f/tf/4bxssnLx56m27PoK3bgBAHlRMh6JmC5ssXPN2/T88x+/vw//yV7v3aMIIzUnZairvqRZFuB8Kh0tH2NhB6uZql5e33TZWp2VdHRj3SY7B3poy8hdPRAgXC5gqIrS2J/oo6ZPKQIFV0rEl0Wbe4jbko0H8JA6OgJ5Zh9brnK1Pw6JeKMBOu7IPwrW34+/0JNz/JP2WUpH0tNeQp4npy3iNcsQMes2dy+dJMrZy+RLLn0d7bSlzboaamrc0hQJgzs6N5Ai6KeK3AexFUXXLrhEmElFHPddJQRYqXiEOideH6aXL7CO4UsdtJm8uAke49N0rtnDLdexrQiXXJUAGx054Quvz2bvuRASadTKlimaJwCZbQVBU3pmH4Sp1Rl5d4itz8+z8zd++wbHORkt0Wr4VMp17EtcY+O0h5sO6auI2UwqEC4/C78mRBXTOiCyKXcCxL4usTzxdgKTRbW15lamGffsyd46dVXsDsyeGYN16sRi9kqGlHVdFXdYYdjeuMrRsVfKYbu5D83rjZ1uiKAqSlXc6jk8xTyJT74+4+Yu/+QoyP9TPa1Y7g12r0yRuBgyYqmwj6kC27giSa5cQgdXeQpVuA22DFQEzO6WBLXjLPqxVlcXePewirpw+289o3XGRodoVoqKv10PJ1UcWDiv6K+UmMhbs47RUD6omNHIW/nP+u1xsoqNy0B4XWX5blFLnzwG6Zv3OBoT4YjY4NYtSKtoaO6u1F+dpRiIcV5+Z5R5b8xlmJg1yg8CgPIMNupVGp4VoIt3ebh8gp3SxUGDu7l2LNP07e3HzNuoItber1I2HBrVytkFBWx7TuwTZv7lHwiih9T15cmsWJR8gi+gWlIpqfO5sM1rp49x/XLV+huy/DU2CCd9ZIqaJumPC+KSVPG80qGFx3RziO6yyZrrQTi2WLVCWIOdc8nV/MpeGnyZYe72Rrxnna+9sZr9B0cQjekoCosj6g5oVztVXGiMR93nJNHp+1xJ/BLXpO7T9sdgd0R2B2Bf4ER2AXh0SB/rhMeOkJHb27Zo8VDPaQDq1rhwkePosb8us+lfMjHSzUorDAx1MOBoRSDDU24dMKbleC6bJYaHe7WZqG4QbFtLldql6Lc0aPXVxFlW3UurteZ2nJIhxX2Dfewp9um2xKfbnl1oWVHRPM6cdXPk4/ZKs7jDbqkp34aea6L0ZYsU2KM5qq4J42H+TzX50tkqxoDyh29h74WnbR0J8X5Ol/kwY1zXDx7hrsX38HZWqAzk2LVnufQ4W5eefUEkwfjomBEE06ltwclngxbwKgLrw2sHIjTqWh9fTsyXBFdrtoIRZvZwA1ZXFjh1o1ZZh6sUSzmGds7zdBoCwODHaTbt7ATIaZCgWJcZhB4SUK3h2K+zsaqz/xsB/fvb5IvbDA5Ocbzp0/R29+CYYZYUgQQrbwaIemSR5yDMCxFtDvF4CwB8lnzhOE86FIwaKGaf5rbt1f51c9WmbtfIWa1UDVsWnr72Xv4MM+9+W0OTx5VG2jpEIvgIL+0wi9++Hf8+odvc3CtjVMtg3RJF71gUsWnFnhMd4c8LK3z4cPrTOwd4c2XX2GsvVOZnonLOBLtZQlgRHWdNyoFHizNcWvhPuu5TQq1ChvFTaXF62+LM2Fn6E218pSWpMfw0SsFzEwN1/RxTA/bsbEcjVTJZE1vxY/HObu1zJ2wSs53WfYDulo66O/uZ2/HAC2pNAk7TqannYHWTkb8VOTdE4bU9ECJIWTYRF9/7cIlfvbjn6AV65w8dlyZt72wPELNqVNp15iNF5lanmEqXWD0hSP84P/4S7oPjeGFPm7gElceBbJ1FODU3GEJIV2KIwJ8fBzJB8biWs7n9uwW6zWNEx1l9g4P0psQYzYUCDclT15o7ZHSVdV+5CE6RymISQSQXGTyLvJuZth4D1/c0eM4msnHSw53FrKUSDAazO+C8N/RwiRO5TtBeNMVuhknJd3TWrWqXKgNybsulXAf+ty6eoEr5z/mYE+KiZF+kmFddcS3Z47cazQ53yZ24GN+UfdMaNINc8em9rlJeb/htbJWKFJyHEaeOsUzL75IorNDyU0kZlDunikLldVMvaruY8JY+UIM1zAEU/e7prZdiqW1FMQcMH0808EPTKUtDrZSlDZyTH18kdLDa+BW2NNtMJpKEWsmbux4o51dwp3vL536nOmrZrsATNOXVSB61GNpZlZWub+exevq4fgzzzBy6AitPRabuXXSyRTxmHRCdUJD8qzr6I2EBjlHyjx027khystuir7VuqdOpBRIdXQjAXqStZmHXL54laVPPqQzlWSsr4POpOjaPWy/FK1pIiuSzygxXaLn12XVCrBUoWwn8lJXtDLR9D0fy5IIR5uNjQ0ePpxjpmOIgydOcOzkUdKdrdEabkqXPbrvSySckkCL3Eei00KIPWrifuo0Ps4ILChqGPGkWKdAIKwEjw9//S63Ll6gq7WVQz0p2mxotXySflkZBdpP6OztBCnl2RrT0vhmK8sbW3w4v0ilK8Wzb75K97ER2ltsEjIX87nImE0SXBrrqrJib3oXKCf2aNzk3Gxz5CrCVHPBKlKzcup+7Po6Ka0LrxZy+ScfM3f9GilChlugvzNFyqh84Vx/nIO+7DlCLVD55kpy1JAZhVqCYqnK1FqZdUyGDhxmz9deZmC4A12r4NccbGGrybjVRSqmrPs/tU2LjGyFUPLVsRx+R7e73ZfdHYHdEdgdAbWn1UIxX+5Q2EgzesAYRdcToLVHUbqqISyLUgOrNBpH/18fPmXR1FjKPw/CJRNm+2iC8WZOeOTNbahFVKPmelzLhZxbrEB+mYmhXg4OtWyDcKnqN7WCktUtBrURcS2iM0Z0s+aqLzEw0qm1CKRzIdsRTWOzUOXqWp17m3VaGiB8rDtBTwOER6t/9DlDLa6qCgJkbE82hBIREuKpmJeG1qwRXSKaMaH5ybvPbG1xdbHMRlVjKAmTQ730tZhk5FNoGtVygdm7Nznzm3c59+5PqeZXGOzrxssscPhoDy+/cozxfVFnFKFX+oMRBT1oiwC42v2VQNy0ZRIFyU+BcM938H2hVCZwnYClhS1u3XjIw5lZVpav0N5pMzLSy579LfT1t5EQnrzood2QWkWjuCVGbFkWF4o8nN3CDwxGRgc4efIwBw/sJSHFfAFZqjskm8XI0E6B8FD0eWtoksUrSFeNZwG0Imjzil3ghxb16iQPH2T5zXvLTN1IUKtY5GoeA+P7Of3iy5x88XXG9+yLNMxONG6FtXXe+elPePcffkn/rMnhWDcD6XZGShaOFqqM7WvxEg9zy9zJznHs0H5eef4F+uJJEkZc0Sc1S8e3xNBGU27qjuaTFxO2rSwVp0rZq5MtbLGZXWdl4S7BeoFMPMGLPYOMZ5LYXp1kbEsBUnGBNn0bEwvbTzBFnMWtHBdX5im3pugYHCTV2cdYzzADHT0MJToUZV/GOpaI02InSFaViCBybVdbqejvIhWYuT/DhXPnWXo4R2d7B6NDI7xYHKNUKbNhVpkON5jNrVDYE2fvC0d56wf/lvbxQWW0J51O2URHOOmRXlt1HHeAcFfNcYurmz53ZjeUO/qJjmqUE56wIhCu6lcCwKPkALlqlUhDdmlyymXeq+5aZJCoOu0iHVEGcALCk6rb/slSnTsLGxS1OCP+8i4I/x3d+UUaEN2PG/KfpseZ6qRKF9dXIMuOiTt5wFYux9KZRaZvXMWp5Bltsxjs7iBt+Fi+sHDk9eSakW6jjq8JiBNa6+c36Dtd16XjpowfG0B5w2jn3sIiG/kCvceOceqF52nt78XOtKjoRs+tEtdl3orRoUSYNWIov2Ccmtr2T4Fw4Qi5SUItkun4MblvSH69jb8ZY/bONJ/85NdYhQUOTIzQ1+ITF8nRF6N8dc/57CHfpa7o+TL/pekedW7lUQgsSl7ASqXG7dwW6bZ2Xvr2dxg+0k+tXiQmudzS/Y4E4oSeo+RATQp+VCwRvwZxnZfiZlRgUOcxCohGl41EoONUPfTAZnF+gV/87Oek13MMdHQw2N1Ke1wc2T3soNIwD5U4NYnokutU1k3JZ5DS3KOkjG3wKGdaM1UMpkRpCT2/Uqmwsb7BmYqjsrX/4I+/y95nT0KliEsN3Y7uq8ok7JGFWONe8MWT/HEgvFaGRDIdLRvVkM21DX79o59SWF5mYniIiTabpCn+BQ6mX1IFA8OMtOlf9pCav1v30T1hMLRSrDrc2Cww45RI9XQx+drT7N03RiymkfAjZpykSCgCv8oRb2xptqtTnwXh0mTogUAKSQUco6ySN3zfIsgblHMVzv7o1yxP3+To+Aj7uuPENB9rR1Rf87uonchjigyhsDFU8UNWDJGlRV1tO95KuVJnruBxP1+mqlnse+VVTj53hHg6iDLKFbupSf2XidwA4Y03VgWwR23+Lzu0u8/bHYHdEdgdgd/LCOyC8GjYPw/Cg8+C8GhzqPRbkpcqjGrVDRAQ7nItB+cXSpCPOuGHhjLbIFyXlblhTCOd4aZVjgKl26D4kYGO0NHF2EW6CFGfW2OzWOX6ao37m/XtTriA8F5LaHmyS30EwtGiyDH5f2bD8KcJwpvu6LpyUI9wqKuo7wLCcwqEr1c1hpMak9IJT5tkVE4ruLUKq4sPee+dX/HrH/8N+fV5hgd7SfZnOX6yX4HwwbGaWiw1Kdm7/VGkSdDeQEQyaGLKFnWmCFKEYvqiKj3SlffwvBqGGcOyUzgVnbkHqzx4MMuD6evkiyt4fpVUax3D8nDcIt2Sk+qA6+h4dekU6PiOja/FlFHcocP72TM2SDodxw+LaHpATKKhP9UJjyrygbaC5kmHXlObaRAAXgJzSbm4S/S26+xjabHIxx+tcv1ikuyGz8pmiYMnTvG9t/4NB06cpqu7L4pzEc20MAi2tjj73rt88LN3CM+uM+anGO8aYLgsumYo12tc1beYL6yxSZVTRw/y3ImTtInW07BV50+P6QSWoQza6soNTVedm7LoJk1hP/hslQoKhN+bvsbmzAL1QomRUFMgfLSrjbSek3AzxMZND+MYegyLJB9tCd16nkW/Tsf+few/dpSe/j30JtvJ2Cm6NKFu+niOo9rLtmGpbPAmCPeEGqx01OKerLGZ3WRudlYB8Vw2x4H9B3gjmMTxXHKxOjedZRby65hP9XPk1Wd4861vkejtiC5E11N56NE+Kio6yBG5BDe8FUJfmaYJCL8mxmxzG6xX4XhnVW14e0W2IDHpin4uADzyDVAk32a3VUC46uxFXaAIAEo7tGH09ykQXuPOwnoDhK/ugvDf0VL1KRDe6K4qgCcxiuLK33jfmBWjWiqztLDInZ/eZHl+hrHBXvoSIW0pmxYzQHfKnwPhEtGoqsmfyrKOXjRy634Uc/jIgV0jr7eynMuzuL5OpaWFAyeOM3nyOO1D/QqEO04FM6hhmToxQ4u6xV8AhNU8/qJOuNyngxS+J/cbjzCuYWi2YviUFz0+fud97p+7wt6MzsF9Y7QapahQKBTvzxyP64TLYEjnUQ8iroEp/78BwmtmiqLrshVoXJpfJFss8fybX+fEq4dJtko1Xsev1SJPDqGly719hxldBMIjar7u1XZESYmspCGLEgAtBehaQHYpy9UrV5XJ3AE7pUB4d1uCtBEga2VcvDhEjiLafy0ykvs0CG+udWpEG98DYlaces1RRWxTmGQh1Oo1frm8zvTcLC+/+RrPv/ESiUwLYUzuXx6aGXVldx6P5uHnJ/pjI7H0tNCC8OsBq/eXuHj2POvTc3Qm4oz296n1VGLMrLCGGUpuuaRMpJ7oSrKtgHrVIayJj0FGsQQWfY3LKwvMZtc5/I2v8cyzJ0m1xGlLJ1RMmBdI0SnKHtd0kRE0xBKKL/4FINxoJ3DKBFqJ0PYV4yHwYizeWeHuzXvMfnSNuFtWpoAjreJb6kQZ55+dh3JPfQwbROatyKoUEJd7c8Mq3zASVGsuBS3J1MYWUwvLjH/tJV5+/Tnaemw0w8CrydwIMHVhcUg+umjqH735Lgh/oim1++TdEdgdgd/zCOyC8OgEfA6E++Gnc8KbcFnu+EotJXhS5W5rSvt7q5kTXlhjYrCXA0OdDCekAxCiicu26jzIIR2OaNWoKc5blNstSvFIoRoioEbXxLE8+heBctlKiZvLFR5mq6TDGvuGexnrTtNrNRYx0bc1gb4yfGsaWgkaibrQ0Waj4TDdoIAL+hYdpDJmy2W5vFhhraozlvQ5MCQdW5OkMvkRFO6RzW5y5sMP+cmPf8TsgykyrS2MjK7w9DPDvPLqcfpGcvhOOcp39QVYSfxXG5oWj6hjQv1TFDIZuSSEQlePDOoioOThuRKxIl2PONVSQH6rzPqCwcLCQxYW59gqLJPPC9V8i5aWJL7QEIWmZ6Xo6uqmp3uQ4fFOBgZ76B/oJpW0lc471GQjKY64Mu6NjZ7mNKKvXAJjVnXC5VypbHdNMtarhMaqKrqIBtVz+1iY3+DMmUUunetlK6ezkavwzHOv8O///H9ifP8J7GRaxQBJt05qDdVqgati0PPeGdb/cZrWvM+B4T30lgy8IKBQKnKttErZq5HsznB8dISD4xN0hgZOzEYX+m3MQpc4OkP0kQ2JgWz4Y5r6N+lKVesVKtUK+fIWuQYQvn/zMmmvzMnJcfYEFRIaJMKAqhWXhg1bmslPltdZyuXo3zPOsRPPMDwyRo/dRco3SYYm7UF0fqJNcWTV6wZO1DCWgZGilLgDi79AEFCqVVnPZfnw3HluTd2hs7eb04wSTyaoZ0xuVZdYLmzQ87VJXvzem5x+42WshB3pfh0PXZdrJNIlbtMno8s0+rlko+tSaJKIsoA7s8tKQnGkq8bEyDA9KRvLi7or6NI9iUB49CUajyjvqBHft3MX13wPD99KKpnGxw1jNtGEDwa7xmy/qzVrG/woAN5wBxdX5UY0lgBIdUp9WF9a5s7tO2yemcOrldg/MUpXHOIGxAIxXos6sko3KpIDlUhh4pkyd/7pTnjz+zWdl2t1gyAWYzm7yfWVVdoHBnjm9dfomxyPjNQ0uRbk3oJyhtb02A4ZxadH63Eg3NBieE5F3aetmIkQsSr5GsvX5vnonfdIuSHPjnWrHOZkWMKxxNRyRxRZ420eB8KliGV69cgeS3XC1UgqIK9nOlnJ5iijs1hxWFxbJ9XTw6HXjrH3yH6MeFx5ZuimAJ5HYxd1kCOWVXRtBWhq3BtxZLIGRfbfmGodiBgotz65zHvvvEvKTnI0laE9maQ1EcOWQrLnEBfPDxUrJykIUYRgoDrhUcRmVDLeWYCI3kOZ07muMn6T9aMZq3apUGFmaRGtxWbvqaM88+pLhJkMrl/A14SiL1FnQtaK7mUqLuyfkBN80fyvyHrtesR9k+mPLvGT//Z3jFqtHB4doSfTSnvMw3NKaGENTXeUA79Qyp/ksOwcbs2FqhjTtWIYNlUjxe31dW7PzpKcHOfo0ycYnBilY6BXeZ74jrAr/Ii13aSlNzwWHu0XBIxHcyHU6tSl2KqDLdQxEboVQm5+eI2zH3xCS7HC4ZFuelttWtgUizwMWcO/4HgcHV0SKWQd8RumrKrAKko1M6VMaatGkvubBa7evY81PMLx00cYPzxKa083XkWo7yFm3FTn2bCksNY0SNwxN59kYHefuzsCuyOwOwK/pxHYBeHRwH+BO/qOnPBmhJESG2n4oYBwTekSIxAuEWUOFxdyBIV1xof6ODjUxWDciDR4vhgENbaE2/orcOxHZmwRIVy2EkEUUSabjm0QrpEtV7i5UmQmWyKFgziXj3a3PuqEKxDedJgR0NRYWGV1a0TfCP0r2q6IULxRBZc/ShyadMJzOS4vllmraexJeBwc7GIwbRDXZFE2kFZwvlDmytWr/Oznb3PlykWVSzs5usjzL0zw2hsn6R/O4jkFLKOmjNfEbE1ciSGtzNOkqxEYsnGTtTOFFtpoNBZxtUmQTq18qJDAl/G1EWe0fDakVCqSzWbZzG1SrVQil+TQa+TYahimTlsmQ1dXF5m2OMlknHjCxhRXcaG8CSBTubLieS0ZrSrwS/ENhKaOtqLOUxSHIv/eAOF6UbZ4BIFFvTzAvekF3v31LBevpPCCFmp1jdOnX+cHP/hL+scORzQ86eAoSl5I3a1w584NLn10nus/+ghtOc+R8f20b6E2brlcntlKlkQqyZ7944ymWxjs7KLfSlIQLaZlYcbkYSrdqeoiqO6TpuoXKmJNNjViMqRreJbOVqXI0vIi7599l9z8NOODPZyOaXQZMbo0k81YjNValQe+y3vrebXBfeXl13j6yNPYpk3GSZLwdWxR+AtbQaEZ1ftWju51yRAW2q44+SvpgZiZhYoVUg088tUyNx7OKBC+VSmxx20h2ZLGaTW4WVhgy6tw/K1X+Oaf/BGHnzqhvpMl88MVJ1x5Pxk9iSp75Krb1MOoz6FH2fY3N1ymHi6zURWnXk/l1QoIN6XTpC6opkFVVIRSVHRFR39kFBRt6JuSkwYIF9q+GVdMhU/EZX9+TRmzDQb53U7472ix2mYjNDKyo6xsAQfRfU13A0IphJXr3Ls9rZgWnRtVutoydGRaVZyiGEgG1SIxXbp/0TQSEK70zEJGN6QI+AWmTTsysD/79YK6RRizyddqXF5apqZp7Dl2lMnTT5NIJzBTcl8TV4QAU7rwikr++S61mo5f2AmPpp/vuRHrRbOobxZZX1jj5vsXWLh3n4PC6unJ4NcqpDQHNxZX+uXPHv9UJ9wSx+pGCoepxjSa92E8xVa5Sk03KRkxVjeyzK1n6Ti6lxe//hqZ7k5llKjFJCpKrqfo/v2pom4DCOlKzhFFWylTRUnpEPZJYOIWypSyBS68f4brV69yaO9+DiTjJE2TuCn1spqKWYuLh4ViQEi5W0C4mJaZCpCrvvdn5QSN4rO6RW07m8m8iajJG7F2Noolzt2+RvveUb7zJ29hD/cSGNILb4DwIIhSGZRZmqaMML/oeFwnPBca+I5HfSXL1HufcO2TCxxt62Wyv4/OVIq4MLdqDRf+mBjjSZEp/kRXkhvLEnohkrMd85KYylivhTXHZ35tnTvlIj0Te3jqa8/TMzGGIetsIKA/KgbLWhSZ9UVO5p8G4RGzwrUKeG6AqcWwjFacUp3s7BY3zlzk5qVr7M+kOTreS4to2wNJGNEi7eITgHBDyewCfF1WE8mMFwM6jZieVPOxqsVZqdV5sLzCTLlMa38XT7/6NfYePqiuEWFjGXELz6mrNXG7stqcF3ItP4aJ8kQDvvvk3RHYHYHdEfgdj8AuCH8MCA930NEjamHT8aMBwlVOeATCBXjcbESUBcWNRkRZN0NxiQrbCcJlvRCaXLTAu/EddPQGSX07okxldzc04WhkS1VuruaZ2Swp46G9Q/2MdWfotQRYyOZBnF6bQD/KBVcbQVl4PwXCGzFPCoRHdHQB4VICeJjb4vJiqQHCXQXCh9IG9jYIl65tjbv37/Grd97hzIcfsLa6wqGROV58eT9vvvk0fcPr+F4B2xIX4njU6aYNglZFRxRNfGhG3RMtTDdAuGxahY7uqK6lmUwo0OyWpVst1PQE5WKAHbNVvmw+L47HIYlEivWNVVpbW0il4iqiTDbClqVj6EItlQ6A3jhP4qZcVS7I4uDapKMLCBdn+cigbV11cxQtVTrglAlDiTSqYZpJAt+mlh/gxvUH/OKnM1y8YZFM9aDpKU4/9zp//ud/QefQwYYjfGSMJxsfL6hx78EUlz4+z8//zx9Rf7jK0b0HaN30cesum+ubeCmL3r5ejh47QlcIbfEko6k2crLxtSxidkxtOAxT6JkB/y97b/4k2XVeiZ2351qZWfvaXd3V+4J9BwmAEAVSpCiSIiVNaEa2POEYO8ZLhH/w3+HwLw6HI6wYeyY8tkQtkERSEEESAAEQQC/ofV9q79orK/e3O853X1ZVd1cDXZRaIql6ZEajq7My37vvvnu/833nO0e3TKEKspog4JvK96SLWiYaWoxFirR5LXx0+QRunPtYela/0pHFkJPFkJHCvG1ivFLG2VYVF1wdTjaPb37tm3hi7BialToKrRTSsQGbDA6KGDBoCn2xXQsZwNlJ5SiIRMdHqCFRLFXwFiLUAx/zrTpuT07g0s3rUv23UzYqlo+zKxMIHQO/+e9+D7/9B9/B7rEx+HEAhyJ+0kefVNxYwU5siRSoSY4L/OgAACAASURBVFo2mEjRqZ2s49KSh6vjs1huAoe7I6mE9+UcGCx+SzVd2Rwp4LAFCJegPXkWBNS020J8BKYjIPxjWmBNL4j10WBY3QHhj2hTUi0HglTXK+EEzkquTYfuhqI63Vyt4vyps3j/vZ/hqWwH9o2OIvQ99BdTwmBplJeRYb9vAsKZxFMgXEMoCcD7QfgG/fz+i0sjL0nQQNcx6QWYLa8iymbw4te+gmJ3EZmuHDQrlOeDSR+CcGojPAjEtSvsm78zFG0KwHbS0NijPTOPqRsT+OT7P4YdxTg+vAs9egDH0NBha2gwGbwF0HhgJZzVQ7o+JGrbsgQm4LXiBnByefimjYpmYmm1jLNXriMc7MZXv/1NDI6OCPDRUjbiwE0AeALo2syqNggneyUB9xHdPxI6euxpKM/O49ala7j0yWk0ajUc2rsX+1MWMoYOkwruXhOR7yFNly96gktffmLb9bkgnEyldkKWCvCJkj5bZTpHUfN8/OVP3kZ+7zC+9FtvID3aj0Jvp4iWkk5NP27agTHRzETmdkF4ZHWj0ijj5Ns/wc13PkbRyeCJzj50miZKqRRMw0OrVRVtFD1liPaqsl98+KNhLoqivxUYcPw0NHFXycG1M1hrunjz009hlAp4/Xe+gd79e5HLMQEdCghX2YskIS/7PudbO/HYpqVrQKYp7XY6k+N+Bit3ljBxfhq3Tl/AytwiDnfmMNzloKfDQsaqw63QS357INwkCE8q4UyC8CDLJWhyvzbhG2m0nBTqUYQPr13DauDhhTe+jGdfel7NPduA7lgImg2Y4kW+qRKeiC7ugPCHn1c779wZgZ0R+OcbgR0Q/iAQTtnnLQ4pkm5KkpMG7YfAxUoLn0zPo7W6gLHhQTy5px9dtiHtc/k2i6/9icmfYbIHtymCm/VE2F8rlEwWoCNgrRbi7J1ljJer0ju3a6AXe/o60MWMfQSk+SFt77PN552o17Jy2jYM4VsJjX2fInAaQlvB0PGVKi7N1bHSAoZsF4eGezFaSCGtB1KxZZ9zK4hw7foN/OQnb+Pdd9/GzRvXcLBnGq+8ehivvvYk9h5oIuV40PVVeF4TpklhsSI0vVN6v8MgDT1NpVwfbtOCoaVhmlnZ+CmSRtG0GD5sx5HevpAK4wI22ePJygp72ZNKk/S0tWnLPqA31SBQGZmVM4JSBsNJdZuBmeqPY3msjpAiSgTh4uMeQ2fbgNZQfuP2EmIiOT2ASwZckIcRDqF6Zy/ef+8M/u5vLuHGYgM9AyPIFwfxyqtfwze++XsodA8r8fwEl3IahfAwvzCFK+cv4v/9X/4Dbn50FiM9/SgsBOhM56XvetfQCIr5PLpLRQw6aTi6CccL4XaXoNk2DFODyYo4K2UW++0I8OkhbihtAnFtieDHEdyUDTOXxvzKEj6aOoOLlz/B9RsX8a1iCU92DWCgGaPZVcKNehl/PXcLYWYYRw4dx7MHHsehgTEE1SbisotcOieA2NVYr2AnOXuxlQaBGQTQ/RCRH0BvBVLBJv3eC/g+Fpo11IxIlNtnlhbRWF3G5J0ZLGtNjAdraCDAN/6HP8bv/us/RKmnV03dIIaja0grVijYVk/8n0gXyKxud4DK+AK4shTg6u0ZLDVCHOzRpBLelzVhJwx04hRWXMQGaFO9WwTy268NPKKeHKme0roPIB/m5Owark7Noa45GIl3QPij2q7E7o7rHkEQWxMoLklbK75YcasFCF0ft89dwbkTn2JteRVPdHooFvLIZdICMgncLIO8FXWoZbENNnRp+9kaHn/GVUUdqHOt1E2UTQcTC4u4NDWFfS8+gxe/+DJSnVmYOUO0GUKfyUdDOTMmfsabq6dtn+27QX+MyPBgm3kETR9aNcbMjXGcfPdDtKanMDrYjz3dRWS5XgUBsrSeMrh2PUDCe4tL4W4SssIsAofMy7Y3Iw2aacGjbZlmoKXZqNTqmF9Zxa0oByNfwGtf+TKGDh8gbUe+16MIh7AJlFZI2/ZSrcURNNNG0PLgB6YSS2v5yJoZzFy9gZ/93duwa3WMDA6iK5dDt1EWRwLFG1LMMNLDk4zyukif6ENI+8hWFerPVsL2jGEsrlYwXa/iZmUZzSjES7//bTz+7DNwIx+hX4dj6NB9tjGEiJn43JrIoIC+aUrLFPcXy6Gtpo96nEGjXMNf/J9/AnN+CU8cOIhBz0enbcGRZBAFMSmUBniGaj+z7xKY+/ynqpxSSUQj0GByww416IEN3cpjrdrA5dUaZlsuzO5uHHz1VRx97JDsiW6zinQmDYMe4sleJ71E7YPMowSQN6x52EYamp+GHnSjMjWPt//sLVSmpzDS14cDvQ6yhoeoVUHacGHZtAz9/HPf/A6phJPNJZVwtaabZE+4sQjrcR4il0UrjnF9cQF36jGMzhEcefIYDh47IiQ+L3aRKXYgDFpqP09cX9qx2a+LNvqDKP3bG/Gdd++MwC//CLST09s501/kd7bz+f8U790B4Q8A4S3v7tu7HrIodtz6Ib3CIXB5zcenM8vwamWMDvThyHARJUt5WJP6R3FwCR82Bf7ckCU8VG22csh/J7pUEookSurVRowLdyqYLFeRNTUM93dhV3cKxXYRL/mOzUBe8gUskhOgSR/xBumWxC/xO48Bj8VOAFP1AFdmalhpBBhwQuwb6MSugoU0e7cEx6ia1Oydebz3k7fw9lt/g4vnz2J35x08+eRuvPzy4zjymImCuMCswiASkitjZagATWOvZB6axWnHgDsP3cxDMzLSbx4GBNGstHBjVaCSAS2DnihqJACcNEOCcIJxfnabYsfAMLEdkwqqElmiEiuBpC7e6Ul1hdRKUSLmRbESnnhDt0gprSGOXfj6AsKYCrMBHGsAfjOD2nIe05eLOPnxJZz6aA6Lro+u/n50De7Dy69+DV/68tdhdpQUJbLNohXtgBirq3O4dvEy/ux/+08YP3EBw/TfrljodTrQYaQwUOgSG6B8Ko0SfWwtCynocIs5xKYJwzJEsIwvnWI0JDlQGZbUPKmOJyAcMVq2KUmMerOO86u38MnF9/HR6Q/w1XwWL/Tuxm5XR7NQwKXVBfzlzHV09B3FKy+/hmND+9BrdQjt12jpMCxSvmO0SOFlCwb/R3YBeyjZu00KehDC8FhBimRCuS0fLu29SE3XItQaDZRrVdT8GuZXlzAX1nC5vgDP0vCN//Hf4ivf+h2k8nmZf3wWCJ7aAJlsB08AmQLcShlXqSq0zRquL4e4PrmAcivCkaEMdg2U0GWpJFMbbLUSuEJmSZt43rYgIhhhRVEgAAFFotDNIeasoKrymdkmrs/Mg32fQ8HKTiX8Ee1MGp/3BIQTfPO+iMkfk2heBKsJLM8t4srHZzB7exIZy8GRUgXZbEaeHbKBSGFmFVUW5fV8aRu4UQCNvgXbO+IwhybnumGhZmcwu1rGjbk5GD1dGDu4D/sfP4xifyERK2P2R2leyPdv+nMz8L6v8m75CKhZGVkIl0Oc//gUTr73AXblbQz2dGKomIUTEjD6SOkWDENQ2ENfCEG4a9KFQ7ENNtw4lEChsK5YbTYc1BtNrFRqOL0UoqXbeOGVF3Hs2afgFPMIpWe4pfQpKP8pIJz16mQzkQfIEjBFuxUKSwZeiGC1gcunz+Djn7yDrijGvj2j6MnlkDdWoVMoUq5EsbSE2ZX8vb1jqcK9SqZsSPRt3lDvyZlvYju4Ya84cpTjCKcnbmNmcQFP/fZv4emXnoch7UqkX8eI/Zaos4sCPKXItzj4LYbtIHBd+J4LW6l8YmkZuHzuPE786G10+T4eO7Afe20TKc5HaRULlQUa24W4bMchHBEHffijyv5nHhRuTbpmDJ+JfkscRZa1FM5Pz2Km3sDYF76A5158GnZWOYKQSaVbvEf021ZibRvHRjtOyyrD1NPQvRRqkx4ufnoB109cQDbyMNzXg91dliTlI68BR49EcT1I9Bce9koYC3FND5KkhCQWIg0p2k667JePoGUyCA0ds/UKrt2pYdF1sP/4ITz9/LPI95bQil1oQktXOgG8HpW8SYZoh47+sLdj5307I/BLPQIPFMOU9qMta6W/1Ndz78ntgHA1Ivf1hM8s0yc8EWluW+ZQazkKJLAisCNEZP82e5MnXdpq1ODVKujtLGK0v4gOy0AYkGarJcEPA4wEnSXVGQYciijZrtcog40gJPxTVYow1lFveJhYq2Gx2aIwNrpLHegtZsACDKnbFpVP20A/CWcYsOgUgJHNLkbI3jAB/DGcyJDzpnptYBtwIw1zzQamlpqouhG6zQADxRz66TuKUGjgDHSLOUf8eU9+8Dbe/sFf4vTJT9DfMY++vgyOHh3FU88WsW+sB8VCACNLQTr2dhMM50VwSzOK8Bgs02rGKEHXswg8XXq8IyrjZlhd8ERgh3RyBhfMBkcBe8yTYGEdhCv7FUU3JhV0Ewg3A9DyjGrppubApPe0xKykbTOYIzWd6rENREEDUUjbHxswG9DYK2guC+Ak+PQaXVhZiHD7sovrp0xMji+htpzBSthArtSB3YefxkuvfwOPPf0SGnoGDVaGpX/Rg2MZ6MgYCJprGL9xE2/+h+9h/OPz6Mp04EBQwqBTQC620GfnxNqNNNG0qSPtOEg7Npo5BzANoZ+bCRDn3zWTIm2aqKZLTzgrvaRgIkbTNmDz+3UN48Eifnr2J/j+T/8Wr6QsvD68H/sDG41MHmcWpvG9ySsYGXsB3/7G72JfcQh62UXGpEhSGh6p9HGEhqlo/hwLDqIWRtBbnlAIWbJm/7WoLsd0/2nC8z14vg+f914sbkKsGA2sNqqYqC/jfHUOTmcBb/z7P8JTr70ioSgrjaZmwaRxGis8FBOKPfEGludMKOpqwdUDV35Ggb/Jso/p+VU0YxMjJR0D3SUUOFaeD5NMCI12bqoCFdCmhwyJWIMVKhDBBAxV1pUQmCF97hLqh67Qj9nufn2lhamlVQEkI+HSDgh/RFucAuGRWHwRgHP9owwXH3FaahnVAJfOXsD5904gqrsYHd6F/aUFWExSUS05mWuck8p0Th2bW8AtPmPbLJOFYQYeUYNpoel0YKXRwMxaBVPVCpxsCi/95qsY2TciVpC6pYS9KKDI494AYisquioF+miVA1pVYP7SIs7+/BNU7szj2K4SOmkbmDFgBB58zuvYgmNQZK3Nbfr8G8LTb5qShkxAeFv7IFGeN0ypYFMAzfUCNFoeTi6EWKi20DMygMdfeBpjh/YjTmtSCaequHh3EIQTAAmTSQ12GBtwXQ+WXYRlpuE3fYyfu4rr587hztXr2F8oYGz3bnRQRT6cTaqzdxHM7rugjVBLJWbWj0Qcrr1Tq5+3qfLqb1HYC9POoq5pOD89jZvT0ygd3I/jzz2NwdFdKHRSuyRE6DdhgAKetGJrcynuPhWf+3k2J6rg9KynfST3p0un7uCdt99GsLKMA50d2Dc8hBF+RKsh1XVp52Gyg2uKxpSwj1S8tb/2g+5m3cjJvsl0qHJEISNJQ+TqyOcK8NKdODMxjXOT08juP4CnnnscA6M9yHdkYFJUj8wudsEHPhKbdzVaMrgqwdEyKarqAE0Ltz6ZwofvfgCz5mJ3ZxbdxTyYa7Ipruq7ssdw3/XD2udPwE3vMCkGKyBcFQhk+ocaMtTgIAj3fSocwnAcrMHHtdkGrs42ke0u4Mlnn8bY8YPQsyZc34WTT8kaLyuFgHA1U5jE+3U4uHfuHDsj8C9hBJTb1P3HDgj/F+oT/r1zd9b3/XU/VIYdrLAoLrBUO6RCGIbwNAt1P4bXaiDl2MhnUwKMueHRtmaDXpdsE6zqUfBq3aIsCajEVkmH5wfiiqyZVI02UHdp30VAy9+jV66JFHuj6H8ch2KPs9lqJWk7R9qjoI0C4YFBmrYKwmwKw7CPl3RBy4YXRVj2PASBJiq26ThExjKQMRn8UbHcQ8q2sL+/A2kjxuyF9/DBW9/D6U/eRybnQdc8lIpZHD3ajWefPYiDB7pgpVekBkk6tqalYRg2dKMDLSl7GtDjIgLPQK3qo1qtIoxddHVnUeqy4LEqoUdwUhlEpABKkNfuzd8sqtXuB2tbD/HvITi0fsDKkSkCNkRhtaoHz/PEZ9iykkBEbyEKm4ijAFlSPJOqbyMCWi0NnmegvJjB5O1FnD89hakry4j8GMVcFxYqEaxUHsdf+Sqe/+q30T92CFMNDdNzS2h4AXLw0JnPYm9fEQU9wMLMLN768+/j6jsnoDd9PKMPYCzVg2Joo1+jynsg1+rbVKZNwcjY8NNKEZ1sAJ094baJ2NIAlmoZWDm0DSJoYXCmpOZapo6SryOlm5jTVvH98z/Gn/7oL/BEzsRXR4/gSOAg1FM4Oz+Nv565gcLeZ/Gtb34H+wv9MFZcZM0UHPblIYQbh3B11TPJV8ZnD3oEz1OCOmwZEOpt0kod1Jrijx61PBgtGuXR0szEuFPFSqOCy8uzuBKuYfT4ITz7x7+P4r49mFyhz3cEx0ks63zAIf0+bMBLBNjoEdxWZo7cuiQeSM1fdg2sNVzEThaWX0apI48MhX5cJkAo8MZnk1RiTYJfJsHYV2mKMBIV8WnuxmoWU1M2TCra84LchgAoCmUt+SZW6y0Ratur7/iEP6qAQEA41anpAECGkayvBGoxomaE5swqTn90AvOXbqM3W8KBPWNwglvC0hExxNiQ+eiHXB83+lTbYmTrAG2bPsJmyKSPCc2w4dk5NPwQZQLLlSXRQHj6iy9g//H9yOazyuiBfbh8RpNjq2z9vZVwtsXEdRtLM2V8+vdnsTAxiUO7dqOUriGd0pEyXdln6C+txTZEf30bVQAmBjydbCAF3liJVQ0aqnfasmyYpoOISdkwlJ7lWWQxtbiC+eoKdh3ai+e/+BKKI90s49LDQuz/GDZJCisBQCIQGZvw/RCmVUIc6lhdXsPbf/pXqNyZQ0k38WRfL3o7SzBaDbREc0PMAxMFeyG5r1e81Tmqg4R07gF391Lz5rfpZW0Q1v6ZwDE4VhatlodqEKPia1haXcNUtYHhA3vx3BdfRv++IQQgDdpFTIZBxLYYpVNy71Gr1ZDN5WQnYtKTr3q9jo//9AJOfPgRRgc6cXxPHwq5FFLBGsJWDRZDBdKtQQFUtlbZMLQQJrVWtnGYfodogLhGAF+YEOxjD5CKLGhhDDdMY74Z4NbiKqahYXDPEJ5+9RmMjAxCZ08/+9GtCKFHG1BS07l2q/W7DcQJjCNPQ2MpwKX3LuHsydPYVcqhv6ghbcfIpbjQGxIj6MhLslQTe9SHP9h7z55tsgKYmGBqyAg1UCInZAxCP3BLh5my4TnAqmvi9mITs6sLGBodwRNfeA59Y0PSImVxf9wMwts94Q/wKH/4s/zleOcOCP/luA87Z/HoR+CBbgpJW9dWZ7BTCX/09+VRfoPk0JNQ6b5K+P/63qWEmLqRY2eGnMIhOlXRmbVJQDg3YgbwDA6igIBU4SNDAHKE0KfStgom2qJAIjAS0+JMUfAM+j0nwWE6nQEz7h6ri6YjnuEtqj1TGFR8XlUvniq2UNk7RBTR53rTdyS9tFnXug+E89cytFdLbHtahikV1IpU5U2wc9IOA9CpnLEkvcaZTHBMHYcHO9DdYaN2+xRO/fRNnPnkfYSsHpO8G/no6HBx6OAgjh0dwK4xG7ZjwM4QzORk7KI4jYgeuJGGtdUYUxOLmKC69dIysjkbzzx3DGP7+5SAmqXBsm006w0R69molWzuC0yCNLn2dhDGqoMJP2CQZEklvF5tyfesldeQTqXQUbBQLOaRzRuwiO/4+/6yVMRbtNiqBFhZYXIgwqmP7qC8Ukd9NUIaaZSKRRRzWZy/UkEYO3jl23+Il377O8j0DODicoCb41Ooux7y8NFX6sAR+q2nqfC+go/efg8n3vwxFm9P4yVnFw7lBtAVOugKbJkrvDI3pYkaepw2EaXUjSblXIFwCxGr35YBzTYROarqJpVeoYzH8CwdPZ4p1Ntpdx4/uPxTvPnB3+GJko2v7j6MQz5D+BQuryzg7eVp1Au78YUvvIonBvah38hLdUULdAT0H6cntx7BimPYYYyMzwA9RtOnSnokATtfTEwII8OPkYoNaF4IveoiDiI4moHxbAOz5SV8OnMTy502vvj1NzD27TcQlDpwZXoKMzUX2VwRvk+bshhpRq6tNbiaI5UpX0C4youlpLdDkypUObTRIFU5VwCai8g4DizPFxDOZBifj3roiTu6WBxtBuG6j8CgjJyTqHDbMmasnGYp4BUyMWCjijSqrQCRRRA+s1MJf0Sr8t0gnMoQFME0EPohVmaXMfnpNZw79SlyTR37Bnahq6OEDGbhUUyL2NdMCZDj39sgXLX7JGKU0karklUPe/D3U1FNKX1rJlqGqoo3Ix3X5+6g3mqiNNiDx557HPsPHwRS5Bp7iBMbtAcFCff2hAd+C2HFwIVPr+Ls31+A5ro4vm8fegst6BR7Q01YJWLzhZQwZrbQl3vgZUlqks/QPSCce4nve3CctHLkCEgvppq2gTkthYVKDZcmrqMw0IWXX38VQ4d3I5NPi7UXK+GbQbhcEynyulrfY2SxulzF+M1J/OzNH8BouTg0OIQDmTTYnmy6TYQii54IkCaCfGwYEIVypqPXKcaKMSbienIvZDe9+3VXVbydnI1hGzqaTRctLpKpApquj09vTULLpvDy66/h8HNHEVD3xPShpVjlDZEWhfv7j0ajLh7krNqwH3xtdRVXrlzB7bfuYHl+AaNDXdg7kIdtxtCai0DogtphGpNJ3FFjAnF6pisnkO0cmVZO5m/L8uGZtA2NpJ8+p6XQqtbRdC0EmQIWGz7OraxCz5h4+tVncfyxozBI3bZimBlTBPBEKT0B4e1Eqgyq6aC62sDti9O4+uFlrC4sYqSQwWC3AdsMYWkNRgWJx3iBMgj0HNjOZcAMGauQlq/YRzwY1zg+mVYqESf1CUOHa4VoII2p1RauTt6Ek8/g2ddewsFnjsF0TFgZVYhYr4T/moHwbQ3szpt3RuBXeAQetFc+2PFjh47+K3y75dQ/E4T/79dXFAhvl5S5zHPjIF2V2VtDCQa1PWyDRiDCIqQ6y4ZnEnhSmVtHeBdAJl1RDR2BRbsHzkg8kEX0yrLh+hTAod10CroI5wDRSgNG0xdaMj9XXjZdnOhrymq3Ci9ZEW9/R0fTVlYg8lIET1aG9BZFylg9N9HUDfEmb5gGohbFfyKkaMpl6LAMAw6/JApgxREO9VMZNUI4eQHn3n0TZz95H0utCgr5LDy3hdWVm8hmY+zZXcD+I2nkOtIodtnIZDsE6LiejmojQssNsTTv4fatO5gcn0el0sDAYCe+/o0v4cmnxhT12lHK5murKyhkOWj3Bl1KzGerww/pOcose0qUXhfnV3D+3DVcvXIVtWoVnZ1pdHUXUSg6SKd1mASauAMv0NFs+ZhfMbG0FGFtTcfkTYq3aSjlSxhlgGVrqKxN4MYN2q4V8Vv/xb/DC1//JrRcB06XfUxMLYHxRC5soSefxdHBIgbTNurlGi598ine+U9v4srJc3g1tRvHO4bRG6eRrYRS7WbPd5M9BhY9wqlIHEOnaJBpCuhmJTxyTHIC5e8hg37S9UXEnD3bkViUDXs2oqaL26uT+MHN9/H3Z97F4wMZfGXXQexvGjCiFG7X1vBhbRmXoxQOHjyGl/c9jsf7xxDWXfgNBqQWvEQkyaEafRgj5yqGRpX92mEk87QVsHpBmmOIPBwUzBRsWumsNBA0XbD/eqo7wq25GXw8eRXh/n5857/6N+h542U08g4uTU9jvNpCvqMLrh+DnQf0DbZZCddSQi1kRbx92JovwJ+P53JLE9aBlS0gZ3pw6FjQbMFwXWRSjlA3fT4XhgaflUCxTNKF8h4aPnyzCTYiKI0BC1YohT5kEQg10tB11CIHlaYrtPXd8a0dEP6IVv42CBfWAiBikQThVN5fmlrERz94B2c/OY09mV6Mdg8K8Cikm/A8phA1WBQSNEy44hGvVC8VCN9o9WmREbQd9Epvh3hRQDhbd5pIgTJivmah7FGqMELVb+KF117AK7/5GwDbRwSoeEmVUVUb20ebWncfCHebKM+08PF7pzDz6SJSWoy0BvSVmogiqhqsqf54CoYgg5iKnet708PcEA1amE52PZX0VS1QsVg9pZyUiKi5LVbbQ6mMLzs2QsvEjdkJZHoLeP6VlzB4eBc6ezthOLTf3ATCmYhmOwBF1izSpsnmcjB5ewbnz17ElQ9OwPI8HBoYRFe9ish1UTQ0lMX1W1VECciSlLT6U9q4VGJV9bGLkgg2s2LuUiO9C4QnCVn2eodlSaaZZh6+lhaq/dWZRcQpC69+5ct48vXnxD8+TIXQc6R3B8hKy9P9B++k73myL5npDGbGb+PHP/4xyu/UYGk6MqkQhVyIlK3BjNek313aXkRUlC+KkjpCxw6FIffwR081i0AP0XA8tOwmIlbTYw95esw3XCDKALmSgPBLq1VoGQvPfPlFvPDiszAttnlpsHMpIPEOpzibFBAEj3Oe8hnqwvzkPD756SncPHEFjm6gqPvoyDZh6j6iqIIoYkKUictuaaGiNsh2DlrlSbuJVMKZGFVrbirUYGu6MAfJ3POjAA3NhU+rzlDH+OIMdMfEM6+9iKMvPg6H9nbF9DoIZ3ySlPSlVenX4dgRZvt1uIs71/AwI0BG1laHCCw/QONhpxL+MCP7y/uezwThi6vlZGdp16pVUMAKHCcL2dGkwxLINtwWbtU1XF5qIKqviDDbvv4CeixSX0NELfpMK7DIPlNmgfmiFU07EFKiIgpkstLIbLtUgaTqbmKlXMWlShPjtRaKgYexgV7sLuZRoi8tvai9mmxcogkWs7dV+bMyU86qcPslNYc4UWbleVBTy84h0g3cXmjg6koFq36EXU6Isf4S+rMmsgzY2HccxrAsR0B/tbyEIcaZywAAIABJREFU0yd+jvffewfN2Q+RN1wM9XRAq8+I73W5XEdU2g2nowijexhxhyPn56KOZnVOft9dyqKxGsCtBCjk6jh6bADf+u4zOPx4TkjszIT7IXu+WJlP+r45jiLARgGkUIRhVDBKOiq5oIqWimBNWbJoRTS9DBaWXHx0dgU///gc3v3gClrNGEePHIXBfmDSrFMpOJ6BoLUmCYdodRw5rYlDu3vQ53iwTAtZ9gJmB1FzA0yvBTi36CDfPYzvfvcP8fSzL8LJ5OCFBqpVUixVywLHilUP0t2pbFyZmMV7/8/f4O2/+gFeMobw4vAR2GseesKU9HVbjg2v5EjldjVoiII7LcgyTBr0d0mFXGeZgBKxAXsMgciMEaYjeBkPZmSio5ZBeUBHOWrg7yfewa1PP0JrdRHfsIsY6+jCgOZgzTGxGnq42lrF92su0oUSHtt7DM/tfwI9hW7Esx6c0ELGTMNokAkRyHCa4qEbo6JXcNNfw/zqMpYWFtBf1zBa7MGIU4SnU2UZMHwNjgt0NDT8fLiG24uz+OmFUxh95Sn8d//z/4SeI2No0fbMJwWUSSE+IQRJiRYy565ItVFQjwwNhusxbJNVeiaXTFxeDkQ0bcXXMJaOsXuoH71ZCym3KjRQS9NE7yCIGfQRwCgNARMtpTTM5BYBViLOpvpsI9i2gdjOwo2AT++0cH12CfXYwV5jR5jtUS3p6xZlSduJQK+YwNDF5MQ0rl+9KUm0tdWqsGpsy4IfbNDOuUa1N+uQ68UWFW+222i6hdnZGakAjwwPI5WyhAHD3uZ2Uk+t18l6rNXVJyWOFW0Kb71RRyaTxdDwEI4/dhxHjhxFoZNOEA0Rd3z4g6rqDsav38SZM2dw6+Y4qpUqwjBAJkUJTfVcqEOtdUFE94jNPXTSWdsudFPIHM1mExyHVDqNTIbJrPL6KSkpwuQTxUVi07fwn9hD3qKDRADLNjEw2I8jR4/g0JH96CSVXIhgyn+a+4+qVhD4mDKWZKl4foSJ8SncuHYTZ89cUILcVMYmm4ZJND6KtLdqW4A+xIDFsYFGTUN5bQWplIOOQkqSoqapwXfrG9e0qc/Zl3aoxKO9fU9jH/mOHA4dOoAnn34MvX09qnUqDCWJbtsPAHGWjcYax1GT75+cnMLp06dw4eSqOI0oW0TO3E1JY0nCbAbcXOB8aEZDfLbDMIaupVGtNHFndg49Pd3o6+9Bq9WATfo3q9+tOhy9b/1jNtvsrZMCZHqowgBdOQolC0ce78eBAwcwMDAAx2FrG+/T/VoF7SmmYRDTExM4d+4crly+gqXFJRGgS2dos9b25G7PQyGSQ6O6ulDrlTOJ2ocNGFoH6rUWpiZnUOrKoVBk0prP2dYJDiY2KP6qHrWEKs/x1Nmn7yKKA3RQT2Bsr8zD/v4+6XdfFyjkd68f2xR+eIi59w9+y3qSaGP81j+zHcNsekLlZhtr8KoB7HQJYVCQWFAlq5SYLMfbSGwAmejhz8mM3Dl2RuCXdQQelFjy9ALiiDpOFUmc0mbYsTSJ0SXGF9zEAiNtJD1p59WirdeSX9Zr3+q8doTZ1KjcR0f3PCXMJhvCOmlcyTNzo2YfIgMNETPxfFxeC3F6toy4toKx4X4cGCig1zbEioQ9hfeBcG7T4vPZpqNvBH0C8GmDErPCSeEtDctrLXy6XMW1tRpKvov9g/3YW8qj04olIIpiV6hqPASEJxU/gwrfAsINBPTLFco5q77ScS6AP7BtqTbenPdwYWENiy0fu1MBDgx2YSBrIq8xMOG1Kjo+QSXF2c6dOYkPfvYe5i99X0D4/t29yKOMarWJ5eUypppptCINqxQrsyMYjgk9E8LWmgj9BqxWH3TfQtjUUMhWcOBgN772jWPYc4S2Ly3VNxZmYBgOLBEoSfq+KcAmTcikPiZNBSLa1vZgN6CHa/KeCHkB4atrIU5druKDj87ip+9eQBimcOjQEQlWW42mALLaXAUZK8bQQC8G0i6KZguDRRPdRk0qQ2wTaJi9WFqr4+ZiCzeaJfTt2o9vfvM7OHbsSVipLKLQgOv5UpEjEGfQE7EeKyA8xNrkDD74/36IH/75m3i8VcKLQ4eQb+noFoo4YNo2/E4HgRZhxa/j9tIsqs0anIKNweF+dHV3ojPTiZSegRYY4hUemRF8y0fDbsCMDeSbOVzRFnBzaQo/m/kAzenbKBjAb9slDDs5dAY61hwDdT3GRFjHX61W0IyA/o4+PDZ6DAf3HkCf3gM7tGDFJmzK59M2jLTfMIKveVjwFnGmPIPbs9MoryzjqNmJp0YPYLeWB2e7x2v3NaRcIN8EftK/iomVOZyavIEDrz+Hf/vf/7fo3L9LqbpL3WwDNFHFn/dWbH0EWPAHVLhXlbuY6usE4YaJS8s+rk7OYckFjhQt7BnpR1+O39uCxb5xWo3FOkIB4YmQn9QUXRFoE7scIdVygecMT5TyY9LPM3wXTs42cW1qATWkMKot71TCH9EOp1hB7Q9vJ9ZMUCW/Xm9icWEZ8/MLaDY8GKYFx3bgBoohIeAikc+XZy7cmnQeBvSQ1nDz5g24nouxvXvQkc8mq/xGS0uil682B91NqLt8DBIaL1ebRJQrl8uhp6cHxVJJEgOaQecFzqOHPTTEvo3V5RUsLC6gxiQeGVGmiWaz3W+7CcSxbztiRXUzUFQJC+mZDiM06q7obHAvKRQKKBQ7mNbb+oQeUGVIpy1EkfI/t20LpVIR3T0lAWTK6pG+zppKhMo90BGFKknNNiKyEZaXVnDnzryAMVZa5UU9BvH65O+oJNvDHp4bYXJ8BZVqGYVCB/oGSshmbUmaBd6G0JmaR0pDhKuISk/z+9psKiYKNHR2lTAw2COVcrZ0UQPCcpiYfUCfM5N6rZbcG67VpKNPTU1hdTEt13bvcZ8KfvIGWnFynsQRGRZcBB0sLKzg5o1bGBkZwfDIIPzAhcPqvA64XgOG1vWwwyTvsx0fnT0a+vv70dHRIYl0Jkg+i96pRT1YW1vD0uIiyuWyiGyqOIEtb/dXvMUCVNoDmHRqg3ClsWFqBaysVHDj+i109XSgt7dT2tMeBMIFgCe5C96vdpVLaPuaJ0kpJj66uzvRP9CLXEcOUZh8rwDSRJgkidq2NVj/FG/+BUB4fW0as3fKCAILaxVLLEA9hj1GonDPZ5AFlySepFrDg9iB/xSXuPMdOyPweSPwIOMCM9eDTNpCsWCgq6gjk6GgcqRsnSSPyQJmqJi+uqvwU7gDwj9vvH+Z//0zK+HxFjyHdp1EtnHxgVWXR62286shTk6vIK4uY2x4AAcG8+i1FQggKba9MLKTTkEJ9csqTGjbKSlArsJH1SfX3lYqboCTC1VcWami03NxYKgfezqz6BTKu+qUU52R3P4I/pOglGBCer9Vja/9XUwO8GCQ5iVKxBOrPs7eqQoIH02HODDQhYHc3SC8fUNJybt+5SI++fjnOPfj/4is0cDR/cMYLqjNenWljGvLAWaWVnBjpYqK4aHQVUSxP41Snll1djb2Su/x2nIFCKexf38XvvXtp7FrXwpBoy7BMv25LSOVBOdJACVK6PzvraxWkjOMqNgaIg5UoF5tRrhwYw0fn7iAT07dRCrTg4MHDsNzWdWvoVFrYOL6LFJmjP17R/Hkni50pUJYXhl9lgvTtGFbaSxHRUzMLuHCRBm1wn4cfuI5/MaXv4rdo/thmI4EVezdJIV8cy5eUgZBgJX5eZz623cEhPdPhXiqazdGrAJ6mgwCIwnuwiJBeCzq62+uXhTwqmkehnq6MDI0gANdu9Cb7UYaKWR0agbE8OMmavGa9HS2GsD5leu4MX0L42vX0B15GOvtxheRQhdspOs+6sS2aQcrWoT3oxB3VsuorbVQzPdgz+gYBrp2I5cpwjZTSBkpoWUzuG61Wqi6dYyXZ3B6bRYTczOibP9KcQ++dOwZHG1kRfKWEge6Tz/bCGkX+NPOGcxUl7EYN3HsK1/E7/zBd1EYHRQ7vnbsxTun7qqa/QZ9yYVWrJ6VtpFO4LsIqGOgG7i0EuDq5DyWW8Cx7hT2DHehL0VqY6jU0RnMJZW2zWE1VRD4hKh3KDDD+5WYNYmyfqA7cDUTJ+8oEN5ACkPRwg4If0SrepsVpD6eGy+TP+r+c731vRA+e3R436Qvl1TmjYV4nbKm/A237PyOIwtuK8D58+fRbDZw+PBB9PR0JcJuSsV6A4Cr9VT6VhNKuWwLyX+zctf2/W6rZPPfNb0FTd9eNSr2lFvFZltGfr7rt52U2wBPtUipXaK9wiRgnAwgTUfgB1heWsXy8oqwiPr6+tDV24M43J4aN8UhRdOE9OFA0esN9jrLqdCeSn2/MH8FlLMKq4uCO++NZTrSKlCr1ZFycnLf2tXypBxLcveWjIUHTbFG3cP5MxOo1lbR3d2F3aP9KBSyMClYKcBZ7RHiQtLeCkgBl/nUVk1XO7nojpgUeNThc00JfKTTDnTHQextbR/GNZCVHFHylWRPKPotUZjfinihzmALAT25dxrV5VPQDAuhp2Pi1hTOnj2PQ4cOYe/Ybjk/O829BAgjtkQxybyNh49aAqarKuBksvGZEMYRn6etPyiOqE2iXC0kChEnGCZ2WHjY6ncSmr0kxjkfOF/J8OPK2oH52QVcvHAJ3d0l7No9gHwhkyReHnAd7e9IKuGb3yXyfdQkpfsFmQq8JvYurYNvjmlyjttq1djGmP5D3voLgPDxG1MYH1+A5xtouXkY4mBgJnoCKvGgQDgvnczMdpLpH3KiO7+7MwKPbgQetPaUW8tIpUz092axd7SI3p6SxIcCsCQBSBZIAsINgnADWri1i8WjO/t//E/eqYSrMb2vEh6Te93uCU/in/YWRODKrabdduT5MS6WA5yeXUNUXca+4QEcFBDOPHEsvdTt4ED8bxMSepsEKMC4/R6hLiu1XwL2dihXbgQ4tVTF1dUaugJPKuFj3Rl0iwovz0zl+yXQYcWalXDJjpLKxbOguFWbzEjLH1/ZMrESLsGshptLHs4vVLHkhgLCDw52CwjvWK82a/I8qE08wNT4DZz59BQ+fPNPEDcXcGhPPw4OmEinU1irlHFz1cPt2Tu4trQMPxNjePcQ+keLyOZTQmG0tB406x4mb09jdfkK9oyW8K9+7ws4vD+HoNUUgTD4DCBsaFS6lo21/VoPsTZ6xYWOlqRKhA5Krr2FlmtirRbgws0lnDp9EVdvzKCnfxSHDh0WC7N6vYa1chWTN6qorcyj2JHDF4/uwt7eDuiNFXSyEgYLUWxjtlXAtfFZnLm5jOLhL+CVN76G559/GYVSj6Ll8X1JaxrZme3EDassVBWv1Ku49sEZvPXX30fwyQT2GSUc7hzGrqYjlWaT86ODVGugHLXwn+NruDI3jsbaAoq2KfZ3Y6VBjPaNojvXhRR7pdnnGrXQDMqo1Ru4fXsaK9V5oZM6URWj2RQODvRjtOkjzaxitSHq004uC482X8U8ZldWMDG3iLVWAN12EOeK6OjsQa5Ygp3KwKRuAPu/G01UKxUsz83hesrHcrOOahTiC6UxfOnYs3iukoflaTA8TXQMWJXjfP7PuISlVhWFvcN4+uuv4/lXXkZmqEt5OvP/aurKQf6CSlMxsdReZNs2f7zFoTywfF0oB7gysSAg/HDJwJ7hPvRlgFTgCXXe4FxNek29ZP7zO2hF1LYr479LrCxBp5pDnN/UbGD/78k5F9emF1CLHQyG8zsg/B9/H5JPVKZkbWCZpAvJBqINJP3odborMGtDQKEqZZrtJ6BQ0dXUBxFwPYCOGqVQrbZw6tQJoWs//vhj6O/vlaSZWtXbQWz7yeWPSHkl+G4LwShFaVopCUiRlpP2iwlPrhfbA+HsQ6YYGgEeP5uVfLKUnEx+02hvqrTqzfV01fqaSOCpG/BcH3Oz81hYWJA+7+HhYfQODEqbzXYO5QSiQJi01LCHmPtJu087STS0QTkBv26llRBpGAkQZ5XX9/k8k7ZMJhUroWQLtB1Gqtuq3JEFceHsNFZWlyR5smfvEPL5tPKJpg92+0nepOWCSCUAVDuBEkvl/WFyQbmRKTAdhEwe8B5Q/Xvr+UMwyoQL5x7vP++XmUqJbsFWR5udce+/cf7yKwwjDVgOQk/DjUvX8dFHn+Cxxx7HocP7JblupWKxopT2KxFv3eYhPfEKQKv7mNA6H2B9FcWq312EZ5PEMdd9MhvUM3LP0e51lxaxpBotiTPS83KYnpjBmTNn0dNTwti+3ejs7hD21pbHPYkuGVERI1R6HdJuwjsoQrRqHlI7RoH/u0okSfJum2P1qN/+C4DwC2dXMDPD1osSch170N3bDyfdAT9orssUMtbjobO9UXkGPuor2fn8nRH4hUfgQYr/12+/h3q9DNtysWd3Hrt2DSBFYZQ2uYO20G0QTiYR/3dXS9YvfEr/rL+4A8LV8N8HwsOAdPSk6rAOwlWPrx9QAIubt9pMWi0fl9ZCfHqnInR0gvBDQx0KhHPzCxnwb/SEU5SEVGv29qqqyyZ1dFq8hKQi2nJSUp3TNCxVPKGjX1+rozPwcHBoAHu7M+ixCIgZsHnrPeHMEJGSrnrCPekHZ9+rn3hyUhjViT0F3alwTWqvpuPGXAsXlqpY9iLsyUQ4ONQtdPQ2CKelGfv8GEwREy/MTePSxQv45Pv/EYuTlzDQlcbhIVNogrV6FRdny7izsoKFwEdmII/dY7tRGkgBOoMCVip70Ki6uHVzAotzl9HX6+AbX3sGzz/eKwwCqmzHTW68OpBObQLhij6sQHl7A2bA2O6TCpX3LDcj30KzqWN+qYoT5ydx+sxlzC1WMTI6hn379gu9nlXPyloNy7MGpm5eQbNWwSvHRvH80TEUzAB2fRWuF6Plapio5XFzch7nJysYfeGr+Obv/2scOfqYeKBLJzP7skhx5ukkwjsElVJNiiI0AxfL12fw7ls/xsSbH6JUjvHkwD4ciDoQiQcwEOQsUYetxB6+l5nClYUJ1JfvIE07GlNHr5VTlHQtJVlw6ZHRAsQGRap8zM8tw7EidJUK6HdiDFoGBvM5dJarSPHcqg1JLKYyWRHImc5nUPN9LDVaWGy6WGs0MB9E0FMZ2NksNDslYJb2aaHnw2+6iCsN3OnLoIYQy4GPp9JDeOnQE/hCpQTb1WC5MRoMwKNQal1/svYxKqGLJ7/8Cl781lcwenAfrO68wkts+5PMU1IJFz97VrM4cuxzY5DBOa16wk2KrIlAk47zqwThqhJ+qKBhz/AA+vKKjs45ZFH8h4kRCkUl85/PrIGWgHBalfH5kHhP8JuaQ4w3Kb7lEYTfaeGq0NGdnUr4I9yuFAhvg1fec2ax2lVe3jSKnlEEIUbk07IxgJ5iv28CLpLK3WedYhynsVZu4MTJj+F5Lp566in09XbLUqG+ez3Vug4Oo5ggbkOJtZ3JJwDTSelJng0CK4orxlxbtwmYYgH0CgDKd/EaKVhlbqbbbQTXsdFI+m/b/JCEvq8ZUomeuzOPuTmCcENAeP/AwAOB5YMqEwqHMsnAthoFwkX9vJ0oWa9AJgBI02E4WSDwBdTykeZn8NUG4SJqSgcOGXAmyCrbSli0WiGuXVnEwuKc0JLH9o0gm7FFO8Oh5Hr7kNuYJGzj/LoNl5g48jpovSjV7hjpjFI75885p7geqf7nBx9kLFAcUlJFBK0PaCFXCYqtaOqk5XMsLBh2CmFg4uqFq/jww5/jiSeewLHjR4Qur1ucF1wgmczcjs6A+l4mc9rVe1Lt1yviD6iEBxHV300FlJN5zd9XyYmtQDgTYlS4vx+Ea1EOk5OzOHvmHLp7itg7tgtd3QVhH3z2Mypk9I2klzAAqEXDecjnkOUG9awqktNWIPyXsEL2C4Dws6fXsLBQQ2fnEPoGj6N/aAS2kxMQrholqfGzAcKVbtEjXKR3PnpnBP6BI/Cg/WZi5j1MTd1CszGHkaE09owOI+1wA0liAaGjsyecL1/wzWbG0z/wtP7Zfn0HhKuhv78SHrJWeK8ALascSkhFgAOjfA1w3QDnV32cnC5Dq65g365BHBouoM/WxUPVICJr079Z6UzsV1TVWjkUix5w4uFNYExhNukJlzKhhnLNw4nFNVxZqaE79AWE7+vOopMq2WKFRikvFUCSjq61+4TgCbGX1T5+r+znPCcJoBQf3dMtqYTfWnRxZm4NC0kl/NBwDwZzloBwVml4CQqEK+V3iqvduH4V5995C5c/fQcOhcz6Q3R2FtBsVnB2Yg41z0WQz6B7Xxf6hnthUM0YniLPR72olEPcuj6Hpbk5FHI6Xn/lMbzx0jDyORsZqwnUqwBVE4t2kt1mEK4ArwiwSTDBKI+oN6HEtQVaLAux34lKxcTExAreef8mrt24JdWawT3dGBzuAcwaIqOGWqWOYH4Q49cuYmZyEU/vyeOLTxxGT8ZCUYtRrQcoV2OM17swOVfG1bkAYy98CX/wR/8ldo3sFeo8K1eIqcLL81KxlzBjmb2PPAna6s0WvJUGfv7eB/jo//5bGBNlPD20H8/p/YibHhwvQphnn7eONT3A9/3LmCzfgdZaQ4dJcxgaaulo+RGqDRcVBlkELynAyWjIWBY6Ah29sY7BUgm7xFbMR54WZ2FL1NcJPljEStkpUcKvi9iaiYalYwkxVhoNTAUe6gTQkohkxjGCTguyOEY+sjDmdeBWl4O5Vh0XvAb25gbw3NGn8EK1C6mWBrsVY86OUdUjLDkx/uL6e6Aj99f+8Lt49Xd/G6W+bpgdtEVS01D5DKvnjcV6/p3AnHoGqklDF59yFdPSbkxVws8tB7g6MYelZozjvRb2DPejPw04gQuTFUpp/1BAhW0XKiynCZJSvGcSg6KEbei1Xo2V77AFhJ+YaeLK5LyA8GFtaacS/oi2K+mT3VxBXhcrUh7S6w0JBKgJdTu2FAiXaXHPn1ueZpTF2loLp06fEIrtU089ie4uih75orLcBuGbhdkiPlxbgHABXwQ2XL3dlnweAYyc6jY8vNX851OWAH3RASEIEh7yFuwf5ibYdy58rOQyE/q+MFYiLM4vYnFxUf69v38Avb0U9dq6T71Nqb93vNivrQSnCVzb4mttOrqqKiebyPqvCp2eyQlhS6k2AgVqFShSfdNKPEw97xRTe3gRrVYzxKULC1hYvIPevl4cOrQH+XwKYUgngw3GmQrOkqddhMAUBVusPEURPJSqobwSmvNGAoY/2xrECUMtCGSuGbYjvxIQzLf303sG8UGqvoqWr4GalBY/R0vjxuWb+PDDj3D8+HEce+IYbCF9uEpoS48QUcBkG4fMIephMFllGDAsSxKpnuvCtjfcJjZ/ZKy11qvlm7Hcg632CMKZ3aRlGu+pL3ugJF3iPGam53D+/EV09xQwumdYxNkse+v7LSA/ycquzw+JiSgol5LrX+8Tl/YH1ZaxwV7Z9LkiDvdLdvwCIPyjj2pYWm5iYGAMwyNPoKdvELFGdmDbdpGRm2o+RES23vY6Fn7JRmjndP4FjICwNbY4blx9E7Oz4wiDFezf14GR3YNAWBWWkUpOsxLO9kLuG8rpicWaX/VjB4SrO7gFCPfbbdt3B0EE0etUMgXCPS/EuRUfJ6bLQGUJYyMKhA+kDKnjETyobC0nj1JHv7snnLZh7QoQ1dEVlY/gWU01oFxzcXKxgqurdXQHHg4MDWCsK4sugnCWttfp6JtAuCgKugLAOYGDBISIx2xiicZV26c/LDSML7s4faeChVawXglfB+HS76cCq7aKtduoYHVlGR//6C18/O5fo7Y8icd36ejv60ajsYZr80uoei2k+rrRsTuHzt4iUjkPFbeCkIkDrx+Lcx5uXF3A/NQqcmkdr734GN54ZQR79vYhlVoBWosAs75Z7i4qXaHF9ANOBGGY4CDoldZRHzFBv9dAk9VNy0bsD2BlycL5c9P40ds3cGduAXvG9mPssW7YaYqMzQKpNXgtH+b8GOYmbmJyfBJ7chqePbwbo90FlEwD9SawVjdwYTGLyfk1NFMjOPLSa3jj699Ad2evEkmi+FdApV5SL9ttAlKPkEAziiN4TR9+pYkL587jh//H97By8ioe692DV4xBZDUL2UCDn9XBCGwZLt5xL+P2/ATSrTJ2FbPozKQlqVNteag0PdSFfhaD+kaMq1KWiaJlocsHOkwbfa0AduCL37tn+IhNSo+x0kylcwMa/ec5PQ0dLctEhZ66UYQVA6iL/VggFTQCcHpoCwjXHIzEBVzP6pitVfDu8gL6Mn147eUv4fhKATnPgNOIsJyzccer4jYa+P70CeS6CvhX/80f4/mv/AYM9l6mTQHKAiPaiyl9nGWNVlZ6BOEqgN6gozMoDXW2V+i4sBzgyvgcFpsxHuu1sHdEgfBURFDVxlScK5sr4XTs9eR+CZ2JdPU2kzlJhlFllj3hbRDOvvM6UhjUFndA+CPa9dZB+F39nO0Ne8MuUvX3qjnCtVSO9X39s8tAcZRGrerj9KenRB2ddPTeni6pgmpCX1FBfXuN40dz47/7UElYRUVXIJiiUaTNi1DZL2CPtCEIyO9S9peC5gXFJhXdTSUuYb7IeW2qhLMFiXZ+XojFhSUsLS3LwPT1EYR3Qzc31MPvAl4P6g8WVo+U5ZMxJjW9PdabafsJoKYqN1XmCcJVo/j6jVFPeaLJfhdQ2Eh8PMy0ajZCXDg3h6XleVHHHt0zgM6uglC12XrVBmQbFRJld6XY6G1RPf4ZyZrHZAGB+XryRW58kuDd6oS4dyd91ezlltaVkNXzjWt9mOuQ6rZGjQNakhJUpXHz6i38/Ocfi2vHsSeO0qVS7d9sTBMQ/tnV+Xu/VzHPk7aNhIbOc1cK8A+ghCdz/S5bvU38kPuvjWCbIqSqEi6q3QkdXUcHZqbmce7chXUQXizlYFpb0+rXxRWTT9r4LoJMMhXafelJQkie+/Y8lCd141d+pUC40u9R8VUQKmIiAAAgAElEQVSiCp8wOT4+WcPiQg0jIwcwsusZdHazdSYDLdFjUElL1aqnRXbSy78VMGnHbQ8zO3feszMCj24EVPIsYbokf/Lbblz5IW7fvgLLqmHfWB7DI33Q9DrgM9HE9ZU94Wo7JPtTlWZ2QPiju1OP/pM/W5gt3FBHX682yD6b9ChKP5eiR7luKLTYkzNlxJUl7B3qx6HhIgYz9FL9PBCe1PnWexhVIEP1XyVNpUhHK9UmTi/VcK3cQJef0NEFhCf9elq7J/xeEN4SL/D7QXiSVafatUEQrgsIJ6X+3ko41dEVDVT1qst2RzqeWxdv8E/eeRfv/+h7mL55DkcHAgz098BtVXFucpJuuRg4tA/F3TmkczZgV+HTckSPUS8XMTPewMStNZTnQthGiMN7B/DaS714+sn96OupQosWEYUN6AWJhhMaOisHKrHgNhpSzaA4mbzomY4QNd0RGnVtpYgL51bxs3cv4fQpKqbrePqZ57D3iQKCuIJGfAORs4jIj5BdOoaFqduYuHUTg1aEJ/cP4sBgDwqajqZnYKWq46MJHdOLNXTuexHPfukNPPP8i8jlOpJstCHCaBsBjgoQ1mmuXHdaAfyGi/HbE3jr/3oTE++cxp5UJ74Y9aFopZDxgBYZ+2kHZd3Hu7VzmJgbR8Gt4FBfJ/oKeeihh7ofiqJ50yJ1UAFxk3YlGpAxgc5WDCfS0NsKhI3BGVC1fGlJ8JP4i7Ep6diOr/x3XUNHzaLgmYaabcKLIvgyf0MYpNqGkajUp2ITnV4KNzMm5pp1/P3cDNJGES+/8ApeCEeQa+mwqwHWShncri/jariG9yrXMLh3F37/v/4jHP/C86rH3yZnI5FFk/hJ2ftIYUXiqw0QLkFGwhSRnvAEhF8kCJdKOHCkSxcWSj97wgnC19cQBcJ57e1g22TfLkFLAsLlX6QC3+4J9xEYGyC8LczWjx1htke1NG8NwtsIezO43iS69YCK5YPOMQrTqNd9nD59Gq7bwvHjx2S9ksCAPcJJRVPRXNV3RqL8fP+xlef3RsV4e5xQXfrI28fdAHaj9WbjMyUQkbffD8Jd1xcl+aWlJfl3AeF93TCstW3dOunFXRds2Pyrm4HP5v/ecpQ2ZUi2AKrrFeuHO7UWBTbPzWFldQF9fb0YHOpGd1+nElSMNkD4ehsD75/RFmzb/B2bq7H3VmbbSvMPd07yrnjryvKDPkEjvVzzEHhsa3MAPYWbV24KCD9y5AiOPb4BwpkYooZKHCpGxsMfiVr5w//CJmbFw/4SATJ3GIJw7iNM2qq9mRZlU5NzOHf2Anp6VSW81NkB09peRX/9TO5LhsnTuelEf31AuNKViXHqbAPzcxWMDB/A8K5nUOrsheXkpBLIQ1XR1HNKpWipFD7g1j2IlfGwd3rnfTsj8I81ApuZLrJ8xjGmbr+Lq1fOwnHqGN2dxshwL0ynhdhTIrqMYgWES6ymdIOMLdeEf6yz/Kf5nJ1KuBrnLSrh7qa1LAkeNmeTBYSrimfL9XFhNcSp6TWE1SWMDfXj8FARAwThBBnSXJdsEKSzJZXwBM4mC+lGZYGacJpJCxqlkM4+n+XKBghf7wnvyqKbfXAyEamCrk5ZVAOTyizA3kHy2lgJ54ZJvEbIlWhFhzF8wxYRuIllF6fukI4eiTBbm46+FQiXjLrfBFXSr1y+gffe+jNc+vR9DDlL6OkuwjQCnL89BV+LMXz0AHr3lpDK2fC1VQk6XNfD/Hgds+OrqK+ESIVdyjpNB/btT+HJpw7i8LEcCt3KE9BK1RIP1vbGq/rGNN0U66/Q565lSfJCs2xUogyaPnDrWgPv/Og8Pv7gElaXsih2duLAocMYPpyD4QSI7HkgXZHeSWdlDLO3ruL29SsYcnw8tX8Y+/u70GWn0PANzCx5eOuSi9VmjCOv/j6+9OXfxNi+fbANBkeqd10ozkwECJ7cRJXn/ecUaFJUBlhcXMY7P/gJLv7wA1irLl4LutHj5JB1Y1TMEJFjYNn08eO597FcnscBI8Izvd3oSznINlriex3rTNJYArCpSZSjUq8eYjHtIuPzZxqyPimXCtVWrZjW4gLCuZhJa0IMZH1WL9RDwDnC+UaQq3rwNJisbsURDNJtw0B6q8sWsGalsdJq4Z3pRdQ8C6Njh/BGzzPoDdLI1zUE+TSur87hYmMRH/RWcPjJ4/it73wLex87DIPJA+pISe93ItOvkPd6/Myfq/SBSn+uexvTNokgXNdxcUmB8MUWcLQL2LdrCH0ZDanIS0A4P1zZ6zG50NYQoEUZ2xnoNdn2JlCFxg0QHrZB+HRThNlYCd8B4Y9uY9pQR/88erLwvVUlPO7Y1glFYQr1uifezhsgvFexYAWEJ2uoVCrVf0f61qri/6wgXIBPu2++DW7VGiQgfHETCO9NQLhDUH7/8SCq8QbVfTtD/Hn37p7Piih699k9wpt/g3T0C+dmsbK6mIDwLnT3qb1DizYpmieVRIEpJp0ytnNeCbV/O5dNdtY2mnGpns/q8fZAOK30tnMwef4Aq7UHfUy8Xcsf6tpwLvIZ4Y58DwifuoNzZ8+jp6cTo3uGUOrMw7S2cy84rLQo26Yo3a+UOvpWlXBVFT99ZhVzc2sYlkr4cyh19sCyCcKTdUpAOCvhLJLQalb1zN577ADw7Tw3O+/9pxiBzfaNAsJvfpyA8BpGR22MjPTAtJtUQE3EoK11FrEC4aq19lf92AHhDw3Ck8qIKPNGibKpEi8hoLywGuHk9Boi0tGH+3FoqIjBNJVg7wfhksMRani7r4cL6UZv010gPFF2Xq40cHqprirhd9HRN0B4e2EWcLEFCKdXuKom8qWAF+noQQLCFR19DfNbgHChR0qpUFVjxO4kdBGFAW6Oz+HEe3+D0z//MZzqVXR15lHqyGB8qYxyvYrS7mF07ykgX8oCVhW1tRCrKxUsjM+hsVpHzs5hV2kEjm2jsroKD6sYGunB8WdHse/IEPKdWaA1I5VuYR8YFD5inyLFziCqyYaeghal4AeRUPymlgNMzMzj0tlJXLs0g+XFOhAVJalBoN45kkexKw+7I4SdBxw7Da0+gLnbVzEzcRt7O2I8fWAEe7o70J1KY60R4dZsDT+85CK0OvDKd/89fuP111Ho6IDJnnpqwUWAY7F3XU2q9Xva9jTnzz3VCFCp1XDiw1M48ec/wsTJS3hDH8RYzxD6rAxW0ELZbWDcLePEnZ8jCOt4KpfCM51FlHQg02iIbRLF9Ni3zDDIjmLk/QSEp1xYEenb/HnSZ8c7bigvbEkCrbN4Y1jsNRTlYPbcKMo/A3ylpkugTM9uWqEQjIdwtRhlJ4ZrZVFxfZxYrGGyGsDMFPBC31MYy/ZhyCxCy2dwZvImPpm/hfJLfXjlN1/H8699EaXhPtE8UKIySV8Pm9kE+Gxocak4I/HRTXKhChUpEM5EwYUEhC+1WAknCGclXIcT0eE7wWrCmlDvb1tQsfIoFYQHgHAK+5GO7msGTkw3cXUHhD/yvW5jPXyYjTUByIlo2sOeXBTZqNcSEO61K+EJCA+olt0ObpMMlVTCtwYynw3CH/aM1Pt0SYpuot5vonKvP6ybwCqTUwqEJ78jD7RSIF8H4YvtSni/0NENZ2ufcIrAbX1sJfJ0b4X/3r8/jCr8pu+L0tsE4QEunJtRILyflfAudPeyEk4QvqnivUkdPTIVQExW5c+/MduklqsPbLt3fP7Hy97Ayrbmb4BwLYWbVz+nEh5t7C0P9S3rlmEP9W71JqGSb+dIKuHa/8/ee0DHdZ3Xwvv2mcGgdxIkwSZKopptWW5y3FucxHGcxI5jJ3aSP8lKL++99JW3Uv/0/tKL0+zEjnuLu2NLVrEkkmpsEgtIAkTHYOqt/9rfOWdmAAIShpYTvfy4WrNAAXduOffcc87+9v72R6MwlWufCTNrmPBpHDv2IIaH+jG5bwL9/QThW3m/265BlHjr+9VGSpO23z0dc0U3zQlvgXB5BCJJV/dy332LmCETvusaTOx5tgbh3WoppiZDPYcRhHvI6IuwAQiXXTsT53TSCbb33W6BzlpADwHtQPzc6bs0CF/F5KSrQHiwFoSLFSHXqPSEkJTFzk77dNx7G4Srp3IlEx5rJnzNwEVEosrjMH3Q0c64jUZDg/DSGjn6Tg3CaWrVcpRVzLaqXaxLMcmE0SqP0wThuloyF1uLpQruExBeU3L0CZUTPtDGhDejo2JYpkFzGxNOebta6JI11pFlAhonJ0z42YU67psuPSEIbybKi2MPzeQSnLm0hEfv/xy+fMcnUT57J7oLAXaMDOD84ioWSsvo27UT/bu74eUdVBrTmLsYorTYQFqeQ2/OxeT4CK4ZHYPvB5idmcXJC+dQjxsYO7AD19x8LSZ278C+ERdBzoKbo4yZRji8/hBJtSFGazYKqJUsXJ6Zx+XpEh47v4Iz56Yxe/Eycn4eg/2DsC0fi0srmJ1fQOp7KHQXkbqu1OT2gjwcZxil2SlUVxZx8448bj20BxO9OfS4Di4vVXHqQgmfP+uhOLwLr3zrT+IFz7pVXM8DygkzStETFAK6uBsSTT9TmRR1lfbEQTVLUA0bOHHyLO5410dwx/s/gRfHI7hpzwHsKQ5gJi7h0tI8jq/OYrZ6AoGX4TndedyUD9AV1tEd1pGwFBHz+VnDm6WMkgy9YYLYybDYRZbFOJ61SrtRl9GStjKmwoWgzuOToIFi8rkPDcsYVZByPmxrehZoqXbopFjt4veLqEUpTtRsnKxEmK/HGPF34VDfBPYWR5Hv7cWRc6dw98XTGHnjbXj9m74ZB288DKsQiFGTWKaJARtrMpnIhfLba7WhzgkXLwAzcidICcLpjq7l6FKibDATJnxcg3Bhzo25FwMWNvu/eudE/ssTMc9SlyhrZ8KRKjm6lCi72ALho9ty9K/aPKZjMOuOv8Es27bITDOCuK1vaeqhUmkoOXpYx0033YCxkTY5uph76exlfUEbVxxvGcGtj+hrwdTWL0olS6zJod5Igt7OGDNg1jItMUDc1SA81Ez4gswDrBOu5OgsB3bltrkx20ar9vWsdbvE3Mxj7QBqo1VSG1NnTDa32Fr1WoyHHmSJMi1Hn2gH4VuRo28kif/PRyeS/mBla0G4yNHv0nL0G1ROOMtjGjl6hwTyFpv0K9ytHYSr0o5r5OiGCR8ZwOSkYcI7PaVRCbZ/byP1RPvvOmTOO72kq9l/iyBcHVr10/vuWcDMzKow4RN7noX+gVG4ZA0koKzbRQLJNGajSz1N/P4bIJOrad/t7/zf0wJt5QiNEutsE4SXMDlpaxBeFWNmCXhnZMI1SaS5x/8GanSthGYJ4wHAot/DCODsgW3nAatfB0Z5w8QTyuTblNX9v+eBb3ylT5ITXruiTrjKj+Ngl0qJMofGLMKEN/DwIpnwElItRxcmvKCYcAHhJuebIF6DcMOUKrBgABt1wVL/TPYjcObia6FUwf1zFZxarqGfJcoMCKfjlpajM89ahu92EJ615OhkT1sgXLM7rMHbAQhPdYRWwIx2o51eiXH++D245z8+jrNf/hCQhBgfHsBq6uH89DTc/j4UR3NwfAsrlQtYne6CFRUx3j2Pg7s9XLOngImBCI7tobRSw0Pnazh1bhoLWTd6xvdifOcEXnTdKApFB8XuAPliFbZDY6I6spQOsxZKyymmL4Q4e+Yipi+UsXQxRBY7GBxMMbmniLHRAhyvJO7k05fnMD3rIUlzmF/KY37BQWq7mHfKQH0Fed/Biw4N4tZr92Cky4YXN3D20iJOT6/iSGkY43uvx8vf/OO4ed9eLC8uoKe7D74bSN3YvHbMVYODccVnJF+BcJbcms8ikXRfXq7g7vd9Eh95x7/iugsJDo3vxrCVw/n6IuYqKziXlLDPKmEw5+KWwMGkFcEpl5CzGojzOVQoCw98mXMdkZ4n4kHA5IKqp4z4Giw3ExNc2+gPPfgJ5CNSb7LiNrDis5Z8BjelAznBLkvrtYxcQrshMrfYjiWfn8NgQBeBRh5RYmHK68dR28Hp1VVMRwFGgj70uUXkBvsxtbqAU5U5vOT1L8Xbvvu7MDyxA/UsRODS453sOsvz8Z1Sr5sw4TSdkRxw/kIvMJSzknqTadCzAQi/XoNww4Sr90rL0bcCwuXl0SZN2yD8P318V0Egs5BuycFb7sfmklqLTKle0sGWpi4qlfo6OfqQzgnnZG/k6KpGNrdU6oRfuW3OhNM4qrOFMN+FlgGbOdc6ZrzZNsTWfGeJykywld+hJoZMOEG4NmbLHA3CR+C4GwOTzeq2buwv19bgbdfTbJ0m0DD3vw5Addgu61tdgfBz6+ToJifcKBbWmtkpc8d12xq5cnsnMuBmK4x+2zEJljuQRrJMW5Z5iENrXU74OhAuruPMCefCi2xzB5usAzp0CZdSY51s2jStmRMeISNjL0x4F6amTE54HyYndU74k5Qou/LsvI/1z7C9H24QWOlUht/JLV/tvk/gjq6MC9v7oQbhd600QfiuXc9G38AonMCAcBmddAknzfOo5eL2tt0CT/8WMKUzeKVZhjOPfRHHjx9BkFtpgXC/TNdTbXQcaCs2YihN1DwtA5OdNf02E67a6womPE3rygtfgHf7oojuqCyMwVrCZNEsNMIIDy2muPfCKrLSrJKjT/RiR44TESUTZBLVMchgKjk64CrrWQ2M1zHhjsp/UCCcOeFVPDBXw6nFOvrSBq6ZGMP+oTwGPYIlghYuytS1ZpkLBZZZB5mTOPN8mYvOnEGygJS/mxJlQOyoEmVnFmv48vQqLjcyTOYzXLdzCDuKDnpZDoArMmFG6ZLO2+ax1BuwnFiYOfsI7vzMx/HI59+DWmkZo/1FBF29eOzsOckbTnIZij1dsHMZ/MRFMShgcjjCwT1F7BkL0M+cb5ajSi1MLds4fe4STs7WsZr4cMlkuxbyXR66ewooUNXu04wtxcpKCfVahNJKA+VSikY9RhJ7CMIYw/392Ld/ADvGu1CU79Sk7ZeWS5iZzVCvA3PzNmZnI9TCFA/PXoaf1dHfk8eLDo/h5mv2oMfPENUjYfsffHwBF9xrcfhZL8BzX/N2DA0O4+Kly9g52Ieh7i7EYYKcp8uFZJR9qxQDVUZFlSDiMymRLbBd1BrA/Z+7Ax/8p3cj+fJpjOa7EJQbqNSW5LtxDripy0Wf72KPa2EwaQDVCnIMQOQCKttRc21VRTvLkIspFyeYTtFwlQt/aNlSR5SAtit24aY0Y2uBcMrTy54ycyEYtgnCxTdAuTxTkk7wnSIRIJ4yl1HuJ6HdOo0rsRz04qzj4GKlgqkqkMYO4gaw3JVH2cnQGOzGq97wWrzxzW9C70AvojSC73rcUbQZ4lSgcLeWoyvnTF5DM19brkrcauTcZLX57WOLzAmfk5zwmwYS7N+9E2MFC4EYsymuUN4wvku6/ysZE8vdOEgyxR6qJ2MYSTLzZMJzwoTfc4l1wudQpjs6Zrbd0TubY7a8tyUBoHZC2Djlm1KRVy62mz4B68+yiRzVMOEPaCacxmxjowPKiDxh7qkek0UCqw+a6FzcphNzW4BAG8UYPw6p7S3+BZ1tNkuONdVLBB2qN7ZW1GtX1gLC5T3UknSZX9pB+ALm5+iO7mBsjHL0YUnj2WjbjAmXUpfyYrSlShk1jaSH6JWQLhGpWo7lqbTDfPN91UBcHh/fQx3c4LvfoWxYQPix88KEj2k5+qDI0RnEMHJ0A8LNW91umtYWHJF/ymSmm4W/MFmGnQVRaCrYAuHt3zXH1gtHPdtLAIepYJGtQDjojq7k6IcPH8ZhbcxmSdlNllMj2NKmW5L3y3GYSxSVGylTv6iXOC/z2DzfemC32T21fp+4oXrmzfHXBEONpb0Jqpj0IVWlRFzRjRw9JfC34dgFTJ2nHP0hDA/3Y3LvHvT3s054hwEO9msJJqj712EyVQXUXKwOcbf699Nxdd4eWFz/JvKpGcd6k5Nl4ctNJvwQdu26TYPwnjYmXIFw1QzKoLXjwafzL3Q2uG3v/d+gBTZ7nzqd6dqbos0hHcCZU1/A8RM0ZlvB3kkXE7uG4PmVFgjPFAiXMVoZBnVcCvTp+CC2Qbh6KleA8CijO3r7ok/9W6qKco0uZcTU4NdgibKlDPdcrACly9g/MYxrJ7qxkyAcrO1cl3xbfr8BX4TJ7NJGSKnqFmu3yywD64STZadE3CxnFlYbODYT47HFCEVUcHDXCPYOuxglGS+gmpF45TUdWp6eEoEe4n9NltAkzdj6u6L5lfRaMeritHh2eRV3z1Qx3bCxL2fjup2D2NkFDFihMPqsAdoyAwoUU5kBy3aG5fkZPHD3nTj2ifdjYeoshgIb/QUPl6ZncOHSHGqWJ+U1+kZ3Y+/uGQwO1DHSY2Oo20dP3kKe9WL1aqKSFVCqRbiwFOHCXBVLpSqmpwO4rg/PC+C73fA81uP2sLq6ikajhjCqwM9BJvn+gSL2DcyivxCjuyeH7qIHny7yNgF6gjhKkCYBwnqCejlDtRKjwsXdRQd2vIq8D9ww2YOJ8VEJVkwtJTh3uYovHL2EroOvwde/4S3Yc/0Lca4a4MTjc7hpR4DDO3pgh0DgxIDUNLRQZ7trPlyBcNb4Zv61Dcdive4MR48dwyc/8Sl8+mMfRLK8hHy9iuuyCH25HHa6Lm7we5CngkGXQxKzNC3jZlDET7loSuFkZMGVi6TboWN0aOdaJfPa1mntw6s8mmYgyULVtZBkEVKmMxCwsjxRmmE2cTCdWrjYiPDx0iriri5c/7KX43Xf/GY857Zb0dedk3JpAimknJF67KbYhCrfp9YSlNmvXSCrhR57a2j5aFgejiwnePTcMubqFp7ZX8eBXTswyjrh9ApgoEvqnJvAQbP3CuHNl77hOGKpp+A+AxisVc2FTSwgPLRcfOlSiOMXFlBGHnvSqW0Q/lWayVgiTFRDgiuV6igUPMogCp+Oeq/4FJVKgvXgN2Z3NzMbS2If1XKEo0cfQBg1cOONh8W5WUo5cQwWyZd+azXodupFqdNs+p78W+epSnDHYSBTBXoIfLzIhU2JyQbbxgZJGSznsmL7xGApr/9tmEw9D8kCm9Cb5zfvQrs5m1KNNOp0R1+SEmUMMI2N7RATM1WTe+ubHeeUMoEsr8125nvEcxB0uXp2YrCCf6/qWWxIxiJVw5VjnQ6cSR1Elc4V0UyTwT3LRhDTb+JKcLiZkZSA8KNTbe7ogxikO7pFw0tVJms9I+0knGl1EM/83QQWJN3GLDDVTz7DjDUfO9io6FFbK2Ch/t+kBVHZJgk4oDeLbbMeSQVxaMN1CcK78NiJM1In/IYbbtDu6ETCnBcTKUll1fsFdKdWhMStCRBPbM7N6q3wYh9W6sFK2CEDZE6GzNUpRU2WXqdbrOmerQV2PeDzUMDbixnUocKZ/VCrihi8l3dEpymRiHCUbwebUrl6q8CQ6wSYmrqkjdlGMTm5F/39A3A8GuVtfaPxm033efEtYe0TFZwTY1ax5VFzK31uTAAIaadO8lu/nq94z/Zg3pqyakb1pccBWLj3vmnFhE8cwsTu56F/YAyu34u0WX+TgXcNwsUTwoxfnVxlpz4AnRz7iffdbJx+Ko3kruYcm5tVbnw/m13v1Zz7qWvdp+5IKsh25dZ5uLl1DOPjb9ro8dN34Li4o5exb4/KCSdxBs4RIkfnOKnmQqUCY/rL0zHY1lm7b4Nw1V5XMuHZBu7o2piMAJzP3rijNxoxji6nuPviKlCawf6JUVw30YedOaluCUcWB0onJGJhYQPUUqZVcF5Hh8k2py13dAJxLlgWSzUcvRzi9GID3ajh4MQIJodzGPVUjisynsPkz7bO4fPdkTkxQ2IrNlZU66bcV+ogdtXS4cziCu7VIHxvzsJ1O0ewowj0yyKLfT7UoIgLxUDJoDILNQfCfl84cwr3/vt7cOzLd6BoN3B43xDOnTuD2dkpBAUPOyZ2YnTnOMb7YnTnMnTlMxR8wLNjOFlFJlfLsRB7RTEeK4UWlgUgN3Dm4gWZ4OUTO1JLnax5SvDpWMjlXHT3BgLCe3q7sDNvo8u14XssXUag2EAUV5EmDFhwkUGJqYMs9hFHLuIkxXwaIamXkUQNjHV3oburF7VqiDOzLo6cmMZDUxEOv+z78IY3fjvywxM4OpPg8QuzeMZEAdeN98IOUwScBDUIT6RcmqozTDs25XVPxoYMswMSb+ceewx33XkX/vXP/xTTxx/BjaPDeEGQR38QYEeWYThRy15ZwDpcEGu1gx6AmvXepW4inyJXJZ3lyaoshg0WwpsQJwKA+BzIxjCvkcw0F5h08bd8zGY25jIL75u5jKSrgNf+P9+D2176Ghw4sB/FvKdAuKyJTR6sOZECFMKUZdrQ0OS2y721QHhs5xARhC8lOH5uHnM14Bn9oWbCbfh8P6XZqFlR+nvCl2YwIVHvVco2FRiujPRawIEgvCDGbHddauD4hTmsWjnsTraZ8M6mmK3vLaaRQm/piVWnS6i6oDpMIhhLs7/s7ZvMwZstftLYlxJlAsLDBm684QYMjfRKMEiYZQNu5Rr0wbNckyuSPqKDmYpBphKJlQq07kLML/mOb/zytEvY21smcWkUqKsAZI6oQGSB0yb5ppLDbKpEkTRW6yOSXQv1Woj5+UUFwuFibIx1wocVoOtgcxLeC1+PUOWaSpt4SuIs5+L1aAduMvkyArFcowJ+9HvQhcZbETwBuWoMk9bV5ZW2eln1eoyHjzInfA4jIyPYMdEv7ugsA5lJIHp9u1tQAedWnXk5VxuDKlPhGnm6quHd2dZKo1BcelsxdLlXmXlVsFEML3n8hmLCCcKtAk4f13XCDx/GjWTCxc6D6WSc41KkDVYCYPUIKqnI+lOZpOZkOXpKEE7W2JF/E6QTsG9UxqutK635e+pEzeC6zWPp6zYyJaXM034i0vf5PrDttaGYPHLV3q7tY+rCRRw9eqdy1VEAACAASURBVAzDQ2PYO7kPff39cIPOQDhBpq3L5Yn/AscF6fo0auWdK+Apc6sGuGmnMvzOHvZXtvc2CG+NY08yTn5lDa2+fTVAeBuEr235bRD+VPTEjY+xDcK3DMLV4o+LKAI5jh22LlEWNiIcWU5xz0Uas5EJH8X1AsJtkdvZBMjNxUbQdKeWfHHtVt40ZuMkIyCc0WUVOW+B8DpOL4YoooqDE6MahBujNcWEq8kygAGAkgYotaiImWNjQK1AuIApG4mn4NuZhWUB4TOhhb2BjWsnRrCzy0KvMCGcZSMNwvm9XBOEhwTxjRpKC3O479Pvx+c+8UGEpRkc2lXE4GAvqpU5VGuL2LVrJwZHB9Ft1xDYKQIvFpDsWJz4GdlXIDzLdcN2fVEN1GMLUZygFK4iSVJhsaPIkp9kXl3Xhue5yOc9BHlL/k0X9VHXQ16eT4Q0CxHHdYQxHdKJZblQycsCNWMwIQuQZhkWUQbCBqJGHT1uDp5bQLncwPRKH7543ylcqnbjBa//X3jpq78OM2UPjy7WsFyp4rbJXlwzUgRVdq4xYONSVJunqHJgSq7IBYstfUFJB1fmF3DqxHH81W/8v3jgs5/B7Qf242Xdvej3A4zFMYLyKhwGZmShr9hB/hRIKSxOu/mbAuGp1VkpG9f4EawbI9rWqWv+wu5Ewj8lI2gzxYIBHubV21h0cliwPSzZLt49NYW0uxtv/V//Ezfd/jL09/ehkHObaRjOFQvdFgiX94IgZ41UdC0Ijy0PR40cvWbhlgEDwh3Je1fxCgYKlP5eQLhR62kQTvCkFC6KTYJxWM7aQXi9DYRf3mbCv0rzUbMqWJsUPKWLNJ8MXxcNSDMd/OMTE1O/jTZhza7c0jgQEH5Mg3CyjsOjfZoJNyDcgDAFplIraEFdjs0aw7FChOo7lHO0gXAByBtHBwSwt5nSmCuMyXRK31QsZLOfNj04OGQboMcroCfGBiA8o0dJJFL0NSB8dBiZ1Rn4cVOCcEbMOP4bxpjSbg74SnKsQHgENEE4HRu1fkuQmQbiWvGiALB6MgyPMXWqZTDXel7yRm6gdFRy9AtYXJzDGOuETwxgcIQlyhIkEoiWZXfbgycIN3LdtoI2WnGjACWfSUv1JkEWAa9b34ybtdyeBuHC8Ot7UL3B9BEOa0pZFkfMCSdrm8fpE4/jS3fejesPH8ZNN18PV0A4gxsE4RnSsKjGMSnZxbmYrLg2LZJmJQjnGoDPjWXDGNYO23wOjBpAumvb1uqrdGxXwR9O+Tp4oYMHXC/Q00QFxPj8mArF8kFM7dFxBwHjTGNgiUsXF6YMCB/H5F4y4f1wmOfZwUafEqZJ8XzqebWesE2pk1YfCAjX/Svt2OW9gwv6SnfdBuHNFrwagNxp81/NObZB+NpW3gbhnfa6re+/DcJVW13pjp7SmM1sesbSTDjpWME/2pgtbjRwdDnG3ZeWkZXmBIRfOzGIXTm1SLSSsGWeAUa9NZMjuVF6oWJkbMYpmjmzlHiJ3srG4koZR2ZrOLVURzGr4+DEGCaHuzDq6WPwHIYhonTLnEOiBToXiWyGzGJtTHhiIfPIPgJnF5bFHX22nmEy5wkI31F0UaBZizQBJ3+9WOEijM7SmY0kiuFwMswiTJ24Fx95/ztx7x2fwGjPKl718ttR9Fcwe/EoRoZ60Ve04FY8+Ajg+IDrO7A9CxmpS9EgA5bvSg46uV0y1EmaIGOpAraHnuSl2YRsSAV4B4ELx1XyFLLeQT0HJ+FxdKRemBIuWNTiIA5dxaonBOK+LFhK7uPwrQBpTNn4EDKrD6urFh44aeHYycsIRm7G87/px3D9Tc/CQ+eXcHplkTQ+nrt/GAcGiwiEveVzUAsuqc/eZEU0c8Xnwo8ATAdJo46V2Vm88w9/B3d96MM4VCjgxbaPkXwX9qQ2ojodjtVzE/AtJcYYnNGZ5m1dU8VVHER2cesjAJd/abVVg3sL33QSIN8g+E7lmho2y5+xZJqFRv8wHl+t4LGVVXx6dQW7Dh/GW/7n/8DkjbdJAKu3Jy+14FPmr0vzaMZI1nWKLVIJuvJwWiBc2CrD/tGYLSeyzocWUhw/N435moUbBiMc2D2B0S4PHruqHFJLjGXxqlQQqhH1+dqtrOW56XMQhLtkwi3cNV0VEM6c8F3JwjYI30IfubpdTA4rVSM6uGjqA4s6Qr//Ove1mbfQwcmSKEClHOHYsaNiqNmUo8t7RDBi8sK1NBlAmUO2ZqYJBvhxCFBiLdsVGXnLQDDzqsgYpdpgMyB8raM63+luDWjJ6BEAamWL+H1ovlt7OxDgKHWH7sNNAKlkpY26ZsLnKEcnE65KlIHGk51sBrySHTWBEWHB6eegf+p8cIihl04f0dcTyautnpmIeCSNhioBnT9Ng0UmZa1FhM0r3EjiKXXCj7JEGd3Rh6VEGQO7MiI2c8Lbb9IwpWpM1mJsLak37LTRpCmWl+oiT4IKW9/iNhAvvHezFKgJ2rRk6ip2olIXogiaCQ9Ejs6c8Ouvvx43EISL1JrBdWWCmkDltitPC/YPtcmwZTHc6MrcwDmA/7bTCK4OKqphjsw1AwzGzNXcXwuE2zT50N1KpWCo+SajXwsF3xbzMgnw6W3jwMvqyKWVNhCuFCtsa9uyMTV1EceOkQkfx+TkpIDwTplwlf+nL8sEZfVazHJMHvXaZ9WpYePWn/RTsOc2CG824tUA5E6fwNWcYxuEr23lbRDeaa/b+v7bIFy11QYgvH4lCJfovIWMTDgXY5wALAtRI8Kx5RD3XFpEujqHfTvHcd3EkMoJJzBjHWbRvHHGJIOgXdbpkNXMYTPyt1QBBIbBTQSaMt+VKo7MVXB6sYIiQhwQEF7ECHPCBegz/04DDCMVNLM0wa3UJVWiOJkxjRw9sZGSCbcUE37s0hLm6yl25T0c2jmG8aKHAg19NAhXxIwluWdSEoPR8VoVdl5WqkjCFTz85Tvx7nf+DcKVR3Dz4X2YHAZy6SXkvQxFt4x87MMjA0Lg7juwfAcJ0z14DjJCjpKYM89P6pFnGSJG12URYcOyXcVysu2jSNhw17OVNE2uL0FWTbRmLZMFjCI8mReu1AJR5CBJqDqg5C6QdWDNuwjf6UajniCq9qPaKGBp2cKn7l1COc7h8PO+Ac96zXegf2QERx+fxyMzlxB0FfDCQzuwt6/A8IpKPRDq2zi6aoqAgFKaTvUZRCkyV+W0pWEdH//nv8O9H/s4qqdP4ZZKA3sGhnFtUEQYLiJLdc6bLOwUIFD5cdy0UYUsdlVeakwdYwebL3nQa3nD9v9bo9TU53djG6GdSi54xbFQ57OwLKzmunFmtYLTyyu4NDqM573yFbj9Da/H0NhBNOoNjA73Iud7kptPiaVavRkWytSh1yCcoNsEk2TxZWS+lGP6wow8PB/hxFmC8AzXDwH790xgZA0IJyWuZPNKwaizmJiza+gbAf7mGoyjvcoJjyzgrulVHL8wizIC7EpK2yC8g77Vya6KZdPsGsdNGQh1yoIEYRi9YUxKjTtCNIosd6NtYyY1jQJUyzGOHlNy9BtuvEFMo9T4ZkC4+bd6C+qUE0mAk7noVNFoF/eEcNiCQ2OkpmzcQhaEyBip2mBrB+GS1iQ1gWmW2CsMp4TW5J7YZxk0VAw5N0dKEel2aGeJmwBQMZdUZpEFn5+fF7MngvDhUcrRNy5Rttkzii1KmmnQWAdVK6qGugbgCUE4GVylGlDyaI5PlEfTvDNDmCnDT2IolyaPGb0rUjiShkKEzvs1wYt1VyFj/ZVUOEH4IxqEjwgIH8IAQTjrU6/JWzR0KfsBgay6OpOjLbJq/Uwl0N00wlMpLLbbGRNOlZbKUpZBXj8nxd0qFwOOXapKiujOGKC1AyRhCscLkFk+HtfGbNddd53KCRcXcbYnQTjBsA5T6nQgtXQwY6YKwMY2ENs002SwKIUr5X0U8BY/kScD4XVTH5L9UCmIqHiSOxGjWCr0dCpC5sHJQjiSBmAk/aaNldHYxakL4nsyPDSqmfC+jpnwJLOQcL3FMcE2Ankd8LH1ekra3DD3QLpJEKyT8eirtu82CG827dUA5E6fy9WcYxuEr23lbRDeaa/b+v7bIFy11QYgfIOccAPC01TVCdcgnIueY8sN3CsgfB77dtIdfRgTORcO8a+AcP1QDAjn/3oaoMls2nJHl4QnlihrMoME4TUcmVvF6aUqurIGDkyMCwgfpTu6gHDqg/UCoMnKGHJRydGNmYHI5Nrk6AThnODPLq7g2MVFLNRi7Cr4uIb520V/ExBOSaKpQZ2CBU9Xl5fQPdyLWmkBn/3Ye/HoAx9Caf4iDu/J49Zre5BFFXRZyxgMeqQcFo3iIkqZHSBikJ+BAjuF68UCrH0nFTaAWyPKtS3KuJhQyyq1iE2RckHHhZiszFPknUC8fdNULWzFeEkYANZ5Z+lBZSbj2Ep2ThevcnYeDopYWali4XKAhSULM3MxHjzvoTg0iRd9w9tx4HmvEen1scfncGxqCt19vfia63ZiT0+OUB5uWhfi2uLiQPLY1HVKh+Emjvq8Idb0TuAGBOUpVh47jns+/lF87p3vRN8jJzGc68JBN4+xsW5pC2GRUlVTm31KLcCYzkCGomXOxDVZzKTrDjZPQP7azcSMmmurtj+LADd1UbcSRGmKFSsDs025bH348hLqxW5U8gXknnMbnv/Kl6MwuRtDQ/tRr9Wwa+cICjkfaaIln7wH4+LbBMJcQOs69M0a3lr6ahbvticLw0fmQ5w4ewkLNeDaIQv7d09gpNjGhEtpH5MTvgEIV5IWdXdyHeY9VHXC6UB/93RJgXArwK54dRuEd9C3OtmVpaQIjhxtsCSsaRNY6fxo9nu+u6niyq1NyjZJNYcNtjTONY3ZWCecIHxkmPU5tUy6aWzUGpsbAjBVPq/KhybodqDc3LXc2USqxD8m3jIIN3nlXtSjQDg9DOyGcr+2aN6lxg0pG6hBOAG/kQSr4cUEkNQ4EIUGhCtjNlUnfLhjJpzmhwR2tl2FYyfanLMdhNN7QoFwpjopgTLdvFWApE4QLhJmC57NPHcFwl3Oh+Y93qjMmYyTKvVr/aZA+AUsMSdcg/B+AeHGM8J8Q7cJz8+86mY7qX6xFoRrZZq+FgYbbFGYbX1LSGk3kxBM3+N4rUC4GK+K54QO8nF+sPNIohSO6yOzA5w5flrqhBOEH76ZdcLZvyk7N+lkbEmCUZFD6TlAu3/y3GJ6RxCuzFadNIUn42wHILymXMglzUkMF1KkDgMcJtOdc75iuil5Z5UJUX+Z8bMZzFCg+OLUlDDhQ0Mj2Lt3n6QkOR3mhEcsQ5oyeUy9pqKqkHHbBqhGNBUC2spZpptUAtj6E/0q7rkNwpuNezUAudMn0+k5OgXg0vU3GKtkyPlPyHnvtD2uZv9tEH41rba172yDcNVOV4Dw6iZvj8z1OiItqm4S1wlwcjXE/RfnUF9UTPjNe4Yx4NuCvbpM5Yh2zA2gStV4M2W7FUOX42aEjrYE6+MUWC5HeGSuhKmVKrrsFLvHR7B3KI9+bVyqWFg9F7bRmALvdRRdCFp9viADwlBNrmlggV7w55ZqODm9iOVaiFHfxYGJUUz0+wg4qcdkByh5U3mLnIYJBjmfeFkoRmoS7zcmMRnwgXf9FT7/qY9gvBhjsi9G0ljF3tEchoo15P0YTj5AbCdSjssp2PDYXlYIz2nAtblwi+A5mcja0ogL5VYDKlfEDDFl+MJwq3JawpZzAaclj00WV3IAHcUWyyeQZ1cPEylxxrYo1S3EcYBaLcL0goeLl2uYX4rhj96IQzffime+8FUY3H0QK1GEh8+cxUNnSxgd34Vn7x/GWJcDL01RoCERgzM6cU3V8F7r82PWnQ1XFK2SuUc2YW76LD713vfg8Q99HH6corhaQ7efIksieHGMft9FTy6H3iiBn1rwYSMQtSKfhwvH8qWerGWXnvTtb5fDxiATo/PtyDSIVNKQLNpvlu7nSYIoiQWYljxHlVpzHMzHMeZqoZQNW7JzqOdyGN5/AAe+7rWYuOYgLlRXMeaNY8/EBMaGC/DZHxOIQVtTXdimCVGZ7Rk8KiAk11bFjJSBHAk0nlf5JZxcCHHy7DQWaykOjeewa3wYY0UXOb6XTFUVh2B1D+y7erkNT9LZ2e6ZklvqBbRZ9tNMj3XWuby899IKTl6YRdUOsDte2QbhT9q7rm6HlIEVi+ohKjPonUDgokYc+TB1hNUckhySzEFKMJyUJBiqWD4G3Qy7vFbZYa6IHhCVcohHH30Ui4sLuOGGw9h3cB/isCFBPOX6bMYZ9S2fihnpeECdY5yMzcqcir4eNkL4DB66Diym1ohJ28bb+pxwmWYYc2XMl8wnXwz6gXgeojAUJtkwq8K4a2PNNFXj7dpN5ZvXajXMzs5L5QjP8zAwMIDe3h4E+Y0l8rGwparnK7WR+lQtD4XuHlhZCXFjRcZimm1JTjiRXmZAOD0hVNs5GoTzWCzvR2NRfji+OrYnOcvdfhEryysi6w+CjWuqb7Z4rVQaePjYFFZXl8WE8+Chvegf6EEUNdbVZjfg1AYBme3QKIxeJimSJJagtc0IbxQJuwrfByKmEiUypmUBZ9Stb1ktQhynFDjBzXVJYC+KeW9qjHOZCkUTUZHkc2DykTlFxPyCVjE9dvoMHnjgAQHh1153SK4rjhvoKnah3qgBPoOlyqTM1algbM+EpR55Lx7n0kjSu2pZRUprBk4g7SLlJm2tFpMHrQLY0q1NuhPLW1a71CCZ55yQoFGpwGK/lP1VEEUFg9VrkoBqh42MQC04nqeY8KPHUCwWpfRaPp/ftB9u1tqprcJygZshDuvwsgReVwGolAGfIFwz4MKKqxE+lbrtT9OtAxD+5ftnmu7oO3c9F/2sE+71yvynojBbc0cX/xjGcpjmxyoU7Ekcp1iNJwbqrNcKoFQq6co/jjyrrq6WvwzH1uXlZa0+dJs/Of7y+xxrOPbwmFTf5HI5+Tf/zu/yb9yP6whZS0QRenp60N3NajetagRmDOf3uA+/F4ah/OR+/DfHJ9dlSiFVjjZ835dr5Tn590qlIh8em/v09vaC45y5FnMcc14em/vzJ4/R19cnxxQVpqgtXVSrVWkf/ntwcLB5LNOOvDfuWy6X5SfPxWuSPh/wPVRjrCkJuRlw3+z3PC6vgdfE94nHNe3Lc/P+eO9MszLPzphH85z8O/fjMfh7tgnvn/9fKBTk73y+5hxsO14/r4fpnuxAURzBE4KQ/YaeTu3lHzt737bd0VV7bYNw1Q5XgPDFJwiHrVECchjMgOPzDRydWkBUXsbkznHcsLsf/XpcYbkkmRrWlXCskgTVvzM1jc1CyIAGw5GXGhkevrCCqaUyiq6N3eND2DPko5fH0IC4WSKybQUo3J4OnIucTQXVEShFs/KctgCuAc+XYpy8MI/lSg2juRz27xzGrn5XgSYttjNLYoq4DQjnUkv7TgsI13M84soijh15EJ//2PswfeLLcK0YPV6I8cEaRgZ89A10o9AdwM858POpmKvl8zY8O5Rot8uFLVkJSQHwJfCtyGwjL2/V3RTVgEbcwpCJ3FDdoyyaCcpYFzrhoJqiEVmoVmsordZQLldRrUWYmfOwshqiUg2R5cbQO7gb3QM7MXroNuyY3I/d+69H6uexHIZ48LHH8ejZCsbGd+O2g0PY0cVCKiLWbKY5y6Snn41rAKQhrig0ZIBFOh/jjClsqgkW5hDMLuDi+XP44vs/ipNH70VUryGXRhjyHPTmAgzFMbodF92Oh1zIJYiDwA7gOTkB4Ujm5NU2wEQWmWs2s+BWQ0DidktdeQ7UdJ3nh5XBpRwMa47HEeKEJYDYkS3UkOFsvYyFsC7Pu5rLwSr2oWdwGPmxPRjZfxD7broJvc94BhoOcOz8WexyRzExPoaxoQAk//lc/LbUxPb41EYg3PRdXjnBu+JogFOLCU6dn8NSLcHBnUXsGO7BaN6CKVDD9jd2bmxrA8JpQWDK9ZFvbAfhhm3h95iUcv+lCk5dmEEVHvZl2yC8s6l263unUrqKZpaq1JAlIFwtHsWMzSrKgnGlaqNUiVFvsBwg1Sx20yRTVDFimLbxlsSuBN3Onz+HcnkV+/fvx/iOMTQaZHDbe2FrEO2OGfChrDpD3aYhIl2neZ4KAt9Bb9FGb8GCT7ODrC7S4qa6Yv2bt86YTYHwDO7yEpAryhi2EnqoRhlqMcdlJbcVmb5On+DPjL4fV4BwBaK5EFtYWESlUpYyjlxQFotdcLzN6oTrEjCiLFBjAo/TiGvo7iliuN9F4IRwaPLFIIE2/xI5OsEZ20SYcAa1WoouBcuVt4ftFRFGFlZWGDTtRaVSk1Qgx2Lw48rn1R4kbG9Cll8789gcKtUSuru7sGv3DnR35xHFBOHt45xWtzBQQ1ZbPCZiOKIuYOC4Ad/JkPNsdPM2fDK8VJNFyMhMi1na1rdGxcPS0goqjRSZV9AFszhnKY8LzpEKhLOUpCr1llp55WGnFUAXL17Eo488ij2Tk9i3b6+M33EcygKZqROpoxz0JSVCjPHIijNNK4Uj+VllpMzRztno7vXgOTayOJRULAPCmwKRTUC408irUmqOh5VKiPmFJWRuHo4YxXKuUddPlp3/DpFDA1d6kBj5+8LCAk6ffkzuYXJyD1zHlbm+k40lyDhTDvUWUAhYgDOC42WIy2W4+TYmnONH0/yus3SCTq7nK973vwCEy/vE1lnnv0AgtbCwgrNnz+LMmTM4cuSIADWCY1YfeN7znicl8whIH3roIXziE5/AuXPnBNzymCaoyOMQaBJcU3lz4403ymdoaEj243cee+wxCX7Ozs7K9wh2Dx48KJ99+/bJMfl7HsP0H7Y1v/fRj34UJ06cEODI8d3sx78T8NNH4bbbbpPr5n184QtfwIULF3Do0CE8//nPx44dO5qAlQDZvA9mzHj88cdx5513yj1OTEzgG7/xGzE+Pq6Apu9jaWkJ//Ef/yGqDnobfMM3fINcC++Nx2LAk/d2+vRp2YeAmX2e5+f+Bw4ckHYxbcTrFiXtBttmIPyLX/wi7r77bgkE3HzzzXK/vHez8Rl+5jOfwalTp/DMZz5Tnh3PaQIT/D3v8fz583KPL3rRiyTgx3vg/T388MPgOS5fvizXtmvXLmnXW265Bf0D3Qp862fOoA4NqhmQuNptG4SrltsG4aodrgDh91xaaK3C2vL9GHHmQGZyiwW4JCmmawnOLVUQVkoY7u/F7tFB9HhUaTfgMAKno86qvq1aLDD9yjipMsJs/u0HecSsv8zlgkPTMBulWgOXVmpYrIYIrAyDfd0Y6e1CwU6QcmWakHcwZVGMFI8ReLLTZPsy0IFXp4ejy/HE9IwiryQXIMwyTJcruLxcRjWM0Oe4GOvrwXBXHrYdIUxCJFLyRK1Vmc7uUo4psgDK/dQEmEg5HyUdHe7JI26U8JmPfRyXH3sIHmXXs+eQs88j59fg2JwouXhi1LCKwLeRzwEFD8jnAxTynuQPk2FyRZrHqKoNx02E2eCCIkmUM6sEFGgyJwtUC45TEFKpXg9RqdVl0VdrEGAqRpwRfLF+outqyqiehaXSmJjf+EEB3WP7Mbb7IPpHdsEZ2Ak3X4BX7EPkBVhcLWFqegZzpQL6+kexf6QLA7kELvPjxLXcZmlDMWsyTLiSfJPfYxK/WoTEVorISeW5hD5d4oG872EyX8Tc9Azu/OgnMXX8YYTVMrLyMrzyClCvoWe1BKdag1NvIGgoDwEvdeHagSwyPSzKJGUYQjPYm8iu6rMKVEsk3OsXEM4JJ+IniiQo4DI6bVuoRyGSLIXn+zKxWF15LBUDlG3Ay+eR9Paje3QnRid2Ize8C707dsLr7cdSdxGVJMbFcgkj9QIG+/sx2NclLZ/END/igl5VA1DMu5Kush/JE2JZOZGds6Yw21KV9OvyHcXc2zamVmJcnFtGHR6Gu4GBnm4M5gL4cYQ0YeQbaLDmd5YgkrxUJSH2EzKnzDkPacMkgIZGb3xPeQ7foYJERKR4bLmBiwsrCG0fe9PFbSb8amfdJ/keGa8WCFegRbwPJA+cqqA+rFZCnJ0u49zFRSytlFGLye45zXKR7NNmkbbR6agaJvu4srIk/ZwLTQJUgnCOKWpby4T3Rq4EIZnb3BBprir95DoVDPQXMTnRh707utFTzCGNy8iYmLJJnemNmfAMbr0EeEVElQaOPb6M0+dnUY1dhHaXGqcoC9emgeot4Th75SJOmK4kkUUhWZ0WG5ODMk+7cjMLq/V/sdIyBvq78awbJ7FzrChqHTEZFaU2QSvZUg71GaS0lZTjZBu2QrYcC3m1DeQxt1DFoycuYqmSQyNKEcUeXCjjsfXbZiCcz25hvopGWEUQ+Ojr65bylEmqFtatjdfH/7Ph+Kym0UAa1eE7seRa+0kZIwNduGbfboz1uXAYaZYAZh1ZUEBmdwbCH314ASdOPo5SnWlGeWHEE7co5q1cK4i3d6Z0AQSxCauSpH5zIc5rJws1NTUlLBsXzwZocNyW8VqSftjgBMQMwnAss8H4gawdkgXpf8WCjUMHd2DP7p3IMx60Ro5uMP8mTHjWBaa3r1ZinDg7h8fOTCG2u0TjwHmSfdDJ+GFAIUKIAupg6bSNN7Jy9CbgYp2mbNx8ypQ62BiUz/sJrt03gX17JlBwUzhWHXGtAjfXMkTkYC/qQXFq2Fj10cFpv3q7/heAcDWqKXrCbGQ1L126hC9+4S58/OMfF/DFvsZ+x99ze8YznoGXv/zluOmmm+Q5fvrTnxaQyf3YX6enpwW0s78SEHJM3b17N57znOfgFa94hYDiRx55REA0wTT3NwCY+5Jp3bNnD174whfKZ3h4WPq6YZc5lhNQ/+///b9x/PhxUVMQrJPp5fUuLrLqzi451zd/8zcL2L7jjjvwB3/wB3K+l7zkJfi+7/s+CbYaYM8gJcdFTsfZJgAAIABJREFUnodMMM9x9OhR/N3f/Z20A4HpL/7iL0rwwQDsT33qU/inf/onAbCvec1r8EM/9EMyd/Dvc3Nz0i4EuAw2EIDzvthGbBuumRiQYDsSOPNdeCLJ+2Yg/GMf+5hcw7333iv3/IY3vAGve93rpM34nbvuugt/9md/hvvvv1/+9i3f8i1yL7xGBjD+7d/+De9///vlmngPb3vb2wRkmyAH25ksuAliG6XCK1/5Srz8FS+WYAKBuOlLBOGbBRK28vJsg3DVStsgXLXDFSD8D7/w0DpFoWJa6aytBhFlFGYAjZPrQwQf1fKyRKUJHi2CiKgh8HS9xFFJbJnra8qUqbxc5mv7eUb2Y5mo4QVSd7pWj+F6XbAdunfXxZiM383SmpLXaRklJZLtU1yx4akSUlInXGC91EN2QmUIJKYwhS5wAVyiTIkDBCz4YSxMpZ9xsVRDmESSAm7ug8buTGnnfBKKDt5IsFV5Ei4OKNUcHhxAtbyCfN5Fo1HD7MxFJKVFVJcXsXL5NKpLl5DWl9GNOSBpAFEZvmNLxJDBCM9jFN5BLlcRllfAt6PAFXP3PE9J0aScGwG26EQpj1Jye5qsVesxqrUQ9YjMAhleB05QRBclPcVudBW6EOS60Tv+bLhBAV2U4YyOoXtwBPmePpyeXkCpXEMlJPjPw3V9JJmNekbGw4EXLSNpLMFK6/ADggVPctgSBCpbO2U7MjedgRdbSaGzjOpBsAQTnw1T8ShjZV5fwfYRuB7SagTfdZCEIcKlGdRmzqG6NIdCaQbV+cuoLswiK9cQ1huIQ8ohuf6NYYerTUlpiw2nEy9djhXLZX6v/j+nhG1kwDVAF2ae8lpxqc8EgHf1dAurlu/pQW54WD4Do2OIiv3wigMYGBlDcWACtdTC+Zk5PLayjNRzkeRz6FqNkQ8CBHS+T1QZOAaOTKahsjBSehDKwwl//ayK0FZS+Qie2peR50hJ3xjhLad5lBsx7EIP4nAZec9Dgfs06hIAY8AjoRydagNH9UsB4cwrdkIkTlWek8n3dSXPPgPN6phWkC8UUEpzKIcJEHRhMjy3DcK3MsNezT46dqjApiBveZfJgqdpHnUM4NLsEu59ZBoPnbqI2YUSZr3DzWAT+/STgXAGmtI0kYAT92cfUowjn/eVOcgySWYFWcCKuZ9VhS1mVDW44TnsGOrGrYeG8YLD4xgf6YObLKtSasZnYF07bAjCZUSqIEYfLs9X8MHPz+CeB6cQusMIgx1IaXpIQ0lLGbaxZJiTFmBLDuzaaYqqF84ABD/mHrkYVNLNjZlws+hbvzDsWzyC4aKN1732Objlugn4dgSXMt9IV8kQ12zFhMeOCjI6STcsgnUxIqs066VX0j4cP7OAj33+QRyfLyKz8yinfXD9nGKL122bgXACwUad/h8RLKYs+UZirdixZupCs0SVJeUuo7AOO66iy2WqUwK7eg4HJvrwqpc8FwfHPVFf5WnGFq0iyxWQNf08ttaR//EjS7jzngfQsHKIgn7U4wxhMIDEyem8ZbV0lUAFlRQJZd2qvKYEjWwqtEKsrCxLnywUumSNkcRKziuAO66qgKTtQUzzJDgD5KW2d4SucAZZZQ5Fp4EXP/sQbr/tOoz21pogXI31LXf0DeXoJA5iF5cuN/DJe+Zx39FTKNu7EXsDiMGgEPs21Qz0CKAJqd9KS2hrKnlfGHSwmYoQCuhgH2xnOLfWskAxnMIQLuF5txzC85/zTAwWLAROBVncgC1lMNRCJGGKklQOsWRufdpu/4UgXJhbtlGWCvgi8/kXf/43OHnyJK699loBs5zjyered999AtgIIAlwyeaSZRbDR8sSVpbgkwG/F7/4xfLh7wk6Ce4IAB988EH87d/+LQggCUwJ5snScj8ei8cgkOY5vuu7vkuOQYbZbOw/ZN8JeslsExAahpdglOw0+9U3fdM3CahkAID39Eu/9EtyfwSpb33rW+VaOA6qsZ6eQ1yPNpoBXKaBELh/4AMfkOv7jd/4DWGAuWb6/Oc/L3/jPrwvXuerXvUqaSey0p/85Cfxu7/7uwLQCVRvv/12YfYJxr/0pS8Jw0zA/9rXvhbf/d3fLeD+icDrZiCcwYx3v/vdeM973iMBCZ7nZ37mZyTQwDGEAYQ///M/l4DCt37rt8q5eN+8xr/5m7+RDxl/BkjYJgTpfDf/+I//GP/8z/8sz4GBAgY6eL0E9QwsMMDyk//jR+WeGTBh/5GCr1TDcF66ym0bhG+DcOEj9bLrChD+O198ZJ14XIFwMZRibpUsigj6KNlN4Po9sJw84qguizzFVkTI0kQYTmOKJoFs02mlBIyamNXCU4Fw5lKFUQxWC7G8HGzHRSPK4Ll5kRxnKSe1RGSRWarkfFLVSddDFs81fY6e+loQruToKah1lHJdjo/IDwT8VSgB95SEzgtj2EkiLD7rbDNvW/mwKZbIS/lRhkENWbzKBTRL+fA35XJJ2IpC3ocXqPyeeqOCQhIgrcWISxfgRivIo4qe9DLiRgVJdUlMzMjSx4mFOFUwzbFKqkyOcQ+Wp0c2V4mMLYvg39NyK1dYcH7PZo1fOxBGggs/1wsE2Fsec9PyyHcVBYTnCkV0j9+A5XINy6VVrLI2t5+DHeRQimwB4dV6BtcpIgjysOjO7RVE6m43FpFFK7DBRUGGzPGFVY3JVumccDLhZI2qHgEg88Qz5Ki21c+qTIYkCJARfDfImljo6+pBSOouS+CGq3DKc0BYwVC6ihyz5BpVkeQxelmv1RFGKWgQFK+WtCLAGNepZ7a6WpY8Qy7uOAkZptyzPAXKHSXr5e8zOs77nvRFx/eQKzA4wcBFFzw/J3mP/uAQ3Hwe50o1LJRDOEEettePxPGxuFrDHKWQ+TziwEe+ygW8Le8CjXz43JiXKf1fnMsVg6EWlpQkk5+uCAhnoIM1wVXZH5pHV2US94MAlSSHegp43X1IopLkLHpRAi8KkfH4DHJ4yluBZdQME+7FruSKJi7BD1kvZbrlsg40pfJRXfpPPpdHzSmiSmorKGBfdHYbhF/lpPukX9OL6aaTtABxsgac6LtQTvvx+LkZfPHoeTx06hIWV6pYGnpFU47OtBUB4bLQ3BhQc9zkeM2/K4mtekekAtoGsmhec8iSfzLupbCtqjDCDBBVp+/DWH8Bzz00iJc9YwJ7J0bhpwThkny54e1uBsLjpIRG1o9LcxX8y79fwr0PTaM4ehh1f5ekfFDFQcM2Mcyy6nBSji1XgnCVrsN20CaV4nFm8uU3luhyPFAmlwooGnCWe+xj6EYZb33jy/HcZx6AixpyHqUEBoRTJq/MNGOHx3bgJH2ws5oC4Snd2NXYk/g7cOTRS/inD96Jh+f70T2wAw1nFJnPtt06CFeqJ+aDKmaP5Sj5XGheSYC+BoTL/TBoGyCOQvhWAz1+iDSqojpzBLtHcnjTN70KN+7JA0kFBbeBuLYAv1A0VSGftMuaHf7P+8r47Bfuht87Aqd3JypMeQoGEVqcd3wJpLRUb6pyB8OKQc5HQ/sRsLpHTKmsAd0yqav7chwXTlwTpjeyCYapJ7IlwJ6n+3vaQG80g3jpIpz6Al7zghvx6pfcguH8XAt4i/L9SUC4XUWMPM5fCvH+z8/iS/edQC24Hk7/XikLWeM8yrrgVDGxH2b0QtFmbu0gXAxSCbzVfMLFPt9NBk8Tmtx0sOVWHkZ36UG88Nbr8YqX3I7BooW8swpH8u9YPlUpL2JX+Q9QUeXTbOXpuv0XgnCCKz4Pstgf+chH8I//+I84euRhYWjf/OY3C0Ak08znRYBMiTMl5S996Uuxc+dO+Z4JdJJZ/cu//EsBb29/+9sF9DFXmecgiULQ/C//8i8CHHk8gjiCQ56Dx6As/b3vfS8+9KEPgWkLPMfrX/96fM3XfI0w6IYxJrj8yZ/8SVGJfNu3fRu+53u+R8Agv/tXf/VXEgT4ju/4Dnznd36nMMQEvr/+678ugQWC9h/5kR8RJtwwvLwWMuntGwH2b/3Wbwlj/4IXvED+TUBNRcDv//7v4+///u/l2LxPglf6bPA4BPwMMhCw8u/826tf/WphyQl+qRrg9TOQwHOSoX7jG98oAQ8GBTbaNgPhPB4BNo/H58b1NNuC7c7z8Rx8HgxOMCjxYz/2Y9i7dy/+/d//Hb/9278tv+d5v/d7v1famJL0z372sxJAYNCFsv03velNePazny3BFwYP3vnOdwoQv/XWW/B93/99ImHvoU8I51r6Q2xSXnIrr942CN8G4U8Iwt9xpmyqs67pT3Gk3JzVwkb9iXnGrD1L51Yys4xu+4GDXJ55H/R+UTJuWTa0VU5xmeiqeFxdwVQDcsdDI6QEnIA8gO3YCFOgslRHXE/g+y78HIEtGWM12dGlWhmeZ+qnOjD6q2qiVuZsCmCI74quu0v32kpmoR4DZTsVQMdBtMtyUHA9FH0ffk5JDhtIVZkUsriayeU8WCVjanLbm62WIRbX8gRezsPyagm5fA6xlaB8wYETFzDW1cCuXgsDQYZC9Rzi2ircuIKUph0xc5FtNBLK9lKE5XlhP2hCk2ZVTrkiC6Uc3RYHXw+uk4PjEIh7UuZMzHicAly/AM/Pw3IJIPPy/2SrORn5OYLxHFzfR8UJsFwJsVRaxVIcImSQxfUQO13CoHNB5FJAWbdRKgErNInxHQx1Z+jpYrW1DI2sgZDSbi6ULJYzUsZsDFqQjV0NgDxrw6ZAFyu/6ZJZdUZo+WQ8JWUvrcRIowwhMpFb9uVS9Fo1FH0bu7oidAcW7KSBuF5GrU4AHqPB9AKmCbAsvWG0o0iep8ldMoYonED4YVS46DjwXFfYbj6jgOxgwMUWEbMFj79jGwW+AHUXDgrIISsUxDDn+NwyLi9X4eWKaIRS/B3VMMMqndotC4u1GvrJxjG4Y9sIPIBV1Dz2VZb70+XWpPdL32WuI0F4A6GdU+EsMdtTS2ymeUQRUwgSzJdTrFQbcLu6UexyYKc0rUtRoJrDs0BFfS1jKTUgoumcqtYHvnuJHSP2GogtdnCVQkEGhZCkiAyNGu+Oz9nBYqUGJhtcb01tg/CtzLBXsQ9zW6Uck8krFlTIPDTmihdRSgfx2LkZ3PHQNE6dW0ClluDswOubbIaMsOL/oMx6Nl7gMCVFSZcJCLiQMbJE/txoW/F7BVTy+rysAj+rIZdVEF+8C4NdDm6bLODlN45i38QwcvGiAiibseob5YRTiuWHqKYDmJop4x8+fBn3H1/E+IGvQdmbbIJwqjYEhNt1WJHfVhbNXLUKvQrb2EZQmEDDZhJIw8qYRarZf+jkvyBXm8Hb3vwq3HbLHmRRCQU/pJ5faZp14Jfl2ASEMz85GYGbVVQ+f7qipeZkysdx7yOX8LfvuxOPlnZjYt/1yLr2opQVVdrVBttG19sMEOTZL1IJ6jIY6/uejGWmZKNy8NbqNSsnqSkFL0Jf0ECjsoT50/+B8b4Ub3vz1+NZe/NIo2UUnDoaq9PoLnYh6xAo/tb7bHzq83djcOIAcqP7UQlTVPxB1FIPqRNIUFbqfQsTzvz0FHmbawQf1WpFDEYZsFZBUhuNBs2nWMnDlnKOnhfAZ0oYx0LHFTAsrK+dIciqQFzDcDKNcPYM4oUpfP3tN+J1r7gJw96ZptxfLe4VABZ8v4Exm5XMIPP6MDXr4L1fKOOeI2cR9j4fSc9BhFYeq24eiRMjZRqcTa+SDAWa4qzZWv/veo48G2McRZaUngydbL1L96Fv4U487xnX4BUveQH6AlqJLsnYbrGeu6QVpQgZiNEpTTnawz9dt/9CEG7UMWRtyZr+0R/9H+zfd0BYZALMdhBNcEupNRlsSp6NqZkZZ8me/s7v/I6A6R//8R/HD/7gDzbBLUE1ATjl02RfCbzJZhOgEnySheZPfpcgl+wu++PXfu3X4od/+IdxzTXXyDjGlJp//dd/FWaaxmkE2jwP2VkCRJ6f18nvMI+bknjK0QksCYBvvfVWYXcNE87gAJUmDCjwXs1YRwn3b/7mb+Jzn/ucAE0el4w8WXCy6gS/DFLwHnhMzhsMMpBF/od/+AdpI6oFeG0E7ybYyn5PgM575LGZI/7zP//zEpDgdWw8R20WQM6kDaguIDNPcE1lwc/+7M9K4ID3QDk6r/nbv/3b5ZlwLOF9/fVf/7XMd/w9AxpsJwZYKMEn+89UEQYreO981mx3zgc8BwMaj585hV/4hZ+XIANz5UlCboPwp2aA2Zajq3a8gglP41aJMsphdYVmmRgV20KVOKVZQCNM8PBSjPsuLCMtsUTZOK6d6MWOPC2zmCfXMqvhxElmgwBHpLGGCeeiRTYuIjPYLsu7CGctC57F1QYemFvFqeUKBqMI1+wcw/6hLvRTM67r2yqWmiCZxafJDBMxV8QERtUQJShUNUvJNCp1L3Nlc7JIeHyujmMzK1ioZ9hTSHBogk7THnqkXI5ym+X1q5Mo4yS5foJtSiO1Q7oBOmD9UB2pqDqegNNHL5dx/FIJ5djCoX4X1+0axnAOyNPKWrezlLURhopKAqUmKC0uILVUWSrhEBiFo8Qta8DxXKlXXcv1wsnlMR8CDU7GloNxL8FQYMEJG/DSEA4Nd2xfZHXC0chaUjmt0/zFiQnkdKkfWVyq3DeWB3ISGw3Xw2wlxR0X5jB7eRG5IIfbD41hsj8PJ0kRSCkatcpJWAtWpyJIW8kJxZNbqSh0QEP1AbILrpT0WWGe0XKCI6enMbu6irGxEdyyqxcTRVdqkbtxqyRM6xzayEpzQWSPlcSayQH8mzImovlVbDmYySxMzVZx+vIy7HodO0eGcGi8gJE89QQseUeDKWWUxRxXI6Wks68J8LCklEkFYL6jYnpUTVme52wjxclzc5harqHftnFw7wT2DtggdKeHlcVnK8yFLfJK1Tcz5R6sNzmHLnujmHDhyuWFJTB/cCHGiXOXMV/PcLgP2L97p5jkBUkoKRvqBWLfVOV7DPNO1YLIhgVyK3MR9XxMzfQYkROIw/Pd0zWckDrhOexKZ7dB+FMz91xxFOMIwLdI3CYkMFJrvpuVbBDnLy3hY/dV8NC5EKnbh5O9t8pY6bie5EmrcUO9+4aFVSXqeDqjfdpokWOY4CtvzrciJBZTUBhspJ9ADfm0jPzFz6HbreMF+1287JZh7Brvh+8yJ1z9t9kCqwV+Wqxzw27AjYYxPVXC339yFl+8sArnmudiof865YYdBfAE/KaoS5TNWAyuPYvyVdv4/uhqbd4gNZ+pzReFSiZlyJw4FMBKQ6/8Y5+EXZ7B2791N1562y54yRJyWY6viKiLEq+iiWclQ5e3X/LOFfvNcdOUTwsxgPtPzOIdH7gbD1SuxdjewyjlDyDydLBvXWNtJkdvzi2b9EFz/4ZN4s+QY3GcILAsDNoRnLiB5SPvwrXDdbzt9bfj1t28Zt5zHVauiDSsqjrhOu9ajR9KhSWu25aFOInh2r2wnRyqpRj/8OEL+PS9x1Hb90rUR2/GfCVGzmfINhZH9KrNsB77pYViUpZ5NBGn+Su3zYIldG3nvOdS/cW5mKlgNlOJVG8btWaA6SOILh7BW27tw9e/+vnoC5Z1fXfdL/QaQU/++uRMOFKOovQyCCMXU7MZ3nvXAr505BSqY89FNHot6k4eFYflRVUgM0eVnNQR72xAyFjaTEIvKr+c7UKlU2wxLYipZSn8hCx7jICqr/mTCGYexktua+BrX/YcDAcLyMWupDKASgOnpkv6UeKfg5X6/23c0Y8+MIuLF5exY8dB7Nz9PAwMjsPL9WsPWlV2hetI2ZhCsfGw0HxADLwTQJJ9Jnik5PxlL3sZfuAHfkDAJYGxcQM3edkmjc3kcqshxhLWlSCUbPFP/dRPCStLiTY35n4T/BEok9H+iZ/4CWGACXzJcvM6TD42QeMv/MIvCNCltPpXfuVXmlJwAsUPf/jDEjAgI8/8bgJ1+ibw2H/4h38oxBEZdrLhBIhkfH/v934PzOMm2CTwJQvNcxL4EiQzGEBgzuMw+ErATqBMJvxZz3qWAE9+5x3veIfkUTN4xOvnhwEAthMBKsEtQT/l9GwDtiHPYQzY2GYE4gwK8JrIZhPUf//3f78c0/iZqNdPzQebBZDN3xl0INgmu8225X1Txk/g/K53vUvun0EVst3MBSfI/vKXvyxqAAJ2Kg54bpq48T5571RCMO+e98HrF3+gKJJ8/F/91V8VVQFl7Hw2DKhQEWGe9cZvvyQ4PuHAsM2Eq+bZBuGqHa6sE74OhOvlu7wgykV6LQh/qA2E75c64X3YUVBGTwqEqwh0RyBcw0OemyD8/iYID3FoYhz7B7swIBbTZBMpd26BcAHigvIqCkxR0ksQLiBHg3C++GmCyMkRluPx+TqOTa8IoJnUIHy820M3XyaCsScA4eYcYoqi2cYWCM9Qc3w0NAh/dD0IzwN5LjBF4q8hMRktArtU1ZS1UqoJlASPQQUx6eIFxVwwOQLCy04ejczGuaUqLq9UAcfFwQEPe/q7kJc628xlU3VOJbdNg3BdhEsWYu5mIDyjHNBGw/MwW07xxSYID3D7oXHsfRIQLuWWJHZB0EmAvDEIJ1eybNmYW0lw5NQ0Lq+WMDY2ilt292JXlwLhDs2RNgD6V4BXbZDXBMiU4lqOfKY1CD81swynXsOO0WFcux6ES7CAS0guFrVKQwNkdi0DwhlYWAPC2VdsF2fqKU6cm8OFdhA+aKMrozR9AxAufXMDEK7vYw0IZ01cy8aDizGOn5uROuHX9wEHdu/EzqIC4Vp8okG2BuFUg0gvooyVfXotCDel7dgXVJ1wB3dfqqk64dsgvLPVdod7PzkIH8D5S8ttILwfJ/sUCGfKjk11hlR8EBssfXbW3TZBticC4ZvXdF0LwmnqVX1KQTgXI6EdCgifmSrhHZuCcMX41d2GBPNMNYj1zbyZnJEqkc1AOP07WI2CALUFwj8FuzytQfiESO2DdHMQzutInhCEz+EdH7gL92sQvno1IFx7bDxR1zK+FwYstEC43QbC34nrhuv4TgHhDPQYEN69dRDu9MK286iWIgHhn7n3OKr7Xona6M1YeFIQ7iCRklpXbk8MwrmeYA74RiD8sgbhDygQ/qrnoy+3NRBuQIBl+QhDF1NzqYDwO4+cQo0gfOxa1G0FwmkBQ3WXAuHK16STjSCcyhImbF0JwjkmJ+tA+Cn40w/hpc8xIHweOZr6/f8AhB97YA4XLixhx86nBoSbMlXMDybAJFg2+cPMBTbGjgaAG0DYSttRnjLcNgLhZI/5dx6X+cpksWmW9su//MuSn238KQwjz+MTBJJhNmCW4J1AkQCTRmcEln/0R38kIJwSax6HAND8nrnXlFGTJacs2zDPlFETeJLlpVScYJ251GTfCSQJqAlUeX3MtyaoZe46j0GgT8BMSTavmfnXlJLTyZ3gnMCdknCCYQJdXhPZeIJYk+bHNuN+PM6f/MmfCOvMa2WwgpJwBgx4j+vbeDMQTpBNcM+2Y5tRPUAgzfMx0MAgA6+XbWZM7qh4WFlZkXukIoAydQYmeG0MOPz0T/+0PCu2D4/Be+XxeB4GTFixgUESKiLIuvPZkC0nQBeTXu0xtMEotg3CtzgoboPwzUB4wsrZetN1hFXusSnl1AEIl1xDBcLJ+glnKDliHMxUtVcF0tQp6bYuTPiWQbhicU1kSVxzDVNiUbpNMKUYUCN9twXcdgDCCVrJMJki6SJtV0w43dAIjBUTriS/KoXSMOGdgXBT21vcPKVdKLNW51AAlkBfSeuVw7WK8lctF+U4w8NTCzh5/hJsL8Azdg/h0I4BFG3uT3aDrc22ULxtC6m1MeGyDyXlZMK5nKcRU4cgnHIdY84kbaUWTmI0xSe+hgnn70MBrh2B8OY5lE5bztGEHgSX6j7IgsvdkgknCLddXEqBqctVnJxZgtuobwjChSWWa1I5f8o4ULPUUias5UzbPIeUb+oAhEvdOS7HuDAz70IbE77mHJq/yxLEnYJwsu1NJpwtQyacd8R7UOXsFGjXZbG2QfgWp5CnbrerAeGn+p+tADiBeEb/AKpoVGkstW0dhG98J9TdtDPhTxcQrpVOHTQ/ZdCmlGQ7E+5Rvr4NwjUT/tSCcM7ijqWYcFVb3lZMOHngTUD4Zo+Uvi0MUm6D8G0QrtZInTHhJrhDJpU5z8xl5u8IYN/ylreI6RjZacPGEmjx/82alyDPpPFsxIQzN5kgnPuQHac0m3nnBK50G/+6r/u6Jsgzuen8Sbb7R3/0R4W5Zp4y2VmCYEq8CSgJXv/iL/5CjOEosSaYJBBmrjmZcN4Pr58gnFJqsreUaxs5OqXaZL0JYmkk98EPflAAORUANCjj8Wji9mu/9muSV03wSUBKwE5ZPdltMssE7aauONuC7Dw/LO9FEE7DNoL79prgfEqUkHM/Bj0IZgmE2TZsF2NWaIJgT8SEm+fBNuP18z6pRGBeupHA8/fM0WdbcX+2H++H18d7oOkcSUT+je3H4AdBPUE4r5sBC36f52hn6sl8s03Y/s997nOlj3AfXv/GZcq2mfCtTs3bIHyLINww4R2DcJGjrwPhAgAVCFd+rmT/WnL0qwbh7XJ0w5QQhItsmOZWTwEIN1LH9SBcn+OpBOEKI6vgRNqor5Ojs81SMUmSBGPHERBejVM8cGYWj5y5IE7nt+4fxnU7htFNANaoCqgEy7Pp+2iXo6dcMCVGjm6JFD2mI/tTAMKbQZZUl9daw4RfBQgX1M0cOJ37Zm3GILeBcC0VJxNOEH7+cgUnp5fghg3s3IAJF9WAMOGKsVGpB20gXMvRlSGfBvodg3ClflAgXPmjb8zo8xxPAQgXJlyB8BYTrtpQBUl0MCyLtpnwrc4iT9F+Vw3CjRydJbM0CGdax1MDwpmVTmNKI0d/eoBwUTq1Scq38ggIwjdiwrdB+FePCfcsMr4by9Epwe5k2wbh20z41crRDQDn+pWJ0y7tAAAgAElEQVTMLKXXZMOZm808YRqeEagS3CqjSqspGTfMrPHMMEaP65lwgnBKzcmkzszMiASd5ml0Cv+5n/s5qa1NQCih0TbfDgJgMtw0CSNzTfmzAdoE0pR8U1JNMM28ZbqWc3vf+94nYJtMLwEmATWl4jwOpd88LoE2WWeCVF4366AT0NNVnddCWTjl3GSDydbT6ZwO62TiWfOb5nQ0qmO+OXPm+Tcjo2f70RiObvEs+cWccZZ0I3g17W3k6H/6p38KfghweT2U/0tudVut8K3I0Q3+YJ4925Z59yzVRsd4E/wg8OZ1EFCzNjjZcLYZ75Ptyt8ziMB8fYJqAnK2LU3xjGLABAf4zNlOBPfsG5TqUylgnuE2E97JCL7xvtsgfDMQTlcss0ketILLpvNtWY5O+NvGhEuusM5sNUdUP9tAeJx0zoRLzpq5ZFMujECNxiUahEv9TO1BrcvVbFmOLk4/SkLdbBYNkKUuWBOEN9OgVckxAbtXx4S3g/DNzpHVmYNJgtlGw8+jlgAPnJ3FqQuz4tZ9y+5+XDs+iC7msNerqm6rR6McdRf8LhdJ4uBLH+6EeZ+KRSMAT2xV5bYjJpz9RNc8XttWkjRpCrXqnHCDFRqdMeEbnqPFIIsyQfdXke2LYoF3qOphE4SfmymDcvQnBOE2Uxl0zrQ0WAuEb3gOYdu3zoRLKSdhwpkqYbj7ze7DtFXcGRMuwQTmYLbeYj5TdTajGDCprPo9SsNtEP6Vzy8dHeFqQPjpgdvWyNGFBWfJ5KsA4ZvJuOk78bQD4fK+bG7gs1HD803eCITz7d5mwr86cnSfINzKrswJp8u5zJlXbpv1Q3rJbDPhzAnfZsI7ZcKN6SKBGgEVASyZcOZhE4CTSb75/2PvTZ/sOLMzvyf3u9a+o6oAEDu4dXNtUupNrZY0GrVGjhlLE7Y1GitCH/Rd+uD/wV+t8BLhCclj2Q5ZGkstjUYatjStbjZXLCRBYl8KqH29dffcHc95M6suClUgLlgACTKzoxrFuvdmvvlm3sz8nfOc5zz/vGRDU/dzAiKzpPzh31OJujyX7VITTginTJyvMYNMQKZkm3D5B3/wB2Lqlfa0TjOp/JeGZZSuU0rNFmmsmSY0chysByfsc5zMIDNzS6jnPvA1BhOYpf293/s9yVQzk871UTbNDDvbgvEzhHPWOhNICeEEWIIoa8w5bkrUCeGs8+Y80LyMsE3JO+XYHDcVA5SkU9rNfaRLOcdG+TvhlvNI2TqhnWNPs9ocH7P7nG/OIddNSTphuPO7/mkQzoAJ38O55fFjTT8VB5SH/+AHP5AsOzP57777rmS+OSYCOmvaORcEaAZcOMeEbO4r55rzTqM4Hi8GBgjlPOYcG8E7Bf80+EIwT8+Jva5V6sk6qwl/kAegDMIzCH+wmvDHAuGsB9OkX7Ysndl21jNu1YSndeeUY7FnbCSO6gLhEXD+1gpuLG5Ie7dnD/TgxFg/SkasDM2SunMxmksWaaeT+K1/6SFcgkDbEM5MONt57ZkJzyA8qwl/kDvJPrznYSGcpmyUo2sdmfBtc+sHl6NnEJ7VhGu5/ZWjZxB+74UhqwlPguKJkenWDEnLwaREKimJ26+a8BQKCdaELDpss+0WJdJsW8WMME3RCLFcCFqsk2aGmNdFZskJn2nm9n7GbPwsJdiUonP9NApjZpkZYIIgs+Up0BNw+T5CMf9GSTnBmNBMMCbkEjYpOaeEm6/RTI3Zb9ZvE8IpB+ffCchsXUaZNqXlzBYz+/77v//7kuHl2JlZZ302pe+UzjO7zQw2t8XPpMZszKRTLk7pOiXvBFVmm//wD/9QDMqY7WamnfvHHwI7M/F0SOdcSb4iAWZm0xkU4LaZoWZQgNL8nbL1T4NwziuPB8fOQAJr0VmDzvXRmI3ma8zMMwjBoArnm3NNAzuqCThnzOhzrjhG9mlnrT1N+pjdZnCAGX0GESQJFQQS7KApG5UNnFv+sEwg7SiyuxRd9j6D8Ad8JsogfC8I31ET/tnl6OrCS/iT1iKqWvcRyNGV6/qWcY/GtjaJMVunHF1qX1U9Nx1WWX9+c62ND+arWG1H9xqzJTXhrGVXtdTKZV0y1EkmnLXnd8nRYxqhJZlwPXFHX27gk/lN1P0Od/ROY7bEQXZ3CFf7sW3+xpEk7XLiCE3DlprwD2dWcHVhA5qdx9cme3FirA9lg22pOB6lamBteeriSxUCc0SUqBuhCV36yVGOHkldeNdy9E6peFK7tVVuIJlw5bYvvnkylTwOu9eEL9drGBsdwXNTPZgqWdLRmjWBaU5X5Oh3bUOpIZRRnmrRo77kiXP5bhCeytEniuh0R++Uo6ucWyJHT1UEe21D3NEN3GjRHX0Zc5vtbXf0HcZs4iOQyNGTI3OXHF0FXpSDnoRNZK52rwl/pl8TY7bxIuCEvjr1mBaVjFNSEy5zvtOYrUOOLu723EYmR3/Ae8i+ve2+EK6FaGIQM3Pr+E9nmok7ej9YE66xh/IOCO+sCYdOGbY6/5X6YfdlT0OzsIVIdyQISCcqK2jACaooLf6TuKO//lTijj7Wp9zRpc3eg5lVpbJFuqMb3hDmZyr4kzdW8OZcHeaJ17Dad7LDHX3bmI2NAtmpY7dlN2MvfhV45dytJpyu6VuZ8NBDFPjKHf3aG9Abi/jd36I7emLMFuflkgvK83e4o8vD+0MYs7Gneqdj/P1OKFHL3KfN9G7H0NeNxB390Rmz/fu/oTHb5S1jNrqj520TytklVJnwpH0Wa8JVt5Ld5eh7nYfSgO1TasK1xQ/gz53Db7/cj1+jMZuzoazMt0kvkaol11KFXFvQsJcxWzh+Gi09h5pW2jJmKzDbl7Q+7eYioNzRpeM5jJjBdd6BTfiwlU4vM2ZLvGs07BeEd8rR+TvBlTXBBE+CFiGOgEZJMjPGlDQTVgmOBE5CHV9LFwItgY+u3wRYSs8pbU7l7MwyU85NQKV5GYGXGViuh5lbAh6BkrXShGkCIuuVGQwg7DJoQJgkPBJiKVMnJNLVnONhdpmfY0003ceZ4WWmnLJzfo4ma6zpJlQyS856ZmaSmUHmeC5cuAAa0RGqWX9OYGcmnAEBSrMJzayR5zywfp6gyn3j+GlkR0DnPjAbzjkkkHOMzPYT7Gkixxp0ro8Ze2aoGcTgOJm1Zja/U4qezutepox8ncETmtdR1s7gALPWBGrWoqft1CiRZxCCWXsaxdGEjRJ81tUzI87/piydqgFm4jk+zhWBnAECzlXapowye84lJe9cB88Pyv4ZtEnb1WVy9G6ufHs8d8jzeYAwGgC0AjRjBDAOiukntH4gDc6J2lmZfCt+efKX+/YJj/cdwjuM2b4INeFpDTrd0fWc9Ki+td7GB3NVrNwHwtliRZYHqQnfCeHsKb3cxMdzhHBstyi7D4Rv1VKznnGvunPJnMdgG7SqF+OjmWVcWagIhL8w1YsT431SE24GrsqE3wXhfCxNIVz/wtWEr9TrGB0dxrOTPZgu7wHhyfHYu5Y6qddmTfguEE45+iRrwjshnKZ6W+7oXdSEJ9tgcOBGM4Hw6t4QLheTfaoJf2ZAx9HpCYwXAIcOwgLt/D8lORdjtqwmHG33Jhxt7gt3Bb8vhOsRWvEAZubSFmU+Yqsfl3tfvNsdnbcpYe1U6vvgmfA94TxoIjZUa0NCuOnXEwj/SQLhhmpR9hAQrk5R5Y6uu4MC4XRH/9l84/4QrlGO3l1vqL1qwrUwBLttGloogcqQ/bZDD7lr/xlGQ7Uo+96rU8odHQWAnqX7BOGBbQuEdbYkS2tSd4PRT4Pw3Y7h44HwOXFHbx35ZTRH6I7uI+9YMGPeWRMI72hRxuteaOzeomyv8/DTIHxMXwYWzyOYO59A+GvodSriqL+9JL9LbDyF8weA8Imn0dIcgXA9ZCGSBgXh2r65o/tx0oI0g/BHAuGdEnBmbs+dOydyccIZgZEQSdMtvkb5MgGc2Vq2ryJ8UmpNEExBkZBOCCfQM0tNoB0YGJBTLW1xRWhkP3EaohGs2f87dRAneBMY+XmumxJqAjG3yWwvwZH/MptLaCRUEn65fWba0/7hhPA080sIJ5yzzzfrvgnShHpCMcGd2yNwUzbP7TFLTqik3J0tugjMzHQzw8795rq5PqoGWC/O9TDjTvn2yy+/LPX1rFdnQIMgziwyt0fgJvRz/+/cuSP7QPhm1p1ZaO7jXsteIM4+4BwHlQFpVpu19BwnjwtBn8eE+8isPIMWnA+Og/vAYAKPKbdPOTz3g+oDngN//ud/LlJ9zkXauo3zxUAGFRHsq873U3LPunhem1Nzvd33I8uEP+gDVpYJVzN1b4uyDMKlT/hWi7LUHf0JgfDLC5vQ7AK+Pt2Lk2M96CGES426qpdXknfmivkAkkI4e4F/sYzZMghPJHpi/nZ/Y7YMwm1RRbBVYaw1lFoiLkKjWIRXOauBOL6eQXiXhmZaBuEZhO/WJ7yjRdm//5svOYR3ZMJTCC+yr/FDZsJ3a1GWQfijlaOntd6EJ2a7CWcERwIk23mxHRXhmX9nqyqCJLPCBE6Ccyoj562EmW7CNaGQUnFmXpkBTuucuR7CPGGZsmlmxNP2WQR+ZlIJrMxqMyvMzxPEKTVnZp0ZcI6Ln2eWnpDNAIHkG5KgHbPBhE6OhVlwroO126zRpgSb0EzYTbO2zPgTVgmmlMVTqs5tEkQ5Nkq82fKLrbgI5IRRAjFhlEGEP/qjP5LgBAMBzLBTGUAgZRCBmXK6lBPmCcica46T26e0nmPnZwjunNv7LXtBOPeJP8zis2aeQMwSAgYUuD3CN+eNNeFpRp7j47HmcWZQgwEDHn9mu5kR57hmZ2cl+MCgBaXnDCxwDBwnM+yU8rO+nHNG9QDXx3Vw//Zqp5bJ0R8UwflslmXCMwj/EmbCLy1UoTkFvDDVIxDOTLiVytFFB860qGpLpiCckZgMwrfk6FkmPDNme/D7yL68M8uEZ5lwUQYk7sxZJvzur9XnmQkPxk+hpW3L0S1NByGclVvhXZn2T78U7FUTnkH4o4PwzqOSupzz+0XgJkQyO0xYpukX4Yt1v4cPH5YfZkH5N4JeZw0w68opFWe2mG28CGmpq3ZneQnhlzXFlJ/TSIy/c7sEPLbSYvac/9KFm/BOCGQdOZ29uW1CMWGS604DBIRpjvnMmTMChIRDZnEpGSdUXrx4UT7PcXB8EoO2LNkWoZIBBv5wDNwvmpoRXgmr3Cal84RbfpbbZX9vSrIp2+bfKG8nCDMwwYWBCO4bf7iflHJzvVQXMDDAbbHumvOaAvpeALsXhL/11ltSy885onkcVQUcI48N54BjZ6ab22cAgfJ+bo/7zfni68xsc6zcb66Dx5evcf957DlnDDRwGwySMIDAfeV+MkCSOr/z9c72avd+67NM+KdfCdU7MgjPMuFfSjn6RYHwIl6YKm9BuL0TwqXPJmuAfQXhupVlwvMaWIWtZRCeQfiD3kX26X0ZhGcQnkH43l+mzxPC/TFCuIO6Xpaa8BTCmQkPxGvhwZcMwh+/MdtO0y+CIMGNIJjKigm/BEzCcNqailnkNBiWwmH6fr6XWWJCHDPgBOA0A55mn/nf3Fbqus7PEmiZveZ2UvdtjiN1Yuf2CIqEd0IgITNdb2owxwx5KonmugiaaUaYmXbCOv/OcXDc/FwaXCA8cnudEMzXuS/cJ76P0JnCLfeP4+fYOS6On68TUjvnJs0Oc9t8D7edQvDOedzbVVwFIXdbOB/cPsfPbfPfdP84Pxw/x8y/cSzcNveR+5YeD+4fx8b54j5wHfxsarTGfeXccgzMePP1dB74+86Shr2/9RmEP+gVMYPwDMK/pBBeB5wiXpwq4eRYWTLhGYRnNeFZTXgmR++2v3YmR89qwvEVl6N7oyfRTozZzFiDrRuSCSeE+/H9WxHtfBjNIPzzgfA0A57ClGThkn7gnX9Lnct3ZmxTOXva7owg1wmyXD9fI9QR4FLZeKpsSUGa70uhb7eMagqhhE5mXvkeAjWhkgs/S1jk9jthn//d6S2RAmhna7XO39OAX7oPXGcKy+lY+Z4U/Lk//DuhNAX7zrZd/HyqFEhVAxwr38v1pkZsnSZ5u4Ha/czZ0sBJZ0122nOd88VgwU7H8k5nfG6PIM7j07md9D3peZDOBcfM96c17On83l+KLjObuaM/IIVnEL4HhEcR3WeUWCB1Rhc/cxoSRDEifrFYV6wBrhfio40Q781VEW+u4OjkKE5N9mIib8Dg+9hbOelbS0MWmpuJO7q2hzs63WoN5auqOlhr2Ki5OLvSwJWNFvpDFycmx/DUUB5DVtr5VWVzlec6L0Zq3Bpdt0V6rUvhu3KGjsRlVblAx/B1CwE03Fpv4vx8HSvtGIfyMU5MDmGiZKDMbLHUhNMcjWtQcm5dnNGVQ3lqmsYxyyhimrIqN3LuQ0s34McaLi+38MlcXYzZjvfreHpqECN5ulmzXrvTuVy5qquZUtuIQIMwdvVW80bTV41O4Yz20ZhNN1D1gQu313FxvgrNJoQXcGqslMjR21s14VIbLgOlw3so5kihrsGITGh0MGe1uEZopSN4AF1jrbiGhmlgpRnhrdurWFzaRM7J4ZsnRnC434EVxbC5zxwuXb8TcyjVnTdxKE/WnVQ3i9OhJvPoITYYadRQ1S2sbAY4d20ec60WRkZH8PyBEqYTd3TZRnJe0lVWyerVOFWvbcoElYs815dmGPkvPWl5HixEOmYWauIir/uhtCg7PV7AaB4qE87jIcZsXFvi4itzkTxwiQM0t5G4/PPvPBe0ULYdaSauiTHbOuaqHvr1EMcPT+LwoIYCQphspS59y9W5xLZp6diNrf3jtlMXSJ7LSQ/vOESom/A1Ax+uBbg0s4LVFvD0UIyjUxMYE2O2EDpXzVNcznrx1BJjNh5dZfiXrn/7nFV90FWZgm848GDgrYU2Lt1ZQU3L4XC4CMe2kM/ZKOds2JYBU49gGXSrVo73Mu/Sj519fSPQfZrblht3h2t2HEbQwgj8N266KOULmJ4cRd7uLrOkvm9skP2E14THykAw0mhao64zRtxKjkcENxrAzPw6/uZMAx/e9hFa/bjW95JcKw3DhI6cuvVHPKU6jNlELisXi+Q6vHt/7T3vmeGjNWbj2HzNg+YOYu52Bf/ujWW8NdeAdfI1bPSchB4aMAMHZhgg0iK0TBemWGN1Z8ymrpJqXrevP/zK7m7Mlk+M2X73N+mOPgU7rsCOC6QuMWYLEnd0eSCLVFubiN04ksWQTgPqPuTGAzh3ZQV//Jdv42zjOMYOPY1q4SmEVk5dYwh0PEZyS4rVvTH1H+k4MKqbxAM+3SRvcxP3dSuIMWSFgNtE48L/i+NDTfzOb/wcXp6mXJVmdG2wRVnoNmGYvGezdjNpGfUpEP5//e0i/u6tC2gf/RW0Rr+GihvD0mlgxitbtKNPeE3cbSMa/XWx+HLNjKU7BueAjR/Y2SSZOeyLMRu7mPgm7ixH+Iu3NvCz81fRHPsGgpFTaOnMhJdgRtw3AyVx6dXg8/7VxRJqlnixGHEgP1xHCAseLEQxr50h7LAtrzlhDfnVq8gtXMB3X3Hxq997FcM51SfcsNkrxERstBHroXy/tSgHLbIR6bx/fUGX5H6t7jMdc7cvLcr43dxrv2MEgcp+q69W+h1TmWJ2W+Df5TbO45pAZQp8bAWrIJXZ8yBZT3oNUuvQ+ZwngJxK67mdWMCZ32sFiNsDTL/ru4044j1cjHQ5JjU+BYtqHHfvaOc+bK9/5zj5WRUsSLrIxCpDLt1wAgXRajvb2+b2O7PFCtopc3eTbDTn7X7XYjXv24Cvutvs3t4r3vZL3GVSlAqB29NkHzrnYq86bRV8UYGAzjlz3basI5dztsafzjNf435alr1VArB9bqiB8bP3d0e//3Uh7SCSBgNuXHsTly59AMep46mDJqamhmHZLSBQ9eeI1XOBMlZW93SO90lfMghXR/AeYzY/FgvYjpM2gVoiDW+AIvEg1CoI/6AS4525BrTNJRw9MIzTk2VMJhCuR20gTr4AdJWVB3VlgJmCBx265bIYxwhk3fdC+JkVF5c3PPTETRyfHMFTQw7GzEBuzAK8SW9JaDkBAG7DJBuRn6V2Sz1+CSJECdyEgG+qyuhblRrOzjWx3NZxOKfj5IFBHCgBZZ39tVPYFoSRL4SmiAPQ2XJFtQ/jjVRd3glzDAywEYkGl42+YuDqchuX5l00fB3H+iI8M9WrwC9kKzXVUgvyEJ6uRQFmrLd5a5ZtdEK4yYc3Rig1gFZUtRD46HYdV2Y3oVt5vDTl4NR4UYzZjKCRQLiunI5T8+z0N72VPHgZ0EhNKf/zi27oMo/rOrDqxjh7YxWzSy04TgHfPtGHowMmrAiw0Uruq8a92xBG5VNm2uOLA+DDHg9SGzA4dzqaZh4rmz7OXJ/DNTfA0Ngonj9QwKGCgTyAAloyr5xlNd/qMYyPMgqZQ2n5kv6FD9/quIfyDqL6Ymzj9sImrs1vIApNHBgdwbNjNsYdHjeSjLsNLEkrHdVSLbl5ddxIlQs5H7gjQCeEm4g0C1ebMS7P1HGnGmDQaOL44QM4NADZB0K4apm0DcnqzIphCnjRQC99CE6OlAAyQSqUB9hAs3B+LcSlmQpW2xpODrfx1NSEnE9OrLbBfQlA2FdtqnjWi1e6XLt1eRhOgUQFppJt6BFczYELAz9b9PDJ7CqqyOFkMJdB+CO662l8EIxjhIajApU0ton4nVStFIOwX9zR//JsHefueAjsftzsf0WulYZuQtcY3ee1GdClkwK/IjzQnw3Co+jRQziDcJGvIPx//dEy3p5rwD7xGupF1aLM8nm9VRBes104sQldrvddLFp3EF68uu2O/guvTsGKKrDpju7zmmsjsHnFVQ/sKYTHem3rukE39vSe1I4GcO7qMv74L9/C2cYxjB46hVrhMGAVVcCS1/FEhnk/CO9ib7fe2mRwlQ/zLQ+jOcBvbCK89td4qq8qEP7SdEu12wxd6PkyArcJk/e8LiD8z/7zGv7qH8/AO/HP0R79OlqxDd9rwNHVHatp9KhQrKahFG6qfWbLuy4Wl7etRw3hlgHPNXF7OcZfvLWJN89dRWv0dUSjp9BmTbieB4+rresosYyLwf30fvaA++IaOyBc5sWCm7qj74DwwspVFOYv4BcSCB/KrSIfWNAI4bGB2GzLfYcBVkR5OW6RtMr7gi6PFMIZjOgySvUFnaZsWF/uGcggPHlEyYzZZCLudUcP3I4rWQrjkkpTT3kMLpkKrCPPx7nNGG/PVxFVl3DkwChOT/ZhMq+pztlbEE7qJkgqlJGHfhX6T6Qbye+kfJM3aJUlJGRWKi28t+biUsVFKW7g+NQoDg/lMW4GyjW6IzsKZoSSXtQSEBZei0mhaWtslRbk+gnjbH8LYGZ9E+8tNLHoajiYJ4SPYIIQrrG1Fwky6cktGVY+FCZ0H9VUL+atB4tkDyPeEFRPbF/XVSZ8sYULC03UAg3H+4GnpwYkE26GdZUJl9TqdsRLzQ3HTvBMIdyQ4aj2pxyTyjzWWUsUMBNexZU7GwLhL07ncXK8jB4mdYOaalEm0Q8F+pxb1UObK2wilgcvQrjRAeEeYJh8skdF16SP+pmbS5hfbMOx8/jWqQEcGbBhRSFMtNXnpPXW3dtQrYh44iQBGR7mRO+gxS5Cjb1SdaxqDlaaId6/toBqxcX4yAi+NlnAdElBuCH12ipgEW/1mlXZW5URZSpQRZzFBT4O1RnHh3BmYGIdi6GO2/M1gfA4inFgbBjPjOUxmAMY2ADbuSUhIp6zSUNzlTHid0COtQomqD7nCbxq7Ptqyc/VRowrM1XMCoQ3JBN+aNBAIY5g6iqzzcy8OlcVgDNzrHVC+FaEmQ/0nRDOQJOFD9dCXJxZxUoLeH7Qw5HpAxgt6rAp3kghjFkscQznutNEN59oGQlQ547aj45taJGUaTAT/uaii4t3llGDg6Phcgbhj+jZIIPwDMLlmnyfTPjDnHoZhHfRouwxQThVUJIJF1NUqs52h/B8UEN+5SryCxmEH5h+DQOD47By/UkcXynP5DmMC59ZRBGQQfjDXCeyzzzeGcggPIPw+/YJD8OdEM4JSy52lGVHGjQCHTM2no8PKhHemd9EtLmcyNEJ4bpIv8XkaisT7qgsuFBNCuAqWyOglGQENEqTE0AhAW1Umzi70saVDRclNHEsgfAxkxfhnRDubGX4dFHCE0DInkqurHgshXAdkalktDPrFZxZaGCpTQg3cPLAMCZKOkr3QDj7uhLCk3ZfMeV1CYQnmdlUHq3AWoOrGxIxv7zUwifzDdQDDce2IFxLIDzNhKcZ0EQbJRDelhwvBX7MLSi5+zaE89gQwut+jAu3N3F5lhBewAvTeZwa70H5HghX21AQnmTK9NbdEJ6qxRjgYMBF07Cp6wmEL2J+sZVA+CCeGqAcnRDOzB3ndieEq0wsIVzlY5WKglkSOUeYCdNMeIRwWFhuhjhzfRGN9ZZA+POTRUyXFYTrEbM0qSwnzfjxjGKQJYFwkamrAI5I+hOpuMr8GlgKNMzM13FtYQMBAkyMEsILGHJE4Ac9cBWcCiCzl68Shmiia6CMzbwbwhkM4TwKhPM1G9cEwiuY3QwwZDRw7KkpHBo0UYjDDggnzCsI53GQkA0hXL4vVlKikJy0u0J4gEu3Ejn6sK8gvGDA4bOIXOOUTFGNfxvCtVBBuKYrjcB2MIFSf/XeFMJ/ttjegvAj4UoG4Y/oXp1BeAbhGYTv/eX6MmXCMwhPo8H7LUfPIPwR3Z6y1e7zDGQQnkH4fSG8Gbc6womp7E/wQ6StvHQaoKxKgxu6uLwW4PztCuLqCp6aHMXJyUFMFFi1x0x4KhVXWd5UStykhCqpF04lw/xvxoa5br7KijK+f71Vx8WFJm6ttlCK2zg6NYpDIyWMbGXCKShPwJqZSEKYQDwrrHFLqVgAACAASURBVNQPZbkJHsrI+f4wUllqfnqmWsEnt6tYb8aYzls4OclMuIkCpV0yBap+S2qJYgtgDVOsIzBqrPJFBAO+rFllwk2oNDzDC23Ykgm/utbEjdtVtD0NR/s1nJ4awlBBgxlRKp5AeFqDrJ7IkjOV9eXcJ84Ht92RgWVGU+rOTdQ94OOZNVyaW4dm5/H16RJOjvehbLDOuQ6wVlQy4YnSQGCW2WlqWHmclCRc/qUiQe6VzISr2oGabmG1FeLczTnMLtIII4+fPzWMIwN5mFEAkwELKT4mhHduI+lFrvPcUVJx7ovU58t/0WOWM0YI17DSinD22hK81RoODA/j2ckypnpM5GS4hG0lR0+KuxLiJAhzVzg5ae1VEuwRylR10NzuSgDcXmjiysIGKnYT4+PDODVSwrhFSX0MVkMrcXtaYqAk7zzCekyZsIJ8Ra9KIi5zqHE/CeEWrjc0XJlZwdymjxG9heOHp3FoyEEu9iUJrY6tqjunTFPVxoSAZPo539xGZ4Ebx89jQjl6Tr4bH69GuDSzgLWWhoMTPp6anMSIY4HVgirUwRCDqvnnzLPynOEPdWRYc6wCMQrCE1l9UqsXSCZcwzsLTQXhsYOD8UYG4ft8M05Xl0F4BuEZhH91IdxL5ejxdk14jjXhWSYcEweOIcuEP6IbT7baz2UGMgjPIPy+EO7Hu2fC+bgeMRMeJ3VmrMv1fFxc93DuzjrCGiF8DCcmhyUjJzWoksFTi5JUKxk00WALwhNTIjGxiGLoSSY8SBBtvd7EJ4tV3FxroAAXR6fGMT3SgyGTKELY6DR/swQ3+FeDTJNkwgNN2aYp2W8C7KEOz+BYWBNewYXZDay1QkwVbJw4MIaxkoWi6Sk+FlBUwKLDgk4Qk2xyQ7KfCsJpkKQQU0G4kt4LhEcari43cWV+A00/xpF+AyenhzGUM2CzJjqRrhPilKKKWdG0npMAprLgaSZ8SwadQLirm6gJhK/i8twqdDuH5w724sR4P0qszWN9qa6CGsrkjeBFKOO6OwAy2YZO44kUwmnuowN1WFhrBTh3YxZzS3WB8NdPjeMwIRwBbDnWnBPmuJNggYCfqpmOaSwi21YQrZQJquZVGcxR8g6sVCOcu7aEjVoFYyOE8B5M9dhwyN2UmyfHT3hfdoT7wnOAmXD+hwJYyTBvUQ4BWcmvlwJgZqGFa/MVeMYmxseGcGqsB6M2j6wyFFLhAZ5ZPM4qGGLAlVGbcaLUkH1V1efKAC5AFCtjtpsNDVdvL2Gh4mFIcwXCDw7n7oZwkbV3mJhxO6ncPnltS7EgZymDWgFC1qRqOi6u+rh8a16M2Y6PAE9NT2I0b8GRumBOgaoH56wrDYKyszLEII9eA7wVJAENvpZK9+MQgW6DefF352u4fGcJ9djGAdQzCH9Et+wMwjMIzyD8yw/hnm5JDb5Jw1MxyKSni4UUwhlkNSNlzJZPIJzGbFlNeCZHf0S3nmy1n8MMZBCeQfj95ejR7jXhkq+LI0k20uyF/+15AS6uuzg7uwa/uoqnpsZwYmoYo3lzB4Sr/DCzfkp+u+1Vy4d/tUTKWMgg1KZWW3RHb+HC0iZurteRh4cjU+M4ONKDQZOoRDhK6r0F8BUQEy4sMqEowmMElOOmGLYF4QZ8g6ZtwM2NTXw0ty6QSQg/PjmOsZKNksEstIQHtrw8dcK2ZMI5A61E/k4IZ3ZXoTfF1QlKw6VNGzPhi01cWlhHIyCEmwLhgzkDjri4b+fQFSAr53D+NZYsLvFQZWeVHD2pRRa3SojknZnwC7dXcXl2BbqTw3PT/Tg+3icQzht7nEA43VglDMH1CISrmncleScMp3XnhD5f1Q4zEw4Ta80A52/OYn6pBidXwGsnx3FIIJzWcSoYQgi/Zxs83uJUuQ3hyQRtQTj/u2oAyxshzl1fxmp9DaM0TZvqw2RZQbjOWnt1UCEsmWogUmf2iLXgaYAkLRGLoYkUXpea8IUkE359YRMRKpgYG8LJ8V6MOAZMuo8KtqYQnjqUc+YJ4SyzUMEQSbxzTJ0QLp82cKup4eoMIbyNIc2/B8LFiKkTwtOa8K1M+LZxmpLVd0K4JRB+adXD5ZkFrDZjnBrSFIQXLdhhEubQI7GjE/d7Ve2vAlEhgyoxIlEmpK6hzIyn6pQQvsajGeO9+eoWhE+gkUH4I7phZxD+1YDwc2LMdhrVwqHHaMymAy0fo04Mv1lFcPWHONpfw795nMZs0hXlERuzLZxHMH8ev/1yP37tl19Dr1NJzAnTL20if95SIvHv6tlDavEfoCac9wfrMxizdUK4uKMnEO53ZMIzCFdPUR+eW8HsXAUTE0ezTPgjuu9kq/18ZmAnhF+/+iYuX/4Atl3DkUNW5o6u5wGtXymOJcvG67RSnJIvvgzLfSE8bqQ66F12tUPhK3MSAhebPt5ZWEJzfRmHpw/g2cPD6LV1+BGQS1zQFZBu+32V024uSdZ3C8iMJHeZJKvJiPWKhzOVCq41GijoIaYnlBy9x1Roouze1NLZ2Ku8uZV0VfrctBSpsyTJVgw4v9bC+5sbmA88jNsWjhwYwWSvJeAnXvHMqCfAR5gRdImBXENe3FLDb+0HIxXsF0QpN8cZAbOLHn48P4+mY+PkeBGHRnowYGughVkiaN7aBm9DvOGLAlvMytVDDBeDQRDirEQsCJZAk89ZoTJm+2RmFrlSCc9M9uOpkTKKHIJsg7JkNWdckwQw0q4eGoFNBQJS+zS+zupxhh8IpfQDXqwF+OjmPOaWNzA0NIxnpwcw2ZdDXrahHIh3bsOU+Y5geDS5c6Axs05fMGk7Q8+xSOqTmb7lftyea+DSnSUstFcxdfAAnp0awZDN9mk+zCiEZtiqFVgSuOEWrZg17XyYslT7G2n9xUPgS/uNosUAEOXlOmbbwJ2lKm6vNzFWq2NqZAjHxsso5hhY4YeSY5oS/tbXIECka/BsY8vlPwkJKJeD0BO3as7BnBfj2u113Fhcx4Rj4cihAzg0bNFfWbYRRVyXMnhL18G54Bymi3JMVOdGen5L8IUtVABcXg9wY3YZi5ttfLecw6HpCfSynWgibpD1JIb+qQ1DusLAiuHlYjHDS5dUxM9zi9vkNs6yldudJbQ0B6NhJYPwR3T1/6JCeMzvlUGzS5aoaDC8Gpygip7lN9FjtfHaYQO/+PVhTI72wTLrSa+CbsyR+KX9/NzR2UZT12IYWggz9BCFAeLAQ+HK38NoLOK/Z4uyz+iO7mEIZ68sbbmjjx0+Le7okVHYblH2Gd3R0/7FO09P1zSlpZIVAINmIPtY/fD/walRd8sdnc7zcdCGkbqjG921KNvLHT1vajC1WNzRQ7YojIHivrujK3XeCBYRL5xDtPAhfufVQfzgV15Hj72xLxDuDx6XPuEtuywhZEvXUIw8pX3q0h2dWW9pSpm2KEuN2diiTExfQ9iRK63YClEdzsoVOF/RTPi59xcxN7+JycnjCsKHaMw2oNr5SeIgNWbjAxJ9TujJ8uS3bXpEt5hstV+AGUj0n8k5nFQYIsa1Kz/ZalF25LCF6akRWHab/eGyFmVfRQhfDPaG8JSN5TJImAiYRfZwebGCoFXD2PAgjhzoQV9BuX2nHWtTdk/5t/NamQpiBU4SdpWWUDTpjoF6Pca1lU0sbNaR02OMjw5icriAMp8L2RprR7eadBu2p67NqkXZNsjQKD1QXdFAAuav89UAV5bXsd52MWxZODg2iAN9lkBoQJZOXNRFas79SszRgqTrVhpgSOcnzz6mNJIPY4SWBtcH5tcDXFxcg6frmO6zMdFfwmBBR95Sg0vLsDkszhvbfnF9nr4dvBCuSuZVc0OYNl1BgYYGVL0YH93cwPXZRRTLPXj2YD8ODhfBQxEGMUKCsKkAUqqyY8BKIJy3rrR93BYUStZUvcE0mPMHFmohLtxYwsJaBSMjI3juYD/Gy4YSbbPbWKr037ENjtvXmZHdlolLAIAbbjbhWBYc20Qz1jC7vIYrtxfRP9yL8fFRTOQt5ORBvS3ttTTTlhpyUZ4zexv7sGJGdTRERh4RXdMlG8+HmkD6XkZeA6ZTktZps4GG2aUq7qy3YbgNDA/049BwCf15SwID0u0l6UAnZu9bwRcV7GFdtZ8cE85ZasAvva/ZtiaKMd+IMbtSwfxGA8O2KQ7sU4MmirL+WOaTn+W51xkU4fFIj/HWNpJTtfO713RjXF93Mb9aQaUd4USvhcnxYfTSbd8D2KqUfnrsryvWh8l+yfj5hwTO2d4ujYOlOXEJ2DD4FAAfLNRxfW4JLViYxmYG4Y/oRv4kQnjZbOP1pwx872vDmBzrg/0EQjj72DNO+qRDeNribOfp2TaMzxXC0xZlqf0qW5Qp09X9aVGmVGrAcLyAeP4cwoUP9h/Ch47D1fNoWiWBcLZ/FAhnoLdLCL+nT7gErS24mo1IHnoiWOwTHvnIf8Uh/PyZpS0Inzz4urijG04fAvrC3AXhnDZD+qVnEP6IblDZavdlBqTnd5KISbPhPJVvz7wjEM5M+OGDBiYnh2FZTVGPSh/2rE/4VysT/o9zS9upjK1+rHQFVw3qVR9aTRrWB0GIjWaEjYbqNVpwLPSXcugrmNJLPPLYszJdncq08rOeKAqU3Fp6qiY2ZrypBWEkWUvDoSTBQL3toVJto970JFPYWypgoKeAnBZI5sJUjY+3lnQbemRJf/BIjxEYhDUFWKYfIQiYfbUQFwpiBrfcbmG92kLLC9Cr6RgqFTFQyMEIXYSs37KT7lu8CUfs7c0aWg0tixlkmnERbikVZzw7RJ+todlqw/d9+HYRbEhSaWtYq7VBcB8wffQ6Osq2joKj5PMBpdRJrTRrxqyQbtwxXJMScVUTTudszpcIvgmlJp3XIzTMPLxIk+zuWrUBy8kJ6A+WbOQJv76nHhgM9mrnONmTOoId0X4rFkgLKEeXGmXm+omwEYxA9Rw1LBO+U0a16eLOagMb9RbKPb2Y7nfQayvXcrbYUiNL52J7G6zNr+k+vFCOOEwjLw8ase8i59fRVy5hZKgfdq6Iqu9jbnUTwwM9KDu21FEHtXW0aptCk7rJzFySd49D6ALhrM3XEJlFwMrBsG3odl6yFnzIDtw6bKeEQDNxpRrg2sw8ZpYbsEs2yqUChos2ei0WGjAKRAi1pLY71IncqsM4MxQMgFj0EuBDE3u065Tuq/PYZKCAwYYgxLpvotYOsOkBJZ6zxTwG2MM7asv7HYd13aaoRZgd4fGQav3Yld+ZoaN0kQ96fJ+4vEsWRqkNmm0P840INTeQnt59OR8DvT3KlK3VRM624Dgm2pw7RAg1XXkAxDrMSMIIYjsXsAUbRx+bcl7JGcgWbdKWzsTNqofFSh2e4eAQMmO2fbkT77KSJw3Cy0s/RSeET6UQLlD05GTCCeG7ZcL3s0/448iE7wnhDLoGn08mPGcQWFUm/FFBuOrwAAxF85IJD+f3H8KD4RPSJ/weCE/uDN1cE/aCcLmfiCHnDghfvgz7K5oJ/+SjDZGjj48fwdiBV9A3MArT7pNnHlk0tiVNUjhZJryb0zB77+c0A2kmXHF4cp8UCH8XFy+eg2VVBcIPTAwKhFNCq0ur3e3WxSrQFCNOuOlz2pV92awyJA4QRgOAVoBmjADGQehfdTn6//D+hzueopIcHGugNR0625MldVRBEKAUl5CPCiJpI4SyD7JtqAd632X+NM1Nbx+3+bJqU0W0pTRL/R7Dsm34AcFWh5krQNNNtPwIxbaOnKdBo7TO0OSH8uQo9BGnkdEdD3/rOUcAnCDuG8qYjeNzpJ6b1G8iyhckO7sR+Cj5qsdywY+QM3SRorNntB/6CAX0E+fzELCTLPWdso5QT7KuYswWieFKyQgFwPlwFDll6JYD2soVXE2kgU7YgBW5UkdtEHwjwA+VURbnzYo8MTrj73WTaKjkakxhSt1yFKJshpLdbrRbaBoFFHr60NTzCGNmgAHHq8KKPdh6BNtQ5nBNT9VGS3V5TLD0k17hQKDTlV5HoCft5RCiZIXwPA+UOwZOLwwrB08voOGHIisvRE3Ebg065XNOQcCVx6tzGw4d8nUNbslA24uh6yYKuRIcHr92AyNaEz15C2MDRfQP9sMPI6zXmtDrSo4T1TfQXl+H26jL/rtBjLbHfVc17ewdTod5zbRg9I1Ccwpw8nnkSmWUCo5kb3tKeeSKZVWbvx7i9sIKlhohbo30gNngXMj5Zku9EL5HaLWlDzkhXMIKPB5owgk19DVM+CKJp3GbnQByhJKlXMh5FNt6EaFuwaP83m2DggU7bsHwa+LwbhjKTT+Idfhi1qNM52jox17ldhjIZ7kNTySM6tyzTRUQCcMQldBBwHMuV8KKXUUpl4PebiNq1GCbhlRJuJryR+cxlYrwWIMdmMiHPnq9BsKkY0EUW6pHOn+8pmyjUCyiphVR47HOlXDYv51lwvfl1nPvSp5sCB8SObpjMRD2ZEE4Mw2EcAZyKdUOA1/k6KVrbzxRcvS9TsuWoX+OEK6cMwjh4nmi6Ugz4bzSdbPs1aJMp19JCuHz56Qm/N+8MiBy9P2qCQ+HT4ocnRAuofA4TuTo7GyxQ4b3KTtFCKcHTmrMlvYJD3TVOYZydD4XMLDMPuGUo1sLH30ljdnee3sW8/ObODB5HMyE9w+OwXL6YdrUI6SFWsn8E8JZN5r1Ce/ma5W99wsyA9evvYlLl85LJvypgyYmJ4cyCP8q14T/j+9cSSuFk1NUQbjqD64JhDOiQ8AkDOh6AWFkIXCbsC0TeccSwPN9tr1S1c4qXr29tE3l0KwygEobzvc4Tk4yiR7NpeycQHg7iBD7MXRmQZlxZHaTSd3EVCwOWb2aVkx3JPHjHEIaUNGYTTLhym7LiVRrKGbZXdOWtdQJT7LXGvJBJGhlU4ZNa6s4gi8VsmobVkhIVtf7hqWyvrwZ88FCsseE27Alc2XoOnyzKHDbiPPi/k46KsKDQ+9tmrKFSa024VlaoMUKnpMsdc0igCvTNHF9Z6AjDpFnUy9DR9tzUddysItltI0CAp9RMiAfNWgJB0uLYErWlS3lOOs8fhGsKJDtMDMrHvOS/SUUbkN4XlcAzppuVy+K1NvT8mj6IXTDQFFrQ/Mpm/GRs3MCruk2ZEYiuqaz73aMNiNesSkZ9MnRfgzkdWh+gFEtQLu6jnZlCbV6Bcsrq1hcWcf6/BL8dhtoVhE3G4g9mt1xvk2EMdGYTvcBjNiFFdalxtrN9yIybJiWDStfQCFPCDdx+OAkhscm0D88hnZpAk6pB1ZfH3660kC13kTcrMGOlNs+SxVEFZBCuGyDuN0Q9YMRmluATAOz1DQtx170VBSyPl/Lw491tGNT1Bs83XP0yQ+b4PnK48MsNM8dyYQn3wVmwnl8c2EAlxDO40IZxlZjNx+O4wjsVHwLLg+NmUcU11HM5WD5PgzXhSUyVBcuZ8mgfJ7qB55bGqyQ56kHCw0EWi4xrON3lvPJUgsPURzDyTmo60XUvRCRncNRfyaD8Ed0037SILy0+JO7MuGUo+coR1dVSF0sn29NeArhO+XoxWtvwHyCasK/iBDusCsHIrTM3rsgXEqF4u7MdfaCcMNkJwyVCY/mzsKfO7f/ED5yUuToDbMogUoGFgqhK0EFKva6WT4NwvmMYVEtRTl6WIe9fPkrC+EfnF2+S47eTzm61aNaf2QQ3s1pl733CzoDaTb8kws/wuXLHyKXa+DoYRsHD47CdpiEohydke0sE/6VMmZ7Y8bbRVFI+bn4gEHXmRFXhmaUpK94GuZrLjy3hb6+EoYHbXmgb7cj5CSdvG2cln4XSuSpBPVTQCeCWpYB143QIhkbuoBs24+x1GihHgYCAY5tI2fryDsQuKFpGqlGsumpgxWAwQal1apNWUDulsxpDJ0Z9QSpmzS5ioCGHmPJa6MeR+jRTeRNEyVLbYP3WTpFp/vBLLjFIAGzzYFqUKXqzin3pSwZsIIQpsmABdCMdNRbQMXTsBB68C0dQzkN5ZyOnBELhIsDNovNEsM3S6Tiqrd51eajTCrlZy232kZYr6PcU4RuRKhEOtqBjqVGhM21Ghw7h7FeE/0lZs4Bt81gRATDUc7znAs7ovyZmXs1cT7l3JwPmSuF/LHbRj7HOdfQCHSsb4ZYqnrYbFKO3oMDAxbKdoQ4iBFRai4FlipcwbmwolgyzMoELkLL1ZDLWxgf0FE2gKAJVC5/jNW5W1i+dRkLCzNYWlrGytoG2o024iiE7bfhMEssbbdMxLqjZPVbEN6GE9bFMXzTLMCLaYTHMgTK3jWYpoH+cgEjE5MYnpiCMXIUo1OHMHLoGPz+ITSbMaKGK+ZyxRyDHZCMuQjyxTxOPXg5DCyxVZtNhFWveTxHk/Nbp8FcUttfDTTUmj5qbohCIY+8DfTaMcpmJAEkegV4fIjT2aJGHQ8J8IjKIUY+jOBKcIcAvV1HFHkh7JwhEL/SiFFpeGhFGg5EMfqKOZSMWOrOc7YG1wvhSvE/fQXUNhhEMEMe4xCuEyKgQ3tipmfw+w2gx4lRb8YIQg0r7RgrlTrasYancSeD8Ed0M3/iIXy0Fzlmwp8wCGfE7e5MOE3KXJSu/+iJgvCtWsMd52dT1z63THgK4cyEqwcHYysTvm8QTvOLJBNOCE/d0fc1E55AODPhBj0EHgGEhzpLrJJMOGvC4wDsE26vXIY1/9XMhNOYbWZmFYND0+gfeh7F0gBglESOrkprEzcVKbPivZKZ8MyY7RHdorLV7sMMSPmMKA7vVoytr36MK1c+QqHQwomjeRw+PAEn526bV2UQ/tWqCY9D+oGnSfC06RbBmyAeiXSaGVhSAx/0P6mEODO3iXBzBUcmx3FqshfjuUTyTHJP6lnTnsh86DekvZeCPWVPxYVAGomsWFXIqp7i65suzqzWcGWzgUHfw4nJcRwZLIqzuJIfBdKGTAEs66YTNzatKbXDkjOXOme1VtWfk8MK4es5sB/5rfU2PpirYqUd4VAhlF7n42ULZV7opSZDAWpKyaxjkOAB+18n21BZ7GRIbJkl74/RYvYYGi4tN3Fxvop6oOF4n4HTU0MYygE5tt2SqMbd21DjVPvFmnM1eqoBuA9Maftbba4aMFH3NVyYqeHS/BI028HXp3txcqwHPXQuD10VTWALMWlrlvqgsyKeLdxMGKEBXfp+aaIcCHTCsweD9cKBDteysFyP8NPZFWzMr6NgO3jt9DimB/LQwwiOHkgPea6/4QYwWJZg0bRtu4Vc4Km+6w23jauXL+KjD8/j1vnzqC4soLW4hN5qXYIMjuej1FyEw7IAewim3oM4MuEHLkw62msBDDNGodCLVhNo1jWpl3b8JZiFgmRyN3xfFA6hZWLVMoBSCW3TRDVnYmJ6GodPn8Yz3/pVDA6PYmp0DGXbUZ0QJAC05camHJ8ZMCD2xyEcMeNJ26DxmDMdTcKlGF1lR661I1yeWcZspYUh3cDxw5M4PKijGPsqcMR6eB4P1nwnLeNUD3sqLpLTM/FekFZ4aZBJenhTtaDjo/UAl2YWsdYCnhnQcXR6AuMF1p2zjCE9dbgjLDFQwSplLMce9nzg42sqk6N6wifnG+vIDQeeZuCd+RYuzS6jjhymouUMwvfhRrzbKjSNx4xmBL3q3IppLlhHzPMhbqChDeDOYg3/8d0QH9wAQmMQn4ychmnSe8OQHznk92lsAY2Rz7Qd5IPtSGTEUjLBEhcjYCmDh7zXRs/ch+i1PHz7qI3vvVjGxEgJpj4vJT4iBdl9J9X3RA00Gas4HKDhlTEzt4n//c0azs+0UZx+FfXys+IvQQ1Kem6y9CQ0XTFh6mbRI/p2qOs3PTx4EeKWfbed3BcoEVblP7y29l15G2Z9Bb/7m8fwvW8Mw8IybGMTsUtFWA5B3CPXMZ2BTb2mrt9RGdD43QoBluBEPI4GIuMIzl5dxx//8AzebRzC4PQxrOXHYVu8Ft6rG0iBOj2W/Fe1NKTxZEeU+QEmoG024bV9DDqjGAgA3fNRP/tnODVSx2//i5fx4rFAVEbSnQJlxEaE2OS9Ih2XKsNK70Mar+ZBBNPKQzMstGoN/G9vBPjRz84hN/U8oomvYa0RomqOiNEYS49oqsnacFEE8fKqx2hbvJYm97atc4G7uPv+5YIJwAgRmw34eht+FMANbJhhDjmrgIlwGa3bP0O8dgH/7c+X8cvffQU9ZmVrfrnerblmp5OtbW+3KDO5XtfA3GqM//D2Jt46fw3B6DehDz0ND3k06PIuHUaUM3cI+m3weN+7pN/Hna9E4ZB6zhGvGnW9lSedxP/F5jyJYWkkpXfm0kXYSxfwy6/k8INfehmjuXnYqMrcw88h0krSEBVGE5pO9Z2HOGCLjCdn4bHZ7Vx4910P8/PzqFarKBV7USrxO2fAMvNJdnC7vaYKHwdfSAhnIqibhUmRbj4ipsDdfCAx9+3yI93swkO993Hsx8NsgwbC+7WkXSw6z3eue+72O8jlbIyNDeOpp6YwPjEGJ8/vBVWkZJB2R5sucgef5bszt9yvfdjP9WQ14Wo2VSck1VlqvbpBw+kMwjMI/zQI30DezuH106MJhMcJhPMRVJPABvupSp/zoAXXIzwXUK9UMDMzg6sXP8HM1SvYWFnC3EcfIm7UYbstjNF51nGQZ0ZW92GKB0EJhl6ARkddOr1HPvzQhee34Pk0rsjBtspwTAMFPhTpOrzAR8P34BsadNuS/uP1IMBytYrFdgOFchnDkwdgHn4aE9OH8NILL+HksVMolUoiwxbzl8QKge7q5GEqCQgPZgbhKOdsFWDRI1iGKQ9Fqh5Y9VdXqpAINL4Sp3l6I3QIlSXYFkYSdIubLkr5AqYnR5GnzKTLRQJ5EdvSMTjDB1w20+N/FKExTsX1MUsbX0fbvQlHm+tyC4/+7fzGaFqwJ4Q39UHcXqjib9/18cGNGKE+iE9GnwPluKZhSGkIFzHP3Gu4EmHqQFegkAAAIABJREFUbn7FU0NKPzRoQQwncJH3XZTnzgqEf/OIjV98iRBehGXMA2L01w2E8/i0UfN7cGuugn/30018MNNGYeoVNHueSSDcSSCcpT4uIsKYku888MLgosyMtATcDqDRsJK3PimdIYSLAihEz6V/hF5dwu/+5gn8wjeGYWMFjlFF7DF4lUOIXqWAEQinVwXPtxLA6w+vE5GrepxGDCIcxLlr6/iTH57B+63DGD54HBuFcfE+3A06t/+mYFHxohKnhakq5gH3vG204bZdDDoj6A9jGH6A+rk/w8mRGv67X38JLx0PxENCM7g3RWicV4MB5AeH8P/5jRA/evMc8lPPAwe+ho12jFoK4ZqBnJhASj8LVe7Dch0aTHZAuARleOZIgPjexQmGJMgZWw0EhOUwhBc5sKIcbDOPUW8RrTtvC4T/69fL+JVfeAkD9mZ3EK4F8HwDswLhG3jr3DUEIz8Ha+RZ+JSj6wmES7vSEFEcgP/bbdlrP6KIQbb0OqUgnOcf21tKS1BdQbgYMtE7ZPECrMUP8MuvFPCDX3oFI7l5OHEVOiPRYR6RVkwgnAD+5YLwO3dKWFiYx8bGBkzDgW3nRI0Zs5xQJnEHhPP62eX17QG/Rp/pbY8awjm4brexn2D5mSZnx4cf9X58USBcGattB83jYAG2baJ/oBcTEyMYGOyHZfM6o8pgBcL5r9zDUwjvzldjP4/Tfq0rg3A1kxmEZ5nwrjPhawubAuGvnRrBwQG6yLMnvJ+0WTHQplcAHw/oyh15aLkuZpZrmL12DefOnMHts2fRXFyAHfgY00Jxoc/HHkqaL47mVAF4Zg/8IEarTeBmq7EYsWmi7bpiCsdn6XqjDsuxkCs4iAKa3pXF+Iyu+ZRDlooOSoU8ArcNw6KagKZuLnwWfusa3vKB4uAQTn/tazjx9Rdw8MgRHDh2FH1DgwpwRJ0RKAsBRiS3ADzLhGcQvl+3ItGeqPMr6lHqBMmENwQ+YzTRxADuLFTwt++18NH1CIHWj4/HvyEZcGbDd2ZPdx9Z2o+ui3HrusqEU4HD0pCwjXzQRGnuffTYLr551MIvvFjCgdEiHHMeGmVzhM/dFlH77MyEKy+QjaCMmwub+JOfbODczQYKky/C7XlaQbjGdVIRoJQ5ShX04HkcUX+I/E+ZeNE8UtkcKlWRWu/dEF765IfQq/P43d98Gt/9xghsrAqER1Krk2e/A3koYiZc7wj6AFQbMNDRFgAnKLT9A/jg+jr+j79+D+fahzB66AQ28+OA1avUSXssO7ODUibTJWR4Zoh220W/PYi+KBSPjvpHf44Tw5v4b37tRbx2wkW7WYVp0IyyIOW2olzqAsL/pzc0vPHTM8hNPQf9wNex6Wlo2cNyvebRZRmPwQwv5yo509tiHvrgmXA7KkOj+sFsIdTbCKIQLgFcYwcMGwPuAtp33gPWL+JfvtaDf/bdr2Msv9ElhFtwAxMz6zH+w1sr+NmZy/CHXkVh/DkEegFNnSaexG+hZNWidY8WZXv1bY+p6kjaRopiQuaZmXCWRQA2/VvkDexMQgg/D3PhffzSy2X82i+9itH8IuywBtNiFqyISCskEN7+0kF4EAxhZWUFlUpFvkf0IgpDBr2S+lhxRk+DNrxBf0kgPFWmdXGZftTw2sVQPtNbH/V+8OvaXRhatfLdz2W3655ju3Ivz+cdlHsKyOfzMMw0aE5pBAOjqSop6THbpa/Gfu7Dfq0rg/AMwjM5ujRo616OvrxYR97O4+dODWG63wbrifOaejDhzbLlhgLCoAN6s46N9XW89U8/weUzZ3HzylX0VFsohhFMz8eQrYuKVdcjkcGHWoTQjLDUomzdRcNdQctvKedxw4HrU1qaF0OzeqsCKx+ib4Ttu2y4G0DUduWhplc30JfPo2g74qxfdAroyZeQ0/Jot9qo11qolh3UmTEv5mBNTuDQyZM49s3XceLZZzAyPoG8bquMrrQuS34sPgRkEJ5B+H7dipJ+9/J4UEQsBo0GdK2ljC1jFy2tF3fm1/F3727iwxtthHoPLg2+DtNQcnSpNWOQSrlL7r5Eub0Bec9dYa2lIIe0tbOjNvJhA/klQriH14/Z+PbLfZgYLcMyF2EGeehdQngbJqpRGbcXq/jTHy/h/PUNFMafgVc+LqUdtBCk1JRlH5q08Ct3JcVTZUiqKwQXafeYGIiIv4m0fKT5YmreGSJ/5T9Aq8/i3/6rr+E7r03BjDfgmHVEPs1J8wiggFXl15mlYICB+p0EwrUOCHeH8dH1FfzpD9/Bh60xjB48hlpuBJExDTDAcF8I386YUEniddmWJjANNFst9Di96GWAExGqn/x/OD7SwL/+tZfw6okAzdYmTDNAqNtyVcux3qwLCP+jNzT8/U/eR27iJMzxZ1HzAD8/jIgqF/HS8GBomip8IUhFVCrZXUE4vUXYlEU3XQS6L205vdCEzVaXmoGe1iLcxY+gVW/i118dwq98+zlMlNa6gvBY60U7NDG7HuGHb83jzfc/QdD3PPLjpxHpBbSMgqh5WOok3wiWOES7HT8a1u7+qK9rvN8mAn+RoyuFlRgE6hrokS75XcrRgxD6ynmYy+/h+y8P4p9//zUM5TZgh3UF4Toz4aqWnOoFTeMPu8XwPHxylr3k6FSjNeoNCSIxXGZQOkJPE5ONOBOZWvovgfwhlD6PY5a6bCXfUUr24KN7HNt48NE85DsfIkbctRn+49jGp+5+ZxZc/U7/KHaeoqBN2kAb/F2VjW5bnW5dOe42v/rU7X1x35BBeAbhGYR/BgjPCYQP42C/RaUgChrbe/liisYbJdvHLc3P4erHH+LGlSu4fvZ9LFy7DrfewNFyP/pNB1GjibC5KTJiN2yjErTESA95A87gCHTLgJFrwcprcPIWdGcIjZYhrqm3F9fRaFdg5jyceG4IT586DX/DQ2uzinajAbPtQXMDRJ6PuOKhUW3KM3JvfhDFQonN3lAc7cd6bRMLrSbWTB1Ofx9Gnnsap7/+Ak4+/yyOHz6Kco7ZFkNBOLM7GYRncvR9vq9pBEC54TKzxSyhDp0gJ34DHtpaOYHwdXx4vS4Qfrn3FRjsU2/wvTqiOBLPDql/3W18DwHhHAdtIogUfMC3I1e6LpTWPkTZ9vHacQffenlQINw0l2EGua4gnHtM48pG3IM7S1X83z9exLlrKyiOPY1m/qAImNm1Qeo9xUTSg8asaJf1cITsNBPOGtqth1Y+8CQ+IQLhSU14+c7fQm8s4N/+1y/i2984CDOuwDQbkpAH2NWgqN4rPgusC2aKhXBwL4QH4Sg+vLqEP/3LN3G+PojhqadQs4cQ6QcT+f69B2urDjwpMZD/Ftlad2kZ3zLRpImmU0aPptRBtct/gxOjLn7rBy/jlRNxB4RbDwXh/8s/AH//43dhDh+BPnoSNTeGnxsSU01plZlAOIMWsU5wNRCErPNPHkZFXpnI0feoCTeYAWWg1vAQMlBLCI8MWMyKxjrK7SWEa1dgtebwL14dxfe/9QxGi91BeBD1wI8tzG9E+Ou35/CTdz5C0PcM7KFj0kXCNdiFIoFwBpwjC9gVwnmqPgiEMzDE8hnVGpPfYUdjCzQF4QhDmBsXYG+cx/dfGsavfv91DDoV2GEDOl3h9RyipLUZDP9LB+HUfTCYkQb2CeGsCWf3F1XZ1AniSU14l70Z9vkyfu/qlNVPV4vyZ+niI49jG10M56Hf+jj243Fs4z4TIAEn5cq25YnC89t2bOiGJvdwtjbm62zXLO/e8nnZeVJ0c5I89FF5pB/MIDyD8AzCHxLCFxcbcBwF4Yf6THlwKCFEEDADzjrwGBurq/jkw/N4+7/8A25e+ABTSzegMaMBTVzLeRMl0zZ1gBmbBiJUTAO5YgHFoUEcO5hDuWyjZ9BDcSCPQikHGJO4Mxvgpz+9gmszFWiWBxfrOP1iH37wz76DUWcDjc0amo0m3IaP6noL1UoDleUAs3fWsLLSArRhmKYDz9NwqrEJm9L2UhmbuomVag2bdg4jhw/jhddfw6s//y0cPHgQPb290PkUKC0C+MXJMuFZJnz/7k9bxnuSC2N2jOaVvBmrrJsfFTC7sIq/e/cOPrqxgVAvYME6LTW0kglPTDNTCN91ZAKu3fU15gMhJYLyIKmF0jbRiVooV2+hZEd46UQvXn95HGOjvdDNCvTYVuaYuy27yNG5d22WnMRFzC1v4i/+yw18cGUB5ZFjaNqjUq3NGu5QDM/Y0jKEGRah7ZVt333HwXy66nGQ9jJI/iUAsftBInVPu0I4a+9Cc9fwO//ym3j91WOw4gZgtRF7NAFlhbMjCCCXsSipC5YSAiWJjQnmWwaho/jk8hz+z7/4B1yoFDA4MY261QsdI9Aky3/3shPA+WoK4Ww32M0SWpZcCwu5AopGBNvQULn6Yxwb1/FbP/gmXjyeR6tVhWFShWRIFtamQWMXmfA//cc6/tM/vAmzfwr64CFU2z5iu0+V8VDezjaYWiIn1tgekSVK7PDQaZCmHij3MmbTw1gyxQajvUakHlY5v7ohYJz3NxBXZ5HzN/Drrx7Ct7/5HHqL3RmzxUEZQWxiseLjb9+6gZ+8fQ5xzxFYfVNinukhp8xi5X/0DzChE8S7WHieCWPRmG3rUCYlEboGS8oBeApF0p5Ib16H0biC77wwhV/9/rfQbzdhhA1odIVnq07dkky4pvvQNQaRQkT0x3iClr0y4Qa/c/Si6DR6TFrLKgBXJrLb0p+kXvYLtu+imu9ieRiD98exjS524aHf+jj243FsY88J2HEPTIOPoc5uSqYE0V1eP2MgV+B9TheF213nuuwA1Uq7+1E89OR/Dh/MIFxN+meuCf94I7jXHT3PG3osLT0yd/Rtd/RP5ja33NFPTQ1jJE/5Hx961A2l04H9U93R6cDLhxDoaGoWah7d0au4vLD8yN3Rl1Za4lb66tF+TJY0sBNdgQ9vfojAC7Cxsoaz772Lf3rj73Htwkew3DaerdVhlW0YtomNeBMrrQ1UXA/2kInB8REMTYyid2gI/f0D6BsYRF9xDYMDBRT6fJg5E4VyAZubo3j/vUX81V+9D8OewqEjEzh/8S2Uhqr4V7/xi3jhaIRysSg96n0vEMn54sISKDVc22ijUvVRqduYmZnD5at3MHBpEUXTQU/vMPKlQTF6W65FqIcRxg8dxrPf+g6ef+UlHH3uGeT6mT1n2zVeJA1o4qzEclUFS5qlLJ7Y+/taK8KVmWXMVdsY1PTMHT0zZrvvLU71cOclgPXKyu2W2Vtlwa3Db+lYXF7H+RvruDy7ho16G642vQ3h/AznOIr2zMJxA2k7yM7BJJW5u47PphGitHkU+yiYUQiLrs3rC5gY7sMLx8dx8sQQCv0lQG/c0ybyrpXuURMehS4CrYillQ389PwCLt9chhsXEeVHxNGcaBGJGzrvJYRwU/rd71w6oW4H1orHusqEK3F6WlNOFYHI0eNQdSagMVscwvBWMNRfxHdfPonjJw7Apuo4qgpYypg0SxBAj1TnAnXQDMQiMWZJTSAlfDJOvR+3biziZ+9fxoWlALGVg5frgx0Z26zbMWAGVrZq/Pn3tHaaZUN7ZFj30D5IaU8Q0ljSECm61HzX53B8og/ffuV5HBrLw2/VofNAF/ISUJDM/h4QzrMy5j5rlmQlwyDCGz+dx0cXr2PTtxAWh+CFgBubUgOuZOjsBCF6AwS6I94COrt1JMu2oX+85fK/89jqsZL/E2JZ4K9KqHRlBsl98jeht9YxXDLwnWcO4fipKZj5luoIQbVD2hFEmG13d3TDtxAbNjYqbbx9YRYffnIVm34RyA8g1m0pf0oXKY0QFcVuQRH1Pdxt0bzknsHThUZzfBPHb6pjTlM2yYTzPGR5SbSCglPFi8fG8fzTJzBYZsW4CkhJW1Sdc6ApbwLx1mWAorvAwOfw7P2pm+R3mXaQaunwkhBzxTTIt4NupVSj24rfTx3KZ37DQ2XCu9zq49hGl0N6qLc/jv14HNvYc+dT48mtJLb6JTKbKthEsWVSGK8zwMa7jETtOkwIMwh/qHPri/YhCbYlt4/PDOEXCOGzFUTVVRw5MIaTk32YKGQQvluLso8J4T5wot8EIXw4D+QDX2B6PyD8o1ubuLJICM890hZlswtVlEq9eO3EEKZKOgo6gwke/GYbK4vL+OC9M3jnrZ/hk/NnEdarmCj34NR6DZtRHe3QRZON4vtNGGULYyenMDw+gvHpCQHwcrmMUr6EgjWLUsmAZjfkYZLXntszRfzTj2/hzZ/ewpFj38LpZ4/hrTP/gIWNM3j+mYP4/qs9OHrksLRHoyM7W+RQHl93LdQaEdqejppbwJ3ZRVy7Ngfz3VtorNXQqFLm6sCx8wi1Xqy3WHtowpmaxskXvoZvfP97OPGNF1AyIX3LmZ0zLVs9RIlxm6pJU73FMwjP3NG7u+RrAnMKuO+C8CTTE3gGqvUWbq0HuLNew0a9Ba890AHhVJWoh399D0kvja3o5n0PvPKBXqLt9y4W/Z8TCGc1BoOqVhih1K5jdKAPxyb6MDSag55nFripHND2yvzsBuEcs9+AbvegWmvi41sNzC/X0fRtRM6ABCOIFqolmVIF8NfdskWpzO/eveADPeXoifqGIJnc/JSbvGpbqTOjLUBOoGlhaKAXpw+OYGysDIvqab8ivhTMQoYaAwGcD63DL0cXCGcfgFDfhnDd6MPKYgXXZ9ZwdYNlNxq8XK9cL6kM2rmwvp/S5HuPkwq07Lbs6cbN2mU5fjwsKutfDGuY6M3j9OFJDPY5iNpN6f6gFQrSEi+m6mAvCJeHQY5NKYF4Ub58pYmZ2UWsNmNE+X6ZG5ddddjGM6m3DxMIp8ke4cqOd2/ttVcmHJGS/xucL94LCKBcJyGbGfKwBt2tYrBo4oWDIxie6EdkNwXKUghPgXwvCDdbEeAU0G6FuHxnE7fnlrHpOvAoQxc1xjbc6jxvJKi1B2zvJav3WcOtjmBICO/MhlNZoWIM8sNWnbpVR7k3xJFhdiAYRE+eB9OVYElsGQjpai/HNjm+UrP+5Lsmc344x/d+CTqDHrtAeJeeCd1dpR/u3Y8D+h7HNh5u77v71OPYj8exjU+F8B1viO20o4voq9SrYl6ZqD0yCM/6hEsP7D36hGcQrnqRP0if8C8LhN+4vYKenl5859QYDvVacPjAUF3F6sIizr1/Bj/64d/hxpXLgNfEYCGH3lIv/LqOdX8FXuyi+BRw9Gs0QhvHwaM5DJRyGO5xMGDSgIcGLEwseZLBIeBGgYO1tU2cfbuK99+7g1ajhNd/7r/C6adP4Mq1j/Hmu/8Ra2tzeP7ZSXz7Wy/i0MEDMLQKdKMNjdbtYQNxq4k45EOmg2ajhY31Gq7fKeHWjXnc/OAmNu9sInJj5Lx+6E4PvFDHYqzDGRzAyddexc/9xq/iudMn0SP+MJa4/xJMLJMmWkqum0F41qKsu8cO9W7Kc/kDIxCwYJaMWVZRnUkdMoNJwGYYo+K10Qo8mBWaOSk5utyzEwjvdEu/ayy6C03Mi+5e7tdbXGfASaMknFXZhoxJDzUMmXnkbBs5x4GWZ59i7kQAWAlF7DYJe0B46K7BzPVK2Xdlw0OzHULTc/Di/5+9N42y4zzvO3+13bVv7+gFje7GvhKkSIoUd4qidsqWZSm2Y48djWM78Zk4ky+T+ZD5MDMf5vvMiTNxTuITJ3YsL5lYsTZL3ElwBwgQ+w50o/f13tt9761b25znfet2N8luCBcmIYCq4mkRAqur6n3qrar3//yf5/+Xd6oGkJH04Mo/ZoAVaj/v9U/xYWZSk5/CUOt3tIynUcbq+3UFFIX91ky4gPCIqpEmnc3TnW8hl02r5zuKKoRCVaal2kVAgoEl980XFfTYOcbUTtK+5Sn9CMGyDhnqFZ9yyWXes/AiA8/OkPfnVbH9jd4P1euvxHo+vG0Ewm0R9jPAk75+Zd8HKXGyCE26Cu2YuTaoi/ZAAGlh8iMia+NydM3IvB+ER8seczNzSpDNyrVqoTDJkvgikOmpMfrCmgs4N/PY4rptyqLzw9tGczEI8gqY2qGJ2M3JJlZndbOuKpAwXaJalYwBA62dUMipREhTILy0BLm8YlqXSi7lpQq+kaIe6raptdklrbYv1RWiAfD+Te7TRj7hKb9F5y4UCI8LKGQs4tahqjDiwlPFhktiBKyCSYeZJu042KoeXs4bEmVNfEt7jgs/LvNRdUc0W297My+sW/A7ZrCxaOEGk6fJZupbMAiNpZramu4Jv5lz3H4FAypGTceq2XHcTE94s+e43t3eIDkXOZIwbGyriv8qD/WBd49+Q+iE9J2+JeXo+g4mTPgttCj7pIDwkWsztLW289T+PoZaLMJajeWR8xx95zCHXnyZE2+/S1h36cxnyBshXugz5Vdo78vRv6WHLXvz7Nrfx+D2TbR31ElbEVlblHR9oiBQYmp1O4thOThWC5Ulm1MnL/Lys5eYmqiwZ/cDPPrIlxgcGqBaLfP6W89z6PVXWfKWuO/enTz68APs2NFCyqkQuYsYaRfcZb0wNBxV4RnUA2bqfUxNLXDtzBhj5yYZuXSNqUvyQsySz3dQT7dTcutEuTyf/uzjfP4LX2DPXQdIZwsKhHt+kIDwxCf87/0tNKTEWkC47SkALiyZsKzKxcgVRW7p/TRwTQGIvkgWka1Ij6ypPMJl8a1A+AZMafyqX59CVquf9YdgSzY+XrgI9JUFohJhNLWwlqCTSOpnRZ3dketsCMytc7x1y9EjfG8ZOyVMp0VQlXI8KQxKqwoWDcIlKaHtnASMa5X0Dx9fgdR1fLS1RZmU/mrwLe0isam8OqY+XqCsFFXfudhfyT6mRZaUcnswpFLJDoisgNASJXEpF26AcCdGUyGhpfSz8QXIikieQP+qVCBIpUAKT7GqhvroOtLbux6TGouUrQNRY9uvdca+gX+4E69qxVs9kF5qEf4KTdHxwhFPd1uXoEe+i2/7ypZRZRyaYMKlbNotlnEjCyebV/PUsiSmnqoSUj3y0jZl2NTMvKpKSIXrg3BRVF9vM52cqhQxA0lWxSr3ZoRvupiOQWT7RPKerotufZpQqhVkojbBhFuVOkYmo1u8vFggyZL7ppNBK7WDsQGBAsKSvPjQ1vB2//B/SYmQW5wnkmFoyyRjpT9eMdqqNUUj9SjtE6R80q4FfoQlmQdh0CWpkkXdU0mc2BKbSFor1LL27/0+uh0OYG7Y277By+p9StK3wwj0NcTT9YYvSLWx3PDeN3cO9WjchluzsWp2HArTNpkUafYc1w/r+ndWviur2+o+Oimp+tT0f9Y9a/H3eqPn4Da8sRtcUgLCdWASEJ6A8KZ9wicm52lrbeOJPb30pwPmxsa4fPgQLz/3AqeOvgcVl87WAlkzIlxapOLXWOwzufeBPdx3/91sHnJo7zDJtxjkshUI68qfVjrc8X0CsSVpGyIITOoVh9HLS7zx+lFOHZ2lrbWHJx//Irt37CeXy5BryTEyeom3jxzhxcOHcavT7N+3g88/uYvdOzvIFISZWQCvCoHYCcl7TEs+l8xe6h7UF33mRkucOHaa429d4eLZMQhTtG3apkorJ2YX6Rsa4vHPPc0Tz3yNnXsOYFoOgfi5is2RIAdLPGSTcnRlCCV9isIwhrLwjwHiGqQXBWLLEyL/jiouLdkcQ1t6yaaaXx2onlxZsCmwKECtUdqVVyyy+nw5y0TRRWruZdLG2G33lVoLwgU8KKEWJUtuYPqiwqwX6q5Vp2bW8QloD9KxPZnMb903KarMilVbZ4tUqeaNM8gqbGYuJo2lB1czu0pc0Qu1eJSE3hGLQYsgJUy5Bsnrbhv0hAfSgy2q2QI+6gaRiHBJfbT0tysBq1ApYus+WAH5+p/1to3KmSVP0ChHF0a2sZBxUlLWImMRK7i6TixEUoKvhdscNa8csFKI8EVk1AkRizhhz6UMWphwSUjIalsAukAzbbWobKbkPyzVsK0UppMBJ6t3VSrsGzP6696/69zbjZhwuT51cZavQLZynogsbEkueIIAHbnJBPUKrlklk8lqG7tmQLhXw6uIf7fofaSVaJpjBZhSW61AqiRpBNzbVM08ZuBhec0x4XZGq6DLc6IoZLn/KiFSVy3CoeMTeSFhPcSRVgbJX2nVvBsvRxeAq6pKIp0IFnV3SSjYosrd6F/46a8OeU43egYdKaFYC8JjHZiGuKL6T0qxTS+0fbNG3aiSqqVU8sESdtiWpINB4HiEkhgSJlyBcNEYkKaDT8YmIo/rbxuNcIU2vK0CoKZrE5tUQzRpgqAfiSY2AZbNAv0mDn9Tu6r3YpPjkFdMM1ujNaeZ32n2HM0cu7GvJCk/vEmSb803+4OTotm6+pu5sI/5dxIQrgOcgPAEhDcNwqcmZynkW3ho1yY6wmUuvneUd374N7z92hvUykv05FvJOjZ+qUg6dGnrz9L2hSqfPrifvbt30ilKbpLytUWVxiEQRXUrRS3fQWiYlL2IXD1FcbbEtUsuJ49OcvbUCJ0t/Rzcv5eHHvw0ne0O9VqNXEsL9SWfqYU5njt5mHcPv0S9vsSu3S3cffcwBw/uJFfwMUX8RnrozEws0GTjeJOEoY8XOFQqFuPjM1w6X+SYiCi9e45o0aIz34m/5GPWLbq27uCur/8Kz/ziL9PT06sXaaZBfXmZVD6dgHAlepWA8Ga/XUbgYIQ2OAJmNAi3lACZhRlllF2RgDzfrOJaAgJ90l5WgfAPlqPLudcDo6EAmA2Uy9cFcYLdvDbdj22GeKaAVAHZAYbnqjyWYRv4KRNR7a6akK+Ds1GV3Lrq6AZVJ4/ha3bbEQDeKPwVYCyQwgwIpRxdMeICjTOKNf/gtpEwmwB2VcIsQl6xT7gsQXU6QjPhSoxNynyFFZfyg5S4KIhNVAsIGJC4SZJNKhUcT90fOaYjINyLQXi0CsI9W0C4lLiHpESpTJUujU7rAAAgAElEQVTAC4vZKCUM8cUTfp0G+o16wtXVblTpsFEPcjUu6XWq1J16HEdhwdPUK54S/0rlHZa9Mq5ZppBuw6lL4qWRrGksAuP/v045uomP57qEpqOqMkQUM2OJWrdUA9RVHEPDUSC9arWovueU9PGss23Y226XFQi1AwfkRzYzwHPkvAGeHFSen8gm5Ulvu8zT5srRTatV3X9JIkhvvJobagw6BqIVsKLFLcknBOyLLd2Htw2TQX55RdBbM+FaeLCxv4DoBgiTcwWIZWcFx2+XlBiIB7hKNIYEMnapADBCbHlPKKE/qTi48xmy+AbHScM143nf2N6PwKRH/3bcmgWWKtHZ5FCaPcdHy+5+dFH/uMfRqOpq5oo/ylht9P42wq7Vub4ieCKtTfE3ULWRNZJMMu/l5bGBC0kzg/sZ75uA8A1B+NLqK0B93DUrIFqgwrQobRTlKi/VvT7vLUa8fa2shNl2DvSxf6Cd/qyll+OqvEy/LKVXTP3IFJJ+LSWKo/IAKwyNYshsrQqoFiiGwUKxypGZGucWXDqCGru39LGjO0uHE7+t1MdWMx3a8qWRSV7WCy8RcJFDqT3EkzMenvT0StmjAuFl3h2rMlMz2JoN2btlE/0tNnlDFMglKy2sTMw4iSaqeh7kf5Z0ebMsCoVhkTGp/ya/p5u+XDOt7FTOTC1xcnyZJd9kd7vB/sEuerIGjrCzsRCP2N80cpSy2G30fkSKvZGYyIc2ZlhidXSJU82yKLuijl7kzPgsRjrLfUMt7O1vpSClk35Fq4pGAkKlgyze4nI6WQiocja1gpdkfCiSPorJlMWm4ZvUsjazlZBXRyYYn5yiva2Ne7pbyRVnee/Vl3j3e3/L6JWrZFMO2bxDzV2iVJ6mr6+Fh5+8l91PGQxu7qWjsx07qK2IHMk1+YIxpFwz3abue8WH6atw/uxVTr53lYmRRTKpFh6872HuOXgX27YO49ghXrWqrB3EEk16LS/OzHP8+FucPXeK4vJVujal2bV7kO27u+jsaqW1PUsqY2k7iCjErs+rRVZNWBRVemozPxtw6fQYbx56l/deuURUTdORaceqZ1iOIvofuI9/+O1/yl333g/pjLJbqyxVybco/WFlYSTq6GevzjFa9OjD0+ro3RZZEYBS1Z4yZ/W+4oW8Ojdl0aoKaNH3fBUo6PrEUC12pa/1vbmAM1enmaka3N1VZ8fQAP15GycQhk22GA2JlkP8VVfnUZZKosItC/T4nqu5rIWplLqznVZ1Ca+N1zhzbYYyGYaiSdJybzOp28cnvFG6qVRzhV8U6jv+SAVZ7eIhwXAWCLlCzR0hy7UmPz0rsLDJ37vx3VUpugJ69RX2V/WJyz8CLhTrLD3RPoGlF95GXayJYhEvXY+uQJqUT69Lc0iP9Tq1eNdlRLy0VqNWQErYYv0+l/eCKv2WpJYwkeKQbYSkAlOpO68DS/Q1NUCk2kfKzQ08xXo3+qflPjbK7WIAqGXGYyZcDqNEGdYN7oaLHBl3DFQbZemavNZjapSkqz/LNyItGQh5FDQDqyoRZH5JD64tz6BmwtW7USU3tFWZ6qmORbf0MeWNLd+BWEG9MX5DllfC9H2Y+hENDCX0uF4UNwLhG5SjIwkCxYR7SEm6jEE2edfXq1oYzsk41MManuGSsbNY0dpe3MbCr3FTG/30cR+8ApBiSal6CPSawPexpWJBzRf9DROxSnnX1c20mh8iHbDu+DZIJggjLKXW0oMvKvRqk2+U6al5qao0JNKGjS0l35IQiS3S1HgbyQ/1am3ML3VlK6WdhplVILwh1qeXPqE6jv6uCyjXH0g1lZXf/PpK5BsSeiKq1pi68TIl/pqr+bnikhC/tlTPueFhhJIYsXQCIn4GhQWX9ge5EnmLC4BXlkbNIrgbf03d4j0bCauNEOkH/v42HXezhOXNDONWnONW3PxbMY5bcY4NY7XR+zvKr6z11AtJl8SsUftfW8UWr29uu1qGm5khsY5F0KEEMAxrE5iDGJYkN1tXrdnUd0snJBQO+wRs11dHD2c/+HaLPwmyGFEpYF22JSV7rsvRRZvXx2tQnGXX5j4ObG6nP6OBhVITapQnKgXp+CNuL61OOgVI4o+9ZMjt2M9WSbaaLBbLHJ00OD8fUYiW2L2lh22bMnQ48e+pXr54oSyZaflSqjTykpYZlT9Lj54CMUrxS59bSsOclOqhGpmf5Z2xkMlqiu1Z2DuwiYEWi7SUtsoxZHEvJXWqTEw+8o2F4LguV1TXKouXeBySSVeWAwaB2aIA4rnJEsfH65R9hz3tAQcGOxQIV9fZWHhKn546h4yn8eDJh1uLvylWRq1fZSwNVXUTzzZYqkWcGClyanwRUjnuH8qyp7+Fgqx6vJJeJMkbSF2nCspqdarcJ9XbKQs2ETKLT+/JAll5oVBtNZir+LxyaYSFapnhoUEGqy6LR47yyt98l6k3jiDe0VIiPsc8Za+I3R2y/6EdfP0Xn2aoZ5JULo0hfYdhncixVQ9eFBhEvkEoyuVLEWNjE4yOTnLyTBsjo/MUi0X6e3u4/7772Ld7F/19feRzOSWgpBbdKqkiySGbai3H9Pw0Z86e5vj5d5mcu0w9qJAr1Ni+o5+BoQ76ei16e7vJ52060ynsTAqvXsOPfPIteUqLLuOX57h0dpQ3fnSJc++NkY3a6XAGKdbKBG0RT//yb/EL3/pVsv1DSjnZ9yPSShlZRIJsLlZDTl8tcXUxYDgqKxC+tdsmJeBFreSEaZFnqLGojResapEmf9/wdNZqwFIiq+aDPEuWMPk2783JOeaYqZnc3b3AzqFBevNZLD8uc1W12CKyJCBGmKKVnA4IADfyMZjR8dPniNWH7TRBZPHqRJ1T12YokWUrY7cfCFcl27qXWpIIBtLPn9PPj5/WY5YQOxOE0RhVd4w8V5t7hSsm9Da0/WmSFW1u0Ldw75/lONR7VP/ovID+9Kkks/pDjJjWgsPr9t3fwrj9fU51vTFsAIQ3PJ0kMtbb1Pf+dit6vYGgNebEmvmwMhfWmw83cMhklyQCSQSSCCQR+EAEFIFpEwXtGEYWzG4Mc7Na44KIZMb7x+Ks69qi3KFBvS4IX9qATpB4qNyM4OQ4OHU/4mjR582JWSJhwjf3c2BzB1tS0ncmXJtmFhTmVSYp2s1SPtuN0q61iWGFBWX9vCYHNL8UcHSmyoXFZQrhMrsGexnuytJrBUrv1la+mRqEe6Tw43PkpZowtmdpnE/2irkB1QZYj31wLxdrHJ5YYMoN2Jq12DfQo2zW2oyq4p+FYZPr19x9GjO2aMlEkoWX8UhR3uqcaXCYMvKqQK4Izs74nJwqUw4CxYQfGOig1zHICZsel0f6ip2UzVSj0Flul1C5vAprqv1pJcFhKyAn2rMGS1iUg4gT14qcHlvASAkTnmNvT4ECERmWFFMg119X59DR13dDG86I5qougBEDLv136Uj3asq5502Y8TwOnb9Iu+Gwb/t2jMtXeOOv/5Ln/vqvSM9M0re5G9MOuVQ5j5mLuP/pAzz25fvYf2AHGXMOS6ocogivbhJGKSXA5AedLC6IWrnHzFTIsWMneevt44yOTGLbDtu3b+exRx7h4YceZnNvDykB76o8cC0I1zELyCgRuPLSEifPnuSl117m8NHDXBm5wOb+dvp6Oxne2s2ePbvo6+lk++Z2OjvaVMunH1XJ5NJYKYugDpNjU5x44wqH33iPcydGMGtZCm0dLJSrtA/v49f/0W/z6c8/Q6Etr9buBp5mwk2Ly9WQM1eLjCzWaU1V2LVtkK0dNjl8rWSroiz3Q88p/WQEpJEKAZlL+n7rTf4kwFpnRj0ZIzbHSnKOGWaqcLAjw47BDnozkJE8ivKZXq0xUdUn8U9aPRcRXswY65kgJjwCYnVPa400LhaHZmucHhUQnuGgexsy4TcMwqcIowmqtXHywXRzr21TSpPlKf4ZbJKksTcoO/tZgteNQqHK5pts1JOk3HrbrQBwK8x8DMZj4KUt2+RHmN41YPyDwKxx3bLTRuNodtrIR1CV4n9wwXIT54hVtz90LAHI67HtSrGyOdXdDT2xhdld7x7KeRtJjhuNjacsAj68iZPGRlUAGx17o2PF+2sMvjqHFTMej0OJ//20eXkzc2HD+yTVMeswP3KRG2g/3GhIk/2SCCQRSCLws4yAMoBRhcbtGLRgGX0Y1hYws4CU6OsKYMVLrgDFDb4FP8uB3MS5rwvCl6/jWaNgYbzIl5i4Phwrerw1PhOXo/ezf3PnBiBcHEJ14e0HQXgDkPsxCJf/3lgKCAg/JiB8YYlCVGHnYC9bu7L0WBqWiuWJLtU2EBArUEKgZUsMwgWIrwfCZa0h1i3ig3tlscaRyQWm3YDhjMXeLQ0QXlsB4QLuNXhNrQHhYQzC5dx6a4Ba+fP7QPi0z6npMmXfZ3eHyYGBTno+BMJjJnwFIGvYHKBL3mW0DRDuKNi8Hgifx1wB4a0UVNpAQLgu8a+rNEQDhOu0ggbhUoIu16xBuCz9U76hmGv5vXlgzvN56/IVNtkZ2rN5Lr/wLIf/+98weuI9ekLpz05R85aYT8+weVsvX/q1J/jUo7uI8MlZ0pctYmYRi/PLTE4uMj+/RLHkcO3aLAvzdUxjE74XMTO7hOfWcKs1cvk8Bw8c4NFHHmH3ju2KjQ18X/XoNco89ZQVKGsTiWK0bXFtcoJnX3ye5198Ac9fpq01TyplkUmHZDJpQt+lxXbp7+9hYLCXNmlx6G6np7+bQls3frXG1KUi77xxjJ98/yUWJir09Q1QKnmqbeGRJz/Hr/3eH7Bz724qFblOWydqTIsrtZAzVxYZXXRpTdVWQHh2BYRLlPX9WAXh4QoIlzsgs1vzcnLn14LwNB4O75Ua5ehwlwLhnfStAeEyT9bUmGwIwuUMutFBPzkCw111JRavzdQ4fW2acpThQH3qDmDCBSyLuJSoCce9ujLBnWnCaJJqbYJs2CQTLi0p8vOz2jZY9G/EMTbZTvjRjuomWOKNQM0tG8caIL766YvB9/tAeCx+t4G43UfG+n6ULPUGx1JFgBtMoOtZ1q07WTZQc9eV2xuc5KcB2Q+eaMOYbDyODSf29eLbaJNQQDxugYgL0FdK0T+YlFnvRB/Z+K4Tw5t41j7ahz05WhKBJAJJBG4+AtI6E6gqTQHheQXCTXMQLAHh3TFlqkG4XgnLYvXnAIRXfhoTHgNlBcI9OF70eHt8WjHh2wf62TsgINxWTLgu9m4w4QJStCDOWhDegLZyvA+CcNlXQPiJ6WUuLZTJRVV2DvaxtTtHtyXAQRjhtSA8pc4hZ2yRquqY6W6w1GuZ8BUQDlwpuhybmGem5jGUddizpZfNeZOC4cb9X5oJb0BsYcJlIZMS4iAG+RuBcOHp6yGcn/Y4OVViKQjY1WGyf6CLTSlhwqWEVicnhAFtAPkGSy3wWECZBuGqw1BX2MYgXM67vMKEL3B2bB7DESY8z57edgXCU5RVL6Ucox6fQzPhGoRr1lSZrqj/bbjBisiS+HaHkUHZQF372akZOgOT+YkJXvizP+bKW4fIhz75oMSyW1K2MZvubuOBx+/lwS/cRddgSpWY14sdlErLLCwsMjdfYWG+SqlUY+TaErUapJ12+vsP0NPTRzpdoJCqMTczpcrRe3s2cffBu9ixdZiWnNgZiVZU3DMfL0Zk2gaBRz0IsZyUKs8/deY8x0+cIpsrUGgpKNC+tLjItWujXDh/jtmxM3R3tbFz7xB9wx3kCxkKnTZtHa20tOTpLHQzP1vkledf4913ThK6BqlaK1NLHq2d3fz2v/hf+OyXvqTKVy1HGGzRH7C4Wgs5d2Wea4s1Wm2XXduHGO50aIBwmaGrTLgGwXK/U7jxnyRhpRkQeQY0QNZPjlR7CAg/UfQ5c3WK2SocUCC8i94sCNMtTLgQROuBcBEglx5xX/VQ63PoOdA4h4BwRzHhb0xXOTM6RZk0e7zZ2w+Eq35dYYvkxSxPvgsiZCbjkv7JRjm6PUcYzlCtTpF1Djf51Yi9hJr8rY9idz2n12cmNwSvP8PFeUPluZmxbzS+psFgMyeN95UYNs6zVthNxtEQCfsg+7nedV3vPjV7WXLe9QTKbuYcon2x3ibs9XrjkLFuJI620Tg27MPfAIh+lOOQudPsPNkoJo3xrZ0Ha4+9dh78NDZ8I3X0jWK40XMj92m9SoPreZE3O9+S/ZMIJBFIIvCziEBo+oSmR+S3YRp5LLMX0xgEU1oluyASMP7+SsBIrfXu/O26THgQLK9DQpgYInImpYahgaFKpAyCep3T8yGHR4uEpTm2b+lnz2AnPUqYDQylgtrg81bLqiLVw6nLrVctbcQaJMKwdZmu7oM2WCgtcWqixuXZKjmjzo7BfoY35WhPyTXJ9YhwioYSK0IpAkICTwvRiFhOQ+JQCaxowTQltuNI2a/B1bk5jl9bZq5qMJhNsXtLL30tJmnpkVZ+DiKGFPP1kXj6anEXw1xSgjNaeTe2g5ErEWG2uM87NDP40hM+XuL0eIVl32Rnu8W+oW46RW9Fap8b6rlrUz4rvfSyCBcA3Th/zGMrQ90YvEtPuBtxcqTIudEZzFSGTw0X2NnfTk4uT/ljx+Jua4RpVkRAVrRqVkxQtR1RA6L5EYEpAl9QLFcpz45x/sxJ/tt/+DdMnDnOUE8nll9hobKIlbf51Jfv4dHPfoZMd8SSN8moCIid6WFqZprFxUU1FttJK/uXemjQ1d3D5s1b6OkdoK2tg0yuhfZUlsWFBYrFRQotLWzu76e9IN7fNrYpAlCNcvS4dFAEgqjj1jW49ElRLNeYXygRGSnaCq1YhsVyscyFCxc4fuwYZ957W1VlDm3tY9NAgfLyIvPLE0q8rX9zH1u37yCfa2V8bIpXX36D8yfOM5gaoBLAcq3OV7/5q3zjH/46m3ftAlND6MA0GXVDzl+ZY3xhmc1hxO5tgwxvsnFEtVdpBcg1CosTZ/lUrEU0TZ4L+VNDPyFu42+wb6FHJCWYWJyeERA+qUD4/h6X7UNb6G1JY/oCRmULtLK1sghSyoha+Ed68OPnS4sZxtsKeJPfs1Ti5e3xZQXCl6I0m+z52xOEC+utsqPyJIuCdyx4JfZLMnwZu10k9BeoVufIZI439wYXUL+hZ21zh7qZvW8G5NzMeT6K3/lp4KSZczQLrpo5dmPfxvWusJ4xA7oRAJff2+i6PqrrbTCu642n2XN8lPfjZuLbLHDfaP+PMuF0IzH5IBBvBoBfb440Oz4lXrhBSciNjOOjvGfJsZIIJBFIIvBRRkCEZgWEE7RiGhkssxPD6gPR9grFmaShjRSfVcll/RyA8ChYo47eAGENwLBWmE0Y53qdM3Mh746W8BZn2baln73DGoSrxYSA8JWPyJrStBUQvka4TXYUkK+y96KmqkH4YrGkQPjVWZes4bFjsI+hnjxtKQEQ8jtrmSIRSItvWCDCZbEoVawiqsF3nAwIzRiEw9W5GU6OVpmrmgxm0+wa6KGvYJJSlHCszKd+TZoYRFisQVGWVkTTtLJ5Qx1dQK9ciCQAcnihgPBFzoxVqPg2Oztt9g520SmiiKK+qrnd1a5yFbO43FrJDcf8dyOWahwCwjWICwSEV7Uw2/nRGSwFwlvZsblNgXAkFur6Vks7Vu6Lbn1c3fRlq59Q1JZlHELly7kc8L2QU0ff5NTxozz7V3/K1MUzbO3fRMaGSlDDLqS598v3sffgTi5MnODK2AmWSh7W/N3UXBcn5dDeLqxzC7bj0NLeQf9AP719woDn1N8V2trpyLRRKpYol0tk0ikFxFOWKMAKdBTl9oaokrA6SvIXw5ZEjuaM65FYn1kEoYEXmORzeWzTVomjqYlJzp4+w9jVi9TdKj39HXT2ZBmfvMb5qydYrpXJt2RJZfNkMjksK8XRoyc59c4Z9nduwzMsiuUltu8/yFe+8U2e/sY3MOysUifwTYNr9ZDzl+aYWCwzGJrs2rpFg3A1cXRZa9xsutLrogWgVxNKWqBtBSGrP0Shh2Hp9oAzMz5nhQmvhOzrq7F9cAu9hSym11BFF1E2sUeSORiD8FhkTyd9YqHBtW9VNb/E89wkDA3emVhW5yiHDp3pxTsAhHurL24B4XG4sUuEfolabYFs9mJz3xElxPgzEmaTHtR1PURvzzJVlaTdyCd83ajrdpd1t1vB6DfY2rW94fKoCMPaeC2qiufVF2Qs4faBS5bE9EdkGaNY6vX66ps/h4xjzQd45ZrVnNqgJzxS36OPcTM2Vn/fELRfbxxNln5fd3wrIvYxcbBmDiogrpYAjVaFDSF103Nhw/sk7+l1lfK1l3myJRFIIpBE4E6NQGQEMQhvUSDcMNq0QrqstyIR2G2sUVcYQeUQ80nYrsuE+4G7JvfaYK+1PJn+DOkFiWSLRRX6SgmOXVmkOD3K8EAf9+zpoSsr5aBacLvBtq5N6AaWNubQhmX6Y7KC/VSPmUNomtSDiGJpmXOTFcYWXfJWyGD/Job78rSJQHmocOH7tpgUx5LFjAIgWmysAXM1KS4rKwfPNKgFAVfn57gwWaNUt+hLpRnsbmewyyYf4+2Y+FbnUWMSbCP/x3ZXyoqlfLgxJisUH11h6g3qhkO5GnJxqsiZkSKRlWNPb56tvS10ZjUUamAyKW1XjjJKqFxHTAD2ikFBLGCuCHrlWKVZzrpjsLAsIHyRK2MzZLJ59g20sb23hbaMziOoogR9W/Q5NG5Vmx9jc3V319yoYtmjteAQBhGWL/ZHBsszC5w+8ix//Rd/yvzoJYy6q3j6qheSaW9ncNcuevYMUnHLXLp2lkptlj079rA5tZt0Ok13dzf5QqtaXNgph6XKMi2tLfQPDigV75GRETo6Omhr78WyHDIZyYqFVJYryv5MAHnDVkir3a8umMLIw7BTmLa0Plj4SqA/YmJyUg065Th0FHLKy3bk6hXK8y6ZdJqOzgLZnI3nuczMjzMxNcX84gLj03OUyhWqbsDlK9eYvDzCZjNHV1eHYvGLtSpf+sa3+K0/+Od46XYlwudbBjNexKnzU8wWywynCgz0dDG8yaGQ0vdC5q3cawHH8m+JuYLFCojrRI56QiTnI+uw+B3ke4ESjqv7cG7W5/L4LFMll7uGTXq7OulvzYs2uK5YicSWKPaiVUBCPGhNbOXKo3spG+0hal5LvirOOQXSUh3B8ek6p6+MM1cJ6CtUbj8QruyfZPLqwnv1pCj/TAmuDD7OJpkqPaLfNcpzt4nNrIH8JFsSgSQCSQSSCCQRSCKQRCCJwEcQgYbNtKzpZb0maK7hQrWGHFROPxoFabLzzt+uC8LPLsnye20CXYNuWddL0lmYUbXcDSL8IGK05HFptoxfK9Lb1ca2Le20py3lwWqFgS6B1XrWscSd2HaJh2pceBuDTW3KZSjQpLzgHEMBx/Kyz9W5MtNLS6SNkL7uTjZvaqFF2DrxJI0VvvVtiRMEGKQ9M+4Jj/AtXcwtYEYsYIXlkxSAlzKo+SFTlTpXZxYp1ep0Ow79HW30tmXJ23IN4kcqgF6DJQFKtpDQ4m+tAL5JKArpyudTd9mmQ+lVk2pjk7ptslwLmSj6XJ6aV0Jug60Ofe05OnI2GUsLyUn5rxxHjmGLh7WwngJuHd0Lro4sXqniPRuJ4nlAvV4nMg38fJalmsGVuQoT0wuq1HuoM83m9hxtGUtCiReikhpyncqJTFIdyjMaKraUd+u/V6X2sRqhAMRMGupVjxbPI2PblMcnOf6Tv+S7f/Fn1JeKtOWyOJbF2FyZ1k29DOzcS802qFRKpLKwY7iHez91F612SD7fpnyMbadVJVrm50ucOHWJltZWPvPQI8wvLHL8xAk6O7sY2rGZQmsLvu/h1z3lS55Lp3T/silxiisFVFIlZo5sCy+MKJVKGKkMTjpNeXmJd997l3qtyuDgANuG+pkYH+Ps6VMUcj3s3r2Hvr5N+PUaS+USft3FDwKWazWmphaYmJphZGySN98+wsVTZ+gyUgz0byKfyzK7OMdjX/kav/vP/jnm5h1MViMqmCz6EeMTcxTLJXKZPF3tbfS1p2h1QnXvpNy1HhlKNV88vzUIj3AiTyVfJIHkiX2DIXNMvOH1s+LIPLZMnRRY8JiaL1Gqw/ZNOdpaMnRmbbLidubLfiFiYazIb3lu1fvOwFGex1JyLloD8tKT+Wdix3M3Y8t1RbhByIV5l6tTcyyHNsPh3G0IwhvPvH5lvc9jVclpNjJKjTSWBFz6jJrYJOPWmF9N/FqyaxKBJAJJBJIIJBFIIpBEIInAehFotL+uVQZb4wbRYAWVMG5c1amEpe/87bog/LtnpnVk3udqbyrQLf2suhfJUIIhIowy54csBiGO6ZFLW7SkDTKSuYhkiS8gPA6qKjHQLFVgpHUPrCz8pU9WwfqIQHy1pRTQtLHSOcWWLtd8Fr0Ky2EdI/BozWVoy6Vxwjqh7+EYGtCvbvr6UvVWAgHJIkJl6XMIwMlZaby6h+dHeKk0kWVRDEMWastU/DqFKKI9m6Et7WAFLp6A4dRKd7RiEp1AA9a6kSU0NEgODPFGDzCjkLwZA2Sx40rl8SOTRddisV5RgljtpkuLA3k7ImObKungSxm1xFfE5kIPR/UHh1QdSTNoUTUpz7CiQP1k8XDrdQWy/Hw7PhZzdYOliodhWLQ7Hq3xOdSVRUYMwrXFlx0FpJTHesSSY2GHMiYDU8r049sfpUxs0b6q19jsOHQVWilfG+PN7/wRP/iv31HX3rupW2VoTly4hpFtYXD3ATKdXXR2tLJz5yC7t/cxPNRHyphkaanOwkKRLVv2USh0c+rUBf72+y9Rrbo88ODDnD13kStXRzhw10E++6UHSWds1b/tVqs88OlPs6W/T7G8kghaBeGqNl/71hsmE9MznDx9mkyhwPD2bQq0/uBH3+fChbNs7u9h766tTE9NMTs9yfDgPh566GEFqKfGx86BbGMAACAASURBVKhVq/R1baKl0Iov7HslYKFY4uq1CV57422OvPEWc5dHGOjtpKuznYmpMfY/9Bi/9bv/hNTO+7kyt8yCB2FGs+2VyhJ+KkM+m6LghKSDKkbok0qlqIvmuWLEJbEQqnljR66ao04Y4Jkia2jim456ThSTL3S1ZVP3fKaqBhU/wrdztBqQdRzEdt6u6WOk0gaepTrDFdCXeysg3FbUepXIKilTNA3CbWyJK6i2AleebWC8AgtVD7IFtlduQ3V09dA3Cof1+FYAs3onNF4MK6IHIGXqyZZEIIlAEoEkAkkEkggkEUgicPtFYAWAyxJV2ns1GSL04ydhuy4I/79fv7pOObpuQdbqqbocQJejh9RTDn7KwcLVhlmhixVVVc2tbWgDJsWGSy91zIY3QLhABGH9NGwWOtDC831VSmylsqr/ter5WujYMYh8Vx3TURWoruqL0vB01edVwWVhq712QmEDjRBfmHfFlEW02Bnqbl2BcD+dUT68JVGrtrV/csYNyFomGZH5civ4oY+Vifu9FUCOSCsQblA1M7GHt0lg2Eq/3Iw8BcIFhIVhQJBqJTRsFn0LpI/dNsj6y1hhTSmcO4Z2iRagroqGFdNdJyWl1QKQxVtbdRPr/y4suVQYZKIafhgoEF5Pt6okQEkARmRhGiaZqKKYVUuOo6oLbCVQ1gD6ZuSTiqRMN6Ls2DihqUqlncBeUZVfpqZY9IwVcU9HJ5s7Oimdv8Srf/KHvPD971IoZGhtb6FSWeb45TF8y2HPPZ/i7vvuZ8+u7Rzcs43eFkuB6aJR5O233+PsuQvs3fMAXV2bOXHiHIfeeJfyUpW9e+/i4uVLLBaL7D+wn7v29hMELmNjo3R1dPLMV7/K1q1bibx6LGKm6q5XelDl8VwOaoxNznDkyFFmimXaO7sptLZz5OhRLpw/T0d7B1u3bGZubpZScZH7HniQ+++7j4XpaaZHRuju7OTu/XvobG/DkHkp7QSez0KpxOnz53jrjSM898M3yFkuvT1dTE1do2fnfn7hW79KsPNh5kObhcDCymZJp2y8+hJlO6P+nJMXSbVI6LmKCY+cnErgCOOt7qxUQOAqRjolKu9mWt0rUULXBR4ReBUsxyaIIkp+msBKYWYLBJVlMrZDVlr3XQH6Iem0hUw5LwrxRHE5EkbdwFa0eBWsBQIjG9vcOZoJl1J4r6KqJaTcfiGwqQYGqUIH+ysTtyETHus1SIxUkkH66Bus9xpt+FBsyzQQj5xyc+9w1RP+yci+NjfwZO8kAkkEkggkEUgikEQgicDHE4H3E6gfOEdjLbdSjSgVyZ8MEuW6IPxPT4zFTLgEpCFIIwy1MOEahDesXYIgpBqlKfsGobdEOmWRz9o4pqtKxRVYVmXU0gsrwRM21ySwNAMrHJzye44FzaRH2K371AXw26kYhAdUgxAPE8sIlThXyjJICQMuAFwxeKtsuJblkpJxRzHh4QoIF5ABWdPBq/uEkYmfTivAMee5uIG2mMr5EYV0irxtKy9pYcLNlFK2UtFwAgFJury36mhXbUkDCAhWcDryyYq3d+Cr8n0B4aKVNVuTEl/RR3NoNTyyTkTakHSD8OfyI03upna7FhAeaoC85KSVEZsudLcUC26HPra/rMrdRUSrYmaoegELvoVfD7Asm3YnIOdIh0VIFIQqEYAlx4rZ9shT55C++ZLjkAqk1F1AmqWU0AWrlagoxlxa/O/t6qTNcRh54zCv/MUf8/arL9LekcWyDRZLi0wsSTl6Dw889jifeeQz9Pd0sXVzF222p9S2Z8Ichw69xeHD7xKE0redZrFYZnZhkUKhheFtw6qPvLxUIpNNYSwvU5yfVxpin/n0A3z1q1+hv7eXyBfxMl1FsRaEB4SUgwqLpSqnTp/h2RcOMT41R9/mLVQqnuqf72jvpJDNMnZtTPWE7zm4i927dnH1/Dksr85nHniA+/btoq+nG8uW5JFUTHiqJUFKz0+dvMxf/PkLzI6epWdTB/PzkzjdA3zmyafofuyXSfdsZsnMseTLTArwqiVcM0eLVG+kIhxvmcCvq4qS0E6re+KrqhCZN9puT56HdAzCZWZ7Rjqus5bSi2XsdIpAVW6YVKUlxMqQMkrkM1kKpo3juSpGVkpYdOmEliSUAPC4J1yB8DqYFWSmaus7R5XJS3WB4VaUx5mA8BnXoFitY2Za2OndjiBcsqMCtgUoCwgXYcaGGJVUksT5xDC3IqYYpprs735fRdDH8yFKjppEIIlAEoEkAkkEkggkEfh5icD79aAbemONqsW17YRxtaus6NYVqrzzInZdEP7qQm2dcnQNwgVSW5aWZ1OaWGHEbMlkbKZKtbJAV2crA5tbyGdE9FubdjUyHaZSN9NhD5yGkJKwvrEwWwSpjEPN9amJzZSoQJsWtXrAxEyZpVpALpOmkMvSkrUp5AwhscVGWzN4jXPFd1YYYw3CxTYqFmaLUD2xct2G8NBpEzeImKpUmZ5zqbnQZjt0t7bQVbBUD64vQnGxFoCMRQC4o5zPIqppgTiayVbYRvWdRzhBRa3/pVc6TGeo1GGy5DE2uUwYOfQXbLpaM7SkUYkKSUOIS7NOWUg5sv6RhEI5peXr1AjjnnDFWro+TsrCtKEYGhSXI2aqIYvzRcQLdaA9Q3drSt0LyXNIp79w63IMOaJiXBVDDsWUQVqE9EScPpA+ZO2x7qYjIi/E9iP2ZW3CcoVj33uWV7//HU4dO0x3d5564FIsL+LnUwzv2qV8sx96+NOkzJBCKiRdL1IPLabMvVy5MsqRd4/yxluHWSgu0tPXx9C2LQwNb6a9s4V8h4PnuxRLs4weucCZE6cVa/z0U5/lc597ioG+Pix5CCU2DRY8VhIOzYilqMpCsarY9v/0p3/N6XOXuf+Bh9i+bT+9vf1kpUy8UmdifJwL585T8mYYGOhn7NJFtvf38Y2v/yJ7BnoptKQxogDfK+MFHulsSiVzRkbn+Y9/8hLH33yeTV1tLC3N4Wbb2Xfvp3nw2/+S/l2DVFIWozMh1eUK1dIcEPeEt1m0OrEYoYjpRabqCffjFgRJ6sg9Uf3+QUTdlHmF+ncDTEqBup0Sdh7GF0Nmi1WWPOjtdmlvaaEj45AOIkJfskQiEhe3Y5j2ajm6PG7yBpDkVGx9J+ksLcwWkVZiBjr/NroYMD5bUp7hg8G125AJl/eI/Mgkl6SJMOENEC6JvnhrgHBxNJSJ3tQmYP6TYYvR1LCTnZMIJBFIIpBEIIlAEoEkAh9TBFaBuODK2AVKzqWspNfCdH0Bje7mj+lybtlhrwvCo6C+Wo6urIx0x7aw36oPXACo+IQb4NYDTiz4HL62SFiaZcdAH3u3tLM5Z6kScWGpGz2aUlorrLMcSxjXRnm4XkSr8CrG1lDl1xqAiDDVfNHl8GyZc8Vlurw6e7b0s6MrT6f0aSuELx7eDWEmzbRrFbVKbHNm4at+bX1UYarVpvpuM4r9vjJf49hYiZlayNZcwJ4tm+gvOBSkM1ZAUCyapn5PSuwjgcyaidVWajJaYeIapGXsEy7CaqaDFFCfma5werzEkm+wu91i/2A33RnI6Dr/D51DX2eskWdoYTYBS3oMor6lbcckrsvYLHkGJ66WOTM+hZFKc+9QG3v7Wmk1BVhLT4UWxtOZJLnaBosYy6avNAVI/ONkSRBiK0ZYMicuF8+e5cXnnuXyD3/I5OWL+DlJMljMlhbYsXsnX3jqKe49eJCBTZvwAh8v8rHyaSxh8/0cI5evcuHyFb7/3CtMzi3y8ONP8shnP8em3j6cdBbLMZWCuniJv3P8JOfPn+e9t1/n7j3b+J3/8bfo62whciuKu1VerroLn0BYXtMklU4xOTHJK6+8yrMvv46HxVe+9ovs2n+QbDaHadkYZkS5XFZl7kffOc75c+eYHRvhK599lH/4D75FZ1b8pV11j/2wrnrDlUq5ZbBUWuLZH7zAG4deY3xsjPb2dsqVGoW2Nn77X/5vPPT0F6hbKUb9kHNX5hmbK9FuWezePsi2LpN85Kkee/EDb/jL+zixcr9UaqyCPVW5ECdNtC2b3LYA3xR23OT4vPYJn6vCXZ0mO4c2058TUUCVaomnjralU+r3qjVE/p9UWJhEKrOks0sr9mgy3ww5h8xZizfHq5wenaIcpRlm9vYD4QK8RQJeDyD+adg7rRH7iEvRVVjspVv2ok1OlEQgiUASgSQCNxOBZluA1rfju5kzJ79zp0RgA3vLDS9/1Y3pxke4nl3kjf92sufGEdBVmHbskqXvjfaC0tuKG9eKVdm6uPyODHECwhMQfkMgXCoGVOWDynXUOHvqFD/50Q8Zf/45Fq5dw02D50Cptsw9n7qHzz/1FPt376a7vV31xAsINwTUCvQrG0zMzvPeiZO8cewUbd19fOErz7Bt7z46OrtUmb4U94vomqibz5WWOX3mNN/7r39B3gn51W/9Mp/as41s2saSC4o9XVUlQiSgMiKsu5w4e44XXnyJuSWXwe27eOiRx9i576BI1asycJE0qNddFhfnee/ISd47epTjh9/i/n27+JVvfoMtHQVsQ2neE4RurNYv4M2kslTl1Zfe4JUXX+LShYsUCgUWl5ZJZ7P8/r/6P3jsy1/Bc7IahF+eY2y+nIBwZYseKUmNxqaSbYFuk4gqLi3ZHENbesmmmvzgrQvC14ixNSj9RkZV5ozVZDn6HfmKTy46iUASgSQCd3IEbgZgvU+h904efHLtNxSBNUraN7S/Wvjf8J56x0Zyv8lfS3b/qRFQdaGqErQR57UgXOuJaSKqQagkIDxhwlV65ueHCZfKZCHOFQj3qhw/epS//e7fsHDoEO78vOqJr0R1ZdX2xBOP87knn2TrwBay+RyBW8OPfEKxWBNl9nqKy6PjvPzKq8zXfB589AkeeeKzpNs6qPu+sidbWlpSyuGZTIpCawcjoyP81Z//CcWZcT7/1JM8cu8BpUruSCVG4/WoPLW17kCtUuH5V17l+z/4Idv2HuSJp7/I0LYdtHX3srhYxK17SiQtnU7hODaVYpW33nyD7/1/f0lXLsU3v/6L7NvSSy5lKwHAUBT4hXHXvmjU6z7vHjnBsz/+CceOHaMll2euVFZCaf/8f/+/+PzXv0GYbVEg/OylWcYXluiwLHYlTPjHB8JX6pPW+1jGdfVryppiR8Sf+oFIdkgikEQgiUASgSQCSQSSCCQR+BgiIMt26cOMV/O6OnfVVla73azqkqk1/4cr1D+GC/v4D5kw4SohlpSj61aAjcvRlRtdw8rPXeadt97iL7/z59TefJO07+GmTOarZayMw5e+/CWeeuwJertE1MwmdGuE8o/4vWNQs1t59Y23efnlV9m8aw9f/oVfYnjHLpx8jhOnz3H43XcZH7tGX38/dx88yL7dO5mdnuKv/vxPuXb5PI985kEee/BT9Pf14khNt+oJ19oEjWrjUqXG337/x3z3v/8tjz79Rb7xD36Nju4eFkoVTp85w8zcHPlMhi1bBti5YwftrQWOH3+PP/5//zX+wjzf+Noz3LdjmNZsGqXF5/uKxVW2fJYolcPpc5f44fd/wOuvvaaY8PmlJUrLy/xP/+r/5Bd+/Tew2joY8ULOXJxhYnE5AeEfKxPesCX7aRlxyX7rF3poNtpfPv4XbXKGJAJJBJIIJBG4mQg0y2o3u//NXFPyO7dXBG4GkTU7T37a2uL2isiddDWi4WOIZe6HbmN8jxRSVWBtTWvuzdzz2y8qCQhPQPgNlaMrEK5E0CJCt8Jrr73Kn/zxH+O++SY9uRxRPs1EcRYrm+KZrz7DE488QndruxhG4dZdBVzFa9wNQhaCFC8feoN3j73HjoP38PSXn2Fw2w7Krs9PnnuW7//oR1y4eJ7du3bzzDNf5Suff4rZ6Wm+86d/wtjVSzz1xON89tEH6NnUFVuUSYHzalm6sNEL5WV+/NzL/Ojvfsz9jzzOM7/0TQYGhzn0xjs8+9xznDt/ntaWFu67916+8PnPs3v3Di5euMB/+Nf/D4vXrvJLzzzD/Tu30pYREG5gBLESu5TM2BahYXJu5Brf/973eOnFF+ns7KRcqzE9P8+3/8X/yq/8498h3bWJq/WQ0xenmSpW6LBtdm3bkvSEfyzl6DcKwpUanX6dJyD89vsiJVeURCCJQBKB90WgWbCUlA3//E2gtUzpjYz+ZuZIrMp8I4dP9mkqAhqEi6PNer+2IrC1poVAqlITEJ4Is/0claOvgHAR5HOXefnll/j3f/RHuK+/zrbuTVitOa7NTWGkbb76la/w2GceorOljVRk4Hp17LQDKZuqHzAV2Jw4dYaTp09j5lu598GHuPeBB1kOIr73gx/w37//t5w5d5rdu3fzrW/9Mg/ffYDS4gLP/eTHeG6VL3/xi9x3zwHyuSyR2L8pcbrYpkyVqZhUwoiXD73JT559nt6BYR585HH27L+Ld468x3e+8xe8c/gwba0Fnv7c0/zmb/wGw8P9XBsd4T//0b9jYeQKv/TVr3Lf9q0U0g4ZAeHiLRdJLkFAuINvGZwb1yD8hRdeoLe3V41tcnqab/7eP+M3/unvk+/t47IrIHyKqVKVTisB4R9fT3jDfeEDImzyTl8r1raimC4v8YQJb+pLmeycRCCJQBKBWx6BxJHiloc8OeE6Efhk+FLflrc2cjBCEWBcB1ivqgsTxW4+umo3AeEJCP97gPBTY0XKHuzpsNk3uIlNWcgK2xqr0IeNLI8hStk/RR09FK9nURc0qRgO5bqoo5c4OzH9kamjy4MbhaHS0PZrS7zw3HP823/zh3D4MPu3bFEWb2NzM1iZFF/8/Bd58pHHaEllEX2tUMrFTZPANlTRezGVZW6xxNFj73H66ig9A4MKhPcODfHSK6/w3IsvMD45xr59e3n00UfoaUkxPjrCxYsX6e/r4wtf/AK7d2xTLPjkxDiVUkn5i7e3FWhpyal+7VoAY5PTPP/8C5y6MML2Xft46ukvcPnKNf7u7/6OV155Bce2+drXnuFXvvlN0hmbI++8zZFXD9GVdnjsoc+wq7ubQsoha1mYccm7UpUXdX/L4PLcFH/3ox/xk588S1dXF7UwZHp+jl/5p/8zX//Nb9M5PMSlWsj5qzOqJ7zLdu4sJjzy8K00dUOro58ZnaZMmqFo5jZUR9feDdpDsCHgsfZzI5UMIVjiJBBnwb3cbfk9Si4qiUASgSQCSQTiCDS8bZsJSLPkeTPHTva9/SJwK/DYJ6UJ+fa7e2CKv7RYyWoXH7BFATley63i7UhIFEPqXhu+TbfjYJq7pqQcXeL1M+gJPzlWVL7O7wPhvkxEDSL+viD8+JUi5yYFhGc+EosyNa1C7W3tVco8//yz/Ns//EOsd9/lrqEhag6Mz81gZ9M8/dTnYxCeIR0qaASmgW+J57hFLV9g2a1z7sJFjpw+S8UP6Ozpo7Wri3MXznP63FnKlTJDQ0Ps3LWdTFDDd2vk8nkOHDjAPXffTRh4XLp4gbNnzpAyTXbv3sn2bcN0d3fieT6hmaLq1nnrrXd47pU3cb2I4W07qNZ8xsbGGB8fV3m0Hdu3sXP7dvzAZWJsjKhS4cDwIPfdfZDBfB5bEg/yIxZ0jb7z2OrrytwUP/nxj/nJs8+qcnQB4TMLC3zrn/wBX/v136JnxzbFhJ+/OqvU0e94EH5tmiUyDIbTtx8Il5eywtbXAeHST2SKRV8Mwv1Cc2/LZO8kAkkEkggkEbi1EbgZgJWA8Ft7j37WZ7uZOdLsNSdzqtmI3fj+RhXMChhSbSAWyg5EMTOubKb1oQSEaxvqBIQn6ugyI/4eTPidBsIFgCp/9TCkWl7k+eef49//0b/FPPoudw0P49owMTeDmXZ46snP8dlHHqctnScVWlrMzDSUv7YkF1zHVsJmi8UiF8YnuTY1TXG5wlSpSHl5iaWq+DeHtLa10t5eoC1j09HRztYdOzhw8CBdXd2cPX+RV195mdOnTrKlv5fHH32Yu/buoqOzg3qlimna2Kks4+MTHHr7KCdOnmNhsUQmV1CMvlhiiRij2KBZhkHg+xRaWtg+0M9d24bZ0ttLQXQigkCNWTmhifp6BIFh4hNyZeoazz33nPrp3NRNNQiZmZ/n67/z+/zi//Bt+nbt4LIbcX5kltH5Et2Ww+47qSf8g0z4bQ/CRaAvzqSqf6/ZVP93CPKyj+pExG0MN/6ZSPZMIpBEIIlAEoFbHoHmrKS068WtQGW3PBDJCTeIgHEz1RKKcU222yICURkoEUVZwMEgD7SCIX3i8ne6zVAA+CoIb+69cFuMc52LSJhwCUrChEuR+XXV0aWXV72ywoDywqwqR/+Pf/wfMI9pEF5PmYzNToNt8uTjn+Wph5+gI1sgFdqYlolpmoSiZC6A1wxxQ/GLNij7AdOLi8wsLHJpfIy6X8f1XWWHlslmyGZTDA/1Kaa5s7eP7p4+lQM7cvQ4r7/+GlcuX2LntiE+9+TjHNizk0JLnuVSSZXB25kcfhgycm2Gk6fPc+XqKJ4H9ZqL69awQshmMuSyGdJOhr6eHrYNbKa3tQXHMMhEPpbkD+K8mzzycs2i8O6FHpdGr/DCiy/y0ksv0t2zSfWhT8/N8eXf/G2+8Y/+MZv37OaKH3H+6hyjc0W6LZvd2wbvHGG2OwqES6JEQLiUMIlivmRT17zxLGn1kL8oE4rne1DHjN69Xd/LyXUlEUgikEQgicBNRCASq8qkdPgmInfn/ophrqpm39gopGWtSaG1FT2ZGztDsteNR8BQbbgCL6RFMIVptGFam8BMg1FYKU1XFcIrTLiI7N75WwLCExB+Q+roQRBi2yaR57MwM6FA+J/95/+EdfxoDMItxmamCEx4/JHH+dwjT9KVb1dMuNiUWZZFaFsKkDs5R/l0B2GE5zhUPJ9ytUbZc6nVa1TcClEUkM1myOUz9PZ3UmhrJZNvxU7nWCiWePOdoxx+521GR0cYHujjCcWE76Szow23UiFjrvaTLFVCJqfnmJ1bYHxsBrdWw6vXcTAV+y195G35dtoKrXS05MjKQx4EZIQqD0MIfKWGLo+8+jEM6l6d85fP8/LLL/PqoUP09PZQCUMmZ2d5+td+k1/+9u8yuH8vIxGcu5yAcKkmCD9OizJJjyiBPilnug4Ij0r4QQXPq2FEP7jz3+DJCJIIJBFIIvCJjkBzrLaAcMnHJtvPTwRMq1m185sB4avaTD8/kb01I7WsHIaRI/BzEKWxrE5spx+sLEStK+u6VRAuvPgnQ1g3AeEJCG8KhId1j/mpMZ5/7jm+81/+DPPEMe7aOoyXMrk2PYVPxCMPPc7nHn2CTYUOsqGNbQsbbhM5jmK4bUvEFQxVpu5iI8XBHhF1I8IPffwowHQgk0mTTqdIFVKksxkiO4Npp6nVPc5cHOHYsWOcP3+ejpY0933qbvbv2kZvTxdRXVhOAdJA3afuGaoXvO4HzM0VCbyA0AuwI4NUyiHl2OSdFmzLJm0ZOFJ2r0S+PAXGhf0PTSlBB88A37SouzUunjvNoUOHOPTaa/T09VIJA6bm5nj8m7/Gt377nzB0134Nwq/MMzK7yKaECVde62Io19ikLcAIdHtAVHFpyeYY2tJLVkoZmtp+GggXQTbp6y/j+WXq9Qp5+++aOkOycxKBJAJJBJII3OIIqMTqjW+RsOBJ/+6NB+wTsKchhElTmyR2mixHN2pNnSHZ+cYjYFimalX1PGG90zhWD2ZqCBBQ3g6kVa+4SEM3Hm9LNbXe+VsTIFxnI6UU2BCIIsyW9Alblmq/8Vyf44shb48tERZn2TnQx74tBTZnDN17K4xifITIlNp+LdhlxvLz4j+9asQuAErqiYXNlMDr/eeLVd6dqXNu3qU9dNm9pYcd3Sm6UnIQAU0Ck2K/QDm+KFnL1QqYkv9vmCg/+Ej+VoScpHxV/2pgOarM+PLcMu+OLzHjwnA2ZO9AD5tbTFpEvU8ploswQGyDZIi3Xfzwi0K5YRMZEg9h4hqWSSIEpWNXMx280ODM9DInx5cpeSa7O+DAYDc9WUgHtRV1dFX8rX5P4t2w4PLi41tE2CLfpn6kxxVD/s6katgs1eHklSKnJuYhneW+wRb29RdUj7Pli/iBFq+KDDu+tLX2XrHggeqBlv1UM7iOo2nguS7z45O8+PwL/PV/+Q7G+SPsG9qCadhMzM7jRRH773+AJx56hOHeLbRHDkHg4+QyuDkdB8sNsBwB5hZBJA8f6seV+yfDlvL1jEUqncZO2UQZE9O2iITdtvQ1F4vLXLs2ytWREezQZ2Cgn8HN/bR3tmLIXPNCQtcj9HwiX3q+wfcD/HpE6Avo077iwtBblklKBCFkXkSRPOZqfoR+XYFGS53bxPNF8E2Xo5eqy7x56hhnDr3JuVOn2dTaRhFPJSI+841v8g++/XvsuOc+JkyDE5dmuLxYoh+L3duG2NptkYs8bBmIzE31YjEJ19xTQ80nFQx1rxvPjpqzaq4HBKaDb1gcm/M5c3WG2Src0+WxY2iAvpxFOgj0/VW/I2U80pOvj6RmVihZCkk3yHw2dRedeh4apV0Bvi39+yavT7icHl2gHGXYyuhtKswmz4Is2PQHVlI7+pUjPUYyVnkRLeEHU7juNLnUsTv/DZ6MIIlAEoEkAndMBNYylmsZ7safP8h6GxjhGhDeEGdRa7cG8FoLumVdk2DwO2Y6fFQXumJDurKI0escsZSNVzxrkzNqFir0o+eQ9JTL+lati9X6J17jq7aGBqYQ9e5k+3gioNe0nt+mGHHL2oRhD2OofvAO1Seu13RqZa71uD4hmbbrg/DQXUNZrXk5CjgII7VW1yDcwK95HCvBW+M1okUNwg8MZNksJf1ylLXl+2usfBFWVIGK+KeBigUg2AKMNECRc8wVlzk6aXBhPqIlqrB7sJttmww2qXe0IGkB4bE6soCl+GVsK6yhwSRKoEl2l1LjOBMWGESOzsRcmSvyzkSF159sQQAAIABJREFUqZrJcNZg38AmtuQNcqao98lAGgrmArTT0Og/CiogIFGB8Eaviewfg/AIXDOlQPj5qSXem3Ap+Ta7OgLuGuygN2PghCJIJhctgKkBJuRY8csiWF49h8oMNT5okiCQHlgT17RYciNOXV3g+ESZKJXn/sEs+/rztMqleSWtwC7nkH6LGLA05nNoBSqxoJIiKssSn8PWY3JrLgtjs7z8/Et897/8FeHVt9k92Eu2nmJ2cYl6ENFz134euv9BDu7ZT2+Uwq0u47RnWWwVBtwkW8voJEhD0bpxckc/VnJpYcZUINxKp/BjEC6gXR5A36vj1Vx8z6NWq+LVqqTTaVpbW0ln9MMa+uAtVwl9n1RoEtQ8ahXpA9dl6qap55UhL15D2G/9shbQLT+yCWMrf7IdR12T60qvuqkY/PHiAv/tyGssvH6M5Zk5um2bGVwuTY5x7y/9Ar/2m7/HnvsfZto0OXppkguVCoOeoUD4cLdDNvKVKJyaTyu2DDIfZbL6EMi8scHMxB+E+CFasasTdj6DbzgcVSB8ntmqyae6iuwY2kJvLk1awq2+MA1Rsvj12Vil+HGiJ+7H0c/FyndJ3XvfNvAiODTpc3q0TCnKsMO4cBuCcJ1cQ7wm1SMkAh7L8fOUx5BHRMbnLBNFF6m5l0kbYx/P9yQ5ahKBJAJJBJIIfDgCa4DPCrhp7KUAz1p2UoMfM8qs6qw1+nJl8SkfefXNavSAxyCqsdZL4v9zFIEGoI7JvFioTUC4YiLUWl8AtmAXWeYEhIa7sraWnnIB4bK2C4XEeZ/Aq8wrZc77cxTPWztURShGPkHYCUYOw+oBaxjTzILRsWpXpp5/+Qk1IfkJ2K4LwmsNNPKBgcqUFHwmczUmwnFdOF72eXtyhrA4w86BfvZv7mQgZSlm0VGMn958EeeK+cbG27UxzdVrNAJf3ITE0moNPz5X9jk2U+HiwjIt0TK7BnvZ2p2j1/LU0XRhs2b2PFLqHOKd3SKYRp49KSWO1e7lPGlNhqqKY8/Sj9iVRZcj4xWma4YC4XsH2tjcAm2CWU2BZcH/z96b9mhynVeCJ+LG+i6570tl7RslcbNJ07Jsid12W7Z7BhDaNuD2jKcb09PdQGNm0MB8mL8xH+fDAAO02x6vbVu2RFuiZGuhSHMvsvYtqyr39d1jj8F5bkRmkqwimRRLpsg3yBeZlRkZEffGjRv3PM8550Gyl5k0NEblsfhOKDK6pCxz45cyh8lj85GPcuDaeogLKwlaiRIQ/shcFeMuUC14Bjzkwce9DH+4WYy0yHjf7xzsqx4gpc8uLnbxtoDwCp6cd3F2ypFMuJclMAhAc0Oo1fIOK65Vnzfdo2PbBKRFICMp4olBHKCxtCYg/L/9wR/Du/EqzkxPohLb2OoGou/2Th3Dzz7xM3jysSewoGqICMKrHhqeroPuZYxuabQnUp4ChNNTS3TDBMauKeDXtC1kniHv2fJqOSxlvNi23Pc4oIY8h23bEtHMshxBL4WRciQYMJMMcSdE0O3BNlzhFij2o0y6epJ+BwgvwHdKMzrTFDp9nCYIoxC248jPFtdX8Pt/9zfovHEVRhBhTCmsIsDd7XWc/+qv47d/79/h3JPPYFURhK8LCJ9IPJw+NoOFUYA9YBl6ai/CUJoZwnblgJXHokOP5X7vb0WISaK1MbXpMHBhJ8PlxTY2ewa+MNrBifkpTJJZwefT0Ocp1Uw8Fo8vlRjJtDcypCqV50QvgUj44d1mACJDAA8BFH64EeDS3XU04eF89EksUdYH4Z+C91G/Cf0e6PfAp7kHPgIIJytSkwlzeb/LPw4mzA9mK2XhtUdD/DT3ZL9tB3tgzx39oIxNMwB1TsXUX4vv+Y1kvkWixmxiosG3jDEGdTQ7cK/kaR+EP9Tx1gfhJTbW2X5ynLebOzAi4eyW2zvpQhkBmoBwQhpmCXNcaEV4eWUDaQnCZ0cxIyA8g7WXwdMlnrjo17lQ0qrLfKwuBcV/E4Tz2KT+liBluxXjzfU2buy0UEW3AOE1TBQgXBUgnA9PAtLLLWlMJVEaIJs8t57M+YjZxUOZZQaiAvDf3unh1eWO0NGPeCbOzg1jumpg0ORDSxBOmKoJywbUXqLYzmk8pWnzBLdlb/EKuLENAYMDGUF4gLdWI7QSEyeHMjwyPyAgvCKt1dngVKuSi77RoNPKImSkvPM41FQXt8aSSUSI6ejBKEB4C28vNwG3gifmfZyd8gSEu0Jz1lAuMfQ55L1VzE8svcVr5h6KbIeiv2hGJnn9iCB8Fd+TTPgfwbv5Bk5NjqGauWhECdpRhO7EML7w+UfxxWe+iPP1CaRRJLTyhhMLPcghBC1mxP1YVo5MdAsUjZsgA40UdCgTuadLnDFrrUxTjN5KGYTmmUcijxDmPIMtBOFBBttQUn4sDxKE7R6iXgiVK5FTKLZdstrvBeFlBpxjnICbdPQojoWObjm2lDO7euc2/p+//BPg+hKGPR/DpsKduIXV1g5O/fKv4Ld/73/B+Z/5eawyE35rQ0D4dEJ39FksjJrwOfLZLNFI69Jt+yCcwQneaxOp3G99pwVAF0+NBuEMNpm4sJ3i8mKjAOFdnDgyjUnf3APhAvQZnCiCCypnDxhCQmHdxVRRka+jHDqEVYLwFCF8hDDxw/UeLhcg/Ey83c+EP9RXUv/g/R7o90C/Bz6FPfARQHhOY1TKH7NU5It8J/NTxu/1Sqj86MCyLmPU3z47PVDe74P3XbMa90vWFesorn8MA5alIFpysuZyjjF+Uihl3QeElyzFz06P/iRb2gfhDwDhac68bbntc8g56WUEnSmBMoEMQXiKi80uXlleR9LYwIm5aZyfm8SUIwpyrcsuAKnWuWpCcobKHtA0BahruEE3bmXZAtY1CDew3Qrx1vo2bm43UUEPJ+encHRsABNWXByNmg0dwcoFhGudtB17e4EtghGpdy363yLNm5qIbQ2UF3daeG2piY0gxxHfwpk5rQmvm8wgsztiJIVehHDSyMpseLSn12a2vQS2lui12V85QsNGRDr6OrPU7QKEGzg/P4pxj9lRGj9oOjppxhoUEagV0b08FB03oRi1wHvnyMi11S+lnqHQjjQd/eLyLuD4eOJIFWemBwSEW1lH05xFi72vtSpBeGyQtVAYk0kgUUcqJDtN87QgQHNpBd97/jv4y9//I/g338LxiVHU4IJk+kavh7u+wolTp/FLX3kWz0ydEMqEo2x0VCzg2VSupg7vQT89zPjyJOg2LIXMKYIRRg6rZmkNOV++chk5kjQFX878t2LAsqCRE6TnpkIcS4gESRQjbgVIexHAzDjjFXuZ8KKGOSdk6vsLOroEmAo6OulJPG/K8U6gb5rY2dnB21cv4w++/mfwl7dxZGIKNcPA1fYWtsIOFr7yLH779/49Pv8zP48VpfDGrc2Cjp5oOvqoDZ98CgZS8kyzG4r7p58VBqPIm2CAwBYwLv0jWex9gMwxEsPCW4UmfCsAPjca4MQ86ei2BuGid+LYTjRFW8aTCf5nMCJlRMhVj5yEvfGkXSe1T0BseJJt/9FaF5fvrqGVOziaBn0Q/pN8Q/XP1e+Bfg/0e+DT0AMfAYSbtiGyMlY04Su4fCeLxreU7x3sG0mWHNbY89PQuf02vLsH3k3m5dgpIIasI22b61GuA1OkWST+RWQ+vjcTzr/rj6mHNcL6IFz3rE6MHsiE59l2AcL3o4wyOHW6ETm1w4UmPAtpmJbh9btNxM1NAeFn5icw4jPTTe76QSc7LvgLrYbZ3ReiHsiWa667Bpyl2Vljt4OLqz3c3uqhgkhot0cmBjFoa6E+mOUtDRWECF5krKmvLSJeUhy61KAXOhHRiFiOZLHvbK3jwtIOtoIMc56NM3NTmKp5sFWoEQ01vKUxG3UjaaGvpr6kAMjMsErYQHTupSacQLaKJDdxdWUbl1YaaMc5TgzbOH9kHCMVE0ZWGLOJJrwgsssxSt086dy2BtwCoA+eo9C8mBV0ghgXF9dxeWkThuvhsflhnJgdRoVtT3t7+nGtOy82MTrhnartZff30+TMUHMMpMh7XUR3lwSE/9Xv/yGMu5exMDaCITgILQtbnTbeMLqYPHIEv/jLv4xnjz8KV9moKRcRM/3KREraeDGh6YC1pj+k1EkzOkkKOqnpeY44T7EbNuC4Dur1OnyXOvxMMvKcRF3HgbKVvKTThGZnJnLLRpRaSKMYzd0mgu0WjCSFazmoutSj60ioQeBNXTi7uyhp9m5NeJpRK6Rg2hqkMyO+uLiINy+8gW99+zkMbndw9uhxqDTDmzvL2EkCzDz7ywUIfwbLSuHN27u40e3ibLCBMwTh4zWoLNDUOgn9aC8B0ajLYCRPnOOmoEQVzAW50ANjITcdGe8XN2JcWVzBVi/D+bEcJxaOYLJahZEUzxw14Vz8iE6aXwoN3Z4mnC0rxwJ/V2jI8xS5xf4GXlpq4cqdVXRyF8N2pw/CH9bbqH/cfg/0e6DfA5/WHvgIIDzoAUEQotvtIQp1ZtNkcFoAODuKzMr9hIG8U+U8/e2z0wMlL/RgjXgCGp3s4VprT9Jg5iDJcqBqiIeQ5zkifc0o90wTKFIUSzr6nkEb12L9MfWwxlMfhD8AhKfZTkEOPyDAkVW8jFhNKSYIJ3SIIlzbyvHGnRai5iaOz03j3JExDBUg3ChNNORcBJFFZt2keVLhdCcAowBlFJ2zrJW2yxaA3Gh0cWklwOImlaqhgPCFyQEM2HzUymx7GTAo/9aAmTKDzCwmgbB+kLSJUyE0zmjMpt3R725t4q3lbWz1Usz7Dk7NTGK67sG2Ii0RkQm+jMASOB8A4SjOySe6yCRqEG4KsM3NCuLcwLWVXVxa3kYnBU4MOzg7P1aA8MIRu+xj6YrSAb3IzQog0xlS7TDBvtsPPuSmj06Y4O1ba7i8tA7T8/HYkRGcmBmBT9M1MfyiJpzHKBXr7I9CP4Oqfn+V+pny1kuTMiDsIlq8h3/49rfx9f/6/8G8cxkL4yMYMTzEtoXtTgf/mDQwMDmBZ579Cv7Fuacw6NdQM13E5DXYFhIxeZNXaKGp18MsE5CuYDoWUosG+SnCNMZrl14X8H50YQGzM9NiwpalsXYudxztyxKFSMNQA2zLQTc2EXS6WF1eQWNlE56yMDo0jNGBoYJ5QSBOOpK+l+8A4XLvtDFbIiDchHIsmIaJIAzw1ltv45WXX8Lrr76EiXaCU0cWpMzW69tL2C5A+G/93r/H5558Bis2QXgT19sdnIs2cXphTkC4LYZ9GoRr93M9zvU9TWHseSjwWSmU4DLuiudOnORZTM3ApY0YV++sYKub4fyEiWNzc5isVWGyjwpxgwbhpe5AL14MGiUIHZ8vK0Z/i74ogD4pWmBwKjPwyjJB+DramY1hp9UH4Q/rbdQ/br8H+j3Q74FPaw98BBB+6/oGdhtNtNtdhAE1vNT5shLNvoO1rvpRLFrEvKkPmD6tQ+j+7ToIwksDIZ1gEQ8hU1eKoYzPUBkGai6OHRlGteahWq0I8NaU9BS65vgBXbgEe/og/GGOpz4IfwAI34lLOvoBEE7YUBqNF2CUGcs0zXFr28DFey2EzU3MTo7h3LFBDPt0GwSYsyuPouFkEcQ0qH4W+4Q9y3n53lBCeaczc2YoJDnQ6sW4sR7i3lYAJwswOzmKY9MVDNJVOxUvr72txJD86opeW+tiCXl4HWKAJQlmqbOGyDLRS1MsNbu4vr6D3TDBtONidmQIs8M+6hYJTjyOJjrJMXJTdOUCjWhwJRFZatiZ0dSUbgG9pD8rC7FpiXP53Z0Il5bXEZsKJ0Y8zI1UMeKb8IUurP/yoFGWDg/wvKTml+dQxXe56O2Z0WVTItNCL85x4fYGri+tw63WcG52EMfGGawwoEh/lj7V5ni6LzJQ084tMqx9I3nJjOuXG7PUtjJh5Sm6i7fwrb/5G3zrT/4U/o0rODM9hfHUQawM9JIYr6kuAtvE5Knj+I2n/jnOHDuFmuFLK6ivTjjJFTR3xkTKaKXlWpL5Zibc9CxESYxmp43nX/gubt2+hScffwJPP/00BgcHJTHPLLVFF/w0QpbqXjcsS/qo08uxtbaOl198CXevX8fx2Xl88elnMOhXy8S7tFvGiSgASqf4/fiDuLQXIJzjh3r2dqeN73znO/jOc9+EF3Zx2huGa9C8zcTF3g6WO00s/Pq/xG/85v+IM48+jXXXw9t3CcK7OK1izEyM4uiojxoJDVkqLwXR/1P/jf17qu+5hLeEcs5xwZ9o0QH/lcBQDDbEuLoV4+76Dja7MR6dqWN0cAATFQe+8OvZwZn4iwjkJ72+CH7YRQm/8tg6EEJTuAKvZ9rIkLMAgf71pW00EgOzaq0Pwh/mG+mQx96j2L3r7x7gq3nIo/d3/6fqgQfdV5mR98oz/VNdXf+8/R74CD3wEUD4jSsRLl+5jjjO4FgD8LwaotiAZVd16Vl5I5ZML726fOeK9SNcZ/9Pfsp6oFTO6ipB+4xYruGYOIuQZjHa7QZLBGFs1MPcVIKpqXFZTxqKADzWrEhZm5YZiwJUSOCn7zPwsAZFH4Q/AIR/d5PQt0ApB3q/LDss7v8EB1ku+vD1HrDSjIC4jcF6BRMjHmrMUhMgGRlM7fKlbb/kQZHQ1P5wF0BcwFClkCS5zvHSnIuu30GGtU6E3SiGa8So+y6G6x4GbSpcmdmLisyqPk8p+XYjp3BHz5GwTBfpTDngEGQkGtwmDksx5diMEqx3YnTiDCOGgbGai9GqEhjEdhKhCCDLDVipIYCFx0rMVBvOEdwS6MjPcwkAUN9OAJfYFoI4x3onw2o7RmIamHANAeB1x4CrNAhPc60JYCusjDnKRDL31A7rc2jjNq0fzmFGgc4O5zm6UIhSYLkRYaMRSqZ4dsDAWNVGRRKtBNRkBGjtgQ4mUAdO+JUhsHswM14/P7TU0/0YxS0MVj0Mk9mweg/Pf/Mb+Ns/+mOMXrmM85NTmI81nZ8u4m+oLtaTAPnIAJ79mWfxzM8+g4WJI2IqR4dx05LK7wWdvgjOsE+dwozOVoDH+5+gE/TwzR/8PS68/RaOzM7j5595BidPnsTAQA1RFMrYsh0l9PIsSRFFEeI0E/+Al194Cf/40ouwogSPP/IInnz0MYwPDMnYYH/uae3Zn6qyV8+9nGrZ7l4QiGbIr1RkMmdd8q9//et45Xvfw6majxPuoAatjoW3ejtY6rUw99XfwFd+7Tcxd+oL2PDGcWurgeXcwJBdxeigg4maEoCcJbRVI9ClcaA2yivtCu1M95Fi7UTRhfP3JQgHXItSEBO9MMPiboatdoh2amJh0MJARWHQVnASLVewlB73UvzM1GOTz4DNHxgJchUVHgQmstySQA2vw1eGAPA4y3GzEWF5u4VY+TgXLvZB+MN6G/WP2++Bfg/0e+DT2gMfAYS//XqC24vLAr5HRo5gbHQKBksXSfnO0tRU1+PMjETWLn0Q/mkdQA9qV8miJaOvYIvShNdktRyOjRBB2Mbq2l3s7q6j4ic4MtPB1NRYAcJTZFlU0NbLNFuZrtOL4D4If3hjqg/CHwDC/+83Vgt77INTmqZplOYYMglmBJopWrlCz7DgmDEcC7DNBA7NxsRoihTbImtM/WkJwrP9mtE0ndJpSsJDJeZbLNFkOxUpq0WadSuPkdgGXDODkcViVDVgmbAthTTs7pUMk9x6cdluOIKUmWqTYITXosGrZziIwhBxkiP1fKlL3kSCTm4iyg3UkgR1h3pmhTzpIk5jMoAl661BjAmrYPkmZoJUwBKBstLgOM9QtzJEUawDFe6QuF3vxgok4WfKRDXpwDcS+CYzzUKqR5JySNJ5neA4gZWTZp0hMVw5trhmw4GZE4qnyDrbqA/UBYQ3Igu5ctAzfARMeZsm6kYXPvOp1OXnrI+oANMpnOkJ9BJYokFOETgNKDGbI1jT3u4CwpMWpkYHcWRsEJXdTckEP/cHf4jJq1fwyOQUFkJHxgRdyi84AdbiALuOgcdOPYkvf+nL+MLpR5GbNprNJqo1asJzyWaXFUcEGDumAMvSmI2Z7ihN8ObN6/jRSy+isdvA2TNn8NRTT+HY8aMS2MjCQCQCMl0SxBoGemGEH716AS/8/fexvLSEz584iacffwLH5udB+wA9HnPJRJdbKlH1gzVKdbk0hkYle5+m2NzcxFtvvYXvfe97WL5+DWerPo7ZdaGiw1a4EDYEhE//yq/hqS//OkbnTmHDn8RaL0TTrwOZj4rnoGbGUFETeRrBMhVS5UoWPDGcgkeRwmZUlqMgj8UcTRzxTforaHBumQlM5SBJM6yHLM6nkHsV+FEHvs065DlU2NOBINdEZKTCMhAZuNxbQ8ZvbgaAasq5hbuROwLCeQ7PYBZeomBYiUwx/FPVYXyu1a8T/vBeR/0j93ug3wP9HviU9sBHAOGv/2OMlZUtDI9MYH7+PKZnj8Ky64BBEK7f0SI3ZD58D4T3YfindATdv1n0vZHMG0E45X1M8FlagpqlMEwNwhfvXMPinesw8h3MTTY0CB9iJvwgCJfsxF7NpjKj1wfhD29E9UH4A0D4//XS4rs04Qe00IVr9EEQznrCAaOQRgjHMiRbp4xAPwQCwsvstzZN02JeAg+dFdUgnBvrQirESYrUVLAKEN6NUnTzAKnKYBGoZ6l8rVgGLGUii4I9SrsYmRebHY5K+avUzJAQvBeGZj7dpaMESapBeK4sNPJY6nkz+1dNUtQcB1VlIU16AsJha22IzlJnkk3kuUKLVHWahaiCVsz2ZKipFHGcCJJNnUH53U6sEJAYTxCedeEZCVwzlbJZPHIs6E9T2lmWzCEIp7u6WREALbR0w5IzEYgbQQMVydRmaCYWDMtF13ARp9TBGOK67hqsbs4oMTOilgQMCLqY8VRZIucQEK4iyYBr53hq8Qt6ttHDzNgQjo4PoLa7iu9+kyD8v2Lw5hWcm5rE6baCRyyaA1f8GOtIsJRFGBydw889/UU887O/hNrYJOKIRa/IWNBGGSwhVhpWmrYptb8Nm5R1XXaN1uerYYx/fPVVvPDCD6WPzp49i/NnT2NmZga+78FSClmaoNtuC8hf29jA9370InbWNzA2PIwvPfEUHjl5SkzZ0k6rMMxjEEd7CbCFsVUtNGb744ZtZzk0asKZkb9x4wZefPFFAeJGs4HPKYVZqyIGcKll4c2oieWoi6Fn/zl+7tl/ibEjZ7HuTWEjiNDyq0giA75toWoQhLeQp7E4caamK477seFoiUHOkn7MkhOMB4hMTwIvBMolWT4LO2JWxz5qpC5SRoe8OvL2LnzHQYUZcJrXZSkcAeEJ4jxBTId5PqPC5DABsweoBhKpXC5nhFWwUxC2JYhjOQ52Mhvd1IBdG8bZVj8T/vBeR4c/8oMWB+9HZz78Wfp/8ZPugfdb9PXv7U/6bvTP97H0wEcA4a/8Y4D19R2MjU1jfv5RTM4sQNmDBQgvWY+6+gdXN0Zmw5BsaH/7zPQAkwni5UNsUfjbFKxyrTgNkKYBlpdv4ubttxEHG5gdIwgfPQDCQ50JL3yj9vtO456ySNFnpk9/gg3tg/AHgPC/vrFyXxAu7I73gPAMndjCditFr7eLgbqP8ZE6XCdBEsdCR98H4TQVKw3NWABpH4SXOlhm3wjCCU5M2xPddjuI0OiF6IQRubyo+T6G6lV4dDPMNPyV0mOFxrwcQ1bsIlMsBZULCC9p3KSTM0NtGBZSzxP9+XrQQbPXRcgsOAwMV2sY8nzR4MY0l+O5ChDuFCCcc3/wLhAuxdHyDE7aExqLZdoCwoM4w1o7xXa3gVwZGPOBQc8S6q8+MunmOpKnaeIR7IyZ8BzBu0F4kQl30q4uo5XEAtShHKy0QjRbbQGRYxUDg74Nzyad2RSH9lheUtSEZ7CzBHbOSYy1zGtaNlAANdFFC4s9wPhABdN1G87GPTz/jb/B3/3B78NYvoKT0xM412BAgWXWTFyvptiygJtBC53MxelT5/HFn38Wp77wOOq1GszOjq73ySyzgHANxA3LgPJc0LqS9H7KEEzPxW5u4d7yCv7+77+DO7cXYds2xseGcWR+HiMjIxio16SPN9bXsHj7NlZXV7HTamFmbAKPnDuHL5w8g7H6gDikqzgsTAUz7fBPvTQDHKqyV4+b/VAGH/g9afE7zQYuXLiAf/je97C2toopz8O5JMGU6SEOQsSWwhtxC8thF/UvfwW/9Gu/hbnTj2HLn8ZSs4MN08JQ0sVAxcOwa8DJewCZFQzwmA4SqPeAcIUEThYiNHUmPBI3dLk65BFBOCUIGTZ6GZrdGEGuhBUyUKlg2HFgJ7GmvKsUiUU5Q/ZeEG7EgBkilcrlmmEhIJyfqCNGeRxDK50Um80OUsvHQr7Rp6P/BF9QH3QqKZ13n41zQn/76e2Bg5UaDrZCz5f9TN9P7539DF/5RwHhL7ewsbGLiYk5zM19ARNTCzBVHSAlXfx4uDpKCxCewMxcSST0t89QD4jBMzcC8ANMW0oNE46NNtI8wOrq7QKEb2J+rFtkwgcKTXgfhP9TjZg+CH8ACL/WC97rjk44GjNTresnc6MpGxeCjY6JuysBdnZWBSSdODaMatWQshI0xNblqN6FcEgPL4AF9a+lQZuhLERxgoRaDAKV3ES7G2FzN8DGThtpHGFyfAxzU3U4CkjiHBWbdZT1KQ4uUUgZJxWdZuiJSXCsddCIeT7SjS2kjolukuNeo4P1nS2EcYRBZWNiaBhj9Rpsi1ptasK1qxWP76T7mfCeTds20reZpdbmV4r791pCk3ZtD5ljo9XLcXc7xt2NJRiWidlhDxODdVTZCKlPTXMxDbak2jlrbJMqThCufHnhaPO3wlwuz1ExmW2PkEQR4Nd1GbSlXayurwlQOzJSxeTIAOoVR4BvnNFsS6e4eZ0EXfocQDepyM9EFaCrlgktO+jlGPQNjPDS7t3Ft/4abvVtAAAgAElEQVT66/jWH/4+ehuXcXR6HI/smhjIgKqhcKuWo13zcCts4+ZGCwODo3jiyS/iyV/4MubnZlFPg3eAcNMsFpUlCKeDuhHDZBa6WkHXdKVm/Guvv4Y3X38dS/eWEAZdcbV0HBtVn3IFA+12EzubW+JgPj07i8fPfx6PnD+P8WodVpIhZzBISptloiVnxrkEMF24eyC8lDFwKDFT3Wq1cPXGdXz/+9/HCy/+CL7v4wvz85jd3MQkJQ29UIz93ojbWI56qPziL+FffO1/wMnP/xx2KiO4sdHD3SjBKaeL8aE6Jus2qnQFZFCHdHQGaCQTXmj05Z6Qip7KfZFMOD3wxXVfb46RwVYGgiTD7c0G7q1tYacd4sT0NMaGBjFRYy3yHElED4AIucvnyDgAwiGeBvphySXYVVra8HnhGHAL/QjZ9jfWI9y4t4JWmGGu2u2D8H+qt9V9ztsH4Z+gm/ExXsqDQLi8G/oBlo+xp/uH+on1wEcA4S+/vI3NzSampxcwN/8oxiePAGqAb6i9dAtXX9rilWw/F6Ys1PrbZ6YHjFbRVIJwLlL310qUSEbJDpK0i5W1WwLCk3AHxybiA5lwGrMRhNO/6d1B7X4m/GGPoz4I1z383jrhaemOzrlu38OcAFx04FysK3FnQxiluLib4pWlBtLGhtQJPzc3iGmvpDxr4y/Bd9Q0S/SSbt0aeEjJMJR0dJq5ZTAsTZnWumQD240Qr2y2cLXRwWgc4czcNE6MVjHiFOJilJQkHq+ku/N3XeRFDW+aYO35j5f09yxFbHoCRG5vB3hjqYmNIMPRSoozc+OS/a0T9nLhQ9O0MgtBME5n8qIcWXkOAdJ7BuAsOyY21eiZNonYuLzexaXlJtqJgdNDCufnxzDmAZ6mGLznHOaB+uksV6X7hECfZncpwHJWRZ3pDiy0YwNvLbZweXkNhuPi8SODODs1gAGTwEuXKBOjibKeubbsKjRVllCVNbOL9avZf0BEY68kFg397p1FfPu55/B3f/6XmL1+G2fHJ1DJY3hZrDP6cU8CDj0AtwxgpdVCPDmJc1/+Cp5+6mmcGJ5BRep1ky0dQikTyifbIdF0f8dA4mqiOMuaOaaPLM3RbrexsbGBu3fvYmVlRajnvV4PnU5HxiPBMZ0ux4bHcHbhNIYGqxgaGhQ2RpqGiMTAjq77BpIkAwn61NFnuYnRRg4jjtG1FAJS+y0LOwllBMClixfx/T/5E6xcvYpJx8VCZQBDysRc1EWbOmsDaNomluIEm90ezHOP4Vd+53/Cl/77/w534ODq4i4WNxuYtA2cPj6PY6MmqnkMi49OFusSZKSbg1p5HXwx90qUMQhSapx4X3QAiNr+xCRwN3FhO8HlxVVs9YDPjZg4eWQG0xXAFV15wWCXl5KpNeFFEMkU4QV14JoVUeDxok641DBDImNW4cXlHi7dXUMrd7GAzT4If9hvpUMcv620r4YuZ8g6utrzwLGKcZMaMDJdPYFsJJUwW8QSkCy7mAGUfvB7VgvIOF/pkni5eBQU32cPf1EbUooic5HmZGjGERkr2rtBz6lF4Cin/wM9EuhrECFnWSIjQ06jwb1QLgNrbDffI6SoAk7Cdv7424MAMt9tiV3ZY3eZ4DNYlExi35bt0N/JPMzMndSokOvfb4f8W1yf9RzMdyDvjZmZsGOyyT78dlCe9WH+iqyxQP5IR7U5O8m9oFeEZSNLM12RIlcwGRw0LSAu+lY3SzbG+XgsCfCJCQhVaGSfGVAp2/Fwx1UGD4lRh7Z45Xgi44ufDLZcjtTUKOjLRVmiQl+qK2eU3tuZLm/KtpQfPmtGBpXasOKSpfRhere/T1kdRY+vA6Cn1PNKRlOvOV97eRWrqy3MzZ/BzPzPYWhkUujo9I8pam0WLEsx2gFMPkN9J+vP1igr55ED9XVFH14sbc0McdLGvXtXcOfOG8iSBqZGA0zN1DE4XIOheiJp1FOtt++wbvB9yPGUIE/7z/jDGlN9EK57tg/C+yBcAN/9QHhM3J5lCIMeNm/ewLef+1t896++jukbizgzPg4/LUA4ZcZJgMy2ESsTS6Qyt1rY9jwMnz6LM+fO4bHzj2FyfBwjw8NQ1OpniRQLs+hyTrq/bSKjqz4d4VkWLqMRoCkLv263i93dHezs7gr4DnoBgiAQB0zX9VCv11Gv1TE5OA7ft+B7LhyblHNGOnW+l+xdftKU9dL5bxNOnCOPU0SGAYKBKMuw2+3h1tXreP2VV3D3xZeQ7u5ivlbHfKUGktdHog46dL83DDRtA8tJugfCv/Kbv4Mvf+1rWLJcXLm9K9nqSWXi9PG5PggvFvYSH2CwLSUzIUPeDVHzKzgyNwmfpQsOuUkgL6NOXi+ec4MUNf6jyqokOiBhd5DnNxCEt+AaS4c8wydz91CCNNpwUBaflNjweVIEqfyxKYtUiXMS9IlrPuMusY76c9GqGHDSz4nmQbBsHkGxDt78JExpxNegAHoahBcL9EKMp/FQyXFicFcHGQi8uVAScyYB4QXARWk2yOOSokh2kpbd/LjbA7PULBVpVg+0g9dWBKBpjFmA8P3zM0BSZPQkyqABO8E4AbjAV103p/AK0gFUAtjDbIcF4bziWLpaP4e6QKIGpLZlyfPKwCeD3ZKV5xhM2L598lxR/0LKeupbx77Rj6RQ6hn7Kdk4h2nMIfbN4SAD7wevjX3LwCM/GRQZWMV4MgT86SC77mjtSauvnD/iPSmCEtKewrOWwD5jYOThBhMO0eSfjl3LvuyD8J+O+/WJv8o+CP/E36L3ucA+CNed0wfhfRAujAFtysZ1yn4mXDKopMT3Oli6eBnPP/ccfvStb2Py5m2cHBuHn0QaiBOExz3kli1mZbu1GrZ6PdxLEnQrVQyPj+PxL/0STp44hlMnT6JSq+gMe9CD61rCrDAUBeMFqMhSBFkuZcJIDediNI4ihCEz25EuSRbHsiCkVpzZcId6aGE8sDQeYJl0xxQROpAUHHu2MbX1v1OgGXeF/m75VUR5juWVVdy4fB2v/uAHuHnpMvzNbYw4LubrdUyYXHQlcJMeeqS0K4WmY2IlSbHdC5CcOIuf+42v4Vd/53exUang0u1d3NrYxZRJEN7PhOvq7Hrrg/Af/9VZAmT5ysWtaPpJ3NFZbF1epTTFlFSkBhtGsgfCScMTYCGSoDITThBeAF0BLg93MxlAKYCesGL0CJHg3568aA8k8ScE12wHMxVFtlkAeZkt5+/Z1tIxl4my7sfWiPsHJkyovKoDIgJIeV0FsJa+3Usu71+H0Cc18CsBu3Z71jszAClbkQkXF+iD2cMP0aLDgvBcxox2KZFTF8ER+V4pCfRwzuU+SnFeJlWK2eZ3ZyAZzCkuUBg/OqOvNe38+/0KFR+iGYfehePXyOmirTPhoDRHAHmm3zMFrmYhUI26GRzQgTzZf8819GC7DgYIywBDX6N/qJvTB+GH6q7+zh/UA30Q/kE99En+fR+E67vTB+F9EP5AEB6TdmcYCDpN3H7lVTz/t3+LN7//Q4ws3sHxsTFU0gReEsGlo3gYgpp+LtbigTpCw8RGkmAjTBBaCtb50zh1/jQee+JxLJw6gUqdzuQ5uq0WHEPBYakxllcjZTahmVhPMuTU7suiKCO1KJHFuWTL01S+MiNDoK7olp6lyNIIKam3Rg5bEeBzEcisU+GgSbp9nIKF1XfGHMRZiqTTQ2NpDW+99gauf/9HWL1yFWY3wHGlMF6tYsSy4cUhQgYHrFxc7qEUOrbCWppLwGF3fAaP/rOv4mv/839AZ3wUb9/elkz4lKlw+lgfhPdB+Mf7OjSTwpRGQDhBJ4+vs9kapLLKwX7mNDLoQaBNGTXG4LNN8E4MRQI3f1dmmjUIz8zdj/ei73M0k+qnEmTLdZVZyQMA56AhGcGrSCk0XVADxiKDLpi2aD/NQNgXBstEPuRggjANeF0FaNP0gwJEH2j0gzBbifX2kGsBvgsorO9nhsw+HK3+sCB8j8a5d8ladiabaQkAFxAu+nSlgXhaOhQfzNKX2WVB78U9FU0McjNBrj4eZsKDBqeQCwQzl+NCA3Ad8NCSOHkCiky2BBVSviN0tl4/Q+VYPHCWvfvEIZgiZ5mU/vbhe6APwj98X/X3/BA90AfhH6KTPrG79EG4vjV9EN4H4RqE6wLZWl8l3xoI8xg2wWZjB1d/+IJkwq+98hpGl5dwfHQMfsrMcCRWKVYYFoDZROj7gOuhY9nYjhPsBAFuugpjM5M4/7nz+NxTT+L4mVOojQ0jbLVgGaYAcZWwllomIDyzAsEWzGbnWY4kTcSxXLR8xaJc8hHyf+mOXyy6BJjoGuJCgVQ+DJM1zW0gVciiBHmYIJkbwr3lJVx5/U3cev1t3L52HcHNO/CCEON+FcdZL95ScMIIZthFTI2/bSDkgk4p9BwL61kumfBruYWzX3oW//p//c8wT53ApZubuL3dxLRp90E46f/9TPjH+jI0U5rSMIsnHPMCyJJCXjzHJQgvnpXYoPEhS9Xt6+dKEM5nivBbfy1KSQoIb36s13y/g5lxvA+cC3eEMpPP/TUuLWjZQpRx9f4GM8ylhrzQgwoI39ePl5nmzC0z7A+nOTInkTZUBDTKTKvcm8JMbS+ZX1xCWSaR17iveZcjFcC3aMde+zknamr7h90OD8I5/x7M/pbsCJ6RQc5MjEr5LAsIF3aQNhA9kPqW+6VtSu8DwikdUA83KCIeGvJclGNdB2ukZaTHS+UPgnBKk/gIGVACyA0xMSULQd4b+1yM/WR/mUW3MuRWH4R/2LGox0IZnCrvTfkwFD4WfU34obqzv3MfhP80j4E+CO+D8L4x254p3j4tT+tC9bq3FwfwHBvt7U1c+u4/4DvPPYc7b7yF4c1VLIyNopJkcJJYg/Ae96VZlIFumsF0XKnD3qHOOopww6NpW4rBkWEs/MzncebxL2DyyCwm5mYEhLMCeoXrcdJQmam2gjKdIUCDme/SEfqgSz9/RnDOuvRK3NVtcVWnAR0he8K64LkN23KhlIs8NRCGMcIgxvWNu7hx/QZuvfYmdq/fQtxqY6zVw2AGjLgupl0Fk+C/2wGSCKml0LKVUNdJYw8dhc0sx06vhxc3mzj5zC/i3/wf/ydqjz2By7dXsbjTwrTy+iC8D8I/9nelmW0XtGtiIAJTPrSWVJbQoNXaowDzR8SIUl2hyNZqw7NUAIfOf2vQp8GTziZn5sdH475/B+QwEwYTSgp9QSWXoALNKHUpIokPluv11NU0e4O1BbTuWtEoU4y/Dizuy6w044r2x1e66P5lwnIYNL/ck/Rosy+CO8O0DrRjH+BmJg0LCBap3ddBFJaJ1KGQA1vp9smM/nscfN9/WB0ehJO6rY0btRCJ167vDYuBJmLMmsv9YHULfqzCTPLguaRNRfBHyxz0yJIsNCUQbPtD3LSWXZuOykbAXXxPz4OScJXmSsw/JVYiBm4ahCtTX7/mhuyrJfbiiLy3iiD88B4WD7HZn/xD90H4J/8e/VRdYR+E/1TdrnddbB+Ef0wg/O2dBC/f20XW3Nx3R/cVuIRSUsu2745euqNfXGqgFQNnhi2cmx/HuA/4NLYpdJwHHdg/0B2drrumkvJoXcNGK6I7ehNXVtYP6Y7OgXAAhDNTUDjdpjkdlVO0N9fx6l99A1//sz+DsdPAdNhG1cjhsUY4HZkBVKWcuia1yh03lS4zx9rvhoFN28Vat4lmr4NwYgAz509j9swJfO5LX8TA0BBqAwOwDUu772Y5PITiAs9/i96VizpSzpNE6OblVtbPFfd7lpug0ZNpIrJ5bgupYSJill2RTgm02h1srK1ja3Mbb//182iubyLa3ILdaMGDiekcGLQVKsqAnWtwTxO5lHZxholAKtNrg56uCbRNS3x3v3ltEdOPPYHf/d//M8ae+Qo2Oj0s7rYwFCmcOnYEx8ZM1BDDFid85tQlzf/Jc0fPYyTKlT6jO/rle+vijn6kXyf8ob7v7gfuKLeQ8U1TrCQRLwT+23YcpPE2lHJgKHocuIiCFFFkQNkVMTNMEpofaj2ydhSOYJqZ9k6wODvn4gyrn6UcjmNCsaYkf8OAV5pC+Zqi+w79+fv0wkG99MH2aB2xbgvlI3u0ZjGFW4eyXNhSorGmwXdmIU2UBAgIuBNKRpIESRoj6JJOb8H3ab7IfQiiWP2BZWZS5GkPWZ7Ctk3YngWYNjI6TL5rK6/nMDeVDvQZDfAKffMe0GQAwGojTwykcYo0tpEV1QcsVSno2AyC6IAhzSITg3OVAVt5sJUjWWVulNRwziHVnkl03jOTJT3JbKCU5sD2QcZ54oa/P1HufRsGgdwHu0rzMk5HsQQ/aXbO4CdLfyYp2UUebLsKU7notELEBRuJ8yH/Ximqr3Npk6UUqrUKTMtEt9OWV5pVjCeZ6hSkjWRc5e/Itn/wHXhQO2nOSSmS49HZmOOZQSUynzR9n5N0GNJDJIVl+XAdD3FsIIpThFGMYujL30TJNvyKj1qtAte2kcQxwrAH08xh2RYs05SgQymF0sz2fQp+eY39eu7vcz8PAcLfeHUdS8sNzM6eEnf0kdFp2N5wQbjQvgsM9uiH5uN1R98z5nsPaHiwB8BH+Zv79dTHdRx5rt/j1aDP+K4w3zvnlEP+zU/iHA8eUX0Q/sGz5yd3jz4I1/fmx6ajv7WT4JUShM9O4ezcEGYqfRB+vxJlby810H6IIPzC7QaurhKEe4coUcZhcH8QnuUJ0qiHrXv38IM/+lN848//G2pRguMqg5en8HKCcAgIr6U6c8CPLE7FFVfpD6nblQGsBy1sNHawYqewxodQnZ7AxPmzmFs4goUTJzExMYlKpQLfcWElXRisqc0FPEEBwXeWCeVdMt3v0F0ayJMYaWsXputBMQvvuohNBTLcrfoAWs02VlZXcevmLdy+dQtrq6vovXgZRhihmmQYyQ0Mej6mlQmHZSuSUEqJZVx4I5OyaVK3m1kQ+rvlObrUtFs2IsPE84sr8I8ex2/8m3+L+X/26+jBxLX1TUyYdZw+fkTc0WvGTycIb8PDfLbeL1H2kN5n98+uFuCXwFURmGZiTigeCA5NpHrIYv4sQxo7oNMzQVMQZAIwOu0eut0OwiBEymfVBXxXwfM8eASwjq3BhW2JOaIUBhTwp0ueCQAWEKW3DwJ8797nYJtKV3Fee1nqUgPxBG61Az7mcUQATcDKbLiDODCQprkwVjq9LtqtFnpBF6bhwbE9AeH8eJ4Dy87hehZcX8HIAwHhNOISMy4GLazhdy40yyz5Ie/nQXf0smY320N3+TTbhDI9yXwj9ZGkvH4gCS1h8aRpoj0tJPCQwnDKepYWlGFBmfS10IEQ21awbIJvBlJCxDHLMRqoOEOHuh97IPygpp5KaQY6LQuG64JINAtDfX9Nlifswma5NdNGGlvodVIEQYwssRCEAdqdDrrdNuI4kiDO5NiYjKlavYpKlWZoOTq9tpTBc1wLjmNJBQyWKGPbxU7jXcGED7oNDxp7HEP0AjFsBlpiAc4yxgiWDYJnT4Ii3W6EJGZ5O4UkNtDrxWi3O+h2QoRRJEGhSj2G67qoVH3UKgw+2MKuoKUIGGQh+6kILIhPCU3s+HK5z/PxoOf5g9r5qf/9IUD4m69t4N69HczMnsLskWc+8yD8g8DzxwXoDwuqP679P0r7tM8Pt36Jsp/GuaMPwvsg/CdOR//EgnAxOyoeY5YFI/XR4AIwQtxu486li/jO//tf8A9/+3eYVDbOVCz4yODmpgBw2zDhcXElvsqkKOYHaH1i4yNutW0zRTsKcBcxdlWOwDGxagOzx4/j2OcewczJE5iZncXw2DiGzByupaCY5eCih2lsLhiljrcuZaZLjZVlc3K4NApy9f6kobeCEB1+ogCrS0u4duUK7ly9jNWVZTGEO3cvRM1QGHRsDNNl3bZRl2wXM+CJ1LrlUj5kzfTCxKrM4rDWOD13O8qSut2vbLfQqtbx2K/8Kj7/W7+L2vgk3r67jDF3CKePL/RBeF8T/sD35PuBcAEaBEySJdWsIoLyLLORxznCXoJuU6HTDBB2cjQ2ukiiBFEvQhQGiKJQzAp9B3AtE6Ztwqt4qA7UUBnwUa37qA1VYNghLMeEyaiaZJCVlmEUZlWHBRbvBk4Hs8eiLRZ5SYrc6sAyfclmhW0bze0eOo0Y22sdMRvPogxR0EWv10PY68K2fGG1KNuC4zuSffXqFio1F/UhH94gBAwaToI47ch5PGtgr+/fnaE/7OJFg+6CmVMCMGHJ9GBZDCJYiNoWWls9uSe7Gz3EzMb2IqRRqCncyoDhSnV38amwBPzV4NV8VAd8eFUHcDow7QzKocQmlZrvRrRfs/bD3I930NEPBh44nwq6ZOyFAFszi8iYoJ9dGin0uiGa2wkamz102wGSwEASxYh6gdyPJI6Qclz5Q3A9F7ZHMAxU6xWMTtYwNDEAx7eQ2oHU2pZ622YKlZlwpTzbj7/RBNQwTQlQJQWYliAtZUe5iywy0Gp20NgO0GukSKIMja0usihHFMZIo1SYIPQc8UdjCRLw/ng1B4PDA6gN+xgY8XUQwYpgKMqQDG0YmpvSlgcxWH781n0Kj9AH4R94Ux8Eaj8KSD0sQOY5Dvs3H9f+H6V9fRD+gcPpE71DH4T3QXgfhJeacAHhpREQNZgahOd5jMbGGi788Af4wX/5Q1x69XXMuRWc8kzJhFuFltRitiklGC9BeKbLhBUVwuiCk4Y5cs+B6TjYUcBmGqERh7jRa8MaGIAzOgJ3Ygwz8/OYXjiCc+dOY3BwALU6F3O+zqAV2u/SnI0JnlSot3oR6Tq+ZN6ZMWf2Y3e3gW6ngx98+9torK9h8949xBurMLIMVWXiRM+Eb1qoORY8ssR5nKAn2RXSHGNRFhoCsuOibnKa65I8BOFxnqNHEA4Tl6MUd+MUo2fP4xf+w3/C2cefxOWVNViRg1P9THjfmO19XofvB8IlaylUWE29LL0RVDCEKMjQ3Olg616Albsb2F3vYme5KZRfJ1dwTK1vpayDmUE+F2R0kBpMAGsNKoyMD+Ho6Xn4owYGh2uw69S6JpI9zxDsUa/LLHYJQu/XnPsB3D1K/QEKt84Mk/KewUxtKHhIwgzbyzHu3VrH5lIDd66swDYtuIYLm8QaqQdPVTszzKlUNcjMHLZrQ9VMjEwMYfbYJGqTNkbGBuHWOQGxfjhp9fpq300V/jDZ/YPtLP/+YEZcjsE4Y8wMuI04SNDayLG92kJru4crr91EQsAXxAJ4LTJtLM4nZNbkIiewfR+1gTrcIQ9zx6cxOTcGNdCF45uwqgksmxpqnVkvt4NtedD4ob5cNu0+Vnx7wCyuMDDTzCVmdhWijoOwnWF7cxcrN3exfHsTO5tNuKmngScMOAbFNPykCBJPJORh2kMva2NwuI7Z0xOYPzklIFYNpXCrNhSDDhJMyPZ8CT7sCvGBAQdecxHQ4X3gvM1PGlgIGzaMxEKr0ZU2LF5ZwfrqJrI2uRYOHOXANx1YSlPNUz+RTH8Yd5HZMeqDNfijNuZPTmNkfBj1CQeVIR+Gw2AYmQMplNoPxuxJE/ieKoJlH7Z9n5n9+iD8A291H4R/YBcd2KGfCT9Mb33S9u2D8D4I74Pw94Bw7cxbgnAuNm5evogXvvlNXPrr59BYW8eM5WHBSOByEVKY10gG/AAIt/OyVjez49QWGnBhI+EiiUZvtoXtJMJOGKDhu2gkMdaDHrbyFPWhQYzOzuDomZMYHhnB5OQkpqamMDIyIlR1LrJEj0hKLrM5XFwKzZOLTYVWq4219XXcubuCteUVNHd2cfmll4BuF+h2MJgEqPsehl0XE50ULrP4FjP6epGfRQQeBD2KKlok1KSCi2ZbFvRJrkvyEIQnBOGmzoQvKhvXW120/Cq+/J/+N3z5q7+GO8024laOk9SE9+noe++Afp3wd74OPwiEl6X4uB91sPzY3XGsLm1i8eYSthZ7CNoJVFKBl/iwlQ3fcOARgAubNkGmNDskSGNEaYQECQKrC8PO4Q1aGF2oYv7oDMbmKqgMOJIV7ya72qCKGccDXx8EXg+C1FIHfj+tbGmmSH21b01i594Wbt24g9VbXTQ3ekg6Jpy4Ase04ZsuXFLyCeJpvigsgAxBEiNIAsRZgoBu23YGp26iMqEwPTeB6aMjmJgdhVnzECXr7wDhB6nkh12YlEGIkoHDrww9WmkdzfU2lu6uYPVWG421LnqNGF5ah5UbYKiBeWwGJ+nkEZDBI3OICAFE3hJYIawqMDRRx8zpGuaOTWFg3IFyQ5HF0BTtIKPgg9rB6hB7ILzQ5Zea5jK4w2BjOa6SwESw7WPx2jJuXL2F5loCK/HhWhWMuqPi2eGYFjwGcnJ+ErQjF6bi/BihneygF3URuC2oWoaRiQEsfH4KR07MojpcQWYyex5DHdJg7kHPB9tQBmDZDvZHHMeI2wrNZWD1ziZWl9fQ2ggRNYA4zDCkhiWw41oufN4VMSYE0qpCGAfohW10sxYyI0HqhTAqKQZHBzB3egyzx6YwODYA5VCOFCLJeu8JUh12PH2m9u+D8A+83X0Q/oFd1Afhh+miT/C+fRDeB+F9EP4AEE4aNoF4r7ODV37wfTz/F3+BjRdfESO2iczAEcR6ISZevlxYssRLQUdnVhwx6I3DTLgFAnJSMC2Ekc5kGa6H2LTQS1J0HA9dA9iKQyxHAVJmz6tVrHoGrKqPiYkJzM3NYX5+HqOjo6jX6wLGqUOkho8LNC7GwjjBZquH9eU13Lx+E3evLWL77hKC3SZmkgyDeY4RAHNpCF+ZqGUZQk9rBzkZMFtI/quSrBFL1zDL4iDNmFmn0ZKFxEzQVW2ptCILaC6mCcJhYsWv4mqzhUub23jq3/47fPVf/SY20ww26jjVp6P3M+Hv8zJ8P2pxmTUWJkiWodPpoNlsovGGg82VHawtbSJt+BjyRwYlzJwAACAASURBVDBRncFkZRquclAjCCd4ZbYzjdBTA4gND5GRIkwp0WhjK9vCTmcTq607sEYijE0NY+b0IOaOTWJ4fBARlvbAd5llLI3V7tccUoOlSlghEykzxuXXgwCWYCmNMzQv+1hZ3MDijXuINl1UzAEMumNYGD4Jx7BRAcGSdqlWDO5JuWkDsZlKQKET9bCTNbDT2cJ6axWh10B9uILpE6M4emYO9alhJAP37pvRJ3A7zFYGFEoAXrIS8lihd6uKpZvruHntNjorgIo8+KqOk+NnUHMqGHRrGKCRHE9IoChO4drHux330Oi0sB5uYr21jE7WgDcdYmp+FNMnhjC9MAhv0EPi7jMT2AcH2Qn3awcDiXtZ8HeBcLahZFiEYYjNzU3sLoVoXR7A6t1tbG3soJaPYWHsJKbHZlFLavAIwA0Fh4wEpuXTGD1jCAnBsAoRWW00Oju407qO1fYdGF6KwWMOZo5OYfroBAYn63BrCrl3ONf9Mtjw7jaW46wMTNC4cHt7G53lFI3LOW5euYft9V2MeJM4OnoSo4NjqCaDqBgeXMOGm9Lsjl4ECUJnUBgiqRGhjV1px1a8gru7N5GpFLVZCxNHxjB9ZBIjUwPCGEnc9p7Z4MH78aDrPcxY+1Tu2wfhH3hb+yD8A7uoD8IP00Wf4H37IPxBIDwJ9t1GxNBln6ZM6hf1U9Ri8cfUHl7YTfHyUgNZYxMnZqdwfm4Ek74lYMagg7dMvLo+J92lyXpmKRZmE3Utz8LpWuiGdNHiwogFQ3gOA9uNLl7d7ODqThfDaYTTc9M4PlbFKBGe6HQPnIN5V4n+GzDSRP6en4zpBzkfo/fF9XANYTniLn5ru4lXl9vYCICjPnB2bhzTVQs1k2WyeAwa/cjqTwCarutKLnSiUxtcUFGAp8tT63bwOnIgNC2QwHxlfQdvLwVoJRbODBk4Pz+GCR+w026xLxdl+4tC7THOa42Kn5MAaOk28Hd0M6Iejo7dhoNWBLy1uI1LyzswXB9PHKnh7NQABkyWAerqerW8bgr3dHpk37meJWWkLBB/zmNmCJMQ27sr+O43v4Hn/vSPYV29ian6IKbjHINGrimi+8WFYPHWiSLSgEdnZQLwPIct+nDAMjN0SUPl/SAtXdkC4/PUBGwbsQFsGCm6SYSWmWM9ShCzSysVOEND8AcGkDieOEN7lQpc34Vb8aBcuqDnSOIEWxtNZNsNtLd3YSxtwmp1UDcVppSFimmgpkwMCY0ecFiP3FeSYUryVOi3dJMWJoBIb8uayRRJUndIWnqONvWN1IDmGeI8FgDOhfSuX8XNTg/XdxoY/PKz+IWvfhX+kSOYnD6B4VoVp8drGKBDMCnvrDFbONAnUPT9gWI5Iz4KdPW1qERn3ow7UU9f0EmpV2dG01B4czvG5cUVbAQZHh/OceLIHKaqNiyaysn9zfTzUZZ44vGlVCvbqAGAjGUZCjy+1IdjTgip8hEbCj9aCrQ7Oo3Z+u7oD+11Js+zlHFzinHBZ5CzBp+QmFMAwl4MFQ2isRHi1s172Px+FyZscdau28OounVU7TrczINtKvimDZuMEd5nZo5NlimjDllnkuM4QSftIUwDNKMdrIVLAsydceDI6VnMLcxiZD6BXbXEGyK3Qwl60YxLyRwilBnR+XKcMXMoYEiGnh67ounOe6JJ5wShLA9pN0IW0s3dwe5mG1f/YgXdVoA0zjHiT2K4NoqKPYAKalCGEgaNY1D4ogMKgRlJqS5meZlJT5MUYRYgSAN04hY2o3VsN7ckizl5dBwzR6cxdD7DwOigMAISdGC7NAojRZ+lzWjkxefA1qWsWCasuH4YMQyD5m50J+fzwefGRp66iNoBDH6NDGwt7eL6tykHaCLshgL6JoenMeAPwQyUZF0rTgVeocMWJoih9eHILcRkKIQhmlEPnayNdtLGSnIHzXAX3riFk19YwPHTC6hOKKSqB8ezkaqO1EmnRt5ghQ0pc6bfUTK3cN4vamXLfCU1HWgKxxc3Z3sLRuQjC4BeM8aty/dw/Y1FJNd9DNRGMDQ4jCF/FL5dh2Uw++3rUpKmkrlezxkZYDtiiMb5k7pvVtTYjbaxE26hGTawli8hdWKML4zhxKPHMT07Amc4henkiKMeLNoB0Bsgz2DR5bqY8xjVZYCU99pifT0ZWSy7V5bQ1G7/YorXY0WNitDQb11cx/WX7yBatOAYLurVAYzUxzDgDsIybTiJI+PJMljjnO9E3Y5Q3N5pRw9EWYRu2EErbqKbteX7jXAZiRlhfGYUx88tYGS+CmsWIhXoBG0oWpHQ7d6xodiOUt5l0i8gl76h9OIzvX3iQLhmimiPigy2bYEBKcfV3gsSqCpqxhMcc+1bBljKQFwZyIuTWOQ1nCP1K1UvBjk/leydMvClpRNWEaykc/87g4H0v/B8b897guc9GDQrjy/ByJjVFlgNwt67Nv6eQU7+rAxUycpO6QKIZI+wHWwzKxgcDAJLuVeu28q/lfWmDgCXjCgei/uV7RIJSCGbKo91sK3l37JLaFDJc5fXVTJx9OLzQDWHD/Wg9OnoH6qbPqE79UH4A0F47/5PQrGYE4QiINxAHoa40Mzx0nIL+e4GTs5O4/zcKCY8W8CivOEJKmQG0HVr+dGGMaVO7SAIJwDhYoiLCUvA6Vajjdc3uri2E6CehQLCj43VMEYQLmBUl6d5zzkiQfsFUiwArQD9sv6WgZyuqoaB29tbeHmli7XAxDFP4ezsGGZrFioGXV55DAJ9sUktavIW1yjlxaixI4raL5sFur8ShGcmIqXE3Ovq+jouLGdoxQ7ODgGPzA8LCDfTZgHuiWoLwxopvVFcs0FzJL68eX6+HIp+K0A4zxOaLtpRjgt31nFxqQ04VTx5xMe5aYLwDIibGoRLrdZCIHmwGm2R/UXCBbVN0jWazR3c21jE89/4Or77V3+OsXurODo6jnl2RaHvNI1cB1uKK+TizM6BasoFIOCwfBn9eBg+MEJ0bZPrP/ScogZrbqAW6IwOPw3XRDePsaMIiCsI4wzbpoGW56EHYDXK0A1DKdlkV104FRe5ayI0mFVLEO8GGI8yDFou5nZ7GMtyzNQHMCB9xkx3CiMRZCBl0FJDg26u8fgR13PF2uIE2Qw0aA2kwVqyPD5MtEwXqZGIA3OCSNchB9BxfdwLYmxmwMr8As49/RQe/9VfxbFzjyHudnF2dFgM4EyCcJUUZkU0ftMmPxYXhIGgdMANAOr0ZbzRiVeDNDGkY/DCsPDmdoRLd5axHmZ4cjDCCQJ+lghKdFkqQfQmA1H6+nQ5l6JYtMbf+yVe5Fml7lSXFMxURSj4LyxHuHS3AOHY7LujP6SXGWm9fCElqMr8mLH0oNlFnsUwja7ocVs7PXTuVrF0rYtrl+5idGkMtVodw8MjGKhUBbDSNFDMomS2MAQwySKSwUC7h9iMYKUujNSEkXI+sWSqTcwUK8EqVrdWsWNswx/zMTw+jHM/O4iR2UHkdoLQ3oHve0jiEA7ogk0QzvGqQWpKSrhIT2iMXdcVF+RRayDLApgqhGlVkHUzdLcrWL6dSKbSftUT+Ue1WsPE8Bhqlbq4hZupDnaaOTXterFFrXtT2pHAzmiMpYGUTc/GnM9nghbaWNtex3p3HWbNxOB4HaOPKRw7OYda3UOitqG8DJkZIso6MJUF03JgwpNAK13NrbSmnw2zA5g9EIybRk9o52xX1q0h7uZIeh6W7jRw/e3bCN9gSERhoFbH5NAkBnyCVwUz0cCSJcYkoCYgkuUPdzUDJ+G70pYgH8ODscoQmSnuxau4t3UP2/ku6jM1zB+bxulHJ+GN5rB9lmDcgGK1BZpXRnzXsL91eUbR/yuOBf1Mp2aM1NAqdDHJjCyozIHVG0NnPcCdi2u4dWEN3fUuFpKjGBwYwuDgUAEo9KLddcv3Bm/zfmku8P0kbAsTRkZgoV+xoSJLoYObwS1sdNdhDADjpyYwOzeC+VPDqEw4iIIW1ABLuoVSas6OONcV71krlQx0qlLYjCDJ+49zLwPtvIQOlK1dO/KOgXBD4d61XVx7pYXmnS7GwhmMj4wKe8r3PDDwQUDEOb1MLZT5AQFcNg0/CTZ0YJjzP3lblqsQRiHuNe5gq7UB0zEwMTeCoWMVTD8+jMq4gUZ7G6hqmn2V/iVh8TLhhVoxUpUgNVNYMY37PsPbJw6E63mllGjw640bN3D16lVhhlD2c/78eTz99NPwfX8PCBNU3rt3D6+99prsx9+RrXfs2DHMzMwIOC2Pu7a2hsuXL8u+PB734z6nTp0SmR3Bbrnv7u4url+/jjfffBPT09M4ffo0jh8/Lr/nOQlYX3nlFVy8eFFKTT766KOyD7dbt27hxRdflP3Onj2Lc+fOoVar7bVtj7WT5/Jcs608z7Vr1+RvuD//jsdlIOL27dtyHu7Ha+D1VqtVWactLi7iypUr2NrakjbwOvi7MgDBc7F/2BYep9vtCnOR/XPmzBlpfwnES3aUXlMeML34UI9JH4R/qG76hO7UB+EPAOHRAwR/Ann5gi0xOIAwynChkePl5Ray3Y2iTngNM64s92VxVAaEiYn5iBEQFPFuvWArBgi/TxhtY4TuQNGBrXaCN9YD3NgJUMtCnJqbxNFxC5M0eGX2ldiEL2VG/w6co8pMNzEH14pFHJ3ncAsfHbLpWD6W0Pn2boBXBIQbOOobODs7hNkqMCiJBWY+WSdaXzUXapJg5LFYcYXrHwK5A+0oC/vwZ1yaMqN7dbOLt5cTtGIbp4cTPDJXx4QLVCSPKkWBBJCVW9kvVCZzccaMvYCpos8kG1GclzC9lQIX7rRxaakFw67g8QUX5yY9DBiAl7O+MNXZJlizvAiB7PW9HD1JEQchHNORDO/W9gbefP1FvPD8t3DphR9iamMLc8MjmM8suHEiWRbSzMscBQG56B2FdcAsbCGALM4mpXn4O7rPwkYloaO6gVqHGTRTSvRs+wTUOXadDF1UhK6+onJsmDkaaYy1OEKv3RXQOutXMUBXXtZzbTWwEYd4q2ZhWjmYHBzCAjP2eY7xag1OHIo23TJy+Fy8GybsXMEKuzKgtemTZnlI3zDgZBqIbFniIcxTdPNEBrBD112Dzs4JEtbUZnY6zxE6PlbiFA1l4U3Twtz58/jaf/yPmHriFxF0QsxVHUz4LN2nxyrHBccmv+drWD4h4zY5UpvL5f3yULzXhTm7jHF+3txJcXlxW9gbjw3HODFPKrIek0U3y5jUuW39nPHDoAjPy+dRgE3xPJKxUGbQQ6mHbuBHqzEu3d1BEx7OpIt9EP6QXmZcfBCCIfclUy1zjRHKGEvjAG7+/7P3FmB2nOfZ8D18eBkk7a6YLFm2LNuyE4fTcEoBp2maMjdlpr9tyszM7VdIww7ZAccQcyzLliym1TKdPTw833U/74x2k1r9ra9R4yY7vtZaOGfozLzz3s8NTwWdxTaeum8Gpw7PI+jo2FfYi3wuj1KxiJyVk8+OQEOPJLZQQhPl/uTkJtERmB4CzYcRW9BjA5qwiwqEwzbQttpoenVMNCew0FqAG3Sw65ZebNmzEb3ruhAW6jBFfRRBDwmWUjBGEK4niE1ftd4SxVFR9kAATdyRYkIUtGGEDjQUMHGyg0fuO4PxM9M4mLsRXeUumcRZOj26prD7FghOCcL5lYLwBGiaHYRaBDMyYMbq7yw8kOmNtRhBPhQmc769iMnqJGqdKip7dGzeuh7XXLsbejdbftUEHIU6iwMGdMsQEM6TEUVkwnk+OQawiMwvlqR4N1kI2gHCWgkGWEho4LMPncD02Rls17ZjeGAYvT29cHhePT6AgJykwnFtqUqLIJysPgu8tL/EJjQWbWNOSUzSqYJDl8xlNPw65jvzmG7NIjZ87Ll1I7bv3wCnaCAoLsMyYzQaVfQV+1RBhEBcSFgyyCw0qkktASAj+ciEy8o9C0EngbHchckzc3j8vqfRmo+xY/127MrtkH3NJsmKsWIfeRZe0mUVCOdILeNIbKbMMtPjNUQWVU8RFjGPhfY8Fr1FtIw6yj0O9j9/B9bt7ofu8HV1hKEvjJyq46yAcKoVCMQNikLSAniksTM5f/RF2SDcQMfB+BNT+NSHH4Y7141tg9uxQR9BqVCU64o9zCPpCx7CNnldqXFv5WnLGjtZ9YwYV0xdxOPQIhiWgcB0UXdrWFiex1JrAUZ/hF0v3ISN1w5Bs2L4VpNPCgH8ImLJpE5mgFgPEeu8b9ZA+ArjmRIn8sDl/a2UDmpA0vA/0aIsEdvZCrtNQH3nnXfi7//+7/HUU08JaL799tvxMz/zM9iwYYOwywST/P2nPvUp/O7v/q4AXwLR17zmNXj729+Oa6+9VoBsrVYTAHrvvffiE5/4BB555BF5P19LUHvLLbfg1a9+Nfbu3StAnNcmAfHf/u3f4t3vfreA3m/5lm/B13zN18jf+V6C8F/+5V/GH/7hH2JgYADf+73fi3e84x3yt3/913/Fz/7szwqA5vt+4Ad+QKx8l7NG8HXc1u///u+jWq3ix3/8x+V9PT09si88B3/yJ38iwPrNb34zvu7rvk7yebg+Hvs//uM/yrG99KUvxXd+53fKcbMYQbsUwfv999+Pu+66S46JNhGeM77m9a9/PV74whdi3759Kvw2YFcCMu/Mplh1TTyrZ+0aCH9Wp+k5+qI1EP7/CMIJVAxqjSmU9iMcWY7x2ak6ohSE7xqpYF1OxM1U3aagRgEHxbN9PghXwIeTNwbPEIQrXkgN1wThT861cWapg1LipyDcxsAqEC4Kts8D4YVIgWMB4qvAK9uzihA7Anx6wFhFXO7g0FQTc66GjXkduzb0Yn2JIJxBOJy6kEVQEWPCMaUPcQE0q0A4j4GLaijE8BZIeyuC8BPzTTw9FaARWtjeHWHPaBeG2LtXJncKhHOqly3qUcTfKhAuMtJVYEq8y3JONTRTEH5kvIFjEzVodgH7x3LYPVwAQ4IJwsnkq7V97jaycy/tv4IAjuEgDF3Mz03j/e/6Pzj84ANoTY5jtNbCcLmCDbEOPQwEuEowG4UAajovP1NiyUmg7FtKCHCKW4x0hJT7ieRPl/RmK9FgewSxqgAzbzGPOUbdjLFUZfJujFkjwqweox4FqHGaGgGVfAE7Kn0YKJeRD0K41Soutuu4K26iH4aA8GE/gu26KEjf7wC2oaNgW+g28shbjsh1c0aojiNKYHInyCSmEzFO7gJTgXBXQHggF68NWhjIhMcIYx8Riwt8jZnHQgK0bQf3LNdQHB7G237kh7HptlfD1E302yYGC5b45Pk5sr0Zr09+fgTgfJxYvpKRRmSBLvXAVMUmxdok4iUVEL4U4fj4AhY6Ca7vDbFldAOGCtrngHBOu/k2QqOsWJKBcK5DffbqfjRFdqYkYb5mCAh/eJpM+KLI0bfFE2sg/Co9zFZAuGJj5bMXe0AC33URLQGzE4s4/OlJLE4E2Lh+O7aaG2Wy51i2XF+UQsaUPqZMuIDTVEpJMBuavig4CMIVa0m0ZogVIyCTXQgRaiEWw3nMNxZQb9eRdM9h5/6t2HrNZpj9vvStNswEGis4qXVFlBt6jJhJ5MLoc5QprIDwyBPPbeB2hAls1nw8fv84Tj41j7xVwX7rGvT3DUhBgW28wiCCbdpwdEeAjALhqiDF42ibzI3gOKCLhUOBcDXmUArdYbhZzkRHczGxOInphUkslScwsK4Lz3v+LejbXEAQcYwMEZleCsIZzqVAeEwQnqgCAHQPMctlBOFSfc6JuCtcyqM638bjD57G2eOzKFtl7C3uxnD/IAr5IqKWJ+3j6M1XlbYVEC7efmF9yKwTKBOEG9KCjKCA1pogDlA3m9ByQEdrY2J5EnPLMzD6Pey8cRTbdm+GNUT2OEAQdFCyiikIpzIhWQXC1ZhBIKkk6Sw4UmWQR2OxhYuHqjhzdByt2RCDxY3YODCGMW299GzPZKkqpJJfqySzq0B4CB4HQ/MMGGLVUjYsN3FFzBaUPDSjBqaWJ3F+4Swiw5Vj2HVwC3rW9yEwqogT9ui2oIkTju/XwYGeEm4B4QGLB/y9jVCeNHJU0OhF930snK7iic+cxviJRQwX92H78DYMJH0CuIWVjBPpa04m/HIgXJc+5unTkPajVHHvJwFMx4JeYKhhB7OLs5iYH0fDWMTQtV3Y+4Lt6F/XC9+ioo2WDfvzQDgBeAbCV6kJrtJY8pxe7XOMCef9xus8k0TPz8/jve99L/7hH/4Bx44dE4BIwPhjP/ZjuPXWWwUsEoST3ebrfvu3f1uANsHuK17xCgHE+/fvl/cRoP7bv/0bHnroIfT39wsAZZ4NGWQyxASlr3rVq/Ct3/qtAki57rNnzwoo5vb5+u/7vu/DG9/4RgHCZJd5Lb/zne8UIE4Q/v3f//34iZ/4Cfnbf/zHfwjwJrjmOn/yJ39Swmyz3AgZCdKsDn7P7f/1X/+1HAOLD7/wC7+A7/7u75Z95Pr4t9/4jd+QbX7zN38z3vKWt2DTpk2yvk9/+tMC0D/60Y/ita99LX74h38YBw4ckL+x2EAA/+ijj8p+s5hAYE+FAb9YUOA5+rZv+7ZL5zRTQq4x4c/pu/cLvnNrIPwyIDz4/2XC6Q1Rki7PD3CsGuHxyRrCumLCd430YCinEketlFnkpgJduB55uGWAQAEA9VtOSEKCIEOivFaB8ABHZpo4u0Ru1MO2kXXYNJBHv5Ux4Sl7SSZ91TbyoQKB/FIwVyV1M6lWAPJqJrzWxOHJBuY7CTbmTeykJ7ykiZQ7A+HcJ7UW65LKnUUG2YYw0mpqwOMgy8qX0nZMZZqfJDg1X8fTUx6agYltPZSj92KAIFwAsoI/kcAxtUigkswJvFUgPAso4t8ppabPHqA7sBFSjl7DickqNIue8CJ2DpdR1sl+euJ7JENBgLUa6PN77jtbxxCQMi28U6vi3OmT+Je//FOceuIQehFjcydEt+1giOr21IdvM/U3VkA8J34ptkTSQKWrFEAMDZHOdkk6Rlt5tAlq6at21GdCf3it1VYBS6GPeSOCH0doGTGsdgFhrGEaHsb9Jpa8DtpahG7LwbquXlxfHsD6rm50M1641sDZdh1/255FMYzQ39WFQbZPC304GlCwOGFXbHM5NPkJIsc2ToVYwHlJt9FjOChYDsqahdBjT98AsakjNjRwKu5SERGp4DaCAMrRY3pl037lrpFDXTfRNm3cV11CXMzjRW96A3a/+k3YtHETBopFdDsKhItDU/5lgYeSd1W4Makepc+R8kXZWwV2siuPbD2vcQLxp5ZCHL8wh0U3xrW9EbYKCDcVCOdqdJW6zBIBt6H4UcWEy/UqMnX1OymipABKgXATHnQ8MuXiuMjRHWxK5tZA+Bf8MZQVQlgM4h3hiCw55vghln4d7ZqLqafnceHUJKpnNJStddixeQ8KTRV2SAWJqCToGwxjmJLvoLhXAsnsc49pgdDIvFpp5ZCghuxsIkRUS2+LsqOlN1EP6INtY8I9jIGxHuy8bht6dzhwcibMnAbdS7VFApZoeSCZRRBOaTqvKjLJZMLZ9i9CHMQI3RBxzcap4xfw1INTMIJe7N62F71LFkrFMmzLhsde2oFSBuVosk2PgZJ0BcJ1uIbyhFvCWKtoSIZC8iImeG1ELRi2Aa3IdPc2qs0lHG09LnL5Xddsx/b961HstWDmI/h6W3yS7J2uE/FSjhxq4n0WREabC++iJBSFgW6WoQcW6hcSHHniFI4+ehF23I2dm3ZifdyNvMlWj6y8RpLsXswV0Wmxm0IKwtNcET6CYpHx0zFCSb0pUnsCcbKulNYvh8viPqKfetldxnx9FmdaJyQg7ObbDmD93hJMO4aVo7ebUmo+iAw1fqReap0MuxT7OOIQZHKct2FoZSxNLuLBDz6JCyemsHlgJ7YO7uajBoNxD+JIsd8sGBCgKP/qKt54FQj3NGqr+FkYsKiwSOM6235LrjeUQ2lNttyp4uLiOJbac0C/j50HN2HXdTsRl9rQTAIhFneVakNY5EsgPFY5GhKUaSFKGJLJ08zipY3aYhWHPvE0Th6awEBxI7YO3oyKUUAPiit3KwtUaTCdjIRZdkv6CjU3SLNkMgabT3KO9VR5sOxqskgVoBO0sdxZxkxnHI3cPLYdHMWOvdugd/mwcpwbqaLQJdubQTY/A+Gr1ARXaSx5Tq/2OQrCpduKYQgjTGD5V3/1Vzh69KiAUQJZMsFknSkR5z1x9913C8C+4447MDc3h61bt34OI3zx4kVhmf/8z/9cQmTJIn/jN34jurq6BKRyG+95z3sE8BJof/3Xf738jRLuP/3TPxVWm0CVYPqVr3ylMMwy/mmasOAE4WSlf+iHfkjALPeTRQGCaB4H95UAvVKpXJqfZO/PAgQJwv/yL/9SwDS/J5jnPmZM/wc/+EH83u/9noB6AnCeg7GxMRkPCML/5m/+Rhjx173udfie7/keKSTMzMwIAOffyH7zuN70pjfJeRsfH5fiAs8Z18H3fNM3fZMUE7hPqhhypVfvGhN+pWfsufT6NRB+GRCexO3LeMLFmLIqmE1D5Hk4sRTgiYllBPV5bBlZh52jwxgoEFJwti86snSmqeTQakIiXLT6Ur2l1Bep4zSYTSAzPeH1Bp6eaeD8ogLhlN1uHOhGj60ArzBGz7QNATQKwSR6GlYlm00nE2RPTBUOdm5pEU9NLmGxE2G0YGPnhnUYLuWQM9wUAa0Wm1M6mAav0EsrnnHFPshAx/8RhcpETkeom9LK6uTsDI5PtdAMdGztMbB7bBADeTIH9Bym1f+M/RRdHLfJ/edsnIMNt6kmVcp45yndMdltvYhmEODo+BxOXlyAYeVw3Vgvtq/vQcmgLLLDVI7UCLwqHIatiwA09YKI3aXE4LUxefoUnnjkIdz/rnfh4tPHsKu/D2M+IQLQnQDVnCeeQwLZXEggDpTCRMCtTT9rOgeJTQXC6dssDiyVYwAAIABJREFUNQtYtmJ0khDjhQjLZiQhZzNuCyF7fUcpyGXwD5k9vSKfzWLYxmyjilqbqeQxeuwcBoplbC6V0VepSHJy4HUw12zj3pklaK6LnkoF/YUcHFOD45goFnNIwhixHyDXjJD4ISwvQa1Yh27qKFo2uq08inYO3ZoNh8cSaajAhM0+ssK2JXSAo2EoJo4hbkzW5YyQACgxHHRMS1QJR7y2JL6XN4/h5je+GS956cuwbngYmsmJMmWPCTST90N6xRAsycxcLh7l52ZDWn4icm2k5SteEzqvWR1HF3ycuDCFxU6M3f2a8oQXizCi1NQg61DhbCt2jNQAz2uKwVQC/VX4m7re+Epuw0EUa3hkqo4TF2fRTGz068EaCL9KTzAGWGr078YmYrKxZBSDvAQVLE20cPyBszh38iKGzR3YNLQLRbsiBaaMQSBIlWswTiSUTa4v8VKviG41aQtFEEaWXYWmid+aBVVTRyNsMpIPvuWjE3bQ8Tq46B5HS69h0zUj2HxwEOXeAsw8rSvKQqKxWCBM+OeBcM2Sv/Magm8hCXT4jQSzx9p44pGjcGcdjPbtwIahUfR4nIDxWoS0v+I3ZMPZI/zzQbgK7FSyaik0ZcOvmmHK7zsJtTQJEluXDEpK1090jmFi7rxIs/a9cAt2HdgKoxjBBe9/gmtaVNJgtoiFRBZFCL1UWzDaTfTQga6VEDUSnHloEYcfPYakXsKmwV0Y6h1AmQFJPt8HFK2chJnRo88ChFp0KdiKJ5xjlmxOMeEGLQQRi8ppOJiWIEhcyeZg6y+G5zGs7Wj9OOaDi9i8awzXvWIrBke72WgufWqkWSc6iy2Uo7NlXV4VFvhz+tgwohw61RAnnzyDp+8ZR9zWsWP9HgwXNiLxQpSpAtAMGAyr4zmV97HA+sxMuJdKSKnAMNPxhOOlWClCSv474qPm/jA4b6I2gSOLT2HD3j7c+qKDyI0AVkmpihwtZdI5JhlkwhloxnNEiRCHTgNxZKfhcjnEDR1njp/D0U9fgLeoyWcx2r0bVLvZDE1lgZTn+BKbryMOVmW3rLqf7SjNY0mnDWpojqHbBvwwQCdyoVnqXmEc50TjAp6eO4zKVgsHbr0OlY02ir28d8NL17FiHNjPniGA7JG+so2rNJQ8t1f7HAThq+Xo9Dh/7GMfExBJJpcAmgCVkvHf+Z3fEQk5AS9l6ATKZMTZqYKAmKw2wS99z5Sf/8Vf/AXuu+8+fOVXfqWA29tuu+2STJ3rJuNNlvwlL3mJAGYy7QTvfB+l3vRZU+b9spe9TCmeHEcYdr7vV3/1VwXY/tzP/Rze8IY3yN8Imr/ru75L9pmyeErL6T/n8fF9LEKRhc786pSNc1ssFPAYf+RHfkRAMd/PY6Isn9vi3972trdJIYFSer6fx0dATTDO4/7BH/xBYe4/9KEP4dd+7dfEU//iF79Y9p9KAu4/t8/iA4E/j/9FL3rRJeUAiwye58pc7cqWNRB+ZefrufXqNRB+GRAexs8czCY+WaE2EkmUlfYqfoBT1QCHLy7Dr81hM5nwsSH0E1zKU3M1QM5cqeJeXHF9C+ObgnCxrKWO8dTDvNho4thME+cXWihovgD9TYNd6LEk61V8YSvod2UbkjTNh7hgjDSsing5Tb6WyYmw7hrOV5dxdHIRi50QIwUb29cPY13JQc4kS82HsZokKshE1iLlJilFzqTXwgClL6e0MJXVhTqZDeDEzByOT9bRiUxs7SPb3i8gXE+8NKk6C59ROrhMN6DWnxYwEoImNZvSE19AKiefgZ5HMwhxZHwBpyfmYdp5XDvag23rugWEazG3kaXnrk5gJ3tFObujyiOUdNaWcPTRR3D/J+7CufvuQ31yEnsGh7DBT2DFMUpRjFrOF/thLqavm4oHDQVKuum1llApDQkDzsR7nIj0P2qaWEYg6eeTVoC6FqFjJAgcS7EuuoGCZYsU1dIMzDQ5BQXaCNDwOvCjAEXLgOnTIxii29CVhJHJz5EHP9ExF+WQMFnUstCbd2AYCUxDQ7mnIkFVnLQXXQLRWED4gjGPMA6gxQnMiAAlgR3E6LLY8okJ/AUUKY1lSnNCz36EOhlDwpW0aCD3BL90B65loRknOG8kqJHZjwLc/Javx5ve8nUY3bwZGs8Lk4Qp47eyzyGV9mbBBvxUJaDESvMU+MnQL8zrQoFwXrPHFnycHJ/BYjvC7kETm0Y2YKiYh8V0dFUJUkwUP9NL6hNO9lVXAd4TSgTPy4n8ELfBjXAbtlyzn51qCghvxCYGdX8NhF+lZxhbiJEJZyAU1TMJ73O/AK8VYurkIk48eEHaeO0ZuhmbhnaiUW2ju2inAYlUHamcCl4jDGPLwKsUdlKJrfjtOEZdKiCSec1k3JGEG5JBjh3eTy7abhvTwVmML59Fz4Yydr1oBOs2DsIsUE1E1Qy3QntJlIJwjpFp4VAuQOXtTXwbSWCivRjiqbsv4OihE1if3ymAiTLsjcUKWq22jAGFXF4AU+AHEmq2chyK3c9AOA9KRtisAYAcOscQdrxIJFjR5/k0NAHiM9YMTpw/gpmFKex5wUbc9NIDyHczNLMheZvElxkIT2i3keQMJn0zoJHniGFmDhA4qM+08dhHKUOfwLbB67BlaI8U9yp8rR/CtixUnKIA8E6rIz3bU12CWJdUsUBDaKl/WaAkCBfZPcPZGPbJuz+nulSEiSegj4zzWW8cJ+YPIzJ93PbmG7Dzhq1oNOZRLrAUmT59qHhg+UAPoQequZvU93gc/Ml3cOapC/jM3Q8jnHKweXg7Bgvr0a0PIWdasH3msqjJuurnTsUPGd7VxdsVSxMVQsLzM1wyYRCgUiaYho6Q4JWhoByHc1QVhZiqT+OB8w8gv0HDwRfehKE9FeR7dPiRi7yhOqPIdbsKhMv9wREq0hBLwjgzDQqYPrWIR+57DO0LBgaLY+jLrcO6whbkLQNRq3EpXZrHohh9A4FH4/l/XjIQrpRB6RyFOSeWjiAM4VH9xewAKhUQYro1gSNTh+BWqth74zUY2deLvg0MVoxgp51RMhAu3naeJ0nd/zJenmMg3HXDS8CUYHV6ehof+chHhFVmABqZX4alkaX9+Z//efEzE5T+4i/+ogBKAmGy57w/6O/+0R/9UWHOKeUmSOXfKOXO2GBegwTCZLzJaL///e8XYEsQ+w3f8A3ye7LwBMcMMCOIffnLXy4XDIEs94NMORlqAn96wCkHZ+4BAfB3fMd3SAga30sQz+0RoHd3dwtbz98xfI37wNeRtf6zP/szAd30hHNfyc7Tz07GmoUHLlwvvek8Xi5UAvzd3/2dgHCCabLoe/bswR/90R+JrJ3rIIv/tV/7tZfeQ6BNcP5P//RPogLgcbNoQCadcn7X7SCXu9LuAWsg/H/zaLIGwi8Dwic7/jMy4WQDRMqSfuoyXY9iXGwkOD5dh1dbwLrBXuwc60evQ29deCk5Wyb6atqksIQ8uNVvs3RtAZdkT6R6zZZfBK8Jltshzs63MV3rIIcAG4b6MDZQRMUge8oH3krAyuptOGQhJJgtEemtmqIQSJIFSsQLyORyL0ow2XRxZm4ZdS/EoGVgpK8HG7rZ55WyY8WIZAQ6Jxv0MmdBWVw/cQ23ISWAhD5vEwFn05xs2SbcMMHpuRpOTy4jNnLY0m9jpK+IvpyOnEibNYSrWCu6vxmWxoWecnVckqUrU1sjieV9XkCgBQR2Hg0/wqnZJiZmq7BzBWzpz2G0t4CKJXm+IjJg0Ay95SuyeVVUafohHEtDKZ9De3EGD37so7j7gx/A8mOPYaynD+sMC92uB4csdRDCN31hj6RnLBOAhbBXYWZsXxfYOoIkRivy0Qg8NJMIZ3MMNfLhd1zoUQLLtEWC2lPpkUlPzrZRsQri8WtVazhGYM2WL7qOkmEgTz83NDDH2Gu2MO/W0Ih9zERtLNgRuuwydiVDKNlsf+SiYGtotpvouB1YXQXkcwUUCiX0WhU47HdL6aRZQ9ttoeZ30EGEju9hudlA0HGRd3JY75RFql6INPToDkzHRGhRPaBahtCDqwWsMKjAI/qoWXSZzWlYaDcx0aih/5Vfg7e87Ruw49prYZXLUnBh4JxO1kdCsy5Nn9O8BAVyJAWY95hc3+qW1OMQmmnBjRKcqUaYnK9hqZ1g26CFvu6KeM6LaSs+g2yaAHB1fXKSr+ToCngpiarKCeAXnZYCrJgyzftQ03BsMcDpqXnUIwObsLwGwq/SE4/eVukYx1wGseQ4iJsFzE1WceqxKSweb8NO8hjLb8VI3yhCNxK5brYIK536/jPGUqXhZ4N1qnQQ8LxKdpuNwjKGpcyvFsqYyf/m42lcWD6NJW8OY8/rwU3P349ctybNMaTwxEFFKFyNiYUqmE1ndwFPdRewc0jcPNx6guq4i0fvOInZ8UXsHjqArYM7JATS8BgruSJ1lnGa40nKvCqB0aoci7Roq1o1roQJZrYQAt1M8CT+ei3Gkr2EC/NnMbM4hdJm4JqDO7B++yDsvrQqS9Y4PS+E4HHcFjuHqHNgwLLziJsWWoshZs/XcOTjF1Cba2PvyM0Y696KwHVha24qvFJ5KJQ3y72dPk2lrLpq3+K0wwg/j8zbLvL61IbEc0k2mcwqPxn2Ra/lOjg69zhOXTyBm96wBzfctgdWnsUHtgvSVetQCchjaKQPzcvBNG11lhIbmmEjWIpx5JGTuPODn8IGfQtu3HMQhZBdNHrhux3krUyVdenqSr/5vOsp/a2fWtOUKkGNMQThohISSX9WmGHBOkYjaeGcO45z7WOoDBZx3Su2oX+sArtATzkVa+palgI6pfX8CnwYDKfyQvheAsfMQ/e7cPLRCXzovXdivXYNrhnbh0JSxnB+PaKwA43m/VTCqwbPdMaRtShdNY/hR5SPGRrIa089adWi8j5kHBZbWzqe6kAzrmPOm8bx2hPIdRu47uVbMXbNIIpdRSBgd4t0FSzgi0WA98uVMn1XacD5Yq32OQbCJYSRLQqZ0xDHApo//OEPCztMVpwsLiXWZKwpyf7qr/5qAa/8O/3blIoz9ZxeZwaz0TtOEP7rv/7rwmYTBL/gBS8QJp3jE3+m3JvbI2h+4oknZPuUZpPV5ra4bgJtyrRvuukmbNu2TYA030dG+8EHH8RnPvMZAeGUn/OLCwsH9GY3m03ZB76frc54XBlbT8BMME0wzu1yO9weCw0sLPAYCaC5jve9730C9vl+FggyOTpl5g888MAlOTqLAATpo6Oj8juqBAjyuQ2y4VknHRbAuB88lwy9I+PO9bLQQHDPgp0Ef17RsgbCr+h0PcdevAbC1QcSpuo4zmiW6lVoHzjvPTMIp2dYgrfUw1j1VoxQDQzMd3TEXgvlooP+LgdFPnTo8RCuNpXJJZzmqwkgq/RqAqUYX5WoS2BswifIIytgOsK4t/0I8+0YzUCDo0co5gyU8yaKespgXmYbBOH0cwkIJxssADmWvrNK/qgjJKhKgEU/xELHRzuM0Q2gt5BHb47TqBAhmUUJr03l2gwESlN5xYNOzxgnsewDmnYrs5h6RXaRPcItHW4ILLo+FlshYs1CvxOhO6ejZCawGT7DXtPCnisFgRWzezRlxTHaIpnPmHBOVBgiFsNi6rC0mtLQMYto+zEWOjFqLQ+GaWEwn6AnpyNv8NxG4q9m6jJF41wvJzwmQ2eSCENxA5Wugsi2588dxz0feB/uu+OD6J6Zx1h3D4Z0HQU/gEWmIo5R8UIB5LCZ5sueuxpaBtPmNfFOLzFYyGujFrhoMZSJgDxno7vDAoWB7X4BPU4BZTsPODb0cgFBwcY0peeL85it16C7oWK0nTz6zByKpoVutj5jSzbPw7juYREhjnk1HI+bApJfW9qMrlxeJsX0gTc7LXiBj3mvpXqOGyYqxR6sGxzGYM8gRt06Qt9FPfaxrDO53sN00EQnDOAnEbx2B26rDSOK0Z0voytfQK/BHueGknURfPsREoZJJSY8gmddw5IDLJNJbNUwd/3r8LLXvR7b9t8As78XAYseAVuUO9JWipN/meixmEKLLQssYYSQ/YhF5SAcUCol9sRqEEQJploG6m4AN7HQk49QytuomDps7k8UwTIY8MbrVvnPRXrMYDmGDsnEkOJ6R/XdBfeDAI3XsC89whNdx8U2MNfoILTy2OedXAPhV+khJq3FNEptPQlYIxMZLTN9ewFH7h9HcNFAX2kAI84G9Be7EXQ8JI5iDQS0SH9upYphcecSqF1V2MsSCKTWmb4zOxwFNNSwz6Jj9tNiVMdE4ywW3Rl079dw/cE96Fqfh01VLUE42/3xouImuTusekrxlEnREUzbRtTOoz7nYeLoMk7fuwS/HmBnzzUY6x6Rwp30rV+1P9k07HKpvgL0eFwiaUrDBDUqeoj5aPVI1R1pPwAeS91qYdGdxdTCBBqlOWy+fgQ7D2xFfngVCM/Opnirad9JQXhiwXIKiOoW5i/Wce7oJGYfa8AIHOzs34vh3Ah8squ2dwmEU68kzHa6zqwoIEx42hWB45hi+lfAa1aAuNSOkAXpVGnDIm/bjHC+cxKnJo6j78Ycrr11B4Y39kO3CcIpmCKD7Mq5D5nq4OcVgy3BdpSmm6hPuDj22Bk8dPdjGDW34bpt1yMflVFJuhGEHgyb4HkV4L5UIHlmEM6xRV2H6jiy7zk28vNQiok0DZWFQTNCVavj4Yl7UQ+quO3N+7Hr4GZpdZckTDxPmWhRsakHasSsA8OQ9ngUCpiahaCax7EHp/GZTz2GLfZ12D26G07goEsvIiJznrYMlb7FMgVR+8arO1tWZzE7sNMipDyN00L1KhDOwiSfnJKYriE0AlTdJTw8dTeMMnDDq3di475+FLt4nr1LxRfZorTCpJVvDYRfsh5eKnR88dLRLwfCyQ4T8Gagm8Cc6ejXX3+9gGmCUIJiAlAGsB0+fFg84WSE6cMmGKdcnYFsBJtZpwG+h3MX/kzgu7S0JMCcrDGBO0H4v/zLvwj4Jdgn0CYoJvvO65hzDkrguW8E5wSx9IVzn8iqM5iNbPnznvc82R+y3wyBI7v/2GOPie+cx0S5OhPaWSgge811/tIv/ZKsbzUIJ6DmujMQTqDNba8G4VQHUMbOYyI7/u///u/yGjLfGzdulLR0YgXpfZ4my5NpJ7PP0DnK4LkvjUYd5fKVdg9YA+FXaUryP7LaNRB+GRD+hw9PPzMIJ1uTVg2zymEUhegYXfCMMkz4MNk6JvFg0YMcx7DpgcsmgglnaYoNj3XKyzJ2OgXkUim00HE9dMJEQLhlO5IY3oodRGYeDsNaQsbTtpEHQSGBRfQ520j5aDjsC/o5IJwS7gQF3YYv7UoShLmc9CWvs8UUmfFEQ973UTQMFAje/aaAcIbfiJyM4V70vsnkkdVxPQXhzDpaAeFJ04dtOzDYv5v+vyRGYDsiG+fx5MMGHHrg4MPiZIMwiyFJafK6JQBZ9d1tW0zjzkC4BSPmOY6h+XVYTGI1dNRiBz5D4KyyMOr8AMtJG07iC9Cmp5heU0J78QGzNY5sw4ejJ7i5z8HAULfYxk88/gDufs9/4PFPfgJb3AAjXd3op8fO80Rqyb3t68TIcapim4gsxZrWrQTNOMBy4GE+cNHw2mhSuM1exaYJu7uMdYGNHkrl/TL6nAJKpoMWz3PBwVzs4omlScwszqOBCKNGHl25AgZyBfQZjvj88i2eEw1RHGOqqKNqAYfbS/hsZxGVWMcbu7aiv1RC6HmSit72XWkhthi6WKjVQGuDZRUwsn4UI+tGsJ/5P1oisvhlk4UeF9OJC/ocO5STV5dQXVqS1m2U2uc1E72hCSefkwcK/eK8HrQwEXBL4M4gt3reQD3oYL7TwFOjL8SO/Tdg58GDKI5sgBuz921eUtaJI7JkZ7HPksiKYxQYZEVfPK8dYZqUX1uLFAjnRHAxYi9vC3AK0KMmHMMQH6TeaYNJ9w59mJbygwoITwtHtsjR2afcRyD9nskWsm+wKoYRhIcEdaaF+chBk6RruYLrW0fXQPhVejTRriEal8QTwEE2NljMYfzUNB7/1Dk4y93YNrINQ/oACjAQuh6SPMPPFAAX4JOBulXBi6vBlDIl/NctYFQmp0qJ5ve1xMN05wIW3GlEm5aw67otGLtmGIUig+MUCBerD1lGk+8zpPAYaS0BghIy1sph+mwVxx6aQP2YiYrVhU35zRgq9CH2IhjMSXiG5fIgPJXepyBcJvUCwlXw2Eq7I8XocrxqWR48uyVJ6SeahzGwtQs3f8UBdI2ZCsyTSU5jCkUpQBaVKio+Q2ILll1AWLckxOzQZ56GNp7HSN8YRpxN6Ea/hBDFuSAV4KugSokoy1jwNCMjDUoXVdVKEJhi/lfc+2kv0DTNmBYZGrrJwnaE1Z/BmelTWCyfx44Dm7D/1mthFWIw3Vvjs8RgcZZy9ACmtMTiZ0XvfkXadIwfmcWpQ+dx7tgENpo7sH10J/JBEcWwLKw7bD4vnj0IzxRi/AgJoC+BcLGuZV0dVv6N7QRtx8f9Zz+B83Nn8JK33YzrX7xbZOuOs6p4kWWtsMhNxpL2t5Dg1kAUJFg8H+L4QzM4c2QSu4o3YtvwVpiuDsfns5TWCgX3sgJVGtr+X4JwZfOS8vwlEJ6BdiqTpJGggHAdek6XFnKfOnUHYsfH/tfuxObrB1HuKcCQrhsrUH8NhGd1ttQzc8mOmP7+i9Si7HIg/A/+4A9kLCEzzGRveqCnpqYEDPP3BJBkqenXJmNMdpqs+U/91E+JNJxha2Sm6ckm+8x/CUr5PoJrglLKsUlicaF8nK8ju87AN7LTlJDffPPNIh/P0tv5evrMGe7GdRL8UsrO9dETTlaZ1ztBNn3mLByQ3ee+UOZO5p2BbywSkMWnLPy3fuu3xIvOsDf6yLn/BM48LoJwrpvro6SeIJwgfzUIzxLeydZTRs918pyxvzrPkSgGxdYSSkGC54FfPI/cPyoFeKzsXmBRhXNFyxoIv6LT9Rx78RoIvwwI/4tDs5dlwvmWLNiBA4JUuJICvCQvvmPaXHMWE3g70gNVQDhBisjU+FRUjitWkYX5ThtzKXk0SRQTHnsKBjF0KwfDshFGGlqhjlBzYBucoAbi2bN1HybTuAlIP2cbimEwCXbIMoskXSV/c3t5TYFwhgaFOZsHhOU4hsd2QHGMfBihaFko0BPntxGSlc6J/lIFl8WAxcJ2QtBkI5QJTwrC6S2mnK0diwzQ0G20ydzGCTxdl8RppqwXCZDJQ7IHKaEPH/ASvqbkcHYSwIopbk7QoBRSvLtsY2NKKjpBuOE3YJimgPC6ZjGQFy09Jyw/J+QVzUNOZ8a2mhAEPF6KjiX8hgnuIezYRc7Q8LKRYfT0OViuN3H/J96Hhz5yByaeehLbGh0Ml8rCQEehC4vMlqmh6DGZVodnGWjrbOEVoqrHaPoeGh6lqGrSxPZJRYeSeBu7LQf9sYWSof5lAB9b9Zy1A8yGbZxozOHY8qz4OXOVMl4SF9BrOiiapoSvJX4Avcm8b4YzaZirlNBwTBxp1XGovYR8EOB1lW6sL3fLa0uJDi8IoJsGgu4SJperuFBdwJIbwcnnUSx34QU93ejK5ZC3KUXUEAYBAjL3pia9wefhiVR9wW1iplOH13ChN3htWiIRK1h5lI2cyNvzIWW4ofhSOwUdbhyg6rdxZziAsWv24OVvvR1jNx3AYrODWjuBQ00GeyJHysrAoDvXjGFHCcp+Ak+z5PwQhKueN2w/5cMw2a4EWPJz8GMTiV2GpjWQtyzk41iB8CiETRBOYCQgnMUqJfRUTHiARHcRImuJZV9SpnAbAtpNA7O+hgY9ooUu7HFPrYHwq/QQC0P2SKUqoSnBUQRenRkLF05O46lPXURXZxDX7bwOfaEDeG1oUYjQ7l0B4AL/2PZKdUuQJZVXy7eC8Og1pjdVfpN+rRyQsJhZZkb6fTu2MRdOYK4ziZmuExjbOYR9z9+Brl5HyY0JwllWZNYBAWCcg842XtYyYrb1MgG/ZmP8+Bw++8kzsCb7sXFwI9Yl/eh3ivA7HjSnsuqsrioS8Lr/vP2UrmHSBosHwQAylXuQUPIsCfH8u+o1rDFgTNRFVOhEiEqBtPl6ZPoe5NeZeOHrb0X/zqKS0+sBrEymLAZqXzHhIW08BOF5AeGnD1/A/R97GL31IezfsR+9YQ/KflnC25q5WPVkl04DKnw0rY9ckseHbB+Wfh45Ri+kBLEK9VQtC1eakyjturKIMHhPQ+JZaFaqmFy6iEdrn8botYN42etfhFwX3091V4DEaEFjFcAMYUTFtEUai3W9QMvH4U+fwvkjk/BqMbbYuzDSO4qcV0DOzyMxWCymlPrZg3A6pLlI7F+KPNVxpMcieRP8PNQ8gKvmWPf4zP0Cwq//mm3Y/bxN8LUOyhVbSfMzRC8MtrquRJ6feDB1C0HTw5lDizj32BJaCxF2FW7EaPcwjE4My+/IeMfQVXme0oMvkwt1Y/AsZROc1QUEFlmlCMkndBpSye9XGjeaUiiP2EteM2BalgS23X/hLjSTKra+aBibbhxE/7oeWDaJgSzrJpWiy3FcKci4SgPOF2u1/0vk6L/5m78pZ4gMNUErQTaBLGXULL4zTI1eZoJnglvKwym9ztqC0RdNlpngkm2++FoCUALRLImd9zl/pnSbC7+nrJ1sMpPVCcAJsrktvjdLEGew2a/8yq9g/fr1AvYJvDMmnEnpXOi1JtAm6Of2jhw5IuslwO/r6xPGnsnlbGtGBn5yclKYcL6fAJlydDLrny9Hz5hwHi/3kenoLERQTk//PFl1hrnxdfSYM5CO+01mnPvC77NWa9xP/p54QlkC1N15ZcsaCL+y8/XcevUaCFefx3+So98/U78ME34ZOTolq1UPfqeG7q4Shoe6UbRjCZghy8ggINUuh71XVfsRAeGpHF1abalZI3RKGcMIAR/YliMPy2bHx/wF3TcWAAAgAElEQVSyi0YnhKmH6O4qoKergBzlazFTdAn01cSM0DALTSOjKFJxPUEowWyqym3HhjAcdEqHOQd+FGPObWOpUYcbBKhoBvrKZfQUCjAYjBOTHVD7J+BVJL1qAuWalsjdhXHXWXygXztBLmR7Hk7CLIR2Dh0/wEy9gflaAzDYL1pHT9FG0Va9fBUIVwE+3Ecr8QUgc5/rVl4k5JwekAVg0cFIIjhMz2UCLEG+U0LL8zFZ91BbXoZl2Rgum+gv5UWWzfUqEJ4y4YT17M0ae+RjsaOrH1YeOHnqHD7ynn/A0/ffg6S6gC3LTQyWSqgEEfzQk36pocVAI7JdmvioKTdvekzvDSQJmKnA/VYRPYUyBuwyeqyC+Az7dLLTlrDHVOsvJyEaSYBjwTLmlquYqVVhdyJ0F8tYl+/CRhPi99fptZdU/piKRVEL0Ia9kCuhrms4Xq/hqUYVhTDAa/pK2NTTL+nn5UgTFQMVCa2ig2ocYM51Mem6aLTaaHkB9qzvwWBXF9bnu9AfWTAZykZNOG0GcYyak8C1NSzBx4XOMqr1FhabPjqeB8/zYcFKU9UddMFGEAWiJgiKhvRerkcePjqxhMFNG/H2H/9RHHjta7DYdrHcSpDXHdiaJSnslKmGeoy2FcGJgLKXwGcKuqbBp8SUAIrtpSIPpsmU1AhTNWCp7qIdmujqMdBdLKKH3rEoQCL+qgSxkbbXkWKVkvEShLN5GXQXgVZIp51su6cmjVS0iBhT0zBedzG9VIev2RhN6msg/Co9w/yQ934Out6ScTMOAnSmTIyfmsWJ+2fQ7Q7hwJ4bUO4AUWsZOVOHi14lApae02lQpBhNMhS+wq2qcEpeQ+RTU5nvillZFUAJEAiAhK5VSNFPiljCDGbaEziGBzG4qRsveM0B9PYzeIxZCARGqvBEAj6OKH8uILarsj3diNGpWrhwbBYP33kClfkN2L1xF3rcAnrtAiK2AjRpAMoeOcqWIT9fBoRzDBRQykJSCsIvMeGiLGGxl0UnPm/UJI1js593UetU8ZnJTwI9AV7wulslTIssOHT/80A47w9OjBNEsSkgPKiZOP3EOXzyA/divT+KF934QjjLNopeATBtLFsEXhw6FBOeZrDJ+RZQKo0JFOXNp0/RV8opFaKWFcuyyFLF6F9qMydJ9wb0toN6eQnL3iI+Pv4BDO7qxmvf9EoUeymT9hEzgNNoSfFDtwkmS6y+ih8cuUEkyy3ce8dnMXlsDl12H7Y4u9Gf74fj5eB0HGi2BtdmAf3Zg3AWc1UBQX2pop8Ke5RPVaTwGQhXyg2eiyeXHsHE0nmsu7WIbTdvwPDGAWiGtwLCU20+iztIyghDhqS6MK0c/OUmDn36HKaebCOX9GC7vQ/9TgWWnyAXtBGbNoKsqJ1uj5apy4Fw6YgmKCAD4Uqp9zkgPGGIK4E4i8AsmrELgY4naw9irjWJvn0Oxm7sw6ZtI7AcVfTPusBkAZlrIPx/BxNOdpjAlgCX6eanTp0CgTlBJyXm9GFThs3X8LUPP/ywyL/pySYYpaSc/mi25eJr3/rWt0pqetbNguQVJeD0nRPU079dKpWk5zhBNt/LJHZ6rb/iK75CgHHWYu+P//iPJSSOQJdp7ATcq5lwgtqMIee+EtyzeMCiwD//8z/L/v/0T/+0JJ7zZ4JwyuIZ8kYmPAPhz9YTzv2jDJ6+d4auEcyT7f/2b/92YePJ+Gf9yXnvU1HAtm48Xh5D5pFfA+FXaXLxHF7tGgi/DAifJnp8hiUjCtJnmbQ8IQMws+ji1IU5NGpzWL9+ELu3rkeXwwRn5fcW5kIY3lSeRxm3aqMtC0FltqiWKHyQc1bH/trAUiPA+NQSZhfrMDQfoyPD2LS+BzlTE9DDPs/PtI2sh7cCOFngCgkCxVKwnyeDv9pxgom6i4vTU2i7HfTaeazv78dwTxk5ynnTcKyMrTcTCFAiaOmYrIqrSRWPVwXyACVOYNOuUpQEM0jrxMQyzk5MCou6eaCMdf1d6C7SF6x6omeTZ05/LMq/kxSEG2TC1eSM8xGZ0iRAiTJq35NJeGw5qIUxjl1cwNTEpAykW9d1Y2SgD102JwycUKve3LKedD9z7H8bA07HkgTehx95FO/9l7/AhUOPok9LsLPtYbBYQtELJIHcdGz4to7lvAUKwyV4zfNQb7fERpDTbPGsbsn3Ybjcgw1WBT2aQwEtYn9OmHTTMrFkxJhJXCzGHj5bnUBtuSb9gXebvVhX6cVwaENPlpGwzQ1FgJwkMdSEvYN1C64XYUZzsOj5eHphEU/XqighwhvG+rGlb1D65pZDYoRIqsinm8uIy0X4hTym4wgz8wuYXqxiuN/BcF8fthf6sDHKoRDp2OCrPvDsFV61YwRFG62igSndQ831MeWFmF1YxMLCAsJOiIrOYkoOQzk1UZSE5pIBtmdrxj4eXViAVsjj9h/8fjzvTW9CbDuwcwMi5+c9QSY8u0YpzWef70pIlQWl5IAv82E1eTFo9dAc6at+fs7DxelFLDYCjG7sxUBPN9aVLJRTTWjKFV66flVooCZ9wlULNMrRWeBRjvMMxrHco65n4OTcMk5fnEbdizDAdm+2hXzORjnHUD22koslJyCbWGfBiCzQMH+BxZOM3VvtxWS/dS1Nl0/aHkr5AsZGhpCXnbuyhZNdEHhlrJmWBn0lRVW74OqsFpLkDFzvHBxt8so28D/waj+wkWh56HoTUche2T5aFw1MnpnHuUeW0NXux417DyDfDBA2l1DM2WiFPQrcCAhPAbcEW2YjK3dcfa+yI3zlTRWP6ue2VBTwyLaKHF8kPUwB8TCpYNmYw3TrIj7b+SR6R0p4+dc+HwND5c8F4Ry32YYpLsE0i4gdgnC2UIvQXjJx4dgcHr7zOHoWRrF36x6UGqbYUVgs8/XuFa1yWowVRvWyIDxtsaanIFwaqq/I0Y3IUe3ZBISrwiZBUNtqohk08NDs3QhKHdz6qpuw+cYhdS8Y3jOAcLZOY/jnCgg/++QFfPy9n8JouBEvv/Vl0GYTFIMCklwByxptVSkTrkqmcvZpYxJyXeN9vsKElzzeH/wcVLE4A68CZuVDS0E4hesS3mbBaDpYLsyjo7fwodPvQt+2Ml5/+6tRHtARRS4iAeFNGJYG3aFmqCQ9y5PEgZYbQrLUwF3v/gymji9gpHcTtuZ2o9vqhu06sNu2SKzbVvuKQLgTs2Uc4wB4HOouV8/EtOllCsKlMJIY0tueXPeh+QcEhOevCbDz1jFcc8sBBJ2pVSA86+LAIgLlqi403YWZy8NbqOGhjx3D/LEIfYURbMIudFGRFACFuI3YzsOnBD9lwuX5yWLmZZhwCWNPAzAlL0WebgqEs3uIGn0thCkTzu9Z/zZ1B2fjJ3Gxeg7WZg9jB3qwa+926Re+BsKfYeD8X8KEM7CMnu2s1RfnEWSFCVoJKglYCT4Jst/5zneKPJyMNcHo9u3bJXyMCen0Ym/atEk81WwlRtDJBPb5+XmRuNOvTYaYyeoMdrtw4YKAcH4x2IzMNME+ASsXgm1KxFkQIKPN/SP7TqBN3zpBL9d3++23C4vP7TGRnMWDd7/73cLoHzhwQHzY9IYzHZ3rovyc7DjBO+eOjUbjGZlwFhhovSETzkIBU9IpR2cqPFuU8bi5f0xNJ9hnkYDHRdaeye9cL9uT8X0sPJCN3717txxbqVSEdPC4omWNCb+i0/Uce/EaCFcfyH9iwpNoVTp6yrBwon7JB07Jn0hkAc+PcKQa4rMTy4jrC9i6YRi7RrqxnkmnBA30haU+RAJrTs65LmHlUum1goYy64BMzk3F+ip5m4almofPLjRwstZCX+Bj58g6bO0roldi0fl4VH1R5YHLB37KtkNrI0n7a4eUYKdrvdTSLI4QUL4NHeeXXByerGPejbGpEGHnyADWlS2UCUUYRCe9VtPJLdl9SXFV+sdsG3KOMg8c25mklfWObknDm+NzbRybqqMZatjRbeCa0X7059jmi9p2RZWs3obaT3VcZMrVOeH0hQwKw3OIMFQv9RZMCa47cqGB41Oz0GwH+8e6sGuYqbcMUmZP8fTcSLCeki+qvFegHllYnJ7EoUcfwd3//E+YePwQtpS7sN8pInJdWGGApGggsQxU4WMy7pIk+bBRheG3UXYsjOYNDJbL6M/Tw20jb+WQg8XIL2hxCCeuIXIKaLgeFoplzCYhnp6awJPT4+grFbGuUsa+xEJJ09HX8uHpBSXHNl0YZNX0GMXAlwoOWznNdq/D6Y6LO8bHcX8SYmulgm8tFnFt/zDCRhPDIfvUdmQu3yglaCcxmORLZsZruWgttvC4FYr/eefoKG4d3IicH2HzXAeWZYp6capMz78KR6u4Gjqahyl9EUHgoNX2cbEW41TLxXzHxXJvAXnbRNGxsd0LUApj9LU9PNpdwHS1il233ILXvP3t2H/rrdAqlRV7rkzQKROOpCcwvaIMeaNPO0WW6YSOH1skOQRML39qKcTxCzNY7AB7e3VsG1uPdQWAk+JLiuPUpSpFqDRYkKYIyWaQyXE6UZVZZpZizG3wmjXw8FQHx9iiLHGwEQtrIPwqPcREsUA1DeXZvg7Lt9E6p2P85DRmjjRQ8fuxbXQbir4NLWQrswiuo1J2M6CR/bsiZ/7cnV2RcadjbTpmClObAfO00qpgYIJCK4dGroYZdxoPNu9BZUMRL3vzS9A7VETMfvQcV5KOTJ50pnJLlgD7YzMRkMGaBcTLRZw7No5HPn4I5aUy9m7di76gG3mfmRk2mgx7uIoL27A5TQfNAoMi63ikdh/CQgt7n7cDW6/vh+1osIoakGMv7RgegzhjykRNILSlLRn7MbangVNPnMNjdz+BbfYu3Lj3RiSLQCFk8cRAmzKdL8Cy+vO75HOXApoBOy7D7epgrj6DO8/dgdKYhje+/fUoDrA3Os9/gMjQpNBLu4/V5nNIl98ZVg9a7Tbu/vuHMfnoLG7cdDOuqxxAdbkOjS3JuvNSeMzLuPDsl6zms+KBXp1l/3n1FXlG60gCDcfdJzFVn0B7tIrR/UO49WXPQ4KmZA2w7aSodWRMClG3VB4LW7nlrAFENRf3/cejmDy8jK3rdmFrfi/QiZHXcyjrFjw+21PQ/WyPhBoguYfSANfse/E4XLLOqWZzfAZHAa/zPM4axzHdmkS9fx59e0s4+IKboDMfQELpqIbjZ6CKX/FaMNsqi8kqwPVF8oT7fiygNZNIk6Fl6zEGs5GpJpvLL1rPCBwJZpk8zrZhDGkjQ04mnOFsBOFkpSkjJ6ilN5rrIdAm0CSYJlAluKcHm9shiOf6CGLpP+drKfMmwN2xY4f8ngCd+8hAN/5LvzqZcAJigm7uH0E409bJuvN1LBB81Vd9laSOP/7448LUE/xS+k5vN1uRMbSNHm7Kx7m/lMzzfWTr+TNT37mPlIzTt80+5mwlxoVBdPfccw+OHj0qIPwd73iHgHuC7LvuuksKEGTfWYBgSBz94RzLWBBgQBzl7wxjIwjneWGY3Zon/NmOVF86r1sD4eqzXAPhayAcTU/HxMkTePi++/Do+9+H5dOnsamrCyNsQRSHsMmcFSiZT1CLPJxranBjDUXE6LWZ3FzEmGOiy7ZR1nR0wYRN6XliiheZfj5TbyIsFAWEX9BNXGw1cHJmGlW/g958HsOlEnYlhvi/u10fLc0WEM5JjCmlkhjMiafUsB3EOKXnMOUHeGy5jqNBhEHbwleVCtjTOwDDCzDkU5btgrlPzVyEDtv8sM+rbiNwA3RqHTwYdSQobWx4CDcNjKDbsLCtmgb+IcFMSbHRTMHvcnX4eoia3UYUOcLGz7USXOz4qHo+zoQtxCyO6AmGkhjdto0+3cTThonFVgvW4ADe8J3fiVe98U2ITJUaZFxK7lUgPIQvoVzWGgh/1k+aLwUmXIFwIG770AIdZmihc87AhZNTmH4qA+HbUQxs6Mx8iGO0mAdxlUF40S1gyVzETGcaD7fvRdf6El78tS/A4IZuJHEARPQPM7k3gWaqwuMKCLcFhDPl/ezR83jorsfQXetV3vagF3bHhKGZaF1tEM6wzU4BzXwLVbeKzyzdg7jUxnW3XYPt+/th2RrMfALkKOmOJVxRiwJY7PpAm0DA1GwLnVld5OiPfPIQNpvbcdPem4CqhkJYkMDSzv8QCO+UW5hrzuETFz6M0ijwhm94HYoDPhKCcPgICcJNdq2wYLkMYGTxO4FhVlBvtHDv/3kMM4/P4/rRA9hX5sS5DV2zoFUcySP4fxCj/Kd7dcUI8QwgnAXxyMCR5uOYXL6IaGtLQPiB5+2XZHcBrmIoZw6G6NDQcVIVXRDDMXoRLXdw//sOYeLwMsYGtmJrYS9Mn8GZDkqaCZ9BqFcDhF8KnqM9ikqLIk7hCCbrF9EarmLg2gr237wPTokWqrT7yxoIX7k+noNMeJZxRJBItvbOO+8UHzfBLJlofhHMUjpO9Rvl02Sh+T4yy+z3TQY4k6PfcMMNwlgTaNOLzcA0gmsmgmdydIJpMsUEqWS86atm0BqD2QjqmTC+b98+8VoT5DLojOtkMBxBM9l3Jo8T/JLxpkqQTDhD2ghwmYJOFpzbYSo51YBcB4E9E91vu+02eXbQw03Az+MW9eTWrQKW6QknsCdjTxDO4+ffGdrGhWFvPBcE62TPKW1nCBuPj3JzMuVk+rkvLGzwXPL93A8WHSjNp9f+xhtvlHPA/WQnhbUWZc962vMl8cI1EL4Gwr+8mfCUZeBl0GzGOPrAA7j7zjtx4b77gFoVI5UySoEnE2yy0AGDw9jz23cx42nQ7TzWlYrYUClhoFzCCNPD4wS5KEIxlC65MFUqnoBw2B14paLI159qtXF2cQEXl5bkgdFjOxhw8thEqT/9kpS46+yWTuk/J4b0wScIxG9dwLzv4vFmG3WmhBsO5nzA9FzcmDews9yDsmFh2FVMHftld6xQgXA77fkbJfBaPu7pNGV/ukp5XN8/jNGeXuxqqZ7ZlFPPF5Wfk8WA7g4ZpQSuwxAoB0GYoOEbWAwitMIQT9cXUe00UG03JDywUiygq1hA1SyhzdCV6hJu/57vxbf+4A+JN1/ZXnmWSL8wYGoFhBtrIPxZP2S+JEA4ATgLXW4ILdRhRhbc8wbOn5gStq/iD2D7xu0oBXlpl0cQ3hA7+NVlwsthGdPRlIDwQ8FDqKwv4rbX3oINmwcVE84UcWZXSNsIxQQLCA8pGScIzyOq5XH6yFk8+LFH0dscxP7d+wWEWwThiYEW/RhXcSHzWghKaOYaWGgt4J65T0HrCnDTS6/D9ut6iVVFus3cD/Y298nqR7503iDbiZCWIRvunIGzhy/gwbsexai2RUC4UTdRiJRU1DWvPhNuRSW0ijyOedw9eScqoxq++q2vRnGIY5IvwWWrQbjJtE7mrNDSoxfQqLfxwLsPY+7wEnYP7sWe4vUIfTK2JpKiJQoLU/JS/vvLaiC+em1sv6fDwuOLD2GiegG5azVsvGEI2/duhekwtlRZvRQLrkB4mGdHDyBim0xUhAl/5MNPY/xwFf2ldQLCi1oeucRCgV1A2O7xKoBwpUtnCj8zZhwYRgnHgidwcfkC4k0uhq/rwq59O1AosWiQdn9ZA+HPWRAeBJzbUBWmengTKBM4f/KTnxTZNdlfgmoCZoJgvjYLUiM4pYebjDAZcYa0kdXla/m3LITsySefFCb6+PHjAloJ4glE+fo9e/YIIOUciKCe2yfjTnBPcEoGmoxxBn4JjMnGMzSNoJrgPQPUZK7f9a53yTayMDQy/PyegJwyea6T/3If+TfKxslqE1Tzi68lACfY5z7ynBBAZ6FwWco5P1DuL8EzFQAHDx6UbfDc8DVk+48dOybnheeTQJwgnGCex8tjZ0GADHim9jFNEiRXqopak6P/90fqL94a1kD4Ggj/sgXhrDpykqNJ+7IEywt1PHbHR/Dx930A0fFTKFsGugsOwgL7VcdoJx78VgdexwVcH325HLqKJWwod2NdsYiK7aASxLDocaaHjm1ckliMBgyzIeJk+7payUHVd/HAwjSmZubhBiGu6x9FBQYGNBNdOsP/KAsN0JZE8AQVl+2zlH96pmBiuWTjgt/Ck7UFmDAw2NWPUjvBcq2KwAywpdCFdV29GGp5sJnKycmbHsFLQsSWAY2tnTQNnhfgMTfGYquJVtLBdj4YN23GnlCHFYXSKqzOCON06WFekci4GUqny4Q9oOwxTCSEbzlwcbG5jAvVRTytt+GxP3zZwbrCCGLdwGOnz+CVb/16/PT/94vQSz3iO1eBWAqEqy9uTwy8a3L0Z/ls+FIA4apXu66S0SO2QLTQHgfOHZ/A2c/Oo9sfwo5NO1EO8pIhwGunRSBwlUG4oxVxsX0Bc+4MTppH0LO+jIMv348NGwclFBMhMylUoS5JmWDFhHNYsaCzJWPdwZmnL+Dhjx9CpdaLfdv3oTfsheOyO4CFjs77/OotEtcZ5tDKtTHXmMM9s3fD7k3wwlcfxOY93dAMWqACCTEUc5OWwIoimXDHTJAMLUl8j5ZMnH7yPO776AMYDEdxcN8tyLWLyIWq3U5growV/52j+a/k6GaYQ61Qx2JnEQ/MfhLlEQNfefurUBwMVaJ74kMCyAzFhGvsW2mYSATQWui0PTz24ROYPDyPDaWN2Jm7FpbuiH9eZ0qxBKp9YY7jcueA24k1HY/OfAaT1XGsf34Ptty4AYMjfXByKphUIt0IxGWQjKXrnCT/+z60pIC4GeCJu0/h/OPzyKGCrfl96Mv1wGb7SBapLFPaPV7ZstLDmwXYbKHtTPqd07YhMnnuGm9CSzq4PNl6VIoJlT02Rm8YwNjWEeRL9L+njD7zCsTrupaOruyD2dcXX45OSxYBM78Ijgks+T3BJIEoQSaXDIATuPLvXPh6jhH8mUFkfA+BJheC5SxIja8joOd9zfVngJ+vIcjlv1nbs+yaI4jl+gi++bcsKykb7wmUJSOHLXbThWCZID4Dz2TAuT9cPxe+Pluyv2Xtw1aAMMcKtZ/Zkm0/+zm7B7IWklQIMAWer+P5oXSf/6rEc+ZqhHL8/J5/Wx3Stnqf1Dm+0gLgGgi/sjHuufXqNRCuPo81OfqXoRydE2hOtgjCmTo+MT6J+9/1Htz1nvejb66KoZ4Ko2cQVDR4cYBa0EJYb4vErtvMYVtvD7ryefTZeXSbFtjgy/ECZsZKex5Oq0O24DA0JIYlEyg9CDDnaFhy27h/9iKq1Tq6Kj24tjiIUgx0h8yHDiTIiCFxka68zTmfDwaVRDtTsDCNAJNBCxf9FgqWgy3DIxiILczMz+Ls8gxGrCK2rB/BQMOVdnM2ZYEG4IaUagJ63hGfvx+EOGdVMLtcxURtBuuLBVy/5xrsS2zxwNtJjCYT+NKlm8pb+vZDS8LSGEEUEDinIVaxoWPB62CqUcPj4TJm2g3MJD7WV8ZkQnx8dg7bDt6K7/6BH8DOG25BgZ5esuEZCKdHPwPhWAPhz/Zx8SUBwtNIRwaySXhVYqE9AZx5ehwnHppCtz+MHZt2oSsqwI41aWFGZ//VBuGGlsOFxlksBvOYKJ1B/1gPbnzxPvQPd0sbPDCJHykTbnIySSacmQ2UdpswjByCmoWLp2dw6N4j0Kdy2DG6HT1BL8pxBXk7jw7Z9Ku5cM7vG2gXXMzV53Df3KdRXmfjK776hRjekk9DCj0JFaOcnrl0ZIN1eqkJYkMLhpVHXLNx7qnzuPtD96HXXYeD192KgltBIS4iCiNEXyBG/7IgnGkRoY2qU0XVXcIji/eiMmLgtW98BYqDaUYIx3OeS06iOe6SCbctxdxqNkI/xJG7L+Dso5MoRt3YkduLcq4CXZQLmvLBi3/5C7d8Tk4gV8uxN4nw8MS9mKlN4prXbsaOgxtR6GJop+pgoiBAGrDC7iaxAiyRzyafRcR+glMPXsSpR6YQtQxsyV2L9V3DIkm3/AhGzgabXFzZsgJStBSEp7GGqvddCsIVYKF9iG3QbDxRfwhTy+PYcEsfth0cwcD6PglmUyBchWCugfD0k3iOgXB2yCH4y0DjauCYMeQZKM3G2gxEZq9dfb8SbBLAZuAya0nGbWS/Ww1qs21n7Dp/zgA3v89AO/cvY7UJZFcvq/df3foK6GftvzIgnLVG4+8zeXi2T5knPmPws9+vBtwZUM/AN7eVFScESIShfH1+K7LV5y37nq/PChfZsbPTzyrs/yxv3TUQ/ixP1HPyZWsgfA2Ef9ky4fH/Ze9NYyw77zO/39nP3e+tfe99ZZPsJkXSki1ZlqWxJVsey5Zt2XEGRoAJkCCfAgT5FiAYIF/yIR/yZZCZJMBkMJgk4zHGxtge25IlSiRFkewm2fte+1636u737MH/PfdUl0i2hq2IGkqsI5e7unnr1j3nvOd93+f/PP/nERAeB+iJ5KWH3Lh/m1f+5f/LN//033GyGTA1MYrfa7NbCPEI2Qu6OC2foXyJE+VxzuctirpGQTfI66bKDDckS3ywoLX0RG2CfNskcW0M6QNsRawYIdu9Nq9uLhK3fU7MHuW851IIE0peTGx4KiCrbQbkVR+4gF1b9YeHmslazmWpvcum3yWyYtWDfm5qilnTYXFzg28vPWTcyHH22HFqzT7FSOTskg2v0/MlFzsCyXzXdeUw3q0eYXWnzvW1e1Rcg09dushFiQ4LfJWgLbnd6tCEkZc/TPSoQNsKpVyAZwYqs12YG8MLVRZ8Kwh4K+lyb3uDO90Gjl4mNky2owRraoavfeMP+bWvf4PJkfFUsq/2vAM/cpXlLDrjQxD+YVeNnwcQjnLxNolDTyk+RLLbWYa71+e59r1FasEEZ46epRwVceI0AisSw8OPmAkPDYP5xj0aUZ2doRXGj47w3OeeoVx1JY9Mdl4g5QBhwoUJFtwkm0AB4QIaDQe/ZbC+sM21127Tv58wOzZHzR+mZgxTypfx/e6HvdU/1utk8+Jbl6EAACAASURBVNjvh3iSE97a4pWN7zA8V+A3fv9LVKfEqFE+d1+5e6cgXNoBUvYp9qTQYKjWm7hts3B1gW/++XeodMd56dnPkA+qSo4uIHzwIP9Yn/HgDz0OhKv07NigbtVpeLu8VX9VgfCv/M6vUhgX6/UApE9fzFTFhNMwifs+uusMAtRt5cV59/Vlbr76kLhpcdx9itHSCKZnSlQ6jmuTyOD6/3kcBN4Hs7jVTKcndGKP7y98m83WGi/93gWe+vQJdCH1krSQq/JUlMtpOh0GvT6WbRFFnlJXJLHBwpV1br6ySGcn4Jh7gSMjcxh9DbMfYuVclYjyZMcjEJ65Zip1rIxtMWBNxFhN/hSWPsIjVnGd7+y+xlpzmdO/MqPyzmsjZTSJRB18/EMQfuAufMxAuBizCagU0Cn3VUBkZkCcgVn5+0FwLn8/2EeeAdUMDGfsuZx1BuQF5Ga/IwO8GXOc5WRnIDsD4RlTrhQ5g3GXfZbsisq/HwT+2c/Kf89Y+wy0ZykaWcEhA/YZaM5AdSajl79nYFxAu4DljNGW77PPlYHy94L0g8WGDKBngPsgs59d78Oe8CebrX4eXn0Iwg9B+E8dhN9YadAK4EzN5NzsKKM5yIWSSSu1/yd0Rxf5oeqb1ulqFi1f3NGb3F4Td3T3/e7o4qQexmgDEwwlR9ciNjZWeWvxJt//V/+WV//ybzjfhYlhkUtHrIR7SnIt8WuTWoGZoVFOCXPt9LCMBFczccSNPhQQGhAFIaZmYDiSqRorl1pNzNBshy1fYzFoMb+xyoP2LiN2gWNjU5zt2bhhTN4L6ZgBvhbRtEOGeoHqmd7KO2xZFo04pp7oNOu7SFD4sWqFiZEqw0UbU/fZ6XR5dWmdsNOjXChytDhEVbeQCKyKxGEpt1qJ0ZFIIunvlv31JPV2mzdXbisDuBdfeJ6LZoFyDPlEssx9EnF2swwcLybwRVJYoluUVCyNpitu7R5JFFKVqkOYIG7M2ySs1Otp37sBW60WLcfBOXKUF37ps/z2n/yXnDt5RjntGso4V/6fSBxTIKBi5/5TuaMnAaGAJy11R7+1vEkbl9l489Ad/SNa+ZJQsq9NNEMUKigWw6vbbCzt8OpfX0XbynNq7gxHCtPo/Qhbk9iqVIr4QUD8gz6mjEtlcDAoKqXia8FsmrKzjoTd29/spQhiV++w1lviwcZdapdszl86w+SJEXJO2mIiTtZp3J3InqW1RTVYSFi2mpckxjLu2zS3e9x/d5nlN7fwWxHPTD7HdHGOZr1Fzc3/RK5qtkHNJJb70mHp10767BoN9rwG13rvMDxb5Eu/9csUa8IQyzwo4DXNr050YZyVnj4NkBi012hBnrUHm7zx7cv4Szan584x7swSNTSV6uEOjPIObtoPMj8f9iSzDX+2Sc6YN7lffhKwHq2zvL1Ma2ST0eNFPvP5T1Ecls8rX1LMG6QqCJMfRirJRHMElDvQ7VNf6HPllbvceXeJY/YFjoweoWZUGNHydL0+mrq3H/44iHUzMalcRynIyp9iWqdad6KUKQt1MVrzeOXuN1mpL/CVf/w5Lv3iWWVKaUl9VIZUFmA6yAqPOn0MKSbYaVJJ2OrR2oi59soCN995wIx+hiPDcww5NUqJreIyLefR83HwPjzunuiDTHkFRg5EJcXilq9r6FnEWRQRxgGtsKO8Rq5sfI+tzhqf+4NPcf7FOUxbV9F84kWQPmByHdJYQCWz+CQfTwDCr7y5ztp6i9nZM0zN/gLVoXEMq4KWRRdqB66xxNHpoiR7sgJSmhDyaA7NCmCPGyPvlWYfvJU/6mcP/tzjvn/vsPhRv+vH+b0f9P4Hz/1HvedBSfzjfuZHDesPc13T931SFc4hE/6zPJ0cgvD07h3K0X+KcvTrKw3aHyEIvzrf4M765mNAuETDxGiqL0dAaaiY8MXlBV65c4XLf/aXvPPyq5xuRwyXi2hhwHrQwLBM3HyeOavGWLnKrFEmYIdQWIkgxo51XNNWedm2bmBLZVlPgUQQBpi2ie66PAzgzu4a8+ur7CYBk4UKU9VhjjWErY7JBxFdK8bXUxn4sJcoEL5ZdFgzDTZ6XTY7HlYQM5QrcrJUZGSoRNHRiLQee32Pt9bq7G7vKHAwVxljqlQlrxvkOuK6K7m8EZEmkncB4AI0Jtntdnlz/Y5yFr707NM875QpBIkymeuIaZPrENsGdDw6HZ9u12TX8hBevZ0PcUwdy9QZx8GUCB2JyDFNdjtd1ptNrgUdFjY3WJNN6OgYz/3iL/Kf/zf/Lc9euKgKL4oJVxvoQxD+Sc0Jlz4JBcIHkm7P9wkaLrubba69Mk/zfkjZqXCqepyS4ZJ4ITmr8kMbyPeC8fcuzpqEN+9TlI9ywlNjAhWglLJ8ajckTDCshJsstxZY2VvkyOeGeeZT56lOFTEzkCIgXIpaKmj8AAiXjHvJn08SBcK9VsTy7S1uv7zIzuouF8YucmL0DGE/ooioAH4yR8awZKyMeldd+uc7LHWWFRO+W9vm2FNTPPPSWUo1kX8KEB8wyFKnOAjCUxVyKrMP8tRXm1x9/SYb77ap5Uc5MXSOAlVCL8TVHmW2Z0D6xwHh2ZXYB9/ZPZFCiRlxq36bh6sPqDxrcfLSDKcuHMXKtVMArl5rDOIxDVUEkXujarySyOAF9LY03nn9Aa986wrT2hmeP3OJUlSg5CnErHwznuR4LAgX5ng/ZHPQtSOqBPps+Jvc2L5M4ob8wtfOc/riHF7YwTHlORBTs0fFIhmfcc9HNw2wxG9Eovx8/KbNtdeW+N7fvc5EfJJLpy5StSoUI0udt7QvHQQM/7Hn43EgXDUeZf3pg8dDkiyaUYetYJd7nXdIXJ+nv3SCk89OoluJWv/Sc5BrmgJwJUk/BOEfuidcQPj6eouZjxCEpwWrw+PjcQWy2Nwn+TSHIPxJrtbH7bWHIPwQhP/UmfD/5CBcmFrFhIscPSQO+zyYv89ff/9bXPvWd1m6dYfxlkfZskl6fbzIp5gvUqtUGbcq2Bjk+glLzp4ya9ODBCfWyZkOw5pDzbIZsh3GY7CShFwQ4op0z7Z4uWBy/cFd1jbWKeRcZis1ak6O0VakXisO6D1HxYCr2KJCYKpN/HIO1oioe338ts+sU+JkdYSThkm+4GBaMW2jRzeMud8KuL+8zFZ9h1ypzOzoOCOVGqW2r8yWnEjAbk+xfvI/Qx9nr9fjSn2BMPY5ffoUn86PUooNxJOt6RqEjkVDi9nea9BodvB8nT0twEsium6CZZuYlkktSihrFsNOnlHDwZKdbxjxerjL3ZVlrm9vs2LoXHjxJf7r/+F/5FMvfoY40VSPr2ISVU+4fL60b/KQCf9wS8bPgxxdC000YXMsL82qDn2CTo5eM2TlVpPlKzvU13Z5avgsR0an6bd7lPWRJwIZjwPhWU64ZkgcYNYFK44HMdd7t1huzuMbXc5/aZanLp3FqRpogZiADbooBgxUbEi+tnCYmtrbqhEt7SmSp+yb7Cy3uPq395m/tcS0e5xzM88yVBzCbj0Ze/W4UfFYySYxu9omNzZusbKzwtgLw1z8zHlKYy5VAeFpuWBfjSSRXpo4hAuQEz1Ppg4IXfqNiPmbK1z/9gLNrS4X5l7k2OgZ/I5PwX8EwjPp548DwjMm/2DvpQKBZkLX7fL6g9dZWJ/n2d88zae+8DSFmkRl1RUAV8+C6qgWAGqS2GL8FGCKk72AWFHYdFxuvrvK3/3N6xhbVZ4/eZFJY4Raz8R23DS54QmOTL0umDNjwgVrKpO7MFRKKsM0MC1LsZi7fp0ry2/SK+xw/rkzzDxXZnSuhOe3yBmWVEFEjqDOQYFXPUH30g16rEmzUqxAthaVWb3d4lt//T3ipQLnZs4xZNeoJC45u4A8Uz8JEC4MeBiF+FGgJLhKpizrgb/Dza1bdCtbHDkzxei5PDOnhqQVH0sNnpS1VwUuBcJ/4u32T3CXPiYvfUIm/BCEf0zu20/lYxyC8J/KZf4Y/ZJDEH4Iwj+xIFx6wqPQI/A63L97h3//5/+Wm29eprO7h9lskxNpZq9P3rQouAVKuRK2ctft0Wt1CfImpmtj2q7qa5aeoajdpqjrTBRLnHItRosFhpIEp9elRczLpRz3bt5kb6fO8WqN6eqQ6tUuhenWTRyW+7ZEgmlIMlA9MWj2POpeBy8OVU/giFNktlxlMl9Mgb4hcWKRYuVD3aBu57i2tsK9pQW2k4Bqqcrw0DCTiUkhhkIszH1P9UtFcUDkDrPX73Ots47ve0xNT/HLxTkmc1XsABYI2Y58lvwu83t7KnOzVCrjuEVscQFNdPq+jzCXnUadsmWozHPJTB8qFBm2HTaNUDHhb62ucHlvl+kzp/mv/sn/xC/98hfQDBNbF+O6AaKRnk45jEMQ/mHXip8LEB6l2cmYaYFIZMehnyPsaewthcy/scW9a/c5WT7BudlTaFL86v9kmPD3gnDV2xiH6uvN7pvU/Q2GZ6qc+8IUR07NoUlEnycuhalUO7X3l3ZliSwTIK8jTesCPMIkIgwMjMSluxtx5zvL3H7nHuZekRPj5zg6fYz83k+GjZJnOjNAynoxVaROErAaPeT21h32vD3Of/kMlz5zgV4ixpASNaV86ZUPgzoksiilUmVmSd18hWWOLHTfob7W5vLf3OPO1QccH32ap45cwgh1Kt3USTkD4Nn4fVIgnrklC9g7aNLkaz5ryQpvLbxJN+rwC79/kec++zSRLpGIjdRVXPUri7JAzsokzokzs4cZ9DBNXcXHERRYXmxx5fJdHr6+RyUu8Mz4Wc65k2iahS9V0Cc4HgfCZVT4YYAvSROWiWXbhHHE8t4i33v494ydyfFrX/1V8kcjcuWEMOphqZYJiW+UgsEAhAuTH4jk3yegR6CLxN7E0GsEOw7Xrtzl5jeXMcSgbew4s8VxcnpeOeI/CQg3YgmmTMnrTI4uw9sw9fQ8Ak/lr0tBQb5faCzw1vIVamcNXvrc8+QmA4amXWxHnuVocB6HIPyHhtIhCH+CJ+uT9tJDEP5Ju+OHIPwQhH+iQXjg9+h3m9y+eYM/+7/+BbffvYqpafg7dXJS8Q9DhgVsGjaO9BMmBqH0wwURxeERipUybrmsRtHu3h4766vQ61E2dI4bCRPlEtO2SSkIaMQRf2NpbM0vEnS7nCxVmShXcBKNvOLcJM4spqdHiv0O9IQHYUKz16fn9ZXke3xkmJPDE4zl86pfu+LJpj/CCAMlM49Ni065yqLX4eHaCtfrG/h+gOO4nMiVqaBT003yYqkjRYgowHdrNAOP20FdAexKucwXa6c4PjwFbZ93WnssdVus6RHbGlimwez0NCPVccrFMnGgs9dssNdosry6gJOEWHHAcNCj5rpM5HIYtTLtKOTmXp1vLcyjlUv84X/33/Plr/5DipWqur66ED+ygY59CbJR5laHTPiHW5J+fkC42HILCBfTP4m4KZIEJr1Ng413W9x+9y65lsvR4RlGKkNY7fTZ+9A94Y+Rox8E4Zmrruf18AKPK+FbGJWEp184x8SlPMWhPDFddKUokTEr/d8D52hhwkVKLNSfkRANXK2j0ECPHeKeye6tgHvX59m41qCkDXFi7hST4fCHu9H/kVdljLWYCWXmQtIS0w963Otco67tUhotcfJXjzF3eoJuvIfr9BVcNVJHuQMgPC0sCAgXAC49zUQmZlLAbybcf32Ld9+4idYSX4uzjFfGGOl/cG/7k4Lw90YAZRE/7bDF9b2rbEbrzJ2a5cSvzHD0/DgBbQytlbqKq1qegHABsAah6xIEPlbQTUG4rhF6Lu22xdaWZG3fY+3GIpcmnuLF4ZNYVo4gTIsJH/Z4HAgXHxFfWpKSSLHgcg13G3ss1B/wwL/FmZcm+fw/+Cz2dJ9IayozMyOUOVCc2j8AhCtbzR6+an+QCbOM1i7T3O7z+p/dYOXmCqcmT3N2/Dg5vYDRS9scPuzzISBcDsXoD9otFHttaPiBr4pj6jxIqNe3uVe/z6K/xJEXarz02eewx/pYpQAnZ4MoRVQxQZ6PQyZ8fywdgvAP+1h9Al93CMI/aTf9EIQfgvBPHAhXRkOykYgjvH6HbnuXO9du8Lf/6//OO7eu4RZybO5uULQccobJkOYoZ3OJEjJHRqiNjeKODHGxP0HNKBCUcrTtmD2/y6q3Q6O5xXZ9jXBjHicOmSu5HKkUiA2Lby1tY9fbmEHEad1hOJcjbxi0kx6e2l6F9OOQMAiJo5jvuBaeYXAsMjhh5ZgpVZkpODg5S8m3tSDA9CKKXsxwX8fXNDbyDp2xMtv9Di9vLbG6uUk/CDhm5Rk2LMZNm2El+Y4V4N0ulWgEHg+SNp1OF8d2+PLIBY6UJ+luNnitsasi0bzpUYyjcwzXKsyMDTGlVynZBcodl3Y3oNf3ube7RLtfZ2NnmXDlNobfY8iAU06NfLXKqp7w7+/eZqPb4Qv/xT/mD/7RnzA5O4sjagLZU0o+euTvs3mHIPzDLUk/FyA8FvZMaLeWAn7C9sVJUTHISadM617I/esPWb+8hhuZnD1xhmow9UQg40fJ0ZV6WXqOo0gVo9qdJr1+j6vWFSZPjfCLv/4Z3Jk+SdLHC5vKAyJ1MXvEhEdGiK7k6FJMEAPENFpKPM5i30DzcjjNEdYebHD12/dpr/vMThzh6eLZD3ejP8SrBHAJCM9cg9W59Jtc3X2V/HSRp56/QPViCaMQYeRCdKOTJhsoQ7PUHBPNTPvjBYRrgSqKCBDXIkmByBN7Ju2HJtev3OHOW8tU9HEunHyKGX/4UU/9gc/6pCA8A47ChMt5SF6xnMd2d4sfbL5C+ViRL371i9jHYoyij5UXX8cdBcAl7lCLJcJInRV9x0aMxZy4hykGbVFEoyP1kyF6nsWVv11g+Z2HjPglzuujTE8fhaT0Ia70o5c8FoQnCZ6AVy3BtC06vR6Li4usdZeoPmNz6sVJjp87gjnu0e2tY5gJjtwDAcPKaEsKCYMhJgb2eqyy6H3dIwhDvMDFDkZIfJu7f7+mnOv1js64VWNu9CjF8MmUIo8D4apALHF8OtiuQ6/fZ2FpnqXuEvmTeY49X+Po2VmciYB+tEUu74ghyqCYMDApPJSjpwPmEIQ/0bP1yXrxIQj/ZN1vZUWNlojqbgi0PJoxBsYRlYCBVgNllpn18SgHY1Vc/nk4VJ13YH3yPmO2MO4/atIb9AimfqVitJOyAoZyeknlZtd3Y95abpDsbXFyZpLz00NM5Ex02bgoee2gU0ycvNX7pS7gsnkWFkJDYm5UDVplVuuGJFSLQFD4CY16q8s7mx3u7XapRj6nZyY5PlJg2BzEmCT+AVdM6ddSiEbd3EQ53qa/IfUfSt9V/V8MgW6r3/Vwr8E7Kw22+wlHXYOz02NMFi2K8pPiHiz+4JkDjfq16SWSEC3VAyk52LIBUuzQgNWUcxUnV0MnjBMerDV5a6NDMzE5U7M4PV1j2IWCmKSpzEUhAKSvML0aOn56PXThquR6ixO6hLco32EFIpVkD01FeInr+vXFHe4stdDtAhfnipydzFMSYko2EXJdxCVclyzYhNAPaOxs886bb/Jn//R/4+qdGxQrFXqRpxzPXd2k2tMYLdc4MjLJxPgUE5OTVEdGGdcrWIlBYMZ4eoyfhHSIabVbLCzOs3D/Gq3GNgU7YHI0T65Y5OXrdwj3WlQKRabdAkUxiPN9+qGnZKvdwKPd7ykzN3HUtSxd9Y5P50rqq+K4FAFbJIGSPy6ZmlGMFYMdiWEP+LFJVCvSJ+ZGe5elnW12e1126jsql1t+d1Fk9CLLlE2VnafT77PR2aXb7pLP5bg0fYZqoUZ9s86NvQZ6rcrkhfNUTxxnpFxl2q1QwMISZ3jfIAwTBV4aYZed5g4r60usLd1nY22F5u4OT8chM7PTRNU8352/w+LWFpd+62v81h/9CceffwHdstX+PzEFtEivfkTOkLzfVFYqrJAab+pLYtxMIs3g3XrAzYU1tvoxl2ohJ+ZmmZAeeen/VCNIJq2B07qMYcVSyiY9dWBP9AMGSIrMlGc1XQgjQ3pDdV5b9bi1tEVL3NHZOHRH/4hmfzUXKvOnfqoLETMnJEfeRkvKxM0C87fmufydGzS2O0yMTvGidh7HctCF8fSkr1nDsXL0PT+drWUikT5vqfAIu5dIqF6ELoA/1lP35sRUQCcUwGwG6jlc2V1hu7mFbmp455Y5emqWM5fO41ZiJQmOEk8ZT6XaXdWcm87e4ggd5pTBnDilS9+s0rdIrnKkEYnxV79MZ7fD3XdWuHtjkW6jx+dGPsdQaZi8k0frGcqsTYt0XMtV4Fe8G0JDZvCERNzjByDTEAm/TIPCngrSl3nO1AjNPokR04labDc32WltsVa9y8mnTvDMc0/jjOqESQ8rJ9dGrlUKWVN2Vf4mObvp9/L5RZQu90Rdr9hESxySdok71+/z1mu36O7GzA5P85x2nIJTVPcj7sp6YGCZIgeXayGfHQJxYZRimxGTePJeOkZikP5PV6uJAv1y1o6f9oGHLTYbG2y0V1nK3eXsxTN8+rOfRisFypDSdqXo0E7XUrWmpmuCHJ46pwRbi9QyJikOfYlljwskicv6nT7X37jB2p0Nhqlxdu4MU8kEJiL3NjAFDEsRJYoJpDdeSdoNAkt6nGUdTyjJZ5VzDMDUBuNR7reh0fF6NK2+ev3q3jr31h/i1Dxe+Mo4R85MUxoqg+MTBG0MMfAMpEA6cAqUOWrwvOkSI6fM/+TZCAmlzUDMDIMCllVibwluvXWHm+/cQ+/bnB09xYlkClPiM02JyBTPhXSNSNT7p+7/yo5D7g1Q0AyiUN43JpS+dHluTJvI1Gj3OoS5BLNgsrG7yZ3F21Bpc+5zExw7N0llpAJuQBi2sG1h8gdKkQHwVM7oMn4POLB/RFPJz8DbZnc1vQfqbgw2V+m9kYEKV95qsbJSZ3ziCHNHX2B0dEbuEmauMNgjpWMwnYbESPLH8Zb4hLvVf6xGS7Z5/vAfSnl5DHbL+xv0bKOuHsE+fb/J0tJt5hevQ9RgbsJncmqYYqmALrGast5KAoICd4MxpNY0VdFMi2mHx0dyBQ5BeHpZ3wfC/aT3gbOZbOxkWyUbI5X7LL3AkceN3YTLyy0QED49yVPTw4y7YhYjfXQSrjwA4YaAv3SSDdQeIQXhxgEQLkY+kpErACBWzpU6O50219a7PKj3KcWeAuHHRoqMCAhXYFRyajOgL5vKFHgLK5O6kqIyndPeP+mUGxQCIo1At4g0jfnGjgLhW72YY47L2ekJpgvCe0gMmLLGTf9Ui2rmMqzhaZKQnS4kpuojVPkmKf6R85X/orBvwsLiNt9db7OnOZwfzXFyskbVhmLiY5iWkmHL7nawDCkQrsB/5JFoYvUiINxSRQS5Oqq0oPrmoINDK0y4vrjB3UVxki1zaS7HmSmXoqTTBOJinILwNEc2jZStb2zw+quv8q//+T/lnVvXKVTKyslczMKEDT+qVzg6NsV5WQhro9QqNSXD1u1UsihGObJxlzERIv2EMVvbu9yZv8Xi8n3qrSVy5YjaUI2rt+/SbraYGB+nmiuoqkN9e1ttHCVGRwBoP/CVZNLJ5XjJhGHHppIvUnHz2IaJtKPKFTJkAziQDqo4HMEbkUa+bxI6phpf66HHWq/Drtfj7fUlAinGSB6obeG4OSzXZdYp43d7NOo7+L0+1UqVI0eOESQ6qxub1IOEuVOnOHvpeSrT05TNHGNBDlOKLlJICtPs2DiKCJKYrt+n0WmztLPJnfv3uP3wPue2FxkdrVEYr3B3d52lzQ1O/PIX+MLv/jFnP/9FqSqI0lWpSBXUiAOKmrgdyzVOgdK+87EAGsNSUvV36z43F1fZ9GKer/Y4MXeE8UIRXYoYapwONq5quAroGoysMB2TSvGZPekqS2oAwhVIyBEmGq+t+txUIDzHrLZ+CMI/kqVIZokwNQdTi3+2GZH7LjfKJfLL7Gw2uHtrkwf319jZbvD82gRjw2OM1EZxDcnM05S5Wxa7I+A3EiAsRT4FtHskeoiT5DASCxMHnZyCmP0kwM8FtPtt3l2+ym5vh5GJEY7+VsT4+BjDw0PYjoC9SE0fiRQ+FZAZGAoOvteCcsrE6jLvD85HnZOmwLLXMwmDmK2NDjeu3+fe7YdMb8wyUZ1itDpKNR7B0XLktDxhLwWjoRbim77Kr47NAEMro2sOTuwokCgMvxZEBJGHZkqfik+r32Cp8ZCN1gp9rUfpcxpnzp5kbm4GTQ/SvGkjSafoTLI8WJvSyTGVdO+bJe5bjskPmARdh+2tBvfvrnP75gKttT1e8I8wMzKn7ofjl4l6UieVuaxIpEUEekjH6BEmIb7hY/slDCxMkbnHUrQWQC6/MUCXuaDcZ7ezzcPNuyzV5/GdHpO/WuLs2bPMzs4o5lgSLqRnOb0Pg01jNn60BJn2Zb0yxNxMSgkShRhIQcTA1F3ifoXF+6tcffseC/d3sDsaLzrnODFznFKugNfwCPuhaplJLJmndGJTp2OF+HGIR0il3yYOIqzIpmRXlaQ99nX6mhTzYNNtc3fzIddFHTTp8twvzHLqU33GxsYwpE/c89Q9MB2HWBjkDzh0yaJXN2rgnTHYeCehjWaKd0KR+XvrXHv3PsuLDfJ1jafDWY7PHifv5um3fSI/UUonxykMWgxkzpYiUbp+laSlKZZxqhPhKjIgkaKWkbZKNZ0uS7tL3F25hzPscOpSlSMXNaamJjDEH8QXpUigJOtq7s284dX36TMdIyqFw+PgFTiYbX0w1eDtKxHra3UmJuY4cepFqgLCo5y6htmyJc+VynHXIkzNxFBFp8Pjk3IFNKSiKIc12CelBRy1NxUTYqNLEHZYWrnL4tJtoqDOzEibqelJctIqKFyMFEcDDyPt5RnMo/tsWrpROjw+kitwCMLTy/o+EN7fz6n54es+gLyKsZWoRvm7Q5gQhAAAIABJREFUF8RcbSS8sdpSTPgJYcJnikwLuZegWMosbSQUDDhYjjLgmgHOQRyoqnALIMteJ59gpxXy9lafu7t9irHHqZlxjo6ajAvhkprGprI11P5i/2eLYZoIojDxoOIqv1c+kxzS1igGYLJEzu/1eXOtyYYXc9S1ODs9zHQBKinJPeAH06dbSgfZ51YpV2lB94ciKvsSRW3LxUVBaS9OuLtc59ZinUhzuDBV4uxMjbIJVtQnlmiYODUlk0M25KaKzhngMMWKCghPSwhqqRkw4fIzHQxaUcLVxR1urNbBzvHcXInT41XFHjt0BLqq/jw0WwFZcQPfWlni+6+8yr/+Z/+Sy5cvq4mp4hYZccuMl2r88vELTNZGmKuNM5Qvk3NzOPlcWj4RwyJxqxWncWGs5H1NmyBMWN5c5J2rb3Lt9uskRpOh8VGur6wTdrtMjo1TlDJCt0d9fYNCAkXXpeBYOIZBPp+nVCpx1NXIWyZF21WuuQJ8pZggmbyZEiGreQhxIeux3deIHFMpCnbFUd33aAU+i90GjW5XZYK3gwDDNLFtF2NoSEWpdVuykQypVWsKhNcbLRaWVqgOT/HCC7/A+fPPMjo8peSeZidEz0C4KAuiFISHAnYMiUuDerfNg/mH3H34gL2Vq3T7bUrjZdpWwNL6CrPPXeTXf/cbfOaLv0Zi5fddgGW0yHi0KSnVQ3bIGJdxlo1xGefv7kbcWqiz1YeLQ31OzE4zntNxpN4iOFuA12BZkedpoDjGltqYjMuB4iLl/sTNPlPHJHhaurx9fy3k5lKDJi5n4geHIPwjWYpSZc1+4SQDtwNGMPA0+l1h9HL4fZdb1+/z9tvXKC3WyFkuI9Vhpksz5K08moC+WMC1hiGRZ9lcJUx3kkqrhRFUc00c42sxoRbQ1btsG1tst7ZY8RcpT5U5c+EMp54p4YpyxDJVooIAFkWsZ3muChQ9mq21qIAmxmBStFSjTwpB8qeMPoMkspX5V6+jsbK0wcL8Mtf/fouCXmC4NMyR3DEqVhk7MLF98UrQMOUXSr+5zOWGGErK79exZb4RhlPURkmIF3vEVkgrt8f86kPm9+5jVHVmjk4qxnJ0bAinmCcJOsrI0VBtx5kpZKoYyfRSKQiXfxO1URa0JQ+/S+zHdPbAdUp02wlv/OAaV9+8xnBvjKpVZWxonJn8HPkkDz0wZZEZrBzKvE7WQS0i7xbU3YmDhFjWKikkJAGe5smETSPX4P7qPeZ3HqDXYPb4BBd+aZLx8VHypQJR4CsQbkqk2ONAuFT3FAhP1VMKhIcRkksfhxpmXEXT82wt7/G977zFg5uLTFunGCuNUitVqCR53NiVUgGOut4GhmEia7nMd+Jd4PdbamISg0nblOSNhI7fo0sHMZPbZJWF+jxds8PFzz3Dcy+dxajUsXM5kjCk3+upq+PK32Vz8QHHox3Be7KgzQL4EUEvRxw5bG40ufzGTdZubqj7MVYZp1KoUNDy2JGtGP6C7qYFD1lP1FgW1Qj0RUGkFnudKEqUG3o37hPagSIblvyHqhiS2CHPfe4Zzl06ilXpYxfzyKAM+l00LcZUBepMVTQohg7OSYroh8d79pVCmgyUhQdB+FtvhGxtNZiaOsrRoxcZGp0mimwMq5Q+q6q4vO/Hf3hZP4FXQEu8AcAYgHDFLohyJ1JfpuPjB12Wlu4xv3CTJNplarTJ1NS42uuKT4YUY8W80rJljToE4T/NYXQIwh8DwgPlQvPBRyrnStTmSLYsQRDxTiPmjdUm0UCOfm62zJQtm8AB4B0AZAHE2XZNQIUCm2rjn1ad5HsBc7r0wg3+VV5Tb4Zc2epyd7dHAQHhExwdtRk9AMIVOBbGexCTIo9SQbxRBikhCqQNfp8AKfX6GCTFRED6w7pkRTdYFxCeszkzNcJUURuAcKlgp1/pVllkg+mh1CyPpP37f+l6MXZOV59HQHg/Tni4scXdh3XixOGp6RKnp2oUjQg96KeutbqpZOuyUTKE2VUIX8hrkURmINxOP4FqCRCGK2XC2+gKhF9b3OPW6gaa7XBprsLpsRoFTYStXfW5ZeOkael7BGGfjaWHvPK9V/gX/+f/w1uv/4CcZTNTHOHE2DQnxqf54rlPMVysMJKv4BiWimdRmwzVxJwy4UodQaKYcMN0MCyHRm+XNy+/xis/+Bu6wSbDY6O8u7hKr9FkuFpjSDcoSu9mt6e+r+QF/LvkTUNNjuVigYoRY4lkXBO+SEeLxSU3UzSkCDID4QqvxAmGlxDbJppl0tY1OiJzj0LqsqHyfRq9LnudLt1uF88L2HFtgijG7/eJw5hKpaL6tPfaPVZWNzh//jl+9fNf4uj0capujcjzoS9s3CCOKAPhwhAaOv4AjPfikHpjT0Wl3bj5Cg8W7mMUdaiInHGLkdMn+fWvfZ0v/sZX0d2iAuGypdXU9RRpam2/HUPOMyv2yBkrRl+Dd+oRtxe32eolXBzyODE3zVjO/JEgXC6TgHAZ8zI25fplIFwBfdWnkeDrKff0/dWAm8u7tBKHk8niIQj/iFao1NBMNpYZa5YFVGuEwlwGtmqdiMICW+t1lhZXad2AzdUNlVYwmZ9menSKmlMlF+cU0Ba5dkrGpRV+6alVG9c4IRLWL4no6x7toMVC/SFLwQJ6TmP8whCnnjvJzDEB9n7qlK7keqliRVpB3g/C06dRi/OpHF1AuEiIByBcsJXgP+n10qWJOcrRaXbZrTe5c6XF8p1l6ht1psxpjo4eYawwSlWrpnOd+rw+vsS2RcI2yvqj45gupmmlcnw9pOk1Wd9dZb73gN1uHWfc5MSzxzl59jhD0zq2qLNkPg07qmIn4DVl9AfS/X0WbSATUQ+HIP7BxkwVRyxCP8bvmrj5CiQ5Vhe2eHBvgdWbDRprDZIg4UztLMdGjzPk1vC3+6laShXRUnWKzJhpa5u0hKQlablNoRHRidrUe7vM9x9S79WxR0yOPDPH0RNTDI3F5PI5DClUC2jUJSJR1oYD8sl9SWVCsA/ChQkXpjdSgFEklpEfE/akNUfivGy2N5qsLOxw68o2a/dXVIHn+WPPcHRkDiPSsX0RzKeieWWeKf3+8n5mrNYFAefCKPf9Pq2gyVpjmdXtZfaMdaZPjnPhpbNMnh7FLRrohZ5qk4jEuE28PUxJ2xAGfcB4v+c5U+0C6Ww/UCdkGwibJIxJwiK6UcTrRiwtbLFxf5e16w1W7q2oZI8Lx55iujql7o3WSTClBUBAuIj3Vf1Fo6cn6hxMKTLIs+H36YQttrprrGwusxktMnFihGdeOM+UnEfJRHdCZdwmBRG5H5ZlYrg2RHIeB6Wt6feHIPz9E+jjmPC3fuCxU28xNXWEudkL1MamSW1cpcghKkcl8E+ZcCTl4H07sY9otj5824/LFTBkd62mBil0ChDPqIZ0rcP0CPw2S4v3WVm7B3GTkco2k5PChLvpWqanINxx5T0OgvDBDnO/D/XjctY/P5/jEISn9/J9THgSPgaED6hw1Ys7oMIjL+CdZsQP1hqEjZQJPztbY8pOgaolMtfBIYytMHAyzJ2slUP95wE0V+7QQm2nMvSMbt7dC7i81ebOXlc5W0vf+dHRHCNWxoRnDLVILtMuEfmXnFB5GeWeoWb1OwYUoDIpS/86X2/zg/Vd1v2IIzmXM6onXKesmHDZMklnYjbJy0YkLUKYB/cMB2j9fhhiuaYCMvIVJAmb3V3qm8Ka2syWNSbKNrrfIu628MOIvXaHrheonmhb18kLM+zY5GplNCOHYbkYZhEhPtRUoyrB6TXtAK0Qri22uLu6iG5bXJyrcXp8iIImAq6e6hUUWZ2G9JkmBH6H1YV7vPzd7/HP/tWfc+37b1LJF3imOsszcyd5avYYFydPKFliyc6nPabCqthSjU4diBUIV4ugSF9t1a0uQDzQPK7euMz3vv8fqLcWKVUrXF3aoL1TV33ZU47D3PAwVcdlLNEUAC9bpsrxNnRNnXsk+cMivRdmV8mlE4xIig865sCTQM2/g+4AFSskLI9polsGfUPH0xL8OKYj990wVOtBu9enXt+lsdfkhhbRjyN8z8P3Q3L5PJWJcTr9kLXNbX7xxS/wm1/8DcbyI5RjF6/vqR59AQHvlaNLBE+r06br9RVIljxbLwh488Gb3Ll/m63OJl2zp7LXh47N8aXf/Cq/9bXfwSqKEZI0XvZAFwZF5HajRPs94Y+GschQZIwLEL9aD7m1sMlOP+ZpAeGzM4znRab7iAmXzvJ0WXmk3shAuHzGDISrVOE46ySNByBc4werftoTntgc5VCO/lEtfwJcNdUfkDFosokIB10IOrpZIPYjutKlEEvcU447V/ZYW1xlbXGNZFfy5i2cwGauMoelW+RwVeFMQIVk1gvLqvKOJVIv6NEPe7S0XXpxh4ZWxxvuMH1iipOfnqM8XaTVbzKpj6gNSpLE2NLG4dhK/hyLCkdNhwflwaJQySGhgWrWE08O+VJO7wlRmKBrwj44ajMdBqhnbqdR4OH1h9y/dZ94I8YJHfJxnqGkims5lJw8riMAOl2ATCvt/5QCcN/r0+l2aQRNOlGHdtymmd9jbHaUI8/MMHl6klK5gENfPbdKEpx4Sob4wyA8ZerTc1J6+8H3Mgc9YvoTURGI/0SUS2X/sYOm5+gECe++vcT6/VXWl9fJN/IUowJu5HJ+/BS2ZuLqNjnLwrKkWKnTi9pqrvc8X/VOi+FXK5b2mTq73i6tYpvRuRFmnppm6FiVYt6mbPkKsKbsbYJlGRiOLGIDzcs+a59+/ED6GRXjm4FwMb1Mo+RU73rgEEnhMjCwzTy7nYTX31pld2mb+sYObsdk2KhQdkpMu2NKfeAYNraEYQ+ORtxTc7C0Eu31dml1W7TZpac1MAsaQ3M6J87NcOz8NGbeoycb3pL09aYMqPypS4a4aRP3pVj8/kOY630Qnj0jWjamZDUuEAY6oXSP6Xnq2wG3r2ywtbilijtGz6CmlynYeSqUcHBwTQfXsLAteUYMlnst9YuVOWHYodtr04nqeFYTt2hRmEmYOTXC0TPT6OVA1TJMw1VFGtWmoWlKNaJataRFbh+EZ0oKmYsPmfD33t3HgfA3X2+zvLyBmytSLExSroyCnsc0JYUga0cbPNN6uN8i+VHN0Yfv+/G7AoYqosqjprR8AxCu0e91VXHPciXNp8fW9io9b49q2eDITPAIhCtzk1itcdJu9X4QPthgfvxO/efiEx2C8PQ2vh+EB50PZsJlE6QoDdGjy+IOiedxay/k8uouQXOL4zNTnJmdYCwnZlID87Ds3aT0r8r/io55NOCzDY96vYBweZhET5tuIBqNJlc32jyodxQIPzE7xZHRGkP2oDqePYiKSco2U1qKflU/twAwsVfNWrMGaFnQq2UpILu4s8Pbq9ts90Nm8y6npyeZKOZwDW+AgDLzuIEYXFHsg/3Zvjh98FzIS0QmI2hZbUQ9lQcdxh4eVbpeHrO/Q9LdZXd9kebeFvW9Bg8Wlml2ZVPmKVl2Je9QLBaYO/8UTr5KpTZCbXiKSrmkNg2yUVQgHOho0Azh6mKXlflVbNPi2SMVTk1XKcglV+6uYrIj10J0nTFxr83a/Tt8+7vf4X/+iz9j/vV3mamN8StDx3nxxFM8d+Q0Fc1VZmWSie1L1dDQMV1HgVC1eOrBD4HwKBl0+es+Dxdu8/rlv2d5/SaO49CrB/jNNkOVChO2xdzQELWcSzHwlFla3tDQ/Z4yJhMG3JeePLm2g8xeVfRIZPOYiWx/eB4SNl56/OT8pK9cJP6KH5KCg3j6GLJ51VXMmlxjr+9zB41+FNOTjbzXJxF2ZnyY1VaHO0vLfOnzX+Xrv/7bVOI8Y/08XtgnceJ9OboUpDI5umyOxcVYQI58BokW6nseSzuLrGys8Pa9t7mzNU++WqJ26jif/dKX+e3f+wOs6lA6kEIZM8JSpcZp0jaQSmJlrGWFKrmPEpOjc2Pb5/bCKtu9mHOjcdoTni9ixKnZ1H5/8aDwJYybcq4WSYps1iXqR7EKWSUjY2GFsrTVUHljpcVtKZ4kNsNG/5AJ/4iWPumjFhM2JX9Wvb0p+BPwq0oo4pPhh3j9GFMiA/MFOl2TfqvP+tI681eXWLy3THOjy2huXJlR5a0iBaegemKl9UJAd19FjwnA6NDpt2hFddySxdnnTzD39DhD41WsCTGT9NiubzFjHcMPpfCkqQKVZCTL85ko0PdeEC7DNpWHKwZcFDxJamqmGF9hr2IrNcZKrBTMytyFRs7M02v1mX97ias/uMrS7RXcsECxUKJaGqZaqql+XmHi5T2Fne/3+jTbDRqtPZrdHeyiyezJKSYvjHD05BGK4y56IS0s2b6jxrxcT+kJF+ZMJnCRI6ZM+HtA+D7wPthnLS+VeVcj8nXV2y4FTcsukTgOzTCktdXi4f2HLF1eYv3eJr16n5NDx8gZOUpOmXK+RCGfx7Udekak3MPb3ZY6j1arSSvYoxU2KQzlOfrcDKeeOk51uoRRFMY8xuoH+3Ov3JO0NUDmZfUQPwJ+6UNNKFnZ6nUyZ0kxREC4SMSk2GmgSfRkmChjv8CP8DWLvjtK0om4d+seN165we7CjlJVTOUm1H2SMVWwclimpd5jr7enWPFG0GKzs0Mv7OOXAmaOjfDMc+c5fqqGKT3wVoBt+QSxTmKXFHu+v47IWvZ4AZ6KuEs9CLL2hgOMuHgfhCiDTGHCDOl1j236fo64E3Pr2i2uvXGD3aUG4m8/5IyqyE3XzlF0Smptkrm77rXwfJ9Ov02rt0vfl9SOFkfPjPOply4xc6aGr7VJzACrGGLEOfQor8ajHHIuKbMmX9n9kDHzSGJ/sMXoI5pKfube9nEg/P69Pa5evUm9vkerKUkGDom0umCnIz2z5hEKQIuJgtSf5fD45FwBQ7V9DED4fu92am4s48p2ZP8X0uu3KBZdjh6Z4ML5cQXCXddNn1UhanxvsBa8Zw5V8qUBaffJuaw/tTM9BOGPAeF+eMAd/cDtyCS/qYvvID4kCLmzF3BleRevscmx6UnOzo0rEC4g0UiCQa90BpDl5zQlW8sq21l/78C6VAF8tVHTxOlcY6/V4eZGh/l6hxwex2cmOTJapiZYXZmUZWYuWbd06g6rFJHKtEOAZ5ZrK5h88FAJYBRwrGks1RtcX9uh3o+YzjmcnBxjsuTgGGLIJhcho+7VcqtM35SdkprzU5Yx/W7QVahYXPldAVHcVz3ISRTQ8Bw2d3z2lm+ytXSPtcW7NPe28aOYTj+g48UqokuY8JJr4ToOgevgFmqMjE0yPXuKudk5RodHKZfyGBI3phu0tZQJFxC+tLCBbTk8c7TCyckCOYW5pJdOwLf8kRZBRAq+cu8W3375O/wvf/GnbL5zhxPjM3x5/BwvHD+nzNhsHxzXxXRsAumfUbJBWQzTxU5AeGZ+lzHhYiAnTPjSygNev/wt5pev4lo25SCPGcWM1GoMGRpDrktOTNi8DnnbwpXPKSBXbRDFgMxNQfigX1aussgHVfFBuUn/8FwhY0GinWTMpFugQbVcwRhdgXFh5NQdNFL333XLxQvTGCAB4aJYaFQL3NrY4J179/nSF7/G7335dyhHLuNeUUn4Y1s+36AIoZyfpf9INuSpi3D6uxPFbLXbbbpxi/WdDb737qu88eA6bqVI5fQJPvvrX+Xrf/gNzEo1BV5hQGJK1rK4DCuIkLqYp++cPi+JMC6mcvS/ueNzd3GD7V7EuTE4Mj3NeD6vcsrTljlpV0idf1MYlJqz6ao3Q/6bAKSBeaAaq5nWQ66hmCPCW2sdbi9u0opNxvTOIQj/iJanFIRnvdQZ8EuLIiIbTx83eQIEvKZsnelUMQQ0NXtsz++xs76LKK33Vtv4XkC/E9LvevieTxBGWK6hJNm5nEW+kCNfcDGLCU7BUnLh0TMjSp7dYQch+ESRYvYLhFGg5M+igFF1WKGwB8//DzPh8gml+DqIFJHPrb4E+Opowp6KcVwYE0khSNhNTVPmXrlcVfXptpbabC3v0G/4bC3sKnMd34vptvu0Wm3FesshwEkKlKVSgUIxj5PXMHMatYkK0+dGsUsOftIksQL1Wq0vxaYUeCeIxD5QgNSS1pV9l40DTHgm786enmyy0dPCWNhLXRYU4IvSNpSk6KKHBo16g/qDPTpbPTRPZ+HdRSIvwm8H+D2RLcv9TIgcC900sByLQsGhVC7ilk1VTBifHWH6/DhOxcGnTWQGOMKge2nOR9a+LtdWtS/t29UfnBQTwshVBQZdnOuVskLaEGRNjolClfuFaclrxGzOJ0gM7JEZ/JZHo96kvdqhtdaiu9fF2/QI+iH9dp9+u6eKIGEYURsu4uRlLNnoZYfiUIn8VJHisMPYRI1CJSEJWhgyt5mhuv+x9GWnFQQ1n0vBUr7kXn3Q8QiEyzp2wOnClMJySOCF6LoUWQ28vqxJLvn8KH4zoFlv0Nho09zo0W328BshXi+g3erQ7/gKeMs1nJiZSFM5HBNHmO9SAaesUxq2mTs6gz4qffsNNCNAd8XB34RAPm+6t1AeKWq8J2mf/g8x4elZHYLw99/d94Lw7BVBlGfhwQJ7jRa9riSZ5DCtPL4vxbRUBZjK0Qf7QJlj9ndiH9FEffi2H6sr8MjUedBClO7u0j2i2uxKRKZHEPQplnIMD5Uo5kOGh4aVIknthVWLkr/vuP/ouR2c6gdTkh+r6/Cz+mEOQXh6597HhD/sfLA7uvSBKZg7iD1R7rtJwlIz4c56i35ji8nRIc7MjjDspEygsvDaN3wSa5hUFy6OoylMGsTDDOLKBCgKTlIdPqrHLGG367O07bHZ9LBjj+nxIWaGC5SMUEWKOAPlugI/yaPfIVBcyG7JKZWv1B19gMdlFpdeQtNUTOhqp8/yToeOnzBq6kzVSkyWbVyV15uawch7yRNrxrpiZOW8mmaMPoh+MgTgKKM4kU0H2IZO0ZVeOYmj6dGqb3B3aZvFtS3W777N8sItmpKpHXlqcQ6V8ZqjKnjSA23J5pWEtsTkGDnyxSpTs6c5feo0M9MzTE9MMj45hVOssBWIgV2Pm2tdlrY6OLkS52ZKTNcMDInxGsAwub5Kzi4bhShm6c4NXv7ud/jnf/F/499b5Zmjp/j6xLMKgA8bOYr5gnLDlT7rSMko0/xWXZrWVTOxxMClDvSxLjLqNAQuNkPljv7ya3/FysYtJqtDnOnlcS2LvONQMjVcQ7bsCbYoBVQEkFznRzJXW4CJvN9jCpH7ZvWD8SWyeN+MBj2Wj0QQasBlNZjBPcwmrVgvEEgFPUoIbEvJyG+ZEW+uLnN5YZ5f+tJvKxBeCnOMtx1CcRB3xZxKNrbCyqUGV6pFI05Iwog4FPMoGZuh+j62AuZXF7k8f51X52+yurtDcuQoX/r6H/H7/+iPSfI55QWQmt1FKk6uoovlUVqEGgRApduLJEQ3Lbwo4UEjZnW7Rb2bcHw0YbhaYTTnUFCJAZJgkBCq/lN5BtLxKmPVVmoFMdVTgVWDpzC9F1IQS39OWhfg5m7I/dU6jVDnmF4/BOEf0WqnxdIikrkqD8omWX/4ASZN/frM5V6kPlJQUQ3+LsqKOnLZXtmj1e6wVW+ws9dSwNWPQmxXI1dwqJbLjAwPMTI8TLlSwHRMNClS6gMWXv4cOOuH4j4+AKBZ3rXaNO+7hafQIjtUb7sC4Y8kuFkJaFCeHCihst49aTOpD3r6RKXhDlxuLbp7UXoe23tsbO2xt9eg63nEoZgq5hiqlhkbkfOoUa26uEUHy5V1o5sqCcShXak9NNUz/Ki3W+aZTGGQzulpRuCB3iUlec7O6yA7MiizZvmlasOnfMcJ9Q5aJIZnCZpvkQSGNHnz4NYye7sttjbq7NZbqVJGVDpipKebSmo/XCszPT3J5GSN2kgRW4rYRi8N/rbkXAYhmxIZdvDYz8RUA+M9TLicgTsovx2Q1WfxOwfvodpopoV1lc41mHvxbZEkKYfRzaU6e/Ummxvb7O010/MAxgsWpXKJyvgoxalhCrUyccEgNkJi6b2XSDsxGhVTP1GGybwpSq4nOPZB+L5KJN1gv68Sm71nRpWq2AnR5YvdvKsERZsrO+zsNtnc2mG31U772nWNYdtShZ2hkSGqo0OUqmXMvI0hijuVGCGye/mdqeu/KIskhu7g+H90Sgd27odM+BPc6UcvFR+IdIeYKmfSec989G9pUGv6+KYT436864/1Cw9/6GfuCgxGwOD2D1S2Cgdk7URZm066pqoy9vvmnoPz5vvn0B+l0PmZu2Afsw98CMLTG/I+EP5/3N79wNqP/KNIgVUFWzb2g2imduyy59kkXptSzma4JNJiyQ710HwfAaf7E+lg09Jy/X1H4HS7nzJ3puXgi1mLxO1Y0m+l0/NCml0NLzCwNJ+Ca1J0NPKK6o4xpB9r4Iook3Waqa0R6zGRngLwOOsvTsSkzFIFAgHsoeMqgLId+EjtIQg1ynFILWdTcYTV6SomSDMlnzSttFqhxMqkrOJeQZjLVGop/2bEYvqSYHQajNYqHB3NKwf0rbVV5u9e4+qV77O5sYLfWKbb2ib0moTSM6mZ+ImBH1lEUayIe1sMiAQuOZJR7mJaOdzSuIoJKxbKPHfxIk9ffJ7R6SMsdjSW1rdZafjcDW2s2gjjeZ2cFuBKFE8sEk6JbDBVhFXBtZmo5Nleust3//6b/N2/+VPyay1eOnOBrw6f59jwOCXNQivkVCxN4FjE0n8oGd2aoRwlHwfCI3GXNQIeLNzm5Vf/io2de5wYG+fzQV5lfNuWrQonuhRGpJATSwSbMLODfGS5XxoUAkuBRrUxzPq+D0wimeJPwLh8yWs8M1E/I/tRUxTXg72pAOTsSIsp6ZruxjZREEqsMYEtmfEaN5yEl5fmeW3hPi995Xf5xlf/gApFxhq2kqNrjngiiJQyNVNSEWVxhB4lKrJMgHjiBcREm4ExAAAgAElEQVTCNEUxLd2j3mlwa3uB/3D3ba49vEdjcpoXv/Lb/OY3/hjPHaLrCx8oDH2EHcZUvYhAS+P2AlXhT1lR6YEy7RwSp7vWM2n1YzxcSk6LUi5HyRBXaU/lAdum/KwIb8W5XlfXRVhwW8nRpXjiEWjC5MhSZmEIy65+R0gkC5Xqk0zYbntETpHno9uHIPwjWsSkH1wZdO1v2A/2WmdRYPLLU01DejRS4KjiH0R3l0ZrJWae0A9oez69SBzRB/GEuozbRLWqiDLFtaW310n7nwNhRbNnZGDDL3JmSwpkg66IAf2akpeP6VgadP9km+L3X673VtTEx2HrgHmHFCJk/jbBLipVUNcL6fqhYvNFyZLEeQzdxrF1XFHQODa2cvoctHSo9iSFvPYjBaJExvkAVB8AoaqoeHCjrz5w+nzsMyIZo7l/MgfPIfte2LnuQNwl56QTKRd6jTCy8IOInpyDnxauZWYPQ5HIi7+FhuuY5PM58q5Eh0lBUozw5PMP2kpUW1WmJjt4Vf9jNE2mdNnvxXpPgeQ9YFESHpB2lsF9CEXBpaex15okX0Qq9zyQaBEFehLcnofl2OiFPHpeIsPEKA/8UFRgEl2WKnvUkhGleemJ5KU/waFnWb3vez6yzfbBgona1qQtYapvX54PE6I0dk4SRvphpBjwnigiBmtLNQyV0Z9EV+rScmWJWar4H2RtIaqck6ri93VWWbHpw51Mln7y4V79yX5VoovTzeBQUuNMZ5j9ebAgqTRD7ytCfbKv4Cf37LOC8aM5PN0IKjVg1oL3aHD9yAt1CMI/unF0CMLTa/s+EP5Pvnv/A1f21AxGWNCBM3YkwC4mNKtEVhVTAIJUvmMPS8xaxFHX95TMUMmEVN5xOpm2nLRvVWVEHwDhtpOj7/n0wxjdEuBpEyY6gWwy9TyOoFNxyA265DRfxdckgbfvMJu6JCpOL2X6DoDw9PfFlKy8MsMJI5EEumCZNNUj6hInBjmvR94UkC/S8Aa+ZAiK18oga9mKBITLphkaRamIp+yPFRkpw5zEuF6HqbER5oaKmP06t25c5erl11i+9y7d1i66v4Oe9HDtBDvvYLqSSG6x2/Bpt9qKba84DvmcQ2J5dD2RN0f4ifTi2TiWy8zUNC98+he5cOlFGDlKo+tzf6PFjcBEqwyTC9vEvQZF20AX87FQ+qpMwm6H0VqV03Pj7K0+5OVv/i2v/Zt/x0RH43PPPM8XC8cYlziyWCcqOISmge+aJJahTJ5MkZymVtofyIQLCPfpc+feNb7z6l+x21rkqdlZ/kGYw9TNVNqq9GQiyxTXZpE/p31d4YDeFjxRFDfeRO7jIxB+sOMrcxz+YRAuLE46sCWKbj8+7j0gPOtIcKU3NQgxpU3SdlRB5qYD31p8wMv3b/Opr/wO/9k//COGzKoC4dInKK6CKQhPmXB5BuQ8dJGiS4RaEKL7KRsuRnG7cY/QSFjq7/CXt97ku2+/yXK5wrNf/Aq/8Y0/pu/UaHQ6+EmE5WjkIo1COyDUJA9cI5A+w4E81tJCZdAnvff1sECoOWhuCS3awhEAHkbo3Y6K/nFsg8gQW6woBeFxCsQVCBd1hf5eED5wno99It1Qub3bsU1XJKrlChd71w5B+Ee0Hql+/X0GeX/nme1AB4zfQWAuoKihgLf6OZkfFSA3wSmon5OefnmeZKwKMJJyjPRSq/YOZXQY8/+x9+bPcV1Zmtj39twzkdgXAiQB7pJK+1KlWlWLpK7qqmpVVfdE2J6ICc94bEe0Ixx2jMeeCIfD/sF2hP8D/zDuHnvsmem2p3u6a1FpLakkcV9BgCRIEMQO5L69/TnOue9lJkhiRLSKXVRXPgWEZOLly3eXd+/5zvnOdxQ3dCCy7kCo1Merv3jt6lR2Sfx7RyT8gUB4eJ0dfXb31kK0p0LHsSAR+BP52TT/qfqDz2lJKiTKYea/JcU+QqwQMrzJEUvAm5hD1D7OV6fv6QBpl0HcvSCcazp/KgjvbsduoJeubYbBaJGbTCJutA95xG4i56eic24/OUP5xyFtDUqLEQ5JAnu+Z7IzjNgodP8M+gh48kJGOimRwuiDTsQo4hyltFBzu1fRrtf0PqNtitRTKgwxKyiSLAumUCBBoTxwSktg5wU114PUsMS9KaQRIqjlJuXmUi66IkPzRBoRpxKRDgBV9YjKijxgM0TEmTfwrk90Ae82IyByNpAgoAmJPsf+maiOMHW2zns+VIrWk1PE56ohcTvUOWCHLlHLqawf1ZIPhfD4GRVfz45eWpPZWfPgRw+EP3hfyZooXScmWjTvuwD4jvcp97fjLHnwb+md+fnugcgJunNdjrQmOm3rRF5I2HQvRw+E76W39nZuD4SL/roHhP/v5zZ3da9HNFz6IEUAKb+tHsRRDwxIngWDaMaaD50MEt9j8hAZ/5zP64VCU5DQ0iiCLCjiUV4H/VszDAbIFlH6qI6zqsH2JDRJCAcadIVotmSk2DBkGwrXnHFEnivnvEYKieR5pwhgwEDcVURtaQJ/CTXG3nyKVLiGxtS4CtXMdRW4voyYayJlKEiSz4AUbD0H4Jw7YfBqnhoCbgktg9TfhFgP09N4g/aRgomErkBxyigsXcWl86dxffYsvPKmoKpT5WUjQDZrIN3fh1RuAGag4sKlBSwtLiFjJPHYzCHsn5xAq3kHxarJ1NJyXdSUpfq4lDc/c+Q4nnnpqzjx5dfRPzKBG1t1nK94qJEzAS3EFR8x0sOjPLxQyC2wLeTTCewfymBrcR7v/eJNzP+/7+CAn8RXnngWz8n9SOtx6FDQyMTgaDLMhAJF1pjKY9CG+CkgvOnWceXqebz74V9xibKnpg/gFcsWdWZlhaPGTBH3fOiUY85ObYkjKLy3soI+RbU7dd4JjEd/Z0MotMkowkKsTQasRBMPZ6/uUapAaGKH+hpkXNE1GM4wy43o4y4SJqBTIixkzGsy3l9bwjvX5nD4a6/ij37/jzBsDGO8meCyNZ4uypFR/iCXrWNGiA+VIuEOAXGXczcJ3FO/N00fviZjU6rhrdsX8e6Zj3EJNp769uv4yT/4h/Czfag16zAdiigRgdSAUVdhswCbBJsrEYh6xYbksUAN1bEtWAYsyrHVklCUGisvxwmQmBZH43VNEk6oKBJOisghCCdaJYFwF5R3LyLhAjKQE8lmZwTl/2+5MupOACWZxuHalR4I39se88BnE9NBOFoiSjRNzvsAri6at6WawsFJYlQu5TaHUXECUKF+AFcuYCYQja2oOiGEpDpCWASuSeNA6FzQgxECcuJfKI0u8C2AUCeH8y6DmJ/H0CnAD/G9f99RczvqHd9sB/fFOiCeTXKSEuhmxy87V8l/EPVLyBoIKzPQYhJVLIiccN2COlyai6nMXeCcMW0UKQ4pr+x8oAWzo4jeicBFK1N3VDm8LgNMuqcoMkt6C0KPoUXrgaJBZkVxCZ7rwXV96IFQrpdVkeNN92h7NucpEsuG7l+IUHYVxbxbCKM9w+5mGIR9H9Vz53ZF4xHqubQ/K9pDTlByUsu8wYgoMDm1eZ/3hcaFSsKcqmBC+Z4QedOUVJijLtYawQzy2yk7opZI5IiXeVqTHsVeDnJui0P0hpgMXSr2/KdoXMj57sFVHCiUTkH9SMw13qfDzYUfBWIWUMUAiuxT6hyJrIlSpC47hsVU4FzzMA2NVOVFQQAC81GaQHRfd43BfeZ/D4Q/+KjzM9AesO70luganXVK5AFHWgEP/h29Mz/vPRDtkXfNj7CSj5gXHC0K145QI+p+zb5HgE2sl5Hw4ue9px7F+++BcDEq94Dwy5u7CLMRnZnp6GKziUD4WtPHUqkBy6win0thbDiPjEFiBw40iajQ5AOnjZAMffFQEF1ZCLIRCKdocri9KgpT3TyiZ2pU8gqoNm2sl5soNR1osou+XBL9fSnEVIeFZlSiNVNkmmuuaiIqHkiIeURvJhBOqXlC8IoAsuYrQkBLUhmEW36AzVYLm+U6mo6HrAIMZJPoT1M5HZtzxsiI7Qbhuqey0RpIJoMYFptjX7+IVklOBeXiBhavncXc+fdx8/pV1CtrcKoO4noC+0ZTmJgYwNBgFkY2xYI4y5slXJ5dxMryKrJGCiemp3FwahKjQx5qLR9bxSqWVspYvrOG7e0SVElDpm8A4weP4vhXXsezL74MJb8PCwUbdzaKXALt4EQ/g0FSkNMNBa4nIUalbSQgEZi4efkU3n/zl7jz4TUckFJ48egTOG4lYaga4rqBSi4E4XGVo9i6oiJOwI+43qHq/N054a4voW5XceHSKbz74V/DQQnPHz2EL1kVqJKow8p0fk9im1wjSmyb4NehnJGoH8daaPxC4Ox04ZKodjb9puEhmOEQwA8psTrZSGGesyinRjR3AcKj6Ho1bXP/ZFpAUopDDhQsqDJOFbbw9twVDD/zJbzx6hsYT45i2s1zeTGbBIYoukgK7HSHIR1doRJMpNRne1BNpw3ClYoGx7NRVBs4W13ER1fO4ZPqBp559VX8g//ij5EcHYBpO2hZDSiqzWWAFFuHTZoIEoFwYSxyldnA5hJwVNpptRygUGmh4cjID6rIpZLoo5J2RPl0yfAPUzE4XzWKhBMdPaxHLZlwJFJtkOFJatthoUlOW1X+dqWJle0yLEnFqFfugfCHtJNJEtG+aYzJ8xc+A6wEHBn40Rd3IpeVGDk4Q8eKS+NHjk4hdCVAihDf498cFY4JKh7nS4eVI1ibQ5RgbFP32uCBDBBiLIn7EVHoCITfH3hQ5LEtfNl2KHR3WmgsdYFch6nPEciKtEJIPYT2m5CazpRiH4FNfw9zgdn7JtSoBb4Sqy8rf4RVGsSaHUClkmptBwZ9njsoFAYLgR33dwTCw/ts54mHAKtdM7yrHRxBlhA4ifZ3UCoUix+ysJ74uwhqRxEZSl0SzBOi7kQCQYEaldiktYrqmEe58wQiAxgha0yMbzfou/t1dL9doqUhC4123KgYYecSIToNf8mUjkIgnPZKFn8TMX3yALPIJymss/K9hyDWz7cjc560uEDE3GEBP9qfae5wHoPYK6Pvf9DHidlyfLNdKvbMhohSI+j9KBfCB6Xjt3TSZhHPh0Y6LrTf0O3xfRBjgua8KRyptHsrWcHMovVSFWJ3kkopBZS65osSjuJxCUF4+Ay100PuGoMeCH/Q4b3veTKnkPAA3z+Fou2QixxOO3JhPtN39z78eemBux013fdNcydysoZCoORcU0Ldobv31nvWU/E890D4w5sLPRAu+vYeEG5SyPQ+R8ToDTG4EFDzgFtlE1fubKFS2cC+8REc2z+CDKvOiuxsAY9Doayu60ZbVmQSiMeJNZ05Ash2VwAUqh5urBWxvF2CpriY3DeK/aM5xBWKH7GUWbtud0cEDkiQzRACrlDWRpiTYaodVeyyZYBcDnfKNm6srqPasjAQ1zEx3I/xfAI6Uey6tNHp89Qyg2wnahMBHgbgzLSLWJxoVDaxcH0WH33wU5z96KfY3lhBOiEhlxjFyNA+HD8yhsl9Q6CSooVmDSvrW7i1ugU3iDNC1DwZsYDyN2W8+PQIYukBSEoMq5t1zM/dwM2bt7GxsgmJanJT+ZsDj+Nbr38fz33jNRQaKi7P3cLhiRy+cHRU2Es+oIfrEWn+SJ6P5nYJVz55Fx+88y7KV0uYChJ4ZuYYpusU8VZZlK2cD0F4TNRS1WUVCY+ir/9+EF6zKjh7/hO888G/Q6DU8OLjR/BFuwydoumqBt1XhHOGHBlO1HFkdndFArnGnADNBMRZf6obhEe3QLY4RcwZhKscFacrMggP2RZtEC6Tgrqw54glUchZ8DwXuQaQRgJqoOCWIuNCrYq3r15B8uiT+P43v4epzASOYgR24MIkddwQhDPmCbURGIRTsrbjQTM7kfB4KYFWo4qCUsMNFHB+4Sre27yFZ179Nv7zf/JfIzlCdU8ph5KiRxY7KhRoiDJb7bZtJ1I3ZKiwAhe3NkwsrRVQqNrYP53HUD6LkYSGVBgU4uhaaDNyvnn4w5X9xPbC9caj+R31fCQ1RBV/5jYqmLu1hLLpYCyu9UD4Q9qPJMmERGyHyGhgR2JYPq6jPLQj57EQF9FrAhkxj+Y96VJI8BoUvSYMRf8LHwaizXq0tmhC5Is9VT5HCzkFmrF/N005fCYppSh8JnfS0TvOsu4uESA8ekijGdV9Rgj2QxBO670lEXgNwRvrEvDqD8l1oLDiNbGbiBpNDq6Q9k2AkNg4obots5WJmRLS10XEX0T+eS2g/OB2pDSkqdMfuKRRGF2/B4RHNNiordSOSLm+qx3s6JDhWWl2evBzR1HSkEbOCuakE0FsmUDhFCtJMwC7CS5s7dnsBmFmTVxjLQaWUSO2E7eDdkiFZTvj7XKc3RRduq9uANi1SLLQpXAgR3OLcqKj83cGf4gdIa4brW9RJJwc7hp5bh0Lnm1CdqnspszOD0vLiWoVVJUhTHeg2gpSRENq05HCiiccXdqjMBs7qEIHSbRHBMQGC/ULWE+hw1CwVKBhiOeBs0B9mas/si/dcUQ5SFL5p/lP1HqqiRlk2KnvBh5cldZ4iZnr7FBgRw7Rre4G4ZFj4O6FoTtK2/lbLxK+hwXUjYc5+CwmEFqHIsgh5kI3W0ikQ/SU2fbQv3+XTt0hBBqu67w23AeE62ZXy7vWyh2LYef9Hgh/eBOlB8J3AeGBZ3dAOEc/hOeagQxT00hASkiSW7aHyyUXZ5bL8KvbmB4fwdGJHMaIvkymAxs5wrij/D6iudK1SKyNTRve9aO8Kir35ENSSVxN6B4SwC1WLJzZruFapYF+x8aRiVFM9yeR12nRFZ/nMmR8vVDllvMrm5xLKPILRZSatdOZtsT1pODIMYY1i0UTF1aq2DJ97E94ODIxiNG0hjRtwEzLI6dAFF0gQTGRr+dTzhwJlxH1mW1eD41KCcuzl/DhB+/jw1+9jbXSMlK5NPS+BKbyCp5+/DD27z+IlmmjVKpiY7OK1dVNKEoc09MnkMv1wbYC3F5extLtW3j6cQ19/f0YGBxALJXE2uYWLl6ZxZkL11GpNGE7BjK5fXjiiafwta+9hvHxgygUyhidGMfI2Ag0hcRlfDiuy2JMBFgpUlorFXHm5Gmc/NWvEZy/g4NuEs/PHMeQbcDSVfjJOBppDbokIUbiQWSUaCoLzdZiMnxSfyd6M1EPOYLgsgKP5Vm4tXwLZ0+fxtKtm8hqBvaPDuLxdKvNnmBF8dDXE/0WLAuqtSryrZt6kiMwCbuGuGvCICOUxjKgFAUZjkKldci+9KGSPgDI8UJl4GwElD+aysOUNdSpvrKiwXF9WLbLVG5OYZTJiUMuFYoRUv1lKhuvwoupuFMuY6VQxJYbw9T+I/jq138PEyOHUa5sI5AanBevygrPY3LE+AS8SVqd2BdEQ7dECSBqp1lvClEi08GKX8etzRX8yfIpTL/8NP67//V/REonRXyaxg5sXYLK9FuKhIUbCKc6hLEjMhBlGY4k41LRxdztdRRawIm8jJnJMQwngLjvtAXpBA1LZmeUgNv0jJBzgyJSwkUm3qOHLQIn9B3kBFDwyWoLV+9soBYYmMJ2D4Q/vP2od+VeD/R6oNcDvR6IeoDZX3s42kBsD5/pnfq71QM7nNu/W01/FFvbA+E9EP6ZQXjg6xxkYAViKYDTaqG4voaTb/0Cp099gsWFOdScKmRdwdDBcTw2PYyp8SEWSNtcF6VeTJMAvIr9+w/hwP7DyGRycGwfq2vrWFy8iVL5LFRdQ7Yvh6HhYc6br9YbWFjcwPz8Am7f3oQkZXDo0BE899yX8fgXXsDYxCQyuSyMmAHDYHc+16al3E8G4Z6LeqmEMydPMQj3zt3BtJvEc9PHMOzEGIR7iRhaaZ2p6xEIl1Si8EuwY1TOK4BiO0zxJ5BoyQ7rQm3Xy7g4fwHzV+dg1usYzmQx1JdBurUB16N6sB5cx2EBnwiME+hWqQa5RpFyEm9TkElmYagKsrCR8mzOpde4BizVd9QZKIrUH6KuiogPKct7lMYgSyh5Mgq2i7rjYaNlsiJuk2jfjsMiLkSzjAdxptinVBnxmIp4zIAXV2HrGrYbTSwUmsgPjOFLX/omjh1+BlrgIUdRHlI+pnq/DpUUE/E2xSJldPpxAQbhJLTkwW60GFTLpotlr4Zbm6v4k+WTmPnyMz0QThTjpoVUPIHJiWHE9e5o7INtG+zIo+eQgyPETCFVXfpHss16gdZAECzAtG7BkFYe7MK9s3o90OuBXg/0euC30gOR0/iBv7wHwh+4q353T9w7C+d3t68efst7ILwHwj8zCCfKaJT65fkOytvbWLpxA7/483+FyxcvwG5WYCk2qvUq9h2fxqGpYWhKgGq1juJ2CTIU5PODGB+bwGPHv4D9U9NIp7Nw3QCb65tYvH0LZy7/FBtbm7AdG+l0GtlcDqlUGpWag8uXr+L27TXIEuWYT+HI4cfxzItfxXde+y50Q4fpOFz6hjCJ0EEW1G3KI6BI+NlTIhLunl1qg/BBS4dlqFy/upnSoMsSDIqEk2CQpsAxZASGDodKtzg20/Yop7Gu2GhJLm6s3sbbH72D27dusWL3UCaDpKEj4TdFzmYo3BOBcJqGEQjvVrXsDySkdQOjCQUDugIqAWyYDgvl0E+Ugy/oq5THHKAhK1zPvEIAulzFNkW+NR31mAGLHAV+gCaV4AoVcdMNFZokIyGRMFvAbTFVH24shq16DVfXCkil+/HiS1/Hyy99E5P5AYw7oja8ZVpwWhZUX+Ic+qDptCPhAoS7zOxwGIQDsiVA+M2NFfzpyilMf/kZ/LNeJLwHwh/+Xtf7hl4P9Hqg1wOfqx4g0ck9He10hD19qnfy71APRAkrv0NNfqSb2gPhPRD+GwHhUYUby65jefEWLp89i49+9le4ce2aKA2meljdWMXA5DCSfUOoNU24pBQOCdl0GlMTE5ianMTRmcM4Oj2DfK6Pa1evra3h1q1bOL18A9evzWN7axOWWeeoc182QzU5UNguwmk5iGlJJBMpDOSH8MQXv4Ef/73/AANDg7AcG3osxtRvUiWng0G476NaKuP86TMMwu0zNwUIP3gMQwTCqaRRIgaTI+ECgGuk4ksgXJcQp/JZrsclsPykBk+TsSTVsVTewCdzF/HuqQ9R2t5GPpPBUDIFXdYxkh6HruswDIOj3p1ajmIi0j0SMLcsC47jQFpdgCEFGIxrGEsnMZBOYVSVoJOCr2ND4/rwpKDuMchtqCpmM2lUmiZW1taxXK5DiieRzvcjM7YPgaoS35xzAMlpQJkWMTPGtWslqwXbrKHZqKHs1FD1LKyWtnF9swBFjeHgzDG8/PxX8OSBQ3hS60NMj3H7KcpNIJzqLrsNm0uSBbYLyQm4xjFFwv2myam5EQiP6OgzX3m2B8J7kfBHepPs3VyvB3o90OuB30YPyFR2cU/HfaWM9nSF3sl/t3uAdE8C0kTpHY9ED/RAeA+Ef3YQzkJHokZls1XF/OVL+Pj993Dt5CfYWF+DSjTkpIZqowY/JqNoBijXLaSTCeSzOc7XTsUM7Bsbx5OPP46nTjyGkeEheJbFAHxufh5vXp3F5voaq7TWK0UGt3FDw/jQEDRFQ1wzYDdtNOoNJGJJHHnuy/jat1/Dc88/h3gqKWRMwhrvXI6IawD5qFeqOHeKQPiHaJ1ewLSbwHMHjmHY1GFrCoJ4BMKJjk508SgSLiFGCukEoAyqJa6j5pg4V17CxcVrOLtwFYsbd5DQDewfG8dYKgtD1jGanEA8HkcqlYSuU43cjtoyTUWiptu2hXq9gVarhdraHFq1Mrx6FanAx1Aug8O5JDKqDNW1ESPFOVKsJTGnQEJZlvG+oqJYrqFar0OOZTA4PI6BwWFk+keg6jqoDr2uaUx3l4hOL6dZt0g2W7BaVdSqZRRaJZScJjYqRdwul1GpNGDaPsYGx/HU9FF8feoYhgaGENMNuC2Ly5IRpd1rOlySjOqEk4BUREf3m5aIhJvODjr6oa8+1wPhPRD+SGyGvZvo9UCvB3o98Cj1AFXT2dvRA+F766/fvbM5XY1EM3vHI9EDPRDeA+GfHYS7CgKZanB7qDdKuHjmNN79+c+wdPEiWo0GDEVBbngQ8WQCJauBWyUHTV/F1MQ4JsfHYDbraJWKSCXiODp9AC898xT2TUzAM5uYn7uKi5cu4+c3VuF7DoaHBmDVqrh98wYk+nc2gz6ieusaCuvr2NzYQF86g8FjT2L/keP4/e9/H+NTk3BcB5Ksck13nZR5w/qq9XKFI+Gf/OrXqJ+5gRk7gecPHsNoU4NNkfB4DBZFwkM6OoFwjoQbEhKU/O0F8AyqlS5jpbSFN29dwOWlG1hrlOArASaGR3BkfAoTyT4Yko4xfZxBeCKR4Eg4Rb7pnqLa8+QgoEh4s9lkEF7117G2fgc35+fR2FxHJhHHY/0pjKViyEguUk6TQTj9+IGC9SDA/9lswTIdpFMZHJo6ioMT08hn8sgZWcRUHXHVYHE3lgH2PayTdr+sIC4FkD0LttVCza2haNWxXa9gw6xhfX0T89euwzN9HJ48gJePPInp/dPoy/XBJxE4y4UmK/BbVApOqKMTCGe6PUXGW9ZdkXCRE94D4b5w5PRywh+JDbF3E70e6PVArwcelR6QSU10T0ePbLyn7vodPJkF9bsLSfwO9sGj1OQeCO+B8M8OwqnGGSmXwcWd29fxwTu/xEfvvoPy4iKX+HJNC1PTh3DoyBEsbW1ioQrE86Nc/zufy6BRLWNj6Qbq1TKmxkbx8otP4+D+/fCtFuauXsa5CxfxyVaAkaEBHD50CAlZwu0b17G6tIi0GqAvnUJCk3H7+iyuzl7BYF8Wsakj6BudwBs//gkef+ppLnnDDHSKykuqqFVL9O1qFRfOnscnH3yErQ8v4mDLwJeOPIGxmgqTxNiyWbSSVB9cgqHI0HSZQbgVo/UDBMEAACAASURBVBxxHYokc/mwktPCtaVbeOfaOawWt5AdGcTh6QMYyw9iQI5hRE0inUghJidERJ7mXVjeke6LotJdb7HAGmHkhWATpWYVG9sVzF26gCuXLuJQSsaJiTymcjEMyQ6slgVFUlEzJVzZ3MK/NR1MDE3gmaefxdF9RzCQ7Oe62xnEQaXNNaqlTIr9YT3baizJCvwxz4XKEXUfjurAkj003Ba2rQbK5TLukFL99QWYTROPHTqBo4eOYGJsgsuhWfUmHMtGQjYYhJM6emB6Qh3doxJ6MrMODF/CLbOAm5ur+Mv6dRz9xov4T/+b/xL9qVS7wrEpuRxV/62qowcOXMWALQl19LnlTdQRwz5/s6eO/ijtYL176fVArwd6PfA57wGyCborpUSvqVoJuAqPJJzbnst6MiKN7T5IakeJxa5O4dN7yOtzPk32ePssgiTGnSs8iWpIhMADSef5xmUVmSFKqYkypw72jr/dHuiB8B4I/+wg3FGocDh8z8LNG5fx3ltv4uSv3kVrZR25TAZuy8b+Q0cwc/gIbq2vYs2JQ80Moi+TYkp5QGWpGkW4lomJkSF86fknORJuNmq4cuk8g/CLFQ3pBKlHTyAbN1AtFNAoF1FeW0J/LoNsXMfSwlXMXb2C/mwa0sgBpIdH8aOf/CGeeeEFyBrVG5YZhEuSDIk8zEGAZq2Bi+cv4tSHH2H1/TPYX9fwxcNPYF9Dh0XANJtpg3BdFiBc1lVYcQm6orPMG9XJrrom7myu48zydZTNBvKjQzg4OYmBVBZZT0FeMhAzYgh2WeMiEH73478Ra6JiNlComVhcuIFLFy8gWV/HvpSCgwMJTCUUOI4H2/Kwst3Ete0i5obGcGzmGJ547AmM9Y0hpaYQU2NQTaLhB6JUGJfN41UZTSPB7TA8D2qYY+4pLlqyC9O3UYML27ZRKZextbKKRrWOwewApsYnMdA/wMCexNkoh1/3qJaxB88mdXRSgCdhNg8aZDRqdRgecKOxhdvba/i5s4Rjr7yEf/hf/TFy8TiXtyPnQw+E99TR/3a3wd639Xqg1wO9Hvjt9cBuIByOKQASpY5R6loIpEVZ2/sdVKHmt9eO3jc/Oj3AlWso6BSmPFKgRRwyAipLGzp+orK4bA227cJHpx1/1++kB8J7IPyzg3BXA9Woslo1zM2exvtv/QJnfv0ryOU6+tI5johOzRzB9KHDuLm2jltVB1UHaDVqgO8ilYghn0sil01jcnwExw4dQF8uC9tsYmlpETduLODimgOz0UQiHkc2Hochy4irCoprtzHQl0VfUsPy4hzm5mYxkEvBzI4h1jeIP/jDH+OLX/kq9EQC5CkIOB4u+DhESW81LMxevoxTH32MW7/4CPvKEl469BgOmgk4kgQjnYaZ1NgZTZFwlSLhugozLkEyDLEpej5sz0Wt2cBqrcRlyzIDeQz39SNF1G/Lh+bKCDQVTbl53zUlWijv/qOflFG3TBRdBdvlCmbn5rF88X3EWls4MpLG8aE014HfKNRwebGEtUoNQy+8jGeefg5Tk1OIKyl2OCTjKbSaVNqMam8H8GSqaU6lrAKoPkWdCYQDmk8ib+LvrcCFI/lcjo2cBCQUZ1arsBotGDaQSaQRN+JQiA5PeeBU39702GPPIJzo6I7D79PRajShuwHmq+tYKm7gQ72AE9/8Iv6jP/7HSOt6G4RTBJ6o7b1I+INvP70SZQ/eV70zez3Q64FeDzxKPbAbCJe1GALf4ei3TGy5EDjJocDsPW1gdfT7HVSTtZcv/iiN+cO+FxrugKWPqRqPw6zEdsTb9XekQEb3EjEwHva99a7f6YEeCO+B8N8QCHfRqBRw8cKv8au338SV058gZXnIJDNwGg4OEH35+AksbxVxdmERi+sbWFtd4fzjwYF+TE9PYnLfBEZHh2HoMjzPZdqvpipotlr4+MIClhaXUKvWEFcM5FIpDOX7MZhNIJdJImlIWFy4guvzcxgayKEW74ecyOAHP/oRvvbNbyKeywISgXDhCQTR0amol+li/uo1nPn4JGb/6m2MbLr44swJHLJT8BQFejIFK6kxHZ3KlMmxDggPYgZTxRQvYMo11SC3SH1MVaAmYojFE1ADQGm50JwAgSKjrjv3XX/uVkmPTkpoDmzHQhEp1CHj1vIyTr7zZ6gvz2FmKIEn9vVBNtK4uVLEqYUyWq6Ll19/DS8++xLSqTQUV4NjuUjFk3BcAcCp6a7icV6QJ/nQGXgDMVeC5skMyClgb8GHr8jwY1QOTeKINmwHcF2oliv6kCLrVCM8yktv0N+pbJsL3/I4Ok51wy14TFcnEH5pewkrlW1cGnDw2Ldfxh/+o7+PuCTzd9C2QSCcaP4qeWYl+n/kNAmEkz/w4MoyHEnGpaKLudvrKLSAE3kZM5NjGE4Acd+hUeaUA1D+O7EgKJAQzgApsIRHWGK+H3e3qO5CqqG0e/Xo6L2NstcDvR7o9UCvBx5+D+wGwpXYBOxmg53ZRsyAyow+wLZo/7rfQQ7ve8G2oB7vnWH18Fve+4aH1QPE+KTgCTlsXMdmm5rEgCl/0GpusSYR/VAAiOYHRcF3s0Mf1j32rks2qQ+JSgb7eUBKQFKGAGUKskxllfuAILSBJbLK6ccP7dbPf+9x9kxI0HAlYmiIYsvFaonEpu3OSsb5FGS+i9wJmqwU3JM5VwewbA+XSy7OLJfhV7cxPT6CoxM5jCUUUCYy59+yPjcFYGV45M2EUOhmKMgeyqhkQCAiilRzmYADf0ZCsWLhzHYN1yoN9Ds2jkyMYro/ibxO+R7i8xTVFGCCRLeIbk1/a3KklICGKyminBWoxnP4fb732UG4owKKi0pxA+fO/gofvfs2rl86j36oXMaqWWri4OHH8NQzz6HctHBhcRGLa2tYX1+Ha1sYHhrE9MwUxsZHkYgb2NxcR6GwhVxfDgf2TyGTyeDj01dxdfYqVlfXIDtANpXGcP8gXnj6cWjUXLuOudmzuH59HuMjA6jG8gj0BL77gx/ile98G8l8HpA1kQcTgnBapDwnwM3rN3H2k1M482d/jcHVFl6cPoHjfg6+okJNJGATCJeIfk7RbxmSISLhnqFD1lTo5G2kEl/0X1xnsO0SaCUKmetDcTwY1N2KhFb8/g/Obotf3KvyfCvKGZh6HJuVKk69/+dYnf0EQzEXx8ez0JN9WFgp4/KGCyORwNdf+zaePPEkHNtBQknBadkcsaY5QLg5AuEMyOUAmu+GIFyG5imssu4HEhyaQooCV5PhuQ5c1+FIua4oMLwAtulwDhHlhFM7CXBLpg+pDcJFJJyE2SiqTr81x8fZtQWs10pYPBjDE9/5Mn7/P/wJDEg7QDj5b6ksXA+EP9hC24uEP1g/9c7q9UCvB3o98Kj1wG4gvFDQsbGxyZosgk0swaHSpCQue1/aecfWvLuNvSjnozbqD/d+TMuCLEksBEw2JAHybDaHfD6JeNzmMrlULjcC4ZFA8MO9q97V7+6BHggXPdID4ZCxWDRxYaWKLdPH/oSHIxODGE1rSJP3hfJKCJxFK79EZbFcEVm0FQbhpcI6zp15F5988B4W565gWDZAbojyRgWHDn8BX/ryV2HLOpYKayhUS6jX6+xA6Mv3YWR8BP0D/ZAVCYtLi1hZWWHwfXDmIPL9eWzeXsPc1WtYW10HbCAZT2AgP4CjMwdhW02Ut9dw/uwHuHFjHvunxlGP98ORdbz2vd/HK995FamBARan8D0KTWuMRAmEky/i9s0lnD11Gh/93/8f8ssNvHDgGJ5APwJVgxqLw0qEwmwqAXABwltxCY6uQjMMJCVdRH/JeWIYCAyVI+LNKOoqSZwTrUoyDF9EXR/0iNtrgEqlx7Koagk0fWD2wlu4dvptyI117B+KQ0v14/Z2C4tmFkMjQ/jq15/DzMRBVIsVjKeGIJskjKZCccJdm3lKhJwpOdyDZQivuuEqgKsK502gwSN3harAVRWOYrsE6lUFiqHB9k3YLZudGiT05pkkEGciRl67sE64F0XCPQ813+b+UR0fp1euY7NRwfrxHL7w6lfwnZ98HzoNS+TUkly+NcrB74HwB5spPRD+YP3UO6vXA70e6PXAo9YDu4Hw06dtrK6uMginqCWBJkoL0zRtl6hluK/fp4G9KOejNuoP935Ix4cANs0V0zS5Cg/Z1BPjORw6pDMIj8VinOZAwRT6+27aRA/3Tn+3r94D4buBcL/RFQkX4EVkE1OU0IfHggcCUFmug7lCgPN3amEkfBRHJ/IYSigcdSawilC1kii0BF0p5E6xSTKeBUWWaAaivATRmiWFIuF0HsXSKTzfxLntOq6VGsj6Dg5PjOLgQBpDxHcO6bMiIi6i7RTJpH+pFPYk4CyLbxAxeF+og9PhEzVZh8cgvIxzqzVsmcCBhIuj44MYS6lI0CeJDRAQXUDkJdF30nU4zyjQEPgWyqVtXDr7Dk598DbWFmYxplMdbaC2VcXoxGN48pkXEM9PIaG5aDWIOm0zbVuN6Uj0Z9HXPwDH97C1WUS5WIahxtCf70cymYTZ2sbmygZq5SrkFgE0FX3pLOKGgkarhsWl6zh5/gOsb61jZN8g6soAGjbw6ut/gG+9/gOk+ge5D5h0wP1B4yLBd3xsrm3j3OkzeP9f/Gs4C+t49shjeCI2AiWQWXwt0GXEYgaMmAaJwr6KxGrw9UQc0HUYitgQGdMS/UdTAZXGOWQmSBJn5tAPRc13kMWiPK3wTZoPIlovWBq+avG1DVOHGddhIcC7qx/hysfvYuPmLL6R7kcy04+l9RJuDQ9geHAYr7/4NQz2D6NaqSKbykOmcXNJikMW90jgmlTQeQw9BLIQ6aD20hiLzVqB47k81wOZ0gM8EfWWhTq8J3nway0G3AlXgm+7sEyTzzVdGw7lhRM93zRhNltINyifXkdd9fHe8lXcLm4g8dJRfOV738azX34JKerbcCp7ConnuZBlEwGoTio5BShCH811H66ssufsYslhOvpWK8BTfT6mJ/dhOGHA8J2Q5SJo93SQgB6NAbNPfJEP7zPFR+V3qZ+odryYJD6ro5MuwEdrdVxd3kANOvZ71Z46+iO0Z0pBqq3yT+MWSKR1QCX/IoYQqxCGd+zDozHvegJ5NjAjSWhEiD+JygliOaXi9nulcbY/fJeCsfiencpJYp12FTtavsVK0V4PxOSN7jPqempHm/kUpVKEVw5rL3RYqdFisotg028uQkb9Z4S3KJ6haE+DFKZ50H1H71M6DIheG44Vr02izzsMsa73wrEJk1IeeBZK7fHv7oDo9X3eIyaZT3ofYR4tUTV5naA8ynBO8ABF8yLgdSIqedFOy6W1NBrtkPXG84oHlPphj0rE98337d5Ndr6mtdMPYqytIQ6x3vPXU/5R+/6j+wiYwRUtmHxKZ/bdMwfFJtUetHvGY9d5tUPBu6v/23WTuseEngX6N3V8p78DHo+udkSbR/hsu+29TkzBzlPU9fx1tS/cFbu+IxzncKw6jevqY1ov/iZHZ4LspI7TvOOD6MHiPn/x1iI2Noro7x/F4OA0VM0IqajhXsj2pWBqSoEq1r9d8sJ3efz/Ji3ofeYR6gFKH+TZKkW2Dq0tCsdZCITHNBn1egmrqwsIgjr2TeQxc9BAOp3kv9P6SFl5gSdyxkNJ9a59qqPc/wg1++/MrfRAuBjKeyPhQXUHVoqWZAbhIBDuQ+Z8UgmWZ+FaQcLFpTr8SgHTE0RHH8BAgujfZNTbbMjRBS0IEE4QKN0GxXeBcKI2K5S/TBBe/C7W6ji/Vcf1UhOpQIDwAwMZjBAopCv7dtvYJCAkgD5FNw1hRMpk+hD0D0F/FJH1JHgqgXAJi6UCg/BNAuFxD8fGBzGRUmEEDqFLBkIsg96W3wy/Wzbg2y2USwXMnnsHpz/4JbYWZ7EvKQS/yuslxNIHcIhKf00/h8k+FU69BEeVoGdS8DUZai6FbF8eDml8WYBHdaZdBSpBR0mCE2zCqjbhmjaUhgTZ85HQDLhOCxvba7h87SIu3bwAyzWRG82hYKVRqjv49nd+hFe/92Ok8oNR6q/oL9XjPT2wPRS3K7h49jx++c//BTZnb+LEwcM4Fh+G6gTQqH88B6lMCol0AkZMQSIRRzoZRyGR4CgxeajJgxh5EcXCtnPLi8qSEa2d51IX+KZ3iDJEIELYfWHpCAA11ed884EK4CZVWJKHv6icwdVTH+LGxTN4Qx3G4PAoFu+sYf5gHmPD4/jek6+gLz+ARqMFPZGCJKlwPR8x3WAgy9qYxGLg1z6sFq/g4p6jchXU5+Qd9YXCZugeEuqZsgRXCaA1bFZGT9vkzHBhtlqouCa2qiUUalU0LRuWafH7h8wsYpkUtuMB3tmYx1JpC4de/zJe/eF3cfyJx5BJG1G6ixgnyQaUajjfyLinCH0HhHuyzjnhF8sOrt5eZcfRMzkH0/smMZxIQY9AuEyuECFCR2Zb5AwhsTratDz6HmhsYBJrg/NMwidfgHDg1+tVXF1eRw0aDritHgh/hLY/2esPwZLPOY80yr7kUkXC0PomB2IEBn04sgDibFuz4SrAt3DCEPiKnJP0fjgRlChV6AEb3v4+8S2d9TIC4d3GO70OYGlmG8+I+wmbFeIjuk92EoWHqwpth+i8Hb9DqC8Wmo6dvxtm+I2CcJ92tfBLGXiHfc/PmXCIBPy+aKCDhEgPIkMwBEvCKImAuGiEcByK/vSF2sMDH5Icjd9d/b6jWG43OFMheSkxb8JcWl9yeB1hQM/jS787jnNbpX2RDtLUiJoXOT2pqeK7qY1ixLv64UFbcl9w1e0g6npN/RzE4AUZyGEusHD9C2eIHDoVxFhRkECMmcUPjnguOu0InVR8/119GILw3UDf7iC82/nQfb1oz9w5Tvw8sO0RzSWfn3HuT7JtIgcPj4loh8OO1dBHEM4bbhP3fvg9bQuPdkTx0wH6dPWwP3f0e1cft0Hzgw5geN4Oh0H39SLbivY6cZ9//eYcNrfqOH78aezb9yxkVQcUA7pB55K9QCVFxZjJvgGfn6+9Og33eP+90x+pHlC4ljylFkYpqWTtqHAdHx7byRLq9S1cv34GzcYKJsb7MDkuIZtLI+ByPR4UTULgR+tktBaGzyEF9Hqifg9tzHsgXHTtPSDco1pW4RHZZdG/idFMkXBFFjEH0/VwuRzg9IoA4TPjIzg+kcQEaSAQzTbaq8UezRE5ZvxGazLFHbv+4bmAQqxeyt8NzylUXVzYMnGj1ETat3BoYgT7BzQMaWJTZyweHsQqFn57IO500sMpx5d9yoRBQzuJygY6mjh/sWTi5HoD65YA4RQJH09J6CPDQWhw8b1HB11HXC+AY7VQKm1h/ty7OPPhWygsXcXBjIaEkcDG0joqZhwTUzM4/vS3cHAoD8mx4Rsq1FQMtuzDUhUY8ThiqRQyqQxkWYVVN1EplNFsNKCrFRhyDJqsQfUMeJYLojvDt3Bl9jwuXvoYhfodpFJxZPvjmKsH2KibeOVbP8Jr3/sx8gNj8GSKDJAR7kAJNyrP91EpN3D+3Hn86//jX+LG+VkM5vIYVTK8twe2j1qzhnQqiWwmheF0CqPDw5gcGsRE0IeErDPdh4B4BLwJhBMgj+ovcviE85uBphx5G8U4tPuS6f6MzvmtaNGzdInLfKXLHrykRn4J/Lx6AfPnPsHsmY/wHeQwdXAGC7fv4Op4GocOHsYrh7+IkZFxtFotxNUkR9Z8yk1nbYMoLEDgVETsFI+izbSPdwY3AuQ8T0PRDgLgDMhtF1K9yXNIVTWGuIVWA6V6DQuNAm5vb2Bpex3bzTos24Jp2+jXNcRTSTQNCbMbi2h5Dl790Q/wxg//AEePHEEqEQeNBcfJmGHiMzT2QqcP21rRrQfgfHX6uVj0MHd7m0H4k30epkNhNlJ6p9ZSt5IUHufCh/EUel+jkqskUMeDIJ5jesn57eG4UJYFEfU/Wncwd2cLtUDHdLDWA+EPbTva+4UZOEcrabv+n4iId8LZncWR5zPP8yh61PWaoF4UVegyPOS9RsJ3BeHC2SW+u/3k8wtiPEUTT2LQJICnTw5QhgfRih6ymSSKOO8CRu9xH4vvaqcS7b2bH/AT5BzVugL9HVDUYSNENyc2IEo3iSLbbaYLr0XReXeDTBrACPA+6G11g75usL0L6OOv7/ZedDZwP2Ks7YiE0x4ba4O7Dma7e3y6HTKR4/0B27CjT7o/czfg6rpvXtU66U8MxiOARhv/Dk5W5Dihduycm2JDit7b6VzmT+01xBpGscUVHwSEd02HNkUl1NjhVb27D8Se1inHROv6/Z6Tnc4EEuh8FEH4z966gWLRwpNPvoTpmZegG0nISix0KUcyRqFjIdDDKPguC8Aeplrv1M9PDwjHGM17chSG9iMUjidQ+qWheqhWNjB39RTq9SWMjqQxMmj1QPgjMsQ9EC4G4h4Q7rsdEH43S4qCgQQXiPJI9hwJs12oBji1WoVfJhA+iuMTKUzqwrCXO/aT2M9CAE62RLR/dTtbA49ycQVxLPpuAuEXN1tYKDaQCmzMEAgf1DEY2jzddiIFuaPYj0YgPLT7PMKCbeAsnluyW8luovNvFU2c3KhjzQqwP+GHdHQZOdoq6Z79Dghvb++855FIVxPF4iaunX0b5z56B+XleRzuj2Ggrx+riytYWGkgkxvC489/B1+YPox0PI4gpqMVOCjUK1itFCGpCsanJjE0OARJVlDaLGDtzgqq5TJyCRvD/aNIJ7OIqVlW3K6WarCaZZw6+QGuXj2JWKyFsbFBxOMBLpVdrNVMfO2bb+DV7/4YfQNjcKncB21fEpHvKSogjnq1hYsXL+FP//T/wuVPzkF2A/T7ccqihms6qNQjCrKB/ngM4yMj2D86ghf6D6EvluYoNuXXEFWbwTNRuykaHoFxKrclS/BlCSaIJi1CWBx/C4GvS+Uj2nfU2USlRIwj4YmqByeuciTvzeI5zJ//BHPnTuKrfhLTh4/i1p1VnM0qDMK/euRFHJw8CMdyECfjMPTmkDBaVJbMo0nJIm0BYmzQ03SIHADCGUD54B0hQvKqeiIS7npQTGJeCOBetUwsFTaxtrWBy2tLKLbqqJhNNFwHzWYLtUYdasyBnoihIfu4ubmCeDqJ//g/+Uf48Q/fwOS+SXZkcCSTnVQEhnxoRK8LQTjP2y77neYy/VwsEAjfwpYZ4Emmo49hKCWB5j0zklkBXjwDBMQjxxEFN/m7QhDO5mD0rIZGJ6XHEwT6eM1ug/BJab0Hwh+RzYvHzCeWzr035BOD4x7g0mF7hHHwndQ7TrkR1yKx/2gHkLu9ZQ/S9t1AeBiRuzs6LjYEomWHi3OYKkKAyfMtka7UFbkUbKYYczfax6cAIQGW9oqWHqSxO8+R6aHkfo/evw9dues2RBmd6CPhK/579MBHRmUELv8GIJzTqaL7CYFweyx4FnU1guaAB5nYa/fpLmIGife7gQ7NK1pDxQe6XJk7+mInjb4bLD9gP38qHf3u+6I9TiShtR+FMApL++d9Z4PUpRz6APPlbzSv9gzCKeLbtfhHN85zJ5ofXfMtipBH8yoyosLPiU9EdTLCoWRW46MXCX/z3SWUyzaeeupLmJ5+EbIaQyCR01w4UQTTkhiXQseFnY+70NEfcJb1Tvuc9YDErNYQhEfPN9tNNC/IyrTQqG1h9vLHqNZuY3SYAklmD4Q/IuPcA+FiIO6lo9td/Is2Ug73MwKjFAmn3GAC4ZaH8zUfH69XEZS2GYSfmEhjUheULolDceFi3713dzud23sMUcspxCgMgzA1CIWyi8ubDdwsNpEILMxMjGL/oIGBMIi5wxlMzPHwnpkFyCHBLusg2v9DZ3wgdMpYmI3asGYLEH5kYghjKQWZCIR3RcI5+h7ZjJT722qgsL2B62ffwsWT76G6Oo9jgwlMjI1zLvfszQJcX8HE4Rfw/IlnMTEyASWTYLC2ur2JK0s3UK6W0T88hL6+Pgaexe1tlLeL8D0Xzx+bwOS+GaSSWRhajh0CG2ubuDl/CZcvnsbm2hwmhhTsmxiGHNRwvuhhrdrCy6+8gW+9/iP0DY7DjaW4Tx2iqwqte7FENW1cvjKLf/5v/g3OfXAK9VIVeT+GdCIF13LQNE02WIiuo7kusskkRvpy+MbIcYym+1nsgvLWSTSFDgKUBMwpGh6VgWCquiwx6Isi5FG0mT5D+dZsGoSGT/SbcsBJIyDRkuHGFdTtFn66/BHmz3+M7TsL+JKUwtjkFFa3SvggaGBwYATfefrreGzmOMiZEyMPC2cqSKyoGsgil9RRiLYmQGhM1kLapShTEdHhozWK3iMnAYFwBuKOC6/ZRNNz0HJsbNQquL52B3fWV3Fu4RpAivGJBBRDh2XZqFZrCIZdyLqCstXEreU7GBoaxD/7J/8UP3jte8jlqDQDTVqXRehcSWIavEF5md3pD13BsYg5fLlAJcq2sG36eLwvwPTUOIZTEpQIm3UCnYK+G9n2xLwKJ3E7EhcFVSIgRmyUADi5SiB8k+noo8pmD4Q/IpsXwyevKrwt/PAIWibrV1DOfxsRRXmuQhRiJ0jq5PLy58KD1vcoKi7ygPdw/HtAuNhV7o6ES1DcRJtKKyplhLnski1yqNmTGxnetBAbYXrQDrZ7eJM7I2HRXrAL7PqNlqWRw3VMjEf3phO97upv9gKKSL84P7z99kPaAeAdyvPeQXjQrjxyd9S1OzLdeS3BgRw0wvsJ51PUlh3zKnLayJD8ruh8N7rtsh3+BrB756TbI7iSYEMC5RpF7e5qf1iis+0QiualHxkUd8+rnXMqsk1Em+7v3NlVCGzPIJw0bO52pETOnuiZ70bYNEfMex9YDn6IdrA51nXb5NAia+BRo6P/8t0VlMsOR8IPHHyeK7x4AQm00f1GroTI4AvB+R7nyR5Wtt6pj2IPRGkRnJYhAi2UYhdpC8iwUC2v4wqB8OoiqpQ9EQAAIABJREFUxkbTmBjrRcIflaHsgXAxEveCcMfq7DrdewwZfAxUSMxAiJRRzcbZsouzq2V45S1MT4zh6MQQRllsihC73bW2R3WJJVJNCw2QLuufrDQG4aEgFdMUZZQqdcyuV7FYqCMOyn0dxeRQFn2M++gzXXmLZIxGBinZOBziC8N8kSUQcezJrtPUEISXcX61hC3Tw76EhMMTwxhJG0ixUSQWehJ9E7lIFEoU3gVPSsFq1lHYXMP1s7/AlVPvo7F2DSeGdByYmkK9VMLcUglbpRqk1BiOzryAo4e/gL7xMc65LdZruLx4A7Pzcyg3akgkdK5r6JgtpOIxDOT78J3nnsTYxEEWnHB8DbbtYHHxNmbPfICN5QWo9jaO74tjZDAHr76OC8sy1ko2XnzlDXzt9Z8gNjQFJDLMZCT/iqoQ+YxKi1E+QYD5q3P4lz/9V5h95yQqa9uYsdKYzI9AswLYrgMHPip2E4VWCa7vQTc0JAfzSGUz6O/vZ8dBIpFgg5Z+p9NpBuAEyCO6uibJyFMJMBJqI8uemRTix6X51Fae70TITdtiGnki0OEaMrYqRfz00i9x4+JpJCUXzyX7kMzmUGg28V5lE74v4/vf/CGePvYFLoEXt3UuG0Z5QyrR8WURGDcp15wp3T7iYa4Bge3oh5TMu4E3lRqL/t3wbCy3ShwBrzUa2KqUsLm8jq2NLaiFFlKBhnwshX3xPhhUas9yYI5LsCUPi9VtnFm+iYGJMfzT/+V/wjde+SZx2jtUfHJskUi7bUOVyXsQPgc8/8LnheYdCxfKuLptYX5xleuEHx2QcHBqH4ZTBpex48eWNiaO+pPzgX6FgIzC45ygSdeMxN9CYTbexDzOCfF9CadXy5i7s446tUvt5YQ/KpsXw1mPKiyEAI/RcqRbIYxzFqgJPZC0dsleCxLpZ3QD4TY+7Cz0AoSLLYCf1b0cu4BwUZSArnkvHV11w1yhu8EB7wMCEO0ADY5Fnrud0dp2hDaCGh0GCF9jF97wntu3a18EkH1K4Ij6MRoP+h3luwqdkwj8yX4rfK4jCnqYNB0BCRbai26dntW9g3C/nabQ3Qf3OkKi/qG8aQV3zyth1ILLfQqvNouU0hyj9dxqdjkTQno0z6uOg+Hedux1Xn1aLnX3wJB7mVhXEQiPvJEhaIXeuf+wHdQW2al3LtLtFBGjEAofilOECUHjcf927Dqv9gzCSb+EDZlw3nTNJ4UctVGbhGudWS5O5a52CO+rF8oyCgHHTjtIQpd+HjUQ/rM3V1CtunjmmZdx4OCLLNjrBgo0Tn8LI+FRv9CG3u1X2sua1Tv389sDUTYG2zJRmoYq0kc9QJMdVEtruHLlJGq12xgbTWF8rNGLhD8iI94D4buAcMslibDw6HKysh3D1hQlkIri4gRQ5kouLqxU4FW2MTU6hCOTgxiJkThIAIkAcgh+2wYhbXicCB75ksPflH8bqmyHcjT8HaW6iavrNSxu1RCXXExPEh09hWxoo8mc4xXdr7gvpkWHtFuhBB3GQng/ijjxgK+I2uVLlTou3Cmi0HKxL6ngEJUoS+lIcjg/rDveptwRZU9EbALEYNYr2Fy9g/lTP8Xc2Q/gFhfx5Fgc+8bHGUzf2mhgdbOIjaaM4YHjOHb0Kew/dgLp/jwrfl+nz964gc1igWVVqE/juorxkSGMj45gpr8PA0NjcFwflbqJwnYBCzeu4/qFjwCngeGUjyNjBnIpA051FWeWVNzZMnHipdfw9e/+PfTtOww3lWJtOYotqYz1JAbhZAfeuX0Hf/n2n+PiX/8KxdtreE6i7xxHwpFh2TYcOUDVM7FmlVFvNRhQbvktyDENo6OjTKEnsC0iWKJvOTdcVQQQVzUYiooRJQ5JFiBcUmRh4EsSUpm0EEVjYC7eJzo75SBqioakEoetBVjZXMfPz/wMK9evYDSTwLPZfmixOMqWhfcK62g0LfzeN3+Ap44+AUM1oLVkyFYAXdLQalqs2E7CVKZC4jYBt8uqVuCRErofUs49UW6NotiWZfHfqDwZn0PgXJXQjAE120at2eAxq64XGetOq32I20BOjmFcyyCdSMKQVdQzNovKXS2v41drN5AdG8Z/9j//93j5618Rti9P/0C0n7Cw60KV3XZ1ADH/xAYjFN0VTii4WrBx7fYmSiZwZEjBgfFhDCU01mHgR5QVQ4miJ4xGkY5BIjb0ZArnFBvTTG0kASAhzMYiTIrIqzq1WsP8nQ00JR0jUk8d/bexdxEgbmssRHCHUiY8KwThJLQn6tuTI0rT47yOer54jx1csgrVa0AO6DMhlZvmPOfKRiXyRKSWJEGEQ4oYTwJkdEf2uksK3dMf9wHhzC6hKCqvCyJqym0i/QNJgUJCIOJNbgdH4Wkd0OJ8HumQ0Hvi+VAYLEndUeRwJY7EC4PQwdfZYQTz537HXksXRc6JqA/o32K9kiC5BPrC6LGsIvBJ2JJq1Bp8/5HYqBCvpMW4xs+cYAVxsoyI/NNwkXOQmTtigSDHt0BOeyvzyJ+7ezNnBepIBiMEcW28TKKrJi83PG4yOU41SDRu5MgkvzrfCrWB2q1Ac2rt8fPZQU3pPMLRKoBRVPWC5hWNtQSZAf0eDo50dTs4xGcp75MqtXBQgOcZrYw0r0i0K5zrPH9kdirSc6EZKfF8eNTb1D7acxSoTpk/z3sRi7QFcB2qNwzIZO+0UzNoTtJFxX4VHd1zYy+RcH4WIgAdPZt8Ubo2tcPl54eeR965ZRoPBYFitNsk3g/bYpbbXRUJPhNojUB4e67Rc85SfwKE0zmdI5w3v0Vhtp/+YhnVqodnn/0yZg59EVB0dkyTWCw9KcKAF84J2VfhR/lWe5hWn3ZqtyYXmzbt54biUaK/Pm0NeYDMhk+7jd7fd+mBqNIRC16Gmg+UxscleAOJ7ahaeQOzV05yTvjISAJjIzVk+9JsUwWBy8JsvufcpY7eqRbSE2Z7eNOvB8JF394TCb+yVeqWZuGTmL4b5fySwUfbQ2isrTdU3Ck6cOsl5LNJTI5m0BeTERA49siLKw4PCgvkMGEkLIXE8Rpey0IxHlpQKb9YUkClNizXQ8PxsVz1sVG1YEgOxgb7MJFPICVRhNKB7Lttoa+orBld0eA8bgJeJEJFGuihMFtYiYkMC0dVYfs+1k0LSxstNG1gNA5MDGQxnCR1dJ9LTvFNU7up3rPkIh3TWFArLsuol7Zx89osLr7/Z1ieP4s+uYrnD6SQy6RZnXWrGXAkfG6tikYzh5GRGZx45nlMHz+BZD6PquuhXK1io1BAs1VlwJdJGBge6EMuk0Fep3qGKkzTwuLSbcxevojFhetobS1gtD+NmeEE9mV8KOQxb27h7EYeC2tNJCeewMuv/xGOPv0yKvEEGrbFoF+TBQGNRNJlS+U62J+c+gt88id/ic35RXxfn8HRzChylgrbdFi8rqEDy4aFitnAtt/CRXOVgfnY2BgmJyd5fKmGJy1YBF4jajeNJUXFqZTZkExq9R0QTkCbfvQYlcQReZt0fgTCyZBSFQW6nkDTs7C4vITzV38Nu7iO4aSB46kM9EQS5ZaF8w1SJHcwM/M4Dk3OcB11uSVzffCYGoNjBxxxt30XLTgMPlwySxyLDa+oDBn9JiuTKPIkCuc5DjxXOJI4ih/TIPclUfddFEslLK+sAttNHD94GIfqMeRtBXlPQ7+jQ1c1aJIKT3XgGgpONdbwlrUGeTCLb/y3/xjPfOVFmBSdoM2cqr+RgUiGLRsXDpf+YVOD3xN0XINql7POr4RbNWB5s4pWYGAkaWGoL80icKrrIHA9xHUZLs1/EuQjmziko1Ntc5rO5IgQFQjE9FbCkoGyFEDWSW1WxqVtB4ubZdhqAofslR4d/eHtR/e9cpQeETmsBKAN0yaogoKqQVY1BtymacO0HNg+aXVQKokL2yHjRGJl4STqiKsuYvG40HLQddZqIKBG6xQvw+1yU+J2SEG2O4Ukes36CPc52JCPQFdb6C3gdZOWfF2PtVM7FFWDqhtw7G2oVCqQgIWkw6eqDL6EelOCadmotxxYFn2ewJGOpLQNXXY4BSYei8GIxaDpFN2klGZyUoVrzI5qDPe/370OJ7Wb+kBRVV4XaM2jdBvN0BFYTVHZghyQ8SQ7GFzHg+sGsB0fpuPBckTFBXIypGBDU0QtW/pRNGLrMGVAUJCZwSVAHlXJ4PaF/X63YfhpQEC0cycFnW8jBPXieqIEKZ2lyKrY4z2aSy5s20XTdtGyHLRoT/B8rrErKxqyKCORiPFYUJSS25KMi7HwyO0bCqExhqbrh06IsPO727I7eCU7Irr/EPgGElzXE8+AZrDzkhzYCqUY0diTfodG4jQKPMfne6fnwnQlmDa1wwLpmxIAp59+pcz9TM9Gqi/Lc8qxSbnfZyFacuSH/v2QKSKU0+9npO/WDlY0D51QHSFEWuVDpwaBB3FCyDggkMz1lthpQONgmg4/16YLtOjflg0/kNlGoGcqJ7nMVovFY1wLWdMIlAjjh4VGA9I3oXkooocEwmV2Joi5Le5dvBYl9aKj6/Xfgjr6m29vtOnoB6dfgEq6NmRDRCXauNxs5EQSpWh38bXt9TFngB2NoQDioSOJnNsKOXTEekZdFTkquwF79xf2QPieu//BPxBNSV4axDpDIJxJtT5l+HmoldcxO3uKI+EChFeR688yn8f3HQ4IOo4VVvi5d4158JvpnbnXHuiBcNFj94Dw/+3j5bZLNGLx0e8IIIkoOHmhSTyHyuKk4AQpeHYdiuzB0CnaarPXmxRueVtn4E4bOxlaEgzyPEVGP3t7BQjnTZNrfROAUDgK4gYSLDkJSzKgeDY02Ychu1D8JlsJFJWWuVSBoOtFEXfdpzJMAef+khiX2Id8pLQEb97kHfdiMY6EF20bkhwHJAMxq4akAqSoZrPtMAiX1BhvxJbZhC6ZmBrtx/7JLKYDG4XVW7hw5iQuvfP/oLm5gCNDOh4fCZDLpqGrAYquimrLxq2ihVurZOFkMTi+H5OHjmFq5ijy+2bYAKvUW7w5Uj8YqoxETINOBg00FDZXcXPhOm5eO4OVW/OobK/g2FgCA5k4xnMaBjWXASU5Qk41xjC/3kRBHsSxl1/D01//PayrOSyurqIVBIgRncsLkJRUjGUGkc8lMX/+Fzj9p3+JO+fm8IZ/AE9kJjDQoigHKcjLaMZkrCZc1F0LRcnEDWsdq6VNpp8fPnwIw8PDbMg4NgEBAuGhkFnoVKGJ1nSo9nWHXkoRNzY1dAEE6d8EGDkqjQCmW+EIBJE8C6UClldX0Fy/iRw8jKdiGKd26Abqroc7po2KaaFupDA6NIbR4RGk4nlocozLmBhGQkR52QgR30EAQw0jffwksGc7YJVwXdN5c5VcEYXi8l6KjJiqI6cbWCpu4/bKMraLZSSaEo7tn8FxM4WsrSDjqNCJ+0/GH33GcVCXXPzaWsd76QYwlsfw3/89jH7hGOpw4bsURfOhBjISVD7Ml9hpYMtEOycHUhgRkXymvAakkq/FUHTJsQIoiRRkrwJdlrjokeGSU8qHSsr7cNnZQI4oxSedBolLz7FZQXaqJHL56RkQ8J6YA1SLXIEeS2AbKVRsF76u48XqlR4I3+su8xs6n9IhIuAbAXNHGmQgRM8NPXPlSg3VRgM3l+6gZZmot1po2TZHY8mpmdEcpGIyO/aGBgcwPDTE6S60xriWzQ5TurYiSexAIueZ7TV3gPCoBOFeQXj04JNxROk01B4CTwTYWk4RmhGDqmkwHRnVOgkaWri9UkSjaaJYbaFcbTFoctwAGaOGVFxGPpvDwMAABgcGkc9keS1K6IbAriEjRyw3FHUnGv5nPxiksMaFDN9xOB2L+ozaIikGmi0LLu1J5CwLwGBvs1hEy7R5bCqNBlduIPA+3p9HTNcZKGVSSeT7+pDNpKFTiU7PRUBVNHyKTEsMblngkuUS7z0+HYTvpKBzuVE/4H2Q+yiM6Hq+DAdxyJrC86ZCzuGtAkrlCpa3NnkMGq0mTIfmo3Am5DST59HoKM2nPPK5HPr6ciCGGhm39JuGg9ZanQQvGcQ8WBSx3VIWl7nXQKY9nPYdMrgdnlceFIVApwHX13msaDxqzRZKtRqq9Tqu3VxEw7L4+TBdO6xMIWE8FSCTTiOf78PgQB6DNLf6aQ8J4JFjk9vscWRcVcK0qjaxe+eY7BWEs9ODncGdfiGQTpxEjyL1qsbPeLFYxNrGFkqVCrYr5Hi20DJbsFzhmKPxGM/2IZcVz/hgfz/SqRRiuoZUXAgg+rbNARK6R2oHszi4b3eCcDEx7hMd581jb4yMzjh2+Ck76O+s+k/30ClRJkC4UEc/OP2SAOEUDQ9FhoQBH7F66Jn8zYHwZtOETg5ttdPOCGSLNcxm5wbZCPRv4Qy6f5/0QPhnX3d3vcIOOrqYWztBOEXCCYQTHZ0i4XGMjdR7IPwhDsleLt0D4aK37gHh/8Nb13cF4Ry9DEE4bdKsmKpkIalZSCQIQqDbI3BMeWK00JMBKCjiQUD51yJ3SfdJOEWoi4vK3vTah0qREir75ZKIGHl3ybjR4ahp+GoCKtG1rQYcswrNb0IjATDy5hItiWnmQhlRfIcrADgD8Q4IT8dSsC0bnhvANWKQNB01AqeJFNcXlaoFaJ6FGN0/5wP7UPQEVFVCq9mALrVwZP8Yjh8ZwlitiIXZ8/jkw/ew8PFfIBnU8NKRIRz8/9l77yjL0rO897fT2SfWqZxjV+c8UZMllIwBISPAlgXGgG3CwrYuC5vray422Mv/2Mb3H9tgL7x8DdeYu0CWEIrDaEaaPD09M909nUOFrq4cTz473/V+++zq6tE0TIMMQrd2r1pd4Zx9dvj23t/zPs/7PIUKxWIeOwU1I4cbaSzUNaYWItY2PbYaIWa2jcGxvYweup+BoWGKnT3KaVz1PAUiS2/iOQ63bi1za/Y6165eorRyFSOokTMDHj3cR8E26EqF5KMGbqOGVylx1hvh+prDxTXo3P8gT3zPD7FVHGLq1i0czSBjmbj1JtnI4MDQHsZHupi59Apv/j9f4OILr/N9zjAPdE3QVTcwGyFBSsdJG6zmI5qRT9nwuWVsMbU4S7PR5OChQ5w8cUIZtMnkcru/ugV2Vdu+gGotaEldAwWyfZG8RiFNP5YCKUmt/F4k4GKIplWpO3VmlpaYnp5ic2uT4bTGUDZFuxbSIRMozUCs4zY1k6rnM9P0FRPSXuxgeGgPA30j5PNFmg0P0zBjpkZkezHqViBAJrkyCRXwId9LI4WSbQswFeCqGPp40mXrBmkv5K1rV7hw+TJOENKnF9g3NM7+apqCo5N1NFWhl/5zT9coaBFrbo2XGgu8PWqT2zeC9+GTtE2O0DClmCUgPMIKNTKRThTo+K6GKxMzMWpT7GQcMxB5dSULtewsFdpwI4t0WxtaWCFoNjEch6yUu5Rqo4knkvRWNKAhE9ZQIsriopgC+JoAfWF5hIuRCDkB4QFVx8POZHHy/TjiRWBaPFY9vwvC7+UJ8y14bSJ7FnWJLEkcoIBY1+hnc2uLpeVlFpeXlTKj1mxS94Sp9HF8D1fYSCXzNihYISlDijNS4LNpyxfobMvT0d7BcH8/Odsmbdvq78r7Q1hfybNr9YbvZMTvJtG7GxMeM4YyWY1VJ/J+y7IxxZPDcKnW66ytb7Cwssny6gZb5Rq+nlbMfqXhUWvE7J8w5Dmrqu6raStFxrbJpDNkzRS9PT3sGR2jPVdQwMNUDKiPH3hkst+Ck7FjFfIclB2SfVHpDpqBnipQF5Baq7O2uc7srVvcWlhQ9wiV4i5JGi3QpoC7UsDEIDuXSdNRbKerWGBoYJC+7h51n7Ykr1Puo74fpyakb3tmvLNF4O57+M5m2ViqqZQ+QcwkSwFEzrcXaNQCm8XlRW7enGNldVWBVbkf11wXN/BwpPggqFeR5zpFyydjp7CFfbVM8rkcPR3tDA8M0FFsI59OqUKPOK/7bjyO09nbTuTJfvzxbQ5J8SHuSVeLkoMbal/kWX6bnZTolRQ1R2dtY53FpUWW1tbZKJdVZGTVcWj6Pk3xXhFWuEVp9qQjstmM2lY9ChQgH+rrY3J8lHwuS1biONV5DwnEl0ATI9LY5yQuZNxuebhXEK5rBl6rsJEYmsq1UnMDNmsNFpdXWFxcYKtUUtuu4kUbdXV9u7IfqiASj428llLPORlTUnCTwkhHIc9Qfw/ZTIaCqEdScftY4MmIbLVUtAD3Tib8LxSEP7fE1qYbg/C9AsJtIr2VpKCeWrdzwhFG/FsIwm9fS3Ebzc5Frl1RJVYqVarVCul0RhVupJj2bssuCP/W3nvvWNu79oTH83+BJqbuxSBc9YQncvRdEP6/8Izc06p3QfhdQPj/uLB+G4QnLavCmvktOZaSi4tqN55QyUO7KsHCUZNsxqKQ1bHFzivwMHXpXYxjJFTVsmV57rcCxJX0TZnHJNmwIomL8EIx7BINrfQ+CZMs0nSRuomxWKgMFwSIShyWPDClzzVWQspnxHdjM4qZcCHJA12qprGlTApTsTHy4A7SNqGus6UmICauH5H2auQtg/a0iSnVaD9UrIY4wnuuQ1prMtSTZ3iwG+PG25x9/UXefP0lnJlTDBd1Hj3Qw3BqmUIhh2UF1K0skZVmLTBZrOZZWm9y49Y6ayUHK9NOoXcfA0NjDI7uJZctqIlw4DrUK1tUq1UuTM+ztTpLaX2JDm2ZkZ40o902R/pT2MLYaz6m5+I2mzj1Bjfcbm5tuZxZCnGKoxx9/K+QPf4Evkgo7TS2mJNV6qRdGOvoY6C3yM1r53j9f3yRl7/0NZ5s9PHQ4H7aGwapSizvFPWDK4Zmij0Nmeuoc31plrW1Nfbs2cPjjz+uTNpiVkhYmziyLPmSfrSGioOLJ0syqZPfyT1UwIIUdpTkTrriWyCiFq2xtLbEmetXuDk1rQo27+vqYE8hR5vvkHYb6ryIYsIxMtSAtxt11spVZKh2j0yw7+BRRsYmIDCwdelNt8hKdJ1IzIWNS2eUFE8B8BZrr5zvRY7WkofL32NmLW6dCMp1vvHm67x59gzZXIHJfD8jnX2MrWpkPIO0q9HQDRwdapaGXXBZqZd4qTTH4oEuJh+5n+jxIxRGB/GEcRImXGpZkUYKA0PMZwJ5v7RvgKcK7HH8SsYQJj+WHq7UTUq1AOwCtl1DD0MyYUBemQfK/N4RZxI0U3wPEo9CjVTQkraKrL0lfwykyKA0KxFpI6ImMWy6yWZUoNQIcbQUx/1LuyD8nh4x35oXy/Ui14SanFtizOhSrVS4vqmzsLjI7Owsi2vLeKGPZumkcnHbh0ibI2HsRNEhxUrJ0vUj5VMROA6ajJcI2nJ59o6MMtLbp3wsOsVYURj2IMSLSu8qR7/bnt0NhCfGbHFfuMh/W0AwCFmtwcLSItMzM8wtL1KuVnDDALOQjjPulWGhsIGmSs4QpYoARmHvQ0eKsi6645NPZxjpG2BiYJixkVH6O7rIpGzli6CbO0y3/gynJfGOUJJ0QwBgfL9qeiFbbp7V1VVVFFlaX2FpdZm1jTU028AQQJ22MDMpVXgQBUOjITJvD6/poAUBKcOgzbTo7+phtH+Q0b5+Bnp7KWSzit0PQo/IkOJ2DPh2ft19l3Yy4C0wrvqj4zEl58O20wpMy5ha3ihxfbXE4tISi4uLlOoVVdcWub2ZsVQLi6p3mzKupA9Zx44ySgFVLZdolssKqPYWCowPDigQOz4wQF93twLoXqNJEPmkMnFP+Dv34a79l4oJT5YdEmS5aynPyrgfWogBp+mxWXWYXSkzu3CTuVu32KiUVEFejr3ZllHzAuUVI8r1VguU6aXUPV7Ubk65rJ43Xfk8E4OD9Pf0MNbfy2BPjxpnwiQHgTR3Jb2kt00M/zhVwt3k6FLQ8DwhLeL2BDkOW1tl5tbKTC+XWFxeYmllibrTUPf0VDqFlUm19kP6+0Sh0YoGbaaoV6vUqzXM0KdYKNBTaGOsr4/eri4mBvvp6uhQ17gkfYj7iNw3lNnZdkGhxcjf4Tv35yxHf25BRZSdPPkIeyYfacnR7wbCW5m430J39GQsyhw3GadScCuXy1y/fp033nhDzX8+9KEP8cQTT7xrW8I7izN/hlvP7lvf7Qhs54S3UjVUSSk2JBW1TSxHX+TixddiOXpfjsH+xi4T/m0ymnZB+F1A+KpollvLTlNZ6QNT1k7SR6iM0oXNDLhZanB1aZ1mdZP+3k4mR/pot4TNcyhKhrQgAAHJQcsJWvqH5bmfmGsoWVH8kXEvjoAGU+qcuH6IG0TMLGyyvF7FNiN6uov09rSRt+MMTZm8CIBRlXH5SgxaBYjIhEFcsYUJb5nPGlI1F9mXZuJZmuoLW240mF5YpVxv0pM2GOhqp1fk5OISrVyupJAQX942TSxxXg0dLr96hlMvPsPUlfMMaMvs7c9ydMBm0FxUTuea7lA10zKLYSNKU6KHzTpM39pien6D5fU6W80shpWh0N5HId9B2k4Tei61colavc6qp5PRqrRldA73NTk02s5kn03eXUAeSenIQw80fFd64kI2KjlKlYDzGyY3agaZwX0c/v4f49B99xNlsqRkTzwf2wnJhRaWobE0c52Xfu9LfPX3P8/xZicPjR0m39QpNA30MFLsaSqIz5MVRrwxWGWquqwmaiLbe+zxxxgcHFKyQ+nVVOyKkmfFPacKjBu380lVcaTlMmtnM7E0WiZAnkO1VqPeqHNl4S3mV+aZXlvFqzco5vPcb9uM2BadYUDGa6gxIl4Dnp6hpsEFLWClXFUS0KaVZWB8krHJScZHJ8mZaQpmho7AUH3fhusrD11FhOzI4jZaQckCyi0FzUXUETumS4/1ZrPOM6++yJtvnWGob4hjxRG67Tx7lwyynkHG16mLtNaAakqj3LPJSm2LV5ancfYP8OTHvpuhjzxKz9ggWkpAeOy7JtvVXOlRAAAgAElEQVQgLQ/K41pMnVrXmdS3EhNDU+TomkiQ4eaqy8z8miqADQ5n6G4v0pO1yIoXgqg3hAW3NGUoJGUuVWSQfZIG8VZfgIpRV3FtLcsnORjquOqq+HRtpcnc8iYONh3m5i4I/wt4eCVAT0nPg4CVlRUWFhZ4aUbk2jWqtQpO6KqJuZ21iVKxyZ9KjhJSUDlLSeGpQOQLEPeIXI/QcTEbjuqdzZsWo93djI+MMj40RE9HF+lslqa/8q5y9HsG4aGwxmFsgCU97EFAqVRhY7PEmWsem6V11XJSEZMvKbTaBo7VUB5yWhp0W8MQ1lEeIV6BMDAIXF+lDwSOi+UE8f54Eb35omKT946MMT40EjvhGpvfsjO3E4jLflQqFTZKdS7e8plfnFdAXDIlJJZQk8KttE6ldLVPmiU7JCU1KWimlcmZyNpxYx8H2w3RXJ+clWKit48JKY4MDNLT3oFu67jBxvb5SFoD/ngpeoKidrDh2yA8NsSTc1Kt1rhx4wZXZ29yeX1LAVTVRSbgzooLOZElySVSNdeIzHiMqXmA06lqhJ7TVOBV5M5thoF4dxezWfYNDrFndFQB2WImrYpDoRaD1+Qr8TxI4iq/6WQl7QRqQpKAcBnUUgiRV4t8PlLs5JLEdy4scXVhhXKjSkOAq9Rv8jZ2xsY3I0JJZzE0Qtmnlvu+5fcpZZfTaGK4DrrMLUQp4Lm0ZXNM9ver/ZDz0VlsI9R8PDHXa3mZvJeiyF1BuDK5TbIjYXNzk2vXbnBlfp3lOnihp1SHgSbJHmKcKcVdm0iqwnIeZH+S/Qg6cBp1GpUqYb2hVFFZXaPNMOlqb2fv4CBjA/10d7STMS1CS1dE8jf3hLfuHdsn488bhEtE2U45+rsw4clYCKWNccdD/M94tYu6QIoUMi5l/ler1dR1vr62xuXLl3nhxRd59dVX1bzm05/+ND/yqU8lToff9Ml3M4X8M27i7tvVtKilPlHGjYk7+k4QLnL0BITfbIHw5i4I/zYZPbsg/C4gPFKoM152gvDkFrxTnSM9S7NVh7Ozt9hYWWBiZJCj4yN0WNLn65MT0C6zfKV9TeKYIJD26xb7Hdu8JUAjniwoE7dWOmyl7isQPr+8SUoPGB8bZLi/DVv1MknNqxW5lbQw7Ww7aqnXVLU3CfpQfVexi62ngxPCXKnCldlbVB2f4fYsE0MD9Oayqv9L9Su32o2ELUzh4NbWWFma5+Jb13j5uS+zujDLif6Ig0MFxvIuA+Yidloq2jVKEjWVSrMR2lxe8tmohZQbJmslj4W1KvNrUK428QKLfK5DGdwIUyvVbOn3amY76Mx49BTT7O8sMdJp0J9zuX+8QEqDdOhjSC+8muhqNMpZatWAq9Ucp25useyleP/f+QW++/s/TigS0FbOuS075kBUc1mbv8kLv/8l/vB3P8P+ehsP7zlKrqnTp+WRooXlRmQcH13yt8OIr/dvcNPdVFI/MbJ56OGHGVMGbZoC3yKrFzCeMOIyQRGpXzJREXZLOf/qGjWvqVQV0t9WqpRYX19XvYgXbp1iq7qFk7Lo6+ikp7OTPdU67W6TztAnJ6Y/LQM/N0pRN3RudRQo+z6zCwtMrZcwcm30DQ/T09VPZ7bIQLGH0YwUcDKx9NuKTeHEfEAZXkmhQYpLwrIFgQLhSnbq+ar/U8bLBi7PvPwCb505y96RvdzXMUobFofX0ooJzwQmjuSEWzq1tM5c+xyrjRIvz10j3D/Ex3/0kxz62AcpdBfiqJvWBSVzCDUyBYyrZvn4Z/nMZLGUtV78kJldc7h0/SZrJZf+oTSTo8MMtmVIt1L7JIpOFCBSG94JwkWWnlxuCR6P/5505cnVEl9V525ucXVmAVckjtZuRNmf97MrkeiqNo8oUmzltevXuXr1KqeXa9hpm0wuTSqXwkqZCp8YGSMuvOgSoSjS1QBf1EZBBzoFbEPY5IhQ2PBKA7dex6vUaNOlz7rIxNAwkyNj9Hb3oOebd7Ku0o70xzgC72TCVaxjy4RKiqvCrIs7utwT6vU68/OLzN1a5KWzDUI9iD3IMiFW1sAQuU7OFyOD2NjQEPMp0c6IXWcvSNuQSLl9UVpFZKSQJaZ0pSruZlkVT8cHRzh28BCjI0O0dX1rjNk0UwqrOoET93XLfqytrzO/uM5L5zcoVUuqnSZdSJPJZzBSBr4otixxexfMKKZzgWKDnUDWZZASh3E5UEGI1fBpbJXwanXaxcyyu4c9I2PsGx2lvbNAlGqo1pid4PW9gfAdNxG57yl3cGFzpW/bZ35+gdOnT3N1bo5arkAqbcXmfXkbK2NhmDqNUM5TnDTiazIeRdEU4Na6yOfaVKQm0g5RqaDVajilklLnDBYKCrhOjI4y3t+vjksgIHx7P6Svu+UbszNrfefFprfi3+4A4cpetGXCJMaEDosLS1y5ep2rN+eYr9RI5zNk8zl1fWgZkSxreGZAYIiXTYirSeuTXCM+HenDSnkmxZ2CZSiTTL9Spr66plRTXXaawd5e9o5PMDkyTE6UGtIM1SomvJeiyN1AuMjRVZHXD2k2m8zMzHDq1BvMbjYIC71YtqmM1lJZG9M2VXHKxVHXuPxzI6e1HwFm0KWICWXA6gY49TpBrUpzbZ20aTHc2cGeoUEmx8cZ7usHpXC4HfEU709cnFDn5S8IhD/z3C02t5nwVk+4kqMr6UMsR98G4fIcb1Wyv4U3ac/3mJub4/XXX+fMmTOqwHblyhUuXbqkvB0OHDjAP/2n/5Qf+sEf2s5hf+fH74Lwb+EJeeeq3pUJF+wRe16IiXIMwuOIsv6+PIP9uyD8f+EZuadV74Lwu4HwwL2Ns1s5tCpEQ/pMRUYsZp0iH9bEOTXg/KbPG7e2CMtrTA71c3C4nUGZSCmTqx35fYrhjqG3MNdJTzgkOd9RDIIkXzn2BFVAbaPk8MZahaulGl2ey4HhASa7cnQKAlXyIz+u3CsA05Kjq5ibOpGKQpH+3JjJlrXG8WLKWQ5PT6tp3cxGk7PzZVabIePZgAPDPQzmLeXAruhdkT8qQlwkeBGl1UWuXLrA2a9dYu78MxTNCo8OLDA50knWqOBaGVzNYlPPsRwarIvUr16hspalWoooyQ0im5OmMrZKa6yuLLO+soZhpRkcnmDLsVncDMjmcuzrXGVibJhms87GwjJZI63M5Q72DJO1oK+gMdxVIiN28P4sKb8XpxYxs+ZzbqZEJczgDD/JE3/lBzn51PuJxCk5DSk5wM0qkWmyvLbMq3/wNb78+59ndB6Od03QF+bpdzJKCilqBkcmYAoUyv8lVjZX+Jq/iNuZZf+DJ3i4fw+dZpqixIWYUl3X8FNG7LyqRbiRq+SMMnFr+HU8qV5aOmveFlW/wVpji7nSkpJxrpY3KZTnKVomJ7R2DupF+qwsfZ6uHJ1Ftl43Y2M3gZkyEZfzK2ZkWzas16ucdbeY9z3qpkHdzmFbefp6RhjNjZIx03SkCiynQuxMhjYrS8aP+8F7jSwZPaXYaF0MbyReSUB6FFHXAqa9MpeeP82lt85zf9deDnaNktfTFD15d7y4hnghxH4E9U6Xa+vz/P7iW/R86AQ/848+zdBwH4WODjUplNiz1sjEFmpaJhMSUabGbqLwiFNgVV+lriu/hLc3fC7PLqmc8KOdOntHBxnISiqA8PsJuBeKQ0dFMatsVflJJrQyEZe/xWYy6vJpxe6Jr4Nv2LiawWsLDS7fWqFKmpFwZZcJv6dHzHt/sYp7UheX5Aa2bHdNO/ZQEBVJusDi5iovXbrIxelpZTLlZrZiJ+d8npQdG3dJssLtRfVVbP9oBGkV5SM+ASJOSpIjxNHbb/iYdQ2n2qTTKHB4zyEO7T/IoYIZs9LNOnpGJ5XP47ti1iZlm1h5JGZ/cVFHxlScS696plXengA1IdtjmWCYyinzshu3Fjh38QozczeZt1fJ5jLkclnVVxkXHsQk6h2mUK2PEQNCaR+RApKSR6sMZ1FeBQROiOXYlDfLmJ7JxOAY+yb28qC013TmVeSUpjVIpXWcZhVRuG8vUSvzUto9lEbmDutdtT+BPLcsG19Ls7q+wa3lVS5fm+bq7HVWCuISLvshbUhxz60YeRmSCbm93D4f6SDW2ajc5laxV7xNQi+iWXOobTTxGh69Hf0cP3iSydERxvImmWyKWq2KZYQKZEbSn6zKbK2+ZBVzFYNapN1FCoquj6mlVdRY5MaFZ0mWWGjUuDwzzatvn+HizWm6+orohboaV3Iu5HmXMP93y75OXL4VkxpXXTBCHb/u4UrcSFXD1m1Gekc4uu8YE8P9dFCnVqvQ3tUJaY3AbSjHebWCVsuaknKoG7zIq6TvKCDyQjS5R0q8nZh0peRBlmJ+bYWp5UXeunKRS7dmyLanCNN11cIh50JMtix5Fsm9U5QH25kQt8+H1Uip+YbMUTxpg0u0by7Uq3Wc1TqmGzExOMpjxx5k31g/Kb+szFtzHe3gN/F9BzOXUcq7xAsn5YnxRyw58rU6hniSyPYLgFDTIx3XCzBSKWY3Krxy/gJXZ2ephBF63sUoiAmYFELkvIqpqPgDRKrIfbuCe3s/gqbbmjvJfT/ZDxOv5BI4PmlHo9PMs2dojGOTB1XCSj4d+564XhOjFQvvug4pMR8Tqb8iU1p/kCvDiHv773mJB0jrayez/s3GbM8+N83Wls+JE48zMfkEpkQWinpE1ZPiJ//tVDJpR2i58N/DRskzMCliSRFEFmVI6cZGjlLs/C//5b/w9NNPK+l57P+gqWv8yJEjfM/3fA/f//3fz9DQ0HYrnpybRMKetKzI78TXQ/nK2KIRad0yWwlD8jpZkvQF+fz4/MbFsmQ9yfiVn5PrUbYpeb9smxRx5Nrd+ft3HhLZnndez/K75FgkbYTb95TWCuTaSRJvku2Vn5P9VcqBVoJEbL4Z32DldzuPxTs/Ozb6lG16RwP+n3QuE0Kh9TyKR0arMKd6wgMqpQUuXnyFSmV6F4T/Scfzz/nvuyA8PuDfZMwW7YLwdwXhUneNZXMhq/OzXDh3hje+9BWqixcY6bF5qL9OX1cB3DJ6oY/lrTKXVra4sblK1W3ip0Nydje2lcNuH6S9cwDNzLK+VmJmaporFy/TaAZkC0XKrkYTm77+fh46EjI81C9tkdTLJXyRzFXqOMsbykE3r2kMd9j0dndSzEBRDGSAip/hykKFm6s1rjn9PPxd38fHfvQnMbJFBcIV+9IsEVkmq+ubnP7S8zz92S/SfaPBwfwgw1qRISer+u3NQMNTeevgCsNm1VjeWuFrzjxOMc3e+47xUO843akc7VgxsDR0PJFhqiltyHRthdXSOqVKmSYuTb9J061TrZXUMY1CkcjWcZsOvtOkP9OkzbaYIMuwlqGoW2TE2En1+IMjO6myKCDlxxJPz/TxLRPH91lyHTaDEFc3uLJVoSpJc5kCQaY9dujPiJLAwhSzOiyKhk1/dw+H+8cUa65AuDhLC4CQTNkopE7A9eYml15+kytnL/JA734O94yT12zaJJc8JhDwhIGWgoMesdnZ4PLqHF/cuMSBH/wA/9v/+Yvk2vPKQVm2fxeEO+QzWUaH+8ioytC9LaqVRckRZf4ugEzcAeSHHKqGJquzakTRDZrONLY2f28f8OfwatUooOqJLRCuaChLjVM38FmqNbgyPcVbM1MsbZViZUOHg22Lu3ZscCbAVUB4zGQlGx3LVGXRhXkNTeXpoIphqiUkBj1mJCaMOrWtKmYd+ou9DPYN8OSeYbr7upQLcKC5itmV3mQx3HxXEK7MOJXGOT4HymsjDkISj4GyGzE3v8CFqze4NnuTrUqZcFS7vR9mC7yKz8cd/ajJxD2O8VN5AYqVjQtxUlQSI55Q5Nx1g0atidbUyBhpirkC7993P3smR8nnMxDV0XWJIGyQsnbkPLdYNSmISdzjNghPotbEPEtlS+tEdp6b8ws8//Jr3Lg5RyqfZqujrs6FTLJj1+TYM0XA323gEU8TZUmFhipixGM2KSJLZrOJxGm7ZZ96pYGFTXdbN4Pd3Tyyb0K5kCtzML9GSiTvrbzb7QnzThBugO960uuDYWTRBGGJJ4Zm4IYRr1y5xNkrl1iplihHAbliiihdiQ1CVSHhNmOeTKjfeTmoLjX14TEIj5U8hmqRssT4sQobS+sYgcHhPUc4vn8P+3sKmGlpW5KiqoCf2KwvBhNJUafllC3H3/BUcUo8DRQIV30KKQJdV21Mb05d4cL0DeY311lv1ki3mRiF+FqQ7ZbzoStHcylUJWAt0bjFm284LQbtHSDc0sSjJSDYbBBUXfJWhtHOAfaN9nNotI9iNqcUc4gyS2T6pomvirAx4bAThJNr5b5JZSrZDOmZE8+YzU1ev3qDt6em2GzU0XIFtKxLaNeUukwRHyoqKzE23FFB2lFskwtOuXto2jYIF9m+4RmE8rfNJlRcetu7uf/AUfaM9NNTzGLbpjIxlEh4+QxRfikQru5NsoMi5Yiv6+8UEC64eydQVHeS1o3n7Nmz/OZv/iZf+tKXlEJCFilOjYyM8L73vU/1gZ88eZL+/v47TNl2gvAElCYqiQTc7kyXUMSOKjzGQF2uu9gw0dw2sRRAnvSoy2vk9cpUdof3TnL9C/iVv8nrEiD/zms2AdsJYE4+P4mWTUB6ciwSM83YUNPaJuSkWJB4ACWvTdaZbE+iuJH9lK+dxQ55jfIIahlPyhi8p2UXhN/T4fp2e/EuCI/PyC4Ify9MuFQsFbsgBLrH7PVLnHnjNKf/8LfIRiWO7RvieFeoosVqpU0WSrBWqTJVqrDqbZHrKNA91kF3ZxfFtjbynXtIpTqV8cjM1CozUzPM3JihVndx/YCS42JkCwyPDnHkYJP+vh76+3op5FIETpPy+jqr03NsrqzTWKuQj9J0dXTRmWtntFsUZiHNKMPsWpOZxRJvLFkce/SDfOpn/zGF3kGyNphK67ylnqubFZfzX3uNZ7/wNNZby4jAem+ml2HpVw81LF/Y13jSq0B41mF5a5VnGnM08xaTJ47wYPeYAuGduo1ryYNaVz33wg87UcDpjVnFGC2tLdPUA2r1Mhuba9BskLcs2tM2w3aWYi5Pu2XTlqmRMTV6I+kB10kJGPaFpY3EZw3plVZxRIFG2pPmh5Cy4ZC2hMGx8EODhop50Zh2fGZKJebqda6FPlsiwc2kmdQ7sDWTnG7TnSkwPjTMibH9DHT0xCZpSqYeewjIw0JsbK7W17n0yhmunb/EgwMHOda7h4KRJleOjdtkm3yRCbZA+FJnjUsrs3ytNs3DP/4xfu6X/3eULFG5Ve2C8Ki+C8JjpqkVkyesgAI2sVlhxXV5a2qKM+cvcGNjlchKkSsW0TtkAmQoqXDMRojbtbAiO9DrHUx4Ci0yVWFIpumqvzSG0tiGje2YNMo1vA0H09PI2hk+fPgA+/bvpdjTqUCfTNLFsFvUQO8GwmNJqKJkYz8ImWBJAS+IVE72UqnKxctXuHxjhnKjQSqbJhrRFRjbngyLoWYgLMpOFH6bIRFjNoV51DWWQFoBCjqBhKTXpKRhoLk6tY2q2qeHRw9x333HmJgYwzQcwkC+XDLibNlaVKGgxX5KCse2g0UL/4syRfxJJG96veZw8cpVXj9zTrnR948OsFEQZt1sOdjH9ws1mVZA/3YRIf448daIpf2xnUkCwoXll8QGC71pKEa8UXZwqw65VIqPPnA/hw/uo9hexGuWpKFcOXRHgtrfhQmPNCk2SLuSgW7lYvbYCdUzRhzDv/zqK1yauk66q0i6p4tQdzFydTVZTgBELJOOJ/bvtgieTEC47JHskxR1LPknoL8G64vr1LfqFO129g4P8JEHjtI7PkLUbOAHTcyUgTCvAv5bGrlW0kmriUyTvimVpRhXYBVxZlEPArYqFb7+9mnOXb9KaFuYbTnMLBiFRB2QHPGWjFmNzW9mYw0vjsoU8LqTCZeYS132pxHiVxzcSgOt7jPS08GHH32I8ZERwroU/gL0fBqpoPjKgzYeQXeA8DYDnCaRK4kw6kJSYLwRaly4fIWX3j7PYqWCkc1gtBXRMy6+WVXXWyJ7T3pf73qdq9vHbRAeKwukKCKtDxbRlkN5YQ3Ni9g/NMGRveNMjgzQ0dnWUrHIc0lMA+O+aGlfissi33kg3HXDbRC5c2yL183nP/95fu3Xfk15cLz//e/n2LFjHD58WIHuwcFBhoeHFSMu5yVWV4iw8c5rZCe7vHP98vuEbZdrLbn3Ja/f+f/2dd1aQQLG//g2FOkMad7Buu/8/Lu9NwHMO9ludbdqMfaJ/0GyrqSosBOsJwWHna9J1iF/k/2We6MUCO7cDhnj91iE3wXh3264+p62ZxeEx4drF4S/FxDe6kISdsMRCd/5t3jtlZeZfeHX6MrZnDy0n750jkYjZG21zvl5Bz1t42dtjHaXvsEORvfmGRi0yeY0QqfA8q0aVy/OM3WhRKXcwNKzBFHA5tYGq5Vl0vmUYj201Apt7e1M7JlkYrKXQlHHTDXxvRXmby5x8/oilVvtOHWdsDrASGeNtkxIId9G09NY3Sjz6vV19p14H3/7079E19j+WGYonfeRTG4iyg2Nq6+d44U/eo7Sc5fpKhscax9lfy2HpBSJ47eSoWvQMCKqRZfF0grPV+fwMxb7jh3mwa5RuuycYpQbKXFnlv47iYrTEIHcueoCV25Nsby+Rsly2aqVWNlYxdvcpCiZ5XaOI6kiQ109jGTaKEbiARCSFRZDJtyBT5U6nhkRiNO6ECQBWD5kXMnXlj3ySek2dkp6xNI0Ao26GzCrG1zbWmemWeUCDmXPwSlkeVgbpCOdpyPTRrudVdnDI8UeeoqdZFNpTO82Ey4PnGrkca25xtuvneXKhcvcN3SI4717KJoZips+Kdkeab9V/biRKhhc7CxxfWuJl7x5HvmJj/Oz/+jThF5DTcDkobTLhO+C8JhBlAqfsPpx0UfaZITlWy5v8er581y4cpmNyCfX2U6xs4MwczvDW5irmMWQvusWeL1jQiMZ86Zq1/ElKrDFgismXEBtqJMTqafj45c8PAmgDyKOdQ9x9Mgh9u+bxDClX7WGrVpMEpeMO+Xot0F4HEupHNYl9z6MKNeaXLk5x7mLF1TmtJnJ0N7Vgd8dMzvxRE3kthIbFUsw3w0sCZsvx0r6WHd6lsgPgReCY5BN50hFabbWS6wvr9FLnqOHD3DyxDF6i3nFWmqRRGu1PkMdj/i4yToVJ6qKZLFxoxIpKCCbolRr8PKZs5w+85aKHCt2dysH9HrBVez97X2RphmRWN4x/d7+QRfJvVJbx6qZ+FPkPha3oKTCjAKdzYpDab1E5Pg8OLqX40cOMTm5BysSMzcHOxVHWiY+J9sqBFEHaE4sZxV3CyuvGGS/GTK/ssL5K1c4JbGXzRpt/V3YnfK8EBY5zotOJt7JxPxuINwVV8nWkvQQi1ZBJOle04OGTtpIE7khK3Nr2EHADzz5OCdOHIuzz0NhXHWVPCLKDjkMqoVJKROS/xutoSCgVTK1pXPDYL1W4frMNK9fvcDc+jLpzjbaBrrAFFPKWFIcR2ZKm0RsEBpfH98MwqWTIolrFIY9lqPraL6OqZlkohS6G1IvVamublG0bJ66/wHuP3hIOWikdU2Zv+F7sokq9lHGUkp6gVThQCewXeWIL+M3bWeJJEWj4XH91jxvnDnDlaUFtHwGM5vBNQ3MdICecrdZ0NjB/LarfEv/n8CzWIwrZnWt2Ekx90wKS37NJ5fJkwksqiublNY2yGCyb2SE+w7F3glpcV1Xl4SngKWlUkOSASyVhficfKcw4Z4Xj4dEzi0HUsa7APCvfvWrPPfcc3R2dvLJT36ST3ziEwwMDGyfi51xkUl6RQKYkwJWwngnDHey/qTVI/k5kZwn7R9qXiAxlK67LeNOGHBVqGqZAe70IVAkQT0uoCUO+3dTryRS8aQYIO+V9SbPjqSwsFNC/85jFCtK4iX5HOmTT9Yj65KfZZHvk+3PZrPbx1uOm6wn3id1NO4JxMXKDBnicXuUun/vytHv7Rj+Bb56F4THB38XhP9JIHx7FiWTyoBKeZMzb7zKSy98g/DqZ2jPmuwdH8YU+fNWg7WNOlNbOh29veQHB8h1R/T0tzM0lqa7W/p8HNZulbh6foapy7dobBjKFX2gfwIn8JieEaC6SHdvO6Ojw5TLN2k4AW3FDnqHOhgeK7LnQDe59hKljTIri+usz2aZm91g4YaJXlshZ+sM9w+QL7RTrjZ48e1ZJo48wE/841+hd/wgvpjySFxbyxW17kTcPH+NV77+ArN/cIr0YpOHevdxqJpTkVYZV3LbpccZGmbERluT+dIKr1TmEFr9wLEjvK97nPZUlrxuUWuZEAlbbYvTNxGLfoXVeomK9LbrDbYaFbZqZTZXl9DF4bjp0e1GtKWzdFsZ9lkSQ6eTszQsoZijAEcE4RLT1WqzE0JZ+tVTvqYysG0vwhPzJ9OibKVYdTw26nUu1xpsSm5y2sZta8NI22Q7O5k0emnPFihmCqQ1A1Nyb/U0BZnE6yam9IQrBj5mrYUJn3I3eevUGS6dv8TRof0c75lQTHhvScMOUIx9AsI9I+KVzCKrUZ0z1hYPfOqv8hM/91MEzRqGEUcVBabcimIjNNmP3Z7we3sqfEfI0ZUjv0wjhNWMlLt9U9yeG3UuTk9xbuo6S6urhG0ZCl3t2Nk0jlGJJx3KR7PFpMZz7ndhXqV/Ui4akf8KgywFK4GI8fjW5BrX04oxpR4pEC4GVcWGzt49Ezxw/0l6ugv4vqtAuBYmkVFxNGTiXbDdj9HKbw79UPUfCxO+uL7Bqbff5sqN6zRCn3xnB4X2Ak6hGvd1t5QhsfNEq6+jNa1K2D81oYuE0ZeYzASE35Zyq7RLzyRlCA9r4zVD1c/rLZTp6WxX+3Fkz7jK4DY0ibpsHbuWKkAdOWmlVnYjck7EHTmujccUFtIAACAASURBVAgIDzVDAdg/eullrk1PUejppNjTRcNr4hVvM63KPE0BcgGBOyaWO/rcJVpT9Y0rOboqh7TUA6K2ijADG0uMqDydRqVBs1yj0NTYPznBww88wEBXET3wSJniJyBMeKsPPGkFkHuKLoy/ZB2k0IyMkuxXax6XbtzghVdfZalZoa23E03MRXLS0uGjpZpxmoU6J62WH1n7ndWE7YvUaUU4xV6nsXeMADeZFzdqDXTHoKPQqZjxhakF6uvrPDi+h/tOHmdifAxbvF0kXi8xWZV2Cnm/kpy3QF9YawFzE6nA+n6AExpcv3WTF195hVvVdez2HFo2hd2RQzNDPK21HyoqU1Wa4iN8Fya8VXNRLHKw7YVjyCFRwzEdphBbU7/pUd8ooTU8xrv6Obn/ABMjw7Rn0sq9X4CyCoJpgXBRkcU5qRqO0VDbbpkpUuk8juOyurbBm5cu8fbFi2yGLsXBPuXT0tBD0hmJHpNCSlxgU16mEiepZMiJEVmiEmk1Zsi1oZhw+cjEblMnaITYlq2KbVHdo7JZorpeojOd5eSBQxw5fICOYgHbkudgXPSWdMA7QHirZUMUE3+q5duwJ3xnf7QAQgGO/+7f/Tt+93d/V0nP/+bf/Js89NBDCiyKaaz8Lz4cwob39PQoiXrCTifAVACrfC8gemNjQ5m5iaRdwLG8Z//+/dstHwngTvqmE8XDxYsXVRRaAswTmbe8XlhkKQ6Mjo7S29urToUw9mKuKJ85NjbG0aNH7ypHl22T9QnjL58j+yyvHx8f32bzpR/+2rVr6mdh/ScmJtS+yvYtLS2paEwxqpOCgry3o6ND/U22LTZ89FTighjbJb3kk5OTqn8+Me6V1yWy+ThNZxeE/6muq7+kb9oF4bsg/L0Zs20zSzqB77G5vsobr73E8994lv71U2RSEb3dRcqlZVY2KqxXHNom7iNX7CDK5XCjVXTDp6tbY2iwUxmIrE3PMXPpBo2tGgMdowwP76Gzc4i1Upk333qT9Y1l9u8d58jhQ8rFeGpmifXNCp4RMLynwMNP7qN3T7nlXhpS3+hh6toyl8/6zF+ep1lp0FXI0t7WpibJF2dWmDz6IH/j0/8HPWMHaTrirGpgtwyEJBps4fosr73wMhf+3+cxZrd4dPAQx8t5bB9yjoYrMtYWEz5fqHGrvMLp8jxWNsPR48d4VMColSaNTtUWJjx29hYQLrM5V3q+M6b6/QoNttwqjdBVrrvljU3WFpeorSyr3FzTj3hCosjsFPm0TiYliTIytRCzPWk6jA3ZWlpOJUkXxr2nbrJhaLiGxrRtMtWoMlcusSzGfIZFV3cfw+39dLS109vRTcZoU6y59C5qfhzBVjDTSoouJkCyHco5XRz1w5CmHjLrlTh1+i3Ov32BQ8P7ONI1RkFPM1KxSEvOvOTPt5hw14j4on6DZt7ketHlvh/+CJ/6O38bXTFx8eQulBix2DIQaxeE3/Pj5DsChKv4P0EIkqgQZwbX/JCV9XWeP32K6dVF3NAn29dBui2ngJvXyoxODpjqe1UMXjKRuVPal5hWSrSSXDuKgY3E6UKEsQYCMcQYTHM0/IaH23QJ5hsM9vfy2COPsH9ySJWKLFNDU2Zg71xaRpmqECBpDXGfdlOx4HUuXL/OC2+eZnltlUJPFz3D/aRzaTaCxRhQ7CgkKPCqQGqy3C40GFomLlYoUBX/XsVPyjWujM10XEf6oDUsPaNYzNLMiorOuv/kSZ68/yQd+bxiu80WEBbEKPJ8WVSLrgL7ccZloIC4JqFjrGxs8tbb5zlz/aq6F1ptOexChlQ2xUawpd6vmDVTepFbSpeW4VNcWLh9TqKWEaLKc28ZzMn7Dd1URZhAIqGNFLaeUb3utc0KWzdWGO3r47ueeoojk2OkxO4uCuMskaQNoAXCxRhM010ilYFogZ7GcwM2Ki5vX7nCV599lmZGY+LgXip+Ay1nkC9kqNRX7zix75SXvvOsN0WPLsC5RVorEBF3EhP6AYYjkmaT0AW34uBslsk3Ao4fP8wTjz1GRyGDW68q8zR8N45SlJVJc7KqZOhEvkiy48y9KLTw/IBGoHPq7XN87gt/SJA32XfsAM3IIZBWK5G3R7HCIpb2xuB42znzXZhwOf+JHH1na4IUYwM/QHc1bGkTCMGtNnA266SaOkfHxnj8kUdUpGnoNTEtQ+WPJ3J0M3YQVF9BSpzYQwwzhWFl2djY5NrMLG9fv8qVGzdwbJ3ukUECiU9LG+SyJp5bVaAmYVVVf7iKzrqdjbzznKgh3WrTCBJ/AGHezQye46G5EWnNUv3hpdVNoqrDwZE9PHjfMfp6usnZFml5vkorhXrmJmyjFEVaPeF35Lbfwy372wyEx5l7txcBixJF9iu/8iv83u/9Hh/5yEe4//77FcMsQFWA7tZWfJ0LkH7yySc5ceKEAqBJr7SMN4mYEwd1AdHnz5/n1q1bLYPAFMIE7927l6eeekpJ27u7u7fZbjnHCYP8O7/zO3zta19TY1glFdi2GgcSlyZA99ChQyqj/L777lMg98033+S3fuu31PZ913d9lyoeSLHg3RZZp+zPN77xDf7gD/5AFQh+4Ad+gA984ANqX2R9X/7yl5USQIoAIsWXv0nhQT5bnOKfeeYZ9b98/nd/93er4yHHQGTwsr+nTp1S2yRxmomaRoD8o48+ug34ZV3JuI5VNLsg/B6upr/0L90F4bsg/N5BuOcxd3Oal194ljdeP8WeBmTSdSrlW8yvvoqVtxjaN0h+/AipbIGlLYkbmaZWr2LrPh25fRBmCNfOk4m2GO2xGR/tpG9wBF+3uTS1xqWLVylvNji6/xBPPf4oWWeGqekyU1MrXJ2rk+u0eejJk4weh8HRXkKzzvpaSKXssjQHF99yOHdmiubaMj0dRdJiVBakGTtwnE/+zM/Tu/9ILK9U7AZ4foRtOWxtlHnh+Rf5+m9+DvfSIg/17eOpeg+5yMIuuTS0ACNjU06FTGfLrHtV3t6YV0ZJ9x0/weNdE6SETY6glBFNp05g6uSDVu+jPMNbZI0yVxNGW3K3owb10GW1UWaqtMzs/Bzz6ysMlct0pdOMtOeYKKTJGxrFzTWsICAjTv1EuGJcZVk0UpZi8dKOybKlseW7vFwvMe008XNZ8t2DjLT3srdnmPusHgq6RaEJG5lULBsUR+QkH1yM6MSULdLinnBl7xypvwuzvRiUefHMGdXb2jcwwomBvco1d0/JphAYFCJDgXAn8qlrPp/Rr7Em2fLv28Ox732Sj33ir5ESJjFQYkeV5S2Tvl0Q/v9fYzbJuFauyWZa5R2Lqlr6p6/NTPH1V19mK2gwtneCurB7knlsmwRic91qv1bsXgtoKIfy7eWdDsQiUVbN57cjfVrY0FSBfJoyvgq8iNCPcOZCCtk0QwP9PHzsIBNjIxi+hy5tLLLEreGtb4UVF0tamcGLakhYvBRlN2R2fp4XTp3iyuIsxa4OzDYbq5BSZoqRIaZ5MYsXb3vMwt5VNhzZrVBK1fmqXp8Q2ko+LukMqmYmqoLYVEqvQXV9i9D1+O5Hn+SxBx/Cq1QpZlsO08L8iflXSx4u17041gv4DUJp/8lQ8+HG3E2+8PTTLDdKDI2PUPHrZLvEZFGn7tfUNsdMVrz98n3MhO/MMI63OSk8iMGc9G5LJaHF1aqDaoSWahMwQkOpGCIP6otNKqurjAwO8vEPPMl4Xy+2OBDLZyTHsHVUpLxiGg1VWAxDC91uo9n0eO3sZU6fP8d6tYLeniLfmcczPOpRQ/WXS7ThvSySQKL2qBVfps6jJnczAcyg2rnV/VM4VYug4rB2aY7JkRF+8BN/jd5CltBtqn3IS8xe4iqomPDWAI+aihWPQlEjpKnWmlycusnLb55maW2N9ECOrqFumqFDIxLGMYXXKn5sGxX+CUy4FEPjMRj7v8RjUhh9XRUFzEicBvSWMiqgvtZgbXqDo8OjfPgD72e8p1s510figp1VrqFxAUD5zsVyCl/leesqMcDMFFheW+eLX3uOy7NT5Nvb0DvSqtBupE0kaF3OXQwTd5yT1n7c9TrfDpuMnyvxosLplcpGtkfOh7SKyLALt1woBxzdv4/veuoJ2vMZwlqFTNoGaXNIzoc4ure+Fx3Nn2r5NgXhCVMr/wt4/O///b/z2c9+lg9/+MOK/ZZM8IR1FmZbvoRxFob4x37sx5RDugDqBCjLOv7jf/yPfOUrX1GycnFSFwArIH56elqB3u/7vu9T7uoC9IXVFqCasOJybP/BP/gH/PZv/7ZiuoU9Fim8AHAB9/JaAb5//a//dR5//HH1uQKm/97f+3tqzP30T/80v/iLv6hAsfStq/tay6MiMX6Tn//Df/gP/Pqv/7rarl/91V/l7/7dv6sAv2zfZz7zGaUIkM/6W3/rb/EjP/IjShkg+/3SSy8p1/hnn31WFQJ+7ud+ToFx2Q7Zvn//7/89L7zwggLj8h5h/4U9F0AubPinPvUpBfoTUC/7JekYuyD8T3VV/aV90y4Ij0/drhz9vcjR5YHcMuCYmbrOi19/hlOvvULnahM7VSIKN9HTN+gf7WP80CjWwCQb5RqXppaZm1tU/cqWPPHcfqqlkHT1MuO9BvcfHmDfZDepXBvz6xVOn5/n4oUb1MsBJw7u58nHHmGsbYlaPcvmhsfZKyUWN5do6y7w4IdH6erroOquM3dzi/X1CvM3XZZu2izOl0l5DbraitLkhK/lOXjyffyNn/o0PZMH1IlvijOoVOzlQW80KZdrvPrKazz3Xz9P/e05jhdHeLLeQ5tmk634Sh6nZ222rIBr1gaL1XWulVfpzBV48OR93J/tV8ZkMpUv5UQKqRFaOnk/noy6wmYroVwsCZRJm/zQtCIcLaAUNJhtbLC0usJyeRNjeZ6wUacdn/G8TX8hx0Ctgu37pKX/VbmQazQMk6qavIkEzGS22WDLaXKVkGo6Q6a7l/7hSXozRQYKnewNslhSeKi5VDPpmLGQ6CGZuSuTX5kACwhHZaSrCZS48gaSWQyrUY1TVy5x7uJFrGwbh3snaE/l2F/NkHMhI/jaCFUPfdOM+B3nbVbCGhOfeIoHP/EhHnj4fdihux1rugvCd3vCIzHPUuxfCtcPabgBc+ubXJ2a4vSFs1RwGJkYpW40VVazgPBQuZS3ptgtGbqAvxjcJRP3HZN3AXLbDLJIW2Mgrm5tEpkokmUFwkHIU5FERysplcDQ1d7Okw8c49D+fRiBh0lLjvoOEC6GTkq2rPpSTTTTZqvucmVqiudefpm58go9/b0YxTi32Q/F6O12z2sMLOJs++3ednWl3y4mhJEAZwF0MQhXXwJ2FHASEC6xWhqhikyLe6zNhkFlbYNmtc4H73uYJx96WHh/CgJ2FEAOFAhXAn1dFDCxYZ3EhQWhoaIjN+oul25c5+mvP8cWDqN7xqiGDay2lGpd9uSa3u7XjWXDt0G43Fhus/k7QbiSo7fSFOK7WnwyDdX7rmMEcS+/gEFvI2J9fp5syuaTf/WjHJ2cRPNcTAFIShl0m4FVINxsEKqM+RRWtotGvclXX3iNM1cuqX52o9Mm05bGNz2aNDEMaf251zmduPjH5nJJf3sMY5U7mQRab4Nw6U0Paz6b15bobW/nox/+EON93WRFOaBrpBXRmgzqlp5fHVRXFUMlUkpPFSlVarxw+gxvXjxPpdkgO5inva+dZih7IW7iIlm/LT9XxZpW/NHd5OgJCJeXyi0/BuSaatUwdAHhAsFlPEWEno+z5bM+u8VYsYPHHnqIQyNDdHW2Ib3+ysOsBcJ1GdIKhIvqKY7Tk8SAQE8xt7jI08+/yMzyAm2d7WjtKVzdUyA8SsURXLeDL1vX9DYIv8t1vgOEt562t9tF5Bkn9RplNBqp695ZbuCuNTgwMc77H3+Mvs4iptckKxF16h7ROh+x4YFa13cKCE8iyhKpt4BBYYf/23/7b3zxi19UAFi+xAX9scceU6BbWPEXX3xRgV4B6OKS/r3f+72qZ7ytrU1liguIl/cL2yxAWwBzV1eXkm+L6/of/uEfKiAv75V+c2Gu5b23C3chP/mTP6lAuIBbAfnCIAuQFbZb1iFmcQK6P/rRj6qxKqD5J37iJ9Q65Pf/5J/8E4rFYhyr21KEJC7nyRUuhQL5Wl5e5l/8i3/xnkC4FCpk/wWEC1MvRYRPf/rT6hjJ/n3uc59TKgIpNjzyyCMKpAsDLuBcjokUKPbt26eKFx/72MdUgSF2g9+Vo9/rnfcv++t3QfguCH9vTHgrJ1weno7rcP3qZZ59+ku8/NIL5LdsTH2JQt5hYt8a+49MMLqvB6+tj0tXZzh9bo5azaCvd5C0mWZ1LsPMjU06m2c5uT/Hkw+OMDxiU/Eiri1v8vybC1y9vEjQ1Dm+dy8P3Xeck2PnMfRBtZ63LnicuzylJO/HHj9KV28nVbfE/OIq5XKVxaUyGysanqvTV8iRT+fY2tikGeTYe+QBPvbDP86hh58gmxWmAMQHR1eW3g3FLrx19hzP/u5XWH/9GuNaOx+o9dAhMT8NqEn8SibFqulzIVjk5sYS606VfQMjPHj0BAfDvMp5T5kmazlxTdNVTFnRlz5UWCtIX51MLiEjPY/CNMskI5NSDLNIvZd0h61qmQ2nytTaDPMLt/CWbzFqwURPF8dCn4Lrk3NEHCqyc52aZbBuGTQsg+u2yeziKrWGi5btoqtvlKHRPQx1jlIQx3XJMXcjAscBMQ0x4wm9msqr3sF4EiyxbEr1LiDcD4knUhKPFlHVmpxbmefNC+dZrjuMt/Ux3D3AcbeNTDMkLe7DZohvaUpe+F/XT7Ea1vgrv/h3eOyH/irFrk6ygaMkwCp2ZycTLhpXNfHZzQl/rw+Y7wg5ui/RXjIOTZpeSKnucnlunis3rjG1vICXCugZ6MG1HHzNVyA8Uu+JJ8ixW3ksuU1Y5Zjtvg3Co0hibqRYJfBMQJL8vcWgynXYyqUPA2m7iZkyq9rNxtISGcviI4/czwMnjmFHASllhJOAgvg7UdwKc6ZUhZFogtPqa7VU5ezFCzzz4gtsRnWGJkbQCjq+4eP5Lhlpx3gnE36Hwdw7QDiWYsJFhh2bmykbqm3wGraYcFU/E0AS6ZhOmvLKOpXNLR4eP8RTD72P4c4e8rYVHwO53gSESz+v7mEJARiJOZLIfuXzTOY3S5y5dIEXXz+FVzAZ2TNKQ2sQpEIVXxiDpXcYZyko9u7KhOTUCGssypkExCYgXBy57wDhEmnWzLA0NU15Y4O//bGP8fgDDxBUKmTTmQQ1quKnHLEYhNcJmg08bNL5fkqVCr/z+a9weWaKfFcnVlcKQ3K6TY9Asp8lf3qnu/57uAilR1+df4Fmupj+yXciqzVicj7QicQAS4oZmgWORuVmRSkqTh47wv379zLS3aE+11I58zsqSwqA6yqiLKw3CSVSMt/P6vo6n/3KM1yem8ZM2+QG8iob3NWaOFoDQ5OYt5gFjuXx7wGESwN0MqqT4Hb1HIgLQspxX0o/UgCWnteazuZCg7zrc2T/Pt63fz97RgYw1ZiKs7xlXIiqQg0BGaJ23Nrg+hFbTsi1qSleevMNVuolpRDRiqbaB11eZ3nogYD/RDKdqCl2tpm0Cjs7rvPYPG3bHGIbgMdALC66q04LefaIz8l8g/pCnYmBPh5/+EEmBwcomBFpO6VawG6DcOkzj4H4nSz8exgkyUu+zZjwnRFlsokiI5dIMgG6r7zyitpqAYr/8B/+QyX/FlZZjtnly5f5jd/4DQU45WeRav/yL/+y+rsAZ/kqlUrq98JKS6SZMNDCit+8eVOt/z//5/+sXi+M+I/+6I+qvvPEDFGKAcKEC9D/4Ac/qJhmka9Lj/W//tf/WjHQAsp/6qd+Sv1d3ifb8jM/8zNqvAuwl88Vdl4KATJ+29vbt/PDE9ZdALjsh4BwkeDvZML/5//8n8odXsa7AGaRtwurLSBcmHCJb5PtEBD+C7/wCxw/fpyvf/3r6j1SJJDigfxeVABSgJCiw/PPP8+/+Tf/hqmpKT7+8Y/z9//+3+fgwYPK2E0UQ7s54fdwLX0HvHQXhO+C8PcOwoNAOZk2mk0uXTjHl7/wWb7x3LNkjCZtmTJjwzkePmFw6Mhe+vqLlGnn9FuXOHV2Hivdy8GDR8lnC1y7vMb5c9cYYZqH9nfxyJFBMoUUN5a2uLxU5+UrW6ytlbC0DGM9nYwP9XPf2AxtHcOEpLg663PmwnWuTC3SMLKMTYyrmB8ncFWOaLlSYvXmTSURnxwewzKz3Lg+w8K6Rr5jkOMPfZAf/pGf5uDBvYrxiPtQ5UHbpOl7XL1+g2c/9yw3nz9LsRTxoVpPnP3tGFRT4Kd05rQGFxu3WNhcQbdM7p84wNGJvUzUTNXvJpnFa4U4Xikyddo9MVGCclaia+IAGunfFq5MER/CGImk0tRxjBDX82gGHufqy1yfm+LW9Hms5iYDXW3cnzHoDqHgeuQDyWPVaWgam4bBlqHxsumzPLdOSk8x0XOQfSMHGRucIBNksMQ11BDoHkc5haFLWjFeMeMRG1XFJkzKqVqAieiClXFVhC5MDMLau1z3KlyYusEbC3O0kWG0f5iHoh5ybkjWj9l96QevWRG/vfY6JcPjJ/+vX+a+Dz8laIes11TGb+rDxJhNpK8i4NwF4ff8aPmOAOHCSik3cYOGF7JeqXP62nUuXr1COXAgr5Nvz0sMAG7YxBIQ7gkATWToLTC+zYTvlD+3QHKUJoosNf4T4Crfx/RpiCYmYGJKJSxdK5Iv44ywMDMFnsuHHjzJ4w89QHvKwlZVqeTeEQN9aesQl27BTVGYQrOyoNtML69z+twZvnHqVZqZgPF9EwRZiTp0cH2XNolNSljcVm+48iqP0fwOKW78OYHIn8X8SwCOAuIiR2/1JYs6RoCS1M7QVdCYFNlMN0NjvUxpbZO9hV6eOPEgJ/YdppCAcAk4tJpKRh3oPpYXR8b54sSt2Xi+xtWbi5w+f5bzU1fRuzIMjA3SNB2aWkMpndLKtKp1WBQGigF53POYFENuAygFrlROeALCQ6VySPT9iv0WKb3KExdW2USP2lmZnmZuaopPfugjfPSxx9E9j7bsnSBcPiWQLGGjSths4mJj5XtYWlnn//7MF5havMXA+Ch2j41w4GL8EVkeoaiMVDHmvS9WaMfnRf6JokD+1yNlOin7pxQVgZwvMfxKYfgpmqsRW0vz9Hd389FH38exiXFlhmeKwVwCKOX8KycyaZT3CWtNArF3K/QrBvm3P/sFZlYW6ezrITeQQc/IcXTwRYIfSkB6XBx4ryBcZPWCTpPnQdLCr0aQai1I2gtCPJkPuDaV9QhnYZHh3l4+/MD9HN+3Bzufg8CJTQ9lfCr2OTb2xIi1YH4AcxtVZcZ27sZ1yri0d3egFaBJHSxh08XXQIpN8X68cwzFPe7f3DogDgF3tL8ngFwV+WIH+KBVIJAnWrAc4Sx6qi3g/mNHOLZ3DwN5cbDWldN7oiAQlzZV4JED0lKNvfdRklwYyfV8Z2FN9djE4XbbWeTPPjfN1pbPiROPMzH5BKaVIZIEB1Vbid/fEtMpJ33x2rlDtv8eNk7c0Xe6/guTK87owuQKkOzr6+Pnf/7nlXw6VrXEPdvyvwDOf/kv/6VidoUl/6Vf+iXFkgs4lV5oAZ8CioUJLhQKCrwK2BQjMukTFzD68ssvK1b4x3/8xxUQl3ULeBczs3/1r/6VArsiif/Zn/1ZHnzwQS5cuMC//bf/VjHRIkMXtlwYcQHVUjyQYoGAbgH9Ao4FeIu0XMzTDhw4oACv/C5xXRcp+n/6T/9JMez/7J/9MwXCpWdd3iMgXOToO0G4KAFkP2S7ExAu25eAbSkuCKMu7xcJ+z//5/9c7XtsJBip/ZJj9vTTT6vtkUKDqAGkD30XhL+HAfsd9pJdEL4Lwt87CFcPUJNmo865M2/yud//XZ75o6+Ssssc2JPh4fv28NjJNCPD/eTyKeZLBm+du8rp88toVid7JveTMm2mri9z/dosD/Y0eGh/L4eH29SE5dT5Kc7OVZit5cnn28ml2zDdOlrQ5EDPNMNj+ym0d7FStjl/ZYbX3rzIShUOHz1K//Awdl4MP9KUqxvcOPsGZhRyeN8hspl2zr99hXNXN9mq/X/svWeMXmd6JXhu/HLlzEosksUcRFFUliV1djt0u5P9Y8brtXcXY2AXxu56DBv+sYs1HBYYeGxjfnlgeAaGPfb0Ona3rFZ3q5WpwEwWQzGzipXDl2++i/O891YVkyUORpi2hrebEFn1fTff+77nOeGJ0bVpB/6Pf/3/4JlnnlDJ6GEa6EOGDZiemcHr33kT5/7xHcQ3VvE5pw/d2RI6PBOrZii+8MtBBRea0yh7dXT3dOPRkXEMtHZipMogIB2aoWOxRYFwAutWj9VzoJEVh50MtYpTUBOeMArlO5ppKAl7HEnP76uWi1tL87hy9SQWb56DHnt4tGRhKJtDZxSjNbQQGyaaMbAIYCEM8IpXgVsOsKlvEAdGDmGkexTthQ5EFTWpF7LDCJO8nxhZlwY5MgIaAglHUpOUNCdqDYQHMYyAjFcIN3ZxKxtjenkRb169BGexhu6WTjyu96FDt9Gu2wLCq6GLpbiJv22cQ9iSwf/y7/4vbDl0QFqXlSJfChJrIFzaCT0E4Tn7AfuECtYhrcNkZyWJjTX27OU/CmB+kMBTi77jy3Dcq8ho0z9yQxlloRtB+GKlgTfPnMGpcxOSWp3pyIpE1SiEcMIGLFtH7KnewSnQSFnYNZbqjgl6FDPF9x4gXIBHBOiMI9PEryogPIyQdQaxSDVKs4HHt2/Bs4cPYbCjHbYYXVMQngSaEaQw6I1txkILmplHEBk4e20Kx06fwvELZ+EWgeEtw/AzATzTQxgHKEVmYmdOWXyV2r4exn37PcGwqXuB8PRc+CxoMdyOx0LgQcWNlwPqENSI1QAAIABJREFUPqrLZXR6Jg6O78GzBw+jvUDwynegfzsI95QgJYgsxHoOTSfA8fNXcGziNGbLy9C7MmjraYeb8eGiKWAro9BBcj0SoLCmTEjBxwYQzkKFpFgrEC4McqJoUKdWMeH0UqcgHHErytO3MH3tGl7Yux8vHDqEwa5uSXtXOI3SdqVzkOC4eFV+FmgZuMjh+tQM/vKlH+D6/CxGtm1Bvi+HqrMKLcu8j0hCMRna9SCLzSQ0AeGBqDTk/a3HMEReqrGphfzRNRMmiwEsBlWzuHnxPOuP+NkvfB6Hdu0QWT1TAm4H4UTAvMddxH6IWMsgtFpw+dpN/Kdvv4ybS/PoHxlCvp/FhCZiWhtYTAko31f79VFBeKplSN0PUkdJhkexRqx5/BUI18I8nJqNxfMX0J7P46efeRYHd25DrqUIptBJ28A1EJ4GL6r1BLGOyelFaUt2fWkBTStGqaMVWjEST3tsMivBRRwyEyAF4elVSWX2/wQIT90PaxeSRV61yL3BJ4z3CgsfqzaiBSCvRdg+thmP7d6JERYEWDyiJzy9Jz+BIDyk1UBaIaplcXFRpOJ/9Vd/hdOnTwvwJcAkUFSSaVMALAPFCIgJvBlgxs+R1aUEm6CWYJwSdUrCCTb5nbQVGkEyf/9Hf/RH4p2mB5uAlesiYCWAZcr57/zO7whYJxNPVptyb+4TQSwl8wTfZMIJgtO2atwHSuQp/2aYGrfJbXH7BLpkz/k9pqcztI0sOBl5pqSTyd8IwumJ//3f/31Z98///M/jG9/4hsjx+W8WAVIQ/rnPfU6OnZ51/ow+c2738OHDwvLz+WPhIfWap5J0bp/bY/GB+6vGrwcc/x+2KHuQV/WP3GcfgnB1SR56wj/ME74hmMRzHBw7+h6++Z/+DC+//B0URhbwY4f78cJTB7B/wELGYMJrjPNXfVy8fAsnL63CibPo7umTSdbK6k0sr8zhc1s6sH9kAL1ZA9V6Hm+fvoZr9QKCjp3YtXs3WloKWLxxFtPXL8MoL6CzrwVW1kDT9DC7tIKT5y/DQRH7DhzAwNAIjJwvQU2z85dQv3oBLZaBfbsPoqd3DBMTV/Ha+7cwu9hEsXMM//r//L/x5OOHkeXg6pSVJh0mItPE0soKXvve2zj596+hdn4GX/AG0JNrQbtrYNH0UfZdXHSXcdWZRWxr2Dq2Bfv7R1EIdWyuGcjksjK4z7Wug/B2V4MVqfZdlF5z4K9nNPgkKwxNWp/pGgGyDputWFhtDmOsFjNoRD7OzZ7BibNvYHbhBra26xhv70SvYaHft2RiFwQaKn6E+WYTr8zPI2u2Yv/egzi4/Um0ZNpJSlCMqQoOwko5oIWSvccz1OTHFIyug3CBFwl5ZZBtJBNOEM7WYyH7p9Yx25pBNQ7w+s3LmJm8CRsWnrB6MZBrRW+2hKYNCZqbclbxuj6NbF87/sd/8xvo27NVGMNOqgC43pQJfwjCMTz4328wm9xjSRssN9KwUK7jtZOnceLMKVgdRRS6C+IbNlsiNP0aLFbQ3PWe1MKK3SlHvw2ERwjjApsSgq2xUjm6Ea/pPySNmmsJWJCi9SKMYFT74VbL8Ot17OrvwtOHDmL70CZYSSicotzWU8UVcIkQ+gZiI4umF+PEhWs4dX4Cl2en0MyH6Bvqg5NxEGUi6UBVcAjC1QOXtluTtkG3eZPXJ2dkeBUID1QyeKwSwhVryhRzQ4hHxqwJIGe+g5tFNjLQrNaRXfCwa3gLPv3kM+hqaVFhQJqXgPAQgeHDcnWxoASUous51Bse3jl5HqcnL0ibwrBdR6aUQZAL4GgODF1Dxk2Z+6RtXCK9vV+AVibKSRo9Jdz8o6Tw68cp/dD5P/rCRWKvw40K8JaWsbKwgN2dPTi8YxcOHzgAM22DRmZdQLhSQOv+nMi1Iy2HpVqIS1dv4KV3jmFqcQ7DW8eQ789jpboAPRfCzodwGg5yWvaBJmvZQIHdIAHhZMRZRDWobiJzGrKoyaIrmXALllaA5rTiyplTCBoN/OJXfgaH9+xCUK8hJ9KoJMVcmHASo0zjryrrkJZBxTcxeeU6vvXDt3FjaRYDo8Mo9mfRCFaFzWeLtdCjl55BTx8dhIuFImkKr0I6VVEj7cksxQDpa04Qzt8X4Lt5zJw8jaJp4esvvIiDO7ciTyZcHPfKpiDrihIQTo+EwQ4hFs5dv4X3jh3HfKMBx45QaC8BLLJFVcRGgFD8/Ab0RGmwrgpR94gUBm57xlWhJwILbXeT5IHIz5NuaYnqi3WjXLUILBrQmnWM9vfjyf17sbWvS9rGWdKjLGHbP4EgPE1HT61oZKEZpvaHf/iHEiJGNpkAmVLwdbuauqfYdoxAmsw5ASjZasrF+V1eGwaZ/fZv/7Z4vdPrxXWkvuw/+IM/EEDNIgDl4wTd/CyZZqaSU3ZOcEyvOfeBYJ7An99h6BnBNEEs5ehcvvnNbwoYJuClNPzRRx+V9ZHdJ6gns89QNIa5EVTTi00Q/sd//Meynd/8zd/EL/7iL4pEnoUAytvJhHOfKUfn91IQvlGOTqDN9bFAQS8994ML5ftUEvBccH0sXKTJ8TzP/DuPjdvk+fN9D5a1Xsj8SC+hhyD8I52mH9UPPQTh9wPhEbnFO5Y0kIMsR+KR4gjp+R4mFnUcv1lHWFnE5sE+bB9qxUCOiaIQoJGmtoqXKGEaNZNTJBWoo6YLCVPAz5uclJEZVJX0pUoDJ+Y9TC57KMUetg71YbQ7gy6O8cKqsrarlrUgEpkbuqqKLv0ykwAffiJVB5LpMDMCwK4sreD0lI+lpomRQojtg13oL+rIS2WeKyCbBngNF0fefhN//zd/JcFsY0PX8PwLW3Ho0FYMDRSxvORjZtrF8VMN3Ji6hcWqAyNnw7TZVkWDszKL2GviucNbMDbci0Z1Catl4BZpbbsf43ufwf4D+5DLG5iaPoPr19jiYhK1eh31Wh3Vpo96w4XjRDDtgrS6aG1vQ6OxgmqtjNXyPFq1JWzf3I8nDo6jq6MD0zdv4vUj05i8WgEyo/jGL/wmfvyLn5Fkcj1uIjYIQDlBMlGpVnD1yASO/u33cfa77+CA24a94ztg+8C1oIzplQVcclfR7ejY1NWDbZvH0F1oBdhTONRhM1GVrDcJpsQTbnL6pRGE0yeuQHhkKKaGk2nFdKQXcL1fcMOIYGQsLNQX8cHkBzh/7TxscwXbc1nsam3DjlqIWhDAsTN43/YwW27i4qKJsa5BPHbgEezoGZVJLtvywLZkIsiN5zzlR2dRwNMIQjaIXkWFriZalNYTJLMoQFaQM/swjuD4nhwbb4nL5QWcvnUdt8pLKFg2hkodGG7tQqtuodKoY3Z1Ea+03MLuxw7ga7/0LzEwPiY9zNkaV/Uhlt5KSqxKOW/y5KmwOMVM3qY6JKslrd80nFwOcf76AhacGI+11bBleAh9hSxMtj+T05mqHJQ0ldLWlN3hqQjlvFvK+84tSRqR+uMbSsr79qyLczfnUNUyGAvnkbEt5LI2SlkbNpOU9QiWYargFzl3qt85t0eJsM5zJx3qRJy5fpklmZfeyghx42EwG8OfGAjoaQb8mCC8hldPHMPJiTPId7Wi2FNExDZatouIrC0CGL61gQlflz+nQPZOKTcBuJJ9qndhcqerayI3TGrHSO55vkMbffDLZTSWl3FgcACHD+zHtrERmAkTzmsurbzkdkvS0WVNBmIzi6rj4e1Tl3H87Fks1pswO2wUWnPwMzVYBQ9Np45s2HKXDTiJtVp7q28MZhMTi2je+eYWrlXY93Qla3behPWjJ9xxc4gbgeRRGEsuNnf343PPvYBNLW3CC2oETToTuGk78qFTFsRCRGRLEFi95uG7HxzH8clziAo27P4MNDOGG7NNpCttDmOXz6sCOiwqpP3Olaxend/b+53Tr87nRjGS8gk+jPxZwoQnP0xsByb8KAtvviwtsnriDPZv3Y4Xn/0xWJJozionRfhMQqMUmrYbrsiQsWKh3MT7R4/hzfPnsOTV0Lt5CHZXBs0mj4HKHBYnDWi3Vz82vJrvnhbwl3YCdpnwzvtSXPB6sOZNpxJBjdRqtDbiHEy/FdOnz6K+vIpf/srXcejgQfhLS7BtKqLY4Y7BnuvvI82NAdsWlcZCw8Olazfw/Q/ex83lOQyNjSDbmYEfNwCdWRoN6YseBXfYA9L34dq1uON6REzdV+8qub2SDpjSokvTRAadenbDiHd4HlpYxMLpCenY8Y0XXsShHeOwTAMGPd0Mqkv6rSuCn8kClKnbiIwSTlyaw+tvvy1S9KDgoNCeZy9QOJ6r7gk+q9xOSgKsXwn1yK71O18fPuUeiqmwUMe21sZPfPrKBy5lN14TaStnIK7ZCKsGctUm+ltb8dy+fRgfHoAWhawXKPk372HJClBhg58UOXrqCScw5nHRi/3uu++KFJy+ZQai0btMwEuQmWZX8LPso00QzkA0Mrlkqym3JnjmQtBKuXcqxU6/T5BNCTxl5fRhUypOlvm3fuu3hK1mizG2/+K6+XcCbQJ6/o5edK6fUngWBvg7/pcLwS+941y4Pnq42febfm8WFv7yL/8S09PTciyUgVNCT9aebDzT0X/jN35DjoH7xu1SMs59YMsxbp/rpCecx0Mmnqw395NSeobD8Xvsrf5nf/ZnwnrTE85CAEE9vfD8wwIBz0Na2BobG8MXvvAFCb97CMJvf47/e/jXQxCurvLdTHhUvwcIl9e+BK4QoLCdDv/N/tLnF02cuO4gqCoQPj7UgoE8g0xU5s0aCF+DykBsO+uTwbRXaxpLygq6ZN+SmdGxVK3h5GyIy8shcnCxZagPwz0Wuk0FHtgSK50Ipr05ube6+Jkos1SprWmSbmIqIjJBSBCuEYQv4MzNCEvNDIbXQDiQOO3U3IkgvO7inbfewHf+4a9x5tQJPL1rFo8/sxnDW1phFzRMTq7g4sUGpqeLMgBnijkUOvMIwgBzc6uoz9xE2Khj264edHQVsbB0C03HRMZuw9joI9i993GMb98GOxNhbvkSZudv4cKNZdyamsfM9CyuXZnD9NQsPCdEf+8ARkdHUGopol5dQaVSRq2+inZ7AdvG+vDY3j4M9XfCd2p47+gSjp+ZRy3ox4//3G/gK1//KficQLOPrBbBlWmLAcdtYvnoVXzwN6/gzf/8bWxzi9i9Yycix8Mlbwkz5WVMoYnHYrb72oSh/gFkDQuhHyBrGrAl6U1DYMXQDAORtCkjy60hEylvuGoZswF4rrU9URMENZGI4cKT4kXdd3B69iLOXbuAldoljEQhHu/vxcFqgJXARy2XwXdyDcwuN1FpbMKegWE8umcfRvOt8uKXdUn7GXoUDbQ4hniv856GmqlA4p0LGQyC8HTSxXuef8gmOPR/OiHiKMSCV8ep+iyursxh3q+i28pjsNSBISMP1/Mwv7iAtzdX8exnXsAXf+In0L95s5yXFPSo2VSy9bX94LlhqNEdIDx5Ktl7nX9OLYc4d30R8y7wZOsitgyPoLdQhJGCcAmcUvJO+s0VCNcoP5BHIJCJOydsyTOU1sI0iEqB+ddvzXo4NzWHKmxsfQjCP7ZxkcnXlByzfOJGMeZXq/jBiQ9w5vwECt1tAsIJSnz6Xc0QXuDCCrN3gPB7BLNtSBVXAPwOpuE2+Z9i2BTjoyqVmtMPd2kZlbkFHN48KsFsW0eHYEpvexV+TWArYJhVNTKyykSLyMqg3HDwxsnLOH5mAitNH7meArIFC2GmjGzJRaW6gkzcufZOUDlcqsXXupf6drCUlIxuA7Qbwe2dPlmOITUnDzQCCVyMFxsY6erDT7z4GQyWWgWE0+oCgnBhxX3lS6XvN7Sh2W2oVV18+70PcGxyAnFLFrmhPHQjguuvwCYIz2QQuPTcp++vdRCu5K4poFxnutcD9NKXgHoBKNDKv2y8VjwxJoI4g3CxDq/aRKmh4cD4Tnzm+RfFnqAE+D6MqKEKFLEPPyyItcDOFLBcbeLtI+/izUsTWIma6BkdhNHOd3dT3POGV0cmlxNbzr2W2/d3/RNWqFogSQEjqXBHui+F77TUo8IvVe6FEWdhh22YPn4WtcUl/PKXvo7HDj2GcHlZ1F68TXWb1qTkhcRiqG8jNk2Rgc/Wm7h8/Tq+f/Q9zJQXMbJ1DDaPIybA9eEHNdgWW/1tPH+392i/1/UwUhCe3Nc8JBkbkt7YPC8cE9b6dSMvbPv86XPQHRffePFTeGL3Tkl5p3UkPX4pPiaX345rCHkN9VYcu7SI199+C6txE1GpgVIHQXgDLovGPFdBTu5NVWB5gEWYc9X5gIU7VcWl1z4pLvP5psVBYx97E2HTlpC5YrmBnmIRz+3ei52bh6SISvUN1WopCOes7pMIwtMWZZRtk+GmDJvAlfJtgswvfelLcgH4OT4HfKbp+6b/mV5sAlq2BGOPcYJkAl8mnv/bf/tvBWBuXNK5BD3hZJopQSfAJQjm38nAf+tb35L0cb5XCJgp+SZ4Zd/x3/u938PLL78sYPqXf/mXxXPOdTLE7Vd+5VeEaSeYJiBnOjoXMugEzQTqBPO/+qu/KiCdgJlAm/tLTzhT1bkdMtc8Lu4/zwnPwde+9rW1YyET/6d/+qcCxlO1AEPguM9UApCBJ3v/la98RRhwSvBTuxDbsVGKTtDO88jPcpsPQfgDPOOfkI8+BOHqQt4FwsMw4VI2EpQqpyqppiZFUTq1/BgTKw6OTi8iqC4pED7YiT7bEghtqZicBGesNaiiWG0tvzMdY7g5BpZI9XVdEYylaoAz81VcWa4gBw9bhvsx1FVAl8FwL0J1Bg2lkxvFi5PryQSGpHJzICWxkdbjLRIGnG6FgM9tacCVZQcnZpew4IYYyccYH+xBfyGDkkZmIXUva3C8Bt498hr+8dt/i4kzp/DlR1wcPLwFLe0GFisVnD51E9euNJDNj2Lr+Bb0DXeh2NaOIIhx7Pg1XDo2iYWpBbR0Ai2tGQRRE60d3RgZGcf+fU9i0+Aoevp7oNkuGvUZVGurKDd83Lo1h6mb0zh3dhITZ85jZamM7du3YfPmUXS0tyDwG6jVKlgtL2J1dU4mZVv6LezeOorezlZcPF/Fe8euYblaxE98/X/HT33tqzJAa0Y9mfCWEOlk4SJcvXoTr/3Dd/Hy//f36FoOsam9G0bVQa1RF5CsFbJ4PjOMwWInWvNFNa2PYuRzGVg2k2FVD3BWzgnCI4ODvSaty2SulrCm6UtZAtwSFk4AQNKkSE8mcZXYw/XmDC5MXcaFG++io1bBU8ODeMI3UEeMmmXhpWAZMytNhMXd2Dswgv3bd2LIKCJwPNmqw4p/Eh6V90zpA56hMsEge5PSz+v3SDpQClMrabgKkIucL4hhVSh5DFDTfFzWqphzq7hYmUdYayCvGWgpFeBEAa4tzMB/bhc+/5NfxLPPPYeunnaZ0yUtaOV88P5LFzX/5v3cFMZE7ZGRtHZT4MjX2CDKwOnVQCSNC26EQy0GtgxvQm9eF4Y/7fQjuCgRcpBY4s9NBm9pPjyDoIMTNnI9TCZWXWV5BTyNnI2Od+aqODc1iwosjPvVh0z4xzT4UXLMP2wb6IQR5lbLeO34MQHhpd4OFBIQ7plNaFYE/2MB4SkAV6FrMtl0+tBcXEJ1fgGPb96MR/buxtjQALLsh5zcW7eB8KSVI28kvjnL9SaOTFzHqYkLmK86MNszaO0oIsxUYOQbqNfLsNH+gCBc8d93LynQ3fAbYRR1NN0CrEBH4Pjwbi1ja/8QfvJTn0d/S1F87JS2KxCuOhOoRDX6A/g+y2O13MDLR0/g+KXziIoZ2Juyoo72owoszYNt2QjYgzFZpIiRhOQ9GAhXAUbqAmzo8SzPpY4wykIru6gvV1CqRzi4ax8+9dwLyFJaQxZaI9tPEE75cwDXt0SOb1t5rDZcHD1+Aj84cwLzbhV9W4YlHT0MHAXeExBOncWDLPcG4YoRV+5+NfIqlQwVV1mYQQlTx86gvrSCX/riz+CJQ4eAZgN0c2kWgzpVC0s5j7QnESDrurTvm286mLx6FS+/8zaWnArGWLRmqnjYhB858PieyuQT1cfaFVmzTSQn9y5lgraWQq7OtQxrcqtxPkFWWzXPE3abrHacB/w85k6cgeZ6+NlPfxrP7N8r3UFYsOd3VSkmaZ8XxbBCgnAbflzE6WvLePuD9zDbXEFUdNHSUYBe8uB4VAnyPsiJsuG/BISzGKIKImmPejUoqHFtIwi3oHs5+DUNmeUK+lpa8eTOndg9OgidGS20GHyCQXjaoixlaHnNyQozNZxeaQJGAl16r9Me3mR5CUxfeeUVYa8p8yZjTv835zQE15RrU6X467/+68IGp+FkXH+lUhFQTNB79OhR8U4T5FKSTpDPFmcEuAyHO3jwoEjauQ4CWcrdWSBga7Bnn31WQDMT2Hk/0mtNOTo/RxBOQJ6CXXrJ6dXmOikRp8+dYXMMX2PR4Pr168L+M0iOoJnHR1b7d3/3d+WYuD4y++z3zYXbZwgb085ZgGABgWoAMuvcP54ryvP5PQbBkQxhQYELmXWeAy7cP26P25AgwAftP/9Qjv4gr+ofuc8+BOHqktwFwqNARYRurL8KOOBkXgXprvn1XC/G2dUmjk4vwK8uYUxAeDd6BYQzz5sgPF2TGoiVxFZJxWR4Tn7NoY7AWGdadArCNWCpEuDsXBlXCcI1D1uG+jHcXUSnqcK9zFhJ29Wyvg2DvkTVoeY2EG4kwb4kbXwrAeFLTZyYXcSCF2AoH2P7UC/68hZKlGyv9d2EgPAP3n8d33vp73H+3Bn81KEA+w9ug276uD69iEuT86hVbezY8yj27t+Nzv48DKuAKDLw/ntTeOeVI7g4MYlcKURffzu6e1qxfddubN68Df30VhdakCmwvY+LKCojCBy4roHyahXlcgU3r0/h8qXLWF0tY3hoAMPDg9KbNIpdCY0rlxdx7tJVTN2agenOYsfoILaPjWB6KsDRk9exVMnhi1/73/CTP/MzEjKmcVLPooXbgtiiBBC4sbyE1195Fd/667+De/YmCpGBNleTAKX21jZ0d3bhoN2HNjMHk8FHlHJBQ6GQExBOyXZEeQLl6AkI50uWsnRecAHf8ie9ZAqEy6QnmYBy4pKRvt8hykaAWa2Mi7cu4+iZ7yO/soCnx0bwlJaDSwmZYeDl+hymV5ow+w9h/6bN2LN1O/qCDIKGK0nxlPnSi80JoR3q0GMNVkj5r0qH5v/En52qKmSionqDr4Fw8fWpoCFtqYbQ8xHaOuayIcqah8uNJSzNzaNRq8LL6CgHDiYXb2Hvv/hJfPVnvy4+rSyvbUIYMhx9baK38fUo+9RU0otEwqleVpz80T9qwdcMnFn2cf76NOadCAfbLAHhPQUDNvFE8nAlCnzlD02eNZ09oMlUmQQdCugzuVjaPcn5Z49zbkPHkZkKzt9UIHw0qj8E4R/TMMZyIgkrx4vRDCIslKt48+QJAeHZzhYUe0qIjRie5UAz6Un1wFTq9WA29TK9q0XZhzHhqfJEjmvdCpKmleuNTtTnF9FYXsHT27ZKS6mhvm7ki9n7gPBkcNBisLFApdHE8UszOHvxEq7NLCEumegZ6EKUrSG2ami6NVhx6b8SCFfHcOdCZtlzS/K818tVRAtV7Brdgi88/yn0FcjispEZgbervi8gnOuhJMRCHGewulrHq6fOCgh3bB1mv41MlkXepvRMZzuukIA9WZS4R0kE7teXOsXa6itpYSFpIyXp03cw4Sw5h1lgtYnywjJ6owwO73sETz72OHJkkBMQboZJMSEK4AZK/WDoGdScEOcuXMS333sbU9VFDGzbDKsrKyBcJ3gPmsjkMnAlN+Pu5S5VdPIRK1J6MQX6lIIiohw9leavjclqbGY4m+7lMXPqHIJaA//iM1/EY/v3K187i7cE4gL8VLo4JwW6lpfCpR9GWPbobb+Gb73xGpaaFWzZsQ1miwkvasILHXgBi4U5aLcFzH04Ey6y82RRtjaV+L/mtpDivgLjYrgIc4CTw9zpCRieh5/77OfET005OuV58u5Ny8tphppfk1mRE9i4OF3F0VMncWVxGkHOQVtXC7RSAMcPJOCURVgWiMwHZMIpR5ct3wnCJamfCpOU6jdg6BYMPwtnNUSuUsdITw8Obd2G7Zv6YGTp4fUQJF54jufChMvk8AHZ+bUHIy2U3aFu+W+Ujk5POAEsQSfZWBbMCMjZYuxP/uRPRF5OzzV9yxy/CRo5J2FgGnuB//mf/7nIrZlSzs9QWk6fNRlmAk3KtOmX5nfJSnPdBMQEw9wGk8i//OUvSzgZP8M2XvRiE4TTx00Gnsz38PCwfJe9tuklp2ecIJzbJCOetigj+81jYeGAqe7cX4JeBqmxqMDv7dq1S5hw9i8n0CYIp0ydIJzFAO4Tt8XfkQnnOeH+sUiQerwph98Iwrk+prxTws7jZ5GBcnQWBVhk4DrJfNMLTrk/GXSeb7Lo9I6zSGGTwHkIwj+mGcaP5mofgnB1Xe6WoxOE37Gkti6+wPknUaPDdSOcWW3ig1sLiRy9X0B4yoTbIrBMlw0AmS1E0qnH2tbYyiRWfrCkCs3tLpUDTMyt4pow4ZSjE4S3oNNWIFykhOk6RDqmgD48pm+pf9JHmwL+tMUtwRS7mJAtvLrYwPG5ecx7PoYKmmLC8zaKAsLTvpsRml4dx99/A6++8m1MXpjATz+lS1syppJfvDSHxUUHLaVhvPj5FzE43Au74CIIswgjE1cnQ5z54JwC4cUYm4a60dvXjvEd29HV1SMtOFTYCo2LLjRKT4VNKQijGwQhquUy5uZm4boOclkT3d2dKBZtNs5CFAaoVVdx4eYyTp+9gKnz76GrmMOOsVFUKjbOXZzDaj2PL3zlX+EnvvxlRATPJq8Pk9LaFB7TgamgiffefQ//+NJLuPzKEehlB1syHdhitqGvvRNDbd0YiorIELGTJU7sCdkbqUoQAAAgAElEQVSsDd1icrFiwpl2znT0SOSlKnhtoxxdzTtVyJJMa+7wDTNIiaB81Q5xS1/F+alLOHbme8ivLuLJsWEcNgoimXZ0Ha9W5jG92kDU/wgODo1j15Zx9LgWorqr5PKcwNLXJ15l5Y82IjZoYoBOkk2Q5BcwSEfNJ1WPV7Lgcpz8L3G6H8NYriMOAmi2haU8UNMCzJsuFleWsLSyhBtBFbONCiZrC/jsL/0s/uUv/DxGRkeF4REQHsTQRSJ/r9kuQQBBeCIfllZGSZBB7CPSbTAh+uySh/Nkwp0I+9oTEF40VY/j5OFaK54l+TpS8CLGZ09k0xGtigLh9B/y+NQHQiMjH3vvlgLhVVgYQPMhCP+YxjK+yVgEcnzACSKRDr979gxOnzsr6eiFnha5HXzbRWyGAsLt+L8GCFcHtDF0aOPfUWlBY2ERbqWKF/fsxiP7dqOvqwN2lm3CFNt3lxyd8mu+c6MYNcfDhekVTFy8jFMXrsDLahgeG0SYrSPQK/ACB0ZEwKTeER9Njn4/JvzeF4dMeOCUENYdVJZXUAoMPLpzN5565BD6isXEE85nLinmar7ib/kuDjKIIwvVShNvTVzE0YuUcrvQeyzkCxlolg9D4/hDcLPOhKsIFeUtTs7wXczrmux8fSRU10JeN0kRYMPYyTJmHObgzC6hsriMPZ1DeOrRQxjfvAW5PNu8KSacmRCykthHIP5gVqJNuIGGa9en8M3Xvo9LC9MY3D4GsyuHKHRhGGECwrOi4Lnna+k+KFy1KFMp77eB8ETVJEBHAKyqiGu0w9RNlC9dR04z8PUXPoO927fLm4gSdMFjdOwQhIeBFHmNBITzFVyHics3buDvXv0+bq0uYPP4VlitZJcdeZ97IUOgsmI9Wl8+Cgi/7dPyD3askFMp/nA1fq0tzABoZLF68bLoiX7uM5/Fgd075GgZ+iG+7tRjnoDwOKgj1mw0PANX5hs4e/48zly7BNeqo627DVopghsGqlOIqAVDDqEPtLCvvSomid4v+bvyPAsTzr7tHAMpR2e7v4aB+qKL9jDG7rExHBgZxWBHK6x8FlHElm+JfzwB4YTh97MmfOiO/oj1CZdA2sRiQFCYLgTKBMN/8Rd/IYnpTD9nANn4+Lj8m1J1st1keMkQU3pNfzNZcrYsIyNMZpoAmFJzytoZakavNfuPM4Gdf6dknQCXvm5K2bleAntuv6urSzzfZOEJUgmuJyYmJMCNn+N32ZIslaNTak7wzW0yUZ2hZ5R6s/0YGWuy19zm5z//eWHoCcYpUacknsWGX/iFXxBQzKICvfEE2txPLtw//o7SejLaZOspmT9x4oQUEQi29+/fL0UEFhgY0EZ2nSw9k+UZAsfzy5+xtzi/z3PJQgGLHATp6vWSMGQfeiOlr9Xk4ZBJfTKPlMKKckaZOufMtzAx8Q6q1avo6y1ioM9BW2erYIco8qEbMXyf78B0np9qZjf4Uj7q/jz83AOdgYcgXJ2uD0lH33BO+RJPvLK8YQnemr6LC4vAyRs1BJVlkaNvG25FX15BV07Q7kFOIBY6OmmNk0ZR84NMDzUtAWaUrHM2t1Sp4cItFzcWPOTgiyd8qMdGRzrnubNwv3HiI40kWZlPQnzScUlGWCA06d2iJ3wZZ6eqWG4CgwUD44N96C1ZKKQZQCQ1DKBRq+HUe2/g9e99B5cnz+HJZwNsHd+K2blZXDjHRlk2duw4iOc/uxfZPJAt1aBprWjUI9RXhrFavokbNy+hWMqgt7cbuVxGgtWyWQJwSgPpYeYEUHnZ6Y/UgzwizxFJd+A34Th1GHqMIKwiX6AvlJJrX0LPPKeChRUTJ05ewNHXf4Cw6WBseBgRenBlqozFuo0Xv/Kv8JM/9dPwIhWYxkE1V1cTDb4Iq2aACxPn8PqrP8Tpv3kFWKzhkbZBPBJ3od3Oox95BBm2B1PFEmG5RYJHGaEuMrbIYLpxkpDO9mME2yI3Wk90TgPZ2J5Mii6JzE8movTT+5q0uVkqxLjizODs9QuYnHwbpWYZj20exA7DhheEkjR7ZmkZN8t1zHdvxaObd2PnlnF0Oxlo9QAlOw8tSDojayqVXQoFAiCSiXfKeoeRtGiVllFRDDNQIVWSrM6gJgCNMEZuxZGWZRldR9WMUI981O0YHkIs1ys44s3hhruKS2Ydz3/px/BL//P/hK7ubgU0DAOh76v04Hst4kdNfePpYLPhv5zLAji3GODC9QUsNSNs76vKde4t0Keo7nXFxKmkYYIlkTzzH2lFStKHNuzAxmeVNo0IeP+Wgws3ZlGPLXTYyw9B+AMNMR/9w6rNWgzPZ4swDZWmh2PnL+Lk2TNoaCEKfSUBJk7GZ98p+JEPmy2s1lqUfQQmfK2YKE+hegjkWUvSvJPnbs3CyntjKYvG4hKiZhOfPfgIHj2wD12dbcIWpyCcryqZtkQaIt+Dblmyr3xsKB++uVjHmfOX8Ob7J9G0gK07tiLMOWhGKwgiFgFVUM9HB+Hpeb0TnWwE5+vHR+AX13OoLCyhsrKKsbZuPL7/EezeshW9JSZoJ6ycgHCemgh+5MG0kjZXkQW36uDopat4d+IkZmqriLuzKLbkYWQILQNps0g+feP1UH2c031NGcCNnvA1KdD6jcJAUkmxXqsqr00uDc2CFuSxePE6muUqXtj9CJ59/HF0trYhm5MppfwxIlUU4AWIDEN8vwyRCCMDs3ML+POX/xETU1exaXwLjO6MBLjpJiXfnjDhzYCKgLsXKRDfYzGl+JCC3OT4pFVZkvshxUSJOZdiQOhEcFdcBHPL6Gptx5efexFbRoakfWTIMFUJZuPnA3kJUY2k6SyGENSaCCy2WpvG33zve7g8cxNDY5uR6WS2i4/IiODAEXtARG/b2vLhIFwF2Nxxb7HPeXJIyqyzQbFQ16HVbbjTMyjaNr766U9j+9ZRaIEHLSlSKUUJxxIGL6oCZ6SZaDRDTK80cPEK296dQxVNtHd3IC4xi8OT4+cYysBBeswfZFkH4aoookY+gvDk3iII5/4ICLfhrnhYnalgKFvA4wf2Y+fQIDoKNqxsBmHkIUzk6CyiG8k9nirWHmS/1LP1o8WEU44uGUdJmzL+PS1WkHUmW03/NRPGyfQSLLIF2LVr10RmTTaa3mqCzfQdRjk4mV62+CJQJyNOJpvSdoJUgmIC7ieeeEIAOoPJ+Duy1AxJ4387OztF4v7Vr35VWpORYU+ZcMrKCaq5bTLXBLncNlPaf+3Xfk2KBAxkY+I4QTiTzxkyRxDPhHWCbQJngml6uHmM9JoTFBMsk7GmJ5zHPDU1JZeNfu+BgQEpMvD3ZM65Th4bQ9u4ToJ6/o6BdSwI8Pi5DoJ6+tD5TuPnWbjg8RF8s4DB3uWCJx6C8Ad+nP65f+EhCFdX8C4QXg2JhNWysfKr1LpqqNeFcQbcwMflRQ1nmY5eXcFQfze2DZXQk1OpziJ2Tda2cb7vE+kk9fE0qVfWHlDGpSGUViuKCVypNTE542JqyUdBCzAy0I2hHhPtScE3rXenr/d04iMiZxn7VeuXhJygkU8RfmwPY9EHDVxfLWNyuoZyA+jP6djc34W+VhvFBPCIBF8H6tUqLp56H2+9+hLOnDyGPXtXMLp5BIvLi7hxtYp8vg1PPfkCDj45CMP0kWupwrI74bkGgvoYgngF5co8stkMSqWivDxtOyMppUK0hhFMtjDhBCqORN4duwHCwJMXFVNsYwJHsV7TNxwg8uvi6SMLHQUOyisGzp6ZxFuvfBflxRWMjY5BswZxba6GVb+Ix7/wP+ALP/5FxKaFUGnmkOO8LQzVBNAIMHP9Jk6+9wFO/OeXULs2g6cHxnEg7gYxQIdrwM2wBZGS+xNMSvKnpcGwTAnVYe9zBTgJxFUlnSBcfiaDcZKyKrN39vVN0rNTIE7m3GM6q4mFfIjJ6k2cvjyBhamT6IKHvQNdGNMNeCGjAg1crzZxfaWGi7ku7Bkax8G9B9AblqDVArRmizA81SeV19011X3B3B6TrA8DaAi6A8XqmyFbHqn7lkBbdWGKJXzODUPUNQ2lChmnGDbZPgRohh6aRgQta6EZ+XjdvYWr7grmuyzs/MxhfO0bX5ee6jy/PCaRfrP4cA9VHydsesh03WTumjyLsh8JoOazeGExxKWpFay6wLb+OgZ7e9Gdz8KSG0lNvCTRNslFIPtPFYDOlkHCXN3+Cl/rGsCpmzCZwIk5T/rZ1iML/cbsQxD+MY16t4HwWEPTi3D2yjWcPjchyftmexbFtiJqtBBYvDHZt359Z9QE5s6+wSkzuRFYrIOIjSCc96U8mUkstOoQECNeMOGtlqF7voDwQ48+glKJ/capIFH3iYBwsXFoiIJAFd+k0MV3Gv3tHs5NXsUrrx1BVY+wa+9ONIwqGtEKDGsd5KSp1Bxa1G7cZ8K+dth3gG75eVJokhUkjB3D2KpZLE3PorK6ikdGt+CZQ49huKcX3beBcBViJenefJ9SwUM5d2Qj8iKcu3kLR86cxNmbV6D1FtDb341QV2FonOCyq4d6tSlGPwUcG48jbSUnVyuVqawBOzXg3l4UUeMUPyIg3M3h1tmLcKo1/MzTL+C5p59Glnkb7K6VjM6GvNNUEZGZHJStkX2GnsHK4gr+4uWXceraJLpHBmH25WUMMaVu4osM3GGw4wbWe72wcG8wqIfpcRPAJNdMi6TNHWX6ppERVirguxQWQifEytQy8k6I3dvG8fz+g+jv6RZPaBSyWwfvbxaHQ+XLJzCCJSq5mL3ssyXMzs/j73/wQ5y9MomeTf3IUFbPwr7FUElP5id3gfAPSUcXG4K6guo+kntIl1Z96tlgdYAAVmWDhFXAXwph1xoY6e/Hi4cexehQPxB40GkPSGqc6tlOOl9IYroGxw2x4ihZ/RvvH8WK30BLZxusjgxCM0TIIpfFeRav44N59JmSs5YEtwbCOSao50WLCMbVxIY2hfp8HUtTy9jZ04enDz2Kzd3daC9YMpb7sSedTKgK+SSCcDkPabs3Eb8pEM5nlv5sglOy0vR9EzinXmaCyj179ghAJgNOEM3P8/v0OK+sMKD3oqSZ8w9/R/DJ9wRZbfbppvx89+7d8l3+nDJtpo0TuNJPTqaboJlgmQUwfobgn5JvFggo4+ZnUhB75MgRkYhz2wS+nC+mBQb+mwCb633ssccEoKe+dn6PoJr7TRAt83rXlW2m5yNd18ZCA4+H8z56wrkfKUjnsXI/b9y4gePHj2NycnJN7s9jp3ec+86iBvcj3aZJ5eRDJvxjmmH8aK72IQhX1+UuEP729NwaNNj4+pfqJ5FoYjjli4oP4lKziJlVA3GjjI5SAYNdObQy8Mpn2xN/LZWZleQ08KSeo9xWidTY5zUdNAzDEtk1pza6xZYhOmpNH7fKOlYckxwsOlty6G4x0ULfGVk/qdyrASYUyZhiVq3YEbYzklRhBaa465TAMTGWUtzANuAxjbjpYGklEv91hxGgqyWPrqKNLJl/DsJSNQ4RuA5WZ67i/Te+hx/+4LvY1HMZvX3daLoNVFc1tLZ04lMvfh6Hnx5EocSU1AXoKMIwWxA2RuBrS4h1F1pIoK0hIiBiGy3flwprtVyDxeMOTQnTYRBGaymU084JjqYReJOx8UQKGTTrCIMmDJOJnWTKPdRXgEsXr+HNl3+A5cUqdmzfDc/chMszFTjZXgwd/HE8/tSzsIpd4hPkecsYTQTNBmxDx3BLCXGljhsTF/C9f/cfcfP4BJ4f3oVDxibYfowu10Itq4lMTYLaTB2mbUPPEoAzsp7XQck5OSHny5yMfipLl8kNf5ZO9Pi7pPVdMouV62cwjRwhpkwHF+Yv49TkWRiVGxgqmBhrz2OTRXZHhfmt1mNcX6ngLU/Dps5NeP7p5zDWMoK47KNgZJFzlfeLf5omU185WYthM4QgkdRzZWxFRnAt/nVJ5WU6rSnCQKfZRI3nN5tFey2C7ofIMOgpZrgb+zBHCC36zGO85F7DZW8V8f4R9Hzmaew7eECkXI6jZE8Zk9ecDNrdEyzK5O1Ah5/0beY9rdzsMTIWJfSU1huYquqYWW7C0bPoa11CSyGPNstChuqAgPsdSg92XiM+B2QqjcQLLyBLAH3CxrMXcdLyyZTe7ZwCG7hcBW6tNOAaWWwLrz4E4R/TWKYwGyd+gB/ECCId12aXcP7SJI5fOIua4WFk66iA8MgMYWVZnFPM7W1gVd4RKVi6E4SnoDVh9JJJueoAwFqZudZOR3lHY4SzMUzXQ2smi+f37Mae/XskKEpAeKImSZlw3rdScJNxQrWa5H24VPFx9eYMXnntXcxJZ4htqKIMV68jV8gilFZaYdI/l8BNg072TR3dXTLuO0pHa6BJlDx0reosVirJLSeRtB3FSxZWZubg1Ot4Zt9ePHv4MDoKBZQyGwBL0qObZ003Q8nMiOoctWzoRgYzyxW8N3Earxx5C3F3DuM7x9EMm6JKqtWqMHK3e8JVnVqNkTLWJZ799Prwvb9Gld8GyJMjJyDf4A03CETrNhYnr4rC6avPv4innnoSOifMpur3Tgk0e6an7dtDQwVxGTyGTAvcchX/8ObbOHbpHOKcDaOvICF7BoPdxE/tqoJ1WiRdKyokRdN73P+sCQtsTY5PYCwL3wEZRhOWkYHvRfA8+pszCJsBbp67iuGWdnz+xU9hW88AWoo5GJz0s4UXA9k0voPTaYiM5oh9+sxN6IVWVMpV/ODdD3Bs4jRgGiKrN4sWjJwhIJyKMun2tlblXGfC7+vRF3OTYog1jcycks/zOAjque+cQfBe9bwAwWqA8o0yNhWKePKxQ9g+0C8hqHLrWqknXNncE4O4FESogqJVI7KyuHrjJl764RuYYx/lfB6FgTaYRQN1t4bI9mBTVSb3z0dfaFVKnx0y6WlXGLH68TjolWff+TCW+UdttoLaXBWHx7dLC0KqqTpKGXm+HZ6TZAwnCDd5XmQ0ukf1+KPs4o8YE572Cb9z1/nMpuw4pdlMLOcfAlyywWzVRVBLUMnP8Z5IwXzKpHNOxz8EuGTA6YcmoCbwpLeawJjANwW9XD9Za767OFfg+vn5tEMLt8EiAKXjlJXT700wz8/yPcdAOQL+dDvcLwLtlInmXJIMdBqQxn0j083tkvnmOmSudh/byf0sCNxP7gOLCWkbNmnxGoYyp2WYHI+f543HTrDO88btcHvrCpuNMtWPcjMlBUp54TyUo3/EM/Yj9bGHIPw+IPz/PXLjLiZcQJGAKrKfia9VAGoIj+2YkIURNJDRY+T1ENmgiSjwYbBNWBJ4EnLCH9PrpKNqE+ZQbsVhj2nQypdLKSNBL6u5eiYHzTDRdHzUdQNBJoNc7Itszgxc5NjXVNhzDp5qQsMBSNo7QUfGzwojy1YhocjR6R+PUbJy8DmIUmGcySLSdZTZE5OMgQZk/AbyBsF6JK25eIw2qYawiULWgumt4uS7r+KVl76F3NIEOnty0A1fUuu6Ovvx9FMv4JnnxtE30Ip8qQzPdZXk0u+HZrH/CtFPXoB2teLg1q0pzM/NYOrmVdy4cQ3Nhous3YZNfWPYvHkMI9sstLWXUCoWoOlN8frRw8cgoShKADonk2GEoNHA4mwdp09O4M1X3oFTi7BrxwE4Vi9uLjcQFntQ2PwYBkfHEdjd8P2s9OKebZ2FN7+AjkIRn982ji7dxPSFi/jOH/x7XD56BvvbR/C4NYSSnkGvm1GTbI1AnJdUh8FAtowuNryAgNFQDDlfsMLgS09SxYqvTfASeaNUWxO2fOPv/WwoDPNEcx7nLp7C5OUL2BY1sLUjj8GChUKemT1kFnSEVR3XVsr4XqWBQqkTTzzxFLaO7IPl6jACHe1eVnqDm5TICtMQIzBCWJ6SActkPekHLlJ08RTxZ+GaVyhwXQnNapo2WpsKhLNVWRBRehlBC3zoORtVz8VfVs5jNhui84tPwHnmM2jv6YVlmfBcTwZVhrpxERnWHfMZMlJ23ISn0+epSTAOnxHxmAacpJow7SyWgyIaPmAWO4DGKvLs4c35n+uKISprm3DZpohSWRaRxAuvSzCd3DtGDaHGPAEWqsiSJ89h6CJKtrEQFVD1NejFdjxVufgQhH9MQxiTrFlkC32yFwSQFuZWqrh45TLeOXEcN2uL6Bvuh95pI8rSShEpxcPakjKQDw7CVV9qFhkV8OD7l8CD//VvNFEyTOzdtg3P7N6Jzq52JZUNGusgPFFdE4RzbGCxVmcRTtpchChXfNyaW8a7x8/hHBmXQhZWl41su60AOEGTqHBUENeHgvA1adUGVp8jgQhAaI2x1cROpN0kV2JgRsPqwhwyloXPPP4YHt23FzmDb+W0Lx8tS+uJ2CyUUsprNFlUsKBbWdQqdZy4dAEvv/U6ZuMmhsdGYRWzyOezqNTKCE1eQ1U8SAG3uD8ICBOlQsqEC9sWJTJt9Y3b7ixhyZPkX8XMqRYf0bKBaHUVecvCFw8/gV27diBu1GHQAp0oIYyE5eQ/o4wqbhieAd0qiarqyMQ5fHBhAtcX59As6Rgc3QTditForKrMjiSr4k4G/L6Tc55fAd4qFlWuih7DMmiviuE2Q9l/XbOgRyYaq1UsX5vG7qHN+NynPoUt3T0i2AnDAJF4gZSig0keiakasGwpOtHubmRb4fkhTp2fxNsnj+P6rSnErRkMbNkEPW+gGtRULYj0+8bnI2nHdz8QTvaZb1oVPpYGyDK5lcOWAYMgPNKkeEqm0F1qwJ1tYLyvD088+ii29fei1JaT/tqRlUaNJpa8RHHGYkLE8YKdSSwTM/OLePP9U7hwY07e0VZ3G8xWDY2gDsdYQc7OSPjpgyxBAsLVnGodhOsRwwNDaJEF28rJM15ZqcFdqCEfWnhy9x7pftCZyyLL6U4cSnApx3cW09ndROToLG7dp43dh+7nPxMQTuC9kRlOfePq2V6fw6SAO21blh6/jPFscch3YcIop39X0uv1530juE3b36VgON1u2ms87WeeAth0PQTUaaicUlfa8t7Z6HPfuG/8bMr2cxv8XLqNdB82Xst0e/e6vtwnstnpvmw8ho3nIV1HSoak5/EhCP/Qp+YT+4GHIPw+IPzfvHND1Y+T94RM75K/ywOTACbpmxyGcPQMPD2DrBbA0kLY9JYFTRmMJPE0Zamltq183g3TSiq0xHOKKeAATqhMJjzWLBjZPHTTQtMlCNcRZbPIsxep10Ds1CSkzTIMYfAkGEbYPWayKxCe9XICwjlgEHAJyEeMPH1QrieMU5jNQrMsVAUQKdmf5dWQ14EMk6ibrur3bWcROBW0FnNoMZo4+e4P8e2/+2t4V0+hqzeLzu48bAOw7QIG+8fw/Iv7sH3HMHr6KEFqyGTQxgCsXEGYeqdhoLraxM3rMzh3/jRmZm6gXl9Cvboqg7xttKC11IuWllZ0b8pgfPsWbBvfgpYWE3HkIYocQKOfMglAM3T49QbKy8s4OzGFox+cwvE3zyLybWwZ3QLX6EQtNtGzdS+6dz2Nju5NaMQt8Njb1tSx2LUCrVxBBhoOdnSgm70d5+Zx9Jvfwfl3jqEvyOEJcwg9+TYMeFl1vehRZysZSh4NA75N9suAZukia1Qv1zRxGUp2JGB8AxCn9UBAuBroRb5OZo6MdT7ASqOC48s3cOH8SczMTOGpooXx7hb02jHMTCCt3yh7NRo2btUaeLXhotIMMDwyhu07DqG/2IeClUdLXbggZGIDgRUiSCYYFus3BOGJJF0GxFSay73nhCoZUMnq0ajRjAy0NCORqttuKJOVNRCez2CxVsZ/WDyNem8Bu37xp+Eeel7KTDKAyrMQw2s6MmjK4JXip+RVS3+/jQY8zRJrhqTTilSSFYSmsOCmlcFqVIITGrBLXQhrK8iaJrL0tzWbInfPZZlwTjVBpEA4Ze6xDoueQN1BbNQQaAror4NwejBdKWYZlo3FsIhGbMBq6cKhlQsPQfjHNRwyIIYMYGgLCDf0LCoNH9embuKtE8dwZuoS7FIOpZF2xDkdbuRLwWUj6Evl6A/KhAv7l4QA8vbn+zfwQ5mwu9dq6G9tw/NPPonHto5BiwIpsEWakqOznpN2t2DbP7aRkmeBDcoIwqMItXqE5dUGLl2fw5Fz53BrYRalwTZ0bGqDG5DZ5/ss7b+s3iv/JBN+XxCuwCrZVxYT6HsVRt+PEVz34TdqGBzox6cPH8LWkSHooQdzAyhYB+Hc+6aEj1oCwk1odh6h6+Pi1A384P13cHLmOlo62tDS04HWthY0mnW4muqFm4K8VJK+sd/5Rjk6wf06+N4wKVf5j6JM4KImsjG8uo/KjSb68jmMbhrE87v3YHCwH3Aa0IRQUwyyvgbCNSAbqOJGg+tjUdvGjbkFvHv+DN48/gEWtAZ27t2BbMFGrb4CK2OxKdU97/L7ecLJsKZOho0gnDnoLHaHHkFBVu6x6kodlYVl5Hzg8M49IqfvbWtH7DYR+G7iX1MhAwqEJz22bQXCvQbDRAswrCxmllbwzqkTeOf991ExPWzdsw16wUTFr8CiCiP078hMUEWr+4Nw9X6W/4l/XT0XWsQisvJPkz32HF/Cr7ylhiisHhnbggN7dmO0pwtmRlI3EVFtlZxFycVJQLgUXoTpD6HZBqq1Js5O3sTbJ85jcbWKuCWHXJctBR3XWoZtWrDWmO2P9vJRIDwphsizyNNJWsOC53iIAwMZOy/P+MLMEvRagM1dQ3hyz27s2DKG1qwNUEUYBfD1UMnRNdVi1EhyRT7pIFwVzjbMU5JTv65i2ZjbsA7MN16hFFyn60qf5fS/HPs3gvs7wfm9il4pK54C+hQ4cxtcX7pNfpfAPJV6p99ThU6172sESVJ8vB/TnR7T/YpwG8F9emxcd6PRWJvjpPvJfdpYQFh/X6r310M5+kd7xj8pn3oIwu8Dwr99uSLjRwq8UxBO0KqUxMpPKnLFMMYiX+auDyN00VbIoj+6AkcAACAASURBVLuUQcmgDDCEzoEwWVEIG0qSniSlJlMQkc8lMJozPLYhYSqpQamOrqHhxpipN1ANAxT0GIWMgVJGQ0EPJFhMY4KqmvEgZKU52UbBNWWSqEB4OijFyDLcxafnmuG3pjAgy36M1XoDTuCjBA/thbwMRipMRTGWUbOGrKXD9pdx/K1XBIRfPX4N3X3A9l19aGmlP9tA5Js4sG8X9u3bhm3jJRSKPsyMCV0rIo7z8L0YC7MOLl+6iovnJzE9fV5C1jq6dHR3ZZCxMjIRr5cp56mg7JawfdsYDh48gC3bBpDJGHCcGuysLpJ/voDdhi+BHDO35nBkYg5nLl7D1MQ04BhoL3YiQg5WSwsOPP0MHn3xp9DbPww3KsBrsjdxjHJnhA4TCJwAxcYqigYBa4T3vv1dnHztCHBzBU/EmzDS1ovhZl7OtBD69H9TFq7Rax0hJvjO0E9G+R6VDwQWitGwk2rp2uAmGnt6jyMJYKPKgguPh3+u20uYWpnDxPI0KjNTCJ0GPpexMNqSQYcewM25cD2CggyKzSyW/ADvmxYuzS5KY7zuzbsxPrQTve196GxYKGgmSlRYGAxeCuCwiOOZqrKfAH9qMDhnUl52HX4YoOk4cFxH5OZWbCHv2ci7qn0ZC03sqyvfCQMEtoaZ1UX8+/JZhKNdOPC/fgObHnkRns+qtCFKCsH5ZCRS0J3M1lJswaAndun2DN7LGnwB4dR8RsgZFDzw+dMxV2VooYPIKqHFNlDMmiixEMRzwp60li4gXMTylH4JCIe0aoqTFmW+njDhEtDHsxYhSwJT/qbjZhVYrLqI7RK21a4/BOEf1+hHhQ91q4EtoFE38whDE/NLSzh1eRJHLp7EUm0VmcFWaHmVucBC4fpEMWFfbyPN7idH50EkvRtTPzIVSon/lcDJJesYBMivGtjSPyAe6h293RIQqQmAULiCGX+3gXBDl+cETNw2TQE0XgOoNQMsll28c/YcTl+YQNxqotBTgEH7iu3cBsJZDDXYIeN+nvB7gfCkxZGkPrMIK1Yp5euMmC0xpaGUy2DPzh04tGMMHaU8tNBHhpXTZFEgnIVc5oTUZB8sh34XHZqVE6Z9bnUJxy6ex5uTE6i7DgodrWjt6EDIXG69noC8tA1jKqVPJ5iqxeDapDZpD3g7C57kREh6tfKHp8xrs+KgccPD7uFhHNi9C4dGhtDSWpTj4PtByHOxnSQtQVhsyzaFoY4blJvb0Kws6k0fxy5fwKvvH8Hk6i0Mjg6i2FGUdRCEN/2G7OKaGDyRdN8PhKvODcoulTjyRfkUeKGAVkvLwbaycB0f83MrCGp17B4YxqGdu7FjfDta8kVEzSpDSRCYHMsVE84iuJLpaNJlg4oGvxEgjDPI5KgCinH26hW89e4RXFq9hY5NXTCLNpq6C9tmkrya8MukX/TyG1Uid9scJIMj8eqTsVcsPBVEHCN4ZCYCL4LTdOE2HBjNEGPt/Ti0bRwjg5vQ09EiNjEexz1BuGR7WjBsXh9XqcZCYGahhjc+mMSV61NYjjxku01kWiwE+RWYtFakO/YR3z1BUvwm6ZBmA/IZ5X0R+uzLaiCOdLiOh9pqE21aDo+O78Ej27ahu6sDuYyJ2K/IcxwwrV5AuC6BpSziihz9E86EbwSWKbO7ETCmyh3OC1PZ+sbv3AlY7wTPKUhWOT8bWuOJNUjZQTZKw1NWPfVmb/Rqq2dP3bzK+kInkKkUMMmc6s5bh7+7U3qeSurv9537gXRuO7UTpcBevbs2Pm+3d+BYLx5vVAA9BOEf8RH/xHzsIQhXl/LuYLZmdHf3lNR7qHR2KuxUfB8RLpcDnJleQbO8gE09Xdi5uRudOQuhHyMrCZ+qLktAkaqybBm31UBIyVQy/KnCtx/C5yTEJAgBqk0fVxfqmF5uIAtfwt9G+gsocBDzAZseRTUNUKnqSSAKWzXJXJP/TjzhothrukreZ9iIMrqEIN2q1XF1topKM0RH1kB/Vyf6OjLIkcxRAacwEwOys3gDR9/4Lr7/3e/gu+/OI1NYwI7d3ejoJvufQXXZQ84sYO++bTj46CC2bmtBV0+7MJmueOMi3LiyKK0sLl+6gly+gk1DLRjbWsDAJoJEDaEfYXmhgWtXZzFxbgdMS8OWLaN4/PF92LSpF2HoSkBStVzFwsISFmZXJAjj5s1beG8mxkzFBxYD+GUPXsWVllu9g/148Yufxee+9FUMDAzDQEFClXyP80wWN9gXlwS7D00nE+biyA9exQevvI75o5N4yu3DeNcgNtfyaBqeDM4pCA+0GHUtQM1pCEtXLOZRLBaQ2SCnsyRsL5kUKZO7uo8YwsbBQljxEEwXpdzvff8yLs1eww1nBd26ho5cDp92fXQbIdpiF5VsA03Kus0MOrwCKrGGs8USrrCf+vwC3EI3Nm8ax0DPELZn+tGiWWjXLFh6KOnSbuTADpiOrAYM5aqESOwDWi3iGI3AxWq5jGq9JsWCdrOAbXGneONFzsVrasQINMpoY5QjF1Mr8/gP3mXEW3ux65e/ii/teVQkhe1tbSgW8nCajjA1JtOQUqZHPMHr71YJVUqLFNI5Qz0rhiQEk+HTcG3OwdWpeVRdDWPDWXS2FtFTyImageGDGtuvEeTQH8vTncRZK/uU8u1yGzL0cfKelseSIhiDlSbnmrgyvYCqp6E1V3sIwj+m4U8sOZQBe0yPDqEbbNuVRbXZxK3yMt46fxynL5yD36ohzpvIlvLIEQxvSBWXILF/EoSnO5+ANJE7E7DyXa7yKciCO44nSqHAD7CnbQy7RzdjKz2Q+ZwU1xCocLg7QTjBAiXoVLbEYUOKTty/yDXgeGy9ZuL4lRs4duYUpusLcE0XvZt6gcw6COcr4b8UhKde3jBQLBCPocl3vRuht9mJLUMDOHTwEQx2FOQY6OBh/kEydIiKSuIMNZajmM1hwGpGgEP2lfkkJqqeg5vLi3hj8qwkW/uGhtb2dmTzGfh24w45unrO0gkp3/8pCBcmSlMe47UdWCvLKVE030sE4HwfUh7r10O0+Z04NL4NB/fuxVhrAYZ00eCrwU3epazV8b2iUvN8swKLxWzXUC07zQzCUMeVpTkcv3ge7149i2bQRKGjgFJbXhLhGcalwKh6IW1kzu59+ycF7jtAONswirg7sBXgqzbRbARoz+XxY/sewc7hUbSWSijSguY1YWQz8EK28LoThCdzBd1E4ERi2cjkCqIXmquWcfbiBXk+VtwKrJYMrLYsTKqq+EylIFyejQ8D4SqsTAo5YgnhuWRFMmHFQ0OY/WbDQaPeRLuRw3O7H8H+sS0o5LNoyTPLpSHP4F0gXMJp+P+sCm0L64iY66LbaDgmzl1dwcmz5zExM42o6CHXbiNuWYVt2GAiyYMs9wPh0lqTdj3PQK3ckOOwjJwU1p/ZewjjAwzJMmCbnH9URLFGEE6VlCgTKMsnCOdxPNgubRjY0uKH3KDrP/9v2Cf8Xuf2TgB552c2Ms4bf5eC7RRE3/m7lIHmz1MP9r3Wna4/Beh8n/FnqYd843dSAEzgzc/xO2TACcjvBPjpeu8F9O/c5v2O+c6fcxsbQ+nux+DLDP0+fvN0/v+QCX+QJ/2f/2cfgnB1De9uUdbw1KiaLmnKJ9ML72hTwhfAtZqGY9eXsDRzHaOb+nBgW78AWRnElNJcFnHfqbEIeZGpCyy/DYRLTKvE46oWTVxHpRHi8nwDV2bLMIMGdoxtwshAQeSYLJZzGylrL6LdZH+zBM1JSm1gUBCcJvkmrbMoWSSQRIwrS1VcnK6g4gDdBQvDfZ3o7zAhRetUESdsZ4jV6Skce/N7eOv1V/HSsWVUG+cwMGSj2FqGgRyqyy5mbixg1+4tePLJrTj0+DA2bx5EGDoir2foy+ULM3jzjTcxNT2NXbta8P+z995fklxnduANmz4rK8vb9g4NdAMN2yBB0GDImSFXc8ZpJI1GYzW7q6OzP+xfsf+DVquVVrOalTQjcoYauoEhQBK2YRqN9qaqu8ubrPQZfs/9XkRVNtAFdkIACWAyeYpdqMrKiHjxIuLd797v3pMP7cPsPhv5YkOkjVGgwWnpWFqs4MwbxzF/8zqy2Qye/vITOPnAfbBtDZXKmphxzM3dwty1RQH08/MbWLKnEGaLKPk5tNcbWL21LKzt4fsO4zf/yW/iG7/xWxgdnkDKyIEpsnJ8HCq2HfPkkOXyXWxurOPmlSt4+XvP48rzZ/BkawRHRmZwoJFFQ1cgPEqb8GkyhgB1zcPS+grWqhXJYRwdHcFgsYQcgTgr+m6oeg5j84+kD5zAXORK4rbvotFsotls4KXaWVxevI6K5uDY8DBmhkdwulJD0W+iGDrYspsCwjUrhSE/j1oIXBkYwGoE3Fhawu2OjlJhHOXSKL44cxIl3UZZTyMj8W4e3KADO8hJZV+ZTCkQ7ukRWl4HHc/DltfG+sYGKltbIrOdzJTxWGavLEj40KIJW0cPpIhB4n+lU8PNrVX8F3MZODSOfX/46/jDEw+jkMliZKgs8kLXUSA8lpPc2ROe9IGEKoeZX1w7i9wTEOAQL0lxY8XHhau3xPjq+JEcJkeGMJZPS2Eltv9Xi34WFISxpCSdK8QkW5OLLHW9iBlVrEyh8Za42QM4v9jGhWu3sF73UBoO+yD8E3ruCbtsaYgcA0GbC6k0dHpt0I0fIV6+9A5+8trLqGhNRBkDAyNlmJG7zWYkAFxaobdnyPsWunfc0AlSJERS5VIH7PMm6+qh01YgnAXWbxz/Au7ffwCDmQwG6cJdzEGobbi7gnC2KCFsx2kOuiz6XfYzaxlcWt7AOxfew9s33sNaax0HjxxElGZRVMkkZfFqsCiXmD8lx9DFKiet4HF8gLR4RFQaGdB0U/qGKRdutdpoNTtg/MXx7EGcOHYYjz1yCmnNQ6dOoyAbepKJLSaFbM3gfUCHrzUFkBitAGi50A3+zkZbi1DzXLx84xJef+stbDQbKBQLKA4W4WecO+XoSUJE3A+ujlG1t/Cl6zEIl/+O4xuTruTYFKzjOGiIK3MDuq/jgfGTePjQQWH0B/hEdZoSDYlQGeXJfUJAuIpRcPQqUuk04FuAw0ob2x0MbPodzK+t4Llzr+PitYuw8jaGx8rC/utp1TKjhAiqNUjtbxI5lkykuPSdtKrFtquqhKDBNNgApMOpB1hb2UCr0UYuW8L+qSl87eFHMTs0jMinuo1MmgdTspBryqH+DiacaWU+NDvNw4TvarDsDHyNrDewuLqCH77+E5y7fgFmwUZhfFCWKYah/AV2lFcq8lPdPz/IhFNdJH300pauPAbAsaQnBkuUvgan7aLdbMs1Mj1Qxjef+BKOzc6IB0fGoiN7U0V03k2OzluxnoHGtZHfhO+3YLI3O8xivWHgzDvv4Wfnz6OGDVgFHdFADdlUBimTMaQ7N57k+u6q2d5xVwrilq5tJjz2SaTKLZPKIHR0bKxUpJAwXB7H0Yk9+MKJU9gzNCQtAZaQG3VRpwkIj+eVJTFr/PrFgPDnn59DZcvHyZNPYt+BL8pYRRp9fpInYKisaeToaRgn2aI93qHvHhPKwtf7Wd1u9lhY5OSh3LXFhCHf/ltocFxHQHECiJM+6aRfOwHR6hpTHjp88V5MNaGkTXS9lMonZry56Ih9JxLpefJW+fuuxIZ7GZik4Ha39+6qhOkq2CUgmyDfEzJHxdd+2N/eObM/npxwXsd8DN2ZEz6HibEcJiQnvCS4I4oVaJ7H9KHuCMJ4zN8fIXMvg9h/zz2PQB+Eq6H6OTnhamJKgA1ZDbLfLL7H/dOOG+BcxceZ21sIa+s4MDWOo9MlTGYN6cymw3VS8eRDjpnc/Cy6NCt8LNxjfNIoXQ6FAaewTbCEpmGz6uDMeh2Xq00MeS6OTE/gwFAOZTq6CkMYS9jk8+gUFtPfGs2DeJM1wD4pJYLnjTveHqXEeprdi5jb7OCtpRpWOyH2ZgIcnR7BZN5CQdgm9XmMFuHCtEpJ4huv4Ccv/RhvnvseKhsVTI5PIHB8VLe2YOk6avUNjIyWceDQDPYfncHMnikUy3mkdBe1yhrmrmzgxvVrcDodnHgwh+MPTCKdXYPvr4AWKGYwBLddQqsR4fI1DfNzW1hbbeDhU7+CR594AE1nE759E7cXbuPy1SuYuwIs3K5gdTELi4v5KMBgmb2KNbheG37k4f4HTuK3fut38aUvfROl0hDC0IZlMluc4I5urWSqqfpzoDm+GI8t3FrGcz94Ft/5T3+NBzezeHz/fTixmaKOX1zcvZwpJjRkv9f1Ji41V/DWxhxuDXk4MD2NyUwW97dSGMuUMdIYEhBKWTotXhTbHMLJBKj5LdTQwbpex/L6Cq6t3IS19jbyNjCWG8B4Jo+8ZaPkM8dbRYMZUZJVzEVbSN8i1DQNFdtAw/fwXujjVsvBZsfD3j0PYSwzgun8JI4G48jrKRQ6Fqw22QigY9NJ3IEbuKhHdaynfdx2tvCKtoX19Q2sr23guF7G6eljeKYxAV83VXqOLJ7Zmx+ik2njmrOJd1bncOPBvZg6dRLW8cN44OAJTAwPYqYESQ3gdaEWzSw0UXxOfwTFROtRnFUsxaQkX5c9inFdjJJNVp41He9u+rg4v4yNNnB/WcfB2UlMZIFUyGyBpPilPBgkGpysnPwXTafI9CgQxpci2uOKWeTBN1JwNQOvLrZx8fYqGkhjJlztg/B7frz09kaqE2T9KDUxlfBAbwuxrQx5D6zj/IULOHfxElqdDnK5PK6XOoq5StkqHUvAi1pYKJCxE7klHy6xYZHE39GkyYhMZMIUjMiA4TGEHKhWquIIPlwqyz3tkSOjGBgoIkcXRGEyKHXkDL4jN2P7YAV+xYWkZEEXMIuXi2XdhONHuHLtOt45dx4rq2tyf28NlZT0O2VBsynFZ3ZSgEZQFbVGYHgSmyhjo3NlpXyz9cCQLx6H7afke41GjG0LrUYLXoutFRmUCjl8+b4xcealO7AYSsbMUrI47JZHSiGAlt88Ri7mYiDK41CuIho2qg2ce+88Lly+ijYTD3IpLA+FKBbzyhQpcMThhMoBn2aKwoLTnUGZz4kBXTGrkr07TGFgScRAOkrDCi2YkQnLIWPZRKvWFknyUCGLL584IJFIA0NDAkx5HLvJR5OHO4G0gJWk2haZ4s5db7Zw9fYiLly9gtsrK8Lq013czbvIFsiK83y50s5CQEaTLhoCylesG+IsyNMDRDK7Iui+ISxyKrBghzbIvrY3HbRqTeTtHA7uOYgjB6ZxdLYo+530wSZzZTemTA9YsFAImfGlVFvI+Yhj8G4truKdc+dw7cYNtb4omXBLgRwH1yodur5rSp7r0nBVZ4sOi5NqHnM+5cHEErq6UzYuF4tcJ1pHR9pKw2xEqC1twvA1HNt3GCeOzWJ2IrNt4JX0vQrbuYsMuMMqKj1HghC2yML5PVvuPGxuVXFhfh7n565jbauCMJtGupSCkTeknY3ngDJwnhN6mjBH3NdZ2KYqRRW4eRwFiSoNEbj0LSGPTmogJXngLMSGrRBu3cFAfgDHj9yHw3vKGMpD3Ks5dxN5cRJv1dudbJd3d+dfJi0w8cCrGk9chIrbCnmxv/D3K9ja8nDywdPYd+AJMUeEzq+4/CBOjHGFmtitK2zgnve5m2y6lz/arfLxYX/b38a9jKx6T69jlUCHLrWgymSNCTrDQ7O6jEvnX0OjNo/xiTxGJxsoDgyIkpfPxcTdfjtecbsRJ14Y9YH4vZ+/Ht/ZB+F9EN4zCOdDul6r4O03X8dPf/IiLl19Ca7TxtDgIFaXbqFRq2BibAilcgb5Qhbl4QIGhgvIF/MwUhr8po7qZgMrt+q4dXMerWYDR+4zcOjICHTzNvxgRSJdMsYINAJxR8fVmwauXF7A8vImTj7wOB5+7H4EWguwVrBV3cLG5jq21tPYXG9hY9XCVq2FjY0KCgNFZLIZZHMZtNouZvfsw2/8xm/ji1/8OgrFEsLIgin5k4DNRQkr+QThcKC7AXTXx8ZaFS/86Hn81//4n3F4QcNje4/i4UZB+gsN3UJAG3kT0ju9ZbQx51Xw5vp1vOLOo5CyMZHP43FjEBPlMVj2iDDi7BXlwl/FkoUI7QgdMtudGhZri1jZWEOlWcERo4bBlImhdA5lk2NiIs/eavY7CyhlZI2KoOMiRGnJdTQsE+0wxDyAZdfHluuhpuWQtgso5MoYtkaRT+eQ0TPIsODDhQ3dwr0OHKeN0Gli1W9isVnBBZ3RbR5M38AT+Rk8NHEID24NIOgC4VEMwluZFi41VwWErz15H/Y98SjCA3twbM99GB8ZxMwAUDL7IFzWXiy20X2eXy0H+UwWs9NjyKg+lZ5eKofXjuW4BKLszeWKNKda6flpVhNRdA0d5wZS2kJPn/+LeLM48neBcAJFWikpbKOh44cCWq9en8ON+TlsbG6iMZWHnbKE6RQj8ohtFi4syne2F+ZSypQ5LgaIGmDT9JLMUaDB6AC+48Gru9BdDZ7joWgXcHDffuzftx8ThUgUOOm0ispJ3Ms/KHtP1lB3B+HiuM7Cq5VCtVbHtbl5XLt2A6vrG1igyVwujVw+BytrShxzqPnwCb4JmAwfId2t4haKjqtM4VI6pbqWHIdJuYinIexE8Kq+sJVZI4vJsUlMjY/ixEwexWIR2Ww2iULflonfCcDVSlBAuMiDaDSn2GBVTBApD5wAWF5ZweWr13H9xhzW61uoDVsoDnAbGdAOkakJjNuybJ5LgdsKLHEcac4oE5OdxoaAbqYX2L4JnaqEToD2RlPY44yZxuToOKbHRvDA7LDEAWVzOQHgPLemRcOwuzNIqp1YsZfCYsoNU/mu8KvS7mB+YQEXr1/H3NIC2n4H1kgahVIB6XQaHucUi3NiEk81Q+wxwXsuiwmcZ5223NcpnbZ5Pti65eoI2gHatZa0RGWsNGanZnFk/0FMjQ1ihPGdXf20PxeEi5O8MtHcAeEq8pRPgnrLwa3FRVy9fh03b95CI2pBH02hMFAQYOlGHlyeD76bPiYxeJV/kwu84apnk0G1mqWYcLLf1Q58x4fRDMEWt8mhMZw4fBx7p8soZBTb2O0uLSP+PsVgsgnHVudAYwympyRIktut0efFwfzaGi7Oz2Fu4TY2Oi1ENmAws9umGSfjP0lkqHHXU/S8YROVegaqiDrKyVxh7ulkbgbK88T0dbSZjiLFdQ15K4uZqRkcO3gU40M2sqYr0VWJy3V3z/PHcv/bDYTLwyCRtqi2sASQv/D8EipbLk6ePI39B0/DMAnAU9utWUrCl4BwZXjXM4jrlTnf3tceRuVzsQ3VItLTq+ex+gjbCJQJIVic3R5nOoeqiE3d8NHcWsaF86+jUZ/HxEQeY+PtPgjv6UR+cm/ug/A+CO8ZhPMh0WrWce7sm3jl5Z/i4qWXJF6lVCrg5vUL0CIPpx66Dw+eOiLsjmGFiMgyR6H02rUrGWyutrA4X8HcjWtotRo4dr+Fw0dGoBm3EQQrsgjImGXALwtLfWEuwrWrt7BVaeDkiYdw6tH7Yacj6PYGfN+TmLLIG0Sz4aGybuDd83N499wF6c8cGR3D+PgE1tZrGBoew2//9j/Bo489hWw2L/JKcThnWzUdtC3VO+yDEXAE4QHaDRc//fFP8Zf//v/F2PkaHpo6iC/4w9L7TvlnkFZ/w+OrGx0s6U28tTmH762+DbfZwHg+h9NWGaXiIFr5QRX+Qif0OH6HKMMjiDU1yUZdriyg7bRhpg08WTAxYOkomjbyEd3NNWRdDwZjw2IFhZJsM4IuFLYo3dHRsW2ux7FqWtgIgWYEvLdehUe3Xt2CbhaRTmdhp7Iq11K681wYHoG4h5TjoOK1sdas4bruwg5NTBbH8NXhwzhUmsKBdUridphwgnCupprpJs5VF/DWyg34v/Ykjn/ladTGytg/fkBA+GxJuxOE036ZLHWfCe+DcInF4yJHLUjF20LSJDRJ2PIjMuIR1jcquHjpEq5cvYp5xhVSYWwasNMWMrkM7IwlbDEX5KFISWOmj9eImAFqAsL5Y6/jwq85aNdb8JsuSikmMgxgamQSRw8dwp7ZPbC9ikTrCfstLt2+AHHe23ZeO4UTLvhlrcZWn1jGnDDhVFCFvP4MA1u1Oq7fmMfc/DzOrizJupsydM3WYKVN6LaGVJ5ZxQTh7EtVrUX87zYj+BglqdtSzGMRIWqE8NoegnYI0zORMm2MD47h4IGDmJ2axHRB9c8LQIo9KLrzfe906Y0TO4QpUSBcdAUxE05Wn3GblN0vr67h/IVLuDJ/AwuUsEtRJCU94pl8BnbaRqNVjdnKCFHCvDKDmedD01VRhAwl77mdCH7LRafehldzYRsWZiamcezQEcxMjGEyrwtjyf1Nej7NNGXaqo/7A69Yfk1N8Q4I1+EzM5o91paJ9a0tAeHnr1zC4sYqamjLfCIIT+WzSHNepW20GV0YA0BlwC5lBejMVGZxlRJuPjOa3PcONDdC5IXIaRnsm92H+w4fw9TYOLK2hoy+066QKOw+rA+XjHSClkWBJEURpRYR9pqJI66HpeUVvHf+PK4tz2GL58O25XzY2ZSKxrNtOKErxobJcyOBFrbLOajuya4ToNVsod1wAJrzBREGtAxmhsdx7MBhHJ45gEKOprBb21nHdxhd7dL76rJWGGMGMupK7sc2P6osNNQdD7c21nDt5jyuLy1grbaJFgtrKRNpFsNyWTkWGod27nI+eEy2eiALG+43PbTqTXgNF5ZvwNJNDOcHsWdqFgf3HcD40BiylgszYvuFta1MSFy0701GfA+L9F1BeEzfx0y4umeoe+Bzzy9giyD8wdPYf+A0TGHCaSQaGwEK3anOF0kBFrx6BopikNLDS9YtPdK1/2C30atxgMh1ejgZLGbFxTnd3S7O0LtDRDMBWW4fjepKFwgvYHys0wfhPY3yJ/fmPgjvg/CeQTiHjGzp14j/cAAAIABJREFUpfNn8dqrr+DVl39A61mMjgyg1biG0dE8nn76Idx3fFLJQ0EnbvYgB+KE6js5rK3Wcen8DVy88B7q9S3c90BWesJLgy344ZrEoUR+Cq2ajmrFwWtvlrGxsYRMxsKjjx3G/ccPIpvRYJl0Yg2FzeYXDb+2Nqt460IDP37xTayvtzEwMIGxsT24fbOJoZEJ/MG/+Jd48KHHJI9dWd2TleTi3IJnsiLPI/Sh0z3TD+B5Ed4+8w7+8j/8J1iv3sbh0gSeikaRQUaZtFist6uGBU93sWZ2cKGxiO9unEFjq4LRQhYnkBb53HxR5cXKg5ZSPy5GCDZaTRTSKdD6yHDbyKRSGBoo4Ihpg2FoDLdR8nPA9ulIrrJPA31Hjk5ZHnOKcx1LzGdUsrYORzPgRhquOS1shB5WfQe3bEgfu5Ox4LWY263MjfJhhJSmY9jTEdppNBwPVxptWJ6Fg2MH8NWBYxjOFDHYYs+lYilZgfDZH6+F2MjU8ebqDby5ch1Dv/+P8MQ3fw3LaQujxQmMj5SxZ1DHoNXFhOtKbt4H4X0mXIt4DXZ15gsIVyxPEEZoi+GOISzg2toaFhcX8e6NVVRqFVSqW/C1QJQvhcGi8nQQj4MQgZhWKqUI1Rz0BNAltouJCm34rQ68joOsaWN2YgKz09OYHpvA6PAIioUCrEj1a4tIXvJumTvtfwgIT5jwHXdtFhMkMxwaWh0XmuTkGqhWq1hZW8O7t29hc3NTvBfargPTtpDOppEpFWMJOgFTbIrAf+O2CZOgmPeojiNRkp1GS+4Bk8OjGB8dw+TIBKYnJjE0VEbaduE7zrZxUcJcdufuJgBd/mWveGJMFsuVeRwE5WT12x6lzQTiofhy3F5cwtlrN1Gpb6HZasLMWHIucsUcml5bdUgx2cBUcYy8dcjdTcwoQkSeD9/1JIbLaTQRusrAbHJiQlQJe6amUSrmkaPRKecGnycEv2STbTrq77SxdC+ZVFNX/Eq8IuTeJf0B0qZFZQGB+MLqMpbW1nHp9qLMK5pjEvgVB0uiUpDMaLaTxcUQVRTRlJeIjFmE0PHQbrXgt1pI6QYKmRxmxydx7PAR7JmeQcqkYWsHtq5k9AnI685DvmstgT+U54aCYEohokPTDTGvc0N2KVhwCMSXlnD11i1cXlzAVm1L/AHsdFr69rO5LFwWqWLsJ0WqxMjVt2VcuC+u68bHwX01kMtksXdkDEf2HcDe6RkU0xkpn2pRe3t3t824PsR8KmSWfNIaIIZv6hnCecxjCW0LTc/D0toa5pYXcO3mApbWKmIkKsUjy4SVtuUa0dPmtv+NtKEkxwFbFEa+68JvduC0O/A7DvJWCsODZRzcuweH9u2Xa1yelGEHpqYMvd5v5PXhRlo9LM4/BISrxkRVtFNfcgXi2R/fFjn6gw+ext6Dj8GU3vg06QJ1P5KyRdybHdmxp0uPbO0dbTX3cjwJa38v7+2+8Hp5/6dxG4mHwid5HL1vg88AeWlJRg3vD4x+pKdDBEv3Uasu4+L511EnEz5exOSY0wfhvZzGT/C9fRDeB+E9g3CqzDzXxbUrF3Dmjdfw9z/4NtZWb2BqaggT4w7uu28PTj9xFEMjYh+vejShspj5L1BEZbOJKxfn8O5ZZl8vYHJaw6lTh7H/YBGm1ZbFRKcZYWWxjqWFTfzkFbJHHRw8OIsnTh/E9OQwDN2FxUV24JELgGEECDwHzXoFN1dL+NFzb+DSxWWEYR7l8hSWF0JMTu3Fn/7Zv8bh4yfUqknW+Fxs8pmWgmvsgHCyzbofwvOB61eu47/+5V/Bef4iJow8TvvDKFtF5dpK443Y4ikyAmymXFzprOC7G2+gtrmOmZESHjSyaLcaWDebIoFkQULBDWav6jA8V6TmRdvCsG0il8kgZ5kYCCCMN+XnbBMleLDj2CIFwtViSiLoaIIksjsDRsgHMw9PXAmkv7ZqaKiGHjZ9Fwu6j04UoEWAUqfrKHsEI+QAZEwT5TAFrTiAZhjhjY0q/GaEw9PH8FThKNKRibKbghaDcBr4sPjA87ycqeGVxcs4s3wNh/7XP8Azv/s7uOZ2UEyXMT48iD1DJsp9EC53nb4c/c4nGyP/JCViW+etpLYiS48AlxU8AUB67Prdxq3FNlbWVnBr4TbWa5vSpUuJasOjlZty7BcQLoRbJFJnXhsEfWTd6difMjSlQpig3HkUUwStAwNI2ymp0SmTJnoIQOXQ8rrzGafWzQZ1MeFkXLuYIrWsMhXw5L67qolPWNjAh+O6mN+sYG19HYtLS1jf3ATNyLi/DYfsRmy0uZ3KocOU1hORB0AnK69psHUNGSuF0fIQ9k5OYWJsDIPFIoq5AlJZLt5VsYFFBJOeFLG/yR3Aezvjm7R3FwiPQRXvJWSuWRTpMOqJR0oQGPhoNtu4fH0ZtxcXsLy6jIbTFLNKHwHsfFpSIUJTk2hwkSpz+No6fNeH6ziImJ/LgqOuI08TvGIBU0ND2Ld3r5yTAtlvhEjF/bDsZ9xxaCaAuTuDpCfMkrRsKHAjFQE+j0KK5sWOXvWIt5rYrDVwfWkTC2Rh19fgeDTgU+CoFVCBoMzZkrWv9Nd3lOmpoelImwbSto2sZWJsaAgTo2OYGR/HxMio3NdpYBYGvhgmCXMsToIK+O7mFs29lmJCd1FE2HAFwllIYZoKi1TcH0ZKVuotzK+s49bibaytraPtdKQQzONwIi7YlYIqidriNeLX1RiKu7RpIJWy5XkwVh7C6Mgw9k1MYHJkVM6PwWtIC2AaoRREtk0FeTzxMd1t7SreBkLYbk9sOR8siskVxYIK26kcB6vVChaWN7G4uoWNrQ1UKhU0Wk2R1cubt4vm6hkYY1cxr2NBhHOc7Vb5bBa5dAqjA4OYmpjA/j3TGC4NSuGe9xxVrr57NvzHtv7eBYTL3UJUM6o4r4ogaqvPvbgaM+FPYN/Bx2GalKKntkG4xKRGquCuRZYkfPQendYb87qTZtDLyPS3ce+j1dtYmYlNP0G4rLX5P66zleGorQeoEoS/9xoajZuYGM9jcqwvR7/38/HJvrMPwvsg/COBcMmwvn4Zb555Az/6u+/gvfdexvR0GY88UsQjjxzGiQcmUCqraq04wGsZQOfqK40IWTRbLpYX1nHu3Xdx8cJ5mFYdE5ODGBzUUSiYyGXzaDZ93Lyxhtu3ttDoHEapbOCxxx7AI49OIZuz4Lerktvpu4wfc2HYXCgzp3wDq1v78INn38SZN+ZQrxkoFqdQ3cxhds8h/Nmf/W+YPXqM9ueAyYWNEy8asnB0lffNBzIN9fRQRaotLSzjO3/9N6j+4CyKjo7HnBImM0NgZ6msG9jLSPbZCFDNBrjurOKvFl/C5toyjuydwJPFYfidJsKwKm7PruchEId0gnADeeYJux7yhonJVAomF3aNBjSTJjGKuSMLzqUjjYCVck1J0BNX84RU4HJC91V7WIa9onQEj43JHD1CW4+waUZwuHCGj6KnWAMXHqwwEFO9fJRGUBzAVhDi+dUKOo0Qh/eewOn8UeheiFJAB3IleaIawNVdkcveymzhp7cu4I3lazj1v/8v+OY/+6e4WK0ibRUwPlzGnrKBIZv8ZmzM1mfC+z3h8TMuDnCMlY4JE6Ik3+LazLaJMBLA5ni+MqZqFlCt17C6viYy4o2tCmqdBupuSxajnk7jKQXCpYfas6D7KjOZQKk8MICRchGDpSJGyyUU0ykUCnnk0yriKeGyHacj36djGXTgKzPDndf7QHiCBhL2mmoRMfRkdn1K7jdkkz2CF0ZQugGa7TYqWxUsLa9ieWVV0ghaDsEG+5DZ8hLLQHk/oCSe7sBUrlgGBgp5lAfyArrHhocxNjggUYD8HY0g9RQlrI4UT8nsUZIs9hEuHXF3JJN3SNLZY51IY+V0KPAqjLxIh3XJUfd8FhTJTpvo1HSsbWxgbWMda7UNSYpY3VxHO4qTJJh9ThMzxmdReRMV4DkE4R0pJuSyWQwWshgdLmN4cAAjpQImx8clYQKhB9d1YBuqnSdJKaGKKXFtvttySe+WwiaPJMnQipQxEdM6Unw+Mf6riWqjg41GKMUQqhO2alWsba5jc2sTkZixsvDAGLedjHr25XNuMu6tkE1hqFzGcImM0wjGRoZRymYE7AWeJ/nd7Ltmhvf2cRB4sTDLZ84uvdTbhpWSmJIUgNgqEEvIrfg+7nrwqNaITNRbkVwbybGsrKl5pdtkkBOFSGKGCBgeneOVUVM+l8ZQeRDlgQLGhsoYHR6S82Fz7nosgAOWbUnsGedikiUt84lfCZJ8/0kRk4qEhk8cmOO5zc+hKaBtiTdLo+Og7bDfPcTSyoqoXza3Kmi5bSlg1dutbRaf5yN5pXRm2oewTEsUZRPjYxgbKaOYSWN0eBhDpQJCz4HnOMhk0jIfQSPBGAQnn7MTrfcxLMR3A+GcT8KC3wnCuS/PvVjpAuGPKTm6ZovfAu9HdwPhvXto9ShH/0jub/1t3NsMUuvlXl4KhPMZx2sn9kUQXwqqthhfHKLW1RM+OUEQ3jdm62WMP8n39kF4H4TfGwjXDfge+/fo5qoc4teWb+PVV17G//f//AUuX34dxaKBb35rH77y5ZPYvy+HgXEDkefA54LYT8Fg3qeVB7QZuG0Dm5s1rK6uY+7GPC5fvISVlRVxr85n8nLz6LTZ02UJazNzXw5Hjk7iwMFplEotMPo5bevQXEYBcTHqANEWwHxXvYb5pRnM32rjb77zGi5drCCXHUK59BBOPPg4fuf3/hjDMxMIXQd6htL6GlKpNBDmJcGGbWrSpUxznQhwvBC3by/inbfP4epfvoDlc9fwqwMHcSBVlpguRsmlIh2mNHX6qKZc3PQ38N3Vn2BtYR4nD03iK+VRRNUaDpGNICOkaeiI06uCHnwZlNWHIdJcnJGliwI0jZwswBMzVHkje0TjNUxiqiPS2wQUJL3mMXvCz1KsOFkzgnky60o+L7/z2XdKP7dQtkmGUI9MdIolrHo+/vP8IioVBydPPo3To6fg1psYiFKw2YvENWygo2268I0QbwbzeKd2G2vpAA//qz/FV771P+Hs7UW4joZD+2exb0hHXvNgySKMDtZc1PZ7wvvGbCI6j+XoMsl3+g6FhSUPmLBEZAxVZmIqHBdWut1uYr1eRaVaRa3VQCdy0XI6qLVbaPkdcfemQ3ROyyKjp6XXN5dJI0fTxrSBYiGHkaEBpahhRA79FeJsYCWJ75YJxt/fYdLT3ROumCkC2JibkwxyKSYQbN2J3uXnlBUTpHccF7V6G7U6Yxo72Ko2BKwzgaPjBiIRZuxORjeRsmxksink4+PIpA2UB4sYHR4UfwtJuaRZjwwnWejelhL0l9h+Jd/y3hKz4uzTT4CXiisyoTs5dNpt1Go1rNU3sdWoCwNbc9totluotuqou235OzLAlmvCNm3kcjkMFPMoFvLIpgxMjA1jeKgEUyewZasRcR0ZQ+W90cuL/dpqDLpbWZOIziTPM87l4jnTLAT6gGST8zg4pxrNhqgTNmt1eL4Hz/fhijeAkv6mzJSYeuXzeZSKOWljyGVMDA0WkUnbkkaiMlG47zTjFDFGV8Z9XFiIZfZ3Oz6GYN71fHTNq24QyXg/XS+i2Wphq1pFtVZFtdEQ87NWu42O05F/CdiTWChDT0tyB5njYj6NfC6HbMrC0GABaduCwRhKnos4QVVdFr3Kn7uOI4mKlAOLH2BdxS0+H4OAEnsDrVYL1VpNjoVsOBUkHc9Hx3VEbs9yFgsA0mYRWnI+isUCyqV4XqVTKBUzMp/Udc7CEedEDFx6Po5eZqF6bu80qHRPRqWcSQor6hyqC+7vn61iY7ON06e/gv2HTsPzlaqQD3A1n3zlLSPFcEvWE3dm697LPvaqAIiN4O7y0cn18P5fUTHR2+vzv427j4c4b/Q0VPSh4ASgkWc8FcRwmAnIYgKsRahuLuHq5bfRbi+gXDYwNrqOUqkU3xdDWWMrY8tkjnZd03zO9V7Z6ekY/iG/uQ/C1dnvR5T9vIgySt4Iwpl1TRAZBNhcX8aZN17H3/71t3H+/CvQ9TaeemoEzzzzME49OIV0pi69kxJVwxggnaYnWYQRo8FS4NqIOZ2Li8u4evkaFhYW0Wg0pd3Rc9lvmMFAcQTl8iAOPJDF6HgBo6ODyObawnyHXhtmnLXOiCxEdURSza5jefMALl7ZxLf/+hXcuFHH0NAUpiZO4/4Tj+Abv/bbKE+NSw44jUY7bg0pOw0tzAkIT5hwAnB+BaGGxcUVvP32u7jwH/8et89ewjeKB3FfdhSpkPJYQxhxLr1h+KilPcy7a/jbhRckN/7EvjF8bWgMRqOJvTEI54PSMQ0x01GyQD5ECZBD2BKvRRAewtGyAlSV0VPyCFfstyznxBF2OxJX3mfTWXibaFCAQZxku0C4TVMiAf4RvCgdg/BAmHC+zwgNtHJFrLkevr2wLg6tx46dxpOjDyPqeMiHJlK+CT5bKe9tW66wjq9613Chs4ZG2cbD//Of4MmvPYO35m7C84w+CJdezp2HW1+Ofuejd5sJ/yBi2jY525FrKkBuuYNxwkCAlu+pBbnngoaxru+h6XTgBJ6s7zXKhMMULFiw2XNNqW3Khm1rAip0xmnxGjE0AX0JVv54QLg6Vtn/u4BwP1TdnWJe6UVisEW1DOXGwph7ITquL72/vKemdVtFHdrG9nHQ4sIyCVgpTw+F7Qcd1TnlSPzeIZ//+cueu4NwoX8FeFG+3Q3CCW20TlZYaQKkVtBBx/PghwEqzTpaTlvk3i2fknh6UGgopUpIWSlk0ilVEMlmkLF12BazgnkeVFGE50NM6z4SCE8KETsgXPq4E8Y5abAWtzParJnwoowcB88Be6wJvNlClHibsBDixXJ4sqWFfB6mAEALKYv7b4FG3rbFuUXvj4S5TEA4fQ56BeFdYGm7KLJTKBFYFrcqKTxpA1EWLo/DdeXL8ZWChIfKfneCV4JwjgUBbCZTkPG2KUU31XHYJLbj+aTr9EVQIgSN50N61H/+XLrzHV3H0VUw3jb76qr9SP99xD51W/r/eT5cXhuMpgsDOB7PkSvzjYW2BISnTBqO6tI+kk4ZsNlHTvCtK/BKEM5jSdLABIZ/CkH4s8+RCe/gkUeewp4DjwsJQkUho/8UE87iTtz+wj6Pj/Lq0Qgsdoe865buPhU4zr1OEjFb+Oxv4475fQ8nR+Wk3sMbu96SjJNGUiPRntrS7iEeDVGIysYirl05i3ZLgfCJiaqAcOWLEUrhSt3L+yC8t8H/H393H4T3Qfg9M+EBDcHIysYgvF7dkJ7uH33/h3jnnZdQ2VrE8aMWnnnmUXzpS8dQKjrykKNcTeOCgGBSS8ELKEWkJC+FMIhQq9awvFgRZrxWbaPVCOC5PjKZPMbGxjE0XMbgyCpMS0c2m4ad1hD5HTitOgytDcPSoJO2JiIksg86uLUwhtdev4b//t3XsbziYnLyAO677xkB4U+c/iqKYyPKjM2K0PLrwmQYYUYcxQnCDZGjK0k3c9bZU/fWO+fw1r/7O8ydOYevFw/ikcIUMqGOwDClr1uq2YaPetrDjfYS/vv8j9BYW8TJmTKeKY0g5bgYIwtEaSk0uDrjVRQrrqR0ytlUPVgVa6IHaZEVyW9jYJ2A7uTf5DbA35OZH2wDTCviZ7btCK5B51w6RTMfXjHhWY/fKzV+1c4Ki06Tt1TAynqIFGPOUllsuD5+uNFCpeJhZuYBfGH4UaR0U2TuWdeU4r4ZMhLNhWeEeKFzCddRh7Z3CI/92R/h/kcfw1tX5+D7Zh+E90H4hz6xtnPg77b2UuhLsctJXyzHs53aNlMKBTmrRYjjewoMBsylVoZqBOEsLpE54j3MIMNq8HuVWe17rrAG/J2AjJis+sggvGth373Af/96VFqVI8YL8f6o+kPjQxXZNx1ufT+Ey4izWHqd1tMweA8lUJUv3lPjHO6AxxHrruXWIWgPocjr7/21DcLvcj6kf5kydIl8ixd7BOG+ylLnsSSgX3LQOy3prWafL4sjKkpKQ9bKwjTIhhviQM/iCMEr1Q0sNvCYCGLZ8078oY6mVyY8fn9CPsatyNtO8aIAlZMQx/rQhV/JBkQaLsCHyJMKMEhRxPdpMhr3xGs6CsWMukfL/PRECi0O+soyRAo8O2oK/o6O/+p889XdBrAbGFSfscsrLoxs94xLXzHnDh2z1flhCrvsjLDLkTJzcz340hOt5l0qz757pZqSdqw4u0IZl7IPPlAFLYNtCVIe7tXMuWeQEfgs+qtxYs87iQAeU2LYKOeCc5FqFzJ/hiksuPicsEjPPvg4o156wGnuplHVJ66osWKlZ+hz7xdS8s6PwoT/aAGbmx0cOnwCY5MPwDBt6Fw3aSzUc177MJRLoDDhynenx1fPLDWZ910A8i6FDF7Hvb12kgDe/3e7su2fsW3cdTxkWHtjwkUJwfUdPGnhUOIUgnA6FdG1yEdlcwkLty7Bd1cxNpbB7N4AAwThTBWiKoQgnNf4dhGgz4T3Nl8/+rv7IFyNXZ8JvwcmnHEfrJjzPsHFl9Ou48rlS/jhs8/i9VdfwM35S5gc9fDk6Qfw1BeOY++ePFIpVYmWShtZVy+EYbdg2vwsJeeTvsIYP3fadGVVEUBWSkM6Y8KyyGB14PuMBEvDMugYzAcsWa8lWGQbLDLuNprNDlq1CDdupPDqqxfx+usXUa2GmJjYh0ef/CYefuRJ3PfAw8iXh1RPZBTCjVzYugXb1+Hz3h+DcDGN5f1QN1HdquGts+fw2r/9G1x59R38ysBBfKkwhSxZYB4bF2qUmNseanYHV6o38cKtZ4H6Fk6NDeCZdJ5+rZL7S1CtjFR4o4zRNeW2ApRVrJIE3+gh0h57e2I33juWL/HiLY4FTRb2BNUFlyZtqqbpWIBHgC1yc9V/yi8Jg4kUUdY0CyoOyuiIFJ4gPeOFqNopbAYhXmoyFspBPj+Nx8sPY7hYQsHXkXco+wOMQEfdduGaIX7YuYCbZhv547N4/A//APuPHcfZK3PwQqsPwvsg/EOfVMl1sfOm7oUAkVOyONlh39hTrUAMl+TK2Zhggi7bScSQ+rkhcnS5smKH6eTTJfeb5ogEsjGgVP/y4kraRXqRo3PxQ/iizKrkRYAnr7uJRXktW8r4WsGF7ffRZ0uiqMg6Rwr0igJAz0FnmLh8fmJQxkVUXPSM+1e6TaolvqiHl3g+8G7fzZTFHyEmaCwIxH2/ybiTY5RiqzwnYtZcjkb1CEcsitBgLz5pvuRvK4abf0MjrR03auWCzpe0BkiRksZTd3dB3+3QdOnTUc7yohCS1p2d86Di15lRz/y4uGVgG5gqcKqQJx8MpsReMeqOeenCNLEAa6lnFneR/woYp2+Y5IDz7+8EIQr37xRFusH47iD8LkcoTJYMphofmURqW/xHZbrHXGkcB6ni0KA8CljYieemRL4ZzNdWfqUmgZ3GZfzOg0dS0kQ2oknhlgDQYF9CT68dD4K7mYgpA7rty0VM7MJAOaPLVS7Hwe9ZWCN4UHnIYnPKc6GztaOjzgOvDfb+y/cRUrYq2sl12HVxfAT+sacjVvO9dzn6cz96C6trdZTLE7DS0wLCSQrA5DXAIgmd5tU8MkI2oXyU+LAe5ehJLvn7RkDd6u4+F7bbYu511D432+ixB0jucb2CcBZe4nVjvBAMI8aDWJRKwtCZnlFDfWsZtt3A1PQIDhwaRqFYFBDO5woVJCppIr6PdJ/Hvhz9XmftR3pfH4SrYeuD8HsB4YFilKSvkYZCgYNbN+fx3Esv4aUffw/XrryHcrGJI4encPjAMB4+tQ+FQhYDxYy4rLLy3maMjrcKKxUhX2Dfli35u2aKua8mPEkcU5JQzaQMsAGaIpWzGYRuGo26h9omFxYBMjkLxSEPGt2Poxaq1QDLyxtYW+rg0sUQ588voFr10GppyGQH8fQzv4MvPPUVzO47inRhQE68GwYSbWRplFdrImPlQo3VQ94L5bmpmajX6zh77gJe/jffweVX3sLXy4fxVHoc2UBD0zJjWbmGtu1hHTWcX7+KM5uvoKSHeHAohy+GhhjZtCwyzSJchxHYkustsqEuEC5gWVxrAyX57gLhd17lKo9YvuKOOoLijE/mWy02hRGPAXkCwhXvEbdIRgTpBcW7Gx2kBISHyPgBqqk0KtDwWmBjabkB18/hVPEk9k1MoRzZ2yDc9HXUUgqEf79zHjetNsoPHsKjf/D7mN53EBfnF+D6Bg72e8L7cvQPeUwpEN7N1iZL4ziaSwDfnYs8AkuyXWTCCHQTRs8y4vhBWRcmYFB6PhRA2Y4CikE5rx8u4BMQGG9SgFsCcLqRQaxa2Tmc7p7wbhAeL0y3gc5uA2Arp27fV33ksssRrLSSmMZNJ9s95nqUUfbcArq4kCLwi0G4XNzJ/sTHyw/5uEC4gBf26QTK2Eyc3pV+n1L7bTJMwI8qmLAVafsluxSfEzKrH3ipz+8m1RRgiksUdJ3s4aXzpi7bo5FlLNeM23j4MTT37Abh6uYYqy7kGLZxLYxsTvKy+YzivJLjFnfy+jawI2incZv0M8QFnw/MW2k92GET7yUGS5W/4/mUHL+A8NhpfntbiYs6pdzxX/CZLdtTP7NSmfgaiN8Tv6+DhjIdp3lfXEyRRlM65XMsDE1YaH59dBC+A0y2ndm7ilPvB+HbVYHk+BLVLA+NsX/bPgU78pXAa2x7ACgVgCr0fHBO7Yxor6WEHqageutHAOFn376KleWqGNq2XSbH7IBw3h9ENcf7Jq+xSDrdu40P7m0XmQ7Ty2tXgLy7pF9npauX1+d8G7sPRe8gPCFgFHmjWg+jiB5HLBhS9eHD0FxEfgOFgo+JyWFMTJWQKxblug5CFfPYB+G9TNCP7719EK7Gsg/CPwIIp6RraXEBL795Bs/+6Lu4dvU8BvMuRoYYBxJgcsxGqVTAUDkCvN3JAAAgAElEQVSHTDYtzraNRgPtZlNyaw8dm8bY+BBSaeW4K1IzTYcbNEXGZ6XZ51WD67aQDV34nQHMX1/HuXdqaHXqKA0WMLLHhWWzJO+iVstgaamC1QUNN6+HWFttoTw0gWZHOZw/86u/jae/+isYGpuGmSnIgt9hJVDT6SWpwCvXtTRiJkPD9WHsVdFstfHuxcv42b/5toDwbwwfxRf0IWQ9oJYy4YpbroaGHWDJW8M7yxdwrX0WM4UsTpXSeLzpQdciLOZ1WAGlYxpyjgUr0EXOzb7qJC7GMVX2N9mabgYlkaMLAxADbzOIE0YlvkyXv2mklJSeiyk74GcrsC4sGhd/wngoTo77POAU5b2B4Ugmss7KaORjK5tB1TTwMzONmwtbWKtEuL9wP47vPYhpZLZBOBUENKNzzBDf8y7ihtZA+dQhPPL7/xTTew5gfnEdLQ84uK9vzNbvCd/94aVJcWqHJVN4I5ESi/7mgxgk7QgrSTUNF6PsZ5X7SIK25DNiKTubcMVtMXaXjlfkCTjhtqXnkn8iMtW4VLW9eO6i5+4FhAsbGhcO7gbCuwzGIqQQhb6AacGzFpMWaGzZ3DEUYz9rgsPCLCKhJRMmvGucpI82YUgTazgWGXqDGdtMuACIuCAihKNiQgnC5UtcodQ9nAVNGTUCnySGiiiqTVd2BViFZ00iz4xOXEXscmgXUBWzz/zb5DwJGmOPkIqLu9eXHrAVShNlUVKcFEPL+HPpjyFbk5tuDJZMVoOTbe/0p8o7xVU9BuEGo+cYAalAuAJb6vjiklBs0qdakMRZPnl1gfA72hW639N1kDTL3JG0J79QrQZJkWGnj4G/p3Q8KXKookCUgBvuv4yxKt/GreSI0k21iSCCETDCjdiRfxufH6pJOCzyvOOzRcVn9vIKpTUtbq+Kh4PRSkmNiO1QyfNN9kVj3pirquPyh/w/VU1Rh6Ek6upn8XtMZpcnJipJYUgVu+OTFGetKwa9957lXo442WTvTHi9tozV1QacjoZmJ4N0JgewwKhzTBIQrs6iESZy9K45di+72WtPeHJffN9nv99ZvvvXcnp6efW6DdZXe+u22bm/3+txfIzb2H0oYlalh7GSlklhwumOHl8iUQa6ZsN3Q2iBC11zoUVN0IutNFiGZWeQKRQUCI9TGgjC6aPwgXtMnwnv4Wz0/tY+CFdj9kEQ7jtdukE1s5PMWvaqhaEGk81r0MTR9nwlwpmFGoLaOvZPj+Po9ADGs7rESvEhJQYmsnBTD2NRjkkrh/q56u9R30c0zTLVDZWAiW9f3+rg7Y0GrlSbyIc+Ds5MYO9QBmUxq2H9k33EMStBVpVRMtCQYiQnFwS6JhJl9gTLgiN2F+ZD1rMo09Rwbb2Oc0tVrHdC7MnaODIziskC3awT91DmXsX5nswI9SM47TZ+duYFvPDDb+PyhbdwYELD+NgQms1NbNSacH1mJBRgGjmk0zk0Gy20w2XsOziJrzz9AI4emYJtEvi1YKhmQPh0O5eFKLXO7B8MYdQD1LeyuHh+Ac8+v4Trt5ZgF0oo780gDBzoaENvBGjX28j5OeSNNizKcDLTuLUZoOaY+Mo3/wW+8avfRKk8Cl1TTBkr8QSiHJMMC8LxTUwJfNT58Dsu3GYH19+7jJf+r/+G9157E6cnj+DXg/tRbGhYt9qoZV20TB+37TXcWruOWxs3MKBvYbKQw6G0hX3sndZ0NNhHFy8UFDiOWWn5WRylFOedqrfdbYGz85DdJrdkza32ultqKduK1+PqeOKM2+31jDKWky3pHuxQ9YSzUNCmfY2Vws30AK6sbOLyZgNecQR7xmZxuLwfE15BQH6+bsC3VT7z96pv46bVQv7+GTz2R7+HfYeO4Ny1G2iGGRzcvwf7hlLIRx5MXk0sCjCiTDPgC1sRLyYYGSdjwUWzug4CSWJXDA//9TUDHnSc2/RxcW4J6+0QD5d8HNgzg4m8DZv5ycn1JNeQmv/SBkiZJbetBQiYWcvPZp9waECL2EPI6yiAb9qgOPOV5TYu3l5BHSnsCdaRsi1xPC6kbdiWIeZRFhfjkmGt7hMS3xSbonBbIoPty9F/zhPqznxtNSkTYNP1p12XRCTGYwkDkzBeMehO/iR5P8HTtlozZnOTK+z9PY5JhJKwvO9f1N7tmuz+2c5xbEPg+Dh2Wx7vPGzUNaqYVE1irOSV3Je2F1ndfZk7QFt+fQeI6w0g3XmCus/HncenxAFdwDzJzk4YTXlsJUerSQa0Oo7kKo//867s/I6Eunt/1BjdWZi8tyXPzuo8IeF3RixmwZO9jRe0yviq+2wlaDF+LiTDkbCsfNBvz9dkvRAXI+LPUe/oESB1HWB39ny8sTt+e8ezQqZRfH7uGPe4Z1gUDHfuC0+nbsYjE/fHJ0oGaS+Iz13cghyDXLWe6OXV/RdqTLYfUHeMUPL4U+cikagrRlsx+skTrbuFQR1TGPfVymyL56aakTvH/D9yZfRyvHe+933X0Qc+qOu+FLFtgIZ6bENhvYstM3xeaqIUTNaL20fUqwnYRz+I/l9+GkdAMsKTl+qrVCkiSjoiqyh2MvD/6O1Epiu5h8fqsERx9Gk8vM/rPvVBuDqzd2HCnZ1n5jYjkpiaqJsizQw4aTudGITfrsOvKxB+ZLooIJwwnVhyuyewa3Gn7pnx8ksulPihyR4rXiiykFfPuo2qg7fX67hSbSETeTgwM4HZoQyGmJmKEBajKrb7zvidAuFpjyYm6jP8uA+O6wVV/OQiD/CIfTXg+kYN5xa3sNEJMZvN4Mj0KMYLGgrCmioTkORBT/AIh41lAc68+yJeeu5vcOncGzg4HmFqahz1RgWX5tewulFFnTnUYQ7F4iB8N0Bgr+DgsSl8/WsncfL+WVh6C3qwKWYqYvpGQxUaJcFHoHMRGsFqWVhbNvDOW9fxdz9YwNzyBgbGZqGVQnRaNYR+DbmOj4xuYX9pCnuH27D1Dpa8QVxbC+HoJXz5W3+Cr37tV5DLlSQ3W2ohMfnB0ci+TxlJZlpUjIR99TauvfUenv8//wve+tlrODl5AP/YfxylTgrVbBvr2TbWgireCy5jeW0eTWcdB7MhxnM5zBoaxiixhwavR1XWL+LG40jcN3vkfOWOHkUCrmmgB93GamoA840WLtVbuJWyMZAZxP7SARy2xlGy8ijXbXhxPMYPa2exmOkgf/8sTv/JP8bew0dw5vxFtPQCDu3fi71DaeRDgnBVEFKsEUF4F+FHp/u4N8qXsCUWiWIQHlvPEIDz6/yWj4s3VmTOPjLg4MDsNMbzadhsNZUprgobMv9jNTJBOFsNIt1HYHBb1EFo0lOnsm1JsfjwLUtA+MvbINzCXs7TPgj/RUzLX+g2PpTF6Zli+YXu+mdiY4mL+vt3drdM7F/mQX3YXNhtvz6Nx/FRxjCRxXePAb/vNo77KJ/7i/6bZL5177eA8W49+i96pz7C9mjEeLeXZLH3X/0R+JAR2O0+9lm7lj/vJ7kPwncB4WHU6qoRxe7UsRUG3VmViEmhWzf0cXnNxzvzFfj1DQHhh2eGMJFlcBWZT/ZTJegrkeLRHVvxkioyI4mcUHCXkj0FPsRCC5V2G5cWa7i51kAGHvbPjGPPaAFlK86LjLyuQniXta+WEjOi2OorZhsj2DEjSsbcJUsIYK66hYs3K6i0AgHhh6fGMFGwkDH5W+rSugxxiOy9SED4hWsX8NpPvocLZ1/FeLGBickhON4WLt5ewuLKGlwjDcPMIpvNI/RCuK05zE6X8fVnHsCph/YjleogcjagWzaMVAYIGa2iesNpHkNA3mhqqGwYeOvNK/j+929gudLA9IGj8NMdbFVW0aqtINvsYKRUxmMHHsD+iRzcTg1X1nXcrETIDe/BV7/5+3j0kceQsthP2c3MqD4qsqvdtibqzJA11eHVOrj+9kW8+O++jbOvnsHJsX04lZtFKtCxZbdRiWpYrq5ibusy/FYFxbSGY2kNE/kCpkKg1HLF2bid6pU3+ORvQX5sVMPKjMqzZV65Mg7iGmBDz6AKHct+iOuOjxrPYWkch9MzGM0PYcLJSxEniEL8tHEZ67kQQycO4At//M+x9/ABvP7eZbgWcGjfXuwZyKIAR5hwznCWj/gdS0iqIBXBhAONslxuXFOu+kprtk1pItTUJ5zf8HFpbgGbrRD7xxwcmJnFaCaLtAp2k545dtkmteAkzsWW7XE+U7aYilkdJTVVckxPVABepOGV5bpiwjUL02GjD8I/+Sn5S9nCrq67u8iDfyk7+Rnd6GdtbHsFa/fS0/1ZOHV9EP7pOkt9EP7pOh+fpb35sHvY5+V+9Vk6H7vtax+E7wLCo7DdJSBUMlO+lNSUJidUBalqpBf4uLju4K2bmzETPoHDsyMYTzMegP3F7C9LTkEC8yiPJUxQUvXuCBPhxkW2zp8qRrvS7ODSYhW31hpIw8OB6XHMJCBclEndIDwxouE2bZFcC+OrxYBdMqjVfjAqhSCcIOrG1hYu3Kpgs+VjJpPGoalxAeFZ04szc1UOYdyFrIhxP8DV+TmcfeN5nH3zJ0hHNzE8QrftNt6+fgVV9n9P70GpPCLSmHq1itbSIsZKRTz99EE8/sQhFEoRQndRpDHigmtkxJGc/YMqZgRYr+WxvNDGG6+dx0sv3YYT6Th24mFkyiZWlm9jZeEq/OVVjAyU8MX7TmHf1BC2Ntbw5lwDG04G++97DE99/Xdx+NARWCadI5OCgiqn8KhCTTGiikFVEn0R8QRAY7OO62cv4qd/8bc49/pbOD4yi/35IkLXwWangs3GOqrNLXScVRRNDRMDORwxDYxkshj2AuQabcmabWV7dcv85G8zjLLgK2D/ILMmmRspfXmG5LVXIxNhOou6YeFqvYmFegM3s3kM+wUU7QKmo2GkclkYlo0zrZvYyADDJw7hS3/6x9h/9DDeuHAd0D1hwveUMihEjFAiE85ilgLTSo6uVCEG5ejcPs22CMLFeIhzOlGLUEquZOwX131cnl/ERjvEvjEX+2dmMJrJIEVppToqiWdT3bkKlpMJZyuAHKveoWeumtXsSeZk45UfuAisNFxoeHWxJiC8QRAeNfsg/JOfkv0t9EegPwK/hBHog/BfwqB/yCY/SwqST9fI9femPwKfjRHog/DdQLjflO7T7V69uK9IZ7Yz2dmQGaDsK9bhuA4ubDp4+7YC4fumJ3B4hiDckrgnK+y8D4Qr0JeAcC76FRNOME3GmUZjpgDkJFN6o9bGlaUabq03kI5c7J+ewOxoAYNmAEE0PoGLoMc7jG/I8omDsB7CN5ThCcGPKcBLZba4JrtFIlzf3MKFhQo228E2CB8jCNdd6UEKyVBKHja/DIi22g9xc2UVF975CV5/+Vl0Km+jULRhpQO8ef28kOVHT53C9MweVKtVLC3eRv3aCvJaCo89Po6nnj6GyZkcNGMFkU8HRxe6nQNMji3lwUr6v9iYwJlXLuHFF17F5cstjE7O4vGnvozMgIH11UUs3LyMxtw88paN00dPYGZ8FMtLi3jl8gb81Dgef/rX8ehT38LY6ChSVkpA1vZ4S9GDqDAdj58yomGPggDxKMLWRh3nX38Hz//7v8KZn76CAwNj2DOaReh3sFXfRKNeQRT5GM4AY7ksRjMp7PVDFHUTg66PXMuBHwWoZz99MjIz4FirCDPK/wnCJSeds9IL0QoMROkMOqaNxY6LBaeDc3RtXvfEL2cCo8gVS7DTaVwMNrCs+xg8th9P/9mf49iDD+HstXnoURuH9+/B3nIO+dCBKWbFNEeS7nD4NNeJvRFMgnBWuRIQroJpY5c8oakBg+DcxKU1D5diEL6XIHx2BuO5rPSEq4gkgnDlGhrQtEv6wTUYvoHI8BCYbYRRSoFzyZAOlE9D6MG30pzxeG2hhksL7Am3MINWH4R/Np5t/b3sj0B/BHocgT4I73HAPuG3f9YUJJ/wcPQ/vj8Cn7sR6IPwXUC4r9To8upu4yVBS2zA34q/gQY028B7jQBvLK/Dr29iH+Xo0wMYs7noj41fYu8RxUUrrJeLTV4Jm3c8O5XqlokuYs7N7w1grRLg3GYH17eaSEcO9k2PYXrYRtmi4Zd643ZUwbYRCVBsxxFVOkGW8mphTzjjskTy7QNeWr3n2oqDd9ZrWHUDzGRtHJwsYywPZMUMN4Inzi1KhC9fNH0LgFZjC1ffexU//fH3sXLjp0ilNWTzOq4s30az08HRB09hYmYaKyvLWF26jdqFEEY7g2MnM/jy147h6PFh5Evr0I0Amu7AMAm4mCnuoNVpod3x8ealUbz2kzfx9pn30KgBE9PTOHb8JNIFG51mHY2tVbQXFpAxDDx66DDGx0ewcHsBr16pIj16GM/8xu/j6MNfRzqdlpgP9sQL1iLWI/4GMNCV1EH3cOZrc8yYJb66uoy3X30ZP/oPf4FXX3wJM9kCTmQs5HUgFdJJNkDWsjCTzaKcySAbAQXHhRGGSAehMLNUI7Ttj27M80ndfTKecqulu7lneqBTLWUONJJmEYkxF5yLlIw7mo66HuKy7aG57sJt+0hFBXhmCm4ILGRC3PQcZPfvxRf+/F/jwdNfwMXlDRhtE4fojj6sIR+IQbVkjMcmw3IO5LLQqBxhbUjFCXmJ4VPy+7hMwt9RvXF5LcDl+U1sdCKcLLg4MDuJiaIOS5nHyolNnAyUMaH6snweL9BIMwouNq+Lrw1uivtH8+kOgDcWXVy6vYYGLBwKV/og/JOaiL/kz91NoterNPmXfBifys1/1sa2V7nm52WO9EH4p+vy6YPwT9f5+CztzYfdwz4v96vP0vnYbV/7IHwXEL5U2cndUDmxMUhgjnRs1CmxCxHgeMDlZoBz61WEzS1Mjw9j/0QeZb7X92FLXEvimMo4EwXE013Gt4mpmrCBGvvAA7ixcZVmaKg2Q1ysOLjVdJAzfIwPDWBswETJjGDqNJoig6fQfaix21a9SjEIJ2hRIDwSEJ5mxEgQSfynl1Jy9NtVD5e3WthwQ4xbOmZHihjPa8hJxGsEV9ysCcIp6VUgnNvM6C1cefdVvPbT57Bw+UV4Xgu5rI75zVVsVLYwc/AwBgYHsb6xjlplDdFKGpaXxvieEA8+Mo3jJyYwNaujUMzBYlyZGMdFaLebWFtfw9p6BS++0sat6wtYXd5E4OhIZbLIFUrIlgowKDf2OtBrWyhls3ho/z4MD5cxPz+HV67WMLz/Ufyjf/bnmD52Gh1fRyDRM6q4IuAyPr15bydzW9TORGKmygy/deMKXvr+d/HWd76N+YuXMZ3O4Hioo2SYKNpppDUNadPCeCaNLA37PA+W64q8mV3PPEeU2tMH4G6vj/Om2OuCN+uSVQY6BOEW49E4kXzwtBMQM6LG8wP4UYTAtODbOtYtF41qANehUiGLWgjUHQerAylcadbRKhbw6J/+K3z517+Fq3RV9wcxOTaC2ZKGkq7JHNSDEIFkoLMfvxuEMzYuLoDItaDSaZKh07UQIQ38NA1XNwNcW6ii6uk4kfcwOTaE4YwuqQBM2wgCGvxJCDR8noMYhNO4zTUjtGz2pe+oE8S0MAJSLMLQezCKcHbVx9zqFtpGGofduT4I/zw8+e5yDL1eN5/TYfhEDuuzNrb/kEF48iy6l9i0T2SyfAwferd9/ywas/VB+McwGf4Bf8Td7mMf51rzH/DQfmyH3gfhu4DwZy9t7jDhXcY8qhc8MYoiII8EzK5EFhacAFq7jlI+g5FiCrnIgd/pICdUdSJtp9uz+m+VzpL0wcZ5q4hg2yk4roeOH0I305IX6wQRbnUibEYGcmaIrKkhZ0Yo6Kq/VnKtCWhiEM5ectKK5RYBNuXogEemOY4oyxmW9Pt6jHpNpQSEb3oB1lyg5kUoBh6G0jZGsiYypiuxYQFUprbse6jyrXkMB0Z8NDdu442fvYA3X/gr1GubGBrMo+K2sbi8gsLgiMQieB69pgOMpSeQMXIIzGVkix5GJ9MYn0qjPDSEXD4vFCfHtdFoYnlxESsra7h5SzH4gg89DY7nw/NDbLU6sQA/QkkDZibGcN/0OFIpC3PzN3B2JcK+h57Bt37vX8KePI6l9RYaHQaYGHIsnm7AE7QdIeW3BRiyLT1jREjZgG1HGM8bmLv4Lr7/l/83Vl58DobjYF82ixOtFEqRiZRuwPSVf3cpbcPUdSm+sA1AHNgle1w530eMbLvLa7fer49ype/m1LvbNnIuywSAY4cCTEM9AjPgyeIzB9YIVAQUZfn0D2BKipXyUW+FcIVRLqBu6GgGAZYH0jizsoSL1Sru/+d/jt/8gz/CfNPDpr4XmVQKw6kQZUOZrkWuh0BTGa++nANeGSFMuKo4YuigO7rEPDNSg1Jxitc1H4FmSozf7ZaJla02HDOH/XodxVwWOURIBwFSlgHP6cBjnqoZR4ZRih6prHbK713Lly0mGb5GqLZh6SFcaRLRMd82sNb0EKYLONY63wfhH2VS9v+mPwL9EeiPQH8E+iPQH4H+CPRHYHsE+iB8FxD+f7z6XiwgT7J/YyAtIJyol6ZhBIuh9IjrZgkwCtCchgDirB4iGzqIQh+aS925Yl/FiEqYah0bOU+BCuk+V1pofp/O5eARZBKvWWnpEe+4zEbOIjIyMIMOLARIaQFsv66oeZ+0utrHgNxrnEdO7Mfc6EAne6gofPaE54y0uHWLR3U6i1DXseE7MMIsEBjItlvI6UCOAMarwmN2N1u046xQPbBgEIRDwyOH82Dv+Gs/eRYv/vW/hdPcwnApg3qriVu3b4ucO2NGGBwoYmpsEHsP5JBKB9ioL6FS20K91UDHM5GyB1D+/9l7s17JrvRKbJ35xHTneUomM5OZLBZroNRld2kqGW3D6AENPQkyZEAPAvrf+E0w9KgHQRIgwIItubst2C0DJUtdJVYV52QOzLxD3rxzzBFn3MdY3z4nbmSSzKqkWMUkawdxkZf3RsQ+Z50dcWN93/rWmr0Cp1hANE7Q74wwGvShVIaW38fm6gI215bhOwoX3T5OOz08OOyj3x8iSwtszs/i+ks72FmawXk/Emf2U3sT1371v8cbv/Vv0HY2sX94imFCTFxNwtnntn0pUvRaA3hZLkR8JsvRKHKERYavz/kYPdrFj/6Pv0Tnv/xfCLMMbywvYn1UQ6gcBI4NK8ugklRk/p7nSuZ5whlryvhJ6GytVKhNGcxPvw99ntXJ5+06eZyfti3EDomvls2z4EEHcU5qu9zn7CrzPq6Cn6Vo9jvoOR4Kz8eg3kLHsTBQGc6aIf7+/kf48KKDr/3P/wH//vf/AHtxgZ94G1KIaSJGLR0CaQw7Y1GHe5XXQMtKOCdOd3SnsOBlNrIyJ5yvEO2boGDlMQrHgxuEOFVNDFK+9Bagon00Q6oscnjxGKHnybxEVKTiw849LrnshQU/c+DKqECq12BmPM+Vr0Pmz2ZjVhoQ1Bs4Sevop4DdmMNryW1Dws0fUIOAQcAgYBAwCBgEDAIGgX8WAoaEfwoJ/1/fvk+OXRLbKjxJO6OLOZmjXcsVJd0qR6rqSFQIJx3BA0muwqyr4FJ6HjMGqZJAeyIXpxlVu07bJ23/JjFmcq8Cju8jTdl3JtkPhVCPxili5SNVnpDwumej6dsI1RB5RumwHoAV2yrLL13c2W0nAa++yk5iUcBNdQGBLuRFrSGE9CyNUGQBoFy0kggzroMGs8VJwqlb97QEmCzNViThjPSy8PK6Ay/t4WT/Ph784D/i0e49eMVIhn5HowFylaJVs7GxtoydtQXMzCcorCE64zbO2m2cnJ3hrJ0hS13UghUEzhKSOEUyShD4DmZmGlhsZNhcncP66iICN0e7N8RZp4+zkYfDwyP0+wk2F2axtb6GGU9h72SEs3YfydwtvPzGf4crX/9vcZYvot0forACOV9xPrdoCuYJyRzOxHAzkjyFepzByxP4eYpXF2qwe228/Z//d+z/zV9hdHKMW80mboTLqNs+QtuGTFWTwKcsrCgp1NAQLAeLJzlSxn8BaInI++O3L5SEk3Ry3MCxhGhzD5F4s2ZTqQ+UYyN3LMReASdL0Rj0MarVUbge2kENHbvAuFD4YNDB/f4Qg6CO137/P+DX//W/w0fDFO/aiwgCHzNWilrah51nqDmudLRzyt1tnQMunfAiFgM1EmV2yLVWhHaApV+9SmQ+nZ3wk6yOIX3amvPI40PM1Gtw4wz2aIDA8+B7lmAvM+bSTScJt+FntjjAB3kmSoiKhHP0gGoRlY5g+SH8sIbjpIb2OEMRtHAzvWtI+D/rT455sEHAIGAQMAgYBAwCBgGDgCHhn0LC/74z0M5sJRHXYmLCRRJuwZZOM42lSjl6J8fj8wh2OsZcI8T6fA2LNUdIOE27yicSeSvpGJ9rKEPhlRz9Mj6Mc7KcwSVZt1xX5mZ7oxRn7Ri9foLASrA818LqfB1NOj+rHL6jY8n4bCQblQGcGGtRzity9NIdnZRrlEPlCpbjQYWeuJgfj2N0OjGSBFh2gJVWA8sNBy5SpOyaOyT4ejKXcnTKetndJdEMsh58NcLtv/sL/P1/+Y+YDTJsrNYwN9uAbY0wE6aYbdUwE6QIamPAjjHMMvSGMS66Q5x3XAyHCllSR+jN6tl1S2G25WFutonluodakIlE3LFGGNO1Oy1wGrVwfNJGfwgszbYwP9uCnfbx5t0I570cM1e/g9f+5f+I7ZtvIKvNyzkXIkmmCz3rCZy+t6X7O2xYko/Nc3Jpns775jm2Wj68aID3v///4u7f/G/Y/eADtIYDzFk2HAVQ2j9fq2EmDNFixzbP4fKL8mkadJM8ii8A4CSlC/6L9N5jJ9o9nHu60HvTVbzuLuyCkvACqVMambkF7LyAH+doey76SYwDlaLLQpRtoc14s+V1LL38Cnb+zf+EzVe/jtvtIU7cQK7NWsNGs4hEAN70OAZh0WAfqbju87XF+LxUHMz9XDvU81aVmOYvPN8AACAASURBVCRHvMiQFBaywsLeADjpjJC6DTTqA6zMz4kcnW6JvuvCdy0UvgXaAHAtdsE1wS8N2gqqFMrXssydl0UxRYM6R4pUD7sKh2d9xAiwlR0YEv4i7V1zLAYBg4BBwCBgEDAIGAS+hAgYEv4pJHxMR6anbyRtIke/TLLijDibxLc7Md56dIakf4HttWXcurKE5dBFmmmTp+qmBbWaVDQn48F0CdP/IzSfREhM0FxYnkUuiO4gw53jCxx0BqjZKbZWl7CzNodZ15H5Y5pQ8cCEhJPoa8Nn1GjvXNqvF2xrSjWBluBSQZDop8IHogQ4Go7w3vEp2kmGzXqAnZVFbMyGqLNDWhTS0WUHUs+zS0iZPPV5XqBlFdI1/+Dv/hR/+9d/Dnv8GEsLMa6/vIXA6WOuPkAjdODmF2j4C/Bsxj8BUVZglGQYJj6SRCGKiMMYvlegUYsQBCM4NjBrvQ6oHlQ+gio6SCnItwN0ihUMRzlGaQifw9wqQ9w/xffvhOinM7jxq/8DvvO9f4uVnZvwQtJKTbJDRZYtA+alTTyQxz4s29Mz/6UxF387dtkZzrF/sIvDt36Iu+++g+7eAwx272DUbsMaR5i1XSzUm1jNC8xYDmYtB/OZEql6HRYCdmE5dEBr/U+4Pa8R0LPea57XzCV3R5qE86SVK0oHN/UQOAE828XIKjBEjoGt0HEzRKnC2TDHhWuhF0U4shSK0EfYqOOlV25h+9XXsXnjVeTXv4M0aODDixEWiiF21ldwdSlEnTs0y2AzB54ydDFnK89IosuolKCngStmgroAxktCxQi785ogZ8rCnfMI9/eP0EmAm/MOXtrawFLdgxWzDGVJ2p/se3kN6Eg+PpmVa/fz1NMGbJVJH9fgXX1xQHCQFDnuHI/w0cEJ+qmFJdtElH0J/86ZQzYIGAQMAgYBg4BBwCDwQiFgSPinkPAivnRHr7rY0jktSThJA8l4RcI/HGT4p/1TDM4OcW1nE69fXcG8byPJCoQ0Zis5vQhqS4I8O5kPJjmuqDmHtsvsMx5bSUJ6gxzvn3Sw1+mjbqXYWVvBlZUWWi67lwUszmyXJJxuzxMSPr4kICQjkoEsx3Jp013QOToHHvXGePPRY5zGKa40Q1xdX8HmXIiaSJQLUQFoEl6lkWvC0qORFaXLNKl7/EP88Pv/GT/++7/BuH8HN29cwUwtwvpijoW5GurOCH4xC1v5UMSFWeuOC+U0xRWeRnFR3C5J+BgqP8N4NIQX3QSKEQoVQaEvJDyDj26+iDizMYwDDPoDnJ+doHdxgv3sNYQLL+NXf/Pf4Vd/7V+hNrOIVBWouZYIwkmyhHoVvAil3f2AbJtO4Y7Mv5MApnaBsxyou8AwHiO5OML+gwd4dOc24oP76JwcoXvwCKrXF3O2+VEMN0oQpjkWU87Cu2jaNhq2Dc9x0QhqeuNMRW6RFDokiOWlmgqVlw6u3EomqoUZldN+9Yvy6arHl+UjeUgZRSdbqTIYLOPSKqVH5o5LEu6iyB2pBzm5j3gUIx7H6ENhWGToFinadgLl+ChmVjCu16A8F+ncDBbWV7G0uoKdqy9j59brmF3bwkN3CYe9CB/1EmxZQ1zbWcfLSx58xREHzl5zHIJXQzukT6Y/ilhIuLLdiTxeSLh4J3CfJXrPWA5un0b44KN9nAwSfGM5xI2XdrDS9GAx228CTwmezRdT+eLjGIkLJL5VlWFkR1SdcO4Pvo6oEXj/sI87e4/RS4BVn2oMD7XQRyv04XsOXFvJtRX3XXl6PktpBFco2IpyeL7s9GuouhVUoojaQqEYxWjW6tjZWkXN/2Tzvk/9y1Fdd6Xz3qnuKCyOwHAD1GGlVBhwxqCPoniAKN5FYO2/UH+IzMEYBAwCBgGDgEHAIGAQ+GVCQJNweovNw7IagLMCODuwbXKFee3sLEbbElotfIU+Sl+Fm6Qhl1yIqletNrdw0WvDKvLk8tNy6QjOO/CDtjZjY343gQHiJMe77QxvHnSgeme4trmGW1tz2Kg70r2jy3SVNk5yQVmsGE1xPlU6szoSqmIN8uHc5ZS3Di4jQbnoxnjzrI873SEW0wQ3t9ZxbbGBBeZOl5FSOlqK/yt23JpwWCMU4jxNaS9ttvSzVjPoEBlxKOT64UWEtx71cBopvFTPcXNrGestDy1e+JLAaGM23U62ikyeLysGEmYeqRSO7eD4ZB//6a//CkfvvonO2RE25j1sbjaR5zHCGQcrNLwqLDTdMUI3g0c5tJNpQu7XxCyN1Q0nozN3KnL7WCVIlY8kozN6HXlmQWU24mGGUZRjlLk4Suo4643QKxroLX8DGze/hX//a9/CN65toUF8hbz5sqmVrafoCREF10KdOBtdzutzI9CNW65AHsux8doN4eFiXODt+2fwjg+QD/qIjnfRebyH86NHGF1cYDgYI4lSUNdv5SlqyNC0UskOv9KPoTySfB6DLlyQMC7ChlcU8AsFx86kg0sjvajmgvZ5bqTgZhZcyxHTN85u09ebs87iI6BynVeubDTyQFzMKSOP2WmWMG7AzehyrmT/jt1cjygwpktywDk77WBsWVKs6No2YkaqWRYiFiR4na3yyw+Qb2xhcXUDyyurWFxaw9rqMhYXF/Hyy1eg/Bq8ZgsPswIf7rax1x5hxS7wytUtXF200ShSUW5YKtVvJpzLh1cKNngdLt3rlOxd7UPA14nsviJHZtsiYX/nIsPt3SOcj4GvL9i4zpzwOrPbOZtfFi9Es8HZf9Yv9HPYosNgAYu/029o8vIRbwbilSJziKOD/3o4xu2DEwwQYludvIAkXNr9l4WdSjowOf9E19zsA6jiAuPoDA3rg6/Ce7g5B4OAQcAgYBAwCBgEDAJfTgT42U3xs+g8YNUBZxmWuwXYIWDPoSjKz8CW9kQSEv4p3lJfNgAMCecV+xxIeF6Q0FkYRCP4vi+dv6PHe7j/5j/g3u33JL4sU130Bx14DQt1xxfiWbf6CJ0UoZvD9hXcoAY7bCDjpmN3WGarU5Hqj9MYSe4gTguM4kDi1XIOsmcO4qwAvCbU3A7qc0uwZtYRzV/D4tZ1fO+1Hby8OicGa3YWTzrd4so9RcKlLPKcJHw1sNAMXHjjDqKLI1wcH6J/eoJup49Bf4R0OEI07EMNu3CiPoo0gbq4wChPEacJ4iKHq+iXb6GVFWLuFlAcYBewXQvKYaY7RxUKBKkNn4ZitgvH1UZyJMa5nUvxgGTe5wgDLERidMZiDxBz1lqKPZaYztHDgCR86GRImUVv0wnckZ+n7N56HmyS7LAGt1mHW6vBatREah426/Dq/L6JxbUdiZ5bWFjC3PwS5hbmEdZCKe7krg8rCHE/Ubj98EJI+KoDQ8J/bp3wioRzR2vvgUnDXepyFQl/DKUqEn73y/Z+bY7XIGAQMAgYBAwCBgGDwFcLgYJeVXNTJHwTYCfcnp8i4aXTl/CUSyXzlxkIQ8I/JxLO2V3WZ0ZpJFFmLZJp5Og/eoDjw32M2kdodw9w76M7OLp4pA2/LAd+fgEPEXwrge0xQoryXxs5h9TZn8xzeOxoMp86y5AWnswBJ1ldXOnZHZ1rLgh5D2eWMXv1G1jbuorYn8N+zG7sAt7YnsPOYhN+lsChZJ/ddkqdPwcSrgbnWFmYxdWlFmY9hXTYQ9LrYTAYlSR8jEHnAlHnDFn/HEk0RvfiFO3RAN1+D8M0hscoMNtBI2F2NuPsEuR5gpREvUjQKhxxKvcSwKMgQUiVjYJz+hZjw7IpEk5zNUsyu0nCKYFObDrYcxrdQsDvbBu24yDySeCB2FaYDWZ1tB0jvMI66jMz8GZm4TcbQrq9mRZm5+cxszCH+mwLjVoTCzPLsL0aXNeH64VwfUr5WbHTWfK8lvdihdsPzrHXGRsS/nOVo0+TcHb0S8n9xzrhR5ckHB99md+7zbEbBAwCBgGDgEHAIGAQ+JIjQPaUTZHwpalO+MKTJLwca6Y6+qtwMyT8cyLhKnJh+dphfJRDpMZUXDtRgTxLYeUJ+kkfD/Y+wof7d3E+JOH20Ci68NQYdj5CUcRI8wIJ1d9in0aptoLLnHWRaFO7XYPtBbC9JnzmRNsumo0aGq0Z1GcX0Nh6BWFrFneOe7i/dwzXC/D65hyuLc+hZTN/miyWXXZNEuUm8mTOWTx/J/y93TtYWl3Gr7yyju2ZhsyZO2mMLFNiwJYnOZLxCNmoh2LYQ5ynOC1SdEYD9Pp9KVo4uYJHCfhZFwWzxuNEpPdxmiIhEsNEcsvDSMGOUxRJJkZ8jJ0jEc9s7XhP7zGPYxK2jX49ELk6He1ShwZ6jPeyUHdD+EEIv1ZD3qyhcG1EDrBqhXDp9O658rtGs4laowG/XocXBBLTxf+v1esIwjp8y0YjyZDxmYkjzew4csH550DPapOI348VPnhwjv1uZOToP08SLsYROme93NKlGUD1I4acs3ZzAqXaGI/P0bDf/Sq8h5tzMAgYBAwCBgGDgEHAIPDlRYDG15iBZdVh2cuAuwmbcnSLJDyQxls5bSznWNjV+PKX95Tls6qZCf985OhZr4AdekLEM5rVMbfZBtyJETilzhm6gyEenj3CvUc9MVZbayrMhSSPEZKoJ3P2NEZjdvQTJBwFfMfVnVfOG9dmEHo+PMayqUSTSjrJNxelk/7DB0f46OERgqCGb27P4db6EmZcklE6out5+SdJuM6Gls39HDPh7x48wMrGOr5zfQUbdb80fCvXqOaYVS5z4XYyQq4UEi/AOE8RJTHiPBGDMsrJ49OORKKpLEckufM5Yigh65TjNzILAd3z0hRFmiJn9jUl6cxxl8g4SFedMpXM88X522I33KMvgQXHokO7Dy+sIajVkTRq4go+shXW7BCh56FeYy52ANd1xLmcj6ejF4k2/Q9onEe/ARYtHBVDKXbV3XLOvtJA01WcXXgH9yKFO7sXOOzHWESOG2Ym/OdjzDYh4VXCAjcC93ll6EcFCM0PzqDyjibh7g+/3O/e5ugNAgYBg4BBwCBgEDAIfKkRcFEoBzlmAKsGy1mC5WzAEhJOY7aKhJfdb/l4d+mb9GU+dUPCefU+h5lw5jyJB5xLcy8gS7VHlM/GM82vQdkzQMP5B2dneO9hG/BaeGW9jq2FOuq2Qp70ENManbnl7KySWLIDTvM3GpaRaDgBHC+A5TjiJs7uLmeQST16cYQsrCMrbPxw9wS7uycIwwa+tT2Lm+sLaPLh+Vg7n4sx22UnXJvUPT8Jf+vRPlY3N/Avri1ho+aCU+a0uCuTpkUGzgak2IJlIyiasDkNkYFzepv+28gyFFmKwPK0SXuSoh+nGMURBipDR8UiH5+3fczYJNIWbJUhK3Ih4il5Mg31abxGVi7xW5wn56myEmJLl1uwyi04vg/HD9FzXYwy5nunaEYJGkGImUZd3L6JfR5HJfkucSq9BQuxEM9hBRmDt0XaD9uXnL40SeAFrowMZLaH+5HC/YMLHA0yzKnEkPCf10z4hISXig4xlivNPMTZkS6SVEZcaBI+OkfD//6X+b3bHLtBwCBgEDAIGAQMAgaBLzUC7HQrFUAVLT0H7izAdjbKTvjckyS8Cv0xJNy4o0+7ozObu4wPF5d1bQNmw1auOLvTnHtsA0lR4M7ZBe7sjTGKHVxfdHFrexlLNXbDc5lXJoElkedNCGyhzQgoSS9Kl2ttP1WaQSs6l9PDXGFo+ehlBd7ZPcK9R13Yfh1vCAmnHJ2d+Vhc3FkxYKdWbnQX/2kknK7qNs9Fu6NTTv/W/VM8PO/DC0P82qvLeGkuEEl4AykUjdAsVra0+z0Jso6G4+gHydDUCVTdSha2eMIk4jZw1knw9t0HuJe0sbyxhm9ubWKj6Yl5m8P7MIaK7uaTp6Lbvn68rY2/L0GadEQv36vaBbB31MWdoyO42Rjrq6u4trWM+bqrD0/qEmVs3iQnrZw1tnPAY4xY5VzulkoCnqi67ISPdSf8UTfCoq2MMdvPm4Rbujqq91p5bar8B5H9dOncABQR0vjtL/UfLnPwBgGDgEHAIGAQMAgYBL7MCHDUlo22AnXACgCbeVR0Svfg2DNAwU6mNliuDHdNJ9xElD0RUSZZ2zpFSqarhYCTgCrmndtCSkeMuyoKfHh2jrt7YwxjBzcWXLy6vYKlOk3HGMslg6vSYBUyodOWy3lt/uvKTzTDLDPPSxLOBOaxHaKX5nhn9xgfHvZhBQ28sTWDm+uzQsK9nGSa3WLKpUt3QauKa9PU/hPl6J9CwvfOSMJr+HWS8HlfHMpDMFKN0l+HQXBlBJ0+F3kB5ZYe362qCIzdqsg5MVRA4pCEp3jr3i4eRm2srq/iW1sb2Gi6EGFKrkk42X1a5WtL5F1JwitCP1njMmecuPJup0LC+0LC7TzCxuoKrm0uYSGkfF3P45PMsSyio7z0kwlKjEpwYlzGh9Hfvbwe0yR8pHB3T5PwBUPCf3454VUnXEh4eR0mJLzc51JB7QNgfjirNOdf5r9b5tgNAgYBg4BBwCBgEDAIfLkRKDjCyi9GkvmA1YCiNJ25SYwsk89yhoSXBMTkhH9STjiseDJ+yo60SJ/JMhWdyBl/5WBk20LCb1+c487uSDrhN+ddvLq1guW6BY/xYSIRp46ahE93VXV+epWjrvPOuTmFrfJLRXoAndvYqaMXp3hn9zHeO4pQBE28sT2DW2stIeG+kPByJrxcQ0fDV2vQXI4VKXbWp3LCP4WEH5wOZO6cJPzqggcnU3ruXJgqz6PU4j/1FlFFuEvGd0V0Mxqc6VPqCAnP8JP7BzgadLC2topvb61gq+kgqGCRlnchedlyK3i8+lvOh083rydd+EKTaKL6CMDu0RB3jo4lB31jbQXX1uaxGNhiixcgAz3vywTtSaa2KNA5E464NNDjtXIlSq169mom/KOR7oQf9HQn3MyEs1RUXiSJO1ewciX/FqMYzVodO1urqPl6tvtnv1Xu6HwjL40GyzdueQOvlBAWCXgECFmnI765GQQMAgYBg4BBwCBgEDAIfDEIUKHYBiwScP3pu0BNuA7zwOnD9HT0bOEYYzYxEaNZFblmnOR4t53hzYMOVO8M1zbXcGtrDht1dhWZ4VwO1ApXYqdX+oZwJL+5lI8KERQ2pT+cu5wwJhnkYyxcdGO8edbHne4Qi2mCm1vruLbYwIJPVqRJqnRH5fk00dSD2qNSNuwgo7FW+axagv35zISzI0ryTYpBUsvuKcklct0JJ0mjHD1Fgdunbbz3aIheauPWnI/XtpaxUgP8tCLh7CLrTrfuq5MwEGx+r2UZRcGNWTKLCbG2EDs++kmBdx6e4J2TARA08e2tFm6tNYSEhzll8xoXXUzgVfjsJHz/dCDO4b95a0lIuJdRgB7rQxfXcPat5YpMZCTM/qZguxC06C9OvFhv4Cy8g7Rw0LaA00GGH98/QLvdwXpJwncaDmtl5dA9B+4VCsrkq8lz6VZrkj3ZC0hlDd2J92RcILNsHBTAQ3bCT47hxRk2KEdfn8WyX5HwcUnCdfY46Tipt4Inu5IknAnnuqV/ScItdsJFaeDAkHAWRhRspSQurvi5y9FJwsv9XEqYRMo04f05YPE+KaBYaTU3g4BBwCBgEDAIGAQMAgaBLwQBNkX4uUy4EjmlMKjLxm/JdTiSW90mTbYv5IA/v0WNMdvnRMJzydwmWdN07YnurmwsR6KwhISfdPHO4UBI+M05D18vSXiQllJxkrpPIeGa9DkoCv9S/pwzfkkT68jx0E+Adx+e4Z2THgqRo/8sJLxyGny+Tvjeme6E/+ariyJHp6Terkg4O+F2WIVGXb54LIXCIgln2YIEWXeQLeULoU4LFxcVCb93gItuWwjyt7dWcUnCY7qvSSf8SRKuxeO88Vro+LUUdsHiAEk4nedtof4H0CT8w5NjBFGGzdVVXF+fxVLZCfeKkUS68Rn1ETrIRSVA0zwWDpJPJ+ElTTck/AUj4XzHkzf8DHnKSqu5GQQMAgYBg4BBwCBgEDAIfBEI2JaCxSajNAa12bHOPCrHPz9Gwvm53+SEm044CR6dy1Egpl3YlJkaSbh0/zMdccXWbBoAaQF8eDzAm8d9tDMLt4SEL2I1BOopyXQ5LF12qQtuzrITrqwUTPomGVQI9dwyJdA5ySiJOTB0LPRjkvA+3j85B4IQ397WJHzGAgJmjrMo8LFOuJbxysz5c8jRH54PZCb8N28t4OV5D26ewrPKTjhl+HatKkvIa5vde94HzPirCFGlFc486Zwr+DizLZz22Anfx0m/LXL0NzZXcKXhSSfcykbaOc0upONMTHSBggoBbdxWOqvp+d+JwZqWu5BI7wsJ7+L28Qlawxxbq6u4sTWDpbqjU9ozzg9TLcEn43WkvJ7KBhZcCmQWXekvO+FuKauXTrgh4drNgE72L1InXN7XWXDKkMlrzNwMAgYBg4BBwCBgEDAIGAS+CARoYM2vikNJE00HHWneoLWtMgYqRIefwKt0py/igD/HNZ/ZCc+KbCLi1IJhDYcAVHpsVaClqsDb7Rw/2LtATjn6FuXos9gMHHGzDuQB1VdZ5SjAZK8J7tqATNc+aIIlruKVHB1Ad5zi7UdDfHQ6RKNIcGN7HS+thFjwdQQwCam21uazlNbYcrgkRZRfa6Gq/i1pmJwJI6iR2OyOAg87Q7yz18HZUGGn7uOVrWWstmzM2AUYBy33L2s0NqXPfFKu4OhtoreKXoVk0Cs1EzwkRpSRhN856eEnh310Ugs3Fny8tr2E5QAIi1QmyatKEJ+JmPDIiElaEjsePXHRIneeN2X4dGC3MKJ7eVbg3f0u3nt0CnghvrUzi5urMxJR5kmKuJ47rzLi+dwuuDaPnCvqmfDSjqx0aC/XgIUBHLQTuqM/xv0TTcJ//eYqrs75cg1CkmMZA9DHqQcOeKxcQ28DdqM1mpXoRLvAy6hCYaNr2TgdpPjJ/X0c91Ksra7h61stbNVtMWbzC2oKuIbGXbvREz1eRQtWwfEAdsIp6KfBWuUDxwxvLSs/BLB/MsSdwwvU8wibK0u4sdrCUkASXgiupS/9ZGdaFrPWqxgsiun9iaC/6sFzvp7Xims8FHf0Mxz2Ymy4Oid8Z95FTebNecSasBMFXuXKcs8rHeaz3BGzOenDq/SymOC4yBwHqe3gg7MMd3YP0B5nuL7s4ur2JpbrHoJcSTa6R4To3i/4AorZ6ZYl8W62cuCUDv7lBSmz5NkxVsjsADEc/MOjGLf3T9AvQrxsHyHwPdRCH63Ql0g311bwHJpo8HWrd+4vloRXhHraBn/qPevy3XzKoc+Q8M/xb4l5KoOAQcAgYBAwCBgEDALPj0A5Sjp54Mc+nl16CZWmU8+/xgv4iGeS8KQgZaxmbCeBWJO6hA7M0r+PciUz4f/0qItsMhM+iy3fFrIbMqNL5sLJVMtZbT4uqAQH4gk+WS1nN9PSYuAyJArnwxi3D8fYPYtQQ4Lr22vYWfE1CWdGtJD8amag7EBXpM/Wkc4VgSap8conlkxnkmgLuHfewQeP+jgfFdhphLixtYy1liXz1I5DykhKp4USDs9DBl3p9k1SU5RrlCScxDPX1FCIvqsjyj58fIF3j8fo5w6uL3j42vYSlnxtBKaJqYR6VQJonRPObrt0cHXXl4deWrjBIyElqRLfZ0ciyt7bPcftx8wiD/HtK3O4QRJuaRJOGqnJpV5DsChJuMabBLYi4bqcYTOr23bkCAdwcTHO8JOPHmH3fAw/rOPXbq7iymwgRYHLnPCn1+DaJMVPrlEZpTt0eZeZcIWe5eOkO8Zb9/dw3CuwurKG13aa2G660gn3xUlRC9k10de0z6XLoryYPe07UOJSEWQbqcyEUwR/qCzsH/Vw77CNUI2wsbKEV1ZnsVLmnRMFPQNeUXu9fV3BUK+XSjK6NrHTwhldOOEaQsIjhbu750LCVzHG9Ze2sb0YolbE8B1HsCUe+qvEenJ+GidX3ntYuWAVsNy0vBYsHFk23jtNcefBnrw+bm3VcWVzA8t1H35ewLUs+FKYKgk8ixK29gPgtaRjg19Q/XD57qR/o4l7agdICgf/cJjg9v4pBkWIl6zDF5CEv4DvruaQDAIGAYOAQcAgYBAwCBgEDAKfgMCzZ8LTYaE/nU9/Que8sguVZ8gpLXZ86X5FUYT3+wV+9LiHtHeKl7fW8crWPDZ8R+SolCBbJOLCJzTJlH60Uxpmybyu7jDKF+9LYzbpiLuwbAdn7T7eP4vxoB2jhhjXttexs1LDIlUMlLxS5izdcMmQKvvdNqzU1nbZtoKydeyUnJFwXp0ppgKaglm4d3yKd09GOEuA7ZqPVzZXsdZ00OBxWgVUwWxo3W13ClfGknXrj6RfR2YpW0duyRpSx3DIfKACB4kq8OHhMT44jTEQEu7j1Z0VLIYW3KKUcSs9g8xzkT4vncm5oBjVaSJOx2ees/w+pzs6fwYkXg39KMd7u8e4e9SFHdTwze05vLI+jwbV1Gqo5y2UnnHmGlLmYJdVOseT/rqspY0QuMYYcLVr+9ip4WIQiXP5o3aCIGzgu7fWsDMflpQ00oIEcSKfXoPnQci5RmkwJ2uU151r8DxQoO80cNruSSf8lCR8dRWvUVkx6yHkFsxHU5RVr6EXvSThohPgPpD5+kpWnko0G8s9x1mI/aML3H18jqCIsLG8iFfW5rBYJ/ElJpelDtmDE60Dr1O5T+n+zm68GP6Vkhkp1vD8XDwckoSfCAlfKoa4fmUL2wsNhIj0qXKupdDKg5xrcB+T0ivuMweFEwg+QvBVRdN5Nj5ix0JiAx+0cyH67XGKby4luLK1iaWaD7ci4aJMuLSN11eUVFsbI3osJE2k2byfNjeTTrjFnr2N//pojDsHZxgWIdZwYki4+XNiEDAIGAQMAgYBg4BBwCBgEPiMCDybhGfRRMQ7eX75sK5JD52Oda61hTzN8H4nw48OO0h6p7i6uYZXthewEmh3dI9O5BM1QdVHDBB+egAAIABJREFUZI+4+iEJFDt9XInfU18uLKUkbRba3THeORvjfnssnfCXt9ewvRxi0dHPozvGJc+fctazk9I9nflVHBYW/kRSUwZ7cy2PEt0CD846+MlxHyeJwnYY4MbmClYbJOE5bDn3ZCLjtgtHwuMlQF5yqzQJl69qjbyUl5OkuxbSosDdo3O8/3iIfmYLCb9FEl6zYDNqrJKjiyV/WZhgF5Orih6epE/nfE/k/dJB1utkjocoA97bO8Ptg3NYXohv7Mzi+vq8yNFB8iqzFNosThdFiEkVUcZzJHkt+9MTB/aS6FsWEsdHZ5zirfuH2D8dwQtq+O6ra9gmCVcFLJkJrwotPOZSoSDnURY+qvMoiw2603sZtRY5Ic56Y/zkHkm4Kkl4C+stV8YbpCgw2RtPrSFrT0W9iYFDWUwQ6T6LMjZOc1d3wh+3ERQjrIscfQZzgS4caRJeYlFFxglezJiuij3lTLjgVRWRaDrnwLJc7A4L3N07wVEvwYoT4/qVbWwvBNKx14p8PYdPvNm114UXHm6sibLNgoDe11LEKlMFIstDwmthAx92SMIv0Iky/MoCSfgGFmueZLZzTMOfHJeekShLN5qEq1IRwoOZ1NrKggw7+jZ1DQ5+cDjCnf1TDBFitTg1JPwzvuGahxkEDAIGAYOAQcAgYBAwCBgEfgoJTyqmcUmeyg6z/IAkpcxoVmmOD9op3jw4R9w7w9WtNbyytYglSnst9gX1vLe+afmuRJSJerzsKlYd0WrgnGRRyIHuxne6Ed46G+Jee4SwiEsS3sCCy7lX9m0rOXs1k1quQc5UcmFNwsvZdMrJZXkSZE3Tdi96ePO4jeMox3YtxPX1Faw2XdTtFK5D2TPnhDWRpJiYc+Ey8yzddu3GrUOqK6JfklkSfheiHrh7zIiyPnoJhITf3F7GIqPcKoJsM9e4IpYsTEyRcMnQ013vyRfJe4lT7rpIMuDdvQt8sHcKOD5e35nDjY0F1G0FOx1KR51qBj1RXs3pVyScp6a71Bqb8pJVXWoh4R56UY63PzoUd3HXC/Ddr61jZ74GJ8/h0HRNBso/4xqcn3d9nPdivMVOeLck4dtNKYjILH9Od/Rqfp54VedBrCplQon9hOzyPnTG5rVycJbb2D8e4v7jCwQYY315EddXW5jxeV3L8YkK7+n5FCHh1UuiIuFaWK5VHCkUr7ftYXdo4d7ekZDwzUDh2pUtbC34cCR3ncfJjnNF9MvnlKY+O+E2cscDhwBkef68fC3EsJl2Tcs5vH+R4/ZHx7gYxvitTRdXttYxH9LoQs+EP0HCZaCiQFZwdMKWMY6ARYvK5EKG9vVeKLIYuVtHXNj44eEAdw/OMCIJx7kh4eZvh0HAIGAQMAgYBAwCBgGDgEHgMyLwTBJ+Qbe1ihdIB67kVhaQUcJNhXSp+B3HBXbbwAf7bcS9c1zZXMW1rRYWG5Z049g1rx7PedRqztsnByFvnZjR6+/TnFzRAq3h2GQmC7loZ7h9EWO3O4ZfJHh5awXbSy5mXRqgkQNfDu6XQm5pyDaTch6cc+GVapw9Za5NoXIO0Jib69w7HeP90x7O4hxbdR/XNpaw0gAaunkKJTnH+kYBMjk9nyPIptfQcnQRXWfskOt6ReoDsQI+fDTAneMRhrmNa/MOXtmex0KdzuWXvLeqTWgHdP2LjLO8k8ljzfllFp6Z6jKTDkSOhQFJ+P4A9w7OYLsBvrHdwisbTdR4Dkku6gXa+1dlEel9Vx1YEW5X5lqXjX06sDMTnnWLgW2hPS7w9oMzHDInPAjxL28uY2fBlSjzGvcHJfXlPLYuWfxsa1iOLde871k465LoP8ZZL8Xqyipe26hhY8YCY+HdTE9KVGtUeItbvKClz0/M+MgxS00H9whx4rz4aQ7sHye4d9SBjwjrywu4vlLHSs2W68oucSkEF5P76jy8qX0mVnNlBHq1hmsVSFiHcSzsDQvc2+8ICV90Mly/soHNRQuBSMUBV7Lj9euBxyVCCs6EqwKpBcmW5zlVAn4eE89PTzno67jXSfFw/xEGUYxXF0LsbK5jpubDUrmQcFfGJ3Txia9ZFoL4L68zVRzUqqTl61teH+VrkXtWuTZiy8KPDxLcPWAn3MfLeBGN2T7jO6B5mEHAIGAQMAgYBAwCBgGDgEHgF4zAM0n42xfxJ5BwC0rlQirZqXNcnaKcJgpHvQL7pxFU1MPKwgw2FmuY8RUcOosL8daEhVnLYvxlkQRoCzA9p6072bxnVjasSciU7cJ2HPRHGXa7CU7HShy4V+aaWKZzuaukO6rd0atn0O7MXCNMSb4LIeC5rdcgGbNi0jQLRWEjJuEHcDRKcNBP0M8srLgW1mfrWAiAhlNIYzcTx2xNxzgTbud0KdeyXlmD5mycO5c16DynYEvmnYPItRBlOQ77ER71C8TKwWajwOZ8gNmgQEglALEpqqB67eLuSie8kGZ7FVHGcxNyJpFfEWzXRZxn6LFDqmzstVMcXQzgeCGuL3rYWggQ8gqk7CAzv5vGZWL3LsdJ53LpJls5dOa5LcchR0Ks0hFsz0OqFNq2jWFs4eH5EOedCGFYx9e3mlipM3ksQyDmdZRXM1f7qTWkFPPkGmKvJpFulNVbYO2nbXvoDlPsng/QGeaYbc3g5UUfK3VtNGanYzkHy9HnIVddzPkqybveZ1KMkZgsTacdpEhZEFHAae7jrJfgcT9FYMeYbdSw3nKw5FsIbEsKOzwP8ae3bPEE4N4U8zdh3vr89BrEUa/h27nM/pMoP44dHF1EuIiB2SLB0nwLS40CdU51uzY8MVfTa7AzLdF2UPBUIjJwJpW7KhN5vK+yyfd8TXm+Bz9wESkLg3Ek5HrWdjA300Lo8bn0XndoXCAv2AJprpCVX8QgTjKMI8rOA+mG8zylo8995THTLhQbuttnCvtnPQwLDzeLfdMJ/wW/UZvlDAIGAYOAQcAgYBAwCBgEvjoIPJOE/+k7e1MkXBPPSmVt0YiKM8rsNLKzphRGSYhB5MHORqh5NlqBjRBjFHkmEUY0xCIp5gd9TTUs5LZ2/pYp8ZI0kOjQcTtJU6R5AcurwXY9JHmBi8jGWPlCwgO7QM3O0UCkyWJGcqTl6yQ1lXs2u5qahBfIHNpMUTHOOXVHCDJnd0fiyl1g6NgYZJ4Q5Nk8Rh05mrJOIiwv4ayutFo5w+3CUXounGZtFQnPSNhlDe2O7rCIYAcYOQ6iLEOvAHqqhswKsGAP0bQSmXEPkOioKjFN08SSNJDz9PxJIhgycIrz4J50yImZjwxe4CPOUrSVh8IN0FOBGLRZjo8VP8aMk4l6wMoiyXen0Vhm+ZNigZBwubo0LtNrqMLTYWhFDlcl8MIAicpxQRrMufDMRX+QCQlfq2WoF2NYyQgeyxl0ti94rT95jdwqo714HhIhlqNGQzN26C2gbdcQZQX6hY9xbEn81ZKfYNZJ5ViKZKRxmDoPolUVLHgumiDrODzSXK4ReiykWLKv2tYsotwSx2/fjeHZBVqI0CoSBDZj0CzpaPO+meWB+d/cWWKgJ9eAJNybdONFNl4oBC7l3pYUki7QRKQcDIsALYsZ6gp1K0IdsXTBXdsWdQTvy+eS8hTxLmJkykaUuWh4NuoBUwActFwgcG20fEUbA3iuDdez4XgOLJvnWdPXtLQl1K8t7apONUqa58gyhZRfOfezhXHuYqwcREmGfpRiNB4iSWIolcCuN6WYcZgE6CcWYjvEa+q+IeFfnb8B5kwMAgYBg4BBwCBgEDAIGAR+wQg8k4T/L99/a+KOXsZhTxzHbdsWOazFLGh21ujU7S+AlDgbdhA4wGzowM9HSONY5ksrp3WSo6oTHnlV5rJOSq6MqRqtFtIsQ5pbsL1Q3NHHiUKKGnKLBmARfIsd8VzWUFmKgl1eceRmZ/JyDWLKTGSSZLqja0fwArNBU89zWw5iknxVoMtYpoJTtC6aSYS6pVArMrj5EKpgLnSmM67FkI0kXM+FJ06BrHRGVyRr0tkv0LBrEu1FEp74AZJcoZ2nGKIO5YSYxwi1IkKgxrBTTZB1XJXuIAsdL2d0M4cdZj0Tzg6tw5lfdiyJRRiIxHrkteD4NXRyF6NEwbLdyRo+O83pWJPjgl3PoMSbpnal8NpKZG1x5ubUuxB9apeHCOo1Mcsb+TNi+HYWF4jiAoEfYsGO4Kd9IeE+u+nsOVPm/6lrkLzqYky1hmclsFwHju9jHMwJOe1klKd78BwHs1aEMBvASsdCxLOCv+OuYXJ4mUxd+QpYFVbcC7orzIJCyB3veDIX37XnJX6LEmvHHiNwLLQQI8yGQBrDznIhwswtz2RmWg8DaBd7LRDXnWMWYbiGTnIPOBPPNWwXPXcOUWFjWPiosXDkWELA/XwAlcYo8lzi0qp8dsGC3XQVI88LqNzBXC3EwtwMNmYaWG6GaPgu5gKtXpCwOrv0DICCwtzkLUQL8qlu0AFq+qbVAeJcT2k6yy420M2Adq/AcWeAi04Ho/EISTqGFdQEvwtVR+qEKIIWbkQfGhL+C36jNssZBAwCBgGDgEHAIGAQMAh8dRB4Jgn/q3tHkwlb3RLXBDdJKdy2tDM6Zea5QqpyjIs6OpGFfNjBTD3AymwdTTuFStkBZCNZS8WrDiVlwomrs7G1X3pFwnVUFtchySIJ52+HUYpuZGGcUpIcy9zrbMjc6BiWUkJwKhIuRF9IHmXjlyRcS8W1xDpQDvKcqd82Uj9EohRO4zH6Ec/HwpzKMV/zMOe78NRISLjl00W9HFJXHlxly3nxebXcnR3YyzUQFTKO67gB8rCOOFc4jcY4GwHKCbDsJZj3IcZvHmPCSOocXQQQjEm3hSAr6eJTeC90kwUAkaPnyEddeL4Pjp+PvRaU7eFwkGI4zuC4HpbdBLOeQt3ho+kOrju4JMhaxs01Ss9sK57I0dmN1wRZIR624QcBlGNj6M2AdPOgM8Z4nKNeq2M1zNFg9nWRoOZZ0oFPSV4/dQ12wqdJuIKKB6IycAIfI38W/YhS8QSZclCv1bDkZ2gUJOCpdM01Tuw/k4TrMQZipYmnJuFCOKdIeBEPYbs+CsfDRdFCb5yiHXPfDNBqhFgJLdTVWEi4S37rUqbtiks5n1d3wkvFRUEMtfkb94RTlNPdyUBk8lQbnKOO7ihFO4EUdGYaIeZDSC55nkbieG75oTjf85pzX7IE46kYvuej1ZhB6NgIPQdNF/LFDjg9CnREXRkpVkbJpXmzfHdipJ7GgioNRxQffBGWRnKVzqIoxGpwZDli6NdPgHGSI8kyjMdjpLaD4TjG4cjCIAUyt46d8T1Dwr86fwPMmRgEDAIGAYOAQcAgYBAwCPyCEXgmCb/bT3RAVdlEq4g4+238QM//ZMKXZld5gYfdFHfPBihGHawtzuHaxjwW6aKVFyLtFW5U0m2hDzTwKiPD9Lyujvbi96TGWaaNsZhPndOsa5Tj4ckAZ70IdSeTNdaX6pjxChR5gaB0aidVYoeymkEPM8qJOVuu16tMvGiExll2ERkHjnReD/sxHl30MIhSrHgOtpfmsDHrI7BykcMrV8//ynEWNpycE+F6Hp3mXcwI578To7A4F+M3dvJV6GCcFXjUTbB7PAAl2dszwPpsKMZstTI+Srq70m0vZcVlTJhylHTJdYa4nh/m/3l5CpuZ0QoYOi5GKXDnaITz8z7CsIarCy7W5wLM+jQ146wyo9L0LDJvQoXF8IsLkrzqNfjs1RpWmsD2bJlz7jseumOFDw976F70MTczi2vLAZbrNuouUHf1OECseB0+eQ09LvDkGpTdcx6chmZ9x8dJJ5Gs89E4xdLCPK4ueljwC5kJr/sWVMERgss1CJg2ZtMu9eIpLrFf2gNAz9dnUjzi+o8jB0fnCR73EuT5AKtLc3hpwcO8q+DkCgHNysr76o63fm5K27UrHNUElYkd587LLjbn0m1b5s4fRxYOz0Y46sZouBZWl+axtWCj6eTSBac5m7JZFNHHVIX3eSqH79ho0eW8dDqQYLnSYI7z6tXNkvg/vmIYGagLErq6ksnPeMtzeqLzxufjOtppTnwYrAyJHYjXAcsLYmgn5oh6rr09iHHndIjjdl9I+ktu35DwX/AbtVnOIGAQMAgYBAwCBgGDgEHgq4PAM0l4GvEjeJWEpZm4ju+msZf+nC8R2ZRQZ8A77T7ePDpGMexge3UZX9tex6rPmWAFV7GjWuZylwSg4hFCMoQ8Vb7j7HI6IpeVLqOjndi7vRzvPz7FXruLhquws7aCq2tzmPEcMYvTmeO6S51KF1wfe6OM36aCmJ3qqhNuMYubLtskHYF2Yt9tj/Dh0QnOowhrvofrm6vYmm8gtAskeYbCYWGgokUuHBLsAvDZ0Le1ep9dcX1O/OLB6w2Te+wyFvjotI97++coHB9XFwJsL7Ww2PTgWCRSulqgu+3Vc+jHFw4zyqs550vncptXsXS3jklgowLv7rexv/cYjXpTIsq2VmZRY+Ibc7JzHicNzS43MhvLmrxyJrxcY1IEKAfcy2MaOhbaAzqXH+PxwQmWFhfxzZcWsL7QkFlqWYPmcgXNxn72NSxbzy2TwHKNx+cJPtg9wslZB5vr6/jmS/NYajjaDZ5YlSZ2Wkuhb261qWiQV2LCn1eu6exWS956YeNoRHf0HvbOR1D5AFsbK7ix3sSca8HNSxf5cs+WJveyvZyJMZvGcLKPS4JskcryNVIUeNwHHj4+x97ZALM1D9sbq3hpJZBihcXqjMNigv4Sd/SSaEuEmcWCwVgm2iWWzmJCuo6Pq1L89H4rc+lLl369cRSUTeLNay30XPaIJS+mMsKNnX4rgm33UTh1HR1oBeIOkEtnnQTdxzhPcfe0j/3jC5wPE8zZypDwr87fAHMmBgGDgEHAIGAQMAgYBAwCv2AEnp0Tnl9GlGlyqzmumsq2EgJbAGmq8F5viB8dnyLvX2BnbRmvba1jNSBxUCIYZv9NnkXmtsu4s+qEJ3SfPyABqDKhdOeZv+72c7x3fI6H7R6aVoYr66u4ujKLGY8mYuwqljLxKmarXCNgS5K/s9nZLE9Dt/D1F//xOfsLPLgY4v3HJOEx1gMH1zfXsD3fQGDRzCoVR2pt7aaVAJWPuYzlyo9LJlUxMzJ7OWfGoFlglNudozbuPbqAsn1cY6TU8gyWGq6OkhKJvza8qx43oXnM/5pYblXdeB58Vua1W4gpF08LvLPbwb37e6g3mnjj5SXsrMwi5FPT0KywYAe1yzVEgaCPk9Jl3SXVQOkfc41E5sv5oLFroz1S+PH9I+w+fISlhUV855VVbCw0wPguzmyLA7sXTK1RPZmeUZbfS0e/Ok9akWeymQrXxcixcdzJ8O5Hh3h0dIrtrU38yrUlLNddWGkKm8fj+jLbPZ1Arx3yy306RcKrDnIxHsLyA5GKH0UF9h73sEv1hhpie2MNNzdamHN5DpnEeAthrzrqk2tS0n4WWEqTvstrRUf8EeBzbAB4NLDw4PAMe+cDLIYuXtrewJUVKivIsUmyuV90RYsknMUonTXO65DCKgYl8XYAJ5T8eHHPr+pZZbSZvlYK2emF9i4ocmSUo4tLm4Vmaxa+H8Dm3iLpZ/yYxAOO4RQ9WE5djykUDpJCyXPwsFxXj4KcZAqH5z2c9SMk52fwPBdB4KMeegh8l2IVuA7NBKvINq2mkN1E2Tyfs4wqZKlp8rJnQYUjIfwaxWjW6tjZWkWN2YU/55uEAchemaoUfWzN4vI1wLN75n0/6YCnJAs/5/MxT28QMAgYBP55CDzrvdC8v/3zsDWPNggYBAwCTyLwU0h4cvkJsjKgKj+I0g2dHXBmR/OTbJzkeLed4c2DDlTvDNc213Braw4bdaYQU+7MD9X6gzVndHWXknO0mphr8lH1NCkvV7DcMipLHmPhohvjzbM+7nSHWEwT3Nxax7XFBhYoeWfbWeadS9E8CRIZN9mKNRLSxW4i5dFa8svOfLmeypHaoZDrhxcR3nrUw2mk8FI9x82tZay3PLRI9chKSGCqD+KMrCqdy0UOXK7B89JdcB44O5pavz62PR33dDLCe4+6MmN7c97Fq9vLWK4BtYwy5ssZY00mOffN46xIMtHUUvvKuRzsmlLuDhsjyxMX63cednHn6ETmjb+9M4tbazOYIanKy4gyFkJEvl+6ZxM7jgBY7O47sKndp6zfYXwVnzmRSDYnY5ybh5OBwvcPTnFyfIEwCPDrN9dxdb6mZdwy20/y50CVcvQnzoOcv5xNFqxk6ICGeQkKmyTTQsfycdrN8JO7hzgdDLG6uoLXt2aw0/IQ8kpyfr5UPTy5xmVEGTv6mujrKDxd+tEu/ZwlP1TA7tEAdx634SYxtlaXcWujgZWaJZP3Fo3spAMtoWElt+c15+x+1WHWa9jsMFeVpZIYE8J74wIf7vWw34twNevjlavb2FwJwNIULQwkxo57S16JlONn0tkmDm6ewYsGgPJ1YSacQ+5QJg4Mc4U4GiNJ6eReIPRdOFaGZjJAkqQYJ4kYDUomvB/AqzVgOy4SnjsTyyg3Z1ff8lD36mj6JMssPiRw6LEgBSFCR9d1FxFCDJIUZ50eotNzZIomhUDm2/CCAE7IBAONBSdMqHqRHHuSfZoisjP/gpHwPLNAg0nNw2lUR8Jd6FGbKbLN9zp+8b7V/X/mPyTWtE7jZ36UuaNBwCBgEPjFIiAdirJL8bOubN7fflakzP0MAgYBg8DHEDAknJAYEq4LGIaEPxcJJxHXbvVa5q2LLpqJs1CjbAv3RgXu7HVx0Iuxpbq48fIOtpZDBCSo9OCTulRlJqevAT8L0f2edauMUXq2fm4Z2VDsjiucnp6j3++h2+0iyzK0ZlqYn5uD6wdwXU+M+lz6F5BAMj++30McRciyFEmi/+VxNxszWF3eQK0WwgqCSdoBI8psGvGRVDss9zC/niMZCoOLLsZxjEE0xrjI4fieJuGU4Evnu/rSRQa6LpCIv2gknKqCinxLcbAk4cSsIuLT/8qoxPPezIfU50XM3N8gYBD4IhAwJPyLQN2saRAwCPwSI2BIuCHhOkfakPDn7oR/nISXs9kk5yThloX7owIf7moSvokublzdxtZKTZNweg6ShIujO9vH7IhrOTd9B5LcRlQ4Mj9OY7XuyRF6Z0dIozFe2tpArd4Q0t/u9iXOz/NDDJQtng3yJa/uAlaeoX1xJmR6cbYFz3OQpzHSOIHnkXg7uOj2hcAvrKyh1poTI0H2cKel/tX7JKn2YJzgottFJx6LSsWi94OQcBJvHdsnIwACyYtJwql3qG5VB/xZfwsMCf8l/ktpTt0g8FVHwJDwr/oVNudnEDAIvGAIGBJuSLgh4Z9Fjl46sDPGTUve2a2u5tG1wzxl7x+NFO7sdvCoF2HJIQnfwdZiQ0vqLSCgoQJn4XmrLA1Kb4MIFjqUB7Lr3Gsjbz9GMe7CUhk21rfhNReRFC72egXOexFGuYv93EUURYiGQyAewLcttFwgKDLMNupiMjhbr6ERepht1uAXQ4xP7uDofCCxfOHCBrzZZTh+gOZsS46xOiyRl0/MGAv0xzF646HEmbGvzvEGMYCTKQrtmaBJOP978TrhaaLl5xUBd11Xm06WNyoM+MXfU4ZeFTee6z3cdMKfCy5zZ4OAQeALQsCQ8C8IeLOsQcAg8MuKgCHhhoQbEv6ZSDg3DufCNQnnnL52+BfHPz23bzl4MFC4u3eOR70Y814X14WEt4SE85FCwmmsJ9y1ihxg5J9CnMW46LfRabfFJG5xfh5BoynxffeO+zhoR3h4dIEPLzJc9CP0UqDrhkjiGMloBCuNxKyw6QAtz0Uj8NG0C9BCYXFuFjdeuoJb27O4NjOG73mgD+NwFKM3GMlc+c7ODhr1AJ7nSaO+UMwbZ4dfH2dWFBhnOUbjMYZxhJSEdkLZp6oK8vMXj4TL5H9RIE3TJ2a+KyJOAk5pOv9/Wpb+XH8sDAl/LrjMnQ0CBoEvCAFDwr8g4M2yBgGDwC8rAoaEGxJuSPhnJuFPGcxNmb9JKrnl4OGAnfAzHPYizPpdXH/5CjYXZiYkPJROeCX6Lh3p0wxRkiKNB+i399AbxZiZm0djYQWH/Qj3dw/wk6MRbh928fCki8doIVI2egnAQDPLdeG7jnZgVwpumqAYjxE4NhqcN49jhK6L7fU13Fzx8SsrCW5cewnLSwuwVY4iScSeh7L35aVFzMzOwJLIOW1aNoopfXdhOXqQYRgl6Az6iDOdRa7PvXpL1eZ/dG5/0WbCo3GGMQsIw6H8W5mvyVuCGElCChD1el2+arWaLkg8z82Q8OdBy9zXIGAQ+KIQMCT8i0LerGsQMAj8kiJgSLgh4YaEf1YSTql1GdtGt3+J4pJeMDuoFnJlYW9g4/7eYxx3E2ytAy9tb2IpDGBnmXSVQ7a4pXlOG3G2x12MhmPsHjxGOuzi2koL/toOOlGB//TBCf7Pdx7gw4Nj3E89canPPR/KsyDNaabCyXw5Xb8d2JYHx+ZsuIcsyZFnjArzkWc50jRDmmSoZUOs+hFeW2/iV792A79xfR5fX/LR9ICj938E17KxvrYGd2ZFx5t5oUSe5czzK+PPaNg2HGkiznzxnC7pto2M3XyViSSdmQQvGgnvdob4p3/6J/zgBz/AYDDAzMwMRlQQlO7olRM6f/6tb30L165dw/LyMoIgkIIE5/QrUl7Ni0+7qsvPnkXCed1F7v9kLJDoBpg+keeyDm+8jpTLV7+bnmG3JbmiHGcoCwj8PSPjpu8vHX3ZoVOhF1Nrcz1G03muLjSIqV+hZO1POk65D6PsqvXLP6JcO8szwZHHUN34M96mfzb9d5fHxWPg42RNFoLSFI6rlQjVYXNNHptE4lGZwWSKqbECHs/TUXJyzhSdqFy73E8d8zQez/M54OnrxsdWeFfHX/2M5/VJ5621I/qaVC7807hVv38CJ+49pXGqzrM6nwpDrldhzfOdvv/EREXwAAAgAElEQVQ0lp8WuafTT3LZC8SWKQy8r+8x1+Hjt2o/VutPRjjK68hH8Pkq08NP2wPVMz+9ryR2kZGO3BsO39suXbyr61fhx+eQ8ZFy7ee9vhV2k7MsR2qq11P1++o4nnj+qdd0de147JN9Xb0Gp6I0q9caMasKgU+/bqZfE0+j/0mvN8apVjjIPuH776e8bogTX5usO45HsbynhSG1WvrGAiXxrPbK9NhOnAzl/bDawzxPXhve/1l7YRqT6XOtjnH6NTrx4ijfJokRfzZ5jT2Vqla9LqvXlBz7U++x1bk9/dzP8/o39zUIGAQMAv9cBAwJl7+AJqLMGLM9Z0SZ/nQt0WE0JhMSzqg1kaRrEs487/2ehYePTtAeF9haVdJ9nqWbeCntJk0iAWckHzPPh8MIu3v7SAsbG1trkiP+7sEIP/rgHv6/gz5u91J00wJnFLMHLvxGiFZdoV7zEHgWllqt0tyNnesyix0eBoMYcZQgTm1EcSJEfzSOgTSBjxzzeRsLNRf/YqOGf/W1dbx2bRtbfop0NMSg20XYmMfS6josN4DtelCKHxj1rDQ/3ySpQm88kvnwETPK+SGeH7zt0qAtp1mddiB/UXLC+70x/vqv/xp/+qd/ig8++EA63fxgXXXFqzdXdsG3t7fxxhtv4Dd+4zfk38XFxSec1StyMf1hVW+Ry8i86TdrEgrenpa5Tz4sTpHzikDqB1T7Tj8b7y+Et8owZ+xdSVCqx00eX/7u00g4PwBzO1bFByHlZTRb9ZjJ8Vaz/1PRbtV9KjLxNGESolyS4cmH4JJZV8dfkUV+wJZCh9Lktfq+IndPFx70a1HjMW2gJyuWBF1ISTlK8cQfTtZKWAx7ztunfbAnjk+QW5K4MpS+IivTx1RhOink6BP5WGTeE+t9yuFWZKtQl1jzu6pgUa1b4fJ0QWKanPA+xKsiMzxO+f+SQD6NrYxxUNjDfVTuTTmVsoBSXX85j/L4p4tJ0/Bz702T7YqcVQUhnl9VfOHjqvtO/6wqxjwvCa+O6VnXt7rPdDGgKlwICXUuid8TJJxJF9bla7bCp3oeFp0EZ+eyUPQzv24kyYIRprqYJd8r/T1/Nl004HNyLRZZ+HO+h5ycnOGD9z+U+7/22muYn5+XwsfFxQUODw/l/l/72tcmPyf5zlU8KS7JeWZlEc395L0wucZlYaPaC9OFgqex/bT3t+rnFYbVc0y/t1TvX9OvO3lfLt8Tqn+fW+H0nO8V5u4GAYOAQeCTEDAk3JBw0wn/LJ1w0V2T1Wiim9mXeec2neYVu08WHvctHJ60MVIBthZTrC4tIGSXhiScBJbtB3atHAeDQYS7Hz2EX69jYXVNut8/ftjG//P2Ht659wC7eROD+ixyP4Q/30ItUJhpelhv9DFb99DyFVp+TTfWC3biHZnzzuEjzvTxDFMLoyjBYBhhMIoxTCwM8jqao8cYXzzGanqE/2Y9wDduXMHvfOdVzIUuhp0LZHGG+YUl1OpNhM358sOdJht0XeeanA8fRzHayQgjzlnzwzfzyylzTPMXjoR32gP8+Z//Of7oj/4I7733Hl599VW8/vrrWFhYkA9plKmfn5/j6OgIBwcHaLVa+O3f/m383u/9Hr773e8KaZ/uij394U5In86g+/htKu2s+tD8NJGfdK9Kciwfop/R1Xl6kYoMTpOJpzuoE7JUdr75+6c7jdV5TX+4rQg6P7xOd+yli/5J3X0WX0py9kSRYOqgK8L3LBI0Tdp4rILxU5jweKqO93RHWs61zH+vCGS1/Kd1hJ/1sWEa1wnRI6EvCxOCP/+T9wYLMWP/SoO/6ceyaymmf1NdY8H8qYJFReb4u+mO9DQZfloFME3IPq1zP8HgaUVGOX4ifyKrc7GsSVdcyOIU9p+oMigLKVV3dHoPkSBOX4+qky1dznKvP62yqPYiCVi1F6RgUxVzSnXAJ16bn/EzYPXYSgmiWCQtCukQVwWq6f0zKYCV5K6CcfI8pVJjeq990nl94tvET3ndVGtPzr9cvOrCT792p/e4kPAsFXUNj2V3bxd/+7f/N/7++/8gZPu3fuu38Du/8ztCwv/kT/4EP/rRj7CysiJFyO9973tShEySBI6rr9XTe5fX52OKkymFTKXKmd4P00T5aUL90y5dVSiaLtI9XWzk9awUOlWxdLro+dPWML83CBgEDAKfNwKGhMsnDNMJN53w5+yEk0SxtWvrTngmDWEdNeYy3KtgRreF456F894Yhd/Cdn2I2ZmmlsapVHesORNOEp/leO+jXYyyHNdvXsMQLv7i736Mv7gX4/7BEQajCLX5ZcwuLCIIQ7y0uYyGk6LhA0veAHXPQs3JkcTswLNLzYxxyokLZMqGF9bhuDwyF2meI04zxEmKg84Ydzspaq6L3sU5RhdHWHYLbC4v4LtXlvG911/G16/Mwjo6xLBzio2FWTQWt+V9SLr+ha2jyVhPsGjknuFkPMAgiZCy5+37cOiUnrx4M+HHR+f4y7/8S/zxH/8x9vb28Lu/+7v4gz/4A+kC+b6Pfr+PR48e4Yc//CH+7M/+DP/4j/+Ira0t/OEf/iF+//d/H5ubm/KBVaSXpTy9kp3+/+y9B5RkV3W/+7uhYuc8PdMTNaNRHIEECoDxAwQGG2Mbh+e/vWwvm4dzzjnnnJYDztiPZ8wjyF7YgA1IgAQCFEZIo9FETZ7O1V1due69b3373tNTGgv9NXoYay1XsRpNV92655x99rm9v7332Wezmnr42c8WvxyKMBpbrZbdC8jqrdTuAOzpUnHX19ftWpcm6qKeQJ8DJebL4DRLoefa3peLCDm4dnDrrgFALu9vb8rw5RDgUtsvj/giF5d+6r7j9t9zbW8avhsTmQnMhwNP2kVOlradVbR/Ouh6OvnSBmDhHAcGCr5/5Xv9XaQ3g+XecTqYvFwXni7qjAwYHy83FieHXln1ztXlqdoOQLiGe/Xqgv15y1L3TQfiyMbvihEiV5vbzDmx6SDJgGkzKpmlIxsgX+YscH2rN+qXnAzZ/ZzObWZF4HjM+sT8fLYIZLPV3Byy02E3Vy4S/3Qp6f9/4PuzQXAvPPfe30XdkaWtWZ51Po7PyPQTOQ8ODv6njBmuZduLzW8Ybs4743HOhcvXjW0ryk5u6HW6OF1xjh8nG36nD0SrcYzxO9DNe+VSefOZ5aLy9913n97+j+/Q+973AdOhr/3ar9UP/dAP2fPvh3/4hzedlF/yJV9iz8k9e/bYKRxAuEsPdxkdyIuxbzqcLtMFp+vOodFbf8P+rmTbM9xYeA4/3fONLRLu5a7l901nZZaG7+TV6yy5fK6vNFvic22I9+/Xl0BfAv8zJdCHcLMI+hDeh/DPJYRjHJAK6BuEbzQ7KgyXNRO0lc+nlcYNwjFIu101m22dOndOG5E0t3uXat1I/37vJ/TBQ6f10daEak2uDTQ6PqUts7OWDjg1PKBc0rJU8oGkqtCLFSZddaMUrsgYJVDPfzkuDeD3aA/48nxFGTSutGOdrQM1kRYXFrS0sKCgVlU58LU1bOvOA3v0upfdoqvCmurLFzTgdVQc265yqaRCocju8zQt3/dkAe9uotVOU9V2Qw2MPiSReAqj59+e8MWFVb3zne/UH/3RH+nYsWP6lm/5Fv3Ij/yIdu3adSlClyQG6H/xF39hUXMMwte+9rX69m//dktLN8ObtM8MIF0kZjPF+LOko2MMO8PSjM7s+/hneqOZBvcZOPUCJwCA8Y+xO8B58Ze9eiNhDhY204l79oQ749Vgy2oJ+Jv7dp1hT/uWuprLXUo9zfaLE8201NksIkpbFiHLKso7o9ogz0XIe1KtewHcQbaL3jpodRFW2rL7ZffaNPQzKOQ62nZwRwTaRdfpP0BYKpZSWWd72XsjsVdqAlwe6eyFQwcYthb5n23fiFM5ZZFx199CvrAJRZv38P0UlJPYdKxXR56Scp3BsdM3BzAm1yxF36XgP10k3EV73fcvh3CX1myOEy915DwliosfMduj21tLgHH3ysD+zGYZHW78LjLp4Dp9cKWz8BT5uf3T1AggehuElyLS2XOsd904/XEOMkD0Sl7O8eD64jISuB/t9B5V2Dvnbp5dJNxklTl50mdymhrOT7Fwac/1JkhmdQE2Qbpni4nN3WXrxq3ZMBduOsh6nWGufQN6t7WAEy2ajUvwn2URHDlyRPfd9wl94P3/Yf385m/+Zot6Lyws6L3vfa+A9JmZGX3Zl32ZXvjCF9qecfTS7Iae+zMWy6bJ1qRb35frgulDVvzStoJk2xh69/E7R5nTq945dI4n90xz66x3O4R7Jj0lSv7Z6mdc5pS8En3pX9uXQF8CfQk8Vwn0IbwP4f109Oeajv5ZIuFB0pTHXvHY12LVt6rh5ZGixpNOGjXukoLesRT0uNPR+fkFNbtdlaZntN5q66Of/LQ+9uBDOtpI9NDQLk2NjWt0aEhj5bymh4Y1MToqr9GWH0t+wp5rQJhNloGiBAgnzRNuB6oo3hSr22kqoShVkNYvj2NSdjuK84E6xVDL7ZIqGy2drQDja6qtrWuws6F9pY5eet0evenFE9o2GGjlxGMqjO7S+Ni4BodGDOjVjVIjKvRFAu6GutrotFVtNbTeaiiIfRW83PMuHX1leV3vec979Pu///t69NFHLQr+kz/5k5sQDtDZvscosoj53/7t3+rQoUPat2+fvuM7vkN33nmnRkdHNwGKyBARLr7nDPkts5NP+2zeTD0n+sU++kbd0t8dnAPWpXJWjd0ZqD1pn8AIESuup00M1UKxYJDJfzFm6Qc/3Js2gGg+L5aKl6JqPXsjuXZ9bd1Ah3GTfm8ASHo1qcM9adUUsqN9vkO0b2RkxMDCAAh9yOCMa/jpPQbOCsxl7TqAQ0g4l4AN2ue+rr9APmOkTa4fGBjQ4MBgmkqb7Z3lfkT+aYt54Hf28nOttZftjd2obWye/c79AWAg5rnsCe2FcDcO5ExmAlsVcCpYv1otAx9kwPvIy0GY0wOieo16Q0SAgQfkD+i4FGiuQwboCPrI3FweSaU/XEdbOIssUhkEdi/Sh4FnZMT7zUbT+jM4NLgZre1NL+ezylrFZMU9bCzZXmPeQ6boBn3k37RN35k3J38+s3F6aYE93ue7bmzc07JIqJzQSeecH8Y3OjJqUWHnaHLOF+YTmbgUdGSCvHmZvpRK1qY5k3q2A1yJgWRyzLItmDsX1XZZA/Sff7sMGJ596Cz6SX+Ql81xMV1nvQ4qxs/P4sKi6R33cmsW5wLz59Y28nLPEgf+vevGOXVoi7Hzmas1YQ4zinxm6waZct3l8mNdcB1jZE/4yZOnrM8UoHROOOS7tLSkyclJK07JM89le6ysLNg8MUZ0kjHz73YrnUt0kX7xvkXlczmR3s/7LgOE91mH7rnlgNo5LNgO9HTPN+eg7LQ7ptdunugHa9+lvDu95XPWD31g/mjX1Ri4Ev3oX9uXQF8CfQl8riTwzBDeidJjf+11qZgKFj5nBpPqihHE7zwIP7MuffpCV8n6ivbMTenq2bxm8lLIfirzzJOmm0KAO0/Ys0q8VrnGvKr2svBdWqiK8BpHPZHyu7re0EPLbR2ptDWYtLR3bkY7x3OaohhzIoV8J4uWWFhus/PQStr/2NKGSaOlDQaXVjqKAl+dWDq1UtXDS3XNtxNtL+V19dYxzZY9jXgp2Hj8YXee+YgbZlV7w0w+1kZ6fzszOkqr/PLqBp6dpXz4/KoeWepoPclp76iva7eNaiIvDZjR4MsmJRVTFtKkuFMs5ZAFkEX6a9pz60u3mUZV8XKHBVUbiR49Na/PrK8pKZd009yoriaNWFJJRIoomkLhFy+tXI3MrKo2LEcf0jbSP4bZ/3cbaSQ1keq5gpbW23rw5DmdpZpqqaw79m3R9sGCKDRWNO+4l85b5qOnr2nlbs7WpmgXV6Z7iWmJf3lRUwlVteNYa0FJC5W6Dh47rZWONLNli26YHdJsMRD+97w62fftm6ksetoweWftI870/G689A1FRIK9UAtJqDPzVR29sKpCa11bpyZ19eyoZsqh9ZV924nPHtdAlL7KVoFCtU2Du+gzlZh7/kdLAQXRGD/q2E1V2SJuxaq66iqIQ+WYx25XZ46fVKXW0tXXXKdzQU7v/dQpvffBx/WJiy0F7KcuFTQ+M66ZyQlN5Usa60hhN5Kf97QRRqqHxLkTleNAQ1GgakS0Ugq8lsr5WKVSQe1GS+0WcxyoQ7K8F1E6Ti2/KcU5Bd6A/DA2udeiSKdX6zp9/qIq1Y7KUVMT5bz+z+tG9UUvulZ7hj2FZ1a0Vq1ozw17lS/7ajVbKhUGpG7O5o+lt95pa2ljXavJmoI4r0IEoKHFiSLvUvKfFaTLCtPFjZYGy2Xt2Dajgdxn2Uv9uXrySQLC/+mf/skgnLRL0ix/9Ed/1CD8cigjFf2v//qv9f73v9+MUSLhX/mVX2n/xliuVCpaW1vT0aNHdeHCBTOG+ewlL7lDW7bMqp3tB8bwq9eB56ZBJ4YmwHT8+Ak9fvhxra6smK7Mzs5q79692r17t1VtTx856R7atbV11es1cwgsLC5qeWlZxWJBw8MjesELbjInQavVtjZOnTololwUVsLYvuaaa3TrrbeqVC4rpngTEaBEWq+u6+4Pf1irq6tWiIm0+1e88pWampw0uHDgQV+Xl1f0+OOHLEOA36dnZnTdtdfavTH0GRPGLv9++OGHdfjwYbsnhm9qvCfmYMBQ7wCfzaZmpqf1ohe9yPbj33PPRzQ/f9FkcO1111k/H3nkEZMpskYeN910kwGBgw/Gxt+je+6+WydOnlQuDPXiF7/YCuphkAMGGxs16zf7/+kj8iWq51KGr0i1sr+BLnOA+VldXdFDDz2k02fO2Nzv2rlTURxraXFRx44ft7+ZOCtuvvkWbd22VYMDA2kUOfubx7aHEydOCkfBC266Sddff4OGh4cUZdBy6skn7f7IgLEzz8gL8ORFX4hcHj9+3HRwYWHRZLZ9+5ylD3O9HwQ6fuyYHnjgAa2vVzU1Nanbb78jdYD4ngbQizg2sP3gBz+oY8eOa/fuXbrhhhsM4Ogjuo7MXv2a12hsdNR0LZcLtbi4aPr2xBNP2Lw4+SPrQ4ce14MPPqAwzOnATQd0zf79m8BGv/nuJ7n36qpuv/12bdmyxQD8ySef1Gc+8xkDtttuu13j42PasWOHne7Q7Xbsex//xCd04fx5q+mADrn1EoYAME9+dwTks5thji7EUcV8PfDAg7rvvntNbjge9+3bq127d9u/uX+7jfOgZXN+9swZnThxwupIoFfW34lx+8tBf1crqzp/7pzVmOAaxoQ+sP1l9549yudyGUR7OvzEYT326GMGq4B06kiKTZeBSefs2Lp1m6352dmtOnz4cXv+ALzMNXPP8+HihQuqVNZsrg8cOKCpqWnNzW2zz9OK877V9UgzBwIrUskcMs+ALDqGvl199dX2HHBRbdb+kaNH7LmBzG+99TZdf/119oxivR89eszGwVqkXZ6rpVLZ5Hbw4CN67LFH7Zl54KabTN+BZ14u64Y6HMw9OmVZLOWy7rj9Du3dt9fuyXcHh4bUbrWsz/fee585l1948816yR13KMicGtio586e1fETJ0z+jOXmW24xGRZcJpOzPZ+divSv6kugL4G+BD4nEnhGCI/b3Sz/77K2OPIkO84mzM7NbbZaeqTi6dPn2kqqy9q7fYuu3lbUloIMtwpUA3YQbgSZYhPHGW1Csf2xzCAd/reIia/YyxlkLq9v6KGFlo6stjSgtvbOzWrXdEHTYQb6RBhdGp6B5KUSsukRmABAeoyUTx+AaNLs8GSTShsnOrVa0YPzG7rYAsKLumZuSlsHgHCOCeL+kQKA2Kpf+ek9uGMIIAOYiWI/O6oKJ0UMxLFh1hhFrW6iIxeWbByVKNS+sZyu3T6u6ZKncsSxVb587ulyiY3kSG9OlOSRBdJMIc9OiMqOxErPZfbUDkLVO4keO72sT85fVFTM66a5CV0zPaEhA+SWfFKl5cuPA4Nw4x1okTZ85iDts5UVMtjPjlqyoXpq+qFWG5EePnFOR5YrCoslvXT/Nu0cKVmF8LJiy7imn/ykzgLaudRG5OUyiCaSy3zgY+hmoOapqlCLtbYePn5aZ9campqZ0YFto9o2kBfJhQW1Lc06lXRvG5eqUXezyuX4SbysR6FwAFA6LdBCIp1ZbujohRWV2lVtnZ7U1dPDmiwEprP0PkL/Ej8rvJaCUJi0iCUbzGaukLQH7I9mn6OXt/nGEeGZgyNV605hXZFig/QQlK/VtXj+otpJaJXH7zlb07vvO6iPn1nRkXhcoyMDGikHGpoc1sTYqKaCgsZanPsd4YXQaq6jjQCZxhqIfA1TdM0btFT3QA1NjhQ0MjygtdV1VdeRS6COl0/V1k/UDlsKkryK3qB8r6m2pY/HuthMdH5xRQsbiTqVRYVRR6+Y6Og1L7pWr7pxtyYXqqo21jS9a0ZhiT2ivkK/IHXzqa4D4d2OlmtVrSSrCqK8ct0eCDdHTPpM6YXwyEH43IwGw/96CD93dl7//M//rD/5kz8xCH/jG99o+yAxNl2UyaWTfvSjHzUIv//++w0Ov/7rv15f/uVfbkYqsEK65smTJw1KMZiBEIxsCr0RMSd1HWPW7cUmigNMfexjH9OHP/xhg0yMa4sitdm2kNfWrVsNZF7+8pcbMGJcA8T/9m//Zu0BkxjFbk8q9wa2KKpEu4D0Pffco7vuusuMWaKh3OtLv/RLtX///k1jmn5wP1LugTjGzpFsb3rTm6wasovWYuAjr4MHD9p1tO0ib0AccgOg+OF3Xu9+97v1H//xHwYeyIQxuj2eLrIIZBB5++7v/m4bN44RjGrGi+EODLBdwPavdtP0V6AQud5xxx1WMMrtv/6DP/gD/cu//ItBMNkKr3zlKzereTMfbD94xzveYfehwB5zCFBe6cttH+iN6gMN//7v/673ve991iZ6AiQCtMiKceCcALqYBwpcMT5eyOXv//7vre9ch5Pni7/4iw1ueCE/nC5U80cWr3/96/WGN7zB5IZcgTrm+AMf+IDpEjJ1lbb5PvqA8wU9RP70ExDn+6QYI0eAEPnTF+YaWQL9yPDrvu7rbD7+4R/+wb7L/X78x3/c9NKlFdM+6+RDH/qQ6Tp1E9AF2kMH0AX0m33Fr3vd62yO0HWOCSQjBcBHZ7/pm77J5API3X333ZYOzdwxV3yPe7t9/Th53vrWt5pDiO989Vd/tXbu3NlTQI3nyJVBeBxlR2wlidWCoDAZ84ZDB5hE7gC/26NNP5E76xi5Ifuv+qqvsu0t6BbziWxY66xZfkc/nKMPHWBcOJZY88iTMXNPrnVrjDl2a4bv0iccEsiLviF7ng20j47heOM73I9r+cGpR3HJL/qiLzJHB3rpsjjOnDljzwHmj+chc0XbyB6nwqte9SpzcrDe0Hv0CwcmOovMmW/WJN/D8cfc8fxBr5AZzzKeC8iNNc6cE2H/mq/5Gnv2OqckDiR0E13HocSL8aJHpMSTJs+WIJ51OKDoI89g+oJcWRvIBH3ld+5BW9yTseJspb00nT5Ni/fM7um/+hLoS6Avgc+vBJ4RwhsJO0c3t2mlRnMak033uRkAphFTInyPz7d18MSa4vqK9u3cpmu2j2pL3lfgAS6EBDPIhogzCK8GLooJ9KSQlvqu+S/IFAjsBRornYYeO7Wukxc2NOB3tG/HNu2eGdRUjr1/iQIirS4SbuiXVa4O0j/D/NBPB68ppoOxgSgDQ+unaut67OSyltY72jFQ0P7ts9o6lNdowH4+RppFpS2sHmxGwls58DPtN7ENF5nNZ33gHdogEn50dVWHjq9po+np6omcrtsxo+mBQMWkne23o980RrQeuRH1TdSwNjIIB6Kzq8KkYZkCAGlNedWiRI+eW9Cx4+cVhAW9cOeErt02paEgVg6gt2g6IJ86INJJjSxC3c51FSkFZCDX9cRL6uleYgHIBa202zp48qzmz6yqlC/qZdfNadfEgIF2jpRnoyzayQpAWRvp/MongkwGRDYC14eokemFVAuLWqzU9PDxMzq7WtP09IwO7BjTjpGCSpbN0LHIbnqPy9vIFlFWuTz1xWS652UR9MTXhSjUqQurOnJ+VeW4kUL4llGNFwOF5vwggwKHBKkWTvsZW8ux96XVajrtfu3JwshSFtIhtrK9nVKr1lKj1hBHJ3fzZS2sVfW2+4/o/QeP6HQ3r/WJqzQ2MaSB0VDlkQENUTFdniY7nkpeoKbX1mrQUdXrqBtHKnQSDXY8xeEONetV5dTSnq0Tmpoc0IVzFV1cXDdnQicoSjiMAk9xvq1hz9MWP1AnqqtKOnQQaC0oa7XW0mI90cqZU0qaDe1qndFNO6b0xi98kV4+PKZ80ddGs6KB4dCiYek+93xaLd6TNqJIlXpNK0lF6gQKOqSzZpHw5wmEL8yv6F//9V+tOjqGGoYikXDAsxeymFXgjesAIAxS9ky++tWvFoYrhd0wRAEKIAeDFCgEPDCiMXgBWsAW4xXjkGsB+r/8y780Q5UX36XYG9FogB54w5gGFgEMXkARsPzxj3/c7vOyl73MjEnawXAGjjGUv/Vbv9WMXoxPnAychQ6E0wagguFLVI1xYgi/5S1vMSMWyCcixX0pyAS4YVQDEW9/+9v1tre9zYxhZMRnGNTIjsgZ/aXt7/zO77TPAEgMcSALUOHeyA+Ix/BlbMAM96cvGM5AA3259957TQ6kvmL0AydEYjH82TrAOPk+WwgwuoEdZEufmSeiXT/90z9t43R7cTHWf+/3fs8+B1R+7dd+zeaRl4smP9s/vy4d14EU8w2A4fDgyDuAHMjkxZwiD0CaOWeMwBBgCwwwPu73O7/zOza3zOVv/MZvGNS4Y/MYL/Lnc6CIfgN5gAvfBWDZLoHc6AtAB7CkUehDNsdOXoAzeuQ7WggAACAASURBVO/gEqD5vu/7vk3nE/PLvP36r/+6AT3z8v3f//3mNPqFX/gFczJwOsBv/uZv2lqgfdrBcYKDg7XCmH/gB37AHA3MI1BJ/5iLb/zGbzQQYm6JdNMP1hBOFtbgN3zDN9j95+fn7X5/8zd/Y6CFTvNdl+aNs8DVdEBmOJcomkhGBjpl6cz8PcpdOlP82cyvJ45gTM8l/7M/+zOTA84U1g+y+7mf+zlzTHAN+s+8U1fiXe96l4EuY0Qvf/7nf94AlM+BecaCbNFN9J5nAE4E1g7rjbHxTMHJAFAzly5ijpOBdYSO4wDBiUY7XEsVc9Ys0IqjkDUGnPM5oO0caTgBuA/OMhwvODWQFXLneYMsWd/oCuMkmk57gDlrmz7zLOJ5hvMGGaOD6CWf/cRP/ITpMy+cDdwLmbB2v+u7vssA3TmVmFPWIe3y2bd927fZekE+jB2HFNlHfPeWW26x8SErnmOuOCbOHGRJP5Dv93zP99izEGfeD/7gD9rzguczjiN+mBucTW9+85s3Myac7lpCZv/Vl0BfAn0JfJ4l8IwQ3m10/lMk3N7gD1wcWfqfK8DTbDd1uNLRwbMVxY2K9u2c0/5tY5rI+WkKd9TOUqu5QaDYCmQQaQUds0rLBsgprpCC5wcpDJI6jHG/Uq3psfkNPbnSUBkI37lNO6fLGoXFrI1WmtluadUpRPL9Upt0dqK8iUUvDcJJF+8SbU9hsO1J3STRqbV1PXaxouVGV3MDRe3fvkWzQ4EGCGYnXXWS5mYUz4sDBTFj8BREoUUXaYd0WyK/hoeW/+7b/uBOLo22PzG/rMcv1LTR9bVvMq9rd0xrsugpT5KwVaWlkrSL7nbls5fYKlGHJos0Eh5ko2O0LZMP/+pw1nQ7jYQfO7OgIFfUC3aOad/WMZXhIwqCxWmqNLDNy2LJBsixYp9YbSoTHCAmJ4uENy1rgDaaYV4rGx0dPHlO5+erKhRKeul1W7VzoqSc9RPHgWcZ7tzLZGGVwtI2FKRtMEeMxWe/qTkuWrZPmtdGkNdipamDJ85oodIyg/LGHSPaNpyzSLiSjmUhGCtbG2k03d53L3M2eOlZ1Vnlci+XJsCjFxc6np48v6aj51dV8pvaOjWhfVtGNFEKUwjn6DCcHomvyDww9JFINuXGUieDS6w2/WJsXiI/7AXyzYT+NKsAR0Ynsuh0o9FUODCq1STUA4eO6P/+5BE9cnFV66VxtWb2aLCc0+RITvnBgvK+r5E40qxyGiuUtN6paTnoaE0dtSMgXBpAiQtbVa+uqeS3de3OrZqZGtbpU/M6fXFV3cRXOywZhAvnV9DWeBhoeyFQrd3UcqWijSBQsziuRuRpoRZrbf6CvG5HxYuHNea39aqbr9e33XSN5ubGdf7CGY0MB9q6ZYullJOfQOo+/pcmR3y1W1rtrqrTTJR0WMvPLwhfq9QsOkfED2MQY9ZBuO2zzuXsBxgg2oaBC0gBfQAG0VgMQ4xr/svvwAW6ChQAZER8MHKJnAOEwAmGIjANfBC5wpDmnq95zWvM6CTNkvsBT8Alxiv3xgClOBxRH8ANI5SIm4NwDF/gCTDD0CTChhH8x3/8xxYFwijFmMVQBlbpJ+OkHWCDezNeDGWMVSKdOA4AgT/8wz+0sQCDRO0YC58RSSPdnD7hiOBzIrjIgciZi8ABBETmSOfHYOZFOj9jcLBKfwAWQJloHOBONJkx4jigXxjpH/nIR8x5QeovUT3mAmgD5OkzYwEiMMoBDb4HQNJPQBdYoT9AJIDZe/TUs/3768C+F8JxDgAy3J9IINFJZAAcMn+ADPODnHGi4CQBboEaYIe+oWdcB8ChM7ZvNQgMrH71V3/VgIexAfD0HZnRLt9Dl9EL9AXZAko4LYBj9AA5APZAHID3u7/7uxadBbYATfoKlDBPzDXgAiiSUUC1bBwL9Iu5JsKNEwOnDrDK95g7dJrxAUfUVyArg/WDbjBnrAWgi/shQ+Cc+QIwmWecCzgQ0FXWAf3mc9oArpwe8DsyxmHDOmOdAPCArIPHNEMkUi5/aUvYs5lfINztveb+jJm+MEbWD7JCv9E35EMEHF0CHoFu4J/PuY7rmTtqSjD3wDFr/bbbbrN1hR781V/9lTnQXHbNS1/6UtMBnBfcn//i+GA+aJO1xxqkLQCUecZJwPwjexxmPAPQK54pOMYYj9M9HDbo0Pd+7/eaniBr+sD8AOncm/e5Br2kbdYsekYUmvUGGPPcYb3xPa7FQcN6Y25IIed5ib7yHAKKWatuLz3PTNY5zx7mlb7wHOAotN/+7d82HeOeOGT4Hn3k+YYjB5lxTz5DH3Dm0BZZTDitcMTQL9Ym+vUrv/IrppvoN58xBre9Bh0xG7YfCX82S6N/TV8CfQl8jiXwzHvC29nm50tZ3U+NAGJVZ59RbOPQalMPnltSt7aqq3Zs077ZMY3ngEUSnFPYNn4ywEth2bJOU07JIC37xe5NHnEW5SS6Vu/qkfkNHV+pqUCkb/ustk8WNRqm8ewwSztLjX2XquypQAjahY2zALO1BxO6ThHUlnR2ra1H5lc0X29pW7movdumND3kqwxBGWZx8FL6Ik4MKlsScjtNw7WfdJt5+nJZTumWXEWJdGKppkcurGmt42nPeE77t09qvJDuc3YJ5qRMu4Ru3/Zxkz6fRY9xYPSmKBhAIyvS+321I+nxsxt64tS8vDCvAzuGtWd2REVuSUEwDxrvBcUsvSHNsd/MINgch7VF9Dptox36qrViPXJySU9erCjMF3THNVu0faygIGJ20yO6OL4rm/Ce/rIJPWsjO7rk0lgutdH0fa3WIx08fkEXVxpmaNwwN6jZodD2hKdRdSfwzV0MT03bcHP7lEBIuo+bn1VJp+e7OnZhVXnVNTs1ob1TZQ3n0xR5i4S7NnrvYdsqskwL14aLtnucv8r+eaqRI650kfD/6W52T90mhtWa6o2G4tKIji5v6MP3P6APnq1qMc6pNjipxsSc8n6s6eFQuRJOhkhDnY52FcqaHRnTcq2i5TDSGpHwRCp2PQ12fHX8SUXtpoZyXe2dndT4aEnnzi7r7NK6QXgzKFldhJjMEb+tsUDaWQxU73Z1YXlZq3GiRnFc7STQ/EakzkZVPgXdzj0ub2NZV00M6QdvvV4HbrxWreaKBgqRpqcmFJKZEbA3lcyVdKdGK4m12l5RvdZR1E4dOLYn/HkSCeeIMmCDiAxGLMYnEEDkiKgtLwCC6CXGHAYixj6GHNFegAcox8DD6AS0AFNAA0Oc94jGYsQS6QLw+S/3JqJJhBpYx/gGGEmvdMWQMPpJy8R4BuYwbIm2AdQYjkTW3XFqvQWUMJQxnOkLBqnb8+7S0YFRom0YqURGcT5gvAPHgD8vDH1A4Kd+6qcsqk8kDODCCYDxjbGLQWuFzQoFS1/GmCa6BQzSLuBGdBVQcC8AmraIuAM0pFzj+AAk7fGfJBZ5/a3f+i0DBsZBJJU5IRPAjRO5YsADNrxHOwApRvzP/uzPGlDQb/qJQwADHrkAMUTnmGsgBbgCSl1GwJX+bXWVw+kD4wESgA6yD5g7ZAVgAEJEb3mhL/QPpwbGP0DK3DsIBzIAsJ/5mZ+xvtFPosVAEPemDaLojBcdQAcZF6ABJKNLRCeJULt0aeYHYCWCjm5zT2SI3iMP+o+skDOgDqTxGXPAfQAoIvlEbJE7awH9IFpPRNYKC9brpgfAED9EYNF3HAI4U4Bw7snrx37sx8yJQJQScAMccUThZADEkRU6jhyQJSBM33Es8QPIAbZuawHyQSY4dABUINxVRDfH6BWmowPhLpWfdcpcAMMu7Z51R+QWWQLSZD7QR+RDtBxZEDFGVugea45sEQAXpxLrjv6h74wRXQDiiUqzJpg/92Ju+D4y4hruh87gcEBmbt0wvzgsyHBArjxLcPCwboBUXkS4uQ9jwtHCfLNO0SGi2MwbTsJf/MVftHXp0rW5H9CMk4h+81zAkYeuMJc4SZA/c8n3kB3PFfSSPhG55nnJs88VhkOfkQ/PTnQPHcOhgI7zzGRtAeacVuGKP/LcRPd4fvC8AcL5nLXOc4fvcQ9kiKMAuSEznpm0SyYFz276415u21HyWU6xuNJnQv/6vgT6EuhL4Eok8IwQ3qxn6ehu/yZ3tjpknqI4sWJBKWd5ardjPbHe1sGLS+pUV7Rz26x2bR3XSD7dX1vgWJgslkgsOt3LK42zHyfj1qCH+TnqKAg5eZmjjSjyJa1WIz2+1NWTqxu2J3j71kltmchrKEysGFWYkFKdbdcGdrL2tjU9Aw+LhANGWZTaa6Vt0P9mkF5/utLW44s1LTZami3mtHt2XBNlTzmfyDyXRupk+6/T+6Tp9FNtT92s8BuA48YUdtPP2R/cylGYTTo239DhhaY2utLOUV97to1ohCKy3ZbBm+3FskyBlOQtGT9JNByn6eDGf1YVO0P2ViKP9GLOic0DyNJjZzb05HxVfq6gG7YPaM9swRAwasWpXyOUob17pTHpRCMRJks6N1YmDmbG+dAiwuvZFvha3tdqLdHBE6s6s15XWCjqtqsnNDfqKW6y7xzUYs9b2t9MbUwPGBNycm24DQ2MzyowMw+JVA18LW/EeuTYgtZrsWampnTt1py2DKSOG7+dzgeB88vbcKO6lFfhfCOJ4og9++iDp8XY07mFWMfnN5REVc1OjeuqmYKmC5SuIzvAFRCkyJsbB86eNP6d4FUxyE4j/en+fNZFnB4ZxolgPsfUpJs2vG7Jtkt06nWtUcG43tC8Srrv1IL+7b5P68FmXp3ykBqlIeVnZjUqT/vYX1wOlHTaGu10dfXgsHZMT2m+WtFKLtF6gDzzKsWBBqNQG1pUOR9oIvS0daiowVJJ80urulhrqS1f6z7GX5ymaUZtlYNAM+Wyql5O55dWdL6ZaC0cUDP2tFjrqttoaGNtTfnqil2f77b05p0FveS2W7R7dlTFVkXFXKCxobKCwqDpZRsFzbaAbDTXtL7RUrPjdOr5A+EUZgNCSIUFtjFciRK6CKLbT0gk0c7XpTDQHXeY4epg2x1Phg64Ykl2lFF27jPGILBAdA8oIfUXaCDa49J2gTAig9w/LZSUPgN6KyEDTXwfIxswwmgGhF2hJvddt5/cgaFLo8coJsoOBBKNwyClTeCciB0AB/gDTLRNtAijGqAmNRSj2cEFAEiUylVyRwb8G4P7l37plwwCiIgBuQCROyqJiB57yhk7LwCVKDH9YqzcB0cAwE+0G8Me451r3F5Y+ga4MC6gH/ABVjG8ib4C4Tg3+DcwgWPFOQj4DgBOfwAY0oqJWOIocEeVXckfT+7j5pn/EmkHclxGAaAJVKJXLu2V/7LXFyClX0ASWQnALADO+8wFMgL2yCwA2oETdBTdwmnB/AFrQBEgxHcZMw4JQNwdZ+cgg/6RlQCM8OI+LpUbQEQvARrmyzlKACRkT0Sb98neIHqOUwn9B05x9riaAYwf2AaUAB0gECcKOoWTB1BFvwFYMhe4H5CEbuKoQKfZc80cowtEh+kjkEsbADgyZf4BPOTMd9EdIqP0Ffgl3dqqcFvRO7aROY/4s5tdINzVZ6DP6BTyBLCRG04xxgBwkmHCNUTB+Q4OBMCctYWTwsmbloFCdIZ7sRZcHwFI5hs9BLCZQ1fjgLEBn2QYAJ9E1oFTnEvoAZ8jL54PPMtYp3wXZwR6gFy4xtVTIIrM846tMmQpMAb0Br1jXsnOYGxEz109DMYMhNNPnEt8znpj3aK7wDvtoCfoO3JHF3AA8kwA8vkOzj/GSH94puBU5FmInjBu9ARgZr5xqLGu0XPXf8aFzvzpn/6pPSfIJkAW9JnnCv9Gb3hm0B5zwv3oC9sHkAcZHM4x6NaGOff6EP7sFkf/qr4E+hL4nErgGSH8Q0+ub57QuVlIKYNc0qbtbFGqo2OAdjpaaURaqLbkd+oaHSxrYrCowdAj81U+VXGzvd0Rpxu7ytleM4UXg5jUqAEn2drt+YG6SWDVrIne1tuRVjciVWux8l5bo4NFDZcCDQRU9eQenQzYAWJANq2qPtRMU8XTn57CbK3IKmhCpA3aUqLldsv2anciT+NerImBgoZyFA1rWdXnVtJki2vmjQjlx6Tbe8pFobp+YhHGKIjS1GMAlppq9CMJ1ApDA/2FRlP1DVLUA00VupoezqnMGOKm9b+DA8H2TKfQ71sadxoXd4XZkiSUn5AaHSuImgrzeXXjRFU/b1HMM5WWOhuR8mFe24d9TQ6S7h5J3Za6pN9bETe3EYq8ga7NAY6MS3vCQytCRzsUI/MprNSNtBbk1Yxoo6FOS8qFeYvoTxToS6Rc0rFTq7grBdhSSE3PsUYoXf9SGyAtn5G3wLnXUDVaUAnKqjY6OlupK4nzVkl4tpxoPN9V3vrZURR76WlfXm6zuJ+1YYiMwyCtzs7WB3MHGByz553ffK16A6rUu1qodRRHdQ0NFLVlINB4LlGOPkVciwQCUeQtdXOwK7+t2CqNlzbdSbm4Y+NjLCN5TxMjgxqhyrpVaPNkhwhEOcWdripL86ozhmJJn7y4rvc+clyfPnFOh/0xRYWi2uVBFSbGNJkv6Kogr4Dihl6i8W5X+4dGtHfbuOardZ3ptNQs5dRIcsp3PQ0neVW6ZzU2WNZwp6ldo0OaGCvr9IU1ndloqO0HquZSRwA1AHKdlgZ8T9tHhrTY8XTy/LwWlddyUpBXKGm+sqFapaLq2prKcVdBt6v2WkVfMbiil916i/6PW/arWFtRq7ah7VumFBYx8D11g9CSJmim2ayq2uyo2k7sGZFm8SNTHCLp0WauOvrnuzAb6ejADUYpqc0Yx0R3XEEiVyQNEAU6iQYCCxh/LtoNHGKkYpxiUBJtIuIF0HIvjEOMQAx3B+EYwhiS7HkkWgpcEMVzKc69YM+/McJJHwYqiegSXSR6hEHpgArj3+1R5T1XQRloxxAFoDGscSgAosAfhjTGOxDOGIFzov6MgTaILHFPF5nG6MbABQDsyCtXoDPbG0sKORFZDGWcFRjXwBbZA8AXRraLZDHW3ki4GzPGNWDGvYg0AjL0myi6O+aIsQB1GP8Y2vQHA5zUaJwAwApRRSCbfgDrgKwrbAWMci8H4YCNixpfyV9X5yRxZ2wDregTPwAS0T0ixq7wm0t9ZU880UPSqHE0ANE4C/gefUePiBKybxeQAX6YN+CBsQMoQAYpw+gaEWSi1uglGQ7ADvPv9rk72HCRe/c7GQ6kEgNfgBJABYwDc8id+QVc0FucFmRCAIt8D91Gh3BYuXR05pdIPWCMXuOAYvysDbZdMA6cROgWTiMi7mQ+4KQgqk+/GZubC5wOZDswd4yFMbMGyUjB6YCuuIgy30NeREeBSueEAsJDc7Q/+xcQ7pxhPBtwRjGHOEpojygyDjCcSDhUmEteZBgwP+gBc4MuMk5ejAnnFGPCicB8og+sbcbB+mZNsSbQZecUYs5Yj0ArsE8/AFYcDm4NMp/oAbJCxjyT0D3WBTrj9rcD/cwPQM/9yFYgZZ21wvzQBxwYROpph/u4o+iYJ+aLNUTbbr3xjOBZxvfQY8ZNeziYAHf6hG5xPfPrnBI4UZAbDiC3JxyHGg401j7rEx3CyePWF+vN1VXAUYUz0j07yZhA3+gzz1L2qFNAEF1hLTJXOBycw417In875pCtZl5mY7lAELZt6lJ/9orTv7Ivgb4E+hK4Qgk8I4T/9kMnN59ALsLMf52X1g9TyHXGoxcX5McFFYCRuKu811UJ3AHcu1YXOo2iq5AWW/N8rZcaGYCb+b5ZmM2qc3P6Fvtxs2tjP6dcp6iwm1dObUs/z6mjouppPnXcUWReTU8dP4V32gDG2KfN0WGRD4ylUcugS0G3FPAbfmhF02q+p0KnqFyc10CnbmMpJJ0MwhN1/K5VUjfKAIStwrineg7oT9voBhxjlh6bliMv1x7moRpezkZYDwMVa3nlu6GGkppKXlP5pK7AnAi+YiqPbqbhZ3uslWitBKqme8LjJJcCOFHN5rqKpbLtaa96JSlXVCUOVd4IxaFho35dRTWV4/zqGAj3FAc5tQzC0+h0KvtY7TA7PswANpcCsgFpQwGVc7tdrXol+exLTnIqNnLKJaFGtKEBNZRP2gritHI5R5ThTNiUt+3XTqvHXwJ9xgESUz68ZhXxAfH1YFCthCJwOfkqmywH4w0NJJSe62ImZVsOkPtT20iD08w7fQDGffnWRiw/blu/2HO/FozZkV11r6goqSn0Ew0nLQ0mTYWku7OnkMJsfs7mI83fAMKRIcX8Spl8EhXQd6qSJ7F2jA5q1+yMZsbyysOZUbbVHX1utTV/5pQa7PGenNJdj53SOz51WGcbsU6UZtUNA3XLJQXFQGNBXtuVU5CLVMyFmog7umZ4VNfu3KKj5+Z1aHVR3eEBVbuBglaiYRXVCM9rrFRUqVbVLbt2aOf2aT38+Ck9enFRTc/XRnFAITofxSq2W5ooF/SCXXN6strR4ydPa60wrIVOoPLImJbWq6qurqqDQU/xtkZTtZWK7oyO6vYX3Kg3vPxFGm2saKOyqr3bt6rA2cVBoG6AUyTN5o9bNVU7kVZbkaXf8zAI8jk7h7fTxR3EAyW2KumfbwinMBtRP9IzMZABZSLWpG86iMUYxFglsodByI87astF64BpfjDO3VnfGJsYehijQC+RIiLDRJ+IFhIFIoUUY559rEAYL56ttO2OAuLZisGJkYwR7vZBY/ACXe61CR1ZZMwZ+OytdJFnUljdsT+0g7FKf+kPqaJAPdCBoY4BT2QLgxr4xzAm+umKbblzql2f6SfOBSASMMaQB5oALgCJ9lx6MXvwuS/gxZ5OQM5VGQdI6C+QTVSU/mDguzODLbqZJLYPF3kwPkCf7ARkCLziVADsSJmlbeAWkAHSgSCcIqQ3E+EE2tzRSFf4tzP1kWZbD/g3QEEkEhBye6Jp092ffgN3OFLQOa5Dt4goEzkFLHGYABpAAyDB+Ok7IIGcAHiggSg5UEObOBkAKGTOvdhDywuZumOoes+1dhFbouxAEvLGaURknUgm+gBYEf0Gcsh84F7MLw4ZdB24xEkCnDM3RHl5odNEsIFlHEXoFeCGM4r5IgJMP3GqIAfAFV0j6gnkAvfpUVnpsWU4KoA1fkdXGAdghaMHuONe/I5uAVn01W3rSI/SSjfAXMnLFWZjboFCIJx+AaysYxxbrE/6zLpAF1nHyILMEvpGJggOKcbH+Okjc8R8ISvgm7lHDqxp9JJnDCnigLiDcJwWODdwjOCM4HnknFc8p+xovji2+yJjsgN4j6wGHCrOOYdM6TMOEuYWCOYZhVORMVEbAAccTiFS5l0BSeTqqrOzdYZ78Nwhg4TnAc8G1hy6gLPGpaPznGHdEdVGb90WFrfVgPZZA/QbZx3PCuSDcwDYp313JFqvQ4JxuPPAWRNAP84XgJ826Ct66/bi019gHdDnOeGycnodnen9XaAjNXntrHirmn5lDpwr0bP+tX0J9CXQl8AzQvjvfvzwUyDciatLETQ8hb6/6XHmPYUjSvxBea26cl6igVAqc+gREcUWxayoxu0Z0KRJvb4a+WaWup2CoD3yuH8QWsp7lwJfflqgjX97waB8v6QwaqrgJyr6kfJxQwltdJrpsVccZZMVf3MHncdBejwZP4bFSayypeamkepmkDMIX0u6ijlqKQk11Gmp7MUqG3g17HipLgBpf9w5foooLkXSKABNBDwtysY1aRvK2kiLeLVyebWiWGsAXhM8Lmg0qanst5WLG5fg1acAm4tSu6rxsTbyluSdwWcg0veBvqSxriLnuwa+GrkhKVfQcosK3KRD5zUREvFsKYgaijv1FPQZr0WQeVmsN0tCT4umpUXt2POOEyA2QM4X7QRwbYSD8nJFrXQ8teqe8mFBU/mOykndsiDUoVp7oMTnTOpLbVyKUkeKPKplp8eLMY60eF9dXhDIz+dUL4yq2U1U6XIsUUH5MKexoKVyvCG/20xlBUyjF5e3kXmzI9+dRU56eRoJ96OWPJwPQU7r4bhasa+NhPOL11XMBxr1u1YpPWk35XW6SjhKzSPLgd3/aZJ+mLQN7Bte0eSPk6EQxyp0iYbHOrBjTlsnhjUxFCjP9nEH4fBmq6OFC6dV5XvFkt7+yFm94+Bpne/mtTS6Uyqwr4Kzxquml36upDAfq+BLk922bhyf1I379uhThx7TwcWLag8NaC3OK2hJA3FR7bCpAc/XRLOt1918QPt2F/SBe8/pE2fOqh6EWisNmFvD78YabrR11VhOX3rDVh2pxnrg0GEt5YZViaTCwICibkv16rqSble5kFRpqVtr6vrlT+nmq6/SG196i3Z21xQ3atq3fVrliTF5OBH8QlrRIE6Ub7RV4bzaTscg3DLVnycQzp5wIBxDG/DBmMNYA8R7o7zuWLHe1F6MQQw+0i1dYTcMTAxpYIK0doCBtE8Mde4JhBMZxFjGAMX4dsc/YcQ7Z6YDKHsUZvtGMZKBSwx8IIsoLhFiOyt3cHBzv6orlMnzGYjhe6QQu2OTgAmAALihr/wOjBHhxlj95V/+ZTOGAXQglfsRFSXiBxQiH8AKCOMzomtu/zxwBmgBay4yxvi4jh+AH0jAAeEgnLRZd8yW2xNOOjrt0R8AzJ3bzneQOxCDTIFWDHauA6YBAK4HmogSumrLyAhjnbaYD+YMSECGgCcwQtvP5fV0EA54uMJwDsKdUwUZEFVEDqRaA1IAE/0DTIjuA2QOQEh3xnGDbuI4cBXNgSAcHAAe0WycFugYIAJ8uf28zA1jQ27MmSviR38YNxF09vgC90S20U9gDD0DOl1qMrpO8TSi7ugHWRPoCPtxmRfAiL4QLceRgv4TWafv9AF9Y+8z64x+8iILAx0EjnAo8D6RSsbP3PE5mRMAlquGD+Dj7OJaHAbsYSaVmsgyMnRbJVz09HMB4axb1gmOHuTDekLvvr0WIAAAIABJREFUGCPtIlcizzwnmHvGj2OB9cp4kAk6zfsudR4nDd/nu8ibbAR0lnVIOy7QwX8Bde7LM8NBOA4mdMeltCMr9JrrXCScvgKjzDPrD/0hSs/zDkcLDgLWMhku9JFnBXqLHtA/vkfbOAJcTQPujczdcWqMG8eRO7LOpaPTDlkc6Dlz6bYmpGe4J+aAYq3iEOOZgtOJf9M3+gFguyP8nKMHHUYebq2ig+gfbRMJxzmBHvIe4yADA90kXR3nBs+J3iMi3dq1527cMhnx3E83EJLJxVaGK6us/1yeIf3v9CXQl8D/XAk8I4R/5Fz9P0E4b3Akkj2czEuYegx5b6Hh6dx6R0m9aimxW8YHNBomZsQX2CBrh3WnCb1gn0WI/XT/pJ3dnR0jZZXAA7z4kUXCqWAOsNWakS5W21ptRiqpo5GBoiYG8yp7HUPGvJ/exTJcsyg4/y5203ORLUrdc054gWrjROHkq5PPqx0nWmw1tVRrq9H1NKFYk4MlTZZCFbyOOnGkKADkUwgnCm7p6Fk5NWsjg3B7L5HyMZ5qUvdz6hQCO8N7vt7QUoWjsvLaUow0UfI1mItV9NO+EPnnh5fV8bYK8rE6VlXcnWDtZxCeyGvXlSuQbO5pIyypHfs6U6lroUKaeknbhzxNDQYqUxAtatrZ1wnyzY72SlE4hdQ8Y8yOKLOzxN1e527DUt7pddUvqRlJp1ZqWlpranhoVLvGQ43lIztT2o9J3Q+zSHhanM1VYLc8BS9rgzlK0nFYrkBCBD1RQgpubkCVjZbOrTVUr0vDQ0PaPhJoNOwojDvK4RIhw8FS9y+1YRHs7BVZxfg0M8Ki4GQOxG2DcOLiS1FJlVpHyw0iVGsaGx6w4+iG/a78LhF9qt3nzGnB9oa0Snx6Tjjz0xKwmbaQi2PlozQdfapY0NhgQYMFtimkyQa2a4NIeLOtlaVzWo26Wm+09A8Pn9G/PLGk5WBI65N75ZdCxV6koLmYOkIKODzSFTPeaermLbN68Q1X64EnjunT586oXi6qppLCtqd8VFAjXlfY7miqE+nrXvFiXbe3qHe8/7TuPX1OrXxBjfKgfM4vjxIN1VraN57XG2/epkOVWB/99ENazo2oTgpKDudJW91mI91KkBs03eu2Eu09/xFds22L3njbC3VjMVLRi7Vn67gKo8MG4W0vO5gvkcJGR+txpPlWK42EU9svFz4vIuHLS2tmvFFwCKORaCTgCQA5AHZg7ADcRVAwTPkOhjFRKow74If0XYxpjG+MXKJhRLCIFBFZJvKEAY8hTwQNwxADFKOaNgBMVxEbgxPDkx8i6sAagEvEGlhm3zaGtUt5dYXLXNozEVSuJ1JFNI3IHenZRCAZJ2COIUsGAPfGuCa9FKADsNwRS/QfY5r7E4FljETL3J5wl5KPHAAtolsAIlEyxu321wKgRLqQGWOlSFIvhPMefUNmpJIS5eQeOB0cgNMW92HeMOS5nr4SVcfYJqoL8HAdc8c8ELnDQAeIgViMf2CQ8TEeQMYZ51dqClwO4UT/gGt35BqOASK2Lr0ZWbiK2Ox7x7EByACrjAfHApAJ/OBcIarHHmFSc4Fg5pK+M5f8cB3jBcDQJdLR0TGnE7TrIuIuGopeObAiMgpE4YxCt9EBUpuRHzIDXtBj+o2sAUuyD5AlwA8A8T2Xggw0oz/oFFkTzB3RVBxPRPXpAxkZjIv0Y9YAfSHFGccC79Nn2ictn0rzACNOAVfkDKcNa4nMBxw/6BzXcl/0wKWjp394XLHRZz+zvZFwAB89AWbJPgEykQFzhQ3EeHA0sW6YC7dlhEg48+LqFxB9Zl65lucMEWfuCUgjM+4NoLIOkbt73qDD6Dvt0Rfm1W1F6I2E45wgq8Htn0evyRwg2u5qFyBnnC04ynBisfZ5ZtEX+sBcAO5kP7BuXRYF+uO2NjDXPJ/oB+Nn3PSLDCH0gXHzcicFoJc8K4Bw57zjc1eLAx0Awvkhi4J7sfaZQ/b39+oy36N9ty3FHfVIX2jHZRDwPXQB3WAtMke8h46Reo9uudoZDuzzBT+t29C1sqHKhTlrq5+O/uzXTf/KvgT6ErhyCTzzOeFsXO15WeKyZY8CUjwRSUUn7ZQjxRJ9Zi3Sg/PrimsVzc1Mav/csKbynhncRapFZ3dLD3pKE6GHsi28aa3pS81RzKrdidVJPIX5NAa5Wk300GJVJ2t1O/N669SYtk9QHT2Nd+cNjrNjr11ZM0+aqiutCO1LHds7nhbqynWlVpv9557ioq92LJ2rtvWZ1YpF7mZzoXbNTGgHZzX76RFmtivYCqPRX08BRcIkDXNilkG4rPibFU2D2dpSl4rh7J8sSRtN6fRKUw/Pr6oR5LR7LNT28SFNDXgaomBYVhDNEuisDXfauVSMgPAU+/gsLZomhVEkL/StnfXAV7WR6PDZdT22sqpgcFDXzpS0c6qssRzF60gFT8H08oJmHO891GXvfoaWWRuML+CMd1Luk0QV+Vqpxnrs9KKOLlU0MTOjA7uGtWWIfefspwZegePN3AaTUQrb5ATQh7QNxutO++a7ZCPYnnDP14Xllo6cX9Jqpa2Z6WldN1fW9ACV9in+RtaB1WG3GP5mIbwelXVF7NIa57gUpDxRfc9XO5HONzydX2zo3GpTnfaqZu2c8EFNUpgtoQ2qiKdywlW02YblRHCgWuqASfUpLWxndQCiRIUwECfj4PdgreCzituJmo266uuLWu52dHp+UX/74Bl96Fxba0Uqol8lz0rYt1VqXFSbCHx5DE+O/KijofaGbt+xSy+7eZfu+8wZ3X/qhNYLOXX9IfkUKmjnlBTa8pstzbQjfeOrDujG3QX944cW9OFjZ1ULQyUDQ+nZ9lGi0kZb+yfz+l+3b9WjlUAf+OjHtVoYT7dVIKekIb/LKGMlwYBE2n6c167zH9GO0SG98ZYDevlkSePlgrbPDEnlgqXvNZVT6PSzFVnUf6HVTKvBIyP2hD8P0tGBcIx8gBjIBZiIohLJdsXRHIy7yJTZ9Z5nAAtsEIUkWgl0YIC7vd18DsxgwAMRrpganxOhAQSBEgxIol/smQQGMQoxEoFml7oK1GMg4iwgYgYoUcyN6CiGO/0BkkgXBUaI/NIfIkjs3wXcAHKihBjmRM0ogkVEnOu4D8CE0Q0QMi4iefQdA53oMXDIOIEq+sp4XLsYw66YGJBN/2mLexHRwuBlbDgMHEwAF0A44OUi4YyRKDGQQ4SW9+kvxjUgyHe4DzCDLIiQEn0lDdadM0x0G6jkWsCBaBrgBGxgVANDRNvoC6nb9NOBxZX/+fzP6ejunGyiuQAEsnLFy+g7AI2M0BvmjK0IROOZU6LgODzYGkH0GPBGPlyDbNyWBOYPRwhgwz1wPHBP9AT44jsAlivuBxxSTZw54n0Ahzli3Dh9nB6jK/SR+QJWAF30wEE8qdasFfpB9JoMCWDNRSbRPZwQRECZd5wHrjAbThPGBsAxn8wH46TvADoOFPQBsEZv6TtgyfdwENA3nBJEVZkzd0a6q57Ovdw54URB+b6lE1txFneeybObYQfhXN0L4QAnTgkAEh0FIAFhwB9dZ/zIjO0cFJBj/QC9jJvoLi8cbsyRi06jD8gUneW5g75wPydTV0uB+eV5wfcchLMmXCTcVTBH9qwJgJfrkKt78QzgeccaQBeQNY4cIuH0gUwMrqffzBvy40Ub9AOnI/dmXZLBgF6whugXOo4+4kxE9jh3cNzhFMARgJOBbAdXII5tGzgDiH7TT3QFPeU9+sHYmGPnkGAtc1/WLeuf9cW9eH4B+WRacC06jSODbAJ0Hh3FwYCzC7mTLcE6cc5V1hJ61mxt2BrkeTdQTosX9gH82a2X/lV9CfQl8Nwl8MxHlFES+zIIty2crihbdrJVN4rM2/rEmqeHzq2ru7akXdu26Iad43ZEGY+zIvuBN++WIncaCbecy00sTK/BgvcVtTmXm/TVgp2vvLhW16MLq1ZkatCPtWN2WrsnhjUapFFKimm5aDveAtcc51DLh5ZjAwwXufZiX3G7o5jIMEftJER3l+yIssVmR9sKOV29bVY7R4dUZj85e92Nf9O+cwa4CZC/80EnrcxOYbYsOmrgFwXi+DbPz6sT+mp0Yx29OK+DZ1fUDoraN1HQzslhzQwWNcQ542ld7uwIrLTbac488EJKfJpiDcq6gmaKOSc8jc43vaKq7UgHT17Q0dMXVRwY0oFtY9qzZVQjBfrbTiHMtgRkKe+WUp3txw/pfZieba4wTRO3M7MbbDK09zkgbqnW0INHT+vMyQXNzc7p1qtnNT2Ss73UXtK2dG9LSbe0+qz/SZbyblWFeT/dK28oThvKzpL3fLXCss4tLOuxJy/owlJNO+bm9ILdk5oc5Gx27tPNzi1n+8GlNlwRO9OirDCb1bAnJxx05ix5+pb4mq/5OnNhSaeWa+o2V7RzblbXbpvUcMEz6LWX3Zs2XGG2rJ/0PaY6enYZ/3GZa+y6YO87DgUAPAP4VlVqNeuKWxWD8CeePK2/evC87q8UVS3NqD68U34ulu+1NdaZVyvJaz0cUxhGUqep8XZNX7B7r151x5zufuCi7j52RGs5Cv6NKMDz0wyUG19RrtnWdL2lr/uCl+mGa0p6z4fP6APHj2mdyI1BuHmUNF5taff0sL7iC/bpsbW8/vWD92pjYFJxzrdq7FLVshNwmnS9AcXUvfdL2nrmI5rOBXrjC2/Ql+wY19bxYW2ZKCkpMudSXTnlCaYz7laiDYPwhmr1eloyLxcoitMor9Vk+G/aE37h/KIZpaRHYzRiQGJEEwn/36UhYjC64mCkmfYWomJcADiwgvFM2rmrXI0RCIgQoaEAGcYzBi9QzR5LV7kXw9FVJCdKSgTbpVKTZk6kGRDjfQxUoJ00YaJh9A144ueee+4xA5u9uAAEadtAOvuI3fFBGK+AOMYtkMB3+C4GNhFPnAEUmQKWgCsXaQIaaNudY+wKLTEOB1QY8Bi8GOyApTuaiOVCxI1IOPd0e1uJeALYRIsBRFLR6R/jBRYwvIniITvADAOciCP95TMgHHDCMYCjAMOb9FquI6JIHwEeQBN4B3hwZDzX19NFwoE0IAf5AAOkddN3/kYSbWRfNWMAdPmcPgIPwIw7PgoYYNyAPMDDnOGAAd7RVb7jHDdEDgF49JBIKxAOJAOIQBPwzJiBMHTcgQhz5/YT0y4/vdkDOGpc6jjvE1nkPqwZ9I51A/C6PdzoOfMLCAI0pKM7CEfXcH4wzwAXOoSjCucO7fJv5EQ1bPaTM/eMmXUCzJEFgLxcyjn3xwHBmgDkASl0mO8TTXc1EuyZ/xyqozsAZbwuHZ3x4DADRtFR1gn7z1lXONdIK8eJxzwAkOgX1zJn9BMdQN9wCrk1iyyRGeDOmIBiosJ8jk4gW1LxneMGpx06gxxwVrhaCqxRZAWMElEGNOkXMnFOFzJw0DEcRfQFaHZ9Yc0AwNwP/XGOHHcWOg449BpHA4442geAybxg/oBwZIN+sebpD88i2iIThOcbUXZXK4M5RS44MhyE8xn9Z20Dx7TD84iMGJ6L9I37uqg9skde1I6gHeSCcwn5IXvWG/dDPwBy1hLypx88g3mOIlee0yurC+Yk4HmEIyK07ZBZxudzfTj0v9eXQF8CfQn8byTwzBCeEC/sfbkdxBx6bYSSRcYjSx0/UvUNwlsr89q9bUY37JzQZD6wh2GZkHEPhKcg6c6qTiHczvPMgNPS3CPS3D35ubyFE5cqdT26vKbTQHjS1a7Zae2aGNZYSFozheCMgrPK5Wn/7IVHNwtNg2KbSevAKO2xTz0M7QzvU5U1PTpf0WKzq62FQPu3bdG2oaJKVrE9VpClvHOXgLYAfAMwdksDt4zC7QknMmqHRZvToUVFzjjRkYVlPXq+orZf1N6xnHZPj2iqGNrec6uknqWJZ9nPl2QSNDfT0dM4fFpVXN1GWvnL89VUQY1IevTsso6cuqBCaVA3zo1qz/SwBoMkhVA7wxtEyuDVnBcphCch0J2Bpzkb0mNevKhm8Epid8MraL0d61MnzunsyXnNzmzRbftmNDkYKoi6GehSYA1ovwTIrg0B4RncmjPGAJw+0Df8KL46YUkLlYYePXlOF5Y3NLdtTi/YNaaxIlH52ArM0Z/0MO6nacOmnzT11OViG7Npo9OUQmLugVY6gU5fXNOTS1XFzYodq7d/65gGwsgqo1u/uLedq8690j3h1k/LRnAQnumAC5Vnx7ijLymEp5H6jUrLIuF+0tRiO9IjTxzT3x2c18H6gGqDW7RenpXnUbE11kS0rGYcqKKyghwpHC2NtWr6wr17dOdLd+hjDy/ow0eOajUI1QiHrABg2PHVzi8o3+5oS6ujN952q67bP6L3fexJ3X3qlDa4dmBYQeLLjxKNb9S1a3JQX3rHXj22Gup9H/qo6kB4Pi8vovBdnQR02yDRUkmJV1DsFTVx+qOa8BK94bq9+oqrpnXVtmnNjBeUFNiCkKiZ5JUjFZ1Rd6WNONJis5FGwnG45QLbvmJp0/+NEH7m9AUDUQxtoAnDE6MSCHfFgNx/gRCXIsp7ACVRW2AWOMVAxHjDwDOH5BNPWOQYwxIjmu9ioGIYAxMYgOwlJ8oHKAGufN9VWMZgZr8p1wK0pHkSNcJwxbgFIoEVUq1dJBpDnmtcWjJRSqLwtENaLAYrUdXh4SEDBeBtajqNNrO+GA+ABAC/9nWv00/95E+acwHYec977jJgIs2UMfE+e9IBPcCZ1GoMdN6nHaAE8HUwg/yQA5FLYAwZAeHIHAh3UVtgi+Ju7FFFRhj0zAcwh2wASfpOhJGIHOCGgU+ElzbIRsDoBmiQNT9AAC9A7y1v+XNLXyaiRvT//3rzmzU2OvqcjiizR0x2Rjj/xtAHQO+6658NhBgj84cjgzkhmgi4AeCAvztGCoBhfoAZV7yM+WavNqDh9uWyT94d6wSgoxfACXIF5Nx+cnQQeAbEyI5gzvhBJszv61//+jTVNivi547AQm7uCC5gHpgBtFxUluwEoqjoFJAPuOFocFXX0Xf6wZqi34AQIEUf0FnWGfMMWOFAQo/QVxwjZEgw1/SN+gguagpcAX8APnONwwV9QZaMASBj+wJrCJkhFxwDl/b4PxcITwvaMbf0jQg4cgbyvvO7vstOdQDc0Ht08847X226DmgTIUeHXXSce7BmmTfuwZoBGrkePeA5gRyQEc4snE3oM+DM2nIF6pAPugE80g/g2WUMsMaQDxDO3LA+eB4xN+gWjix0AScd+odsmF/aQTeRO5F62mAM6ADPFeAXPSVaT6YQzySi2sA2zwza/97v+1695c//3OYER9htt99mW/xOnz6lT97/SXNM0PbrvviLtX1uzpwL/NAezx/WOM4kUtlZ32QJve3/eZve+c53aXlpSTceOKBbX3yrjYf1iwMKmeEwRAb0hTmg74yH/gL1/Jt0f56hyJ4MDZ6T6CNZCqxLHJc8C9DNXD7UnXe+wp6PPGuQvdu+0aeIvgT6EuhL4L9KAs8M4VEPhGf7oAFNZ3hEsK2dvURad6RHV7t64GxF8fqSrtq2RdfMjWprOS3uBTgZwFiEksrVaUo0IJum9Npu82yciVVLTveCG2ZaevPKWksPLFV1ZK2miU5b++dmddXEgMbzwG/6fSDAjCMrmAYN8VndIpkAH8eWpRDOHuGsPYDAp+iYrydXmjp4bl2LzVi7ypH2z01pdiinIQCZaDOp69mZ0bRJBNkcCBRIy9owGWVHlImosF2fqOFT093T4YW6Hju3po2OtH8s1LXbpzRVkkrdDgJN99n3tJH2Mx1XGt2l926fM2eBte17IHndy6na9vSZJ9d05OKCvHxRL9wxomu2DGuYc6uBcKCSTAGLnqeJ6SY7O8MbkE73uqfHTUVZobm2giS0iGsrl9PCRqyPnV0UFaaLhYJetn9Wu8dKCqJYBeaR7tIn2konJJN36sBJZZXqQHYavJAVe8nZHlDx8lpc6+rho+e1uFHTzMy0bpwb1o6hnKWJB/GlBPGntpFFsC2VPINwdMz21acQzR5v9nSfj6VTFzd05MKqwnZLczNTumbrgKZLJCQmKejjJLACcGnWgPWYrA7z91xZ5dT19WVV1zeUL47o2Gqk+w8e0l3H1vVEO6fOyLSWOWe701I+DDQSN1SjMFqerQxj8tpdDXUaevn+ad350r26+1OHde/RC1pWUd24oNCLVAwT1dqcINDUtnyiN9z+Al2/v6z33X1Gdz9+Ug0/r0Z5zM4wpyL9SHtN+6YH9eW37tPjF+q6+75Paj0YVcvLK8wX1ea4OvNheGqaIwynSqDchUc0o1ivHB/U1143qVtuvFpTEzgsUj33OsXUQWG1FqR6N9JKrWmR8E0IZ79z978XwomEu4gzkWv2EWLgPmVPac+T1wG5q9ANEGKMcw+MQ9JlMfRc9WmiTRQJwogFkDFGSaUlso1BjrEMhFNNHAMcw49IDsYmYAPIACT8AJm8D5zSHsBDZJdIFT8Y8RjXGJcYw7QBpAJEpHcCcqQAA35z27dqZWXJUjoxVDGsMXIBIiCWNHW+D6TSh0K+oIWFFQNtKkNjBGO4kxrMWF1FeO5DXwFwlw7dC+EYzkAAoAb4AWKugrnbtwrAYBjTFsCBgQ0wAyP0FVgl6olsiWwBA+4sZKYKwOf7pJ8SuSQt1wF+u93SW/7iTy2yCmRh/DPnQAHjeS4vd4wR/z167Kil3971nveagY8ThL5zbwCD95A5eoKcaBvQYf6Yf4ATkKZvpNSSLuyq0AOZABKgha4BEvwAQjhkcAAAE8ANbaKHjIvPgAnkBYAwN8C4/S1h21AG4twXZw2RRgAewOd69NQVKXSQjTMAhxEpxsjZbUsgesl9iNij90SDcRQx165yN8Dptgc4/UGncGaxBpEN7RLpZz24dHRkwtoBtNFVZMp6AGTRb+SKTNEpdBa95LqALXNXWB0d2bSaLeXyORvPz/zMz9r8velN32J9oODk0vLSZq2DLTNb7VkH5OJoYH0wRhfRpo+Mg/XFywEesmfN4DRgznAsMWdsi2ENs36RLXJBRjwrmEtkg+5wH+TCfYBXdyQY6wwAd+sGMGV9Abw4LshiQLdwCKBfyJLnB+seHeN5hGyd84pnBy+eTcw7/cORwPr8lV/9Bf3jP75dpVLR+kuf3D52nguuMCB65I5Uc9XNcXyS8QD44jwZHBi0vhw5esT0hX4wrjAobh5z6I5+ZM3TD8aAQwP5UueC73M/fugLfQfE2RKA04QxoF84dOg/2UxEyzdq63rFK77Q9utTc6NYKNrfp+daK+K5PEv63+lLoC+B/3kS6EM4c96H8D6Efx4gvLq6qLX1DeVKIzq6GukTjxzSu49XdLidU3d0RtXCsLxOW4VcTqNxU22K6OXairslO75rtN3UF+6f1itf8kLd8+lP6ZNPLqmaG9JGlJfXaSgXtzQwOqZWZVmTcV1f9pIX6YUH5vT+ew7pnsOn1AzyqhZHFbCtgj3mzRXtnhrR62+9QceXO/ro/Q+o4g2rgu8tCFUYKFuhQXIhqF/APn47L/38IYPwV4wN6n9dP6VbbtyvqUm2fKROiaB7CcJbOanRjbT6PITwdba3PPqogS3RRKLRRIiAg6d7OQh3nwGYQCHgwn1ILcfwxGAHTihahQGMUUwb7qxuIIE2ACQ+A6BIW8XgxCjFMOYaII60ZMCEtjEIMWAxpoF6jH3gA8OcSBTOAwx6IMudd04kisg21zA+jNaJiVHFcaRmq5meA4yDRbL7vvs977bxEEF77Re91vqZplx7ZtACwES8AS6cEIwfYx3o4ofUaX7HGHaF4sx5hRM1O0eaPgEIpIkTOXdnBzM25ED6PNBB9JiIlttjCigAE4yN79EeEANYuCPM3JFRGOY4HYARtz+Ya+77+EcMlvg3IAJwIoPL5/bZmgK9EA48vPWtf693vfMuc0IAAtwXJwxjZ74BFRwl6IbLAEBWjB0dwfnAi4gwc+Cq3SNn5hwQ5l6AFEAEaPBifpk/5o6oJeDGe8APAM7coxeAkEuhd/u/+S8RVPbPElEFAJE7suvdTsCc40RBXxkfQMx4HNADVYCOO3oMR44DTN4nkgoEMXfIHecDwAZYkYVB2+gWjgUyJBgbThnGjOzQF8bMd5AL7wG2zCe6yXohgkufXNaK+c2vEMJtTrPaIp/69Kcs/Z6+0jYAB4S7o66QZRDkLNmO7AcglvkG5IjmIz/Gh+zQbcbIumGNs7bRceaHOUVGPAN4j/liXaC7fIbDDvkB3fSBzwF2p7fI3hxAd91lDhhzts3Nbeoe+sW6YT74Yf6AUBftZbw8e3D2MA73bHEF/Hge8XzhB51iHmn7A//+r6YTveud9/kefefH6TB64tYp79MnrmU8OFCYs3Qff/qswdmErp168txmRg1t47hiDIzH7RVHT3BSIDPmiaKVTr9oB9kyLuTPOuBznh+sKQoNUpgNfUf2s1vISEtrGT3X58KzfX70r+tLoC+B/9kS6EN4H8L7kfDPUyR8bWle69UNhUB4JdLHDx7Su06s6vFmaBDeHJy0ePvoQFlTfte2OJQGfQXekLxupLFmQ7fMlXXbgVl95vi8Hr64oWh4WhteUV67obDTUHlkSF6rptHWmm6/aruunSvo/mMreuDMmppBUZX8YLrfvdPSQGNJ0wMFvfz6HTpfL+pTBw9pPRzVcqPLlnErwteOO2q2W1rvJqp3IrVIS7lwJI2Ejw3oa6+f0S037hO2OMfL8QqBcNtmQNbE8xfCm42ugTFwBzxj1AFv7niny/80XH5EmTt6i+v4PuCD8Qk8AAKuojAGLm1g8Do4dkYs3+U7fI6x7oxe4NcVXeMaF/FykRkMZox5vuP28fIdVxXbgRnXYMTTV+CGezJNQejbfvz0eJ70HGUMZCCb6+k/cECV4PSVnkDANUS36C+GMsY3TgIe/L8AAAAgAElEQVSMY1cx2R6p8aXjfWjDGeb0h+8yHu6PrJyRznsAJDCIQQ10kZqOcUy/GCvXYmjTP2CDe7sK4LSBUwKHCvIFcp287QSPblfr1RUDHV5ACu339vVKzQEHbLT9xJEn9Hd/91a98/99j4E2kWJAi3lHVkAPc4CsXEVxPnPFtQAg5AOgkAaOXB3gAhKAuJOdq8Dvjo5yMmaMOHaIrDNXyAqnCON0GWwOkBw4MZ+kwpNFwDXsqyad2kVsuQ/toHM4mugL3wXMXBV6vkebrCfmiTGwloBN2qPvvM/LnRzgnDTcy52djSOBezK/jB+Z8D2cNtzPnTnvIJl1x5zzO21xb/rKvdMf8ruu9Jzw1JnYjbo2H4yLdYcst85utfVidQ7Y3tMk06Eg3wttjtEtxovu8eNeXM/nbt3QR8bozpBHxsjIHc+GnjhnA3NKH5AN16G3LkOhF8LJJiB1H90gkwJHDfPBj3v2uGrpTrfcVoJevWc90A9kz/0ZN/d0zkCXCYQOLy1ftLXp9o47qGc+XcYC92AMyKX3CEU3/8hpajJ15mzUNkx3yqWy/V7dqOrE8dM2bu7ndIf2+J336Q86TD945iJT50jlc/QLPUGHGBNyRZe4F9/DQTI1NaZSuZQ6PrICv30Iv9KnYf/6vgT6ErhSCfQh3CzGfjp6Px39vz4dvbawaBDulYd0uNrVxw8+pnecrOhIw1NrdFrR8KxKYU7TI6PaHvoa6DS0S3WVC9Mq/X/svQeUZFd1tv3eULFzmJ7QEzRJIyQhRLJMsMEBbPyBsw0fGOeIDfZyzjnnnBPOv41zwjYGY5GxkBDKGoXJqadTVVe84V/PubV77hRVM9NiEPNZXWt6TXXXrRP23uec/e50wqIm200dmkh1475pnViu656FlrzpGXVKnsKI6vlSI21ruhposr2m/aMF7dxe1UNHV/VwXeoWq1opkm7AxfaRKs1FJWGqLXsndbZb1l33Pa5GeYuWuqitnurNutodwsjXtNBoq95sq9GJlCwc1VYv0YunxvTKm7brWU8/pJktnjw/ux6wnJTWw9GbgdSKYi1fg55wQDgKmoXbWmguiuKgFwomih/Po1DyvAEZnkfx5HcrlmTAz343YJBXzC1c27yx9rsBJlPEDQAb+Mh7lwyoWbummJtnyQGG3rh5341aCgJfAVf4AWLjKFNyg9BVt7fre9x4MdFRoMgrrnuq6Mfu1HVgJYrcZ1n4b9am0dLGawq3XZ9mz/d7y/FoWQVuPFrkAOM5hbZGC/7n+4BaxkobvOdF+/xuhfXyniy8/56XuDBTXhgYHETrKeobPTx5Pg/CH3jwAQfC//Zv/sF528iJJhwbZd+MBRb2nuc7Y86/zHtof2N8BrLzsmMywPftWi++a/nSJjNW9M68jPYMxhZACGHQFOzCK0gkCHm2eJRNzo3WZkjJe9KtL/Ns5g0j+bkaT0w2jO82prycG2jLrxv6oQ/7ntHD1onx29qztda7z2RDrHWGkbCgTrezLme2Dlgjbg699DAX8u0FCoLsSjxeee+vgURbD/1RF3yObPMCQDJP21MsRcPWlMmBtWH9MWfAP2kehF0DlqkngLcXQGoGH1uz9GfV8ftly/YMnjWDn8mqra280YxarawnomnYJxg/6SvZ7RrZXdt5nrPnsMe4ejfcBkNOIxmDvb3GGQW57YXffc/tUWYANJ7n15IZlBir7UNmHLV1YXKYDy23PcQEI+BqGIyMSQbqTX4uV6BzQ4K1+fAmBTYpsEmBPgpsgnAIsgnCN8PRn4Rw9M65Ja2QXzcypvtrHb377nv1V48v6cGW70B4VJ1TUb4mR8Y1jzMmaagc1hRoQuUg1GzS0dO3FHTLgV06fPqE7jpdUzy+Ra2womIaq5pGqsUNjYWeZuM13bpjRvt2zOjOh0/qrlPLaoVlrZbHFAKqoo5G2ksaLxZ16749OtYM9f6779NaZUarsefuau/GKPcdtVpNrbYjNdpdtaNU4cJhzXmpXjw9ri+4aV7PuuWQJmeoIE/+ZapKWsoKElKjwE/VihKtXIMgvNu5AE7z4GbYKWFeo37gaGDHKaCl0kVKp4EEU8bz4LMfNJtiaEp8HsSbYSCvILqti7tt4/iikE9rZ1g+Y2ZiubjmpinKVssSbxAKqQGiYiHzTOUVYQMWprgbSDKPl4Go/PgGechp18AcIbfkdJP3TtEoALnd7dsPuIzuBvDytDDlOU9TV8ch7VXk711BlPfqPRHtAHAG0IBe9z9w/7onHO8zRf4AQoBwu6bNeGZ95YGx0c/obCCL3/MGHKN3P0jqN/LwnHnaTWaNLngNqXZOsTXSFQj9Jc8XAE4ovFVON371f99oz+cGEnnfn1ufN8jk6Wtzy/PHcvfz0QF5g4rxNz/vPLg3g0u+zSfiCTdZNFk3z6iB7/Xfe2uIQBKuaM1HxthYbUx5Y9B6u64mSxZdwud545/Rx8Le82Awb5CxCBnC0YkeoXgiPOCWByJJ7Go/M9KYscPWUl6WzBhpPDWe2/jyhh7GjQGiUskMWcZn81j376cmm+sAm7OiV4+ANYTBg2cs8sYZOdxVGpTbyQx7+bVqspJfGxbq3r/v5ddFfv+6eD/v1XnpGRCd+ZEaJxsr+/JEtpDN72xSYJMCT2EKbILwTRC+GY7+JIWjRwsrWqnX5Y2M6r7Vtt79oXv0l48vupzwzuScuoUpqR2pGBQ1242Uhh35E23VV6W0G2k+lF64f0bPe8bT9O577tR7j5zXWmFcNVVViNuqUvavGric8Lm0pc95wbP1zIPX6c3v+aBuf/i42iFXoU2oqMRd8zbaXtbusQm99Man6+GVSLe/7wNaDse1inMiLFDCLis4mCbqpJ7iNCtoVzx3vwPhL5qa0OffvFPPfPohjc/0CigqVXUdhHta81O1r1EQTvk9A8emBOcB9qBzwZRX8yaZB8YUaD6nTVNYzYuU9xDnvX55ZTXv3TOwBnijDwu9JBSYtiyc3ZT1vJLfD5bNI+Tyv4vkf8eK4q66na4rPoV3j5fLEe9dzYM3K982OeF5UGjvUfiZKy9TfvMggfcGQPMRB+aBw2jB2C18FU841z9REIv8dTx75KFamL15B/OebvOMmaeP+fI3C5W+4K3Fq8/VexdAbVYW9InfCXwRCL//fv3hG/9Qf/Hnb3LhsHgjqXZNSLzRhLEwB/Pc52llfDOwYeM02TK5svngdSbUGPoZaLbrwswAwu8mK/CBFzLEtWXkD5PDTJgzObbkEVNQjLETtmvpECZ7eUNC3kudNyjAF/o077mBszwotVxhA0f9Hlbrh3Ga0Qo5Mzm2XGjoYIDd1onx/AJ4fWI54fm178beS9lw8yqW3O+AUN4XXE2FLHrGwKKt+0EF/4wmPJ83Fhlfbezw3UC2gU6Tf+MpNOIz8p0pzPfGN77R7Q8YgOClRWEYOLb9zqJ6LOff9hvjjRkAbfz5fZExXdgv43UPuNtb8HCznnv1JmxvWadNz2DF70TguDXr+e6924NaLTefSjnLd3cAPwnWiysaPawwH+sIWYT/zI01wf/8zmdGQxuz1UHI76mEqo+MlrJIiz7UvXlX+FMYHW1OfZMCTwIFNkH4JgjfBOFPEgjXStNV+j+7vKIHay0dObeoP7rvqN5/ekXx1l1qT+5RXM/CGye6kerxmrrUXQonpU5XxXZTLzwwq095/iG948779a5HTmuF0O+YyuWxAj9RSnG3tVXNBV294uOeqZuvH9U/vfWw/vvwMXUKFSXliew6ujRSpbWsQ1OT+r/PuUkPnk/1b29/h1bLk2oXys5X6orLJ5GLFEnc3fFcQRZof+2DKqws6zP3XafPfNpO7d+zQ5Nbi64aPdmXlZT75bOr2Vp+qmaUaKneuuiKMpTYzsf4ijKlGfjsfxnQzivAw7zKT8IeffW78OBS3+2Tl+tlCK0u97WNfI7yTCVjrnSi6jyh3FRoxyN+1V6e3cDxkbeYByq8p5jV2972Xy4nnDxXKnVTcMpqA3zkPT7xFgysWf41hb6ock6xMHK7qZpOsTgzduQNLlfaK32YUcUAJWvJjCKWEpEHqx/9cF9Q4cZywq90vheeo/pb5tX+aL76DYR5TzV581zDRUg6+c7cww5PLVIgH1HwRHg7dF5XcT0N7eNJ2Hv0ZMxjg8KRN8bZVy16wCKV7PcsbP+JGxM3OLTNxzcp8MQo0DPS5fcgM7Y9sQb/3//WJgiHh5vh6Jvh6E9COLrXSdVptnTq7DmdaKc6s1rX73/gYb3jxJLiLTtUn9yltAuYLmosSdTqNhQVYvnBlMvhHmk39fz903rRbQf1ng89pHc9elZLaVntpCjgb9mP1E0q8pp1zQWRXnHbM/T0p43qzf/1uG5/+IQD163ShLv320u6Gm0ta+/MuD7rtkN6cFH699vfpVplUp2w5EC4X8yuduOO9TQh35uwQF+7Tt+urb6vV958o168a1Jzs+Oa2Tkmr1ByV85V0qB3RZ+nVhCr2U21tNZ2V5ThWfAKofOedMnzxPMQJ+5KQirAj1ar2r1zq0bD7DrDj+priHKX9wCbojvM4/xRHd9Hq/FrFIQD3PDsUvwL7yzFqfDQ5ovNfcQkuYrKNl4z8mEtDHutvqZTp0/r/EJWeI6xU3zLoiL6oxU+4rlssAGTYYAvueDkEZMXTgE2ctgpSmVKvVPoeznOV9qNeVfdkdorzJcHjh+b+f/vAeEWOg5989EE/A7tCUknzQBDCEUPSYmwaIP+VIcr5elln7uK62kThPdRoGcnHbZuXNQF53NPHuymhsvybPOBTQp8jChgMmp7Gcaj9WigjToGPkZzuNrdboLwTRC+6Ql/kjzhXhKotVrTsRMnVfNKWu1E+r333q+3HDmn5ui0VqbmpaCoMCxrJE2UkCsI9PUm5UWJpttNffx1E3rBs+Z1+12P6D2Pn9OyV9VqWlLZizSijrqakN9uaj6I9BnPfZqe/rSi/vOdZ/XWe49pTaHq5UmFaeyuKRttLWrX1nG97EUHdXg11Fve+V6tVqfVCouuOnqacqt9dr96GjssLi4O3/7Yv+rmbdv0xc9+tm6d9FUuSLN7p1VAiZenkbTgQLiSVI2wo2ZHWqp3nCfcpfkVAqc8XMsgPJ9H+EQAydXeqK9qe9cwCGee+dD+/nDtj5gOVwk0uHH1QlfJZyXs1gpgUUjKwn/NWz6s4v5HPJ8rbMDAsFU2z+dxG0CzcG9AXD7n9gq7WL/OKc8zK8RnipaFQ1uY80aB/pWO5cJz/3tAuM0pD8Yt/B26Wph+Pj2D79heZmDuqtL8Kq2nS/L1KeoJt/2Fs9LxPE7cucnazefO93sVN75GNr+xSYEnhwL59C9n8O3dROB0rE0Qrogba3pa9+Lqkrw05sLg3ssRC3U8K1iR5UlJfuC74hXtTqx7liLdcXxZyeqC9s9v0w07J7WjGuA/U8BFmi4YV0op+uPyfTwFacYWz1ndLVQQpT9xeampermm3DO70tYdCzU9tLKmmW5Hh3Zu1/6ZEU0XKaCRfT91//NrdkWSUj5rKHWxtYEiL3CzoFWfsNxNEL4Jwp8sEK6CaqurOnv0hGK/qtgL9Rfvf1D/evikziShjk/PKxwdU1Isy+dqnSBVV20pGZEfJ5qIOnr2zhE99+Z9uvvwI3r/sUXVwjE105LzblfSjtbascJOU3N+W5/2TED4Fr39/cf0joePq+kX1SiPK/ASedwT3l7W3tERffbNh/RIw9Nb3/0+1cZm1eAOXnIgvUglL8t2TLsUeUoUdVMdOPI23XbggL7kttt0sNhWHLW0Zf+ciuNjbm1XkjCLdo4Ttf2m6p1Ui804A+Ge5BfCaxqE9+eomtJreZBPznH1UezlGgXhVhAKzzH5trwAr1cVwF4l0ODApU9V7CBTkNPEAfEojkV6q1XdX7f4D6m4/1Hk8kVN25mdrx5vecuWamH56vkK/xsZH33kq1Vb1W+rmp+vl5DPid9IHxt/9n8PCL+UR9Rua2CtYPAw3uZBuNFuE4QPkKKrtC9sXD6v7BsXAW0rGtf7qnnE+X/YzR5X1svmU5sU+OhSgEg39id3O4MfuFoQdmbYmfDRHcG11/qmJ3wThG+C8CcJhKcK1ayvafHkGUVpWV5Q1L89fEb/cP8RPbS0psfGt6owOaUO977grQ49pVFdabcqP5XG4o5u3VbSrYf26kOPPawPHF9WvTiuyKvKT7oqpG0lvq+g29Ksmnrxjft00/V7dPsdD+hdj5xUMyiqUyYcPZGSrkZaS9pdreoVN92kx9qe3v7e/3EgvBX46nJNS1Eq+Z5CEHUnUasdKWrHes7afXrm7t16zXOeo/1hS3G3qem9M/JHqkq54zUpZCA8itX0GusgvMk1U4D6YuGaBuFWOMmKh/UXkrr2tvENjugaBeH5yspG+6uuVF4lZdvlPPdC6SwklDG3mi2NjEysh9jBGZ5F0fhY5obnQ9FNWvLVpvMA7YmmXgASrQCWpRWgWHFNFqHuFu7eX7F9g9K7wcf/d4BwiyDIX09m+5TtT/yej3QYRqhNEP7/BghfjyjpucKMb64KfJLdiGHXxeVlYYMLZPPxTQo8aRRIk9RdPehkuZcfnt1akq5HUj1pg7lGOtoE4ZsgfBOEP0kgvM1VNt1Ia2fOq9sKFIRlve90Q397z6O649gZ3T86q9LMjBqBrzRqqzxS0lgQKe5WVUg9bYnbumWuoKcf3K0HTxzRHSdW1CxPaU1VFZOOyklLSTnJQHhU1ydcv0eHDuzSuz7wgN5/7JwrzFYrTVATXH4Saay9pK2lsj710A16vB3q9v/5gOpjs6oHvlpxrHarprIvhUSXtBM1mx21W129tLSkQ1u26PNuuUXXlyOlSVdjuyaUloskK6qSZlVyAeGNpK56N9ViKxEgXFzFU7q2QTjVclFm8eRZPi9Vd8lNvqpe2Y/VIXANg3CrDG3hyvmK3FeFXFcJhDsPozxnybeccP7WoYBiIbvvOV8F3YDnVZnDE2zEFHVT5k2Bz0d6WGj6EwFqtAP4Jt/8vvvu0+233+4qV7/gBS/QTTfd5HKUzShhUSVPpJ+NTf9/BwjPG0asdgLRIuxT0JJK9hg7zAuOvLFnDXpdVZpfxfU0lK9P0XB0owd7IGcRP5beAW8xcNl97zz7VAYyG9sTNp/+WFHADNWrtVUny8jx2OiYSuUsBeqp+Lo0CO+2B5TQdRc3ZqHpdo0ioelRrPtXQ91xoqO0dl77d27TofmyZkuSj9Uj7jjvm9POzbLnKjCP9v52cTg6yrqo+JhgNcF95ml5pa0PnFnTgwtrGlNX1+/err1zZc0VGEgCwnFF1lz7rlqpC3SXggKlmh0ASHzGnmZj6qbcq+Oej3zP/XpkcUV3HV/RmUasPSMl3bBzq+bHA42578fZHPif79NUDD08qRRkIe9ewJB7Ifb8z5yzV+SHilJPD55s6M7ji1rqpDo0U9RNe+Y0N+KpAo0YqNWkcnm1FMbi76lUKro+KJDlrEgWxs/nCDAOyyBUrZ3qniPndM/x01KhpFv3zOqm+VmNBYmCTttVudZ6uH6Wu5sl/KZKy+QAF9w4LjAfAjXlQSvPUzsoaKkZ667HT+vhpVWF5bJecGC7rhsvuwJhVVfIi6JelhLQK8ZMpW0AXcAdWBf6cJcEuXSE3jyUqhEUdW61qw8+ckyn6m3Nbd2qm+bHtXMkVFGpwm67dy0MwdLZ3LMf+sg+Sjw+y+QUfru7kR3/uNM60ELs6/iZhh45tSjfa2r73IwObh3TVMlXwHi4eqmXxsAd2JniTR/0zcsY1ZMBOuLlrnzqve/9x5PnAbSSqp1Ibe4MX1rW6Vh6+4kz+qf3vk/v6oxqdv8t6pa3aqVW1Fg10dxEQ5PFkipBoBkv1bZKSTNjY+R/aGG55mQ7KY0ophp5UFAzPqbpsVGNe4nmiiVNT4zr7Lmazqx2FHmhVsKSEkWKXYX0pqq+p+2VqhpJQWeWVrSYlrToBVqmgFxjTWvLSxopl1RcWlbj3DnNVqp6zchpPe/jnqudW+c0Xvad6I1PjKiCJzzhzlhPnh846tSaLa2sNbQWxUq4gxWqORHP9oEU+f4YFWZrNaOLvJNUGLaCVY8++qjOnDnjABYHBQW2KLS1e/duV8gKhQclGLA46BqivAKVvz/YSQ1RBj156j908nmb/XcED1Oer8Rzme/vgocfPrnSeJd9WY0ulH4DlwAs6DU6OrpeAfuCkeJCBfbsHmFTErMc1Q9/sYay+4DdOus94/LGrvBw7q8mnC9GZf0No6ENyXkce7lqAalWl3zlr23jHuNs7JZP3T/2fNV93ue9moO6MaU6Ty+76qu/MJcLSe0VQxs4ZDO8XDh+3RGb7VMZf9Z/tXNzSMVvQCAyjyzwHg83QIH1cvjwYVcl/r3vfa+owE6BMCp1v+xlL9PMzMxFss937KqtPH/yERH9c7ErugYZFPrv0jY5Yp6Mc/36rTR11/OVSlwt1jt61u+65jgcXBSSvY30uzCXWpCN48JVY/nx5kHREwFI/cCb8bPnPPDAA2J/On36tLuCjL9REX3Pnj3O2GH5/r7TdZhPdo+3q5Du0gDdrD9cTBy/B8u81RSwMPcLESqZ3HONJf1kEsWd56Z/OZVh/RWz1zMWn7H4F302bKnxnXx1d3sOWejPd+9vo3+99+fF23yG85wcbOo9XKCLW+foFAP2MbeOevPNv7/UNoJsWkpIq8UVlP76mdJoNFWv1xzPWVfQnWcxCB84cNDdbFAsokvJnVPpekrnZbau9QWX6Ugf9hpyRTo87rSzazMvXJ0YKYouXLs4qOchx90VDvLix5yaRwoQXtXepuX7PV2/r0XrN5PR7HnbJ/hbksTrxSh9P7jAO1R7dJYEGfMdT670HLqSSQ3aD9zy2bBRKzs3L/caRP8LZx3r9UIbbr9IWKeZaKzncffoBz0yemcvB++gE8V8g0yfiDmLvOy6Svphn4eWFAO97777deLkCa2ib62t6dnPepY+7rbbVHbXDRZULpdcu9yeQ1v8beBrw7S6HJU+Np9fEoTH3dbge2xcfjfcMYTBvbOx7l0u6H1H16T6og7s2q5DO0e0tey58Fcv6shLLwbhjoHh2DoI93I54Rl4Dhw2TFLfMXep1tK9S109stJRNWlr//wW7Z4paDoA2/X66N3neREI97EEgMtTxeTDupzwVFSrdiBcvjqe1E1SHV1Z0X0LLS20Uu2uFHVwx4y2jUhVnudwTgBg2ZUnjnhxDwCWAN/ZFU70kG0J5MIDelkoUhQW1Y49PXSqpvvON1RLAh2Y8nXD/JRmip5KAETwqWs+U448aM3dtuQIl7jhuQfCEXh3FqTy4lYPhKdqhiXVWqnuPXZGhxeW5ZcrumXnpK6fm9Sol8rrthBreYzbwLyzS5AfD9CPlfYAspuHu2qKVdZ0/ODVKBS1uBbprkeP6+GlmsJKRS+8fl7XTVQUUvALiBW7o1hKsu9AK88BZHKdL+7D5uGMDYHnjAK1oKRzqw3ddfiYTtY77sqfm3dOaOdoQdj3C1EGwjODxIU+hNGjty85WvWUjowr0LPrahEgAWejgo6fWdXhk+fl+01tm5vRoa2TmikHCmEERQ96IJwaBsZTrwfCLzrgHQDP+Oz+zvMYAVzNhOxEO+9n5o2RKFFnYUnL58/rXCLdsbSit9z1If3LQix/bF6a2K1OukXlsKXJyrLGA18lz9OUL20bGdH02JiCTldLKzUHduNyVTHANyyqk5zUWLnkeDA/Nq7Z6WmdOb2kk4sNRQq1GhQUAcIVK1VLo2GgLaWiah1P55ZWtZgUtByUVOt0tBB1FLeaGi2X5Z86qea5c5ofG9NXbqnp+c9/nsqlUOWCp23b5hQGUlgoOBolqefC0jEMrK41tdpoqhnTXwa+eWf2Cmo/fKxAeBJzuGY5vSiy//3f/613vetd4q7qWq2m1dVV59njAAF4X3fddXra056mZz/72e76rKmpqfU7sg3w2f+m7BngzleJvhRYyiuJeVA5SAm93JGRH4OBFtq0q6IMuNlnBgwHtctBSoQAV4i95z3vcZ63z/iMz3DAClr98z//swNhXHN18803a9u2LesHdQbCc+VFhmlkQzxeFuJsNLB52f3kpogPAmH9cxxmMOkHddamKen9fee9x/28uZSnsZ+n1s8wmvP3KwnJN3A+1CC0YYVluHKXNwosLy+7a864dxy5WFpacuDw7rvvdiCda7K+6qu+Sp/wCZ/gwLoBJ3jF57zyCj2/X2p9DDM4XYrmdr+63Q3Ns3mgb9/Nr4NBfMl/bnKVv9O737hkRhh71vYC5p4HkIOMRZlye2HNYLBAgWV/euc73+lozg0CvEhz4HxkP+Je+he/+MVuXZZwDFzp2nMdXhqED5LdPO3cOe/OvezHeHk19p5B66N/vecL1uXHcSlj3OV4nl//1r7Vrhi2Lm2v709nGraPccZYqoq1zf/sq/Aann/wgx90t0ZYm7Ozs9q5c6duvPFGt8b43xmZcHBs5OV0pw8H4Zfa3/rl3ORiIyA1v9/meZU/J20N5OXOjBX5faD/O/npG73yBk/7G3ul7QV8x4x0+X5NptcrePfWZH789j1LGeF3M4T1G4rytMuvb6P3MLw5nKWX3qfza8/eQwt7n1+zNu9Bhq38Orc55HUV2+Py48ynSmCcJTKKn/Pnz7tbHDg72Kd27drlDIi33nqrOyfQs4yW6F5D9/YNn2kbWRhP3rOXBOFrKb7hK3uh1N95vqt3PXZeaWNJB/fM69COKc0VAlFeraSuAnfxEU1mFeBY/LGwegCQEgepHPB0R4dViXMXKrm/1qKu7jpX10Pn6yqnLe2b36qdk6Oa8RMV5ff6sC2F72fW2NCVrcqgMwCEnrMLl/g/ewc0BYYea9Z155klnW50tKtS1sHtc9paLmhMHddO5tnOYHZBgDXeYT4A2OAHBidOXsUAACAASURBVO5l1iB+Cq7lbPxtFdRNPT28uKa7zi5qOU60fyrUDdu2aCYIVFFLlLHznb+UllMXOhy6MaeU6HK/XRh5Zre2PqDTmgpai1Pde2pB95w+54D7LfNTun56SiNudA3hSw4yf7L7flayjm8nit08rCCe36MRz7TdHHiqpoLOd7u669FjemyxpiIg/OC8do2UXasVR6MeyHfzyIp7Af/gb/cSfWSS4GlFBZ1tNnXn4SM6u5qB8FvmJ7WjEoqLsIoCTCMx8C/rI5tL5KSIETDbnv97XfZCdR1/kLYzaahjZ5Z1+OSSPK+h7XOzOrRlUnNF+EqriTN68CztZVzk70YLPrsoXiBTPNwMeh6B3AEHN6F1IY7VWa1pZXlZ5zuRHmvG+tCR43rTg+f02GJb6fRueVP7xFirXkMlIgjiSOO+tH16QltmptWor+j8yorLAY8rVZfDnYbQpsN9NaqmkW7YOa+dO7bp0UdO6bHTS+qmvhpBSbHHao0lv6mpUkE7x8paqMc6efa8VpKimqURtZJE7UAqRkhtosLRwyq127px+3Z9yb5A119/UGkSa2ykqN275hXH3XVPS0LhxdRTpxtptdnUWqutNpboawyEx1GmLAIeUXK4Z/etb32rOxwAk8gcQBwFmKuc+DshgADwL/uyL3MHBspTf6jxIEBnu+j6YRuGAz3CH+5purD/DjuM7Dv2ZL+Ccimgl9/dhwEcO5yJFMBQ8Uu/9EvOOMEd3rfddpseeeQR/cRP/IQDVV/yJV+iT/u0T9P8zu29fTy3Pi6X93WJe9vz48wrxv0KYf9pNQgkDDrR7F7ryymS/Ur7oLaG8WnQWC8VFdGvCA8Ccxe8OpnyPfQ++w0rLMOVO6MB4bF4u//sz/7Meb4BifyNMRAdccMNN+iVr3ylA4UABuZv4bSmpPYrpdb25QwPRgv7Py/j+TbNQMJzpqz399EvI3mF2wAAz5gi73Jy48wQnze+IUPWjymgec993pAzCMgMUohtfidPntTf/d3f6W/+5m909OhRR1+icwBqln/PXnTLLbfota99rT73cz9X5QqnzcVeehvfQK3uEiCc7/WvDQMw/QYqdwY6R80FUH45LfJSe8+gPcra7t/zbH6D5CpPi2E8z/ObZ/JAzeaUB2sG6OjPZNaeM5oNAzUmh5wvfJd2DSCx13Im/f7v/77+7d/+zX0GOIHHGLoWFhacEYY1RqTJK17xCve58fxy9F7/fAgI7wdpeQNH/80K/bI+aA8exN/+cym/po2/tr7y/MrT3/qydTZo3v1GmPyeYc8PGkv+M96zd+Vluh+M5td/v7HAzlDrm8/z+7vR8Gp6wu1s6Z9b/40Vw2QlLwP9Bi+bB99dH3uuIVtH/A/o/vu//3v9yZ/8iTPiA7y3bdvmZB2d6vHHH3e0Ra/6uq/7OmdItBs6nvIgvNvioqIPf7kohZ5nkE8JPYjjSPetRPqf44tKG4s6sGenDu2c0nSBO4NT+SjpPcDigE3PQ1kinLvnpfR7IdFZqJTvvLso8zFQOfC1vNbRXWeW9PDCskb9WAd2z2vP3JgmA7zC9AFYzeAPwImwcFoaaROSnDpDLwDE+UE5lKMkC1UHZPk9EL5S0wdOndXpZkt7Rio6tHteO8ZKqjpzRapuCgDz5aX0GSok7BqgnzSBKg4YxoRZuT6kIK67itG4/rqFsrqJr4dOrerOs2e0ksQ6OFPWjbu3a7aEh7frQnmjtAcs8UJz+EMfKl8mHSVe1geTWTdldOvOI8pcm2HFFcLCE37vqXNSqaRn7JnRoR0zGvWBgV3nqYwTgGjvkAZYphnQD2NALGF6rn78+jwwIcAPDIH1oKiFWkt3PXJUJxbWVCpX9IIb57VnekRhEqvg9UJZHPQ1gJy6a7Gyiwgu7sPNwzmP2z1apVrxSzq7XNddh49ocbmrbXjCd01qfrykop/KJzqgB8IJs143rPQq3rta/F4GwoHEjMTxHGU05W++zkShjp5a0uETS/J9QPiMrt82pS2VggOeRD6kDhjA0+yGw+yn5XgQeUWXjUDnsZ8qcTKS5VC7vqBFl0gGflKpPJY5xb1I3U7LAbylelMrcUGnFmv6u7tP6D0PH9VqeVrdrftcteViUJTX7SjutlUJPc3NTmjL7LTOnj+rhdVl139ULqhDeFYQaFxFtdfqqqRd3XrggK7bvU33339Cjxw/p0iB1oKC0iwsQZ7f1MxoSXtmR7SwGunEmQXV07Li8qgYdrEUyK8tqLN8XnPnj+rg7LRecMMhvWz/iFuP3Ok9Oz2usdERZ56xfYH12olTrbVaqgPAu5EiC0W/hjzhgHCU2P/4j/9wABxPHgfKJ3/yJ+tzPudzXGgn3l+UHjxPPIdixAHyRV/0Rfrsz/5sd6DYodav2PF7f8XPYQDNdlna4uDKW+7tMB0GsIZZ101p6FeG18Ny3b6dAQrrIx8enD94LQ/1oYce0i//8i/r3e9+t174whfq4MGDzvP5L//yLy5C4Ju+6ZtctMD4+AhZHxt7DQHhpujmFW4DAKZYW8g/Y2YujDevNOe9/4MGBZAxjyxt5JWMvKfFFBNTMkz5tvZN2RrUR14pcudmHF/yDvG8p2FYu4O8EgOJfhVBOPOAXni//+qv/sqtHcA34bCABIABeeDPe97znDGLKBIDF1adPQ9u8sqezXNY7YU8TfLAIK+Y59cDz5g3yvoxoDYsamBQHwbCTb7611ReyTaZ5P+8kSU/LlPY+2Xa1r2tPZOR973vffrZn/1ZZyTEoAHIxthFBA98eNOb3uSMYXyPvet7vud7NLd1+kLxrp5JjPEMNTQNAeF8B76Zh8/manMzAJmXO4ClvfIg4InsPbbW84DX1qjx1NahRTbl9+I8ALzcHmoyZe2aHA7jY77/vJGnf11Ci2E8t7VgMsY8jxw5or/+67/W7/zO7wgDDFFHX/qlX+p4T5TJP/zDPzivInQww8ur/u+r5GVhlFf+GgLCTb775dPkJw8gL5dWY23kDTODZDC/t+YNF/n1OMxYOuxc5bv0izza2O3miksZbPqBq63lQes+7+3OE57+8sbE/PzMkGFjWDf85dJXr4yJw42lzHmQAQhjuaU15M86W0P5fcqMG/3zsH2Vz/PpdnYuGnjmnCCS4w/+4A/c3oXhkNSkz/zMz3TnxX/913/pb//2b90eRmoNRttXv/rVOnTokNOdzMB3dc60K6Pok/3UpXPC0Zyv9BVJ9y239T/HzilZW9Tendt1YOe0pkr4duVgnb3YJjJIK5Xy0TMuF8vF87q8Xfda/1+qtxLdfXpFh8+vqOpFOrBnXrunKxrJbklzob7ugOi1v94HzmiLtDLF0KUgg5J7oThETks6sdrRnacB4c0eCN+uLZXAhUADH/EVXwCvUuDCtQkhJ9S614lF99AHed4uX9tTGgQuRPeR0y3deQYQHungTEU37NyuyYLnPPnZ5WlZPi0v81Q7rOf66IUPZUED2YtcePr2PMWhr3ZXuvfYiu45cUZpsaRbr5vS/m3jqjg+RD1PcBYd4Ejc84a7PsiDdhzrJQVZPy6UPEtB6IS+VpuJ7n70jE4BwksV3XbDnLZPFBQ64vdo0a+Fu0k5olxRH4u1WB989KSWl7raOjenG3dWNTOSeeez8Hnm3GO+CZfRpGfHWRe69b9f+N5qIh0/09EjJ5cVBE1t2zKtA3MjGi1kRh0Hno2neblxHv2sZoFlI+RlGu5l8QqE8ffk2d3nV8qIHcADwnvrOr9Yc1eMrdQ7+u8jNb378DHdt9jQmcq0RqrjKpUmFSQUeeo648PU5IimpsZ1bnnBgXDMGZ1SoA4FooJAY3FZUbvpQPhN112nPTt36sGHjujRE+ddZECzUJTnA8BhZUtTI6F2zpS10vR19vyKGl5VSbGqbpwo9GJF546rtXhGt4YtfcJNT9Mn3nhIN010VK/VtHN+u6YmRlx+ZaGQARc2dUB4sxtrpV5Xo9NVhIGgZ4K7lsLRO+3Ebf6/9mu/pj//8z934bKf//mfr1e96lV6xjOeoenpaad8cmhhsUX5wZJLPh4AgxBADhsLix5koUf+8oAt72UbtLX2A+q84tLvPbPv55W/PNDoBxmmzA4bp30+SAGyvhgPABzQjbcGIwaHMDThcAUYZAd7dGHrdgasXA7ZoHxUt6Yzo2D/K5/PO4wG68s/l1PeryC7LoYcacPaNd4Osvb3j/NyBpZhfQz7Xt44kgdA+X6NZyYnT1Y4OiABxQoAjmeWiAg8GChPGGFQtlhPyEWeN6bUGSgfppjb3/tpPEg5dkdgzpBkni+etb8Poku+b3cOXiZxdZgsmCI9SB7617OBagOu/V46C1k2pdcq62Mg/L3f+z3dc889etaznuUicZ7//Oe7tUZoJ3z4sR/7MQc2Pv3TP12ve93r9LznP9d5cjHm2h5B7mZ/nxcYdOlwdFs/+TkNugeev5kC3c97U/QH0epSobu2jw4DR/m/2347yAOaB+RXwvN+40N+PoPkpV8W+B0eWt73sHVs8+Nznn3sscdchMk//dM/uYJ7r3nNaxw4wcgFv9/+9rc7IE4aEJ+/4Q1v0Ou+/nUaG0PL28BrCAjPF5a83LqwOQ6LXrEzz4yj63pCL5qkX1YGjR4+WMRZ3uiDzORvWxi2X9g+OWwft/aZN1Em/Z7fQYDagCh95o2wxku7NtC8upfiislIqXz5/O6L27mytCEbE2MeZoiivgsvwHH+GZMFM15YW9A+v6/auuNzW3vQ/W1ve5t+93d/19U1wGCEoZ7QcwyIyPJf/uVfOv0LZwd6F3vbS17yEifX6F7DCkxuPGpgA+viSXz0kiD87OpgT7htXg5bgjNicqxSHV+Ndd/xBbVqS9ozv117tk9qvOi7O49R6PEmgkIirFM9n2I5iXp5x5n/2jGwB6L9wFOUeIr9rNDHaj3W4wttnTi/oiBtadf2OW2bqmiEgmN+Bh3t/nGAgOvDk7Y0IweW+IkAH4AFRtJOVSxm/uQ2fXnS0eW2HltY0VKzpW3lsq7bNqPpiu/Cwr3QU+SnbvxZ/q+vwBUg4/oogqw95+Hnx3l28SmnWJ495wiNimEWjn6yrUcXltSIu9o9WdC+HTOaICq/Q4iwryTwFfVC6aFHQAEKCnoBxtycskJgeNoZfQmvqzMieGoWQq11U917tK5jp+sKCiXdNF/R3u1lhXiI2pGbRwpYXy+ugJc689yPRuTsZv5e2gOMQteAwxug5XtaK4RawSDy2IqWzjZVLpT13BsmtH3CV9qO3T3U2DcIle5aHz3vMH2Ukov7cH1bH6GvpNfHYgOgv6i1xUhbt0zr0I5QW0YkP06VUH0Yuvb1QVvQPiTVuHcXvRVmsz5cZELga1GBTp2L9Njppvygpa2zE9o/G2q6QFRF4q7lIrQaenfNE+5JIR5yfL9pqIgIC0/qhHjCs/cYMkryVPE9VRJPgRfIzwaRJceXE1eboBW3tHxmUXFDatbaOl4v6p5zi3rz3ffpjnZLlZldalb3qFCgYFXi7EXlaknVkapLG1hcXlKcxkpCX12MJ+ScRxi9UhdVsXfrFm3fuk2PHzmp4+dWXBRFJ6QKZSLPJ26jo5BaBKPkKFZUX2spTsrO0MPml64tqLh0QtW4qVdsH9EnPeNG3bxtRnG0pkq5rPkdc1lZCHc/KTKeFbHpylejG2lpta4GJeEBXdDmGgtHf+TwEQcmf/3Xf92FRAEiv/Ebv1Ef//Ef7w4XU+xMccPbx0HF37Ha2kGdD88zpcA8sab82kFtCsQwxYODG4XADnCULn7y7fSfD3jr81b2PPhkjJYL268oGCCwQ5ZnOfBs3nkl1opw0Tf9AbzwgBNqRn44UQP8z/xQYsKCFWeyqKknDsLzhz5jtWgBO4dsfmaRN1oZgDHlnucudU0Yz1sFYp7N31FutLJCM6ZImkfBvOiXUlhp2/gLbRmL3es86Mw3xdFkqj8iwJQdu9f7Ugr+xhWW4codNAAE/OiP/qjLU33Oc56jL/iCL9AnfuInOtANDYx2ppjZGrIwTBu7KfDQJZ/jjwwNepnnxuSA7xmw75dbfjc+8t4MavQJ32xdGc/6AbPJj42NNWsVqWkDJRIjFC8MDqwdeMF47HYF5g8t+F7e42ke2/79gjbyFa9tzKTMEIWCtxtvKACcKBwDbYSqA7zxPFlY52f8n5e6tgphtpc5WsfRwPBRN4khnnDjEXOy0GlT1Gk3r3BbFW/jb//aNJ4aILP1RDt5fuT3HuZkxhTag462j5qX3uoL2B5m9DVwYyD4cjy3vdfkym7EMLll7+PH9hLaoy/bO2wcxnMzNpnM2bxtXPzu9steeLJjQ5o6QIKBGKMvuf5ElBB1hBwhdxhj8JLjLWfMX/mVX6nv+q7v0pa5qY3Bh0vkhBsP+R96WDV+xmwGNqMzn9vc+wdga9+ALHPIe8+NRnyfPsywA22Rs/xaMSMO/9OejWmQZ91oSfv5dmyPz+9TfN/2KhubnTsG0PMGGdtzbc/hu8iFGQSgjxkBDfgPoiHP2fz4brG00fCxwfs0NCfSknnZeskbL5C//HrOe50NgNt4LfoAfthzZoAwvYBnkHnWC9+385K+SVPCC04KBUZaOycsWuaP//iPnSMEQE4UFSlt1Dkg4tCiFwYK9Yajuza2NJ6spy8Jwv+/B84NDke3Spu9qrVU04Po9TjUUiuWOmsar5Y1WSmq4lMlD2ctodT4B311PQqMZUW1Qm9lPcw3C0fPwLgrNOsBRl0gsQu3bkfSWkdqdBJX8GysXNRI0VcZyOqAL+CGcG0AtfXha7Jbd+HCsZcqBoD0wtH9Lp67wIVnt/zQAbrlJFK9m4C/NKFEk/TheSp4HXdGtdNIXdcHFoiCwiR0oellLbrq08wrduHRgMFYXndNxULR1fhqBVUpLOrsWqq1qK12FGk6bGvLaFGltOOAroKSuilAptLLmwf0ZUXhQn/1go81JZ87UZAmzoPuBdAn1qrKSoKCTjdidRueAr+grZWupipSIekoTVsuTDvyCMEnNBmIxKgjB7hLhKf25oc/l/Z9wFXSUlAsqhMnWgmAeKFO1tqKG75CL9T8hDRRjBXEHYWEWwNSvUAdF+7vtjM508Il+vAo/sZm6HmqlcZFNsSZta6iRqBqqay5SqSxoKOCF8lLOq59Qv+zPjKXvfVBmkAmYxhFCN0nHD1R0Y9FFkKc+lr2xlVvJ1rq+Ar8liqlULOFxOX/B3FXPsXE/IIrztb14SmyEyukgFwayktGnUw5EB5ESn3AeSJ1yaNONVKgaGBBE6Mjmh0ta8YnBzlVEnbVUcdtkN21hupna2qvtdXyZ/RobU1v+dB9+vdjR7TiVbU0sV9BIVS5VFaR8Bzok6aqVipqtVtZyC217FwVfaqGdlXwkcdY2yZHNTU5qTNnl3R6aS3jcqHkiqgFQaqSxzhiNf1YRX/UXSygKFDc7qjTbCqtndFI46z2TI/qVddv06175jXJVWgzE5qcmNDE2IiibrunhGEXyqqic6dCo93VSq2heisrKhhy7do1BsLf9tbbXc4dYeYUB/mKr/gK5wmn6I15yQYd7vZZPlSL9+SNU8EWr7kpE1lV0MQdXhz+HFIcNFRazyto9MMhjjGAH77Pd/DG43FHETNliDYNWPI9ANHx48edEsuhaJ4oO/xpg8InzNFe9I0nm/HyXfrmOYqqUWnZwjAN0PMMAICDlM+pEm8gxxRJPqc9wo8PXr9P+/ftu1DlnLXpIbvDK8MP84SbEoQlndBMU5ShATRijAASKgVzcPM344dVkWY++/fvd+N2VYT7clyZA4AKpRcDA8+gMEAzFAkKy+CdMmXTKUzFolOgUKRol2dRqC1EzxRFeAKtGTs0Mu8BY0a5xqDDKx9qaeACRYpUCMZkSh3tm+zQluXYWc6oO0N7Sqq9pxIH9M8DMff7sKgEq245QBNBFshN/sVf/EVHIzwXyChgCbDIfPGEz8/Pu7WEXOY9K9DMaAQ9aY/5QX+Tazwm0NNAnv2d8dMWtIIn8MuKJ/KZKcGmfAJYWW+MAe890SysQwDN9ddfv353ua1zA+LMAR7AszvvvNP1wdrAU8OzGOMwQCATPMf6QgbgP+PAQMU1beTtMg++C5951sA4vEU+WVOsP+a4d+9eJ6esIQMBpjDzO/1aoUgDGew7f/EXf6Gf+qmfcp8/85nP1Ld927fpJS/9pHWwmge/wwDLMBAOve69916dPXvW0QFaImuMlXXCnKAb40TOmTe0Ya+DJuwXyIMZNnmecbKe4Tv0ok1kiWfNAGMGCvgGndgT2TdZ5waCaItxIQvQHFrDb6saz16K8YIXERr5Med5zhiYJ/OgLeSEz6ElffJ39nXGy9yQYWSI8RowYYwmj4yR/pgXbduejTwgM9AJWvIZ84aeFjVCXwaQ6NP4bXsytKNg22//9m+7vZ+xfM3XfI2++7u/W5XqkErSQxFF6KqA88qv0XxUAvIJQGJtI6fwmbOCMSP3zIHPmD/0MUOcgSyLZOI59kquKmS/MDBOvxhzoTuyzPzgLzcrQGNbC2ZwYqy8d5ijXncpYtCV9m398t7kEpmAxrQDPXkemaHmC2uN8Vgalu2ttvZoA16YrCLvjIk2LdXMjCbvf//73bjsvM4bi9jboCP7P3OFJpxVyBb7JDRg76IwWz56hwgyq9w/2MA7GITTxjve8Q5HF9YT/cAr4zF7D2c1+xsv9ifGYcYw1hq8ZO0xVtMf4C3yxljhOWcTBiMzvtsZCx3MYMdYoDt0RG6goe3/0AUnCAYlnsGgCwi32zTsuacsCP+e9zwwEITbAjUlzwRexTF5hVGpu6a021EQtRXGnczLiafMBel66vpck5QBcgXL68XYAHzrYIqQRlfwjGJnPc+sX1AQEipSyqp8R235Ucvdi4xHDkU/K1zmK/LJ6s0Kd43Ea72cXUD4hZzwMpm/XFOQemr2QHi7WJBfqLgq55V2U36nrUK3Ix/wytVKoXIgvLgOwkPvfAbCHcClSnQGXgHhJSd0qdZUVlCsqp6WFBYLTrgr3WWV047S5qoDvEGxotgrquMRVpR5j0LnCce9u7IOwpO0kD1vALlQUKvT1apXUbE6qrWgqnJcUZAEKkeLCqOa/KjhrgFLyB8PixkId5WqM/DqcsKTCyCcDHLm4H7ipsIi1d1jLfsVBeWqaiJXftyVkit1FhV0V9xzXtJW4odSoeiuMzOeAvQxJpRiM5bA4wt9eFHDVdXmp1Ycd200w6rK3riLXih3llToLsuLWq5KfUrbYaGvj67zhBdcznsmQwB1DDxZlf6WM+rA30ZhVh6h16UJRdGqA/bVqKFKd82FgAeEOFIpnqvlmM86CG/Lox5ABAjPZtcNI6W9a4BcBfYOOdyhZotl7di6TdfvmNK+OBHRHbEPBG+rEBC+H6u9UFdjeU21TkULXGG3uKx/efQh3XlsQQ/6W1UolTQ5NanqyLiLbucak4KPjGVBvlkQYRZ9kYYdJ/UVL3H53mMjozq/XNdiveVqDXScgYi8+EjFtK1uEKhVLqrsVV3eerfWVmtlRa16TcXmgp6xY0LPfdo+fdrWiraWQlVadU3s26dqpaxSIVASU8cg8ywRYRCnqda6sdZaHa0122p0s/UWBllFiGspHP2v3/T3+pVf+RV3wGKdRZHBw3Qpb+mgw8A8lrSDZwKljwPHwtosH43DisOQQ4aQUrO+o9jwHcK8UfgBJXwfpQElD0CCd4uD0jxL7B3mFSBHm5AvU35MGTElCKBHqDAhw+bFxpOCMmKA35QwDlvGRk4vioZ5Hu+44w4X+kghLhRTclIBMSgvFiFA6OSb3/xmd5i//OUv04te9InuKiIY76IkSN/ohcMOPFQvkROO0grwozAc87KDHBqg1BC6RgTDJ33SJzklHDqhQPzrv/6rGDuKFsWLoCXPWg444zBvNhZ7wAx5atCd8E/ozufMjbasOJ8BIAvhA5xBY8Zg5yJjAxhQtAxgwg/fx6Bi3rTnPve5bswoiczJPIDwnx+UX/omrw6lLh/+Z3OAv6RH0A5ygWJDX8gjMoRis33HFo1UR9xa7UbdLHzyCYJwZBRe8ENYIWsGpRZ6Mya7egwlHVniB8WVF7oDc4AOKICACZRXFDpTrpk3soUMQlfem45hIJx2iGKh2A+yAU2hnxlseA45ZF1T4wFQxhohh53noRVh2/DZjGrmLWV8ljeJPBN2z4tca2pB0Deywnr9z//8Tzc20jAYL2CTFzTCO806g8cUS8MgwAv68HdyermJAYUXfqAYY7SgHVt/yKp56AzEMjaLvOA9RkSUWELWkUfG8uM//uM6dMP+odBr8PobHI7OuMjbJC8dnrHPEC5K/qZFciDrPMd8CJP+wAc+0NsHXu7mgiwwD4AIQJXn2EtYu3wXGhBNgywhy9DKDE2syX//9393fPusz/os92OGK2hJW8gCnuMXvehF+rzP+zzXH4AODxz7Fmvy5S9/uSumaXU8oAE8NxBNW7z/wz/8Q7ePw0siPAAE8ByQCc9Yi/TPfoL8EwHEuqUvClBBo0/5lE9ZN+jSD/NDzgHN8N4AIusAwI6cstcgj5w/Bj7MCGreWeSbdcYY+YHfGDowIL/hDa+3q3WumO+ULeZ6MfqxvcU81/TFWJEv/rcrOeEDYJp1SdFF+of3b3nLWxwvzBDFPgRvWZfIDOcEdGO/op4K9IX/yAH7OoCOedq5xbOceZxbGDSM59DG9kkMGhgj2Ovoy0KmzVMLLZE/9mbGiQGF1A2MSpwT7AGAZsZnZ50Z1+0cZYzsdaxn2qAQHmNCVgygs7cgo9Dky7/8y905YxFygF1kg//Zz5kj36NPzljowR4JgMUTjlGEiJVSMUtf5GpElx16ias9+xkODTGSsj8hn+yB/LjifeWyk1HqSADUodkXf/EXu7XBZ4wNnnDusI7ZW1lzeKdZ78wBPsMzKIyREgAAIABJREFU9Ad4z/cwajB/asNAH84e82SbASUfNYM8oYPgBacvPmOtEdHDmWXyONRo+FTwhP/c/zxyRSDcBD4tTKqrEalVc8XEqmGiEtc5oXhhmep5JmPhpc7CfNvFZi88PAOChLYCLPD6ATgIR8ez68B7jFWoqjgpqhB3XIh40euqGDddpWbCoC3MHW+u9RGksfOAJ3ZFmQt/TjUSZB6ROPHUKVC721PNQ0nB0xRojGJYilVJCQ5vuKrXCrPQZFaFnxbkJ4GDQnG45gwGDoRz3yDAFYiZdlTkarEkA+FeoaTFFh4JLJCpJtOaxoJYfqcuP41c+DhhzkQLuJBzB7CyjONOoX0BhAN98Y4zl86awlJRXULkCqMKSlWtJKGSGltsqAmvqarXUoinOQaEcv1bBsIveJCz6+OigGxly2jO+nD+kk5dRYwJnlQPR+UVy1rk6vdWQcWwqImgqVKyJq/bkBe3lQL0g4I69NG7o9vHP94rNGcV2ImGsD5Cit5l1hTVC+MuGmEl5gqpsosmmPCbqsR1ed1mBsT9UKkfXtRHmGZ3CzqFj8JzLvWBe7/hIWHm2djkF1QrTDuPPnyJu8sqhp4m/UjVhPbxhveqo/ciB6yAINXRvdRXGOcrHTi1PDOahIGajab71TxV1+2e1I1epEo5zO5TTVrOaCTyohJfnaVlnTi7qrhUdgahu0+e0nseOaq3LzS02uo6o0FhbFbFsSkVShV1oqK7i93JiCvYT7REqm65qdCXimlH49WiU7xXamuqtQmtxwwSyKOGQNxRMWmoExbULFZVaXWUAu6xQjdXnYFrx0isT3nOzXrG9fs0Hzfc/e9bykWlW7ZkXkDknBoDPQs067sddbXa7KrW6qgdJW4tuPsCuI/zGgPhv/Hrv+OKjAEgyAMnrw6QzOG50RcHN0r5z/3cz7nDiQOIw5//sUZz2HAIo2jhsaKomSlYKFVvfOMb3UEPUOcw5oDmcGNsHL4cgF/7tV/rwIyFwJnx4+u//utd/iCKEaAFRY52AJ8oQijMhCsCPBgLCsEv/MIvOKDGfDk4OURRZDAA4IH46q/+aqfMYrlGUUX5BIygRDIv+mQuKCIoaxzGFI5CWUeJ/rrXfbVe8pJPzUL2cyD8iXjCmS9KA7yCTtCagx6FgrGhEOBFAXShNAMOULBQmn/1V3/VKeH8/vrXv96NHSURRSMfCg4teR66/Omf/qlTjCluBd35DJCDsgCoRsECNDM3aIbCAlii2AzKDEYKFC2UDJQLlGWAB8+jtMMn2jFjDaCJMaO4oPAgf4B0vo9iSr8YAOAF/Aeo2XVxgFeUJ3JGUWw5i5FDFDCUfmiE0vhZn/1/nJLEPgoPDIDnvUcXy/zwcHSUTcAsAJoxIasoqijV0AGZQ9YZP8oz4JWxocAaCEW5Q2kHYEELlG0MJYyf9QC/mSf85MfWpSmiPEcUCzxC4USRRo55AcZQzlFuKWZF3yiiKN/QEuADgMKDj2e0P1+c8cMjaIM8kGvNPDHSIUOsFRRRlHJyHZFHrmEjioa1wwsa/eZv/qZbNwAAQDF9IXcAAEIwkUv4iOELPjFm+I2HDFli3uYxNN6YV9zSRtgffv7nf96tf9qChqx11ueGvaJDwtEBsxgr//Ef/9GtM+aLUs6cWHO2XzIvZB2+AtqYB3RBNuEf+xn0IP8T0AJAQj5Yh6wPACXyDW9oH7rA79/4jd9w6w+asy+hpFuoKt/BUIIssJ9h7KBPaA3gh87sW6xH1iY0hUem2Jv8m4efuX3Lt3yLa4894xu+4Rvc2cAYkWnklfGzx7Ifs7cC6nmxbzBOxsGcv/M7v9OtOdYBBhL2LvZe5sQez3qBZsg6fbHfslZYJwbU2F+RdTMQwQuMhOyFACjkhj0K2cPoueF7wnv3+9CH/TAX3rOvId/QlzXGGoV2AFnWKM8wf4wbzIfnWHu82JegA3RljHwXOWEdmlGY91R+xxOKvCC7GGLMoMN64PusH/jK/sj+Yp512qM/Usg4cxkb32etwnv2V9Y2a4nvI2vQmzMaQwrnlxneL1VAlbONc4S9g/X4fd/3fe4sxSjAekC+MAYi3+w1rD0Mb6x1xsCaIO8ZWYVOAG72IGiIMQ86wHfklnQCoh7NWI182l69URCOnkEdCWjBmYSMcBZAZ3iIDLFvoKP84A/+oOMjezl78x/90R85OWcv5HyBfqwD5si+haxjlIPm/GBgYU48Dw8wCmGIshQdp4/H3Lme3SLAvOAv65OzhPFgeGNPZs+GJtAPfptR6MN0sqcCCH/f4uCccABldul9BnfAFFGU6NRqouPnW/K7a9oyNaHdc1VNVzwl3VRJNys65nLC7TIy7uYOzM9NTrJd7ZQqABSjxBPrG+Jl87TWSnX8bEtL9djlgc9NjmpuytckOI9NpEuZKss7z7ygfC/E80r1apcTTtXrLJe64mV9OPhf9NROpIV2rBNn11RvxpoLA+2YGnG5zuWC3F3oFMAidzwD4aGCpHc5fdB2ha/wukZ+L1/bVWzvuPuToVkrCF2e8qkVroNqqt1NtXss1c6ZqsYLiat+DdhqtWPnVUd5zS76ykKtOyHXa/Wu5XIAnVxurrzqyA8Dd895LaD0mqcTK12dOV5TMSzruqlAOyaLGi9nVcK7MYYGctsNbNBOVjEbEN7fh0tljtsKyWmXVPOLakbSkcWmFs6saWxkXHtnC9pSTVXFAU7ePCnVUaIugBdDAt7SXqSD54wlF8/D5YqHifOkEo6+4hd0fjXS8eU1LdUiTYxPaO9soLlyqrIvlX3mIHV7fbgcfAB+L6UBsYEX8N9VR+8ZE0hfwGNL9e6TLV/nliOdrUOxNU1PjGrXREFTBSICslr3eI8x0rg6AO6fq4vuwC+cYdzZ/Bz53E+xTKE05pJoudFVfa2tYjnUoclUMxNjrkghle7d8uld5cJkFlfWtIoHuZtoqR3pWK2hd51e1gNHTujIiVNaTUsqTW/V2NSMgtE5JVTRR3FCIB0Il2qqqxBQrR9PvFStVlRvttWKfWcUST3MMtnFa1yJ1/UC1eJU0ZnTauNRitraXvE0PVbVJz5rv3bPjGl2tKKZuK3pSlkz4+NKx8adhzNbaVkoG0CcOgBNipittVVvU7/Al18sZ/IbcavAteUJ/5Ef/gmnAHCAoGx98zd/83rY9xMB4RzsXNWFcsQhTHtYujlsOdTwEKEIoNgDws1TisLOgQgY4eDCA8tBiUIO+EJR4fDmgEJBtZCubO9NnTLIYWoeEYAmhztKA0oKXhau/sBrwUGJl4drxgCjHMwoBbwHVKFk8h36AXAYoGROHOjMEQUEZRjAjyINsGecKDfMFYv7V3zll+nTP/2lVxWEQzeUXJQGFHEUQGho1e2hF3OFHtARhRWAgjIB3VGK4QsHvFNuekWQTBFHyYdmeFYAFz/yIz/iFBOUzd/6rd9yfEMJwdOBwgzNALrQHsWFPuARAAKlDqUUJYPQVvoEBDA+XgZIAHLwymiKXFiIPcYNePEzP/MzDrQwdviFEgv4glfQHf6h9KDIIcsYQn7gB37AgRbkD2/P69/wOu3evUvVStVFP7m7HtyNBRdCOK8UhCPL9I2RB9qgZOPBRNlFiUNxxgODcgUAwfDAuBkfShWKK99nPSAvzNkpoFu2OGWfMEhkFMCCTNPuF37hFzr6upO3p8ghCwAm+ADooYI0Ch5t0zdAjHbpF0APCIeHjAmjB20ydgtttVBxi7SAPqyTH/7hH3b8Yw1xLR+ADJCB1xOgTXv0g4ILOON78J6+WDfQHyDJGDD0oMAik/TDZ3bLAMo+3inWIcAOOYZurHcLyzevPb9jMEMRZg+DF4wROWAc7BeBq5K6gdclQDh0gF/0iScUIxg5yKxBFG1oAEhn/ViIKkCZtcKYULABWgASngNksrYAWPCPyAF4buvoW7/1W/XSl77UgSjAK7Skb/7OvmQ1OVDU2R8xOtEGBgh4AZhnjQGmkROMKoyDtWk8srBf+GnpJfAOmeI7GA4oIoVsMV5AA3xD/jGWMQ74x3v4wdyYP0CPcbB/sD/yO+2xVlkfADXoxx7D3gBAgzYY9mgTmjBe5IPvG8+RU/YB+geIA3gw4DFf9oZCseBqHG3kRa3fsHc5tfUDXQDQjJk1A63hFV5K5kq/GGOhN2PmrOCc4GxhX7LoBIAphgvGCIjDIMF8zOuMYQIAi7yzp7EeObsYB0Y9DDZ28wJrmOgrgLh5u9knjdbsw5w70B1jHNFH8IOzie8hhxg6oDfGI0A76w7+sneZQdzCqNlH6QfZZj9C/qA7Mo1RDr6z1zBHk3n2KQAkXlxohhGD8SMzAHDkmWfYD6Eh9MNgxZmKTAJyMZYePHBwPc0wHx4/mK+DjaXQkLnSP+cBfGHMyDZ0wGDHmmbs7LusH+QOOrCfwBdC5+EHZy38ZR+Czux50I/9lTMNWYZf0BxHAmuStsxpYJGFzMVkGsMA5zbGPXgIz9hL2LsA8TzLWOwsHDj3pwIIj3CtDni54uUX6uy4J3DoPXCmq7uPLitprriiaTfuHdeWihR1AGYXGnKQsvd9nHm9MmcORGTwNnvRJmYAIoJ5fqUu3Xu0qeOLLY0VE+2cm9TurYFmy4DwrDCbvVyuc68hH8yEQ8aXu4rMhfAS3Y0TMs6eiwoSt6IfW4n10Im6lhuxthUL2r99TLtnpBK3ghHu68CdS1hXAG7tlTGn7exarAwTOQ+2i1NOFYRZYbY2/afSo2djPXSsrlbk6cCWUAe2VzVZkir00TNqAG0s1NjoEvUquDsyuevLsjn7jAMc5gCytNqUHjzR0NHj51WpjurG7VXt3VrSOMXfXN6w+b8v0Ht9HuGFyvXMNyv+loFL3jC/VU86X0t1z5ElnTq9oi2zc3r6nqp2jHmqkmEA7emHcK8ef107RqvcPPJ99CJXXR8rHpXLI91//JzO1btu87tpZ1E7RqSiJ1fp3aVBUxiQPqBFr+6Zy5HuYdMs5/3CPJzvHx5SCb8pHTsd6dj5htqt85rfNqcb50e0pUwefvYdKw6fGV4yOkNzpoIsuT7xfvfKozMOV2C+lKUunG2mOvz4ghbrde3aXdb83Jxm/ECFiDoGDIZifFleN9eCLSwua2FhSX4cujD7wyt1PXZ+VYePHtO9Z1Z1spWSsa7Stn3ywopLXygVR1Qi19sPtRQ1VQz9LH0gJWy3pBZFONIsaiCCWN2W0m5bxe6aizZptDsKzp9SodvWDWMl3bprUru3zWrfjlGFcVsTIxXtnp7WWHVMIVX+R0bWBYkcdzbLTtTVWidSq9NRrRO7fH5qQHiFsohEwRh1rYHw7/nuH3DKMS8OY/IoURCGWl4vod1waKBU4A3mUEXx4GADdACGeI/yjWIHUMdbjOKGUgW4xWOKUoCSSUilhXmjXAMC+J82Ab8oDZbDxuGOBx/FFjCGYgzQw7JMP4ABFBeUEw45lE08pSg4eJpoC0u2efcYI4cs48bDgPID6AVU8XfmiOcFQMJhaYohCg9KOgc1Idmvfs0r9bKXZYqKAT4X7jc0B3l4dXToBA1RDqAVCgtFwVBqaJ8xAZwJScVTgXcDJQBFir+b54q/8zkAhzZRKK1yreX/4vHgO4C/n/7pn3Z9oDiglPAZAJPcS1IK+C6ecMYEmDagjWKCAeDbv/3bHd3wqqN4o2DAf1P4UHIA94BGlHx4RLsoRbSNx4cICsaBgoMSjJcFTzz0wHDDuFCQUHhQhlGuADJWjRbwQ9/kB2PYIcTxI/WEo7gBHADT8BTlF9riWcr2SM95gJgbBiaiMjCKQDdkDfAKzTAw4CFj7MiZeZ+hN4CFtclcoB9yjzJthYxQ9BgHCjVnA2sX+kIzQBsKJvxF+eZ7zB1gjqEIsEB/gHbWgIEP1j7ya15SM77QBy8UWEC4ySM8R+5ZU8zBIkfgL+sLAxBgBb7AK8bOekehR4lFRjEMocSiqAIaAe08CzCBb/RnUReWikL/rHuLSOB/xgpQ+t7v/V43J+fZ26iSOgSEA7rhBfTDa4uMsT6gHwo6yjhgB8DLGuF5+ADoQi7gHbxAVlG6MTphXEDeMaxYegJ7GLSGP+xphP6z1lm/fA/DB4ZNwLQV/qMfaIwsYJDAgGmAC3rSJ3LI83wGzWnTimxhAIDneQD6/d///W4PQGbYe/Ge8wJQAmr44TPODAyblicLfdjn8eoDjDGEMT7mhSxgZGHeyCrGH8YE3QAjyAQgn7HzXdaJSxnpFQyDRgAXA0iAHuQG4zH7epZHj655iUNqwEfoKhTuy7/YuxgzZxlrHCME8s2+w56KrDIXjC3seQAo9izk0lInkGN4CU/g83d8x3esG5NYH4A55IUzg3UBeGX9stb5HLqxP3LmwH/oDR/YHzFeWO0H9gdkAqMBIJb3GGCQCfZNaMr6o33AJ3sOHmLWJ/SzyCWLLoMnzMVC3jlfmCvyh7GVswO6cC4gx+xp7IWMiTPJDJGsT8AvcgnYRu4wsHDGw0vjPWcx8sn+zty/4zu/Va94xcszQwMOvTgaWs18XXt3xfU+/MU+apFUjJF9EjqwJqEfa5X9EFljfuzjnGfILXoDdOBZ5JE1Ao3Z86ADbSN7rCloAr9wIjBf1hx7EDoC9MD4aGee6VbIPAZq+M/6oR3kDMO+efwtHWWoRG90f9vY0njSnr70FWVpY7AptZejsI7Ee3fN3rss3XF8Va2VM9qzfU5P37tdMyWuXGhpLMzunO5Bouyua5fHmrvPq3fHs0O2ePnirAq1H1Kx2dfi6pruPN3Q46tdVf2udm+b1p65EU2FqdK447zjWYX1DDFmXnHOIkpqc0UUodZZfrUrE+WSvHk+UJdiL4QkLpzTveeaWmh72l7wdWDHnHZNFjXid9WN2io6kNrLc8384T1m4e/r3SntQnwIgk7kJVmxMZBfxyurk3h64MSi7jq5oqZf1KEtJe2ninwhVjVpqRAWCZ52s3C5tK6vLFScC8Yy/2x2cZn1QWizXVHWVlmrnUh3PXpCD5w8p8r4hG7ePaP9sxMa42qquK4k8VUsUGGbvGL6yLLve7C5d9lbdlc5iN3R1M0jcCi0obLOrTV1x0OP6/jpZW3fMa9n7pvT9tFQQdRROe1KIUoA9OiFvLsQbK4uw1oCYuXvdh+6M19I3EUOP/xQa15FxxYW9cFHj7kCcDt37dIz98xqa8lzOefVpCs/6PWRZiHv7ifhurbszjWrQQC9souzEnUayyqUqvKCok51uCf8vI6eq6lWO6Prds/rlp1zmiphYOlm1grf+a2dBzkLR8/GSUxCXV3BLSS74mjFM76arUQJOf+Br8fiSA88+ojO1GraNzujA/M7tScoqNwmRBsEHyktZBakJiPsRmqu1uQvNtVutdz1X2ulMZ1cXNE7jy/ofcfP6+RKTafCcUXFqrzSiILKuIrFkoKQW+CrLlfb1WWIGiq5NAUKCgbOq9/tJko6DcWthoqtmtJuS0Hc1t5CrH1z03r+9nE9a9e4ts+Mq7N6UoVi6EDY9Mw2l8KAxSMtUGAL61WW54sXvNFsaKneUJcrQzxXKtBRvKuCk+FCSiTMteUJ/77v/SGn1LDpc2AAmlAIhuYgXWJb5hACfKP8o2ADpHnPAYXiikKAlRhFgEOOEC8OMrwNWNhRxvAWWKglh6R5mTkoeQ6vJgc5Sg39oSigIKAIoIxgteZzQDCHKYof4J6+OHxRHCzvzcBSPsQN5ZfnOUix/nMAo/CiQBPyjaIIOOBghV6AAzw4AD68liglKEv0/0WvfbXzhPeD8Mx+OMRDNyQnnDFiVEAxBryh+Fn4HHTAK8SBzv8oOSjweCNQCgBkeBcZByAWZcK8SyiPgEAUBlO24BnzAVhgxMDwgeJpFVxRfgFjKCZ8ByUTEI1HA8CLYgIYQomxatUogRg06A/jBvOBd3gPUUboD/5hmAGwwC/LW8ebgdKHkgb/+BywC98BayiyGFIA5+aVxMtCexYSjCxWR0qumCO0dwWAPoKccNYM4BPvCiAK5Zc5GkB2KV5x7DxBeI0AidAZJRVllXGjfLGvIGMo16wTgISF3eL1BOzADxRa5BcaAv5om8/5DNrDK3iOXDI3aILyTvvILx423iMHpphjqMIgg2IKoGfsGEjwUllla/jLXBk39ELBB3iZPKKQIl8AD/gO2IdvvFCuUfYBIwB+vKLILUYu5s88We+ALuTGgAcKO7RFgWevALygHFthL9pmXKxPlHfmCj0AgwAl9gCrcXC1QDj7AnTA68c+xRqCVxjufuiHfsitOQAq8wK88ZmF9LNOWAc8yz6FAg/N2afge76iPDQDDCC7rAFow/+2JgGHGCXY/6z6NLzD0MX+CLDD022GKow/rFvGjuEAOkJTxs/aY19jD8OIBQ8tJJlxstcATtirDYQDQgAzgG3mgMGU8Vnle/Z3olYAfsgd+wT9MDZ+4DN/B3AgC/ANObArnACOyCXnEAZVgJh566En5wpyDZ04C1gTyBAgJ8ttL244HJ2ERRedmqsxwp6GnBKZgCEFelr9BMv/Rcas8Bbj5Pu2dqElezFrH9ALH0kbYW1Y1AnrBhqzr7OvISdWvNCiPuAtc8UQgkyw77EeiBqCLtCE84jPkQ3WH/sJ+wF7DucVkSfsx9AdozF7IusSWrOXcFZhlKFPd5NAobBueLYCnhgD7BpTnkUm2FMxJjIHPgdkIw949Jkj/bA2eYbfGRfRN/CN9YT8sqdgWKFti6h5/Ru+zu0lAGCuFsynb20kHJ39xOpjcMYwTmjI+DjXaN8MVMgy5ylrg32ZcSO3nCcYwqA7ZybtME7OJGgJL4jAsMgh+mPfoi0LzcfICJ2tToilGsADZACjtqXLcY5BF0s3gG6WNjZQ9XpKgPB4EAjPwtgydJv9l+WsxHqg5usDJ2tqL5/Wvp3bddOuLZopAlEyJdxAOOHAGQy2K75MKTMg2HO7uiumfJe/S2eLq03ddXZNj612NeZ1tHfHnPbOVDThsCHB4K31a84cwOsBfJ/8WRcv3LuizKqjmwEg9dQlVJw7vBcW9aHTa1poS/MlX9fvmtPO8aJGPcJrySsmtzYLwXVe6J4n1N0D7qq/96qju4Jm5HN0eoTy1AacJNL9J5d15/ElNdJQN26t6PqdM5osJqombQWujczjnPVBPn1GO4qYWYV5cspd6TEqsEdNYopcrnNbJTWiVHc9flYfOnJCpdExPeO6WR2cm9SYRyG3ppKEa0WKmaeSPtxYM9qnzgCSgcnMqNBz8VJwjatOAJkeee2x3nf4qB47dlZzW+Z02/XbHZ3CJFLB3SmOW5/Q7x5AdtXie8YEqoj3qtjTh5uDqyreyK53KxRV9yo6W2vqrsPHdOT8ijvAnrVnVtsrAaVEVHJgu9cHgL4Hwl0fvQidjFaZDFlhtqTblF/IwPvpKNDjJxb1yOllJd2a9u6e19N2TGsyjOVHXZcX7mFM8EkjyIrtuSrvacfdz93wqQKQgfAiudbUB3BXkRXUoWK6PD3UbOnBx4/oXKOl+ZERHdy9S/uqJVU6kbt6TrRERUw/UcsLVHJZ/J6i8ytus06iWO3iqJbWmrp/oa6Hlxpaanb0niNnVE98rUWJ1tLs/nlXu31se1aJvNtUEjVdiJoLyKC2grNDYWCIXNj+SNLReFHaO1XSwZkxXbdti/aN+poNOip5ibZOllw4e6kMwC85/mcyDk2TLKSXw5g88MaalusNF/GRUmuBIlysq4R8/NhdUeiiElDQe9eVOUDGtQEY28i/b7Y1SkXd+a0awTDxUX792I/+lFPQOCBQ7DhEUY6serEBVSuiwwFiocv58DVToAFK5gkHUOEJQLFAEeDQQalB6bOcMg46DnQUHg4cFGm8DbxQEM37gaKB0sDfAL94UhgT3yeUi37oAyWTcGgUOA5KvDIcnPydwxRvpOUb830OSjyqgGeUATxYWM5RoFBgUb5QoFFaOcDNQweYRaGAVijdgEjaom3mQT+vfe2r9akvyfpznvBedXR3dvRFUa2zeQgIZ6yMEUWCvlB6GRsKK6AY5RQjAJ4yFFM+A9QxFwwcKM0c9nb1HAo5yh/PoGCgUPGDIgfNUNxRtlAc8fahFMAj88bRB15P2sTwghJNeyhi8AZFgrFiPIFG5qFB2TG5sQrA8A26oryg9COHAG3oRvsYU8z4gfLJ54wZMIQnA0WKefEdPrfrYZijFVAiNLJQ5AaIrDr6R1qYDUMIY7IQRwtXtPtcUZzshUKJsoUihlIOYACQApgAP8g/8mlFsUyRt4JjgF5kFIDN9zFkoIDDW+hGfiJrBgBKOyjmjI8+6Qvl21IHAM2sT2hK34BFvDDwnf4AHLQFzwnnBjSgIAM0WQPQnvkwT+QR2Yf+GGnoH7BvxaOQCQA/8wSEs+ZZz8gFSi78Z53g+THPmxU9wnhBdAcGLWhrRgpoiqILjVjf8B/DAnsNe5eBE+SPNXO1w9HNAwbt4AGGOQwUrEPWIDTHOMKex1pkjowdEIY8QwMMK9CVaBoMHiYrrGlSE5g3vMUgwtwBrMyRtQTQZ52yztiLkRnkGX6y97IHWU4p8saeRn/s8awX9kW7RpHP+C5GIf4OEMQTCQ+IJoJPgBLAEx5axse42EssRBuas2db9X88thg+kVfGgaHB1infsQJZGH8MhPNdxg8tiXqhTwwNGP+ssCe8tNxjQB3ztkgCq3idATR2WfS4K3+lie9uCKJN9m5+MCYgo4wnH45saTx2LhoOoG8DTryHp4BgDBIAVMAxawi+IwfIMHsAgA56Y1xjbWEoo03bwxgLfALIQT/WCe/xhrMGOaPoh7OVdq1wIrxn/ZnMYJhhf4S2RCn85E/+pDsX2f+JSMgbEdhz8ZAjExhY2JORS+jBWmeMeGzRR+E3vAOQ8jdkmvXPHNiXLNQaz7xFTUADy402YwNtM1b2FMLROUOQRXLD4ajpH4OdA8Nrd9gRrOMzAAAgAElEQVRZgxMAYyX9QHsMptACYwvGYmjJPoksWmFZzhgMI+ypdq0fbbCG2feZM+38/+y9aYxl2VXv+T/n3HPvjTkjM3KKiJxqrrINNlgGNUaP1w+DANkSdDOKh8E8wH4MjXmikfiGEB/4wqcWaqCRGgkxiEnMiLEFrYdpnqvsqrJrrsp5iIyMebjjOa3f2mfd2HkzIjKzKJfTRdxSVGbGPWcPa6+91vqvtfba9AGfMm/2H04XMtLc6RXLbL8hBicV7fAcMoA9hsydmpo0xsVm9ZtUTC9QoG63T4XD7p3bH8wn94+E9znlWX24W7mqUu5pJ9jPKcWlEqnd6ev55Z4+fXlFxdqiHp47oSfmD2l2NNxbnFnEORjWVkW5usM5K6uzpQbsXYAQ2S6C0W9QM1x/tLTa1qcX1/Xy6qaOdDt6fP6kHj4ypsPkJ1u+NBWqw5ATUjQsB53vtqpIZriaK8AyB54Mq69uahed6fxSS5+9sqabrUJnR/t6fP6oTk7kmgCMVhFtgGLViZIyVBUnKhiipeFaLD8fLK6zqgTkNuBMiV5c2NLnrqxqoys9Pl3Tk6eOWtr+SK8bos3VfePehwPkQLtwltru8K5AuIqOvUfsfSvJtd5J9Nz5Vb18fcEKqL3v9JSeODGpyZS06XYFXhOrQo7gDud6gZWcE68p62dKyRIADGZ9O0efkgTNGfheqnaea2Gj0P97+aYWbiyp2Wjog4+f1LnpEStm1rAz0+D4zIqB3TEPS+sPHthwOrEC4VSJp0p9mWglqevmak+feeWqbm5s6vjxY3rP/KROT+Rq2plqAH04yHB7H/w+fADhAZGH6+u8PjdXluGyuVpIF65v6OVry6p12po/flRPzI7p2Ehi+QZE3M3VkkDbkLIVrp6r+iDtfZ8+GNfrW4VevrCgK2stTaepHj03r3NHUo2VXSugZpXUoZFdxwfQD+4PHC9EwpeXltRrF2q3Oupu97XdxYgu9OKl67q53daN1TVdbG1pvd3SVtHXK40z6luRlZ7dLc7VfTnXkZEckEiHk0wT9bqmR8d0uDmmM82WvmJsVePHjmj6yBHViJYRLe/1NXtoRmMTY0pJ/8h66pY4oBJlvdzAN3/fKvsGwG9tk9rOXkutaB33ovMfRzbCyVPeDSCc/Bb/2D6vQHi51db4yKhOzx/XSP0LD8J/5f/8dYuyoPxQoig/TwN0sO2yzgF4fF4U5YjBgBGOMYEhShtEqQANAAyMPFJzvQgKINzT0QHRGGpEVzDyMTwx/gESHs3CkKVPFB/Km3GiHFHmKDqUHoYwkVGMHQxGvN0YG4AAIrQYUhguRDMYM0Yi6XherdvvE8V4QmFj8KGYPT0aMICRiNEEQMcIxvhEmQJCHdRgFNGmne36nu+0SLinOnoKtN9TvKs63AOEM3/GCCAChGOMADyhF2sHIOFPjC8iohhjrAfjInqHUcn6MS4MOb+mhjlBd4wJQBQ0BaRh8AHI8OjzDsYDAAOAjlFNlB1DmnaIeDigB2xgfENDgDx90y9rgvHoVy/ZHgAkZZk5T4h8YrBBZ9YJEMCH9WBuGJkYxIBJT6tkDQFhvIvByPj9/LqfmfQqv6EibXAcD3/ezBVlHoFlDIAFgCn08IrdzBne5k+MTxwhGPCMFxqzR1gbACjGJ5FU022Vc9+jJhjSABLAD0cqMOqZK7SDzxgHawuYZU8ABtkvRB0BURjZ/J59Ae15ljHAt0RwADAY1dDZ+Ri+ge8BjxjCGN5ERuETeAtgyDxZY6JG0J/3MSThO9aQeWNgemE20sox/OFRHAR8xzvQjP78jKxXxGdfw+9e0R8QgVxyox1ZAI8yT3gPnkCOwP8OpIKz6/4A2V5XlMHn8Cc0pX34nA/gFp5kTYhGIzfYN/yb4zPIJOQV+4u5QQPkEfNi7zrI9HUHyPkVhIAcADjt4zxBZvIdjizo5vUc4HHo4dcHsv9YC2gBvVlz1gHZBH8AutjPOKhYc3gLPvGjN6wz8pT5IquJSsM/7FXkOCAceY1DlMwIgBo8xNrAC6wJzzEG2mTfwkM4CdkD8BRj96r3zJn1hm+9iBkAG6cAfTjwYqzIBRw00Jfor59l3ikkilP8/uoA9LpURa8P9h7zYL+yL3GoIP/Yw17/w9O0HeB5Vg/zcLnDmHEqolvZp+hCnHax/CNLwLNVPLPIv/fCXbQNTZBtrCN7haMC8DvAED2JU4J+AIE4O5GBOFBxfgEAcdxAT3gWB57rRfYgvORAG5nDWNGL8Icf4ULPIedYV5xBPAdIRwbxLPoEHkVus7Z+ltnHBX/hJINX0Bt+g4MXNIVm8BP2Afvng1/71SZPcXRRB8nkczj9el/V0dmfsUMTeviVdtAOGkE/9gH2C3OC1uhEnJdkWEB35udZEug/9CPrwjPwBHyArMfxR3vsc2QXNhD2Bg5xL8oHzdCfyADPUuA4AM889NBZO7b77/FzAMINrR2A8AMQ/uCBcC942G11tLWxpa21lja2OupSgHB0TJtlqbVWWxc313VzeVlLm+u6tbgZMlPMSRGqUVKobbSWaaRe15GRER2dnNLx6cM6NjlpNxjUO6vq5qldhVYfG9Pk6IRGGiMaq4/YKQcUQJ87xQHhaUrCuxXQ2+p2tNJpa3N7W1tkDmQ1u8ccY85BuNVFsAJQDx4I/93f+QMDdQBZlC5GNuDOz1v7tTAe6XYgjuIM2T89e5Y/+TdeZKIjKGo875zPxCDxc1kAOTzQKCCUPwoJAwdjHuMVJe1RJvr0yLKfmURUYZz5NVgYlkTIMZhQpkTJMQgwclHoKE2idcyN7/BqoxwxkIhqYSxi3GPUYhQzVr7H4GNOeMcBMRgrGBxe+ZgUZNLqiD6hwDFuiY6j6AEZVpjtB79f/+nr/+e3BIQzbwxqjDa88dDXqwtjOGCc86cXCSJahkEE3TnLyvliUhRR9tACYwEQCKiHfjyL4c378AMRDgxrjDi/noi5MzdS3AFvOFcwOPg3tMe4x5uPwwNDC15gnQFY4fqgn7DfYwCxrhhrRCUYI4AdI88LWWGwsRaAC4pOEV1jPQBaAD2MefoFBMFTGOUY/URi/Bydn810gJPnAPG3BoRjEGPQYeACgAGmnsHhkSz6hz7MHVrAk/AjgAcQTto1fAyY4E/G7ZF0jDiMOoAdz2I4s1/I+MDwg27wmlfrZ43oB2DNu6wTAN2j14AoAA3jAFwR+QYYYLTDx4yZNSDbAf5nPBig/Inh7am0nhnC8zznVYKZq0dzME5ZXyJ08BKOOSLkgAfohWMGnmP9mBN7D16iDfiId5Ep9AHvsNeIOtEuH+gEOMKZwF5wpwZAF5719TdHRuP+inTtBcKhF0CHPcA4cShhnOMcYqysKfIG4AvgYD6AEBwEgHCAHCDTM3N4FxnBvmO+tOngxZ2crB3rCV8hH3EoIgOghWe0eLoq0VZAP/IUMMRaEH1EPuKsgBd4FvDGusMLzifQkLGxd72QFPsWUMT4kOfsOcYIHyI7+YGfAdl+FZMX6YL3oAW8gkOAdGr6IMLPHHE4+Rlq9geyyNOgWXPAJHPmGT9ry+/dwYvTDlAJTyKzB87sslS73VKjeZ+HwksqVQcHmDt5YocjdMEphbxF7sBfyCLXTe48c3kTHH6J0QgaAmzRSThg/LgK30NXIrPMF7qjZ+BfT793AAk/4HxAX0Ev+ACeArD7NVvIAdaDdccpyL5BX3mGGPRCPsATDsKJhCOrAbzIFD7wkNf3QJ4zb3gG/kBuIAsYF3sSXiMLjT0MTyEH0R/uEGH+8DvOIb6DH/iesaHPkWG0y9rzLLICXfCBr/pK/bf/9lMm0ymiaWfCM7IP93Ku7B0JdyDO2iBvoBMOLSL78DbyBvqypoBynEHIFr9mDTr7NWw8gy4lgwFd65Fwj2579iDzYZ3Ye9AJIO4ORNaWvYE+dge1F5+cmppQWRX5/fcGxA9A+AEIP4iEP6CR8OD+pIpdos52S+2NjrZbPXV7fS23WmpzZqYstZyUavW6agGSlznzz60CRMJRlqkygDj16JNE41mqsbyu0byu8VpNYyN1jTczbVMvIE2Vj44aCOfaOQueWWYJKeRU7MdVE86/b3faWlpf1/LWlrrcLZ+mqjUau4NwVIhF0R+sSPg//P0/mWIF6AAAMOCIvgCIHWh7tNvERGUsOhjHcHGlg0JFyRGxwZjAqACIe2E2PxcIgMObjJJFUWGc4AnHQPEKz26sMAavLOreZoxxTw/DyHXwgHLH0EfhYwgBsAFpgHCMDffEE8kBfGJweOVsjFoMFAwDv3MXgxdwgyGJUsYIpC8iOgBv5o7SxvjHKGfMGOrMhf4+9oMftSvK3opIOPTGOGDcGGOsFYYPRjpGDwY1EWnmhFGAgQ/wwWACLEIDjCoiLkQ2PCUSAEibGHREOxk342eezAeDDxpgqGCc0RZRQQw9gD7rAC0wngCFPIdBR+o/EWzo4lFSDElP5/SKtzzvzgBAC3SG3kQHWEO/dx4jnvXFYCFCS78Y44yJ7+Al3sNB43cex5Fly+bgSJMncEXnAd6MccfRBOhGpJp0Qhw8fsdsbEAB3tzJhBEPuMEgIxURAEvGBjSClqwp62LHF7gJZXPTol+sEWtPNBmnFuvI9wBZPz8MvTCY4WEMS/YhBiNAjj3Iu/wd3gE4smZEejhS4emofs2V34vr1bnhHRwBGKE4G5gPNMaopX4CUUP2TVyECBoAwgF/RH0AIRiv0AOgDzBEbtA/IIexMV/2FPIC3nN5w7/dcYP8gS+QBaSSYtAC1HDeETmGr2jXHYQ5GYL389mnOjqgH8OZcbIvMMKhJY4FZAVjwtlBJJL9CK0Bx15wi7GRWUIEEgCAfGTdfa35HrnLB7kHjZGjzId9x1qz98gK8DP+0AW5C8AFyCADcKzQNoCH5+EFwCB7z+s1ADj8FgH2EBF7nCGsOXuJuTJHniMS7leUsc9x5KAzkMPIVGQGbfPxopbsW/YqwAs57DdjMG+yYjg2wLwAM8yfefpVZPyb9vg3POcF5EjvBzjyDvsGZ61f3xRS0YN+StLdM172YgO/Jxz6eySb+SHLAaw4WOF5ZO1wpXaPhtO2R8QdhLN3oTtAlTmTjg5fex8AZPYo8pH9Sx/wsANHr12CswvZDHCD5uhXnI3IQ9pmfemL9UaWsB58yNjy+g84UeJIOHyLg88diDgzcMwQ8WYNkf/QHbnhNSAA1H7EBT3NPJBBrAfjZk3ZyzgDoCW1INj/6Ev2Cg5UZKQXfnSnBzoKOsGHOF2/+3u+3Z5FXvKhfb+O8H7T0f195AR7hL2HzQCNiHyj06EdjhD2KeuD/OMZ9gNyCyeTF8xE17COyD50LPKQPcK4kNte3wFZ4A4k/nTHIM8hK3ACIBtYQ/YbzmcSgHNqGf07/ByA8AMQfgDCH1AQziGAPleK4am2OmiFXReAAL9x86Y2ux1tdbtq54kaoyOqj43o6OKSPcf1aH0OKHBdXloqsyvFqivcuP6BsqjdvtKRcTWOnlDZzJXVakowhDnlbin81ZUAStSphcMiVDgotojIb2ptY10b7ba9k2I0NOqi5HtahvetbGFVyv9BBOE3rt8yzzBgFWMJJYrSBVj42S2UpBdo4XwaCg0DDmULoAbAAaZQXBgVGKpEMrxQlgMmlDief4AWkU0UIcoKDzgGD551IisoNsCxRwRQbkRL+OHDWBgbRhqpiYAhgDVGGZFbznLBHxiMGCGAAQwEDEzSwgAy9Em7jBEwAjCiPUCCe+VR/hhHAAWMDKLjGJOACoxWxuAefoCtFwoDYJAm+V9+6AfeMhDOvIl6QCcMG+jD3NzhwPc4UkhdBrBhqBN5xgBgrnxHlA4a+D3d0B6nBd9jDEA7xg14wLBjXckwcBDOc6wbRiOGCEAbQwwDg3UAqGHUEAn0DAiMQk/PJ3KFweHFmOjT04ox7jAA6QtjiGiZF/dhvhjFGJnMzyvCu1OCdzGQvXiSG3fwKICJ8WHUp5wLqYxlDOZwCGyfInleWGMXo4i1xmhkrTFe/Q5Z+vEsEviZTAnoSjQIHoQGGFzukGIcfoYXHsPw9QgbNCXyiuGHEQiwgjYY4uwFvoMf+DsGPXwKmIGm7EGAFOsPOIYf+DttkdLOfsXhhkMD4Meewkj1au5EallP5AFAGyAGHf0aQ9adfvyKMmgN/TFaHUjiZEAe4Jzh+AaGP3uGLAuyLgCPjA0+hSaMyaNJ7D2MVT6052nb0MujkH5Mhn+z5h6R8uJi5ii0gq738dkDhOMsJAsFXoPe0BAAzVyQPaRcQzPmAhDn3zzLn6wvtGEN2X+sATzj1c895drTnOEb+uN5K05Vq9keRc7xe2gGwOU9PtARZxCyFceEF7vzK8r8VgN4A/mKA413oRmyDD5hjQAlrDN7ib6YIwAD5xkgnHHA98gHQBpgiucBqT4WxsAPAAPgCb97YTbaY51xBAII/fYDP4+M4wKeYv/4VV4ORGOQ63rBZQ97xp0vdrTQr6C5x2UHhJNZx8f3HnvBr5KDbswTQApYg97QAtnCWiEPmb8BqepMObwHuEPnAZRxbCMz4WOXD56hgLMSGrI2OJOQix4Fp33AMo5q/u7ZCug6PuxNZAnrzroC1sk0gybMgT2HvsZhOxwJBxzzjkeo4Td0OPzJD/NDHrPnWSv4nx/kFLoHfmFs7HGcFegObAfmAB0Aqn4LBI5B9gE6A0cMHy84hpMBPkFeQN///Wd+ymTZzJGZcDy0t1Md3Z0tty/t3pFw6ICe8Gv1sF+wO3AIwtvQzvkSBylzov4MQQLsIdaFfeqODfYL8pw1RfciI1kL+Ib5uAxivvAz642d5AEND14wfsbmMi/YV/2dq6bukXffKY8dgPADEH4Awh9QEB6qiwcQ7lejVWUV1OtRrb+rdqetLiC7XrOf0dUqYhuB8CRLlGWAcYozhZP0JTcaUK1eiWp5XWrWrRNMdbuajagL8XMqvhF9qUmUaVzrdrV15Zo6CNFux66Hq5PGPjqilLQps+09AhNqI5Dvxh3uD1okvOinFvnFE42XGMPKIy14gr3SMcoDxUJqoXuTUT542AG2KGwMAYxF0uBQ7hiKGASAcNLdMewA/KRoERECaGEI8rwb/wA4v+Pa+6bwGAYD7fM8hgGgF2MYQwYwhBGA8YvBiJLHSAL8YbxgKOCBx/hjzCh8lC8KEqMYMIIRxRyIJPl9wPSPAsaoxfBgnBifGBZeVMoLt6BkMWAcXGGQfPzjP6Rv+MYPvSWRcDjKU3AxhABUGFhE3byCMCmrRKYwZEk/xHBkDkTQoAFGB/PFeCBixJpgjBBdYn7MGwcJDhkMaYxPQDhRF0AWv8NQAQgA3om8+tVE8AVtY/ixrhiDpL+zrhhXGMmsGxEO+sIQ5YPBwzNEW3GEYPD5vdC8Q7sAf6IqnnFAVAX6Q2/eJXKD4QffkPpH23wPTxCRA7QCLKYPE60Ld6Nb2qmdM3lzIBxgAb39XB/8hZGJAwjgxPcAI6KGfsc9Big8Cs2YN/uBvcd+wNnDurD/WE9oDJDmB0DjV/f5HcI4hDAUWTv2mN/by7tudLLutIdxz57m736FFHuHaCpjhi+gNWvAGpNNQaSRtQJoAibYVxiK7Ad+zwenECCAPQE/AQ79zmj2H3uW9uA9HBDwK2naOGowfAF+GLk43TzKyNoRvWXdicxj1MJ/0BW60Q8/8CPrzw/GL7yGY8orLjugfavOhLMefh0exjP0Zi2RMThAcLawjvAvTiIcf8gl+M+vRAKkQQ/4FQOfSBqyh8wReNTrXsBX3h5ODRydgAj2J4AFOcYaIL8YCw4LaI1c8OuwSEtGDkJLQDNAifWD1shs5B3ynKwXxomTiJR51pf9BXiEt3HcsfbMFdkLoPNIOHwDb7F2yBnW3ItfIUfhL5xxrAlzgl+JZrOe7FWir4yJ95BZ8DIyFjrBr4zDASvz9HPvOEoBa+gnd2DAD+E+ZYrx3Sc0oahrP9Sn8AwdAC9jxkGBMxcnBGvlZ5qRL0Sa4X/WDdohn9B1Ll+gk4NwQCU8g0x1sA+NWBtoRt84LQDZOLChi99Fjo5DhkBv9ivPMW9Arss/aAJf8MO7jAkHEFk0rJnfEx6no8Mz7Ev2LfuLfYX8hj/R04BHIt7Mm/a8KCiORuaFPEfWoCM8cwonKY499jngmX3AvkF++w0l6G6PDjMH5AO85rVG/ref/NEB6B3cYLFfMdM9nKXwK3SBr9BpRLjZa+wB9hV2BesL/7P/sBWQX/weWcWeY12Q28hn9jf8C81ZW2QtfIoeZL5+NAT5SYYA9EduQ3svSOpgHYcz0XD0BHTGwTwxMXaQjm5XOodbvahgtbS2rKQ8KMx2UJjtoDDbF60wm4FwCuVRAJH7yf2GP1NleA6rdPEkFDvrcwtBd2Tnoncew9bOpF4/nA/PqAbnn6QwsE0zRVJYQbcyJXU9GOpcdG7yn7vnJd1qd3V9dUXtK1dD3T1AfSPXyOioGiNNK7ho58uGsiCtSGHx4IHw7a2uKXsMDgx+jDiULEoKZQko84iFV/1EsWKsYGShoIha4M1HgWOwo1xQ0HjfeReFy+8wWAAfPI8xAYBE+dEWSgsjE8CB8QUgQbGhSDEkAf54nwHRGLWkiNEWoB9jHgOcNvH2e8ofhiwKEyWP8YSBAIgBnGAQYgAwR8aKEUnkjf4xkDFKWX8MTEA49MCQQDFjpKBUAfMoWAwrDBjeI0KAAcP4fuiHf1Af/vC3vCUgnLEQhQLkE9kCeGAc4bTwq2oAZjgIeBZDiPFhxGJc8HsMGubCerAuGAsYExi40AXDA+OOOWCYYBxAJ4xmDH2yAKAnNIIeGJ3wPwYw55vJICDSgOFBpJN1xACibwAeIIqIKH2xRqwr3/NDXwA+DCScOgBoDBUiDxh4gCBAC0YPBgvGFe8D8Hkf4wp+Y53pF8MZnsbQxPDEiP7Qh/6j6o364NynR8PfTDq6g0DGxry9Wi5jgBehA7+HB5kr+4S0cL8DmOcBZPATQJIxMj8MPejE+In+8yc87/sFow3jDnq6IUiUDdAFGOcDn2C4Y/yynjhHoBvABd71KsQABzITHKwRuWW88AzGN30CCFh32mAe7EtAADzD/oHnoD8GN5FC+B4gwg/8hTxgDuwx0mgZI7KAPQIfs+eYHzzh95Vj2LPXkCm058W/WC/4HpAB/YhU+h3L7EMAPfTjA2jg81alo7thzpgxvj0TBPkEkMKxwNygAQ4Bv+8bGuGog56MDUAE8GUf82He/J7UW3iavYXzBgeHZ7PAG6wBQAVaAoqhiV93BS862EEmwguAacZB/34lHGsGfxLtQwYj41hz5Cq8ARhjzXGG4ViAT+BlgBqymvd5h7myPs7XgGl4hvHgOGHurA/yCRlEe/SBA8jPnyMj2KsAS3ganmDerjsA9ziC/MN6AtChG/yNXGbNmQtj9+rZqOz7rY5ecOVoGWoNwF+sLx8cKJ6CTR8cWUJ+cXyDPct4cBahC3yNPdUcXmX/OghHHiNfcYT5/d44QdC3OEjQb9AafndHHt/D3zjq6J+1Qz7ixEQ+QmscL8gaxoUcQCcjq5kHIB9nKPTCCTBcmI334RHkO7TmHfY/MteLqbEO9Mt8kSfIO9aauTAn5D/yHZALPeAFfg/v0iZHhqADAB4Zwe9wUMPvns6O7ofvkf92HO1bvsGi4IyHotcc5yLYAU1Zozs/u0fC4QnWBx0GfbFr4G9oyLyZEyAcOUy7PIdOcz7GSYqjBTsEfYfzClkFmMeGgE7ofvYH8/LaDtCQ/ch7yAP6dCcbsp09BO3RTdCPNaeNxx5/RGNjI/fpQXpnPH4QCWcdDwqzHVRHfwCroxOLNhBeyRpAOFXeAzK2OwOqn+pudJVqJ+Ge2nBhyc7Hn6wunBu8WacAEOC7Sle1q6T8xbLuF9Tp1dWuXr1yRQubG5rpb5sy8kJTQfkGRW5pkqEgvX08ss6d6A9iJBzl4YY7BhTKCUWOosRQIrKHMYfxz3PMG6WDskVpoagwJFDcGEsoJpQOxomnCQKYMCwxuDBCAF2ADqKeGDUoXM68obAxMKArRgl/0i7vOTj3CDp9EiEAaPjZUkAD42McfrcpBiNGG0YI88Go8VRRvO9ElGiDPlDc9IPCBkQwZk+rxKhxjzqRfgAt0RhPpwSEo9CZB+P4wf/yA/rKr3yfpg9NW3EZPhSY4XO/94QTpWdN3GBzDzp0ZK6AGX5Q8hgKRFT4wRjG8MUBgrHm2Q149BkvIALjEkOM+bDOGFsYVrRNNN3u2B4dHYBG2sEoxBj0aq8AJ/gI2mFUYAzyPWOmLcAyBhkpehjl0JuxQV+PdmLkQDd4AQMHAxSDxyucw0/wll+BxVihA8YqzzBe+sRggl4ACYA8vAgIJMLC9yPNEbt71tMhdz9nWEkQjqPs8rFrY6orm+AljCroAqDFiHNAxTwxxNgn0MbPsEJ3jHzowtpgmPEsTi/G5Uc+AGBEZ9gnABboDBAB3HoxLeaL4e5RNmgKCAd8YfRjnHsxLtYCHmJvAMT4HtqxPxkzc4Jeft82ex+wi9HNh/H42XUvPsS8oSHP8q4fTwG40qZf48ZNCfQJ7fg94BUHGdFklxfMya+W41loh5xBFpgDNaOIVmnHHwA48Ajj8er+yCU31m1936LCbMzF7wlnL7Av6NMzDxi3V/6Glhjhfl0ZsgknELyB7MNhBb8gJ9iHzN2BJHRhj7BPeQenh0fQcTjyPGDZjyWwJjioPEsHR6lHbZGrHgmHF9gvtEV/jIM50Rfz8SJrOPWgJ447HA6Mi3ZcrwH4fV15D/7xGh3sRXiB9WYNkSekJ3vEHr6EJqw5YJs19Yg87UJDwBHjR3bRrq8580A34MhBPyHjSAWGr+E9B9Bv5p5w2R6/s3YAzmnkD04TxsycGB/girmgO5Bl8Ch71IvssSbwHuASIAevsn+hBXPmw55jH6U6atcAACAASURBVDBnHCc4KADkzAW9C13Yo9DSnV/IVC+qCajEUYqOghboKC9MiAOMdcWpwbpDL2S41zZhvyED4EHWEOeXX1PI2jJ2PvTHuOFF5BP9AcKRoWQ4AByR/9AFhyNOQRxnfu4fxw0ygewNnG7IOniQ37lugJ8ZK+8gx1jP4yeO3Cey3B2EMw9kDusHT2MDwFvQEL6FLuxpHKGMCYcFfAcvoUu9pgV6C72E/YCTgPlCW2wl9h3OBfYPfIF8Rucgu3A24BzBOYhscEcR6w294Gf4HocFwYP3vvfLVG/cbxrHfZLqAX38AIQfgPCDdPQHNB2dq+j6dmt4+Fiiil3jY2jcrsWzn364L5V0tH4zgPDhurjV0WwDwg7f+ZNU9wZ33A/OkhXVeW66qXME3e62f3m1q5cB4VvbOqkt1eu5RpsjGm02zRgjzT2jOjpnEbkH3H6oqs7d5FwpZ/XlHqgryrqdUIEcowCFiBeXH4AqBqFf34FxjjGFssRQI4KDwYvhD2gjZRiDgt8RXfPCaRhPXrAEw4/2UNQoe5Qi0UGUIuAEpQgwBISjzFBQRtcsM8OEaCfKDiWJokNJYggRSWI8jI1+UYoYOBhKKEvAM9FTjAairIwBxUpfGFmMhXlgoGIk+bUj0AGgxJwwcFDMGC4YJJyrxrDBmPBKrxgY9EdkHmPtP339f9Rjjz1ioK9fhGJBmV2/eP8gnPlg5KL4MeL5uxdvYr78MHf6xWDAcMawcAMdAw8DGfrxLo4Kfvg3z0ND5s/zGEvQBcOBaBO0g+Y4PIiCYTTxgR+c1rQF7WiLdaBveIa1o18MSpwpOHEwYpgPRgnPeWV6ACjtsG5evR4Dju9Ji+VZ3oOPvCAg7fsxCdaRZwFI9E00nrVgjqQMUvCHNrh7FhBuEalaroQUm10/+581hCZeCwEeg6fgEfaSF5uCrvATxroXG/OrjOBvN9rgeWjjkTjW1lOsibBCW96DHgBw/qRNHFl+1VVIxy1tDclKgRdZI/gU5xN/hx4Y8IwTgAX9nLfiSuT0B60YB042HDmMjX3ixePoizG50e5RQD/H60Uc4TdkApFRpwFzR97gbCBKyn52JxgGMg4H+AHQD196tXRzjSSJjd+dS/QDUMfohyb828+W32+Rrr2qo8OzOIaIXkFnv5YMWjgNmDc0Bryx3zC24X3WCJnp1d35Hl5lPwCaWUt36jB39htr7s4q5o4jkf2HPPXjOKwXH/gfOcXehIcw+pF1rB998S5gwc+ZQxvWzM8yI9+8P/pnTgAq+AQe9yKZvq6MlR+es3Th6ngH/OA3HrC3mDd08qMn0JC9TSE7gCAAk3Z4h/UGxLDmyHpo5cWsHNTC0zg54Rf2FM4IvyrLQTiZLjvX/N4j4tgDhMNH6DTWif2NDGM9GTOyEfpCO9dLzv9erI13cLDhcEA/Ada9gJ1ndUA71oU+2AvsA+jCXmB9oQNrgwMPGeiFMMk+gRcZI05pHKlkODEGfthf9M/eZczoPXgCOtMH76NHoJvTjnVgfPSJHGUtWBP6RM/yDu0hA8jsoU2v0cB+RGeQGUM7yBv40AsA0idzRHey7+EFfuiLPtAZ9Ic+rYVEhPv47C6n4UH4hXEhzxgvtoaf3YfuOMLYH8wJGeKZNPA2+xJ9705C5Cgp9Xx4F3uFNUN2swfdUQVfYB8wd35wqDidWG9kPk4dHIjQgHXB4fHww+cOzoQfpKMf3BN+cE/4g3VPOCC81I53MNyqXoFwwLfdIelV20J8kavGUrtDHiAeGdjVHbwAYwfhQKOsTFXjmhID4bQACK8gfJGrU0qdItHzt9p6+cpV3ep0NZ9uqMH9to2mxjkPbpHwkC4VQDiV0AMQ3wHhVYT8AbonnDPhKGzGjXGJ0QaY4AfFyZ8oGEAyChJl6aAAgxOFS9oiqeQYBER98GY7CCcS6lcNYaxikAAiMFIB4UTcPIrn4BCQh6LCUMWAwzBAUWNk0BZGEEoQgw6lBlhhLO5McAOR9lD4GBAoewzM+Aoj5ooipR885d4HY6cfjCGMC97BAHLFy3u058CKMTgYBYgzrjDmEzoyc9jOHkMbWJG/753+DPvt7glnPJ4OCk39XCxzZv34N8qeNWKeDpCgBUYYDhXe8zNp0At6Mg9P33faYihh7EN7aOsRVtYOWsHfGA9eYR1j3iPjDtzccKYN6AOfeOSNNWHM0JmIAXTkwxpAR2jo6co8hyHvIMadD05z+oU/idxhlPIc5yLhKQwdDFGMWQDaqdMn7e/1vG4gnDF5JfL7BeE8z3p41JVxQWPW3vcTBhhz83OtvMMasCbsJ09fhO7MwXmefehAFBo5oPRq/OxJ+oZ29OFgxQ09j3JiRPIdPME6Mw54GqDmxaX87DTv0hfjxUhlbOYsKkvjH4xNB9v8zpyc3CRRFebj3w5G+ZPvvLo1z8ObgEsvTBRfbQjd2IeMyeeO4wQeZfxeiI0+/Mwuf8KPRBmhKUAIwO5ZMM53b1VhNvpjbemTMdGXyyM71oDMr664YrzIHObEPsFJ4uAWHnea85yvhxd1gp/dmehgjrVg77Du8Bnfs06eweF3qrNv2LcADq+7AC/ShwM72kRWON9DY3e4+LryJ7IfPvEiaL4/eM8do7ETxveSrzlzQ54iP7xd+J51gT+hD/zuxwvgT2QHssj3to/R6cXccOBCV54FeEIv79v3Y4ZX/X4+e4Bwd/gwF3QSY2YdWAP4GR5lHPH+5lmP3rujheehRXydGnOEHu7E4D2e4x1fK3iGfrwP5unZO/CCO1VZa7/a0B2AfozLedD1Fc/BE+g1+MWzjBgL46Y/nkXfuT51WUdbrAFts5f9OjWXE7TLHmEfs47IEfSgZQZWdRzY64wbecdYvL+4avx979k9zoT7ETHWzWWg38Pu57fZz9AB2cee9oi17y3o5Jk+zNfPsnuhNWQP7zstvRBbvD/daQw9fd2RzTgloD+ZCDieDs6Eh017cCZcqc4vtfTZK2u62Sp0drR/cCb84Ez4F+1MeLAEd4C0nbn2NG87J54qDQfBBp92smbQm/h5WlCFLQ2ouwCsE0qpKrOZJcn/MDhrKlNShisQHgopS0VTnVRq9aWnb3b00uVrWumXOp2tqJHXNdZoaqIC4Thwa7VwvVCRFuqnpJ+HFHSi4Fn/wQPhnH7HAPBrYNzwiaMbblwyL1fa/M7PZ1FkCRCEQQQAIlXSrxWjXdr3iq9EnzlXTJQF7z6FjDCmACUocTcmfExxYR6WIzZ43Ej1cTmo8bF7ESee85RxjzA4UHCA44ZpHNm15a+iag5wfP6DYwfUE6gMcO/XDTEqFOS1AGYAfX4G2f++q524Bwj3PtzgdMOIcfA7p50bB25UWc2C6sorB9k+Z18/3seYcMcJhp7Pzw0HB0CMgzbd4OX3vOtHM+jDDWvadQPaQR3Pe/sOHnnHjR7+jiFKlJOUSYx60jj9GisvwOTr4VEf+IjUSyId/J0UP0//oz/jvz7nPWuWjWBRu6IfMhP2vMVq70i4G9DOI254+++dF+EF5yE3/KCJg0SnI894Wq3zkQMznuHHMwvc6PW+fS965NnXnHdMulWAOgbAzseMIwbcPOMfaM1z0G547/v7Hg31McXvO/jyfcha+VltvnMa8a6DEe+bd3wfxccFvC2XAx55dXDozipv774N+j2qozv/+76K5RJj8qur+LvvK8/2cOcS68Fz/OnPxbIjXk/m5TQabs9BsDn2KseEOwLcSeEAyveAO8KcV+L95mvGd8hHPqy57ZF+3/jSecvXivZ9fXdbc5evsazwsfmYXMb4mru8cBnj86etWN8MyxTXT4Fmb64w225CwB0Wvo8Yr58Xj8fM9x5RjvUo84wzBhyM8q7ThT/5cV0W693YQcY7TmcH2v6ej8Xbd1nizgzo57T2LBzv3+fja+n9+D7z+bhe8ai56xAfC+0in5yvYh53Ho3XfTeeGvDk/d5osM8tFvTpstP3musfl2H86c7E2GEQy1unMfP0PQDNXG/G68wz/LDXPdPDaeM8FfOw6zKqGtVq93ml4q5GxJfeLw/S0U3699VNDyLhB5HwBysSbuIkAtgBhId4OIrTLh3zrHT7i9TOWwMQnhdUQa5C3x7otrvHK0FlIDzcRb4DwvtKQM62L5rqZlK7kP6/6wGEr5WJTqXLat4BwgGmmfXXvw2El8qK5IEF4bHh64DIlasrfv8ThebpqG54k/bLmVEiAxQ/4+yUV4l15eSKhpQ+zmER6SSiTpVf0um8YI236UaD9+uGmBsNrtB53oGPA1Q3EF3JumFDW57i7kZrbEi6IeRGkvftBuiwAcbzsbEZG0pmeBQdZZWB5YDPlHwFyHdVlXcB4bGh5Y4DY9PK+HdDww0x/7ePzQ3GeK5OczeCnDb++9jIc8M8bj/um2fjaJDTyMF8bGy6cRYb8R4JpxAV5w8xXuAR0uLhEZ8Ha+7rQbTiZ37mZ+xcJVFCCuyQCst8AEu+flnG9UWVzCAfAfC/b2bC3iCcbAi/Nsvn7FkJjNnXyaO4u0XcnU486+COOfm7/M6dWQ40HJwO7wM3amNa7gaO4t85/X19vQ8HQewfj1gP81H8jhuWzo8xWBgGT3wXO4XibAIfjwME2nPj1eftIIBnY8PWaTY857cqHT3eA74vHCjzb3fyOb1chgzLVnd4uKHuTgyXQz73GCwPgzHf7/77eN8O71mX5/F6OXj3Z329nY+d7t5P7ATxd1wOxLLSf+dr7HzBv92R4KAonreDRMARz8YODu+b72jPHYXD6+FzIhvtfguz7XUm3NckplfMX/zen4l5OqbXHfxYRYV97Xx9HFDHencvOezODGgQ0yzmteF3Yz3qY3UZ7jLax+IOHNebsX5wWrgc360tB/DuYBiWHbHOdb0e74v7LqZ4FxDuzj6fr88n3quMEbq6XcEYXWf5fOKMo7iNeJ6+Z+K2fV2GZWbMw4Em3HF/n1kcw41/if77AIQb5xyAcM4SHYDwBwyEG7Dm/HclXZJMfQBzBcIt/bxbqNMK0dxer1B+bNzS0IlMNwsJ52ISV2OjqZ0bxMLf0zIC4T0lRNBN0jbVTWW+2X++2tWLl69rI8k0r8UBCJ8cRMILi3wCwnu3gfCiAuHpA3cmnPRn6ObROVdYrrTdkHJjKwZf7lHmDDEFn0gpI+2Xs2Cx8ewKm+dJR+NsJefRAO0U4yJl0SPlDkhiAzt2DLjXOjZM3YjzKJufQbRlru4V9ghAbPQwF08ddlDjQN4NhdjohDZxVMbbdoeBR3LcoOgXXeV5NgCBdv74TYJwN/joyyOjRNjcaHAjzo0kHyvPx9EAN/KGHRVuJA8bFzGod6DBOnrKvtPYjRjnk9iA9yhcfMbf+YzIm59l9ncBuGRKcL6Q7+AR0svdCOJdT0vn76SKUuSLM6Ok9lFkjqMOTpsd50wwcPw4wL/lnnBv23lu2DHl/ObGsINI+o+NuRh8Oe2dpv6dA3Ro4XwQR898rWPw484yB6dx1HkYbMd73Nvnz3B3bXBWxEaqG6fOG+5McF6LedL5gHfcWeZj4rk4E8X3Zmy0e/8ObGI+d/Do/dM+Y/axWgSsuXthvT1t1T0i4TEdYmAVz8+jZLHR73smjni6vPIxuLPQecXn6nR0ORM7E2O55A4Yd/j4evkejwGzA+IYQDrIcAAcz9XnFAON2CHifbte8H/HsjcG4A5u+H4YcMZ85rLAn/cxumx1neUOr50ii28dCI9BUkzveJy+F/jex+DrFesqfx/dBE09y8Xp5jRy2vuauVMu5i3fJ857/mycTeJ7Om4ndg7QnmcVxRkJcVsxf7K3XP74Ph8G+v6u78tYRg3rU9qOwX7shLjv4wT7XFEW66php1VsN8T60J1AscMh1iXO4y7zPfPLedr3qTuKmbtnU3jbvs6x/gSEkz337/GzLwhvl917dk1AwudvFPrXV1dUbizp0dOzenJ+UiebiTIM/X5VRKo6UzXIqx3hHGB0tnVQdAogwEHC6k8lWtno6NNXNvTSwqYmk64eOzOnh443NAPioF3uPaYIkPWRKhQageNrIfUWT0taLTRnajvkydJ/qoKzjYV0YXlZn7m4rusbfZ0da+iJUyc0N5lplMegVgIkqdqwNN8qHZhxJjzkKX7VnIrtcMkzQ8ya6peJXr20pH+9sq6VXqrHjtT11OljOj6eql50JFIEyTkeVKhmPvTJ2Cm8gWJ1kFRFSvutik5SSWGKtvT8xVt65o1FFfmIvvKhQ3pifkoTDK8X9VGZZaHAV7jWxPpIoj4q0iZbq+TDYkWpx12u6z098+plvXRlU5OHjuh/enJGZw7XVGfcfap1Q39Hex6upQ9+533E85S0vRn6IN2rnmphuatPv3RRFzY2dHL2pN535rBOjtd4O/QBLVjjAa0sLFbRitSZPIwj/vTbNgf6WEqkC9c29OLlm6q3tzR/4pgenz2kyWaqlHaolFljPIw3aoT1gGZFt1qTKu17oLngk1T9ItXr66Vev7KsC4sbeqTR1dm5E5qbHlE974v7u60d6G00jz60Xfaloi0l1TzS2m0AGp7tFqleuNXTa1duaaWT6P2HN3Vq9qSmR5pKYGj79APv211h1b6wqmnQBjrRB1RlklGKar+nfr1mZ8L/5UpbL11e0Lrqmq8tVIXZ6ppo1lXPa8rTQjVP/bVl5fxvqj4pvGVh9HzQCrMBwl1BDnv53eDxFYmNMzcqYpDrBt7wezGg5z2UXwwWbctVaXmhXa6e83W7nSXMH7NXxpbvgV2+3+u9fdvbQxvu986bae/NKN377ed+n99vTG+2rcBnnJ/dad0NWhfDfqVBt9erjHREFcX5bpdhw2MIRnlI6ebZYR58MzS+l3eCKg8gNf7sRiNX+3vy7578difd7jq28Mqb+uw1p9vW6E21PPTSv2GMu3U/TPM3y6dvxdT2beMtnvegr7u1u8/3+/Lm3dr9ghNslw78ZFnF4w/EWg/Tyf9tMuL2Cuwu92LQPeyEuU027iMbdhxVyKE7HzS5u8fvzRF5D3LigaDvm+Czt3rcTkpb2rvwXlmEo4nBpgnGybCeuG1KZvPsbve8ial/Sb2yLwjfLlu7gvBKLQ6uQSLFkGtoXl3N9czllor1W3p47rgemx3VsRwjvFTa7QXAYYB75w6jEm+tLRKVn6u7j/GKlImSNFO/KNUvMyVpTcsbm/r8Uk/nV7oaVVsPzx3TmZlc0+wl0hz7HSUGwlmDHfAuwAvRPs6opv2ARVQoBcfldeuLA/FUgr64uqwXFtpa3JZONXM9OndEJ8YSNZIwvtLAagDh1o4BGbrDCwlIylQCqGyufaVlK3AsPoKcs3mJXr22pOcW21ovanpkuqbH56Z1pCnVAF4O6g3A0ieFshgodzgDlGoqK6FG/9AuKdsBhHOOqVbXVrvUcxcX9PLCltLmuL789LgePjaqUZosOpbGDL8TUbVCX9ZHAOFlaqd7wxz43jdQZ4O8M5UU1cjrWlrv6plXL+qNhbYmp4/qA48c0pnpXDXwXmdDSRaAo/Xh6SYO9FVXCbAEqLmM5M/utvUBvbp5phvLHT39ynldbbV14uRJfdmpKc2OAvTL8KwBxlwl/BFYqKIVDgsi+43QRyUMLIm77KgE5FO5uCz1xrUVvXTlphqdVgXCpzXdrCkt+kq6vUCPFHqE9Qjr3g5XhRV8H8Ar9ApF03ispzKrq9tP9MZWoovXV3RxaVNna22dmT2u+elRNbKeUu7sLvq2nk7vsCrgMPogNbytAoAMLQ2EV31kANzMQPhzt3p66cJVLbWkDxzZ0tn5eR0bHVfSaSmheqv5Q/rG/+6cssTUCISX5hipLhWvBGySpepl4Sz3v1zr6IWLgPBcp8oFNeq5RpoOwjPV0kL5oDr6lw4I392gvVNp3JMi2aUxj1S5EnJFFHvm3XNvkYFs4E/7klIkB4M9oMABBQ4ocECBAwrcQYE9ir/FoMx1oL/r+jEG6g7oHLDH0ejE0v3u/OxbCPRgqb5wFNjjaNneHRKMOgDhdxRm65TURt6dscPpsmCt9/mv39dn1qX/fmUlgPD5k3rkxLSO1lJLjR1VD6hRveGesYQYnIGX8NMf/J0tlSizVNhCmaj5vNxu6bnFTb26tKkRtfXQ3HGdOjSuIykxT2BEN/K5hUgcrfAuUCckPIQ++Dav6kjzr5Y9I11qreuzV5d1fbOjUyNNPXLymI6P1jWatKvLonoqOL9go8tCASxrsbDrpPrK1KvAbapCdbUGM2ypoW6Z6rW1NT13dVmrnVIPA8Jnj+pILbNnU5trjTIF1mpGgSNrsRQwGaDPb6EJVISmuTpGPUa1qZo2+6WevbqgV66tSLWmvuzUpB6dmdZ4wky3bNThzdAHdPc+iIvyL54MdA9UrKtj7UM9gNhyt6dnzl/UpZvbmjp0WO8/O63To017k1FktuqhunfcB/xCu9AqrEKVpGBxa2gb/GFrqmmh3dEzr17Qza2uTpw4rnefmNTJPAXCKzPO2aFAOCUND4S0+kK9wTxYE3fJ1Oz3rHWqBZU6f2tZL1+5qbzoaI5I+EzgWUaX25oy1p01hco1tT1mrK49GX4LdQJQZwxwo3S+CwhfMhB+uimdnj2uuYmGxq3V8CY7I9AEXgqUr6td8WihruoV7XkDLg7z6ym3/l/c6umVS9ctEv7U5LbOzc7pWD6qmjrCNWAJEMa18D+7IVRQrxtV6LVjbQXXFLQKwrBXdNRN6uomqf711pZevnxDG0ldT24tv6NB+HCKZBwFHz4jeDctFqc0e4QyPp9l+4EsgarQUJpydvdurR58f0CBAwocUOCAAgcU+BKgwD2AcAfYrgs97XxY3w47r3ci4eEGDj6OS6zNuKjOlwCp3jFDPADh97yU+0bCi21KKu8Ow0NBp/BdiQHZ6+mzq23985WbKrZW9eiZeT0+f0Qz9cwi4TUq6Vp0N7wEoKPxrIqEGlCr0tts61iWbkgRJxKXZolWNnv67PUlvbq0YqD+0TNzOnNsQocyou0Eu3uDPgquxqkg0UibBojyhiuTDIRz3qvdU0Z0V6k6SUjMvbi6oWev3rD7kE+Pj+ixU3M6OdnQKJF0AzFdAzIB3Gd23pVx0xupt3zXq0hjgKq3bQVxmFo3bahTpnrlxrpeuHxdm52eHplp6snTJ3V0pG6wraClMjVgZsd1AZxEfuk77UYgPDHa8QNg44kuFQuzutZapZ6/cE0Xri4qq9X1ntNH9MTcUY3XiHF3QvtliKQGobXTR2JjcBCOoyFkMteKlsqUb6WNrKFbG2199vXLunTlliYnp/SVjxzXQ0enLJoPNEyzhnplUvURnC8+D3PbJBUIN9qFn5wIcpKqWxZaTWq6udbSZ167pMXFDZ04dlzvPn1I81NNjWQAdtYhs/T+nXlw7zVtUJUbd0uIUsNr0Il51MueZTzAVzd7mS5eX9Sr124pzbo6eWxGjx2f1rGRmgFwIu44CwCm3WpNg2PEXUe5ep5yY/wAj5eqJz0bU6vb0/m1QuevLuji4rrmDo/p1OwJzU41NZF2lWeJSlK+yQrIcoPw4dREqbpF2+HrbOfagop3w/5oGQ1JFX9xaVuvXrqhlbb0xImGzs3N6mgzV61X2lEQAu6sKvvIQLjToti50xsoHpQWtPJT5x0Vaa52kujpK2t6+coNbZS55kuuKHvnRsJd4sVnufZNpdpH3HqVYAC43/cbF3jzM8uDM4nGBf8+PcL3rLUOHjygwAEFDihwQIEvDQrsAcK9uN9wpXiPisfF0Ryku4M8jpDzdwqauY62CPnAntkDwnxpUO5Ld5QHIPye125/EN720zL7t+ds/uJKW/96ecFA+CNnTumxk5OazMKZcDtS7dm6lZnJP+1aQ29gt/2yk7murY707PV1vbp4S6NJX4+cntX84RGNp5YNHt2oHBLGHYQ329XxcEd73g9HYWvVxUxZeP7SalfPX1vQwtaWTo839ej8SR0nBdrGEeLdALMAXndOuwBW6ZMfwPxO5BV4E0A4cW5O2b9+q6WXLy9oq9vTw4cbemL+pA41UuUlIJsCVkReQ/txH0Q/LXXZgKXHgUMaO2nigM0tYt39Up+7vKrLVxaUZrmempvSIycPazSFRl0DuiG6u/Px3AR+C+iM+7C5kHpNYSXuyVWqtW6h5y4s6vLlBU2MT+i9D83o9OExg721smtzwKEQ9+G3ADP6nZyHHRryfUjil9YlLW0X+tz5m1pcWNexmSN66tS4Tk7kanDtlY2TOd/ZR4gU9wfzMGdPtSYkqONaoo9bPenqzW29sbCiMu3o2MxhPTIzqsP1EAnP7EgB6eypOR921oN1CFFjj31DSachNOY71uPCeqEL127q0uKGjh4a0+nZYzo5mWk85YlwBticOhRdi7ICiOhzbAM3CI4jPv594Aki4WH+n1/c1ovnrxi93nPusM6cnNGhTGpGfOj74bY+qrNlAZzfzgvBGVCYk4G1evr6hj7/xhWtFTXNZlvvaBDuytwL+HixlRiU36uEjatle1Emim9RpI0K01xP5gaFFWQzv9gBCL9X+h48d0CBAwocUOCAAg8wBfYA4X6Vl187ZzZOdD1d7PiOryocBue8xxWMXp/Cvj8A4V9chjgA4fdM/31B+Gsbe6SjVwWC/JRsUXBdTambm9JrV5bUWl2ytNszJyY1wRlHADIIvAxgtGcALUCanHOvFcDB6Lf6Y1y0QJQ3o/AU9aNS1fJUK2s9XVpu6/rKmtJiW/Mnjur4oRGNUhQqlbIkpNtazakKBAEcp9tEXkMdql5GtDL0kbQT1fOQANyuJSESvtLRpVsrWmtt60S9rtPHjuhQw6CQklqiMpe6Fv0kAp4q7YftDmgyUERFYvPEVVFsu2syzLuf5wbCX77e1vXFFXV6XZ2ezHT2xBFN5KWKTscKhiV5TV07V16145HJNETKg5lORLNUjYh+q68sBbQqvAAAIABJREFU537mVN163UD4C1c2tLKwqjxN9dDREZ2amVAj4Yxx3/ogat/mjHH1sXP7pdQoQ6Q/1IYLfRitehz2JnoubTfrgjU+f2lNa4srmhgb05PzEzo5VVPR6qrs9ZXWayIbYbiPcHI+AM9BH0VIead4F79j7bcada1tFXrh0qo6Kz0dOzyth09kOtIsVDM+6aufBqdA24r38fEE93BH9U7GQqpaEaL9o/CTYZxEq8p041ZPFxa31K61NXN4SmemMx2uca1WYe8wBxuT5QhT/CNkdcC13ZSZ7GSE1Lh7lzFwd2bOOe9E11uJri1u6vpKS0kt0/zJaZ2YSjWWFMpTqd/DtQIGJ6K/Q++6XQFSAX27lixsEhwDluRPgT3uwM1SvbFc6vy1Ja31Mk2OpTo7P62jI5mydt8cYFlaWnaG0YRCaVxdViaq95mX7Boyi32z58hI4GwyfNXpqDZCTkCqZ29s641rt9RKmzpWW3xHg3Duv3RjwAvEoNiJZMfVx+9Fyno6OmCcqPgbb7yhz33uc7pw4YKefPJJq2RNpfTBmXPS0d1beS8dHDxzQIEDChxQ4IACBxR4UCmwBwh3nefVwdGP6F6/EYFq/9wcElfc9+rk6GcH5ujWickRK0w5qE5enek6SEf/IjHFAQi/Z8LvC8L/j89d2jWXI5xpTJSGsM3gTGO3qGurk0rtLY01a5qoZxpNAxTqd4glhkJdPTVUJKT5smkoFBbiiqkBctLSKaIWKk6HiC3FpWrq9Ett9wu1en3Vyo7Gm7nGaqm44RsE0e92wlljiqwlgIeQ8jze64S7i5NSvYzCbAGsNcvcNm5RZmpRBC5NtVb2tdnpqlv0dajoa6qeaxTglXQsnbdVdNWlGBjpx0VdaVmztOG83LT0YCLAAGibj6U0byvP6+qVhdrpqFXbXtwutd3rqNPv6WjW1pHRXHnRUtIPhb7avUSdZNRoi08PQGRJ1enqIFXcTrSXXP9UKOlsKG80DPxv5xNK6k3dakudzZbN9XDe1lReql50rR1oREEvG499qgrWZaFGuWbp0eFkctUHhduKbdW4YqIstVGflPKGbrZKba+uq5amOjZSaLJWKOu3VfaJzNetn+E+wulpaHV7H8ylmfWCE6OUNvMJdcpEi+1SWStTs1bXdN7WeNqyjIE07Vpx+16RqE0ROIOpjJrK7HE6eqqkyA24Z0Wpw41cnU7XCv5t1ia11Sl0a7uvYkRq1jNNpz2Nl23Vip690yspDhgAd0hsD7xnNEzGjGfcAcDvs7KnvOQIAkXjEi1rVJvtQuu9TLVGXWONXONZV43+lhJS53td9UjNN0BfCyfxy77ykiMGNfXLpu0V34gcJ2BXNJOOejgW6nUtFWNa3uyok41I5aYOTUxolCME7bbqNVI8unbqO4BwgH5qxyjyfqZeKnUyVFV1/IGUfe54LguNZF3BMUkt17VeruUW1dIn9FT7wjsChG+stywazXUlKHyU/61bt3Tx4kVdv37dKpmj9DEMuJaK68ROnTqlyclJU/au8HkOoyC+I9m/x9DgGqmFhQVdunRJ//Iv/6J/+qd/0srKir7xG79R3/u932v3OzOGcO0HXFyE+4Qjb/69VIsdlvrD6fTxWTmT22V8Fj3wsfcTp/T5s97+cEaA0SEyeqwNqwQe7gX3K06ySl8M2hk6rzfo27RAae9B20ad/JU7P19MA2tQ4T6ak8+1lrFfw/VWcUE/p9Ed61SVyIx/Pzy34XOO3r9J76gscLwOQbL7MZMvTlrmMM8Zj1W0GR57PP/hce+c/dy7YMJufXmb3FUf13qIo2l3VncP6xbz7aDSb7Suu6W/7md5xWsa8/p+674XTeI9uBdf7TeWu303zH/De9OvJOT3yCpLKUZDloXROT67G9PX5YId7etXBW6RH1H0crf9cbfx/lu/36vwptfv2O2c8X78FvO5tz0s/3zM0Ow2HqgSUFnX/Y5BxbLV6beXTIyvfHvbz0zvAcJdhnmGGDrx5Zdf1quvvmrzfuqpp/TlX/7lA9I4WEdXolNxZqOnoe9T73pM73vf+4wH2evGf3YZTJB/e8nPWK86DeP1iPXg8O9325t32/978dnwe8O8tZ/M9H0XX48Ysm93l/l349tYz9PG8J51u8d4PNJxsTzvdkq7gtGvNIuv5Itr4+zUzOmForSVHWG84Wf87/dKjX+rMHib398XhH/yXz+/6yrGd845EcO9gFPKalRl3lbRbSnttZT3ScKW8tRihFUZsKZFwwHLpV35BbgBfIQEcivXZd8DyAIQtxTqJFWt3rQU67TXlnpt6yPrUigLZWAQKQB9A4EhCbnZ76qf9lUQEUyJolYgnGc5c16mamW1EB2u11TLG+YAGGtvK+20Veu0rco51ycXNalTFR1Ly7pSSvFbRH/LzgHfDsJLZd0N1QHIRV9baiprjGijrCtrBGA+3l3VaNKzFP6y21GaN9VPKIM2YiAuRIirwnUZIDwUZjMQXgSaAcLpo1OWWk9HVRsZ01YyonqaKUtSNTvLytobSrtbKrjai4rftRG105HBGX3rAyCstcqRQbYCfVTRXQPhDXWLQqvpqLKRMbuuqsa55UQa66+r3tu0te/3cFjkSnP6cKDv8+irlmyFoml2bj9UIrfobtEyEE5Ef6s+oX6aq1Ub00g5Zo6IRmdZeWdFSW9bJSAVYFyr3wnCMeBxurBOZaqkzC16befnOy31CIXT9/hxq2K+Webq5CG5e6S7oZHuprKip6wgpR2nTs1AeDhRTTtt+303GQ+p4pWQqBVty5goWitKs5pdL7TVmFZZa6qTjarb5w7unprFtur9TSWshUX0qTpfgfAy5HAAwnEOFRoJfOx9lBRs6yvrb1lEvzEyou3GjLZJ82hOan3zhkbrDdXaXeWdtpr1XEWvbSC89Gh7wblvQHhNvaRUp4aoDVfKsWPqfYA+DqSWtrl7vNnURnNaLeVKxg7p/SsvvSNAONdouGIHJP/DP/yDXnnlFYtSE7EmZdwNhRMnTujhhx/Wo48+qne/+91617vepePHj9/hpXf5DaBfXFw0g+Lzn/+8XnzxRQP3r7/+uq5cuSLa+77v+z59z/d8j2ZnZyOxHw44DBtfGAD3ey59P2XrBpwb0bEh7wA4PncX36XtytcHHRuA6AF3XrhuiIF9DG7MyMSZGwH4eMwxqB02amlnt7TEt0t/xrQZXheftzti7sXoMZr3CwMxvHfHVXd3uUvHjbTdaL6fQfZ20MuzSnZb7736J8pld/9WvMHtK/wOZ9lun/i+Z6Nf5ByJHSLe3t32Umz0+jsY9zEv7wZ+B30VoYZMDH6cX/fjh/0cS3fjo+F9GxvFdg3iLhUf4beYl21fVfty2LkW9w8tmJs7C2N6GtCwBLHKiq4WzOfm/OggPHY4xsDUZcWw7PlC8OzdaBv3CS9Co92KdJrjED1fOSaRbwMHTnS6MwZ37Q6p1MGZFkdz71V+D+RM5RjejT6xwyMGWW+LDN0HhHv/6Ax07p/92Z+ZHsY5/pGPfETf9V3fdZsj03ni/Pnz+r3f+z398z//s6anp/Xhj3yz/pdv+zabWqfbMQDococ1yWsBEA7zV0yr/RxB8XO+Z/y4Gk7XXXmhckjdxgt3cYrejQ/jPR47CX1M98ILe/UB38Z69TbHOlmhlayI+xi2Bfy77a0gq6GL32vPPse++uu//ms99thj+pqv+Rpb542NDT33/Gf10ksv6PTp0/qqr/oqyzh0mrKW7+TPviD8//7MlT1AeLiTlGi4e7G4p3SjNqE1roVqUz+70HhGtJkD2YWa5It7newqCg607FgwPcRd/Yoni4ZX15NR3MuuZuLZfqlOUVevyJX3O6qnhZppT/X+dqiMXfNWSO0F1BBNB3AQBS8MhPdJ96zS0fM+UXAUZaIOKeAllb9JD24YAB3vtjWmQmOUSSu3TakmOenmJjKVFbmSCoRTx90gGueHU4rRAdaoALahvJ6rVxTaVtNA41JH2kpIYE91ONvUIW7Baq1L3bZqedPunrZq1VV6sF2HxTnRjArlXlV8p4+su628Xlen39dK0lCRhWh7kjWV1xuaTjatunuGQ6QLQCaNuVFVxK7Or1dZCFkSorxVMr0BfSsOV7QtEt7u97ScBCfKzW3qbdc10hzRTN7WaNKyq8OSTgDI1gdFx6ria3blFmudQKswD0qseR9lZ9MAeFnLtFUfV6svrfQyFf1cjbymQ0lLI8WGhOOl31aSN5TW6hZJducN0WW7zi3rq1/Wq2IANcsYMOdOa9OKsnFXeGvksNpFquVWaWfCiYQfSnsa628r7XeVkoKfNZRkNfXMqKsyNqhTX4ZMATs/X9UtoDCg9cF1bnYXeU0b2ZRaRU0bRV39rRU180yTtb5G07bSgudJEw8OiZhvcq5Sq6qu28gHxwO49q5Q0qMwW6a8MaKVckyrrULdfFxl56qmxkY1Ukh5p2N0IzMB/sdb0gX0AMKhfI9jCaW6teBsoBMyL3LGZVf+tayQYFZvaDEZ11pHKprjenLz+XcECOeecBQ1APwP/uAPTKm/8MILJtMOHTpkIAClhBJot9taXl62aDce9+/+7u/Whz70ITMAaMOLy3jkBCD/d3/3d/qTP/kTa5MIO8qI9o4ePapv/uZv1nd8x3eYwqFNPrzbxwFSyVUz47mikevyksTGcT+fHlfs+bV6fk3fkKEWG9r7tb1XZHYvz76P+V6idHEbBgiqMfu73V53kHkQj9EV/v3Q5K181o0ZB857GTc+p7vRwgxM9EYFIGOaD7ftkQL7fQR4MOgxdty4pU3nz7dy7vfT1psBnXvSco/ojhvEQTOHKJADZqenR7JiYB/PYxBdriJoDp7CvuybYXhHNke1ZnFELW5zt+f5Hp4e5mX+bYB0l8gP/eOksbWu9rADOXt+F9CLUR3TIzaYd9s7w7LA+K+yAM3OqyK2HhmLxx87KKDvsFwYnlMMyH1ctOGf+PndAM798N+9PAsI3I0XbosuQoPqJgs7xzyU2XO3fuLsFaclv6vnVNK5/bOXI8Of2o3f/J3dxvG2R79vI+bt94T7V9CctYXn0Y3PPfecfuVXfkV/9Ed/pCNHjuhHfuRH9JM/+ZP2uNMdPYuD+2//9m/tWXQszvFP/tRP6Pu+7z/bs7TL+piTaJc1inVM7AzxcQHih/nQHXt3c97djQcG67dP1XZ3NPic3QYB7O/28Wj1Hfx7uw9sZ053cegO9zEsN/eb486+3rFVYkfk7//+7+tnf/ZnLZjxEz/xE3r/+99vzpdf+79+RZ/61H/Xt33bt9nvpw9NWzf7OSXvldYP+nP7gvBXlncvzOaXwLtjtTqiq9fW+nplaVtZZ1PHOF97vKFpqmhh/6NArDo6oCMUFrNz0pVzys+F258owZoVXLfUZPAcz262pDeut7W43tV4Lh2bHtOJ6USHkGF22DywIx8ilH7lNndXWxSbM7jg8goU1np2TXN4tS61qZjdKnRhcVtrrb6O11LNTY9rdkoarXGWmDvLqTId+sgKUp3DElvKfThWqy6F4ioArW5HWV4zsN8i9T1JdHW10Cs3tuzs9tlDqc7MjGoiKzVi1xNlNm9PULLq8V7QLgMshWwCryxvla4RZnkmzuavpam2u9KFW21dXdxS3hzVQ4dTzR7KNdmgAjlGGXMJzgQ7ux71kZIxUPVhZcmqStocHkjyVN1+oRWl2uxI5xe3deXGuiYnD+nxE7mOjycaqa6LK6haXp05Hu4jSQDvfjHdTv+pFb6DTRKtZ9LiaqlLyy0trbU1NTWhh45kOkraeMYZfAxWlGI417zTR0hLLzOu5AoF5uBXm4ekBnUBKMxWSjcLaWGpb5XL81qhmekpnTqU6XAeUtdRHWRJhMyKuDAbERHaDVes0Tlr75X+6zXS4RO1e6Uub0s3lrpa2OhppikdmRzVsQlpPAvnrjM7144zKOIbUsm5k94v06v4yovxMdc8Yw7wY6LXlgpduL6ujSLX2aN9HTsyYY6dvEsGSriyHt6HAFR590rxxv9WJ2GH36xt9itjIOujkDp96aXlvi4tbmlLdZ0pXn5HgPB2q6/V1VX9zu/8jn77t397kAb33ve+V1//9V+v97znPebNxUD41Kc+ZQr/+eefN4P8G77hG/Sd3/md+uqv/mozGDDQXUETAf+Lv/gL/cZv/IYZFqSzA9ZPnjyps2fP6gMf+IABeIwHUtvNwLYjPqQfEuG9U228GWV0N6/6wCCIUsosM6CK4BmwqTzg7igYbtMNltuiCNRQ6PZsX8SVb81IZMNExkEMnjCc3ACJI030gTE1HLV5MzR5qxSy08ZBk6fhulEdG2tx1NDERVS9l3/bGcg0RL8dwHj6XprdyQysiUfbHEwZsEQO9ftGq0H0rVrLtwPIOG/4ujgQs4gUmVZV1kMcHdxrPcxwi1IqbT5Reulu78X9G98CnitgF0cZfQ2Gsz8GhvcuEVxfj+EI+2DvVpHRmM6+j+J95kDMo7sGpqqjG4zxfiPhvB87qQb702qBhOOCZsxW6fXGt7i/AT8Rn5hdVkW6Kuv3tsiXn8X1SNlttKvG4DLMU1AHdK7O6sZ74o4oObqscjYOp2G/Hft8L5A6ABBDzq6Y/2J+d4eNy68402f4Hc98YR3iOXpmwiBzwh2oFV+y92PHb7y++2UNuCx3HjRguYfT562Sk4GXdgfh6FXG4MD62WefNWCNQ3xmZkaf+MQnBiDcI/k8y7GuX/qlX9If//Ef6+bNmxY9/clP/pg++tGPDjLTcGw4P7neGWSpVLAmzrSxYVaOu72cpQOZG9UBCuZflO1QgWvfbwM5bkHLnWyUvXja5d6wk2wvB5UD9cE6lmEfu9NwPzkZz5m/47yw/R3JMsbB75m70asyTpxHh7NYBtk/ZLpWDmDadsfwX/3VX+k3f/M3zY4imPFN3/RNlin4p3/2JxoZqeuTn/ykPvLhj1g/9IdT+X7r8LylvPs2NLYvCC+371Id3Y0pQ9PS52719cyVNRWbKzp18qiePDeumRGp6Mmqi9/m/KmARTzHgW1GexV4MOdvBcLXNqVnL7Z0aamliXqhU8cP6cyJVEcaAWgAHAZKJ6qqnobj6AQv7cc2Dgo9BE3t08tDheiLK309d2VNi9t9zdZzPXxiSmdmpFGASt+y5HfOKnhpbDcsqzkZ0HdwC7qqPNUclycKe/5mT58+v6qNfqInjzf06OyYpnKRgB7OhEbzsAXyf9t50Uqp+hzMg1CV5pbUrkkbbenFS9t64dKy8tEJvWuuqYeO5Zpq4Dio5uz0cQC+Xx9htwYUizMklVa2pM9f3NALb9zUkZljet9DY5qbkkYSAHJFo1CLLxhPARtXxI/WKaqaHxYm/Gxn0qUbFGa7pRsbbbsn/F3zuU6OK1RHd7oM98HvQ1U89/kEu989+lUfOGgWC+nCtb5eubqksr1pxQSfmBvRYegUj9ccRzvYwfiU770v/lk5d3wOPN/pSW+sl7p0va1LS1s6N1HT7PFJzR8O/DTg14hvLF8EerkXxr1TVZeDPYJPC8dSKT13ra+XLyxrrZvq3fOJTs9N68gIke7BkgW+r5wF7nQx/odOEV8xfk5s2PwQ6JR46EnPXOvplStr2ihqOtJ4Z5wJB4T/4z/+o37xF39RTz/9tAn9b/mWb9GHP/xhA8pzc3ODdHXSyDnL/ed//uf6m7/5G42NjRlQJ6X8677u6wbpwyi/P/3TP9Wv/dqv2fOkrHOuDY8vZ7/n5+ftT6LhfNzIwyCx6uh2lC2kvRqr/huvWxlE9ypDfNBm1a4rTa/i7lEZV7LDUQPjj+isYvy9bYs45XLIcI2NoDtAYWU8DP8e+gxHADAyBunKu3ksdsTLF+xvbtgZoDRHX4hie+odDoU4wmUGSQUyBpHMyqhutUM9AObpQMwN5djocfrulr3g63DbmfBKL71d6ejDQMZ5KJb7zs+WPcB/1ZnN4YXy9b0tBRoHAzUudvmYQa9EtTycTfbPYAweQY7SQQegPYpm856f6Y/BCs+yTow/joJ6tHg4QgYwjoHS8PdxirsDjJBduPc54DuAovm0hpIVq33kIIC5DB9tGCYfbUA/29vVGG57purntjnQD3sTT+3wvt8lku97f1im+bsO7uN1M4BR7vTxBdvMce2EXXghqPvg1HF+8r1qMjxK6fcxxo4V29NlaYBitwg6TsbdIq1x+m/s5PQx3JFdgENnj/0UyyhbA5fNb8d52z1AeLye29vbdsb713/91/WHf/iHBsJ/+Id/WD/6oz86yEZjvpubm/r7v/97/fzP/7w9jwP88OHD+vgnfkgf+9gP2N41nuF4aT9kkA0yOFyXYm9VjudYtyCf0YN+legwXw+Dc+eJYXAdO5ad1gNQvUd02mnhetj5Id4PMb0G+8ngxY4TIB7zfrzgPB3r+WG+GDhyK1oNO49d58TOPjuO1u+pno8OjvLF4yObkHX7rd/6LTvuR2Dixo0bqjdy/Yf/8EF9+//67VaMD/lJLZjt1rbV43knf/YF4e1yfdd09GB2VMaHlREKBXReWEn09KV1tVau6+zsMb3n7AkdbRAV2dZ4vlN4LaTXBnSRdSGwI54qJQhDjuI2lk6ZKK1zPjrT8sq6Pn19S2+sk87b0ekTMzp3YlzTnGktOmqmXUujDSLT+5Bq2/WdcGsW9UEKLuFaUqbNc1bo9YUFffpWW9e7qU7WUz168pjOHWqomXbU7bbUyBl1z1R5bkCsQrNEM+8ozMZN1Zz3CQioraa63Ot8fVH/4/K6ttIRvevkqB49cUiTWd+Kddn5EksKDsn7Oci/COfm+xlp8n4mvFalvIcz4QnFi7LMUt43eoWeefWSnr2ypsbkYb339JQeOTquSaItxZpFJfIsD/evW4V1+ggpOL1aPbonvBaqcVtqfcvussZ02hSF39p6+pULViH9+OxpfeDhI5obz+x6snged/aBNdTYpTAb3nnSdTmunWo9qevKrTU9+9olvbG5qblT83rf6Rmd4D5ItTVSdFVL6naFV0GBvapSvNHKUh0oREa8nCJ9PBc8Jv3ullTjDHZdN8tMbywu6oVLC0o31vTw6VN699xRHa7WOCfrgXvCS1LFvTAb8XXu8KYIHefr6aMq3Fbded/lyrisaSXU3tjMrHL5xVsbeqjW0tm5Ezp7dEJjWVdFjwgfUXRoHo5QBFpTAR6+gTfbg3nwvX8odJjk45bK/uxiRy+9cUWrnUxPHl7So2fO6sTopDhwUN1HoJ5d2Qa843gGHJaq1g81GYqspT7HSALHhcwIeKHTVZmPqJPW9PTVbb106YbWy1yntPSOiIRfOH/FlMGv/uqv6tq1a/rar/1a/fRP/7Q++MEPGshGofg5VBQOCoTzTADsZ555xqqaYyh87GMfs/R1PjzzC7/wC/rd3/1dA9y0+a3f+q12hhwDzCPrnloep+QRMWfNc24WqCLjt0Wr7qLA7zCuK+XpwNhBhd9dDuh373YM+oNVHVrz32MoxmdFB4q1MtDj8cbjwLDxardWqGUYwEdGr3nv83AWjH4BPRhn/BvDiPFCDzeWYs/8F0NJI4kYC4WCGGOz0bRx+5lEi3BVxnd8ntmBVmzUOYC3SHqV9rxbdMyNJtobtBOBN9rEgGFMtAXN4iyNLySdYpB4W1Q1iha58ejOp/0AotcX8GjZcMQwnsttVwGiofs9O0ICvYyeVcTPozNGm3ojGONDAAse5H34lo+dbazoamMhLZRsj17ogz9pf3B7AqfQ+r1A/6qo4HA/PhcHCgMwsNcejwMM1XgHZ+2HqkK78WwZJBR7rCLi/Jvxhvo9uY2Xs7KslcshH4c7lRzMGx3zkO3D8/AXe5MPRjO872DTz++bs6gam6/zsAPJn41TVt0R4A6otyOLwzLvd+EF6OOAZRDxHEr991R83o/nZ+tQrafJgXYA4Q4U4S/2MVe8xueMHcTFkfAY6LlcZp976nXswNttjzvfW6bMkMPvCykTAvF2j4Qb6KscFNCCiCiRcHQnuvXHfuzH9OM//uMD3oQGOM3JWvvLv/xLA29TU1OmZz/xX39YP/AD32/7FFryp8th1s2jw75G9Ov7wLOPoCfjcNA3DFDjd3erhcB84lort/H60L4edqAM1mBon3umjX8/2BtDehQedJ1gzt99bIXdnI/mBPM2h8daRfpdJzMWL7rm9V+chtDc9D12ZJpWgYUQvUNm8B5yg0g4aeg4VZCv586d0bvf85QmJyZNf7l9ZO3uk7r/Befdt6GDfUF4t9jcYYmBxyysEBXBzdFOdM2EeF8vrEqfvrSmzsoNPXzqpN59akZHCVuqp3oZij1h3TkIB7xkvUYFFDyka5afFc4i19gqqNdCobRby+t6+iYgvKfJpKuH5o7roZkRTWV4gjiRTTVwDyGGNGI+Wcfc4IaFKdgVIpkhDcxCiYzMwGei124s6pnFlha6qeabiR6fO6b5idzOhRdc8cWZ4yS0MUgVr6hkVay545vq6HaVFBAORR4gdTtpWHrvC9eX9Zkr69pKGnrXiRE9cfKwpjOuB2sN7hQ3R6WltHOtGCCcYmM7Fd9Jlg5FwsgX3lSS11UaCG9os1vqmdeu6fmry6qPH9JXnJ3So0cnNE6UmrPtNvdUJVEcUqIB4WXoo5fVVXK9gKVaUxAsFM2jOjoF8fg9415q9fSp1y7q1curmjl6Ql/z2DHNj9cs3b3BOlSrSlp2uOaMNvwcHA6AUGHeCrNZZfxCZW/LzkZTjXs9bWhhraXPvnJZry0va25+Tl9xZkazI5lqnNovukoNlCJ0aYMr1jjvHyrly9Lqd4q/heJ/pUqqt5sDItNCmer160v6/OUFNTptPXRqTk/NTptTRwVF/7pKMgRarp6BcK/ij5AprKBciQPHqvFTdTyoa+N4q0lQ0+utQq9dDiB8PuvqodOzOjczqtGko7Lo2rX3blUiAAAgAElEQVR6gRa0AQiH6qwrfBNuned75skZcI/o2zV+Vlcg0+eWe3rh9ataaSd64tC6Hj1zRifHRu26ubBLKVIXRBlp81RHx81Dyn2Z9FXisLBig3jsw3oYCYmQpHV1lerTN9p64cJ1rQHCy1vvCBD+t3/z/4gzSpzbZk+g9ElpiyPgGEQoXAejr732mhkKpLCjQCgcg6FA5XSeobrrz/3cz5mSofI5FdDx6lPNldQ5/k5qOt77+PoVAKUVb7t0wdJ6cAimpAvWMnuWNPbp6cO7qoR+vxcM7crDj+LG4Hv++c+p1do2I4ZPF8dNmurQoSmNjY7p5OysjcWkU+VN50jL1tamrl67qoUbCwaEW622nnrqSbvTHCXJmMwYLwq9+MKLVmgOsHfq9CnNzs6pnuf2PQqZ6rXXrl1Xp93W0WNHLXWQGhJEhZZuLVlqIc6HyalJPf74E9YH82YOyyvLunTpsm5cv24e8zNnzmh8Ylwp+2CQIbKrn/gtVJ27WzOoqG6no1defUWXL182QPPQuYeser7zC/ywtLxkxuLqyqqN/8TJEzvVZgHsFPC7tajl5RUtLNywebPOZ8+e0ZHDR2we4cw5EVJpc3PLIgjnz79hfR4/dlyHjxzW+PiE6TT6XFld0Y3rN8wom5ufN0M1J0J8n06c+yViydWHXMdZgZnWdksbmxu6eOGilldW7MpR+Gd2blZHZ46qZscPwpEH5z+kFEcZqKFw4eJF3by5YLw9Ozenh86d08jo6CD6arSp0s1J7fXjDK12W4s3b+rK1au273rdbjgOMjtrxn2z0VC329NLL79oPGhpmFUxRHcmeTo7BiH7lLWbnzulRiOc36WP69eu2Z4mWsNnZuaojh8/pkNTh4wHzIC21NBCnU5bF85fMGcfe9uMXpziKcfICpMLyJ1D09PWR59rPqujCNCGYzMYrWtr6yr6odI7Y7MbaqhbwS0uo2M6c+a0OQS5kYXfe6ovhi+1L65dv2b7bWpyyvbUsePHNToyElJHOdulUqwbPHtj4Ya2t7atvcefeMKeC6nmpfEq67O+vmbtsK8dXLJ2jJUxEqk8fvyEDh+eVkamRxVtZ/8Y8CwKrayu6tq1q3ZjBGdBz547Z2s0cJwMDufdL0fe2/OM5emnn9GtW4vVHAyRW1SZ/eZyGN49fOSI8dD0obDG0I112N5umT6AH5gL4P3Y8WOam5s3fvB9Ad9xfenS0rKuXr1ixTuRG41m0+QuMpc9A+3QKceOHtPY+JjRjrWBX1hL1uf6jesGbKDx7MlZk407jskqBTFY67YezK/damticlKzsyfN0dxsNu674Oe9UTV6ag8Qzr6L9etLL72kX/7lXzbdCo3Rqx//+MeD7up2jW/5Hp3NfsDhzd6gyNcn/uuP6Ps/+lF7NmSnJOr2yDBItbW5qYWbN7WysmzzR+YC/B57/HFNTU7aHmJ91jc2tLR0S5cuXrI9DS1ZB4Cg366AXBgdGzX5NX8qyAPWOpZf8MLGxroWF2/p0qWL5rzi2Bn6cebIjI2RvU1bZucPCiaWJh+QWewheA/56GniPMe4p6YmdfbsOStqxviY37Xr1+0d9CfZd/Dn2Pj4rkuF/HDeZc+3Wy2j58uvvKzNjU2rLzUzc8ScG4fRQcbjPZPFCws3jU8bjaatEXwEb2Zpqp7ZHS1dvXpNVy5fM1nBMxShZZ2xndbX182eYYz8nXGgn/pFT5ubG6Lg3ujoiM6dPWd0Zs/tDcK/0Lr/vjn9Tb2wfzp6P7on3BglwBA3wEgVN0WRSO1OX88v9/Tpyysq1hb18NwJPTF/SLOjmZ3MpTCW537//+zdaYxmaVYf+HPv+74RkRmR+752VXd1VxXQzdAMY2FZtmx/QSNrwAN4PliWwIAXsM3I9rCYxQhZtoU3MCAj2wMImy+2R/J8GMt4AyxgBuiCbrq7urq6a+3MrMqlsnKJ9V1Hv+feE3kzKiOrsqjIri7i7Q5VZLz3Pst5znPO+Z9znvM0lc6btlRpLvZUSWPM4hjA0rSAsQa+NeeEr9/ciKeu3Y5nb67EkdEwHj97Kj5wZDEOy3Uv6GQcsxalVCXHts1JroA7QqwFyG2rCmk1Vs4kRrWLzup48fp6fOLirXI2/JG9k3j87LE4tW8Q+wCikiva3E3dyLYG9BWgQ6G0fRQabaZgD9vK1rNYqwcBvj1zZTU+ffFmLI8iHj/UjyfPHStnnfco1lK81nf30YyzYTggP8vYNeC1jWJT5gEgD+L2sIpPvngznn31Srmu7KvOH4gnTu6P/XVEf7LR5NSXgnft3dct2CsGUNWP3qQXdTlEXJUr3VSUr8O1Vf3ojevYGAziyvI0fu3C1bhy+XpRmH/k8VPx6KE90ZtMSwS2SV9vqsUnrTbnUWRkU2yvcYWIzwJ+w1LQzVnvG9VcXL05jo9/7lJcXV4pxs2Hz+6P8/sGoT5urwD6xhK/u487BW84RRpkYj2y8J8z/U3F/UvS0V9djmdfeb1UwD974lg8cXoxju/hx5tFNRWNBm6aSvGNOrPmbR+l7sD2fRjX86vTePalK3Hx1nocquv44KNn49EjdSzORuVue44Ja1qAvOrjbUm8OvsoyRbdPlrX0sy61DGq6vjk9XE889Kr8dpaxFccruOx86fj1N4ojorN1Pn2poByth3fln6aLI1ZUZLNOjXHBlp+m41i3JuPYdWL37y0Fs9cuBLLsRDnplfeEyD8//p3/3f81E/9VAG/X/u1Xxvf/u3fXv5LKdwr+lKA5XAYP//zPx//6B/9o2JwOdsNvEtfZxBlKjoQDNAzkD7xiU+UCqCMCAqVse1+cIarCHka7KLyv/3bv91EU9soiXGoIqoQHKMpzxx2vfLWLQ1WfeRd5KIGxqENQIJy9z4FSME6j+VcejE06ro8S1FyIOT1L/5OWTK0pdE7L6+oClBjDHnGi6H+jd/4jfEn/+SfbPiopZUx/NIv/VIxNtHqG77hG4ohYZzOy6OX9p2t/2N/7I8VmhSRPJ0Go+wXfuEXSmE77X7zN39zUeAZVau3nhl5WyrwTV66zx23xqiYHxqInnz91399fN3XfV1jmI9GxTmhloB5Wk/z55TBAwx2DhtrpWIsA4pRaY0ZbE888UThKeuUGQtG6vmPfexj8Wu/9muFFvqzHn7Hf6rx6/PjH/94+Zu6BYzUwVwD4nfy43hHXvUHJBgn3geuzB9/WbvHHnuszA3v4SPOhHL+b2Oj3B5gvWWaoEnyArq4leAjH/lI4UP8lvsmI8Lo5AYC9M5Ii+8yuqU//Ps44/vAgc3rAvFmpqHmcQLzMCbGqT0sm0WNCB99oLM9wgGTe5LBaXyKLQLtGdHMvUluqCthnHjEntQHPnFDApqQC9bTmNOp4H30dAYWXcwJv2nD+3jJ74645Hobfxrv5Bte88PI5cQxf/0Yq7OZeC4BkfX6rd/6rcJj5Ja9af+hQ0Yu8ZiIJCcbnv6mb/qmzTRe78oY8q5jOLKB0MMnU/RzbMaPVx3zwdsf/ehH41u+5VsKH2UkvTk3uHMftPvZ//MXytrgs5Iy3jkrnRkPZCAe/MN/+A+XfWkuaEVmiuIaP36xdtoEPtAOz+HXlHvW3Zr86q/+ajgHja50QuNce7H0bU29g5/oJE7Y5El9PvXUUyUtm0zXhyNR+C8jpeUcb1v4zP769V//9SKHrZfnyaqyh0py3Q6DmW1kaPJSykv7Xlbav/k3/6bQ5Lu/+7tLphl60BHmAIQ7OmYv27d+OD7TgV5m096cgf/sVXKITEDTlDN43V6znsXBdvZs2cv0rx+/2yMpOzLThkzCI/aNImJAr/GVoxPTaaGvtbGuKffyuIkr17xnrfFGZnylreE5coXMVPVdX2mL6N989EX+OQZn3mQ+5xod5J0nn3xys55N7p/UlznG/Lvx5e0tqYOMwQ+AzzZBowaMHy762N4mg9Dxj/7RP1p+0CAzC4zFcQLPsTPyaB86/uzP/myRueSoorTWMIvfkm8K8qEdOZbv5ff33P07LBd2TuLc3fIuCC9afheEFwfGLgjfBeF/gED4T/z4TxelTnEwXnneKbHt0h/TaPj3//7fx0/+5E8WQ4oSV8VVoTYgCpB2zQqQybilUCm19AYDGZQpxcZw8i6lSklpk2GmfwYZ406f3/Ed3xHf+73fW4z2TE/z926KZxofqrIDhhQaw4Pxpi+KjaLTPwXLqJZGzxDPoksMSUDB+Cl90Tl9ZtTB7wxCDgH/9e9/8A/+QfzMz/xMMeic3/uzf/bPbhZjM6ef+7mfi3/2z/5ZobFCO2hMaTOqGIWyCvzOkGd8G0+C+N/4jd8olVKBHevzfd/3feX7zcyEKoty7KC6vE8qJRr9nb/zd8rxBLRiNJqD9RPRsA4MSoY1Q1xV2K/+6q8ua2ht0cYcOXMYW4CYtbAOgBojj+OB0ZKGKkOIkcM5AVyjCUMdTbX7Yz/2Y6XwDXq74ge91SToD7qRsZ2h1/rauAAF2Q34D0gzT0Yn+uBZRrF9wnjDRwANY838GK5oIjMFILcvvMuwRUM04ZDieLB3vNcFdvj7F3/xFwvN9Yvn8T/+YlSjD6NShsqf+BN/ooAYhr0xATPGBRDjZc4Bc/EOOrtKEKC8dOlSkRl41/ozyD3LwAfCjAlgB0oZ3QlsRS+tlVRbgJc88Cxe4TAgL8yV444zi9Hru0x1t+72UcoWa2p+xs2QJi84bn7gB36ggF7Ay5jQwTooFEnu6Nd31si75Je9Zf+RE+kU8Dwe04a5y/gxvnT++d580MuY8XZm/Bijs72MfHPxvrbzrG3K0Vw76/3TP/3TBYyj3Y/+6I8Wp19+35OZtoMfc/rOv/zXCt9YG3xnLumYwX/kqjn8qT/1p8qe9Iw1A9jQFy/hWWviXbQGbAA89OVgxD+5nhwc+iPvASk8hF7pgANI6Rd04LhEF/qE84W84ORAY+ueNDamTHM2p8yAsqaixz/+4z9e+IHc/5t/828WmVPJDN1h59x26ejbgXCRcDTEX8ZqHlk5HdhEIyDNflMlHRj9zu/8zvjWb/3W8qx2OVKAdc+bO7CeTr/cM/aXddEH5491Vu8FWPQ7hzBdSR54lh4EQLVPNhsfme3f+rXebANyn0zBC/YM+pNfxsABgh/IMbKp65QiK8yTQ0o7+IHs4ZCwD+kFYyAz7RFyn9OQc43twKEN5NOz6tWkTZBZfLmf7EO6mdyh79HHOIyVTPK7No3HWPG7vugUfEdn40H6hTPAd+hDL3PO0UGeY2MYJ1lF3qh0bz0c96M3OR3JRe/Rl//wH/7DIr/pO++RY+a3bWG2XRAuZXI3Er4bCd+NhG8Xbd+NhDcZL44auIaulE9wBrjjeS8ZL5NpyXyZrW7E0p69cf7sidgzl8dKds76+uEf+tHieaeQKK6//tf/elF49/tQuAyof/kv/2UpvMZYFkGnqBj6//Sf/tOiiBj+jBzGFYOfYqHUeHopWUqZUcBwACooW4CdYaGPNO4oJ0DqR37kRzajQ6lc8795nhJtGSU/8RM/UcYG+LkKTeQRWGCUULiMPkbEn/tzf66MAbjRt++AJ8aCKDmFzhjSLtDB4GbwMKoZApTjD/7gDxbjDh0YdoB4OjEoWIDQ92ij8ikaA4wMVlVwVblFf4CMwpeC6QNQUeRAPuMGuGfom0vxm5Yz851rHXaKTe4Dwo3b0QPZFMCNegIAng+Q8k/+yT8pxoy1ZSRy1OSVduiNLiIDjHvrBLQx9q0Bg8vaWCNtZmRTe2k4MfB/6Id+qABa9MRbf/tv/+3itLA+jEvOEmtT6mftsLEtfygdUQACXmZsMtYS1DAyZUcw+Ky3vZG8yYHFwcDYA/oYcaJ7DGLGLwPZfmBg+h4Qz1oMjELnRLNfNLev0JThijb6Rn+8rwAjfsbrwJSoEyAFEKLXH//jf7zwP161j+1fc8CL3//931/mYG7Gj2e9D2Db+xmZs3Y+CeY53BiZ1s2apvGKzxmn2jBmjid7177MiDgQjp8AN/TCT8aHX8wZfYxRkUnAggwBuMwHqEFDPCEbQ//Gaf95BgCxL9EbyENj68AoBi6+53u+p8g3oMKe5nwjZ6QKW+9v+7ZvK8+gG7CA9/G2dSTfOBHRPSPMCRAzddo4ZBZxwljXv/t3/25Z9wQNdanCunMf4/nLf+mvxr/6V/+qgGtzRVsfgI2jTBaC8ZNTgIe9iRbkIiccQMPBY48DV5yd1sq62J9owAGHh8ybfObksPYcO3iIEwVAEYH0vrUjJ/CPvSIqTP6hOR1ifdCb/tG+trcCr0yTBgz//t//+yWaad3I0rJ3HLHcYbnwoCAc3fASpya9bI9ydHDQmTsAbt/9yq/8SqEx2Ws/oE86KzkngGk6zZ71PGeF/ZxZOiLkHBt4n/OdDCF7OYS0w+FiT+F7QJGsNg5rI5KLnvr2bDq/8ZDv7UF7mZyzX7IYGT1o39v/ZJDxpGy3Vpn9Zb3IHbLK80CsfcwuwCP0pr/nWXp2B/kHuFpf8iuj01nkslt/I9PD8S6nGaCMruaDDvR2OjjwFueyPYmf6Tm0J6PoG/Ok84F3+8TfyBCOSHxGHhq/tZRtYoxkaMop73HAkV2cD+bFqWCeuyB8Nx19Nx19Nx19Nx39PZqO/oM/8CMlukRZUfiUcSn+tc21LRkFojAYUIxNhhnjGkik7Hl4gV2giPKhwEQyKHIGLYOLgmV48pZTZBR6Xq+SaZppZFHKjHnjy7FlAahM1cpiXsZnPjzRgIW+GWhAnjky/HxHyVLufhh1vnOdmgif8VGq0vuk7TLKKVjjAAD1wWhnyFOejG1AWcQACNdnHlcyF0YSpwAjBbjgDWd4GLPvvEvRMmyBe0YL4xZt0YjRwaBiGHuXgYvm+h64fy+LJOyUjX6fdHTzAxjQwFqLjBgn8MGgYAQaLyDCMAKeihNqOi0AlUHCWGG8M9TRmtEvCgZwMf5FKLvOB6CJA4ixom19AqNAO95DNwalzAnv4hHr0daX2ikqNY6RSRW//uu/UeYuwgdM4AkOncy2sJYAC+NRVgPwAUiYkz2FN9OQBBqTxwFmBiPjEK8xMvELIGwdAGjOECmZIiz40DOAhr68L7JoX+B5EWDrkB9OMwY2A5zR7H1GZDpNcvz2B74EDBj29kJmdhgDpx7gJN2XsSqSad19GKHGb3041RiheJkRzIj2HlBgTc0dPxijvvGEvZtGKgDAwcKo/xt/428UMOhdRSGTJoxoNOGAACrJqTxuYx5AHgBPDqWhDVxajwTh9r72gXcgL29xYPB7x78zspogHLBER7wN+ACuAAW5hRbkmHklKBfBM398QVaiDYN/M2K+wxEve/K7vvO7iwwUrbZuZCA9gF+Mz37EI+Q8vrP38B25yCEjamnN8IP5eTZv3sDz5Ju5WXvz5gTRH1r5Xn+esXZoxFFKXuN5z5AR9jQ5YUx4xtqKuKOvSHkCfPySqeuZTZEFSMlh+oSuK46OL2I20XaRcMDZXMhMTl2yBF/jY8CYrsRL5AU+5DgHwu0vH84sIJHeSScT3UMeoAf6cUqhL77k1BNdT91MbpMb3uGYIm/wq3HgA2tnLck5z3EM2PvWyh4m9+gq8jeP2tAJQLT9j2esN70AaGo/bQt7QGYZ/W8/23ucN3QvpwtetIf1rR+yTXt4IfmEI8sz+jZuvGB+6J3HbXxHz3IsyKQhH8hFvOkZ/PXDP/zDm7YCJ5vvzYPO5mwgn/Ck/YCO9jtHJDtCO9aJs4FcsCac8Byp5B57xn4xNnJZe5nBZL7pTLxvUcYdlgs7qiw7je+mozfWw+6Z8N109N0z4X/AzoT/re//4aLwGFtAJ8BAKXQ9xl1BnIqSN5hRw+vL4PKuSAUQLo2KscCQZzBQtDy7GaEAHhnU+mVs6I9hx/CmyNKTzyNPsWqTYaatNKgoPyAYSAbuMxLOKKQg/97f+3ulf8YxY4sS9AFQRG4ZYsbLGAOCGOEUfF4Nw4CgWLVhPBwKlLaIIgVtnOm9B/yMUx8MBn3mtUWMecCGY4CBw6hCK88aaxr6jKKM9JgbJwaDRsZBnqPnqDAX403j4ot5nhE9GTXozWCQushQsU7G7e8MKoYG8MPIyUI6aJfVpfEDOps3wz3vY9cWIx3viCwA2tZflMXfgTE8YK0Y9r/8y79cnkNnjgDAHX9Yr+JU2rx3cOdMi5dfuhj/9t/+uwKofTh58JGoND5K55a557jQQkQKDaWGA4GMX0YkmjIU0cbzeSaU8cxZw5CzdxjBDGfGn+dFZtEcr2Q/+gdY9A3kpOHr7/gUjzOSOVR8z/gHIPF67q90Lomk4XEAPUFyHjFgTJIL1s08GNLpPNOmLAbrxXnDwNe/fcC4Z4wCu2SBCBx6pRHKGcUoZuyLoJEzHAmcFtrlfMFjACzD3jzJGD8MdZEsdJE+m0da8Ke9abwZrWUg65dBLBrlXXva/rNvc+8BCbIwMr1ZZIssQmPASMoqxwcnoxTcUgCyqkq6K37wbK6B/skQAAbPuH4qjyiQE4Nyv+3OfazBt3/bXypZChw4gAWQ5INWnBX2Mz4hz43R3kMn/MVxhu/wCl41ZmuONtqyN9EVjYBpdOBgE9nNc+j2CXmcKf/6TlDjOR9gG79z+qCxtRNhtFesfaniX9fFIYjH8ngLGcpx5HnOP2Cfo+HdDMI5r/AsIGtP2TfANhkn2yDPjycIJwvwN9rSz/gPX6EncA40499MHUcncsPa598zmg3cW0f2gP7xqQ9gLwINhJMNZJY155S3Rpzr+NY6ksFZ38S7eEI03DzMR5/WATBNvUCm4Ad7Vl/6lmkmQ8Je5YgAjvES+QGE409ygxMLn5KfnJgAM71ivvaafxsbcGwseMUnaxhkpor9i6f172gLWWc+9BHHiOcBafOwX+k7mXr2Ob3HLiIb0J09YKzmyulBHvqOjCM7gG17xL5DO7/nkSEywDyyfsY9d/8uCN9NR98tzLZbmG23MNtczA160a+nMch7jsu956Ve/bs6Hf17/o+/VQAD5cdoZzAxwPNc3VbBn5EzIJGyofQ8T5GKfEkxpxwZzJQQY5qioeDSENcGwxZgoNAZdpQx45m3mlFAEVFKDAkKVluUHKOPYcuoSmXLyM+zYd6lwCkwc8g5ZREnYIfxLi1XnwAxxUrxG4u+jJdSFeVLZwQDs1yt094JXPyWbRSRIcIA8GHoeC/PeXkGYBKR8ztjSGSe0cEQEL1j6KMB+hkTpQ+AU8yAUamcOpkUj3qC8HRofDGjOHnNmzRaNGDQordIGmNX1ERqq1RsICZrAuSZRXPGO/4NWPsAVNbQf7WBjwAWgBptrSmnjGgD/sAvDCTrpD8GDsMPrTIFOHl4Voqe7uzZ2l/+b/89/vW//sUSkQEKpIeiB/7PIkTd+90zLVl0iIEpmsjwBDY5ENJ4zagpvsoaBObMMBQBEyVCLzSxV4BSQAnvoG9mA2wH49IpYBzaF92yB9C8nJvdcg9vgnKGpf2YkXZGvHVQlMi8AQOGpPcZveQE49XcGK8yBLRl3Yw9z197juGcTj/8L6pKnnDwWV9zxxt4RT/ACIePZ4AyMoKDhjMPn9lfHDk+WUgKyNM3kCiCi3+BC2MFRMgoQIWzQNtkgLbQMw1uY8SD+kI362v9ZQQAfFmt2X+tnz0NPIhKkjXeyefRDRglQ3Pfo8m+/Tt7T7A5/JXv+t9LlBLtgK90kMh4QFtRVbyEpzlB8gaNLL5nXgCKSKHINhmHL2UESLNHX3KCg8Q7HEqcaWhPfqMh2ZmFvqyTdjwnW4Hs1gZZ4HkgidzFD/Y8nsJnnHD69m8AyLqR8fqhYwAnsgG4Q/uHIRceNB2dc5ojQXo02UHX4lXA1t7mXKOD0Y/jjGwF+ESA7RV6RaZIpqGTJxxW1ogutE6pa1MuoZ39yyGmP+3Qj9YaiMT7otD0FZBvLDJT0Br/4lmOFQATeM3z/xkJT8Cb2V/0nL3G+ZZ7w76yH+k/e0Ef1kkmm/Xn8KZLRe7JS/vInETCvcMxqy28mY4D+9fvHGH2HJnR3JbRZJOljsdr2uKQJ1PwHR3M7uA8x7doRlbSV2wTfKk9gJqspJesCWc/uuFVa8UZoF30ZGvgc3OxxuShtmT0pGNfn2yYdCx1z7TfJcN3QfguCN8F4bsgfBeEf+mCcGfCRdAoFkYQT21Gzwh+SpGSYnxlARXPUpAMNh5h0QYgC9gSyaR40rBiTFNeDInufdcUCc85Ze3vlDGjISs+64PHG6DmZQe4GVTGQHkD0ZRanns1dqm9DG9KnvHMADQm3zkX612GszYpWam2AAznAMODd16bFDxDhxGXRaUSxHedE77TJqPE2Cl1nnbAU5uMcQY0I0C6G3oybil0RoB5AwiMWyBGOqVxmpu/leu8Tp4sEQ/zQiNOEoo7DYiqci68uRPaWLIy8FbQ9PuKod3nTLg5ySwQPQWaRLn8LSvLM4B9zwDMYnIlstfelQqkSCNnRFlzTpwE6Qx364QmaGb++NHfGZ6iPIwbThjGoz59D6CJljHc8gq8UgzK1dY7G1CM//RL/604c6Q4iiiKtsniMK4sypWFqTIi5TtAhaGMZ4ydYyMzUqy9T/IgfrPHtCfd0R4SJQL6uoAGCE8nh/fxWJ5BTv5IkItvgKeM/jI2RTztkcw0yUg+Y9UeRG/GKOPRevo7QG4PkQMMSECe8ZtRJ0CBkSqi5+94XL94XFvOZeqTPMn9ha/RBehgxFprUek8a6lf+5VxDtSiI5oDZ3mVojmQFWQVPrM/OTwSGAAr0quBGPIC35BPxmo+opJZYCrTW6WXGpO5idDa2+ScSJpovXc5kQBE87LnAUA/5AJ5BvSTNxwMAE0WYAQWM3JeUpbjzo0nv6+9vM3L1taZcCBC1BHwUaMhsyQyHd3c0CfT0ckwP9aEnLaWQDuQZ45+zysYyQBgBV/k0SAyF4DDC3jFM2iPn9BZf57E7YcAACAASURBVKKu5DnQLbptfT2PxlkcFBjLIoDkPpBo7J6j09DaHOxN0UaOUE4cfJ5nwvPu6OJg3bzmtyFY2S+dghIPfG/zW6iOTi5wAgOTovaAL1mPBgC4zBD7h1zxQW9ygyMcj6Gfednn1pFjCq9zdJHP+Nc+ykhwZrVkZod/ow2dzjHv7/Qjp2BmZdDJ+rS3OAhknNlbgDMHs3UHMBMgZxYO2W8e5I91oMfwBt7nFMdzaWdYZ9F+OkF2GDBKXgC21tv4AHw6N53vZAeHTKbx4wd7Vv90ij1HxnEIciLhQfI0q/jrG9+QQ2wbPGffoxW97Mcezsw4skOGmzGgMXll/hyJdDfes7f1xaYhb8hGz+B3WSYcQdYcGCfD6Hr0s9ZsGTRkO+1GwnfPhO+eCd89E757Jvw9eib853/uX5c0SGBIihsjF5BKwJAe2ASf+W/gEVBgvKYBRWFk8SRGJTDPAMrCUxmNo/i0x4ssPTGBhygJj3WePaXQGA+UqCgWpUUZU1LANAMur5uRtsfYoDQZCBwEogEUJMOOUqbMGIs86hQyLzugYa6MC+9QvCJA0voYO5QzEKAdCjgj4N3UYpFDhgKlzoMNCCQY5llHI6DMvBnqFDHDnZEKOOTZUXT0DENAf5Q4I5FxgQYMAfRiTOXZ6vHElVd1c0f6ls8DG4rbWff3OROODtaNcYtWUv4Yz6JRWSUbnfFCFq4xR7QEYIAkRg+gCSAx6Bie2mAIMa6AJ8anSIP+gHBOE4YqAADIAevoqU+8IAqhLXyW4H+nK0wjnyv/zImBzAEhOoof8nyqZzK9OkGm8YkGMUb9DcDxe4LfjNTYJ77nNBPt9UkwoT/GO5oxMIFCIAqdM2qtX79nVkca3wkyEoSTB6JJDEuODxkOGe00BntPETWAn9EILHI8oT16G4M9av/I7GD44mP7mlPOvvcOJwnga00Bec4YsgfIE7H2TtZ+sB8Yr0AcgA8sAwh4BhhO49bcAUiyiGPCERPRMZHQvJotnR/2Jpng39o0Z+AdMDAm8sDeNDZGP5BnHROEkxWiWrlmHC6Ak7b8HR3tW/zvhzFOzmb1aHS31mRu1kBAA3P7YoDwv/QX/0oBb4BuF4TjF0CPLAakrCn+ypoYgI/9aK+iKRpYV9/nFYXWiLMM8MUPeBof4QUADigBIkW6u846605OWAc8l+DE3hKdt284OTmcMm2aTjAmYI9M5qiiO+iF1Fn+bSzN/czD5mbt6ayA76xy3RWHDxOE5xVlxoH/0RT/2c8cdBnh5WhAF/MkM+0tc8WP1gMAtHZ0J6BnTTKjJs9F43/t43eywhpqjwPKd5xb7IIsvmatEoRzcAPh9pa14CjlnKPv7Tv7RT/5sa5+RNmNNbN+rEleE0p/0+v0CdlCBlknsoMOtaeAcHICAOaY0Ae7wzuOpPjOfkMzH/xjL3OIZX0SYyd/UhbTHfQQoO95+5EMQy/ygNNPhD+vIkNXupus9zwnD/3sb2jBKcIJQmdlBh1nlDWRGcd5kHqL48Ua0XPmyAlBx8ssELnPmiD3VM+7kfDdSPhuJHw3Er4bCf/SjYT/h/+nueaFAhL5pcSBWQZj3tGbwj/TxHlvKR9KLxUpo42nOM83AUiUOhAi7TTPZmkrgTxlzttL0QGcInpZFIViZfjpA6BjZFPcFJJnGMaUs2goIwA4ZdAaN0ORYvQ+pexZxnreS8oDn5FnxhhDjNMAuGG4M+Ap/zwbarwZEe+O3+9ZmE201zgY0BRqnmVN8CByq19OCcYmehinlDeGBYOKUcCAZBhQ+uablZdF0rVrngyuNMQ2hqvR7/c2QTgjcqrafl1te83cA0fS7hMJ1xYDj4EONDGEAW4GD2DI8GY4ZmprVoU3T+m+eA8dGEeiHiIi1skaM0I4exhzwBdAaB3ybnWGNjoDbNYIKAJ6OALwAuMpzxoyNBf2NAXadvLzn//TLxc+SkOLEYuPMiKd2QrJT+nskvYIeON1gEIkiGFqXn4yZdR79gTHB4ABiNpjebYZvzNM8S9+ycJm6UzK9jINPiPU6MKAFgnvgnBRaSA830PjrOXASOVgYPQyeAHxrNBuHNZUtDorrGvDWK27/ci45xwzRpEgaezOFnsPyMJLmTaahdKMzZoCgXleHcBj8AJp3iOLAD2AF0gwJ3OwNwGZvJ4IH5An+tcmWuA7fJz9obU54U08bI+mjAIGMuqV6fGchObAGBe9JQ8Z3uQbp4r1951orv2Ra21/W1PGv7mRJxwV6bR5GJHwv/gXvmszEm58GQkHOAAzezyPDhlj3ivNCUm+oYtUdo4M60tOpXwE3vABviZfPSt1OZ2lvuP4tH55bAm/AGJks8gsmU6ekIv4Ddjh/CTLOTKsQR4HoH/sJ7IfEPKcaKixAmz64sjyPBDeq+tC68wMabIPmr2XTqqdjoTTeQAZ3coZYq9n1gZdBzjm9aHGlSCcnkNrOpIDK89VJygmB+wJe63rTM+6CHnESv/4NXVSgnD7sAvC857yjITTexxvHMz+a/3tO2uZ9DOXrOdi/+Nvuo2cxhOi1pmp410y1J4k38zD+wnC7R8yJwuzoRHHbF5vmleP4jMf4FefItf6QEdt5lWgqcfJXjxCh5CF9qL54FWyyj72TjrAfY/P8rYGTj5ymJ73PGcwPs2Ud7KTPgCyOSyNBU0Acg48dJSabk8A4ZwMeXxm2+JsuyB8F4TvgvBdEL4Lwr90Qfjv/s4ni9CnTAh6RjcDBQDIlGfKmYGahjtDgQKk/D3DQBW5YYACVIxTBhvjlSJiBAH4gBCFn2l3lKYINI8wI1WEpXvmGsiikCkvRnZ6xD1DgUtpA14oLMa+sTOofRjmInWUuUg0LzMnAYVICRobQ5JSZAAwaPKKE6CPQcHIyNRhtKE0OR3QAZhkzKMNo4mRx8h2ZpsjA11SufP8M9aBlgRNFHlWD2boiwpl9WQK3HOiQowCvzMcGezmyct+J1NhHKPxsIwto4Zd4PaOAM77gHDzZ+w6jww8mT+jTSTGvKwDsCRim2fj8nwvenP+ZFV1xmLeh4ruHA5AOmDOYBZpYIwxuEQT8SxjxlrhISBOn3gDgMhsBsZkAbEP4Uz4Ux/7RElJBFrsB8AA//s9syPM39qnQWx8IlAiQoCkdeeoYcCJKsoSSEcQfmAEi7QyCO0b4FKGhwiSdbBXGYyACT4FCvWRUS9rlpkcWbUcnyQIty8BUUDenspUVM/Y23gwnVWZXpx7AbAEyIBwoNwaAlh51RgnlHUjDwA9xdA4CMgGsiCv9RIBYph6jpEtQiw6l1cJWdusqozHzFWf2jM+/2UMi5RmzQu8iS7ogwZ564G+9ZGROnOxPvryvu8Y7Yx3fGbdrCEex3uAKfBjrtYZcBS1tx5kJaBBDpIP+gQizM139gqeBRY5ncgh62lPZTHJhnd3Ph39O779LxfwR/51Qbj55dr4nXwjO4EGNAAcAGQyliM1QTZHoxTfrFzPGQsMctzk0SD92bfAsL1ij2dGBRlAZuIna4ju+kUfDgC8qD06JwFo3i1vD+ID75Pj+Apt09GBf6yX54fD1ah7dQw3hjEaj9pbJwZ3FSh9GJFwMjxBuDmbv30IpCXdsmhlgnBOqQThdBkaGqv1AG7JVxlWHBfAse8yY0j7ZKW/kQPWROYCXYReWXAVj9KR+sQHCcK7kXD6KfW5tUFfegyPZDYS2e05Mp3NkYVMOZzpPnsSYMb79o+9b7+SQfYkQExn2D+ybBKEmwf5IPruPU5PGW6cAPYO+QAosxXsa0EG/EKPAt72Pxsis3WMN4tgsj8ce+D8oIM4djPDSrucrcZkXt6XTcQBpX3ZWOmIYg+gLfnHeUQOmFPemY5HyV90JzfMXd/mUhzIbRG5N+jzXRC+C8J3QfguCN8F4V+6IPzmjeYqHlFphjUAADAxmPJ+7DRYM7Xa85QopSHqRvkD4hm1YexQIMAuhQQ8U14MLQBahIqRBCCLsuiLoco4y5RvfTLQRC70w8hmzGXlXdFQEVgKDdBwnpKBRrExLHjzKd68yxMQBAb0zejl7WbMmSvDmjKWzsvQT6MbwMmCcgwQnnjgh6JlaPJSU8hZmMz8GOUM8nRaMOwpVc8ABWglGmgejEcGhbFLkWe8iOCZh7bzGh8GFODp74yxvEcc7S5feSVefPH5YmgwKqTeL+5troPa6XT0jNRYa9FRa53XtTC+OR44IBhYAB16MrAZgSJjjDbPZTVmkQTrJyrK8AEoRWaAAsYYJwT+sfaMVPxhzqIqIiMMMbTMe8f12S0q9DBA+MryevyH/9CkyRo7I4oTBaDObBAGmwwOjiAGNmOV4Wc+WZ8hiwP6Hq8wkEVL7Tt0YSBn5XXGNV5gIHMGMWTNG9/kdVD4Ac87oqEdfALoJi/5XnaCMVgXa8aQ7oJwY+QYA2aNXQqxPchJAkCQD74nS+ynjEhZXwZqFnqyLwE260Yu4CP73d7SHiCC/wE668qJwOnCePcdg5WTQr/2mX2FP8xfKmxeY5XV3gE4TgrOEDzIWZRVtO1Be4+8AKDtP/zG8WEuQE6e7+QkEhHMQnccJmQSugGmWR0dCPedtGJrARjhRfvbd7I7AAjAOyPh5JLIl5Rp+xwQMZ6HGQlXHb0LwvGQuaP/VhBOXpO7zr0DN2jA8YEG1sV79rG1Jht8j9/QixwGjtA8z4TrQ38yk0S7gUJrwJGqD3xLPnjffrEGnC5kuefwKjqT12QhuZMyl5wHSJ23J6vICeuRTpPpTAT6M6UPsoVMBzzpwnJm/CGcCc89YGz4JkE4WpkXnqePs14G+gLa+JMsAfboHnxon2WVc/SnDzk3zDmridvLdAoeJ4/tZVkMfqeb6cIE4b5LEG4fJgi3H/CsLBN7kDPA2PG1tgBR+5ces9/wgHXBL2SQvWYf06VkHL0qO4IMB1jZBXQpWUjuA+F0CjlBpniO/ZHgnq0AhJM79jmA6zsyg1zl/KNfgH60sPfRGa3wbs4zz8zrL+0YPE2uAPDJE+jMeYoG9gc+JHOMjZ5Gg8xYM34ykR3jWQ4Ist1YjJdMEiwgF4zJvLrysRucuAuI74LwXRC+C8J3QfguCP/SBeGTcVW85aK5lCglTzlSNpQfD3EWcAEeKDkAipKk+IHbTLVkGFDcFDJlS5kD9owq7QEEgCqQ5DsGKkXEgGY8ezcj2YAwYzUrlnufgUGpiW6InhgL45/RTFkyMCg6hpsx8lLrT1SHQqc8KXDKLQ1gbWaKH8OZwe594MS5MmAh7/gEDBnsjGNzZqgxJhkDvOEMQABFRJ8RmR5sBgBFDbh4TxTMuBg8DD8efKltjD6GFFCVFYIZAsYI0HF0MM4pbKAFnf/Lf/ml+JVf/eViwPD8U+oikBl13elIOCMn09EBN4at9RRxQM907nB0oAtDxzrjJQa4NRbRZWQy0n0Y59ZOBgTjHK0YY+jA4Mt3vZ/nV4Fc/McgBVLRkwELeKGLdZxfeOO5+XeEPt1GZr145pnPljHYT3gAb+PfTEHEu+ZtXgCXuVlva80JZP4MZ3uLQZdp6VkMEf+bE8CCV/Ieb8YmQ1SEEI3xp+/RnsEprdcPQ1TbADZQmWm4nF1dEM5QtQeMOz/2D2MUfaX9izgxUM2TQQoYARJ5e4E+8CRnCeOWEWqOjHrvWnMOBAa6eXOq4W28zmFl7+Ejaw0g2VdoJjKdUU/7yr8Ztwxa48uK7HiFLGKAaxfoRxN7SL9kEJ7RNxkBOJB75I9xAhw+Itn4D70yvVS2A173rO9EXvGntTNmgIHjw5gAFusA+JBNnIPkkf7IBODbPvI90JjFqB4mCP+2P/8XN0E40Jog3HwShFtXcwXCzRU/kad4D12dmyWH8RvZ5u/klB8gEoi218lQWR1kI/qTX5wU5APgRu9ow7qRBfjLXkYvAMWa219ZT8P+SocbcIpPOYPzmi2yx1jpCToJ71kvY1peuRn/9b/+l/jH/9j9178Vp04dL/3gfXzysEB41gOhi4FnwMveoRM4OLcWVDM/DrME4QCtcePPvDsbKOY0JyNkB9lvdCie9R4+pevsGY4v64Dv9Z8gHG0ThFsPe0LfCcLJh3QSepdssz6cJdYT3wPhsmRkTQDg1tCakFHmlvqC/HEu297grLYGeZ0nu0GkuAvCOWbsYw4W+438kfFmrvroOhusO95EI1F8zhq6V3vmR2bQGeiOPo5UGY/nOFPRCLDOWh7oYz9wMpkX+UkHZeVzejg/nPH0mb1OPhsHuU/OkSkZnADCOSlEwgF5e+UP/JnwtdnGPe80qaM5QzKNaeTvo+koPvF6Hf/vS7djdPNKfNlj5+MrTi/FwV5EL2YxF5OoYxpOmzSf5nzaJPrt32bRi0n5a/ONPqoYzeoYRxV1VcX11fV46tX1eObaeuyrR/Gh952MR48M4nDt6aaPXkw7V7E0LQ0mczGpI6ZVxLi0Nmt+hpOYn5svVymtR8RoFvH86zfit19ZiVfWZ/Ho3oV48vzROL03Yl9pStujqMo4jbeOwayOehYxradlLkZgpr43ptnGcpMOWNUx7i3EcFbHZy/ejI+9ejNuzfrxZSf2xFecPRSHexFN6SP08dO00Y9R9KfNmIeKy0Q/psGgQvmmj+HtGzGYm4vaBurNx63RLD7xwqvxzJX1mA32xofPLsWTJ5dify/C7YDlvM9mH1oblz58xvVcab+hUJS5+enNRmX2G+NJ3B7Mx83VSTz9hSvx2csrsbB4IL7q0QPx2JH5mK8ilsqTzbmiZh5vrY/pcDXGzs8M5mJ5MBcXry7Hp168FC+vrsfR48fiw2cPxvv27QmxroWY5io23NKOc6Dr9mO9jWByh6miriZl9azRxVnEcxduxNMvXYml2UacO3U8njh9ME7smYt6Mo7ZcD3q/nzU/bkY18mX+Hkc1Wwa/dkoxnW/rMI4pOA2a2dlUNPP88NZfP7l5Xju8s14cnEUZ44fifcdW4yDA2dqhzEZDaMaLETVG5QxWU+Um4uNQrd6NolxZU202b8zuahDSRV9fOrWJJ5+/lpcXh7HHzp8O953+kyc3L8U++qqcMpsOoqyenUzb/+roo65acS4GsV6tRZ1zJe/DqIfaFiVpatjpYrSz69eH8anXr4cr0/78TXDazE/N4g9C3Oxb+FLG4RTJAwdkSYK0IeBRREwSClBoJVS4jUGAihdSphCy8hGVjFmLDCqAW2ROwpSexkxY6QD+zzVDCvt+J7iy7RWbeS9rvoWRQS4KCSAlEKnYHmwvc9wpegBZYYWIyGL1TAiGHU+DDHGLrDOwHFemZGQKaiMcYadCDWFSpEzYBiRPNVoAlh4LyvXao+hr3+KmuGQUU/GEMOEsZRVnBlLAJioGOOW0WXuFC7DhOHHAAU4GKoMRsY5IMChYLwAhfUATtBJW4xgSt5/z549E+1xxs5+aWVrNdnyt7f3T2NgHDNCmgI9x+Kv/bW/Gn/lu/5qzGZ1MUpETowR7Rh/gB0DCej0dwYHugDJ2jNva89IB+rRBeBDd5FdBo52OT0Y+daAYY+XGG4MJo4KvMc44wACggCHM2cBzp29omw6aYqfAQLowiA1L0CaoWdMaMGAAybT0YP/7MME2gAefmKg4l3viZY6DvHRr/7K+OZv/qb4hq//hjh67Fj5bm4wiF6vH7/zO0/FP/8X/7wAPYYtQ/Do0eNx/bUbBXDiO4YxEIVmuWeNh+FsPYwb/8oSMUb73zpYF2sB/KCvfSlqCMgYQxbjYxjb47IcOMisjz7Nj5PA/jJfTifrjF4Mc7IlnYCZmszpZU/hf8Y+50MC5WKNTKeFJrIN8AMjWYo85wWbg4wg00SXGL/Gacz6zfRb4+YI4tRgnKM554930CKrn5MX1jD3JmcKOWDMeSbcGNFRX2hJ9uFLdOB0QxMOTDIFaPQ+GUve4GnP64cBbpw+xqyewU5+0PHPf+tfKMcoyFk0JFuzSjn5BtChS97VTQ5xjKARfsvaDuYGzJFJAAaa+bc1zrO1op9Z3RsdyVc6wP5FK+vjHe3jL3rC2tjPeNh3xuqsL+ePPZJXpuFROsK64XMyB08CVHlrBpnqiJN3nn/+c8WRSU7/5m9+LM6dOxPf+q3fsrk3d5Lu2h4OHTWYRb/Xj08//emyPwBntKMrzGFpcanoI+nydODy8ko8/fSnN2mPV77ve38gvvEbv6nojaz6bU/keXp/Iy/RmQ63HngdLUTKyVi0BM7RAt3tCXvXmuJz48IH9mM6CDhPSrp+VRVnEl6h16yp/cBZZy/ibXuNw9R60qN4A49xBujTficH7CfO6ozc409Rcutnb9EDHL74wbzsK/YLnkAn8taY7UVyx7zsd/LWuhsTYExOow8g7j1ywHjoGOPwYbdwFtCtaGcPZCYNuchmQJPMpmGLNDp+qfQ5mU5ibjAXzz3/XNFh//E//uf403/6fynj/8iHP1JkGPo8/ZmniwxAv7yKj9Mkgxs7zYdfzParBi41+KtqEACkfP3W61GNpmDpNh9FU9pUFU9MJuP41M0qfvOl27Fx43J86JGz8WVn9sehgk1msVg3gLExBO6gogZQNsCjjsZAKvBtFgW4TmcNdHe/ys21Yfzu5fV49tpa7ImN+MDZE3H+6Hwc6c1irooYFKiSKOxOH71prwDwBpA1joDyM5pErz8oPY8A9FnESzdvx++8uhyvrs3i/J65eOz0kTi5WMVSNY1+PYuqAuGaPnqzOnqz5vqGWUxCVNR8kqZGAEQ35l8Vw+jFaFbFc5dX46lXbsTNSR0fOjoXX3bmcBweRAymG1FXdfQqSqdptadiZXueb1LpGehrohrFTQF8TtejqhvgvF73Yn0c8YmXrsWnL90qIPwj5/bF4yeXYrGK6E+HUVe9qEoxjqaPerMPjgpzaL4rK6X90tekoVpVxaq12JjGJ56/HM+/thFLBw7HRx/ZF+eWqpjj9JhOoqoStb55HwA0WjV9NOu+UlXx6o1hAeEXV4dx/OSJ+MiZfXFynuMjYm4GfuqjcQiV9wsQv8Oyxuv/1j4/1WzcuIOqOq5HxEtXh/HMhWsxN1qOMyeOxhMn98fh+V7j5phyM2nDfddNCznOArZn43Y9qphWGWlyz/MwZvUgxlHHi+uzeOHicrx47XY8sW9aQPi5I3tib20UzXbjvMGDd/HNDAgvHBvTaq486bnmM4vRdBiTqh/j6MVnbk7isy9di9fWZvG1x4dx/vTJOLowF/Pt+pU+qsbxYm0bjq2iP7MfxjGsNqKezTV/i36hY+W+6uFGjObmYr2q4zeubcRnLl6NW9VcPLl++T0BwmfTXhHyFCbgSsHxODOwUzmUIjVtcTKRBUpXtELUg7LIAkJ5ZjwLFzGEKGuGVJ6lZlBS5sCBNhh8DAMKMQ197TA0RKSBOIrUWNJgT080hQhIGIMxaZuiBnyAQwraGClkc9A+Q4AxxknA85/Xr+QZa/M23izQksaMMQPHjAKedgZoRu0VfBGV1waDKc9ENjqhubOVYcNI5TBgTHo2K7IyYPUDPFO6DBfAzTMAm9RmXnQGbIIi7ZqLuUopZFCZrxReQCSjhPfUXO9QClvyBMOH4cBoK3c/f93/HMMh+VcV48c6oilQKKIg4mD9GTm+Ey1jsJsTA1LUlJFkfTNCCsAzBq01o4oxKHLMUBVNsMaZwir6mVE4xhK6oPmp0w2o2cnPdKIgXq8YaoCoMZqfMVtPe8NczN86MfrybHLuQ7TyrigqnslKxubHaP7oV38kvuzJL4uz584Ww51hXgoBkuevXy97DsCx/+y78WgS/f584QkGJUCCvnkdoP1kvwFAnFgMYiAcv1kvIBJ/5h61RzgLGNyMefMyJ3yrbYCAw8A4zFvEh+GtDeDdnjZn80EP+9L6c8yIygGlnF/2tH4YyXjH2gPXvs/0djSzj2QekFvS7PVnfnnm3loYD5oAaACc9owbTexlAMSaoK+2yRKOSbyNNiLo9rXnc29qj1PBvDh6GN8cR/pj3ONtvGgc+DSdTNo3PnOUCWTfcKihjTUHfs3Bc97V/oBxt4MfdPypn/yZch44s1aAYeCALBW5l6VgrQAgfGF/WjeyEi3sdVHzrJmhHfPDG+QYfgC6OEXNHY2AFzyH/vYDfsWP+B7vkPnWBV/RFWhlTGgMsNnn+Nxa4p+s3YG/7C1OGzyP1zhj8B7+JUsAQeu1snIznvnsM5vp6PjYGPGaPbKTn5ShhVcFwF54vjg0jFXfwDE9tTC/UCq3Z0FHa8KpZk3IGM/+r3/6m+NrvuZ/KvTOKujmSk/ge+uEpnnrAMebvUQ+0m32PHmL7zmF0Iw8Rwdt0oH41J6w1sYFiCdAt0/sRbLLc/ac/vB9gnSywT62/uS8MeApfIcPOKjse7ow7+VOGtlLHIB5XzxdSF7k3d5ooR3jtE+zdow1xqv4iO7OIzq+x0d5pV06OfM6VjzFSWMf4CU/eZtCsUDbopkpo9gAnMmcGvT8vn17mqj5dBKD/iAuX7lcnCbWiw78M//bn4n3P/r+phhgVHHx0sUyP7TXDlviw1/x4WKzbluYbSeZ8yG2fV8QPtu4dyS8XDg6HhdwHf0GGExdR3Ojit+9cCs2bl+Nx86fiQ+J8A7qEjWs6zYCUTDSHfCUoKIJXWSUYuqywghXz0x104uq149bt1fjM9fW4/nrazFfbcT7z5yMc0f3FKBfQ4ttNLdx+Hf6GAmVF2QR0WtBursQ18YRc6BKHdGrYjKdxcvXb8bTV5fj2vo0zuwdxGOnjseJvb3Y0xsLgUZUWSSkRXeTXutXGEXUaNFrgSEvgj7b53Xbm4vhpIrPX7oZn7lyK1ZndXzg0CCeOHs8Di14dLVch1V+EnBNvQhwFrQN4rbwu27aL3QbboLRGAxiZX0an3zhcjx76Wb05hfjqx49GO8/uT8W6LL15YauvUFEAfvFpX6nj6Lv/L0B4g0q1s8ooldSDmKmONTtcXzsK6r6zwAAIABJREFUsy/Fy9fW4uChI/E/fvBInDk0FwNLuH47oj/X9FP6sDbaGDdrUPowj9ZRkn2IUlmXOmLSn4tLbST80s2NOHXqdPwPjxyI40v96BvP2krTtn7azIxmrAbQAvFCxwaIb2YYTDc2aXxj2osvvLoSn7v0etTjm3H6xJF44vSh2KeSsDZ4ZZpFL1HkTV4tseE2MaJCx8ZJ1DAr3h0145r14uWVWbz86uvx8rWVOLtnHKeOH4nzRxdjniehjLMwRsQs+bVdU+PMTrKP1mHV0HNcgP6s6sUzr43jc1+4Eq9vRHzk6CjOnjwZRxfnG3YxrEKTSetBsIDW1R7G9+OI/kbErF2PqbG0Y5iMyv6YzOr47cur8eylK7FaL8TBydX3BAgX98+KzVkdFZClmBhUopSUHIXMIGIEURDAL/DcveYoFVNXdnuXV5lyZ/hSytrSBsPU+8VbPJkUZcQop7ApHQYpcEmRUe55xZX3KVnGkvEwHjKil/cUe4aCzoJY5saYZdzl3HxPMVPG3evTjJ9xycgBMihlfTAOGA5ZcVufxs8IBLS0QckzNPNjTgwWRqh2GIR5HYvxcDD4TlsMIe9qP6th+57x5HsGgTHrhzHAgAB+RQCME1AQKdf+vdZic1DvEAjXHuPhc5//XEnxZOyYw6OPPBqTSbVZhM/6i4DgJ/NjEFkX8+D8YSj6QSttoLO5mqP1Ynzho6xwjz8YetbH82huHdJA0g6gxajCvxmNOXBwacfvCY9Zf3M/oQ9QgT+sIx40RnMzR2NP4wpv5BECczVvewbt8D4AjG723KFD++6+uaCI5sYR61MKCN68UWiOL1ZX1mLPnqXSL/5lhGel4u51TPiJs8daGKe+jJMjA/+V9W73pvHZm3jb2MwFb3oe/e11fdvDjPxMe7dPrB3ARBZk1XZ73PzwD6M+KxCbA+eg5+wdc8iih2kEoyv+0xf+Avy0n7RImWLMeIKM0Le56DOPnKTxjS/NF/3JCh97yhyMK4/nmB/wab3MnbGe12vpw/vWvYDoQSNnyRFj1JZ1SJ71LLrYI2gIqNx1pOQd3LNd+dz9/fc+8XRZT7IV6LWmPhwS5uO7pIU9BehmUT18nvyGHsAWmqEveqUM8DwetMacJhwswBNQDLxoM+8XRzNAnoz3PD5Mx4o+yA78aq8njfP8sfFlsS1j9nwCRGPlBAH8m7O2k1hdWyn8Y02tEZ7Ie9q3o9c78fcCwNo7yIE1jjA8ak7Glk5q+3syE/xqdGM6dMzf2qDbk09+OA7sP1B4Lfe1fYWvyUF6xjpYA6A916h7Q0J3j5ifPZdOcm2huT2MT7s83y1g6nf6E+/r1zvpRLeeWaAwwXWCaPyDFvq0BslfeUWjdbMf87YTQD6j/vqzfmhh7mig3dTdeI6uT1shbYmUZ+SVPUinpK1BR5m7/9qnxovPsjheOhekwGfhP5ktjtGYQ12MzyggnLOUs+F3P/67ZYx0mWcOHTzUFHqcTopMoiv84PnMwkseeSf47d3axv1BOFS6zWc6baLVdS0VI2K4MY5nX1uPT37hesxWb8YHzp+JDwDhCyJvTWQtPyKTmTQuGrfp59x8RIgOYJbeJsZcRd2v4sbyOJ555Va8dO1W7K3G8YH3nYnzx/eUNOuiJLfpYzCkqZtQ6bTV1zB58DH0G0Ay7jeY68KNjfjMpavx2sp6nFvaEx86ezJOLvVi0IadxRIlh/v0iAWpu+VfTYQftpkWwdKMp6T1+nY8i2G/KiD8c6+sxvOXr8XqeBIfODwfT5w/GYf31lFR9gXMNekIZU5ioBncN/68ZkYEvtAOIGvBFr/CoIrb67N4+sXr8fwXXonB3Hx89QeOxftPH4wFc5gyKNo+2rZKH2WcraNiSyS8DETa0KBfXl3rVXF9eRJPPXsxLly8WoTaH3qcQ2Qx5rQzWo/oA6cizp15vFkfeKod3/KgF69cW4vPfOFKXHrlRpw6cTI++tjhOHVgEANNDjdaZ4Ish8ZZkDQvGLPA2/bwQyVroTmyUEDyzMav4uqwipdfuRWfv3g9enOjApA/dGJfHN0rKbvlQeBbNDSxfCNa2kVtcjvK97ne+b20klkdL9+cxkuvXIsvXF+O44sLcfLo4Th/bD728VG0G0LbPnfzTSei39KwjGFzv/il4ZNnrmzE515+NW5sRDx+cj5OHz8WR/b0YmES0eubcp4paHI4GjpFVML7JdWh4at0CWxmWFTNgZPJrIqPX7gRz124GuvVQixUN94TIFwknKIqe7nX24wYUzaMRt+l9z2BaoLANIbTePV+GrAZOcuqyGnEU1zay/vA/duPtrrFR7JCaSr3fE8f3s+oot8p27wSrCi0yWTTCElwn574jJRol/HhvZx/KuY07rXtk8ZwRhfSCPdcgqisdm1eOUbfJw3zOhJGgHkmXTPSpZ9U7tmf9ynuIpVaB0WC84w6SPd3bt5cROJE0Cj4fC71zV3/fYcM+pIpUdWxvrG+eZWOfqxNv9fcp5wGhN+zgnsaM/6dvOT7Lp8lDbONPIebtEFv35l38pi2EhRkJfBMHTamKp3g9yTKO/PH2ZTMa2VZO/+cW/aQVbgzXTr3j3+bg+fTwMs7vfPZhkfGsTFs7vb1b3fEM+JKbo/jNq1Dq/CNu4+LCdPszQSJyR9Jc8/itSw6lv3lvioSfzLZzI7xb88aZ8oNezj3U+4dBi2e7xrGwD6QnGua/J3PZPGpBK7WULt53ZrvU17k+VdtMGLxQxZ3TD5LnkmeStombyZo6fJaGudki78nWO7KAvTyb8/43k9GyX3XlR/pBDSHrqzz9/ykLDTOjGbmOux0dfRi3mw0zk57JavmJw1THhtbZg2lbEx+82yu5VZdkLyd76CNCKIU5Kxq7wwwcJxR1+S9pHlmZCUv5vrhh9QBqZNyTf3dc8n75peyP/mpkhlaRcko8bx+SnZKSYvd1vx/RwRGF4QXXdbu69QxeAqAK7yZEdFZFJmbtMQ3aLQw30TAk17WRTup31I35h5PcJtrlmeP7bfUUSlfc221n9FtNEoHXepXY/Fuyhcyvttf6tjcw7k2uY+9m0fS0mmZ49K3fZX7Tf/e7+4h7aQdkbI/9XnSy7zzmEXKtLRtUqbpgxxB/wwSJG+lI8iznBqycDjCgXVXrmbdk6igpAZgl76rxnmCz1LWFdnZPpNzyaypPNLWndM7wnTvwkbuC8I3Jvc+WVcCpG2wrL1iMEajWXz28nJ86gvXotpYjvedPhHvO3k4ji72YtBrUVFLALZ/gvASEMyU+O6e93sb7C2pwHXE7dVpfObCjXjxyvVYiHG8/9ypOHNsXxye5yFrQGl+un3MD5tAY4mwtlnSJTDe4lFzGQm6VxGXbo/j6ZdfjSu3luPs3oV47MzJOLE0Hwv9BvPNqlmbt98Cu8St7SRKPL8FbJlmbbLS4kaDBpS+cGUUz168HMvr6/HIgUF88OzxOLo4iIGIJe9k5Vx580lA1B6v3kyrT9BZnAlODbRps2vzVayOIp65sBIvvPSFkhb+5WcOxWNnjsRiv0mhllUggpop1m3MO1dnMwqe5CyAbSTy2oDOlUEdt9Zn8emXr8crl67G/qWl+MpHDsfZI3tjMG0SpxFrBuy2APN+fWSguuJwcYVMXcXqwiCuvD6OZy+9FteuLMexI0fjy88uxskD/XL0oGQ9UBSdVPHsI9egczy8gHA/1axJq59O67g2jLh4ZS1eePVm9BbGcfzIoXj06EIcnetFj2HHgCvRf/10+LSsDp5u/p4x7TtrJVJex8ZwEhduzeILV16LSzdW48yRI3H8yME4dbCO/fipdUrM7I+tfNPh5c0++JIShM8mJblgNJ7FZ6+uxvMXr8StUS+eOLe/AP1D81UsjBu/SdmrbYJGB3dv8n/ZF+m4aP1VTXo/WtWxtjGOT164Hi++cj3Gvb2xt771ngDhYwkL/f6ml5eCSQMm5chWTyzlAxxQUHmlFMXhvVRUXQM0gXQq+2wvAWxXJ6SyT0WX76QhkYZ5Au18rgvast0cA8WXUZSuQu4C9nzH96mIcz7+lkXW0hmQnnF0SKO/S6806BkheX4s55LgY9MA69xdneNLIyaBPuOxe50UA0PKn8JG0helrjkXy7ue7XdpeJfefYdA+Gb2AmdjSk4AsBgcg01QneNIR0TyW0ZC05BLR03yUIKcdE5spW/XiEyDM40836UBuAnKHsIVZaMhBxGg3IDU5Jtcx3S6ZFQ0MzgyG8N7CcKTx5J+yc+Mu01ju42AjyfN3/KTIBI92ID0UPldemRrqGYUOumY+/RefJP8nPTN+4tzPyYYT+DU5eN0ROU6duVJPrcVwJlHHgUhY7p72rM55jTe82hIzj8dH+nU6L6Ta5POg3SCFEcNp27rEOo6BbuyK+lYbJM0/lpHWdI2DeqUjznPBCs5zq19d3k8eab0vcNXlOlDVlT3k3Qwp617MIFJ0sW80rnUXd/cg8VZ1OsVEJI8JK04q6PLrHJ9E/mV1af1n3yc+2IroNrKFyk3uzy8nRzMvaA6Ots5eSr73bpWdxHnHfxH3j9e5sba6GS1NGvfGELNocZGP+X+l+acn7W1BgAnoOzKknRCbF3fdJbnO8aQbafTI/Vk0qNLz+SDXPt7tW9Nch/k0ZqtDsHkozLPDLi0WQL+lrqhK/ONM+2CLvDPtuiXjKb7G1mc4Dcd/9m2dnL/p7xKOyjpnXPgRJQNIBNIlhpHuEi8Cv3qV3CCN/para3mrvl0dnbvmt+UKazxzUDdnWMnjh9s6tj2ytN3kO3eVU3dF4T/19dW7ukK6/frGI95+hmxCoDwJI/jtfVJXHp9JUbLNwvYOH5wKfbNVzEQwRk5P9ucgm0KjDWAbq6kyjYR3TzPLYKs7V6/F8Op87ZV9Ad1vH57FNdur8e1m7ejHq3H6eNH4uiBxdhTj8vmdR44T9qOOn3sH05j0kbBx851t1HLuWkV/V4d40nEWl3FtK7i0u31uHrrZqxsrMeJ/iDOHjsc+we9qKfDAsjG9XSzGBdk05s24H8uhgWci0yOFUUpIGZWos/FsCA8FvYWkP3ya8O4dv1GbOhjzzTOHzsQS7wRJRLeL2eAR5kqHlX0CrCdxbQ3bkuxlZJdLbCcxUBqMq8fdbVnT6HZs68sx/KNG7Ls49yBQZw6uDcWqnH5d0mLn9axUdLnyyHszfPJ/ViLSdWcky+l58p58Vks9GYxnk5ifTyKtfmlGM568fzl5Vi/eTv2zs0X8HpssR8xXIs+h8hgITbGcVcfzal1p+bv3cd8PY113lD3Vi7uj+u3RvH85ZsxW6ni8P6DcfZgHQfnxtGbmscoprUz0XVs9O6cx1Y0jTPFCYTm7HwT9R9MptGbzWJuwjtcR92bi1uxJ167NY4L19Zio7odhw/vj3MHB3GwP43KWcOJCDGHRR3jktrejL8/2yhtT2KhLSXYhJY5Uaz5YLoWdU+EZhZXhoO4dnM5ri4PY37P/jh8YClO7KtisZ7EbKzA2ywmtToCHBZVed+PfdH8rdkr+emXtKxZDCpjaFLYX7o1jkvXbsZ6zMfSUh0njhyOA4Mq5oezmC9pA9MYOlOlckFdRT3VT8Rc8ZA0XqSN1tGAbuoeeGduthGD3lxMxtN44fJKXLm+HL35A3F2+N5IR1dIyicjLqlUu0p5K1hM4yyN2C6Y3WpsdhU2ZeZ7yq1rTHUVcDdClwY05dk1ItJQToM330mjIxV5Gg0Zge16vfWf/+4q366xnsozAUJGEZNe3e9zTl0jwu/dvvO9jJalYdA1XrvgO9vST4L5NJCk5jn/piiblEQFX6SjA7QAkrmn0fAGbfsOgfCcv0hNAR1t0SCSlBjfjOK1fuw0bnNeaUCnQyX5INetC+QSBN7LMO46HXKtEvB3wVrJPL1j4+yIESISrpM0Go03+bjbYe6LrQ6THH8awAlaum1kmmOhVydS130390JDQ0Vd70TBu4Z3Rp27dEXrTLvMNfJcd591ZUYaqSkzcj27e9k4EtSaU8qBlAm5B7rOu66c6fJGV16kLPC37v7sAoh0nHUj3um06YK8bNe4c1zdMWcEuAvSzCMN+K5jsPt+gr2u3EuZms7DBNz5325b5fc8QrgjXNs0ShdspaG/ZyQTHXOuOYzc43fzWwMqut+lrDCXpIOCbNLRnaVV3FMxOCm4nGYp87t8mWu6lQTJ9109ldkOuX7J5zmmbKu8W3T9HaBb2t9hOXGXLGjBdQI04EsGizGWeg91k8VSaCyLsY2qlr1fYk9V+ftEwGEwt+loy2hv6rTtZGjyXNf5xLkMwGaaf+7/lN1dGe1vXSdc2hBb5X+XJ7oO8syayP638k3SaqsdspUPtE/3ZXtd2bJVp6TtkH9P2txLRqesTl3uqIBr82RwOKLBwaT2jEy0vF5Pe5Yso+DdfWRt03YqskG6ehsIaVivk3K6GQXcwY3/Lmj6viD8p3/nxXuC8KLc2vSQ9FzZMMP+YqzX81ENV2NQzWK+nrTAr4rpGKhoK57XwAtIVscg1jYThxUhK0BH+0WQidYCO6LDday7fiD6MZxV0RttxMKgirlq0hY0a4BFgYwFNM1v9rFvtNGAcFHsXgNiShau6ujzCzGZ9mLV2g8GcWMyiVEpfDWJ/eNJ7J/rRX+8EfVkGPVcL4azSYzq5lx2NRtEPe1FNatiUN0uQA3EnFSKXE3LWfjBtKmsOp7OYr3eG/35vXFj3I/heD2Gw43YHytxcL6OerwW9Wgc9WA+xrNBjKqFAvmwZX8Gjk1jWq81oNAcZ3MFIKNZNVqJOakjiqb1l6KaW4ir67OY70VMxqNYGt+Kxd4k+pONmO87Dz4fK8NpbFRqpTd9KIpWxhvLpeAXkKkIXKn1rrDefBXD8SiW19dide5AzC/tj9fHvXIG3Dj2TZZjYbYRveko5pyvr/qxMaljo9rTsrn1aeqSD2JlE+h3+9gzmJU+htNJrMwdiEk9iJVqPhYm89Gb9WJxuhLzk9vRnw2jX6saXpdCdxvOt7fx6Ho22jzufOf6sLoUi0MrGRSM5F5vLsYLJ0sRu+vrEeu9lZgf1HGwHsXSbD2qybBE/0shvKpfnCJN8ncDwss6x2Ip8Nas0ywGocDZtBQNFD33s9zbF+vTKlZnczGd9cuxhsVqGAvTtebsuLTnui3opw9APiYxNxu2bikV90tyfPko9IeOaiLM6n705+bj2mQ+bm9Mo957IEajW7G0sBBzo3EMNoYxX1I812NDVJvCKhkj1qKOuQJC7blpDI2hPSZeV1JHplGPl0u03x65PdkbqxtYZ3+8f+3F90Qk3BnWBHZbld3bkc1bQXi3ja0goWs8dY26NOi6IK3rAc9nu8bw/caayrsL6jy/9d+piLd627uKeqvxkSDgXlH97KNr8GUUrTu3rYZmvpcGT9f4SPDA6HHezjk6BmtWg83zr9023kCbdwiEd+dXTq6QL8UZKKWkcQpuXfPt6J70yLlu5cV78VU+2+Xf/FsXxCQA6JU0oLfD1Q/wzqxxSOQ63Ytvu60lCL/X3tvaziYtHzit/s565N7aysddXst+uxG1Lq3v5QjZOqetBni2n/0nMNi63nfx1Bayd5+9lyzpAu+t40mgsXWfbtdmVzbc4Z838nT3u25bXZ7cKlfyna4DIOezdc9v0uOB1/wBeLZ91NGke9Gwu6c2I3ptNewH6SWdnmQU+cWJKIqoEJXiXyLhwHjWGUkHRZd3tvZ3L/7p8lg3Up6/J6jabKsDwh9kPjv1bPJerj184ZjJvT5d3ZaZDFt5t8tT2UZ3ne+lH9Px0nWcdvvfSsOuLk5+3+qg6cqN5Peuw64rA7fOdasD5g1r2L7QlfvbtXcXzTp8vJ0sSvplCj3gLQPNTStZMFShtby9JQG27JXuvk4apSwqcyilopojBLne9+P3neK5L3a79wXhP/b/PXdPEN5Nj0hDrHiQB4sx7O+JuekoejNgaxQLotQ8ikOXJLUgvFoo4BqYFHlNcCNSmSDckXCp1IAGQDeZuhwMiJ6PaT2I+ZkLm4DGUcwrlCXtoQX65cooILztI0G4CtHjXnOiG2CfrQ9jYX5vTKZ1rBjN3FzcBklEMWMWS8Nh7Bv0oj9ajxJzHfRiZbQeYwWxgPCpStKAUxX96lYzzgJeWxAOqo1WC4hx9dbydC56c3vi9mw+ZtU4xpNRAeH7B1XUo7Xo8/r252NtXMWwA5D7UpOA8N7qJkCOFoQDfbFxOxb27C1J0reqhRKFfn3Si0E1jfFwI/ZNbseSVPTxesz36vK9mnRvBMgJwpv5AZpNdXaR8EmMZ9NYWV8vIHywuFRAeH/cxJv1AYS7aAtkHJfK3f0H6mO+HsdI1sB0Ejd7SzHtDWJjsBiD4Z4SvV2a3or52XJZc1emjYuTRiR8exBeai/O6ui3IHxPOOvL09qP0fyJ2JhW8fp6xHhuPfgn9sdGua6MM6GAcEXRaiDc+ZU7kXDgfBx7Cwhvq5/FYDYsAHp+ulZS96WLL9eLxXG0Ws1HXc0X7tgzW4+F2VrjlJhNC61UV9dmc/0dEK4wG2fLoHy/CcKlj3lyshJTXuK5+XhtshDLw1n0Fg/GZLIce51LVRBnYxQLgwaE2zvS/AWr0MNPA8Kb4wOyIrJWWw3o4+Jqo0TB5+YWYq3aH6u2WW9vfPnopfcMCP9iC+Dd/t+cAml0pAGfhlZGFSnxzBbYqtDf0Po7CMLvPfK7Qd+bz+4hPbHj8yZKdvYqqUKpB57Hu3Q9HtKyvye6eeA1fxuzfgi8m0DG6GTwKGyn2JZiXaquK4SVt2SkI2M7B+fbmOE24qpTyPYda/SL0NBDWL8vwqzeNV0meJaOrnitIm6KLCrwJwXdcbFMkS8OzIfgOHvXEOf3OZD7gvBf+syNbUE4gNwUZWvOEU0m07g67MfVtYj+eC2WFubi0OIgDkjtdY6p3DOdBcGaa7CaK6Sayt/NdVyZmh4xnrT3QDtbDIgriD2axfX1KpbHVbniaWlhEPsX6thXubt7FtUkgf6dq7a0vDDOdPRZjGrjaYt0rTfl88cKmtV11INBXB+P4vraLFZH0zgU0zi+b08s1dNYqEbRG4jGb5SIM8RSlXT0JhIe9UYDwMsZZSCnSeh2Jdhg4CqVSQHhUqivrVVxY30UG5NJnJwfx4l9czE/3YhyQ3d/LkYT98U1511KQbG24vek547rpg8RShHq4soYrcfcwlwBsLdivkCoV1YmcWt5WIDg2aVZnNw/iL5o/mQUdR9U7sWoPQfV1KxrMgQAsAKjS6GuO+nofZXN6yqGqjXP7S33nb90fS1u39qIxb2LcW5/FYfmpjFw5nw8LGfOVWB/Yx/NlWv36gPw1Yd09BvVfNxcG8eV1UkphL60d2+c2TeLQ206eoxEgpuq+SV1v9C7ucO7nB1yDKBUeW94zhlv6yE/wjlqxcZu9/bFrbVpuV9bhfClvfNxfH4WB3scSNPol6KATTr43enoIG1ziztHT1NIT9/N02aNmtZRlPrm2jRujupY6lWxON+Lg/PTWKxG0a8Ud2ru7i4/Hb4ZqEbfXg/XuDWaYxn2SFOsb9QUcuv14wtrvbh6cyNGg6XYP7ccB5f2NnepK8A11y/F7oxIXQS820TCpei3kfB6VPitFGaTQtr2IaMBj8osubg6iCu31mOjmo8Pze2C8N+n3N19/QEo0AXhCcAzmphRgoxApPG6bRR2xw36dyno2/F574LwB2Dp3UcfhALvEd7tRjDJL6A8a3DktXNAeLdi93ZRzwch332ffZdFwt/2vHZB+Nsm3Vt5sZtyj0f9W4HJbgQ9C/uVuiYPY8++lYF/CTxzXxB+ae3ehdnUQClFo9siZ/7tXPXnr03is5dXo95YjmOH9sf5E3viiFTrWcSiG5tagmQhq2L0t8ddy1HlDuTXprThErnrN0mzt1Zm8fmrw7iyPI6l3iyOHVyME4eqOKTIlQq75Rxw8+n20VecBSirm7PCm3dftwW2R+OIIbzWj3h1dRrPXdmIa8sbcaJfxfuOH4ijeyIWe03Bb21kCRhHlUp1dJ1J/S4gBoBu76zOC8Xqhj4rzo9MI75wfRIvXF6N1fE0Hj3YK1dWLdWzWKhc+4OB7xQ8z5vVzEkF9yygVc7MtzQzDkXjOCpuVVEKs714bRgvXV6Jqh7Ek6fn45FjsgciKnfYiob3nCFvIGoD9FvCdYrmtbXx2vu325u0ImK5F3FrGPGpF2/FxSvLcaQUTZuLk0vuCI+oR9MSVa3VDniQPtrbukzMPF59fRafv3wrrt3YiGNHD8eTp/txfE97y9xwWvivdk6/PUayOY+8Pa6dkjVpirJFqawOHFuH67OIK6/P4uXX1qNXbcTRw/vikUO9ODzXXKCmcn9J1nZbWacwW55AL+k0m/fPb15mVqC/eTsTf2Et4vLr48Kzx+ZncfTgnjixL2Jfv3m+Dxi39dbv4puWgfFX3iimr811kgLbFnP7/M1pvPzqWixPB3HuwFqcPHogDi8A4RHz7Q1xo7yVLC+4Qwv7oqkvt8nTBfi3tDJlFwisj2fx9GvjePHKjViJuXikenk3Ev4lINzfK0PcarxuTcftputt/e4NNNhx42AXhO8o3z3w+r1L12NHifQea/yB1/xtzP8hgLh7ySkjzfoB3RoIxYbdpi7y25jd9q/sgvB3lJzv1cZkP2dl9m7thG56eR5DKvz8EIopvldofV8QPpzeWwqUeg55NXJ7zTTA/Mxrs/jkhdvlirJzJ4/E4+f3xpH5Bqg2NVPvfBLziVj6bAXh/gYcJwj379duTeOZy8NSwXxffxZnj++Ls0cjDvYa4JCV1rOXTVzZgnBgo4DwNh0dOC/gdhwxGjRg5OWbw3jm8npcXR7HmYU6PnTuYJxYihJZLOC4BV1lvAB4ZvO0ALncuH3nRrQC5NDK39eriI1pxHOvDuOZi7djY9aPD52Yjw+eWoiEmKZoAAAgAElEQVQD/Yj5rIjY1JwonwK6WtQ/nrtTVb7g/rbi9+Z90JX054jbG0119GcvvB7VYE985JGl+ODJ+VgEWket86QFf+ZhjAnuyhVrHSeGv29WNm+B3HIVcXNjFk89+1p87sLrceLk6fjoY4txZp8CdQp+bQagC1AsEeq30odJtaDwtkr1r03iUy9diQvXV+LMmdPxlY/sjZN7mlvMB4qjN0Hu4pgwzq3OhHRY5PdlrkA4UB0RV4Dky5N47pUb0Z+txpmTx+LxEwuFZ9G0KcXW8sg9QHi5mr7lh1zzwhccMQDsNOKF27P4wuWNuHh9Lc7sGcfpE4fj/JFe7NP4tAHheWVfl282rxFPArYOq80r71oA7p2nr03icy/fKmfbnzyxUW4mOL63aq4oa2uvCXqXdPOWp6xJgnBX3W9W228dS1mN335Br9++PIpnL92I2zEXp8e7IPy9ogC+FOZxvzNwRSy3hZDu0i/bGbA7btC/S0Hfjs97NxL+pbCXviTH+B7h3QQs1sDvWYlacavuDRi+z+Jdu5Hwt8ixD8GJ8hZH8p59LCusZyG15Nks7oqnswL8wp6HcDTpPULp+4Lw0fT2toXZusVNsiLgZ27W8dSF2zG6eSUePXsyPvK+43F0TvLsMOZnila1iBXabRGUSunNWVtVoTcT1kv4u1QUr3pR95oiZaqW/96rw3j5dsT+/iTed+poPHpkMQ73Sk3y6LfnbAuiKH20CH86iFkWZqsy7VoyMeSteNkkRv2Fknb8/OtX4pNXhvHqyizOL/Tiyx85E6cX52IxVKMGYdxR2NxAXSL3ifT6s80z4ZKZm/rlzu6ulQJzUnqHsRSjaRWfvfxaPPXy67FWzceHz+yLJ04ejYO9WSyUWHkjoPM+6KrcseI+zWlMXHFWEqULhGoSpRVnm643F0JHFWuxGMvjUfzeS6/E711cjphbjK88dyiePHUklmpnjZfbOyDT+WEe2nGtFkA4V0qM5ZlwPq1SIb0ex9RdqSjQOxg3hmvxsc++EJ+8cCuOnz4XX/OBo3FmqV/SvdFKlUMHChrfxZv1oX/XUzT3KFd1L25VS3Hx+rX49IuX4vM3VuLMubPxVeePx+n5OnqxEU7AV22adiiQV0C+saJV68UoBfSaquONt8S6jUoKuUoFl2d748VLV+Kzl67FYP1WPHr2dDx55lgcmfO4k9zYSDXrJh09z4TXZX6ONUgJ53bw/Z0K5jgaD3jqudV+vHDxSrxw9XY8Nr8aj5w5EY8eOxCL9TDGo/UY9OqY9hxEkJLeL2u6eSbceX9lP+umD7UQckOWSufVnhjHID752jCefv5CXF2ZxNecWo7Hzj8SJ/bsLwULo5w7H5er+Uo6etTlf9bHmfBpNYxxvRp1zJc09d5UukfrfVApt7cQw6qO/35lOZ65dDVu1/PxwdX3xj3hD+UM63tEUXwxp/FmIHwrEL9vBGnHDfpdEL6jvPLA6/cuXY8dJdJ7rPEHXvO3Mf+HAOK23gawaeu1RzrTps7r6bqFJt/GjN7aK7uR8LdGpz/AT2VRtczYSH289VrHPGKBz+cXNvNF/wBT7q1N/b4gfDpduwPC8/66bLd80+QBq3A3Hk/iU9en8VsvvV5A+AfOnYqPPHI8Tiz0Yjodxp4WBDWxRRXMN6F3OT/d/Ctvxwaiqqaac3m2KUx1fXk1nrq0HM/dGMYB94SfPh4fOL4vjg68PYq5IqzbNvJi8PZSc235tUmPbiBmc5FYk288quZDybYXbtyI3724HK+uTOL8QhQQfmbffCypGN0Ca3eFN+fYRflbElWugGru3y4FtsqcplFP1wuo1Ot6tVCqeT975VZ87MWrsTLpx5ef2BtPnjsWh+ZmsWeyFr1ybVibX12absBeuZBFYa0CPMtp83YO06iAcEDfnc6xEKvjiN97+Up8+tLNiMGe+MrzB+KJkwdjf+VKONXoUaCEkDpXwzV9APmqvkNsBeyXfHvAUFWuJky+3luMG+vj+M0XLsTnL92IQ0eOxR967FicXRrEXKkO3gD65sx/c/lEU3xPH77glMhr0EDCpvBclIrgDSfcrhbj1Ru34pMvvBIv31qJ02fOxFeePRinF3ql+NuCM+qFDs15hax4n7Qq3ZRz9W3KRusA4qzh2GlA+CBevHwjnrkIhC/HI2dOxZOnD8eRueY+9eI0chYiK/RvOosUTWuu9+CwaGaXZyEavnDmHth/br2K5y5cjZdeW4lzg414/7nT8ejRvbEXLabDqCvrihbNLQDpvOm1xQaB6FkB+ubh7HtDWT+jaq4Uv/vU6+P4zAsX48rKJL76xDAee9/5OD4/H/MztRJc+dFURvdTzp03tf3LlW1OvU9LTQXrbq163PBNF+NhjOYWi9vp119ZKSB8uV6Ix0a7IPytidftn7pXdfO3WvH899v323v/nv7Yt9fUtm/duwrum0WDtlbUvW8F66KH3vi5O3DeVXt1zNq7k8s587zXvKSD2SqtHqjrmLjKynWcbRdb7/Le7pz6m6bQ33vED0b7Vme99ZfeRin1onPf3mer42TbNS8Wy714cZvx0llbysK/5b7aqXSvkWvU5vbVmvOMZLeOQZcid959O/tp+zW5V3XjrI+QhXSNgyGd1wRurU7/VuVP7rf77rO3wQb3mkNpZps9W8brf6V6NmfLLCRvvp1x2bO5Nm8mb1oj5gFn2NyZ3Cb7vWGMqdab67bGzX3XdS/Go/HmlU7Z4b3WLWtk5DNdmXK/WwiKfWdHTZuQSaGkdOJyvR9algW4m+e3yTLqXhnY3XPbbJc37MsuQUvf96LwXY01wZZm3G/c5w+4QLuPb0OBiUCQWkE9GKP5FBt30twIYs/l3lXjqPDTJpbbJeubUeC+IHw2GXaskSYpuVSbzmJs5Sxyk9+9MZwUMPDUhRsxvXUtPnDmZDwBNO3tleJhPYZ9m1ctKiw6qa1eMfyd1y1WfzveWcwm06j6GZEFqKq4fnMjnrp2O569uRJHRsN4/Oyp+IBI+ByA0rzfAGT/7DWhP0q4Wi1AvpTtaiOaTRS57U/hqtrlVXW8eH09PnHxVlxdn8Yjeyfx+NljcWrfIPZhKqX0Z02BrLaTEmUskNb9hm0fTUXudkgizOX5WazVgxhGFc9cWY1PX7wZy6OIxw/1Cwg/tidiz1hhsrbQV6ePZpzNvID8xoXgWjFzcHB+WN4DBFerQdweVvHJF2/Gs69eKdeVfVUB4ftjfx3lmjKgsjg5ytUA6fxoC5q5U3XiXvRmvV3p5m50cfzerB+9cR0bg0FcWZ7Gr124GlcuX4+F+fn4I4+fikcP7YneZBrcGY2vRRG51iNWNcA2pWZDq5afSlS7BeGuyppVcaOai6s3x/Hxz12Kq8srceLE8fjw2f1xft8gXKxWirhtFvrr9tEC/RLVbx0apYhek72AB0vxvOjFpWnES68ux7OvvB794UacPXEsnji9GMf3gKSKnwHbDG+0bQrlNWC/7aMcT9i+D3N/fnUaz750JS7eWo9DdR0ffPRsPHqkjsXZqKSiK7BWiti5Vq9kULSuhezjDfNoldPMutQxqur45PVxPPPSq/HaWsRXHK7jsfOn49TeiHkV3huJ2MxDxL4koTRtiOg3FdhLdYFk6YjNdRqV2wiGVS9+89JaPHPhSizHQpybXnlPnwl/a0bY3aJ1u+jrdm1173LOs4J5H+mDVsTd2se9xvJW57RtFPkhRKPympmtSuthnI3s9tH9vXtvckam8t5dBog7ZaXjeW55eXmzqJI2/J2h4neAYbu7y7ugZuvc771upfTkm+n2LQz64OmBb5VnsqPfzzptvas27wZ+q7xwP2C8XRu577pX5km5zPWwXnlH+dY9eS+gl9dQ+S7H3wXA3TE+ePXgNpVpm1XPVOdMc85zm/rMs5oKKuUdwd17kPMO4G4bOV+APSOz2sqiYYbxoHLqzXh7uyuhtmP0PEN9173DLTB40LFtvTN+OyfK5lgeQgRZpt/6+kaRG3kfvdT1rEKNV61j9+rHvIu8e11VXq1m7Pe6Qsvfk3e11b2/Pde5y7vb7fNMoS92UgcsP6gcKSZLHs3csvhb1yX36sO4S/7BBO7u07sUeGsU2AXhRTLtgvDiwGivFtsF4bsgvHGW7ILwtyJG0/C917PbgYluEZN8783OAb5VY+YPOghP0Hsvo/+tGudJa4Yuo7QLqoCS/JvvAfHLly+XH3en+jn0/7N3H/C+ZVddwNe/3vLu633mzZvJZJKZdBJKEqXoBxRBQMGGCjZQEhsWBCuogNJEqoKEqiCowSCiNOlFQhqZJFMzJfN6L7f+q5/vPmfd95877755b/Iyvkn+/3B5d+7/nLP3XmvtfX6/tdZee+fO8pPEplSMvWmfW5OEbza8a5HzjeA+r73W2fNXa+d658bkvZPnWdPjiRMnig7Pnz8f8/PzsW/fvjh8+HAhOgn28/6rkfDJa67W//y+2ISCMjf0uToJT1tP+0yylvs2HSnkd4T1/vvvL/86EuvOO+8sf0fqlpeXyxFDebZxOifce+zYsThz5kwpyqQasuOIHE3k3o0ZApPD2ajzq+nnenV2LdLnGZOyvtpZyTck5vribHNT505Vhve5PPq677ENTrDE+Kwxly9fLr/TiyOizp07V+zzRS96UVlz9JV+2euknW60+STJV5t7V7PrJMWbPXPjgK7XGbfR8Tb5/E1Pt9ign3U9TY/Eum67ml54a0lgSsKnJLzeBjAl4dNIeGZvZMbCxyYJ3+iFvxoQ2yxyei2CcD2g83oJy9XaeTbw86zRnWu9m57nSHiOZbOIyLO9RjeTxbV0cLXvJo8MmnScIOLIy0MPPRT/83/+z3jve99bIuE+t99+e3ziJ35ifOqnfmrcc889hdBtfPbk+K5FOCfHf+UZzw8JfzYZb/z+RqLRzwboJ6Oi1xOFu6bpbpIPi7D4PPHEE/FLv/RL8c53vjPOnj1byPiBAwfirrvuKuc30+X27dvjWnt0r3duJ2luqYZ6Q5/NSbhnIi0IOBvNQknG8nu/93vxrne9q/z7+OOPlzFwLrzyla+MT//0T4/XvOY1hbRlxJwtsnn3/PIv/3I88MADhfT5m/te/vKXx2d+5mfGS1/60kLcNyNLV4uKPlci/lzmcop24zq9mZ42/j0J4qZbSJ4HEi4SXra7NBplbXn/+98fP/dzP1fOF+cooutDhw7Fx33cx8Wnfdqnxete97oy7My4SR2wc86WqzlGrnd9nXQgPRtBnjTrZ3snbeYwvuG15Hl4P93QdJ1ePJXAdUpgSsKnJHxKwqfp6NN09IkFczIifa3IwGTkazNgslmao+YmgU1GdK4FWjb77upE7elvgOshtdckEs8DyMl09Em5JMG4zvfZ+mU3CuI20/nkvtoEsxoRhXr7298eP/RDPxS//uu/XsCwqBSic+HChRJtBIy/8Au/MF71qletR9I36n3j+FJPkyQmSfoVsv78kPBnA9DXq5Nr2dVmEcd0eOT8ux4H0mb9ndzrPNkX0V0k87//9/8e/+N//I9CNunRXPbdkSNHiu7+/J//84Ww7t+//xlEZjNnStrwpqTvhiN3m6ejZxtLS0vFzhBtpO3//t//Gz/xEz8Rv/Zrv1b+xqngGtFtY/xjf+yPxZ/6U38qXvva15b/1ueLFy+W+/7zf/7P8Ru/8RuF0Il+++7UqVPl+8/7vM+LP/2n/3T8/t//+zcl4Vk5eVJ/mzmiruaQuR7S53lXW0M3ksB0fGy2ll/Njjezyyt9zbNpr3cW3Ph141GzFPW11vz2b/92cfb5lz1ziND10aNHS/T7cz7nc+Iv/IW/UNYgZ45bK3IOTdp/riEpk/wuU/on16eNPX42wj757Ml342ZOxutZFzaul/msZ9z7PGwPuHENTu+YSuDZJTAl4VMSPiXhUxI+JeETa2Xu4830zKuBiIyUTJKlzZbbSSC6EQRNtjUJhK4GgCb3l05+PwkurwY0JwFRAqnrjQhdYbU3uAf52d89z7giSXjKNvu9WUr/Zk24/2p6MebNnCUi21fTkzZyX3ju6z59+nQhNj/6oz9aiIoI1F/5K3+lREwfeeSR+N7v/d741V/91di1a1f883/+z+OP//E/XqLh+UkAnOPbCF437ttMB80V3d6aJHwz+zS+zdKz8560x/x3I3GelNG1SNPG73L/7EYZkr307Le+9a3xMz/zM4Wk/qE/9IcK2d69e3e8+93vjn/zb/5NScX+M3/mz8SXfumXxite8Yr1jIbJOZX7aSfnb/7NdTn+/L6Qxxs+R3dzEp5tiFaLeIqAJ5F+xzveUUg0ZxCnEEL3/d///fG2t72tRLP/8l/+y8XJwD4R7N/6rd8qdi2zQ8o6cvfxH//xhdCR1b//9/8+7rvvvmLvf/Ev/sWn2fWk7DPL4Jm2e+WqjQR6s/lhTNea6xvX0Elby7Ug173NCCGnS/Z1ct1PZ8LG9kuNxudeh/C6Vkf1sFSh+cVf/MX4gR/4gfjd3/3dklnzJ/7En4g3vvGNJTvhx37sx4oTCfmmRw4SBJ09Z92RJOS537tA3nqNzHXP9SmbtN2cg2m/k99fbQC5tm5c3zbLINksHb2MOgt81fU00lbyWRvXi6pGxo1ml1yXGqYXTSXwEZXAlIRPSfiUhE9J+Mc0CZ/08AMgAOQkILsaOU6g4t+8Z5LgJmiQ6un+yf2Wnp3kIM/VzD3G1wIsQFe2Mdln927WRkaLNoLRSXC8kdBvjHiU/77hyN1zeG/VxwRNgkBPQcKvNwXSOAHLBNVJxlNGk2R4socihAn+8trUk2hgPoceERVkBCl58YtfHP/wH/7DQnCQHXs3ffdN3/RNJer4Xd/1XQUc557wfObkGNM2EpQC/mRu3H4SBH+kSPjVIlxpv2k3k/NhkiylfRlPAvrJ8aTjolR7ngDWfncPPaXc874kCfnfk7adEcqrke2Njhf3Z2GxSTtKp8p//I//Mf7Df/gPZUuBiPBf/+t/vaT2ak/69j/4B/+gpP5+7ud+brz5zW8uzpZJoqEvOe4siJV7pekw92fTff7kmG4WCTfmTEFPnSHQP/iDP1iyNET2v/zLvzz+5J/8k8UpRB4I3b/8l/+yEOi/9tf+Wvztv/23i409+OCD8SM/8iPxwz/8w7Fjx474si/7svjiL/7iQuroCeH7x//4H5daBwi4e6XpXy3Cba2anE+T+vf3SQJ+NadZrquus9950gkzaUdkzO48g26ymF5ek89J29i4vnq+Z8gcmLw/+2scee+kk67T5Vh6DicI3MiyOG7FkSNH49u//dsL0VYU78/+2T9b1hOkW9/pmA2TD4fJX/2rfzX27NlT/tse8jxGavI9lPOLLVivXMvRkc7OnDNk529kOlkXwz1Xi66Tbeo17V9b+n21dyi9Tb7TJp0f+aycQ7lG5daJKQm/EUOaXnsrS2BKwqckfErCpyT8o5qEV+cvPPMzGjULSAEw7e+1F/TRRx8tkSQA1QtfCqr9k4AE4OFfAEDUSCqg9GPFnHw8A9gQSfNMAAOoF3ECJLPSMnCUaaEip8ePHy8phFKY77777tImcAsY5T5P//7Kr/xK6aO+eUYWIQKSpJqKUHlOFuYBLPXZtVJQpddKuU1QJdVWUR/gJ6seAzv65kebwJBndrvNchRQViRut5xiMNr0uKZNX3rlSJmqWvi6Y8IKNBrFmdPnS+SRTMnXD+KABIjGkUeC6Eni6HeyJsfHHnusyEjf7VklA/fQg/Fm1Mzf6EhkkHxERek991nSoagTPWSVc/0FHL/jO76jgF+y+Ht/7+8VopJpwNr/V//qX8VP/dRPlUgiMm5fsXv10b/6h/j519/0E6jWJzbErvxNn9kE3SSJL1GmMdndYFGoa5yDrE1tJDnVJ4Wf2LV/7T9FyjgZyJBO2HlW1WZbIq/kxw59T472WtMhOfqxz1obOY/I3n0f+tCHyjj90Jv7/JsF7uxDZgM597Iwnj5kwSo2Yy7RCVnpg3mk7+zCnDA/9M9ztPkVX/EVpf03vOENhah+8id/cjFbtv/jP/7j8Z3f+Z3FPhAbEeNMVdeGa4z3Ax/4QDz55JNlHni2egBsmG6N07hf9rKXFfklQSlk7oadWs8eCSczWyH+9//+3/G1X/u1xba+5Eu+pPzoO7lZ34xLJNxa85Vf+ZXFyWCe/Lf/9t/iW77lW4oN/rk/9+fiTW96U7FL4/3gBz9YMjz+03/6T2U9I68/+kf/aLED85K+PcPYrTPaSScS3bFlMkinkjlHHmyM/OjPnKM3/aY3/XANm2MDdJgp1vRE/rJS7JVmg+6VjWLeuZaOPJtzgVzYk7WcHZtf5rV21QMwDjL6hE/4hHXSz1aNm1NDXzxXNkR5N8yLzt/gHNxkUfR+Mqfzk07gSxeX4u1v/93iMLFuy8awhUA/crsEfchcYHt/62/9reIM1D9ylc1BPvb90zXniY85STYcTGRIL69//euL/I1Zlg8dmkfeD7YrkHtW1OeEJFf33XHHHcUecl02XzybTsxjMjbv2ZF+uye3e9jeYCuP6xX7o2dz1rPMHWP2zqM797MB8+uqn+dhu9StTOSmfXvhSmBKwqckfErCpyT8Y5KELy/3CuhAiEQagA8gAkjwL3AJlH3WZ31WAV/AWxIQYBOAR7akfPp4FrCW6X8Ax9/4G3+jRKESwABYQMz/+T//p6QXasc9gLnnA1NA0x/4A38g7r333vXnAvX/5J/8k9JWFl4CuoFZ7QAxf/AP/sFSDAyYAWSALfuWFVh6+OGHC7D1AwgjIlIaAXAAWfQkoxvA08/+7M8WgIpEuGbLwkxVgdexhcNBIOFVWu2NpQAWEO1oylYrhqPq9/6gH6dPn4lf+9XfjF/4hV8oBbKQqyRdgDMdGBugnGQm0ysBSWnh9kwi02Sib+REDkgQHUg3TjKrH+973/tKoSNg1X0ZnaUroNU9CDRgSG/IAfD5jd/4jfE7v/M7hbT9nb/zd8rz9Ym8kBvRRM//oi/6okLQ6TUJI+BrjL/5m79ZiBowTa6AqrH5G4IIbCNC/jYZpbrZJHzSKcGe2IeiXGRJPmRLLvqATH3GZ3xG+XnJS16yfiwbEoMMAM0yA/QRKTKOJKKcKFJlEeEsEsWWZQqwUX/3fO25j+2yU6BbOj9yoU2fLDyFVHJ6/K//9b/KXETCEUEkBGgnO88hU1Fs8qQr1/z0T/90aRsZ40hhG5mSDfiLBpufdIyMIurskYz0j/5sOUDCtcFmkAy6RhrYgg8y/Cmf8ilFhlmx3N9vJgmfjAzrl/3cP/mTP1nmC5Jt/rB7a8B/+S//pTiQjIN9cjDoM9KEzNlDbu1h169+9atLvzli2DWZGJu9x+za2pBzkaPDnGAL7CfXT7qytpAB0o6wkbP5xF44DOhCG0iW662PmWHAVujgD//hP1z2oLMRfadT88j9ZG09poPP/uzPLtfShX6wDes7Mmqd1I8/8kf+SHmmvmeKPYJqnZMRYb4bt3Y4Y77v+76vrCnGLPpfsmkKcr45JHys+FqznHh+xUHZaMav//pvxQ//8I8UO2O/nEYIsXWPvMw57y1j//zP//z4m3/zbxadkL33Ehsgxy/4gi8ocsl95OZmzll6oBfbFdgBObFZdkQf5p61NyPi7rX+mSPmrIwI6wG9kbPaCua1d4hnkzHb804TqffOSSe1d+C3fdu3FTuwNnB0me/phKBfbZmv1mJOCLY0JeEvXMI57fkzJTAl4VMSPiXhUxL+MUPCkzQCByvL/VKYCfAEQAGWT/qkTypEQiQho9widNJRESNRYYAE8AYSvud7vqcQACDDvZ4B0CIWQNy/+Bf/ooAjABF4F5WR1okYAy7APQImKiD6gFQAKYARUAhUAY8IhoiWwjwIBkCKZACHgChQCjQByIAksIIgSEs1PqBStAPJ15bojggEUGTPK8CODBr3f/2v/7XIA+AG+gC4T/+MT4sD+w+Usff6lfMCEf9wSLh7AdBHHn0kfuEXfjF+7Ed/osico8O4jYF+EGR9R4aAtYyUZESFw0CKrRRikRljpB/3AXD0AsAZB1Bv3AimyB8dZrSI3pFG3wGRomqIChDKXsgD+LRX2HFNX/3VX11APZnRq73FnAH6xSEinZeOMrqKFNiPS/fGAFj7Xj9F3DyTDeg78AmU0olrn54GPYrGTYqEA7wZnWQX9p8iJuyMzbIp9k8ebIb8pC8DxQCzsbMvKfj6zjb9HYFj35wcoqLIF0JIf7ILOJ4QO7KkN/NK1I2zy7WyAZJYkzECZE6wY9fSIftG4OgRkNcmYsBRwrHCRunNuKTw/rN/9s8K0fDd13/915c5xcmCdBiXeUuPb3nLW4o+kH5zji7ZIh14NnKDzLqfnaazDDHKo6M4bDjGvvu7v7tUE9c//bY+FIfdTTyiLNOGPdd6hDhaF/7u3/27xfGApOkr20VK2ZcxsS/rFl24h97pU5QbueIQMRfYLR2TI8LlO+sC2zRf3MP2pUWzATr0XDoiR+QMyUVgrWnsw32Iu6wS6yE7pBvXWQ/JztxnO/qHWJv/1gHOF+OhJ0SOk4GuOQHokd44fTjz2AhHKmcLcopgGwO9++9/9+/+XZGZdYNdKzhn/WE35KZ/fujuH/2jf1TeA0WHjWG0WjdnU7jxzHSfue/9rW99W3z1V39NsbvMaDA+9otE0xnZcCjQM53qmzVUCju5kik7MC5OJHPdemN95yy0/vgeQTbfydU2DMSfrqxhnmvecRiaq3//7//9IlvrKQeWd4h1lo0g/+yBE5MO2YM1ka1wFJiH5ilnnz7IFPKe1A7Z0o922I7tImpqWEe8Q/Vr0/oA00j4lN++QCUwJeFTEj4l4VMS/jFBwgvpG1c/PqdOnisADDHy0s/9dsgRcAPsABWAJPCAhOeeYoQM8ERyERTAFKgFZNwDBAGZgD8CCMRk9MG/wCbyq8gO8kZzlikAACAASURBVAcYa0+UCmgB+n0PPAH5wCiQKFoP1APKCUi/9Vu/tQAqwMY9rgNERZRESkT0kClADTgGrrPvxq0P+o/AcAIAphnNBWaB1i/64i+M/fv2f9gkvEQBRXxqHejLW3/yrfF93/eWeOLxpwq4J2sgGfAVkUHUyE9ER8TG37NSOVIkhRYxAvzs6wW6gUWkgHNClDMJhwg7OQOMojZAnchfRkmRA8ROyi5yziY8E0hnB6Ji9Csy+0//6T8tekQCOUKQa/pHGLPqtPECqNoUuXIvMOx7DhMRO+SI3pFcABYQFSECjDNtf30vMfsN2wBuMAq3STp6pvUjjVJDyZKNcWQA4YhPOgpEQpFqjgl2iTQjOdKUEWr2B2AjTAp3IeTf/M3fXCLO9CeTg30iOeYGG0NmkS1jNl6y8wx2KaLLFvUN6QfEkQrP0i4SAsjTaeoYYWfviBNHmO+MUWRXJJE8zQngnu7MTbqgWzrgfNAfzjHfmWu5n9acZzNsALE0p8iH/SC9xmJMdIhocpSRgz6Z35wPue//ZpHwxJ257YRN0qO14S/9pb9U1hbrjX5zapCldcwcM7fZIgfBv/23/7aQcGtAZnf8/M//fLFtpA1RJAvjQbIRIz+IuWvIznXmr7VJG3TIpn1nvUEWrTMi0ZnqLdWaPjig2JM5ntFo66pnW5/ZIJLGJhE6EVn946zJddlabO4izxyXnFd0Y+6bv/rqO3bpv0VsOY/YtPWGfXG8GRc5WXOt45x85Kl91yGJ7XYj2p3WTYH9njc7M7v+LBlC1q0f/IEfiW//9u8oY8693vqU7wg6z6ro1rw88924vu7rvq6sndZuv2e2DhLu75yW3jMItH3+3jHk4ztrH/LMaWKeWwvMIXMWOUecfciVY4xuzDN6QuI5UdiKOSDzh4z9y968m/TJ/HE9fXlXeRbZcpaY38aJhNOp75F0dpGZTM8Q/JSE3xRbnD7k+ZfAlIRPSfiUhE9J+McMCU8QbNr/1Nt+poAsoB0wFBEAIjP9FxEXvQYwAA0RwfwAf0iCH2Azo0fApUgy8iHSIlqKOALwwJPojef6G3IHEAKgogGIpTRgBAygBVqBD9FDZBNIBKiBMlFFoAaAQ0aAaEQCUBGdEE2c3F8NdALYWXwHOBYNBMS049mIJTIB3BoXUKYNwPjjXvvKWNiyUCLfJfL2HNPRy3I7qggkuSKuwNiv/uqvxctf9qpC0ugCeSBLwM+4EBtjMgYgOVPxRbLJC2hFahEP+gPe6RZhtyWAo8Hv9Ok7hIkDIAlj7vXUN4SZPJHR3/f7ft86sScXAJTMkfYkfEiZ5wKP+kdefoBQoFH/yROgpGO6RyptG0CCRK7YRdoSwE+H9JHR3OK8WD/velwicTf02YSEeyY9cFqwW44CpJMc6YH+fdisdGYgG1nKPbpA9Dd8wzeUMYhIItGIDOBMRyLBxs3uvuqrvqpEwwBt0VXfkTGZyDZA7mUt5JiRCfMI8Gej5hKykVE0TgGRa0RAfxEKcwlB42RBiOmF3ZCntpELjjffS7VFFoxNPxBVdmSuIwrmkrF4JhLK1jgFOLc46jJLQsTPWDmCZDBok3zo2LjYMlJHrmU7gXoINykSnjaASLMz0VrysW5wSrFl4+KQYGvImPUDcaVH47LWkDPZiLjSnWe5z/qgz7asiHwifaL/nkVvbIYeZRFwOpgX7IbMRHCtjfTAGWn+eT4iZg57tiwE/+or0kem5k2uh/pA5vTCIWZ90D9zkJ7JMlOYkWkOIbZsXMZoXTO39ce6Rde5tzwzONiu/dQcDJxB+k2G6QC01nMesB+6rAo3mpA3thVns/la0tGlv9fbfIztl3/ll+N7v+ct8Zu/+Vslm4ozgQPPeklfZO/dQSfWmlwX/d11nDHWb/PR74hxOj6tfRybnBycMRwhdEOH6ciQjWW+ypDi0KAPcs21kw44tdgF2Zrf3lHk67/pRHvsj5M4ay9Yi62p5pL1WaaF9ZDDC9nPmg5sgt45lHxvbTenNiusGVMSfkOvg+nFt44EpiR8SsKnJHxKwj8mSLjiNwmCS3Tsy7+iRPAAOUAFEAAmsliWpQFwA7pcA4hkpW4AEPlCnBAt4BdIcy+QA3gAJIAMoIO8iM4BSECslD7gAuFIsgn4iESLRiLjAKF7AUlRWUARCAPskQqEBLkHZpAn7YkoADq5dzorbWdRMWAdgPa8f/2v/3UBVcggUg+0GifAiwAhqYAesqkwm/p2WRTruRZmy72ec7NzcfRYVfkXGCbXL/2SNxUQLtqZVabpIIvnAWC5h9kYpERyQPghU4AegRUlJUN/RyKRRGMgK+mrgLqIJ9Io0oM0iIpmRWcy4jAhG6QFcUCIyZheHWPFVgBXYNIP3bED8kEyAWP6sQ+T4wTo1aZ7gWrEkA0aB8Ijki465W+uYRvuz+rjCaArIn7zSDj5sgU6MD5EDKnNbAoOjXSaZKXorPQtwg+0syNjBvgRmSzA5rn0IJIImJsjGd3n0KAXUWc6Mh8QcNf5kCMHDHnTBeeY+SNKjuQiDgga4O5ez3WvvrJb2QXINoLF0SKKiahwuHkmJ5S5Sa/mlMibOZrF8RAPhAtJFxXPo730IQvyIbpJUJBKzoKv+ZqvKfo0JrKQyov0Zf0CeizrSOdGQeDVC7MZL9KWc1ZRQPPHv9YtsheFzEg8h4v+kAli53fOA2uZ7BtOBOMjE7pB5OjWvGPvCG1uk6Ef6yZHjGsympnzNwspej7CxtatTX4nB/OTPFNH5oV5nCnHWRCOTJE46xMbMy+y/kbu02eL5r15Zj6yCw4zzpTcbmHsnm0O0aeILweBvsjSQPJTV2yMg8FaQY76xsasQVUtDE6wG8xG2UTlMoNEv+nRunh58XKx+R/90R+Py5cWi4ysF/qL6GaknnxkV5g3xsleOQ+8k8wtMjIma2pWsTcWzivjMhbOBac7GBPnkqi5dZVDS7aI+VbqdwyH69uv0nFLvtr0yfcqWZMzgk+GnmmbAPuz1uqPtVKUm/PUe5Q9sAt9pEdtsQ0ZNJyvnMWZTp/1IKaR8BtdP6bX36oSuCYJXxvnq/9K9/n+Jn3wlqHBEFiNeGhpEO84ejpWzhyLuw/tj9feuT92d1rRilHMxlo0pdGtF/IBJhrRC8V+Cr6LZgzq30vCXblyWO7yTcTF5bV4/4WVeODUhegOluJldx+Oe3YuxHb7c2IYM6UNxX7cab9O9eTWeFvp87AR5TlVWxGD1VHM1OByrf7uyUu9eNfJs3F8ZTXump+Jew/tj4Ozrdha+ubZa0oTlWe0ohntaESz/GVbeTZ5DEvvqzZGvV60Wu2IZjv6jYj+eByPnLkQv3vkQlwatuJl+2fjlbfti12tiLlYLoJu1dWcGzGKdvTX5TKI7TEo0jTKK+PoxiAGo0GsDnrR6CxEb9SI9x89H+85cTYGnZl41e0Lce/enbGt0YjZWJmwRT0fRysG0YleeeIwdpZnk6CxGIMfmKE/GsXKoB+97kxc7o/i3R88FY+cWYv5rTviNXcuxIt3tMLOpi0brL1qYxydcjaqNrqbtzEeFTlebjTj1KVBPHT0dDx5fjF27t4Vr7h9IQ4vzJTnX0neqhrTxxZsmu/FZqXvjfYa0S82xWJOjCOePL0cDx09G9uba3Fg78548e6tsXemGZ0YR7f09Yr9pZ3SCY23YiX60SnaHhYJaY3tDorF96Mdjw3G8cEjZ+Kxk5fi5Vvacfu+PXHX7vnYqrMxjOGgH9GciUazvUGn2uhHK5aKvMbFCtrrkh2Wk2Zpvh0fWBnEA4+fiNNLw3jD3k4cPrAv9s22i4zIZTjsF102vEzrdGCa75YerEYvLkezjNb/b0dx8tctLUU3VqMVv315Nd7/1Ik41RvHJ64uxky3E3Oz3dg6241upxXt5ig6GR0tcm+Wn2GjEU3VnJ1L6u8iQRPFvMbDUTSGo/DveHktFubm4/Ch/THXvTkApwCEOtKQkcSV1ZUS1fumb/zWAlIBCQQXic5qvwAMUFSA0dzcehoc4IPsAvqil8AE8IAAAmmICpCDAIgqA/qisCJRgJF2/TfPvogAspFHDGkT6EAukFOABliWHooY2hOHXADP0m9FBhBLe/8QPcQbIdIPYCYJlDaAHT8Ab6YWilLoF6IITIsMGn+SXtdlKu5obH24Eo3NivOb7gkfT1rRlQUhqxsbK6APYAHYIp1kKF0+C3dlKjZZA276k0V79BNxRfKMAbgjX6nOdApAIlYINocF8mBcQCaySTfkL9KZlejTIUJOCLMoKxCKPCJn7uO0QQQQ8yxkhvwh8Uic9GhEH5lgU6KNoqwijZ4vrVQ0T+TPeOgJgULAOWj0RURQ35CZycrok2/h6lzcG/hcozp6VnRHxI2XvETYsjBeVnXPKvFZ5R/QRvakMbNFRBdYdp2xkR+CjMwhCuSRBbEQC7pgD2QiCwV5T9ujZxFIGQlkjoSzFfpi77YasGVziUMEwWYT2mUviB/Swvaz0jfSQYcibMbgeUi2eeDDxpAzJCMLzWUaLKcUxxgdIdb6y6YQU21aE5Bwqbf0bY6awxndSwfelSOyrq6/zWssXLs6OueCcckw4DRgb8aLmOYRX5kFwkYRbtfon/VKujhHFX2yQcTd2JBr+pMy7hr3iWqzE44MesizyKUTs2syJxNjZfMiqPaisyeEkMOPjpAwc9h15lNG59NRgcxpWwYEwk+m1k0OjiyclrZGb/rHXqzZ5hhnVp6q4Hr9SkLuetlL6YRki2whayRIlyYfTiaOGuuJ7Ic8IqvgtNreJk96SEJ6AzNz3cllLpAFIm2tF4lHhq3/1pGseUGf1rasR8JRyuHDAclpwnbJwrrORuk46zCQg/XWmmk85G7cdEMXdIPom1PWPc/QL2uAZ3pPyLCSecKZRV7GTw9Z88T6qX/It39lkHmPcSibp7Ij2Bm7s25aF6ypWUjTGNgG2ftwGHAMaieds3nkmXlVdNG+OVkJN6K36bVTCdwMCVybhA/WxtD40827EWNHbNQo3QXDEe/uOB6+NI53Hz0fK+eOx50H98Zr7toXe2faMRz1YjYGhc5c+VQkedDoFCJY/VQTqvzeUPQHEWzGuNGOwTji0tJKPHC+Fw+euhSdwXK89M7b4+49C7GjiRwPozvu1fQ0aVlFm5rD2Rg1o5CAYbNqq+nhA/t6DLARPelAEfHkhaV478lLcXJlEHfMdeMlt+2L/fPtWGisRXUsJBKuvYjmuBmtcU3CG7MxalQEY9SoSHi5ZtiIZrMVo3Erhs4tHY/ioROn473HV+LyqBMv3TMTL799T+zqRHRGi5XTYN2BMIpWIWIV6e83ZmJUSF8zRo2KQDfG4+g2huWIi4FIX2s+VgfjeO/jJ+P9py7HeGY+Xn1oa7x0/47YEuNoj5YL2ap0Wj2joqRIH1JmHBWANgpycg0xGRsnQq/VjQtr/XjHw0fisTNrsXXHrvj4F+2Iu3Z0ouPlOyIrtLtyRVRtDKI1qsYxbLQ3aWMcg9EoxqpMNztx9NxivP+J43FiuV+9UG7fFrdvacfseBSdUUUnPZn+Kn1EtOpU13FzFMOGcTaK7pMgtxrD8vfhuBknRq148viFePjYuZgdLcXt+/fEfQd3xZ7ZVrTH42iOuFNaRdbIeNppkw34PgaFfKcEr5DwfkRjrkj18bWIJ46diyfOLMaLZ4dx+77dcdeeLbFQXhqjGI8GMSq2XrWTOm1zKI213otBIeH0URH9Qt/H7puNQaMdD14axkNPnoizq+N43e5hHD54IPbPzxSHSKm3OhqUnhJVIeP+N25Ee2xG9mPQYBPdaAZ7bkcbaa1bWm12YyUa8Y4LvXjg6Kk40494Rf/SC4uEO+fa/0QwAOaV5QIOvv7rvrEQNgQC4MhIsJf9xnNNMxqYzwA4RF2QcKneADewBqyIKgHEwJQoDnKv4JW0TREB1wGjCEk+L8Gb6KE+IRCuBTyBXmAWOQKURMiBYcDKNaKXyCdygHAAVwCNZyHtSAVQCbAAtsiOD5IE3AJ4nu3eSZI8WXU5zzXOvz1XEp7rv74hb8inPmmbnLLichYi0+d0JtBdHovF+eBecgJcZQsgr/qHpGXVXc9FDgFV4BDg47BwnSg3ouu5WeQtnRBIAmLFoSEqDQBn+rOoGTJQ3lWNqtK7H2QaUUMwgXWgE7EDekULpesCr/QO9KaDB2k3DuSN7ujbv6Uaff2iZX8Ar3babWvrzSHhnBEiXwA1MpVR44w2srv8kJM+kzc7R8IQFWAbATM2/7oOyUEIOYXoOosySWMFskXRRCHZMaIuIpdnM+fpApw0CJh+cRB5lsgz+SJP7N+ebA4pQJ+s9Esk2nxkXyKIrkHKzEd/pwu61y5dmENsLHUiemeLhHlDZ9LKjZUzgGNA5A4553zJPfWeIQJJjmwTKWInrtkow6qQ2tXh23Mh4WxD2q41jD5lYchkyAJ2/nUN8sSJYH5w9pELO0Xa9Nn6RyaIkecg8XTiPgQM6UPQzDPOkCTXUordQ7f0YLzmbRahc78fxD0zT8wJUXf3IsrWH6nN+uNe65f5am5ol3zZSNbQIL3M8mGTCuKxCRFUWIEs2HAey5VpztYPji8p3ZmJIbLPdmXGsCFj5lDhFGR79I8Usxnfk6Xn5LVPq9fgXbO+beT6IDobyh/99G7y3jB+WU/G7B1FJ5wi2jMGkXrvGTYpkozIslPvJHKjdzUn6MS8oWOy4ryy5lrbvIfInXw5Z8wtcwEJt35Zg+jC3PFcTg7PogsySSey58pAsIbl0Z3aMb+1Y/5yEngWR7RMFn3M+iZ0lVlOdGP81hUy5yBxbzr/koyTczpNqu05UyJ+fRY3vepWksC109H7Z60oE3Gx+vfmREEK3zv7dTiMh0814j1PLkVv8UwcPrg3XnX37tg528IYolFIU0Wxn/bTXlonSDGur3FmouhxTRSj2SlE69Ll5Xjw1CAeOSE+14t7Dt8Wd+2bjx1tzxxFY7QRmNTRmPFSHRjH0gY1VxpFiNY0SgxVudJyVu1TF87H/Ud6cXqpGYfmZwsJP7DQjLnC8DDSwZUwYclIapW+RWulYoH2CRWGn+Hkug+u63QLyXzo2LF44Ngolgaz8ZLdnbjv8K7YhTENM06fcfQiWK+b6mFNbSBiUkPJJ7+vIsxFV80tsdYfxXseeSo+cHQlWrPbC0G++8BCzBlqH0HM+HZ6UopHoop9a6NRt0EuCijRh0WuVt2gtSUura7G2x94LB4/cTl27NoTr3/J/rhj13x09HewWCL/5YaxeOuGcRQz8Pcqn2C9jRxnqxmD1kIcPX0m3vPBD8XZ5XEcPHAgXnN4V+xbQJAHET0R/SrDoIrTl5yoiDFZ1HrgTCCTYsPDahxN+qt0dro/G08dPxOPHj8f497FuOO2/fGKQ/ti22wzGsZRZNW+8pNx9fFa1fZwtv4ubTpfAghvJeMnLo/jieMX4kNnl+LwwmLctndX3Ll3a8x0qpyJ0qcSe96g09FaZZ+jbqWPMgbXVdF2dsFZwbnzwJlBPPKhk3FuLeLVB5fijgMHYt/CQiHx1fONgw6LR6Wy18Lkm1E8S2UOkyFPS+qj0vu41Yr+sBHvPrsWDx05Gef6EQc6F19QJLyM1TBl3vR7BTgAk1/3td9Qos6AOsAMbAF2kwQcOFqvaFynjvsb8AgcABKifEAF4uTZomEINyLiGgDEddLrgFHAH/hBWJJ8JxkHvJAEJADQAlIAYx+RG/seRbwR5zzqRWTBhzMAwRc9QcpFx/QFmQDcgN08sxXA9iyAR3TC/nSE1Wcy2pzR5063WituFgkXNUZaAGd9RRrIBWDMiFDu4URkjDEjs0AYcIyEIxTuc79IHrBIdrYEeK5xiaK4V8QTsBblJgeRMqQ/oynaoPuM+BqrZ5KPZ2axOhFURCc/5EW+QDLwLjrvmcAnewBMAWs6B27pbtKukHskHDhlK8gBXa4X8Wo21501BfAXXnxz9oQjYxw17JXsgGtOB+1niukkqci/5XnU7vO7VGQkLgtAGQviJq0WsUJcpczSAwKGvCMMiBn75kBCDIzP9Z5JLq7L867p2JwQlUTQZTmIzJkPWUGeLti7a0QS2YbCU9o2Z+mfHeirsSJe6YRJfQL/2ubwMqcRR7+LBnOAIdoyBfQ302PZM4KCyJCd8Yoykl3KLx1c1X9fwRHp0Kogw2ZEYvN0dHarb+TInhEyNo+EaStJIqcSJ5HoNQdc9o9dc1IZpzWAc4NM0nlA/tYvTkf7hmUuWEusU+YSO6VHUXBtZrq0Z1hn0tZ9j7zbQ4/QkWMer4U064N5o136RPI5NLWD+Jl3nJKZKUOe7Mm/dJ11HDhOkEkENNdV8zBT15FETlHrh7FxmJh31h7tchpZm6zXPhwuMm2Q+/X1r3a+TYL5dApk3Y3J7671u2dOOiz0DbnWX7JGQNl4PtdY9BPpZefsmb0hxRwq1iqOWbbPfumATjhcOcZEwcmT49JctxaarzK7rMdsyHfmDFlrL48TZAeydNgOmWWuLBLPuakv5gUZercYF515txpHFoDkJJWBw6FDtukMlfHFCc3hhthPFrAkj/ykHqYk/HqtbHrdrSqBa5Pw8VKN2jM5tYoFVvHsTCwXbRyVhfihY8N4/5OL0Vi5HIdv3xf3vWhr7MS1XF1zhwIfvE9qOtEskema39UVc1NYgpol5oyLlEj4KB46uhhPnLwUW5qjuPvwgTh8YCZ21Hy9qpNRvcSkwZY2GhEdxKw0In4gGlsly4oIl3EMG7Faop0RRy5djAeeWIkzl8dxx/xc3Hd4XxzYGjFbcxTPG9QFOZqjRjgppkhHFLwKyj4trbjUXxlX6fq9TiP644hHTy7Go08uxvJaM+7ZMxMvu2t77JqbSKUuUedabuXR9Yu5Vafpb2gj+sNotauIhXEs98fxvscvxCNPnIl2dz5e96Kdcc/t8xUJn3iwdO1851dulRJKriPYjRiJ8pcoYnE7R3HfNyOWohEX1kbxnkdPxJNPHo8d23fE6+89EIf3bClx4eBwKUhRpsOV+iXiN2kMqfWntdEfVFd0W7HUaMaxc2tx/+NH48zZlTh44GC85q5tcXBbq1DuyqnTKES0iq9Xz86sJGN7Zt4FU+rFaNSM0QgJb8Xx00vFnlZ7l+K2A/vi5bdtj92zzZI+P14dRLSa0Wi3Smr7FfcRgqrJKrcj7az4aNIEtT+OeOLCOJ44dimOnFuMg7vbsX/Pzrhjdye249W1bEdsdaPdFIcCfVWZJz65PSDbKLY4jHjg5DAe+dCpOL86jpfd1Ynb9u+OvVuaMceXVdtqSQWv28iNGq0JHF/6UDVXZz9U//rvlV7E+4/14tEjJ+NSvxE7tpx/YZHw9bnUCKnoPqKW3/LN31b2wgLWUv4AUC/6jG5lVBTIBWQyXRkoQVwQb6BU4TRpfCrMWgcRX0AXCQeSROGAnCTtyB+Qg4QnSM9951J8pd8BxqI4olUiEiKzorhAUO7ZBbCAEKQBeAJEpR8CR1IQgbksiiXaA2z6OzAHMOob4IWIGL9+JmBO8J574efmK0fXzSDh2pBmikAjD0CgSBh5AIt59nlGnQC5THn0LzKRlaiBSjIClAE5xA54RsSAPuDUnnc6Ey0UCUWURX84XpC/TLdOAl7mmuJZjmFrtwuQdC1grg16FKHyzHTauBbRzuPdFCYCPNmZ6CNQyiGAIOWxY3QnCp3n/XqeiJzoLyIKhKbNJQDXL1lPZY/+jXw2SUcXNQZ62Su96CMHA8KR2R+aoRN9yfRrmSCIAtKJVCEAyI9x+7BJEUzPZpMcE/RgTphz7A5YFwFje/7N8dIDou5+TjLEngNKlB5wt4fV85Foe3XZDNlxSnGu0VPub0+izsb1BZETic8jB/U9ZZziZFvGRTfmBJKA4OkL8mksHG9ZO8KYRMk5JERkXYM8IfrGlHuc/c6mrTG2d0wSumfNLCkZX1fXubWBrESWOeC0zT7ZWWaP6IN+mhtZPwIBYtvWK7rhSOE4ysKUOec83zriXmOQqUGe/pszxLpnbTF/JyvA06Oxkm86OvyN48c8RBbJwL0cCGwu115z3NpgTBwG5il748Ayb+jc3LJ2cB5x9nASIHF05vd02rkWSUynBIeJ9RW5N5/ZrvHrOztiJ/TPwcC5wPbI1fOSCOa6mI4y8zMzOW5kWua16aARPbaWc1JwIloLslbCZH0S7yTyowO/u47+pHmTkwi0v3k3pUMlixJyMLF76xh9I/TWS+8dNo98cxaad/Tl3UUeeYyndQ0JZwMZvU4HhDnhnjyrnF7o0lywTrNJ9meOkSXHmnUjHT8cBHTDgccZ4L3AEUoW+Y5MZ106Y4qzaBoJfy5mN73nFpDANUn4maXzFa2A3isEVgjaWr9OGy/nJErPGZfKjk+dbcTjp/rRXFuKA3t2xt2HtsXuuUYMByLhApXVcwbNisgD/a311G0p4ldYwXg8iv5ASnErmu1ODEbjuLy8Fh86uxrHzi/FlsYwDh3YG/t2zsbObiO6nYhh70pCyqAhZbv674XRUiH+QyS8VZNwJGd1WFLFpdKvKHfZasXxpaV4/Hgvzi2O4vbZmbj7wN7YM9+KmZaKphW5RyxLmjsSXgdd7dSW6l72nbdKknQh6M0+0FQFVfsznfIeffzMpTh6cjVW1iIOb2/FPbftit3zCOS4EK5BcT5UL9wS/0wi3Fwrqdy+M76y61akbnUx2p1uCXqutGYCd3zs5MU4cvxCNJqduO/glrj74LYSzW/0R4VUDsbGUUe3BNlrt0qjuVJ2b4/Jb9yq9vNys6xcjvbMTNHd5dZMXFoZxCPHz8eJY6djYcuWeNXh3YWEN/pr0R4No9GeicFYPyt6n+NgCPbVT7bRGlcVABq95VgbDmLc7sTq3EKcvrAcDx87G+fPrcaenbvi3oNbYv9CO2aa47JXftxAjlvRz6yAhnT7aHyWGAAAIABJREFUKmuALjKtvqT465Pk8v5KDIYcDK04P56PMxeW46mzy9EbLsfe3Tvj7j1bYlenEY3hIJrOQ+7MRKPViYEIVL1toln2xwIW1d52n5IMUetJNgBS2xuO4uhiM46duRDHL67Erm3d2LNzaxzc3o2trWGMB2xxVNpgXJM6tbWi8j611/VUxcyr7RQS2G3RoMdHzvbjieNnYnHQijv2N8vc2znTidnBMDrsetyLUQu7bsSgmXvnG9E1QWpnGlsowXGXle0g45hpRvQG41jtDeOR07340IlzsTJqx875sy8oEl6AXZ2Ovtar0mmBtbd83w+VaAggAVgkSU3QCOwhxYi2SATQATgApaLIgDlwhyQDQFmQCggCkER5EAbPBVJEfoBPQBLZQZYRB+AtU30Raam6wC1igugDRUgPMCiSBTj5u/7oo+ggsCOaCgQh6b5DZJADpEB7yESm8Om3qKB+Zjq+/uQH2PYsQIcD4mbtCfd88kZYkTFgDDjmlJBWDIj7AG72s9qbCriJpnCW6D8wiQgh8e41DsQR2PZMkWTykjIuwkbGdCozwLUiSGSCwCEOqW/tArSIlH9F5kTHgD79k+oqKs55gRDSG1uiO9eLlgLF2gE6EWokF+hlRxwCmQIMUIrIIU9IOvKYZAY5ypTsdDqQGWJekRpz9eako8u84JzQD2RGtD4jU2TNbpEdpJet2Zutn5wdQD5nlIgbJwXCIl2WPIBohICe2Sud0C15mDeIjucjP8bLMZX7e80vhBYZISNzExiX7iza5lmipJxm5kECeH3NSGDuRZXKS3fshINEBM44kQhRNtHSbJeMjVX03R5mcwA5ROTZSkbGtSkamOnvKb8sCGYs2kWe8kx7z7LmsBl9yero65HqugrHjUbCcy7RHzuzZtCfseVxT2zIdUiltYUMyZ1c2a31yn9bp0T4yTMJj/tEQZFhTj1rBdKKICGKZIrwWf+kQ3McpgPLs81D9uCadD5ZT/WD3WfFdE4R66d2EWFzyJrGoZLPRwxzq4M1VIaMuSnThL1YM61X1jrrLtlb58xnaxn7sRawZe1rQ/VvhD3rESD87JMuZWOYD+ZtRqLpK8+x1hdt5F7mXMdvFNeTVzpkOCet2Qivuc7+rOdZADC3zYg4s0lj4FA0ZroxN+hExkFWVc9osbnHds1NTgXfWwfJmy45Y4yZLjg1rfvINGeItda7KY+BtLbSHeei51ubfdKhZQ5zcnjncZxxBsha8UzrgsKM+q0/1g0ysAZmFpOovXFbY2SqGbf5w+nq2Ui5dxzbKI7s5g1mBt2okqbXTyXwEZLANUn4Tz92sX4nXCG0IDrS3ShpcVWUrkSsh8NYGkWcW16N4fLF2LZlLvZs2xJzrWEMpM807aRGIZr13ubq3k4dji3Fu+qIbyFs7XZpZ6QdpHEUcWm5H0uDXlxeW4z2aC12LMzHlq5iY/3oiNIOR1Ub9oqU/dP2kzdi6xriX0WqB81BiUDqSasv0KnyYyN6nXY0u504vdaLC8tLsdxbi92NiP3bt8acSH9/sURFxx2kr04fto92iAw3ojtAOCNGTUTfXu0qkjgzNg4Ry0aM5lrR6DTiQ+d7sby6HINhP/Z0e3HbzvkyhsHaWkmvHje70W9IvalIcmusz4LUCBldINCtel/yuKSAl5dXfxgrrU6Mmq04eWkUq2sX1JmNg1sasWehG83BSsSgH43OXNln3GtUu4bL4omojJG7YQxRvELKmuXvftrjfjQ7nVKc7VK7G71RM5662Ivx4mrMdbtxx4527JiJ6C9fFkyPRlcVgFb0Smp79ami6qNoN9ae3saoykyY7zRieXW16Hx1y0Isro3jybPLMVxuxvaFLXFwYRxbW/2yt7zdHMYQcR03Yq04gwoVrlKwOQ1axlHpiR7a9vlKj0OQy8bodiw2t8SFxWEcu9CPXnsYO7bNxYH5iK3cHAPl0ESC7R9nN9qo++8ZvmNP6cgoUXg1CUbRWDsfrU43mu12XBjNxYWltTi3MorRcFvs2DobexcaMWdPN2eWtPIWeStiJg3ePnDyVnptFKPmqOxLzyIMrXFdfHCwUp7f7nTi+Go7Tl1Yin5rPtqN2di7cy622f3QGwXurY1eDGPc4JzgHKqcR+1CwofRbAxiTd0CdlV8JiI2w+iOeoW8NhXJW2zG2QsrMW5ticOjYy8oEl4iCM3WOgEFnDgNf/7nfqmABMAHuQJegReADLEVMQEWgEYE1b5WwAvoBjAQCeAVKAVqMvIkFVJkUcRHYbaMAACdwJ9oBzIDuPoXMEQ6gSTEA5HUR0AeAAQ4gUPt5Jm2/g6EAH6+A9wAKesAwGM8iIo2RYSBJkQWYLI/HHkCNN0rKuJ5ACcQhfgAdwga4KrQ067d28oM+3Aj4Zn6Tb4ii8AzUo20al+kHrBGoshe1Bo5B8CBbnLS9zzLVrq+aAo5ug/J8h0wjrj5rtqD2y6EQPRHuwitVEztImJAIMBJZvYEIyKIPYBozEA9+dIVWSJa0o4BcM4WqZeIG6IGGIrushdy5HhBZLSFcJK3D3CL2GvTcxAgUTykVZvshyMCiCU3sqHz/fv3RXfmBs8o3iQSTg8cHZwaSFoeM4XMkZm2kRs/ADhbVjwPIGcz9CSNmbMjU/uRL2QY2PYMY0Ym6IQcgH8RN7Yock7OALffkSZROZFytmnMMkDYBpm4P/fP6weCzdbZrXlq7hmH/5YpYk7n8XTIJ/vgnEKQ2VTuvWc77N419pID+pwLxkVfnDfmErKBwIvOsUd9RFCsBYiDPrGPTF9me+Y14oewsBlrxkvvvXudtBQiXu0xeE7p6PqNsBqb/pkTSLh1gxw4Hcx5tolI04louXnt78gRwp5rHD3rE9JD/4rcWSusSfTPjo0d+UX+s8J9FgczDvIU1WQnWY2dzM0z+nWfeUw+ZMnu2Z75hTRrk0ytlbJ46N8cMTfNC/PP3CRbz9IXY0CQrRf6aR3PonJIm3WRfsxJjjQ2aE3kYDA27dI/2yUz7Vk/rLuZbUEm7Mu7wXrP9qyR5nyS8MntG9eD23O/Otnorz5wDptHHEDWKUQ0Tydgv9ZG9kjHbI0MOZC8z8gktxYYbxZPo8MsrJZbY8xZujLfzB3jM1/ZOFnqC12wE3KX1WK/trWKjDyTg9FcyePbjINs3UfH5KQ9z/VOkUmR9S9kphgD2VvrrYee5z1rfqZtaltfOKGttxwOnmndL/VDpkeUXY+pTa+5BSVwTRL+nb9zpCLh0m7rXNyqEBYwJqRWR8LrfZODbjP6nUY0+yvRHPULceuOFPwaRxtZL/G7miA3KtDfGSIedbE0icV1xnKn24n+YBiDcTsanW7ZY7u8OohhdxzDFqKzJGs5ZhqjaA2Wq2qcJcJeFcrqN7olSur3raszVZRaNLwm4QjheKUfszNzpSjWarMVrZmZuDAaRr/Vi/64F9uG/VhoN6OxshyjwVK0uu0YthCvqo3GqBvNMTLcjO6gXRP9cQyao4qEo4BrvKXdQsJXW51oz83ExaHU4l4h4Tuay7HNlvfVizFaXSkR5HFrtibhlcW0xlUhuNaoqmMuwlsVtCsl2mKmVB2PWF3rxWp7IWbmt8blIZktxqC/EttiMbY0BzHuLYWoc7MzF71oR68xv26SJRpdtr2L4rbr6vTGV7fR6JfU77XBIBa7W6M1Ox/n+82YHTejORrH3OBizAyXozlaiw5dN2dKH3uNuTo9QYp3VWG+VPwuxchYhjbE9scx2xzEwBEuEbHY2Vrqwi/6fjBbKsYvxFLMjZbK9oJmU6kxqejNWGvV+86LJkWQ6Rp5rdpQQA+pNcbtbcV7FI2JWO3uLfK8NGjHaKZRsjLmB8sxP1yJbmMUM0jpOLMG7Hmo6qC3Y3V9SzWSnrv4KhI+jMbq+ZK9gSQvt7fH2qgVS6Lmg63RbTViodGL2fFKxLBfqqOP9b/VKU+uZDGKzni1kOZxY7SeTUBZ2ihWPloudRPaM7NxbjgXixxK8ztieXEQ2+bnYmY4jK6ob1PxkuXoK17YQvQ5Q8ikER1h8cYgGs21moRzNgiYa2NY5pUQ/+zcfCyPt8XS6ihGrfm4t/fCIuGZ4lhA7kThnDOnq8rifqTcAVSAKeCCkAE7wDNChggAd/aVSs0EIkQQEGlkBPgFwvwNKBRVQPqACEBOVAPZFOFAtIFbAAIIBF6ADMAFwAOKEAc/yBAQ43qEHpAGZvUF+AOwgEpgxzUINwCGrCGbwBUQDDQhHEiOKCbipU0ABkAFdAF30V8AT2oiYKT9N73py+LjP6E+D7al0GaVHu6YstqH98xX2ybV0XMPYfZbFEqKPbIlKg0UisZwdNCJDyKEpJG9viOEyBg90Yv7APCMkCNRorVIOBCb+0LJFWjk5ADoEAlgXjQMkQE0PRfIoxdAVMQzCbNIo2voi7MGMAbOyZI9IAxkLYoEICL3dOo+ThJjR7D1jeyBToCZLHzcg4x4tj6zPVFZBB+hoAu6fcMbXn+lZMr1gopNSDg9Ar0i+AAw0sa28gx6xNbYpKNrm0zZizkDtBsT8iUKikCxJ3YjuppHiyHKeVQXXYtuIa/sGrEw78gbGE/Sz/lAzhwZ7NI15hbyw67pmM7YtHtz7z1dZCXyLICYZx27V7/oAsFh86Jxsh3MVVE2P/qPyIouuhcZEV007+mN/qwT7CeJZh6tROfmKccCp4PrZXuYh0g4Al72bH/OZ65vRSmRvOcYCU/Cy66RcA4dc4gOEX4fY7OWmU9IL11Zt8y53FZD7u5DhBEcn5wP5h29ipwjUsbvOcZjfUPsyVPGThYdpF9zGDH0PG2aw+Y2eXBi0rF10ZyRFi67hG0hou4VGZU9wemib+amtdV2Am2RvzEZm/6Zj8ZhvbYm0Ct9+t535hd7Mh5OJ3+3hrJr/WI7nmcdMS+soargswW6ZKsi0CLl5rXodFb9NsYsJnm9UzKvy3RxdpvRXm3oH3vSBjvVvr6zOX00VzkWrFNkiKDaQ29N4gS0tlk33Oe50rzZoWg0JwVZcB74DmH2zrIeWTPZt985Pcwzc4CurAtIuHcXB4t7vLO8k7x76M/zrNHutW5w2nD6mKdkzFFAv/qWx775ux/j0j+2S1/WUu9Va6EtX5x+PpzexmB+li1kWU/oRoU/vX4qgf/PErgmCf/e915YT0fPWk4lEr5OwlFDkfFRAWbLjX6sNgfRGaJ4w5hpDGMWSRbNVuSpkCIR45ogq0SJhNdVvtePKENgRZyR8JEIdbdEClfWhrESa6VedHuwEnPdVmzptqI9XImRaEdJ06sI8nobSPjKlnWCXEh4HZUdL/dibm6+RBqXkep2O86PhrEyvhy90UrsiFFs63ai01OpejVaXaRyGIO6OFpjiEC2q0rTiFwh+hUB9BFtbK6NojszG4NBIxZFZbvdWJSQ3VuK/rAXu9prsWO2EY21xWgOpD+LIHc2kPAqJbwxkn6tOnr1b1U7fhQz414V/e8PCglvz8yVIl39waUYDldjT6dXotTRR5Klo88UEt6fIOHINrlIJU/nxahUzB4VIt5RjEy0fTSMpe62iPZMnFoZRrsvst2IbbEcc7FWKrWrpK5/ju/qI+GF/cgYqEh4uybhVRL6lTbao9XSBrJ/oTkfK4NRXB615fFHp9mK7e2V2NpYqwqzldiuTIfW00h4Ewm3P78hK6IqDsdJkiR8a1OFXyS8ESudPdEft+LCWjOGMxG21S+MV2Nr9GKmMS6V1ousuQ9Kynt1OFwLCZf1UMZ5ZZ9eRZCH0elfLmOgk8uNrbEyiFgcdaLZ2BndVisWmmsxH2sRo0GMh4MYIeFNjg8H3g1rea+WcSDhVeZF9clo+0zJJmhEQyGZtZm4tDaIxtyOGPaasVXa6mgUs4O16LSahYQXx1CrcqYh4Gw2SXg016JXIuFZq60i+u3hsuSSmOnOxuJoIS4u9qIfM/HK/okXVCR8szV2NGwWoIkYAAUAsxc+MAUY+R0IBDwACGAZeJTOB5TYM5fVft0DFCG5IqaIF0DB0y8ylgANiQReEBuRBM/MQkbAEgAiwgOwIhhZgRkgQoCAbWQFWc4qxp6jPwAbsi0qot9ZvAwg9lzX+1dfACBAB8ACVP0O0ImCidACvoApIMqJ8Plf8Lml9kPZT85mR6PoOOw4y4VsFPImJNxlWYQIWAMckSKy17csBOSajPwipWSE+HE4IK36b98rsgNIkgEQB4TSaRIwMszUbrLO48foHKAzDmQQifLRB/JFJgC9PPMYMeOccB8SIHKWdQKQdiSQ/OlOv9iGsZAhso00sjFRVbohR1H9rIbsWZw5CKf+cBiQC5KD3NM3p4yo18tf8fKYm7vBg6avcUQZ2QHSIo9IHDKAyGQ1Yn0TAQPqgXP2xJkkKwNRRuiQt6zAjDyI5NEVoI+4sSvt5BFh9Em+5G+s5MeGycscAvI9E8hmB3l+szmir2xURJWd0Jc++s4zzDvPQfy0nTpEFM09pBHRI//cJ4ws0AWd0R37SfKuDbZFh8bGVj1TirJPpjyzJ+sEkoI0eb6+IO9IPGcHxxGy/Cmf+sanFW37cEi4/mmHbfohZ2SIXK1jbJts2JD2kUoyM3bzgUMKaUJ66Zz90QeZmDP0ag6SCUcQ3bER8rKOkSlSmutXbq3RLsJuLlmTtEnu1kRrKAJs/pITu0OmtGk+6T/ijdyJ0LNH8kXg6V/b2tNX89+42Fg6UnKvtmuQcU4g/UCWZTmwH/bLSUCPuU3HuP1NP+jflgf/sgvrlXs4n5BCcpDhwcYylX4ytfx6sX06jdgu+dOf94y1Xl9zK4rv9EsbskY4FsxJOuEsQ7Dp0vvKukG+1vq03zw+kQyQW6TZuLTvvWRumhvuIRNy5Viz3tGvOca54166ZM/66ccn6x3QJye2+zmdyM9ct+6xN+soOVqn/Y1+jIlO82x69mKt806y1rIx2SjshKzp0/fmWamXMY2EX6+5Ta+7xSRwTRL+9qNIeO6zrtBWOZKsnnAlGl7S0R1RNorjS8M4uYSEr8a2LTOxd9tM7OzUJHsovTaLP2WktRGN1qWJvbb10V4IofNqh8MYIrldqeWNWFrtxbGLozi3PI6ZcT/27Nga+3bMxoJzmQfVWeFoUtmnXh/5pM35fkWMEWRp6bmXujVoRHemU6KiS+NGOULs1OpyHL+4Gotro9jXacdtO7fF1lbEbKMXrU4zeuN+TbwahRS3RhwMKpAu1nvCq7Yqoh/RHar02Y1eX0Gz6mixM2trcezMMFb6rTi0EHHb9rkQm+42BtFqz5Rq1EhfOguqs89V2bpcosuFCjY6VeqzIj2OBGuRaUSvNV9SxZ84vRgnz/Uimt148Z5uVblcenFvLcatTvTLfu2q2lwVAa8IcrN1oTyblEZjbVQp3s3BcnFC2BO/2F2Ilf44Hj15Pi5eXIqtWxbizh0zsW++FbPNYdmXXZ5f2sD+8clRIcIlZbyxuqENRH9c2mh2ZD504kJzLs5cWopjF1dC8eftW7fFnTvbsWfGc/ox6i9Xe77L+euyAqrdza26Orrj4oZS+0tNAyR8UMbhZO3huFwZl5vb4+zllThyfiXGjUFs3zoft2/tlOPipLw3nYFJ3iXzgD4yEq5yuW0GC1ci+mVPeLXHe64xKDZiT/iJXre0cXZlGLvmR7F1fqbUSVho609FuD27nF3eaNc6ddyeNjoRo+qoM6Mj+yorYhwzbVkijXLU2hOLEcfPXY615lzsW7gcu7dvj62K4gz7MdNpxXi0FmsxqAqzTZBwtlltzLDNodptLjuFnnzTbg2ip4B7oxUfutwobSyN2vHixqmPChJe6XBUIjpe/iKOokYAPIAFBAJuCAgSAKQiVKIlQAgAAPgBjBlhB3wBBlEAoE30CHHJlEPXeb6IjagG8AR0AUNAMtILXPk9CzqZP4ApEAUsAcVZNAvgAUJcj7hkZC/TSYFSYEcUULvAFWBsTNoxXsAd+HQ/kgiIaQuQ8jxAFGlY2LJQgboPIxJuLLln1O+ZDg3kkRfQiTQjQkCiPmZ6uvRLchMVRa79AKNApvvIEkkia6AcgAfYkvQnqSRvAJLO6RLopm/ZDACq55JTFubznT4Do+SPhPo9SY4oPKJIVkgpcpNtApB0hzjQBRCNbKQTRV/Zgb8BnLnFgK4AVRE7bRoLJwyCPzPjxIQb3AO5CQkH/H30A9nXR+NDWNk8WzMu7edZ7ewJ+eIY4nQQdUzHAptBWDkc6ARJAJg5kzxbJBoBQxxEx8wj8ncP3ZI1ggu403MeMYUokKUPOwHG2QznSBJxOmPH9Eo3HFmIY+6J9mzjReZEYY3TdVl0jk4yGqy/2stj5MjDfdqkD8/MueS5IqTkYbx0RG7munmHHMkK0E/RPSR9566t68SlvB+fYyRcG7n2kL0x+SFTctJP64i+ImfmPTKVH+sEJwIb9OM+Y7WuILjkYQ7SczosJueT36Xhkwn9IlnaRMDYhEwSc9kcYWMImGr15GJtlJqchfj8jT79N9LmR9uZyaIt35vj9GCOeDZbQvbYCh2I7pvX1hY61Qc2bNwl66DRKM5Hc9I6zbZcZ60wrzmjzFkOVvU+rDHGxE6QXFtoOJjYqagufefe/lznbwTnZ8G1yXuNzRplrrEtcykdDtYperHW6Bt50R0ybFycV/rOLrK4nrUxM2+sb5M26n46J1Pz1jpAX9bQyaww67I1mbzND/1mc9535K7t3G6EWFsz/NBL1hjQJ3Ikd/0x/3zvPeo7EXnjRbDNFXolW/OV0804rBlsmU1mIcDpnvAbsbjptbeSBK5Jws+u9tbPy6hqqtXV0TOlM4s52Ys9jFIg6uGTS9HqLcfBvTvj7tu2xN7Z6nDip1divlIdfdxarchmiYZXadelGnjLsQ12xbZL1HUQo7i8uBoPnliLoxf6Md8YxKEDu+Ou/XOlOvpoqCjXlXrYZWdtXZhtRv+kJ9eF06pzwu27bUWz1SjFvFcaSGNVHf2h48vlWKzbZ7txz+17Yt+WRmyRpttyTvaoRAxLnwsJr09+aq5eKf42QcJnRnVhuf44lhsiyVGOQXv4SC+W+p24e1c77t63LXZ0xzGvoFvxXF6psF5V3K6IV7SW6nT0KtL/NBKuuJNiYI2ZWOqN4/1PnIpHji1Fs7slXnN4a9xzcEvM85n0RtU+fgSujmJVp6/Vde9bmSrubPOK6Je93IOlsidchHepPRvnl/vxe48eiQ+dPB979uyL19y5Ow5tn43Zhj3qayWCiiBWEfuKyFck1YBE2yeJft1GXxvV9oOLzW4cPX0hHj56Os5eunJO+MEtrUK0bXlwfjwS7qzutJsk4WX/s5T3sg3C+dfVOfWN4WqMHWvW6sa50WwcOXWhFJjz94P7dsc9+7fH3ll67UejJuHlnPp1Ej6QyF8fHzZ/pWhaKWhW2cJMS9uNEsn/0GIjjpy6FEcvrsahrf3Yt2t73LZzNrZ1jHlQ9mz35Y0UfSDhiHmS8OoYNE6AjZXN2+1x9EdR7OnBs4N47OjZklZ/3/7VOLh3T+yS5ldIOC9xP3r2oEvTn0hH76pTUPaiV+fYVzO8FMiv7FsbtjkMIt53ph8fPH4mLg5bcfdHCQnv966c6ZqFk4CRBH1ICDCZ51QDSQCrH8AB0M6oeVb/JUMACjjxN2AGaMpjZYojczwugNRzXOs7AAegAG6AxSzoBERlNANABiwno8WeN3kvoplVvbWTEUZtAeWAHDLlGTlOz9QffUUGEXOkCEAC3pHz7kwzZmeqSseqc2cK5aYvs2ukoycQFqUyTmBOdJEO8ogigJ8sEBxjIk/AWJ+Ae+Mgp9zvrT/GCOD50F2mR5MBGSYJz6gLouF52jV+12iXbrXrb3lMk3b8nkWZ3Ot3fycz/fGTctWmdrKPHD0Z8c1oo7Frw989B3DN6LpxIKtAPqdBRpRFt6pTQW9OYbZJh0imrfpXf5LcsXO26ZOkXZ/YLnkhL2mv9Ec2vjeX6MC4PItTAQlHoKW8KjSIZJGVZxmz55AjW6TDzDDJyGYet0Vm2nCPZ3OEucd/swNy9Dd6zEyIdGrpX84746QDz9Aum/Oj3dxLO1ndPOeR+zw75eJ5GTX292wXOVIfQoExDhaRU9HEPG3g+sHg5tXRk4h7VsrSfMk9ymRKNsZlLBnxJ5e0P/fSO53RYVb9N75cF4wvv8tiZGkn9EE2mZbvHm3lHMwsIVse2LR2EVxRVUSS/MyRnKvmoJ88VizXhYwGu1Zfrc/0nFXL3W/s1jq2ynZdUyrS20JTnwyhP2wF6TYuf3eP7BNp2+xasUGOsSSQ+iCCzjHG9mSA2IqRFfbTwXije8JzLZ10qPhde+RpPMZCj8ZBrjk/8l42bQ31L53JbHKPMZtHdGv9pCMyIfPJrVk5b8kgj2rMuZD1MowvZZ3tkg05+nFfrqPmn35k5lW+88jZj2vJMN897Enkn4ODLdnSYWsOGyBPTojMzvA3z07naOlLOYZo+plK4IUngWsfUTZamyDhGWusmW1duMum8ZEFYziKB04P471PLcZ46WLcedu+eNldC7F7pjp6q7vh+Mv1E5Vbdv4mva+BRTnXt1Ed+4yglD3KjihbifuPrcVjZ3qxpdmPFx3aG3c7oqw+PrlqI5+cR6hpX174KMai4SXGW8XKRbJruhF9ZzVGxJMXzsV7j6zFycWIO+a68fIX7YmDWyOK77hOQa7aUHG7PlaslHlXrVvUEHHJeLzTpK+cE74mZZx3/NTZuP/JXqwM5+Il+zrx0tsWYudMxHwe2VyfTlURS0Oqa8m3EM96z3tUUeqSNixqWgqENSWEx+pgHL/32Il431NL0ZzZFq+7a2u89Lb5QsK7qtTrp+On1kefx4hVZ5FnGxwZJaW+FMyr22jYp92Ji2uDeMeDT8RDR87Fgdtuj0+6Z2/cvrUb4t7dUv08j7MTQSbzYTRKGnmln3GjW/f+6m3d/H00AAAgAElEQVRcjk4cO78YH3jiWBw7v1y8zq+5c2ccmGuGO6Vli+I6Cm08vkLCI9so52JX2x8Q4vVsgvo+xPr0uB1PnrgQDx09G63+Uhy+/UDce2Bn7Oo2olhcOWpNGrpIuF3pVSS8pLwrcz+cK8y7VBWvTvouH0dvlyr544jHL4/j8WNL8eSZpTi8ZTHuOLg37tyzJRba1d7vUkSutFYluquyXxHx+pzwsrffOK/oq5ii51cngMf7Tw/j4SfPxdnViI+7bTkOHzwQ++ZmoovAlXPAEXD/G5d+Gon8FAXaOCnIx5nklWNp4jhBDoJm1cbbT/TjgadOx8VRO+5qnPyoiIQPB9aY8TrQ93sl2zrrp44kABaZpp4kOqMMJRWuju7mvZMgzL1ZfXny9bDx/iR5k20DRknCk+wngfX3BJUbwZRnAWz5rOx//nf+m8/Qr8nKvp4HCGUUTf+Hsm3KCQFmcxV9U0xq02rOm5BwQCpT8PNIqiTiGXX0vTFMnhmc0beMOKXMgTmAdLLCecp5MoLm90mHScpxUieTRE97uQ8yASQ5TO77JNdMIU3ynZGgvG5S1hnx0k7KIe+btDvRRNE8UUPZGTIpVFrnDKnIn20ANycSnv3T73QGJWGZdLRk5kWm7aZNJzlgP/l76mJyPtGT/aO2C2QtBXujkZ1Mx/VMn5wLeexRtpUyS9ue7JO2kyxP9jtlnnr2zNR9OlkmSWwSU8QldZL6z75px3WZkp3EwnP1KQmNiLQsE3rkiONIyawBhS8rtFK/DzesPc+EkpuT8OxXrkXpfMsjnFJO/p5Oq7wn59NkNf4cx+R6ls6atJesgp1kUds53ybl5nu68d3kUVdIIBIrGo6o61ems7vW77nmpg5zXcg+T/YpnQP6lfaRayy7yTXOMxF4BJBOSqX62hkhoqtImwi5dGjpz3lMlzkpEsuZIhovw8L2EQ6oXCfTjtPun6nDq//FWqtf2e8cS65Z1pKU++RYco30Xdp+/i2P2sw1Xp/yJIckyqnDzBSZbCevyXUs52S+/ybXzxxv2pfnpuMYyfZ7HnvH2WLrBNnnMYjaF31XtFQ0X6Sdg87WjnS6Tc7plEU6GcoaWraAbiAZ16uA6XVTCfx/lMCznBN+JRJeHVNWs8S6wxWdlV7oGOlBfOBCI9555FL0LpyIu27fH69+0Y7Y062qqc87QiDJZPV6q36k3ObnCn++Mp+qQHqZXmcuDOP+s8vx6Pmlsqf27kP748X7ZmOXk5xG/ZgzEeuU5/oNWrUxQJYqxowkV0n1Sl67qqLkQxHoiHji/IV414mVOL40jjvnOvGKu/bFwYWIOWlfI0c+uao+oq0Mvj7CbVQRMj+qpJdfkWlblGt21rO9eRzx8LGlePexy7HSmIn79nXiJQcXynnqW2QClCIt+UEE+xF1inXE9vU9mKWAVl2BvSyMZejj6HcbJXL53kcvxP0nz8d4Zi5ec3gh7j24EAtN1dp70Sx7jCvSXiSLuI6qF1XElqebYyWudX34dbUbcXEl4p0PnY33HbkY+267Iz7xJZ24fSGiM6qeUPOYp+s2nZUbjzvd0IZuLbcjjp8ZxfufPBNPnF+Mg7cfjFcfnosDc5VDZ65U/Z5Yd8sh1xPnoNe6KB3Y0B6CTIvHBxFPnRjEIyfOxdzgctx52/546cGFkllR1Fyb6NWeUZ6guFoTcJRigIxVHer1V6sj2hqteHxlHI8dXYrHT16Kw81e3H3HbXH3/m7MU8GAnKqsD5+n6bTMBfR3San5qo3SVvUZ1Hv3pb1/4MIwHnj8XJxZHsXrdo7j7sMHYv+WiLbdCKnm+nDwYpt10UDtj5uOL1MRgftEsUEp8PVQAMpOqxxL92une/GBp07FhXEn7ut/dKSjN9SPmAC/CV7Jd5JEJejLiFkC8ATfCQaTyAAF7s/o9yTwnSQOZRUszsYKqAJJGXmdJOOToC7/Xq27VZR8ElRNTt5sC8gDyrJPrknANwnkyjpS74XP8SfI7ij0MEEanjV9dhMSnmR6kswWS68dHSmTjeO/0o8qcu578s8UziSQKY9JJ0SOaxLIJUBPkJrgPa+d1M1GUO2eBKH5e+pt8r6nL6RXdJ1kfxLgTv4u5VKhNOmh0jEVXsoq3iJCc/NzN3VPePZnci4kMCfHSXDu7xlJnRzHJJDPcadMfIe4SMO2N1oarYiwWgkb5T2p90kHRlnGa+KbZJMdTKby6memrGdE9VqOl8lxb3TupCMh29ROZqC4NttJ/ee/2U8RVgXk7Ad3r9R7e7FFEqv1oSbfEyR80j432k7l7b3+s+E3kuZJJ1/a/qSzLv82ScCTAE2uOdmvvD7tNmWZ+sx78nv6QLA4Yeynlg6tYB/CleutZ0zq9mpZRunkSH2l/tOJkH2e7Ke+5rPYLjKtL6LFthtJRS9HVr7lLaU4IYe/iuS24SCKoryIOQKu74qJieJL7Z9crycdQc/U37X/Mpmtk2tdkuRJ+efal3oyrnT8TTph8r2SdpDO4MxcyKygq61R7sl3V2YB5Dtsck5Pzl33ZDZMroGT/+b6LsNKvQjZMeqX2HLCQWe7BtswFrLPfefpkDBn8t2Rtpd6rfaEV1sdp5+pBF5oEniWSPgECU9GUthVBRylNJfFoKRXDuMDF8eFhPfPn4gXHdofr7xzZ+yfbZWiac6ortB9mZrrkdJGHYGr3sZ1HqzJVMK0zRjXZ4oLZp+90I/3nluKRy8ux8JgNe45dCDu2TcXu9qNGI76JQ34CtFP9lGHr2tCJeq33no577wmQG1nPjfj8XOX4z3Hl+LkChLeiJcd3hsHF5oxV1LdVQTmiMhxVOefl8mPvJSoY1WBOo8oG/WG5Sg3n16nWUj4A8cX4/5jl2M5OnHv7nbce/uO2NWNmBtKm6wiayKUJVxdKsZnBFkVyGoffpVWXKXVI4TjUaNkI/S7nVjuN+L+xy7EAyfPxXhmNl59CAmv9rZ3B6tl/7hYaPEOFMcIQllV6FVrXSEz+9zLfysOlpUAnMnlOLeZZtmX/zuPnYnHjl+MHbt2x+tfsjVu39qOznAc8w1RsjqbYcKlYF/4+kJZPBNVtkLZflCcAVWegv+63GrFqfPDuP/xU3Hk4mIcOLg/XnVoIW6br+iign/VmltpsxIa1eT+ADKsmWfZPlCnF5RosIyERhwfRjx1crXsbZ/pL8cdB/bFSw9uid32hJdIn2fV/aw9KVVLueDLfqj21Uc5Mq6yi16/qnI/arbj8eVxPHrkQjx5djH2xyBecuehuHt/J+Y9e1gV1lP/gE4dP5dV9W3NqNpRdA/51oYigNVAB4N+DNUBaLbifeeH8eATZwoJf83Ocbz48G1xAAl3Jnwdma9sszonvJxt74kjx5YNY9x0goES/dovHq1KmMNBDDrd6Deb8Rsn1uLBI6fiUnTjxYOPFhIuDZ9zrSKzZYWq045JuaRktlt1xLcw1LLe2RNddofQmxyRXi9m6n3DCVZcp6ZFBQ4HVSXx+pkJZBJ0J7GZjOA0W831Y4uKxdmHbY9HMfkqqqs/61HHMguq9bjMW9lJdRTe7+WvCP+oSiUv19WOLMdNlntqcuu65kQ2QH8wiK7aAhMg51lJeKaIVD2+8qmfq2+23ijaWcZHVq0qumg56Nbnb5NhiTTVUdLSz1IIVGG4dhmnYRSQV0f/jYMuC4jNccg4Md8cM+llUjtAJqMqTuQQ3TdezwTutJOO0STsSQAmibcU/WGtn3btGCFHvxdya71W/LCWcd5bgWLfSfWt1pWjx47Fz/3sz8b5CxfijW94Q4nKpa25pqWC5Pq7dKOAN/nvTQic8RUwS1a1LvIJSQaMo8h6AwFPHaT+Ui6T5NwzgOx3vfvdJY333e96V9mj+6Y3vzk+7VM/tXIkZTYJ2ci2kDHW65UMEh+6zT5Uevb+qldie7fI1tpZR6ILcfb32qFExumoWifPZX2/4u7WTnkLqX/iGFBEpG9eV4Wr1p0+7LMmHOsOg4B/BkVGSX6k/hrze9797pKuLHKK7JX1w5GJteP1+iPhtbP/Kuotz/B/1jIOxFqGSaSqtaiaV+wxbboQ1trxluvK0yVy5ZnPkFW9Fz1lnw7MdFBMRke1g6AiWd/13d9d0qK/6iu/shxBtXPnrug5xaPe758yTXItIs4O0ulV5FuUVaoDFz2Vd5lCqLVOJ52l1picv26Tjv3jP/ETxck1OzNTiOAnfOInxG/8+m+VVHPOIinmHF/qQ2SxOFkNtlFIDVev4HUf/9oyl9kuvZesJXVv2lVW3o18EkOvr+f1+Ao2msjMmnxmlY3E7issnu+SvCedFTlvso3yLqr7mE7adTuuZTqp63R0WVsn20oZG39F/qv3T37YWNmGWOZlq2Q2kJECgNL82SbZy+6xzUpRODUBODgUunvjG19fMpzW21fIcmUl5uZmK5znHVWvV9X6Ok1HvxGbm15760jg2iR8OEHC10lTTbwLEJIpi8wBosN43/lBvPPIhRhdOhMvvv1A3HdoR9w2L8W2qjSdwKE6E7kiTy1Efp2I5T63cYyHqnjX+4ZrUnru4lq888zlePjiUuzu9+LeQwfjxbu3lPThip0oPlUDLGQC8EAmG8vV/uH1tOJSdqzsyS0fx5I1VSVvxhPnVuP3jl6K06ujuGt+GPce2hsHt3bK2dGOSfM8xauql5Z97PU+Z/sk6zbKcmRdKG91ofAK7a40O6Hu9IOnluP9Ry+WY6Xu3dmOl92xN/bORcwN+lXqcV0gK9uo+ll7zutj17x6qjE470zIs0pkXm504nKvEfc/cTEePnGqnNf92sPb474D22JbM6I9lFZONo2yv7taPKvovoXd3ufWsBVNhDucG60avCf3ojVuR2vQjLVOJ04tjuI3jpyOUyfPlZfZJ997MF60cy5aQzReiBUKVnG7ruyNmOc4AIYiq8oGqj3vSHWv7Nfm3LnQ6Mbpi4N4zyPH4vTiUjkb91WHtsXhrZ1wgro92xmqfnoblTOhqLVuw1gR5LosYLUPOlpxbBTx5InFePj4+Wj31uLQ/r1x321bYt9ciZFGY6RoEYJMtlXGRlXJv26j+HeqcVytDf16bHkUDz95Ko5eWo2dzWa85EWH4kW7m7Fl3C/V2BsjRL5Kq1cVv3IdkdVm46gJ1ZheHMXXjPvPDeLBJ0/E2ZWIV+5qxj2Hb4uD8xEz5XjANJ3qzPRyKhm7rTcvlNZK1LLeE15stra3cT8GrZnoNVrxO8dWCglfjNm4Y/TRQcJvnWV42pOPZQmsp342nQjSL/tjEZXc144IlEr0ua5Zy56RanTrSlBKqkiiSvh+V3DLnvA7Dt1xjXOxb93xXK1nSToLgR+PSmSVHulWyrN9uAh9cWwUIlQ55T5aP7ltpTgym4rsDsrpBm97208VB/Kb3/zm+OzP+ux18khmz4dNI9GKj9n7rdiXfc+cI8eOnioF5hQIk7Vg20CmiCOMWX/A3+wxn9+ipsZHq/Zu7rjGo2b0ev1CqNVI+P7v//5Sc8ScsL/bmoCIS1GXYfB5n/e5sbC1PlXn5nZl+rSpBG45CUxJeGFrUxI+JeFTEl6cDFMSfsst0tMOfXRLYH1vvAhVZgrUx8CVyOIEAS81WEajZ0Stb2UJITEqJ6v2LKKP9IgOT1b/v5X7f719K3opJ8ZU0Xs/W+afvr0LGUVGMsp/vc9+IV6HiBdyXWfoPPDgA4XokpMo84H9B2J1bTXm56pq7ZvWl7hJgy+OkjpUrBK/Cv/Sy+1RXtiyo1TyRr6lmecxbJkSvu4AqzNjqsjrNPp6PapZXlqLLVsWisPFWmCrhiJsnCGcjdYBRQudouAovPn5uRsvPHk9HZleM5XALSiBKQmfkvBpJHwaCZ9Gwm/BxXnapY8NCayn9pctXlf2m0+md66TgOupTH+LiQ34zgr0yI2IcJUe+/xEP58PcZR8Ltt76i0ihYzXnypN/OnbRT7ShPP5GPM126hThssWDin+dfGzArdGo3LSAmfEyupKbF2ojmv7SMtEVD739tuacvzE8epM+fMXYmZmy/qRX+kI0+csEDe5P77a/58VTP+/S/qW78BwYGtPVcvDXJBNkMd05rnn9udzztmWYHtCd6bOoLzlRzft4FQCH54EpiR8SsKnJHxKwqck/MNbR6d3TyXwYUnAPnVR0oxyA6qTRG6d0NWV6Z+P1N0Pa0Cb3Jz7V6t9unVdgo9EQ8/zMzP9OvfZSsFOYpm1BPz3tYqdPc9d/og2lw6k3FuvsW7HuSZVJsdkwa/nKyug1DEaOiNEHZCqLkZWdR/UOxOzgJ3+0VXqbnJeVnq1hW8aCb8eI+r36r3ydT2E3M+d9RNy/3+Ra6ngP4h2XQj0ep4/vWYqgReyBKYkfErCpyR8SsKnJPyFvIpP+/6ClkAWMlvfV+yIn5rEJZHLYnrPXhDv1hNFVTCrOs4uo5Gl6nrz6cX+br2e/z/23uzJjiNL8/vcY7l77vuGjSC41cKpqWpptLTNy5hGZvrb9CD9B3rQo2R6kJlMppnWSD2a7q6dBAiS2JHIfbt519jcZd/xiMwECLBANoFKkB5lt5LIvDc8/HjciPid851zXu+IXHEwVyiKc6xATuZcFuVztdMcgFbRwNfb+7v5rjMpumtqLw6mqoI54Ytrzwg5f7pia2+psnU5DMc+c4q4MoxlUUgXqZVidrnL3a+qcV+svO4h/PXPyzQpJBL+YiX96ntS2bhSkbhvSlUf6vXH8e/0FngXLeAh3EO4h3AP4R7C38Wrtz/mH4UFXpSdV7BWTe4MwKVqvZM5vzVo+QEsXEE4d0XJNuFGKl6XPed/gCH+qruoWieddUC4oGio2m69qGp4l9bv+xjXRTQJX+eV7C/uR8C2hPCz8/wNg3ilwqi+T646fNm5RqK14VmthYutsfjffG/V5oypFUHIKPrrt4z7Pjb8sXxGwRWvlS4HZXvMqtNC1Qv+4rXOsmOMr3b+Y1l+P4+/YAEP4R7CPYR7CPcQ7m8V3gLeAt4C3gI/TQvY71it3velfv3zRLqvfJdS8iwoQLm/37wFfvwW8BDuIdxDuIdwD+E//mu9n6G3gLeAt4C3wMss4CH8zZ0XHsLfnG39nt95C3gI9xDuIdxDuIfwd/5S7ifgLeAt4C3gLfC9LOAh/HuZ7bU+5CH8tczk3/TTtICHcA/hHsI9hHsI/2le//2svQW8BbwFvAU8hL+5c8BD+Juzrd/zO28BD+Eewj2Eewj3EP7OX8r9BLwFvAW8BbwFvpcFPIR/L7O91oc8hL+WmfybfpoW8BDuIdxDuIdwD+E/zeu/n7W3gLeAt4C3gIfwN3cOeAh/c7b1e37nLfCtEJ4VOcsUAlbBlMUNLdjj0c3bdVoECgtkOXC3Z/HbzRFGBzu4trqAX15rYy4GtAViC0TWQLFvJjfLHSqMQgXuTllAgxURrbxHBQGM4du0jM2ugYfHY9w5Nvhyf4i6HeOj91ZwfVZjiruyVvYf2EIan3BvPFaOERQBCg0UCvKTv9XWIjbunTykLISM/vBohH94eoLdscKNySY+2pjAUhNoS7tLaR4j0MpPRoWGNlqOHeriGJyDm3eYAUq7cThGZi3ubnXx++0MJ0WMD+cCfLzRxmwMNMQu7nj4eX4qsAbaZoA1SKMIBuytyrkBgXWvUBkUeY7MGOS1GsYF8IdHR/h8awAbtfDz9RY+WK5jIgDqF8agXWn70FgEhu0jLAqtUSg3BteXdS1lHtrImIW1GOoA/dTgn77expd7GVqTs/j0ahvXZxRiAA1ZSzcXGYOfty+OEcr6vDgGW1cYpXCqA2wfjfDFk13sDGqYX1jER6saq02gBqBmuFru3ORGi2hbACZ1vzcNQLu/5XKClacdUuQqQK4D7Frg2UGGe7snaIxPsTw3g5uLbSw0IkRyThoYnvtWIVNuF9JR1GbuHOKx6kjmkbMfarmxixDP12EBPBwCW4cFtk8zrOMYq4szWJuO0UAKFAUatViOh2dUZSvaK+IY/L6YAkbHsh4F+86Ww3AMrhjHuXNicOfhKXYHBf5mZoD3rqxhsaUR8Y+FO4+KALD8Dmiuh5LzKy5omxxJkEKjBmWVO6f5GfcVQhI6+/27vQy3nx7hBBF+mT1DLY7QqMfo1GPEUSDnRxS4/qo8RneO8pgVNM9hWVee2/wGnfeEtYWBKgz40w4TtBtNbKwtohFXV5d3/hrrJ+At4C3whi3wYpu3aji53vAB5cJmy/ZHVcsqY61clwrrrkyNVxTK5r3Jb69nAbb0etmWmRDGhvJMwOcivk2e1OSeYaDLteF9RMlNiBufKr65/djbvL2epf27vAW8Bd5lC3wrhBcmdVdBywdr9/QvvHkByPm7wgB5YXD31OIPm32MDnexsTSHn1+fwUJdSb/IFi+4AuGVubTsl2BKSHDQyZucg3CORxi1BEKlBf6OTse4e5Tj64MBamaMW1eXcWW+himZhUWNF3HuQ0CftO1uBCoPYTT3CfkpMEWALe+p1igUoXMB3D/o4g/bPeyPgavtOt5fm8ZiK0DD5ggCzr2CcAKwhjKcB0fRkP/kGOrCGCR/zsUo5KFCaiy+2jrEn/dydPMQN2cCfLA+gbmaQs3mUMr1rpSHCgH5AooQTpAKCccOXgk4vJHRmUBIl4cNpZAGMUa5xe8f7OLOVh+61sYvNjq4tdxCW1sEeSY9LzkObUxbBIY2J7GVNlIXxhBbcbS8BECFgYpwmub4hy8e4+FhgYmpOfzq2gSuTgcIjEGYp4iiyPWB5XwI4HSsyDwqG71iDK691uirCJsHp7j9aAtbXYXFpWX88koLq23iokXI46WxZY0JlbRKCeGkTVsrIVzJurhF4m07hVGBvHZtgEc7PXz57BD1tIe1pXl8sDyN+UYorg5l+FB2DpNybopjxM2Dp53VnAcdReIJci9lBapTq/CgDzze7uPJ4RBXa0OsLy3gynwTrSAXCA8DnjehuHb4kgcSsRdBn16MAlbV5BwyXLPyW2hsIc4SQu6dowJfPj7Gwcji08kBrm+sYqlTQ5i77xXdZYbeGjk3S2eCpXOK/y6QBykUIZwOKzqVxBdm5fiyWoBEAX+/m+Lus0N0EeH9bM9D+Lt81ffH7i3wI7PAqyGc/mt3bRboLn+eudQFwA2MYd9q9/e4fG540UT8fHmz/5FZ74efDp8vXrYVvMPZwDmxBcIdbMsjpfw05e/4jFLtgaGAb24ewn/4dfN79BbwFni7Fvh2Obrpn7uQS9h5vt+fAyBeDPM8x92jFH94eoz89Ajri3P4+PoS5usBTJGhRmK0FfXyc2XvQLm+8vckmsrTLKhfhoRDWMVoI3DSH+Hu/gD393toIJGI3/pcB1M6dxdvRTCr9iHE7PaTRy4cK/8kbJabtCLkOCEsI++MhB8e4LPtLvaHBa6067i5uoTFDiOXiXht3ecvjCHhPb4kxOheZ3+nh4Ju9WoMjSQ3uL+7izu7Y3QzjRszIW6tzWG+ESCyI4moi23E3g7CINBn4CQI3B/fEzn7cL5m7IBTMWLbxDg3+P2DTdzdPEZQa+FfXJ3B+8vTaGl6SwZQOgA0Y73cT7UPB+HgexT/xrE4RunUKEZufKWQqCa6SYp/+OI+nh6MMTk9h9/cmMfGVOzUDhwjjM/n8l3G4Dy0xli18PTgALcfb2PrMMXy8jJ+dW0Gy21GqXlMibOr2Ik24TxIlbSVszd0aXt5Dxeb68bP0b4hDm2M+1uHuPNkD3ExxMbKIj5amcNUjTBcOO+SopeI+6Kt+HmuR1KuOY+1GqP6O9c/L50lGg/7Gvee7uDh3imutYD1lQVcW5hEPSBkO+eR7F+w3+1DnAkyRiWLYCSA5xfD2eWDoKUzIRYQv3OQ4asn2zgaAb+cLbCxsoLFTguaxy/7z3Ee3i7PeflecD0LIKB6gPoC2i2Ak6DwoylMUBPH0e/2R/jq2R66JsSSGXgIf7vXaT+at4C3wLdY4EUIPwM08YwHKGwhsC3O6jKiXYjjmZc79/vqpc0rIq/le/xC/GULvCoSbpVzdLhAAAFcQTEwUqryJDIe6PO/l8+X1YgX19lD+F9eB/8ObwFvgcttgW+F8IE1ZxB+gcZFBntxo9qrYIR3b4DbmwdQ4x7Wlxfwwfos5mpO2+Uw2m0OuUspeCnxrcTj/DuRibfHrKCEVYtsiZ/pjwy+3D7C470jdGLgxsYq1mZamCgl5sSYEjvOfnLUOiXFHJNy9FKkzjHIywF/ZxQGHFMBW6cJvtzax2F/iLVWQyB8qROhrd1xE68qBJcocnn89O0yblpimvP0imTZyffJQwMFJDnw5HiE+9vHOB1luDZNCF/AfDNE7ILfYhvO3+3DoRm3CiNdPNbtX/6W5ggjKgaAPhQGBXD7aQ/3H28iCEL87OoMbq3MyhwIl05qrs7W0c3DeaMr218cQ36XZggjkS3IGEepwZ/u72F7+wCTExP49MYcrk43RTjmNAXfY4wkgw4D6EDhGApbRwnu7xzh4OgUS/ML+Hh9AsvNQMagBZx4UIFxXOduoU7gfKsSE7gm/L2zV7V+CnsWeLKT4evNQ2g9xsriHG4utCSFQuzKbAwRVFAH4DaOw3O5iomUCRQuPaAcg44ArUPQNfRkYPBo6wBP9k6xONnB0vw0rszGmAy5Ci6VQ84nJejtzhkR4J1/X0r3iKzZ+fnmEiOIz3f3R7j3ZBvHicKHyxNYXpjBXEOhScl5ye08b3nwpYjfpSGUDzjuvHYb172KYfAY6CoYFTnu7A1x/9k+TjOFJeUh/HJf1v3ReQv8tCzwIpxVQE0AtwUl0Ix2G1HlUUXkot85rOW/DfioU0XCg6zzUuNZUUb57XUsoOn4Ps/QOvuI1RmMzgWydQXh5c8gCOT3QcBX6GCcCjCbCKy722SpEix1ba9zLP493gLeAt4Cl9UC3wrhXxz0LkC4iMbdgzzZnBdFFchFkTe2whhs9jI8Om6zkf4AACAASURBVOpDJz3MT0/i6tIspmMNQwm04WO+k24XKhbhuGCIIkJRUl3KiUvwpLw3ywsUlC5FsUinh6MMmyd97HT7aAUGq4tzmOs00Q5KWW8yLverUEiurpPvNpl+S4iWnFiikRvPjnPUanUUhUKf8KsVDpIEz056OBmOsRBqbMzPYbZRQ53HGSqMC0Yg3bErGzr5LnN4eYPXlIQzr5p45CDfjnLU6w0Yq9Gj/N5Y7A6H2DkeoZ/kWGkWuLo4jam6dhJrFSArmGMsWckOHClTZ86azmFEju5k6ZwDZd5BPoQOQ2TWYBC2wSSCJ0cD7O0fiXf/2mwdG7MdNJi3yxXXoTgDMsqcZWMuvZOCBZIzXdnOjcEXI+hBFIkTohe1MEwLPNg9wfHBCRr1Om4udbAyWYfORqhJoLmGJLPPjRGKSoFH/4oxsj6o+beBxpFq4Lg3wP4gR683wvTkBDZm6piOCoQmFdm71YyJh0h17FIayhx6wVqVoxBZvTsHQuNSFWLL3HkCbIAT3ZYUh61jKgnGmJ5sYaVTwyQfEooMEddPzqMQucggnGg8sknpyIhcnnbpAgiQScpFIKqBUBh+N42wf9LHfj/HRL2GiXYD8+0IUxFTM3LYInd55crtS9bAGsSGYzj3SC7R+DJ/XmTqBrXAgNI+zurBSYYnu0cYmBhrUzXMTk5gMgrRNAVqoUaWj+TcVAFztKn6Y2qIy//m+Wq0kTEkBUT+nkEri1akMMpyZIXF41ODzf0u+nmAdd31kfDLekX3x+Ut8BO0wEUIF6guo9bGaBSZhjGFe04hhJtMwLsoXK2V8/fzvy3CV0A4/+aUSH77SxZ4VSS80Cksn8FYK4T3OwFwF2gJBbwDAfAwDBESygP+zYV9zqLnJd37SPhfWgX/d28Bb4HLboFvhfD/6fZRpeGWefAhXSLYppQRlfJk3px4cxuqCCepQdY7RrseY7ZTR93kyLIUNSZUEyAJ1xJLdPCiVFYWZnPxXxfRNFBBhCzPkTPvOnLS5lFmMMwt+kmCqBhjqtNEXUOgJ+IFW6KcBBrKsgn6hFWgnbqc2KIEZFGVs4hZP0Gj2YS1GgMeSxSgawuMDTBMU0zkKWaaDTR4Uy+GAjGGxdVEys188AjaBK7IlSFMvTgGZIxWqy3HT9BnDu9RmiOzIZI0x5QeYK4do0bp73joZOJhA5mun3ndWdTM5WuPmbF25sCQyKvhjBOBtHGaYRC2oOIYB6mCygrYPMNUMHYS62IsCK/jBhKjkavG2RiuOB6RdoSiGkPpMpfbyhgsljfOc/SiJkwQYXeQQycZIgXM143kOefDU9TDQGTwqdXIlJSbczfRF8eQAnDquTGqqOwR6hgbiwEz/ZMMzVqE6ShHvRgiKFKEmrBeQ24DJLIe3BgpLtMBVAJTQjh/RZk8AbmpDZIkR14Aw3gSqdE4STUynaJZDwTAG9kQgcnRYiE8FSGTAmYEZC6Ds7fLkq85cC1HDxmTt4WkLsg8jEXXNjHMLAYmgtIxIm3RCjK0Fefg9AJ0evBcJYQ79QSdBWMB8AKRFMurxnAF2wrYpAsd1xDXG9hNQhz2EhRRG6FNMNFqoAWLRsFiaQrJeAgjjhFdFmYrHUdllULuO+W5reiYoTokldoHgRmhyCziKMZp3kB3wPO2hvftPQ/hl/3K7o/PW+AnZIGLEF6wjkZVbI3O5lQJhOdFLuBd5BkY1c4LXq8ZBXcaNidXNwiL9kst53LC/fY6Fqgi1y++t1AMYmRn8E0Ql7oxOkAUxlBBKPVkwiAWECd4h7GD9uolUXYfCX+dZfDv8RbwFrjkFvhWCP8f/+PDMwiv5LdSrbwovZIlhDMKTqlXXmtjzKjeqIdIA51Yo0avc55JkScXwWWUlyXUnHhXqXFZ+Ev+IpdWiTMLhBfIGLWL6hK9HWUFTBTD6AA6HaAeask11/kQpihk74XDTOSasOr+u53mEp0WSGaUuozuZr0xms2WAPJQBdBxjJ4UqgokikkIb1MSxQg7I8FxiAwFUuYBWxZGi6FMCGU5z0Qg/3wMFwkfd4dotzvQOpaq4sw9P8lzqLCONDfo2FPMNEOE+Qj5sA9LcAzqSDXrmDsJVmCcsNpqwh0dGC5/WKKu1qKmM4E0B+FthI02jgvmmBsUWYq26blCYOlQgJkQntoAmWqdnZ5SiZsV3zFEXo1Bmwi8ujGoThilKfpxB2G9haNMocn4cJ5hAkO0gxzFuA/N440byBE+N4YU5pNVGSEXwTVvwN8cg1Xej3UTOTTGYRORFKEzaBQ91POhVCcPWKyP8KoiJGIrh/msji+iaz2WSLjLc9YIDc8Pg4YqMB4zEqIxri/ABDH6RYQiHEOrAs18iLYZS955XWtkjKRYnk/UdVc2ouKCgFwvC7KV62THIsVvqlRSKXJj0NcdyavOQmJxCFtkCLMeGnaEOFACyXTIMKrN/O7K3oRwlzYQl1F4N0ZoEvmtQHgUo9Zs4SCv4XRcwNYmoYsRWrUaakWBWpYhDjWScd9FwksIvxgJl8dKpkmUNRGYJq5V4joA5ANJs2/Umxiig/6YTqYGPgoeeQi/5Bd2f3jeAj8pCzBIXZWttK5GDV+sjM7nFZPlSLMEaTZGniYSNIjKejSVispVsbQwqRSL8dsbsAADGYx6O4i+mHCnJPCidYQwjBBGMYKQjusAtYbLEadcna/ywy+Vu7+BQ/a79BbwFvAWeGMW+FYI/5+/OC5dv6UUXfKqq0i4FqkQ5auUpxOCT41GN7NQyQCNOMB0s4YWSdS4VktV5jGj1FWVb0J4VRH6PBJuoUMH4blAONtNaQyTAv0sxygvEJkxWrUInVqEmBWv8xyh5I67qtvZCxDu4JgvVhsnIBuwlxel4gTaIRE0DNE1GXppKjLcWWUxxRZMhGY7RlSLkKJAJsW4qkh4JPJeyocvytGlDhyl94MUzWYbSkUYSPsvhcMkxSg1GDMSHgywONFAHRlsQhlzBKvrz0fCpZAMIZzwV0F4WLYvc1FqyrjSvMAwbANRiO0hgTiFzXPM13JM80aWj+UzKqohtQRkInSJr6UcPcTwQiSccnQH4TGjo4GWSHg/nhBnwk4/g05z2Scj4TMNDZsOoYocNoiRCYRfHOMcws+j7W4edIzUKFWjk0crHKsmBmmOU/bWygvEQYCpMMVEQJk419AK5NPpQgivssKlmjzj0HpUQjirsSr5jETClUGWU3aoJRLOKDULmpkoF2CdDgtMaafVCIocuSFsu5Zmst/nIuF1Od6zSDhz1wTCE8n1JoQfGxbKg0TCw6iOkJFwnaOlnCohUMy75jwYCa8g3EXCeV5yvQs6b8p1iqyLtgfFUCTvBPGdJMBRP4WJOqgHBSaaDdSNRT3PUItC5NlQnEcsgHDeoszJ0eVhSDES7goTnkO4i4TzaxuHMbo50wNSZKjhPXPfQ/gbuyT7HXsLeAt8VwtcjFITsCsIz7McRU5FWIEsy5AXCYqMkfACsWT5lL1GXHsWl6p23sLlux6Gf/9fsADvxeLqkEr07ICj5V5cJcMpQngQCoAHjIxrjVozEvhmhLyCcH7+VdF2vwjeAt4C3gLvigW+FcIfHVUQ7uLT1SZtN0VC5H7H9h4E5senCR4fD6GTPmYnWlidm8Rcg3JtgmJZcdll1Z7lbkt+kLTAupgT7ophMZpIOFGRK+s2GOZ4dHiK3d4QdZVhYWoCi1MdicAS9BkZd7FKtnPiGM7j2mAg/iwn3AGcFDzLgVocl4XZlADy7nCEJ0enOBklWIpDrE5PYTIK0NCpRMJzVZT7ZVssytFd3jZ7bReK0XaO5VqxibQ4tajVamBuWh8amQW2ewM8PeyjPy5zwhemMFljeyiCLp8MmHvtJNZSK12quDLn3FzICSewlTnh2QhhzJxihWFYxzAH7u10sX94Aq0D3FhoYGN2AjEBLqesPBapdiZ552UuNduUyQNIKnArreGsG0OUCcUYAYGOBfLChvQJv7d9jJPjnuSEv7/cwdpUAzpPgGwsY3DtvjkGq9hnLtpOgH1hDB2FUGGIYxXj4GSIzeMBev0xJic6uDbXwEJDo8Y2cXkmqQqSxS7KhLKIXRmtZk64m4e76TOHnCgby/ppWB3gCE3sHo3wZL8vhdlmpzpYn667wmyUJiZ0ubCSPNe9zAlXbI/mqqMzNYD9wV37PsrqGbtnP/QxVBghN8B2EmL3qIfd0wTTjRqmJtpYnAgxyZxwyiYpkWQOvnZydCoS5DgNq7i7M6Cah+sj7saINB1UjNIDj04Nnu13MUQNK22FuakpTIQajaJAPeY6ZszClwr6khMu52yVE85z1pyNIQ+irEHAvHNlMC5cu7XHPYtnhz0MTIjZ/MRD+LtyhffH6S3wE7BAVfG8qn6epqmD7nQk6iyRnUtON+//rsRpLLVbjCtvI91VHITHNS87f1OnTJEzddG1U3VAznx9Fs6DqM5YG4VFTamEZBSc+eJhe1Kk6RWEXyzS9qaO0+/XW8BbwFvgbVjgWyF8nA3OC7NdaFEmN7OyoAbfUFB6WxS4ezDCnZ1TgfDluWncXJvDYjNysGjSsxabVe9lueVJEc2yXnrZXkywiRFRwzzoQKLDzNrq9lPc2T7GkyMWZsuxvjSPqwvTmI7YXoSoUt5opT91Ve8bCPJAxnGdxFwdaOkTznxzrWALjZSAAuDpySm+2DnB4TDDWjPGzdVlLLRiNHQmrTQKRqzLqtyK+eDMj5ccc86F0Woes6ufLiBuXF6TNRqp0kgKg8eHx7i73Uc3Mbg2HeCDtQXMUZLOvGuCqWF+7nkOMsHL9XqmCV0+uvTaLPuEq3wojgqqBRIdo8fK5Q+2cf/ZAYK4gV9enZXq6E1dANkQir2tlZNAOzeFkTxkAXKViwOjqssuAQLpGT0SOOaTykjXcDxK8Yd7m3i8fYLJyRn8+r15XJ1tiuxb5XxvLF7u1xuj7GfNeYSE8AADVcPmQRdfPtsTUF5cWMTPNqaw0omkTzhMKjdxeYxigUDJ16sUF5yTk7rLOcYiMGX/eDoZpK2YCnFgQjzcOsHdp/uIMML68iJuLU1hpu7k70gYmadd2Wfe9ZqVhzUpzObaebk+9s7x41xA/EKMRW1AnH7cV3jwbBeP9k6x0tBYXZrHtcUO2rF1ioE8E0k8j4dOFHF4iPqAoO8uAa5FX5k7xzHoGGFhNhsgLQy+OEjx4Nk+uqnGR7MKKwsLmG2wHkMhVfPZhoyYLe1h5EHTtdXTEvbmecVz2tWc5xfFqVbYkc4gQ4CkKPDn/THube2LMmGZuB9HaNRjdKgUiQKELPoXhBKdkO/Zhf7qMh+mrEjXwaqqfTm3wkAVrLlgYIcJ2o0mNtYW0YirHgRv4zLox/AW8BZ4ly1ACK9ajTESTgjnKx/3YMcnAtiMGbAbSqgKAe9QEbwdiAfVPVuxfdZLynq/y8a5RMfOavSSe0+rSwRcIzeh3MszKRTqVIZy33VVZKA68wLg1auC8FcVf7tE0/WH4i3gLeAt8K0W+PY+4cV5dXTXj9nBjVQILauj86GaOeGUf31xmOKz7VPYQRdri7P46MoC5uuhq+EsEH6xT3jZjOnb+oTTPUpgpLTcWhydDnBnt4dHR0PJu72+voxri9OYDphvTrmxq3bqthf6hJ+FpstmTMJsZR/xQosUnd7ZBwf7+HznVPqEb7Rq+OjqKhbbBD9W6CScEFgqyGZP5Zf0CadVK/cF+4TTdiaAZX5ubvH19jY+3xmhlwe4ORfjo41FzNU1AozOe47zM6Xnnv2aZYes5FX2CbfW9fAW+Kz6hFM9QBl3VuB3Xz/G3c0jBHELv7o+jw9WZ9EOCDxD17+76kfO/Uqv8b/QJ1yaYZX5w7qF49EY/3j3Ae49O8X07Dz+81vLuDpTR1jQGZKU/bOrJmrVGGVzu1f1Iuc8pCB4cNYn/PNHW3h2kGBlZRWfXpvBaofpBxf6hMsHeOMu+8xf7BNeVhV3527Z4M1Q8u+gd8/GeLC5L33Cw7yPa2sr+GRtAZOxizhL9TYWfXtpn3AuCSH2m33CbZEAYU0eMh72A9zf3MGD3S7WazmurC7hxvI0GmEORZvT9toVHnTOhL/UJ7w8vzXBOmR3Ony+n+CrJztgkfdP5wyurK5iod1GmGdSTA90PLEfOM9L8SWU571AeNUnPHbzudgnnA6ZoCYQ/o/bfXzxdAfdIsCVKPcQ7m8s3gLeApfGAq7qeVmbJs+RJIm8bNZHmHUFwNnuirVqQl2UUW+6iHORn0stkfKyaChh8tsbsYDiM4g8dVKh5eqtsPiolCiV2iihpDcWNqK4UR44itaCADgVhfxZVUn3EP5Glsjv1FvAW+AtWuBbIdxcSLSqbktVgTber6qe3GSVvLC40wX+sD1C3j3E6vw0PrnawnLdybVZI1vypKvJlZCalu0kq/7IlTxa/NOMhGuJYYoM+ugkweeHOe4fp6jbMW6szeG9hQgzLm0YbfKGiGe5c+dFrZojUyYu+etn/beBgMzOeTB/N3J/e3g0xO93RtgeGqw3InxybQorLfYaP+fgKnedBcPOIFyd/+eLY1R+izQAUmvx5VYXv9/J0S1i3JrR+GijjbmaG0M89udHLjZj32mRo4si4KyMjJOql5Xe3TwsRlLB3OL3Dw9xe2cEFbfx8/UWbi3F6GggLnujV+tXYb0k/4qmu7Jg2RLrQlVzqYIvY4TopgV+++UW7u5lmJpdxG9utLDB9qpcBz7ouG52snbnY5QOkG8bQ1qPafSUltZhtx9t4+mJxvLKKn6+EWKxTuk/0NGMYpynSMh5Iw4Jyri5LjU3cMnK1YnHirjMvWaO9w5bue2O8fXOMeLBMa6uLePD5UnMxswpyBExqispF66nenk2ieLCOUhoLxdtr/psczymHNA3Q7fFwyHweDvDk6MhrgZdXFlZxNX5Gjr039BhIRJxF0OvbOXsVTkV6AhgDQVG/C/4dljRXFxCwJ1Dgy+f9HCYAL+e7OH6xgoWWxph5iI/4gMqfUVVL3LxdRhW6y+QKUrcazI/tmWTL0L5M4mBRAF/t5fhzuYRuirGL9JND+Fv8SLth/IW8Bb4dgtUEM6flKETwMfjMYKih5bqOgWTVlKDIyzzwHmvYCUMd+WtIJwPAy+vju7X4AewQMAOMFR5lQ9k8sRWk5uUDhrIbSRydanFwtiAsRg3Vs8gPI5jyQuXFmdlOuQPcFR+F94C3gLeAn8VC3w7hLO0aLm5vFeHyBJMo6xUWJeyIiDLDG53DX7/rI/sZB9Xlubx0cYEVpqU9kIkxOclrNxtT4TokoNaAY5DTClCRsYp21c4sTpweJLgT4dj3DsZoZ0nuLm2gPcW6pgJ2avcoha6vPKyVvV5xM9kAlPcH7Ndq87OmlJYxrUNkIcswKXw8GiMP273scNIeEPhwyuzWGlrNGSy7GVZoiVbOQkAO6u4FmJuDP6qmpMuHJJTws4K1AS0u7s9/GlriNMswK2ZAB+uT2OuAdTywlUBLfOYRWwgcnCiFiuvO/mWq5rtytzJXAy7d7t1ICAPc4U/PzrB3d1TqLiJn6+1cGuxIXAcS+Ey9z9G/qW3tkTDXSSc0VhJbC9XixJmHoTkCTOHi/XswgjHY4N/eLiLx3tDdCam8Dc3JrExEUIXVoqfCbDSFjJG1Z6sjLaXHcmrfG23Hm4MIxJzoKcj7J5k+OzhNnZ6BRaXlvCztRhLjQBUKjcU25aU7go5Nx0UO1vxn5TcV3+v1og39UwKnRHEtw3wdG+EezsnCEd9bCwv4NYyHSJKKrwLCIvc/KKsvsrRly8BbBkJd2vuvi6u4Q3b5Ck8HFo83BrgWXeMRTXG9Q0qBgI0lSsUx4dC6WBejlE5o5gJ7r4EBlY5qXj1XZExLFubuTFuHxX48ukJDhkJn0ochDeAuOCe3dzduVnmhJcOBeawy+OnPJSywKA7p+ULISkIBmkUItMKf7+b4IvNI5yqGm6mzzyE/1Uu135Qb4GfuAUIb+VVtrzQu1aOOSuiFyjyFFk6RJYOUOQDRHaMth65+0uZ833mxi6LeFYpWe6RhNfcqtvGG7T1d1W8f5809bcxxnc1EdPB5N7mnv9cMqJTCzIXnGl24uw37nmG7+tGswhCRsEbiKIJRHEMTVWgW9Dyma9ykZfPAmdSxO96gP793gLeAt4Cb88Cf0GOnp5f+kugcb29GaU24qlkhXRpcZQW+Pw4x+82T2BOD3BjdQkfrE1hpRm4hlqiLXLoLVBT5tEGtsypFoCp4olWckRZ3KoCTgLEUTfB7w56+Ko7wGyW4tbaMm7MtjATl7Ra5r26eykTqEtvqxpKDrQUuaLkt9yry7XmYbHieV1aYj06GuNPz06xPza42ixwa20ey50IHWl75fZHsKxu2K6IVQVLbgyxUVkdXaTkJSSONKurK9zdG+L2sy76GXBrOsSH6/OYbwANtnIrI6sXx3DH6ZbC5bq7yKnI/Cmjo9Rf06evpVd7L1X47FEXX+3sQcV1fLoxiQ+WJjDBCDWl0gRtArV4kquCeAR5i1yFCIoAWkBcIQ8K5Iw6I0VgQwS5RhJF2Osb/L+b+9jbPUK9VsN/eWsZ16YbCAqDWnWT5TGJ7N093JzNQxwsTsbtnDplRXObCtQSxE9UjP1ujj9+vYX9/gCLiwv42doENjoR+IgUVLLzMif8fIwSwiXboGpRxvWoHDzMTSZUB9gywOOdPr7aPkaYJlhbnMcHKy0sNIikdG4wqu6k+ywm6B4bLoC+qB9ePQbn/mBo8NXjPTw7HWNaa9y8toZrsxotm0l2gaKDSNID6CCKzpq2SGpFuT0/hmvswgJD7F2eKY3PjnLcfbyDwxHwyYzGexsrWG5C2gO69/L/XEtAKtBdRWD+y6kG+OBT4nfZpac832yGPKghVQH+YWuEu5t76KOOdbPnIfztXaP9SN4C3gKlBZRxxUTlWYE1LqQ1WYwiA/KsQJGMkKXHMAWLsZ2ghgItAb/LtZ35El73sKrnidd9f6UA+w7vLzu0fYdP/IBvrZRlL9nlUTQBqDq0biKMlhHXa1IkVx5RpKBexiamZa0TOt/L1LMf8PD8rrwFvAW8Bd6EBTyEy3XcQzgfajyEewh3D2Iewt/Exdbv01vAW+CfZ4GXQ3iIIlPIM3a0GCBLuiWEH0k3jKa6mCz0zxv/h/q0h/AXLPktEH4StWFtA0o3EcSLiOt1hDFbmJQJkZJO5SH8hzo3/X68BbwF3p4FPIR7CJdItIdwHwnnV8FD+Nu7+PqRvAW8Bb6bBV4J4amLhJvxAHl2CluwIegxIlWg8VzFju823pt6t4fw14fwbtQ6g3AVLSCuNRDENejIQ/ibOj/9fr0FvAXejgU8hHsI9xDu5ehejv52rrd+FG8Bb4F/hgVeBuGs/1FkFlmaC4QXeRfWDByEw6AuTubLtXkIf30I74X1Mwi30SKiWh06qrMBiUtN8JHwy3Vy+6PxFvAWeG0LeAj3EO4h3EO4h/DXvmT6N3oLeAv8tSwgEC5yHZcyI6VkCOFJIRBu0x5M3gOKAQJ9LBVa4rO2pX+to/7muB7CXx/CB9IVpgHoJlS4gDBuQMUNhHVX08ZD+OU5r/2ReAt4C3w3C3gI9xDuIdxDuIfw73bd9O/2FvAW+CtY4CwSrgvXOYIdKkyIIjXISwi3+WkJ4ScC4dFPFMINC3BWRWSrteK/yy4eLy7fX7UwmzyHvbw/+1AgvA6oJlBBeK2BsMaCphchnIVz2c3EF2b7K3w1/ZDeAt4C38MCHsI9hHsI9xDuIfx7XDz9R7wFvAXergVUHkF6nvJlCxhTIM/ZIxUwWQEkfdi8B2UZCT+SFo3B92nv9Yan9apIOLvOcCM8VwBNRwP7dXHKL91e0S87M2zj6fZztj++9xWw+1eH8FdML+Eh2wagWiiCeUS1BlTESLiDcKvZ+YRdbzSUZStOD+Fv+PT1u/cW8Bb4gSzgIdxDuIdwD+Eewn+gC6rfjbeAt8AbtEARSYvFixBuMgubWQfhaR/Iu1DMCdfHUjObr8u2vVKO/mLkujpwtmyVxtkv2V4B4ZY9MLldjHy/Igou4F/25b5stsqUcXJ01YQJFhGIHL2OoO5SEy5COFtuQmoAvDyqftnm5o/HW8Bb4KdtAQ/hHsI9hHsI9xD+074P+Nl7C7wbFiCEMyRMYiwj4YRwZAZFVkC9AOFKILyE0Us0w1dBuCqB2hoDRsXPotgE5OIVYPkKCEccuqg3JfvWyv74U2v9TZn6JYbwXBUuEq6bKPQiwloDiBsewi/R+ewPxVvAW+D7WcBDuIdwD+Eewj2Ef7/rp/+Ut4C3wNu0QF5C+AU5ukTAMyORcJWeAvmpRMJDdQKJjKrgbR7ha431yki41gLLRZ7DFIXAsg4CJ7b+jnL0glHiEsBF0i5BcYsoDN8pCC9UBmPrAuFGLyCsNYG4CS2RcMBoeyZH95Hw1zr9/Ju8BbwFLokFPIR7CPcQ7iHcQ/gluSD7w/AW8BZ4tQVsEUF/Q45+DuE6OQULs2nmhKvjEsLDS2fSV0bC63WJXps0FRBn1DoIGdG2QP6KVmuviIQTwinEZ3RdIuyUuisFm+cvLc52WeXoBumZHL0IPIRfupPZH5C3gLfA97aAh3AP4R7CPYR7CP/el1D/QW8Bb4G3ZQFCOOXokhd+Jkd/HsKrSDgLswEs3vXuQPhgOESaJEiSBHkJ4WEYotNsoVlvvNzMr4DwJ8+eOogPAnAf/Ml/dzod+fnidlkh3CIp5egt5B7C39ZXzY/jLeAt8BYs8BcgvNQwvVDXhJlJVf2QQhy0FkVR4E/HCn8+yKFHp5ifbOHmSh0bbc3bIBtMiJzqbFeltCqlg9b5q8vMLXpvLVjv0hgLqzSMcl1BD4/HuNtV+PogRVyM8MH1BVybBSa5Dws01AtjVIMVlCwBVrmSHdV4KuVBKHEyFxFQKODh0Qh/3hlhZ2ixXg/wybUpLLeAwnKCRgAAIABJREFUGjuiWCBmcVY5Go6p3Ye44wBynNWxigcaQMzCpgZIM4ssVvL2+/un+GLX4DQNcaVjcWu1g4Um0CmPV26G1UZjGx61RRFpsYuzkAwpL0XPubUojEEShhgb4I+PjvH5ky4QNfDz9TY+Wm1jIuQ68NMXF9RCSfXV1I1o4zOPuZtkeSDKILcWiTUY6gjdzOC3D7fx+OkIS4tr+BfX6liiSswCHZGHfY8xUCApChRa41SH2B2kuP10F/uHAVaWlvHJmsJ8DIQGmAheNUbiziTLhXIPGlyes00BTCFMFbBjgc3DEe7tHKE2HODK8hLeX+pgKjBAnqPGzzMKAcXiuy6qACBk0Re2vTEZoGP5Lc/TarOwyKEwtsDDgcWT3QRPD0dYjwe4srKAjdkYLW0kIhGFAQqe4zwPL3wPzsYoCkC5MS6mNnJOXLF+Bny2V+D+s2Oc5hE+XRzgyuoSZmoawahAFASoxUDOc7MsV1N912jHQhXIVA6NmswtktxD136VWxIAuQb+/X6Gz58c4QQRfpk9Qy2O0KjH6NRjxFGAUBtEgZM58tgstLwKVublf5XSSNlvKZHk/k2WwxYuV5EPnu1WC+vLC5jRvrDOW7j++yG8Bd4tC+Shuw4GfDYwKKxBXgQwaY4iy6CTE6j8GNqeIlKHUDaEppT5sm1RDyY1sKhB1+ZgVYxhEmLv4BSbW1vY3N7EsN9FvR7jvRvrWF2ZxNSkQieaAEaJe9DgbcEWyKMCQxtChTHybA772wNsPT3Ewf4JesMuGu0IzZmagPjs7DTmpmfRqNUwEVrU1ADapgiCgbtn2svnsDA6RVbUUdgGsnAVUb2FoNGBlj7hBlplCHjT4UMpH/T85i3gLeAt8K5YgOwgkOKend2mcHB4DGUL9v64AGLln+WX5ZtdvRCLPMvx2ZHB77f6sP0TrC3M4OOr01hqOAiPUJQ5TfRgVzijUMg102Gle7l/y7/4sM5OnwIpwGF3hNv7Kb7aG6BuU3xwfQXXF2JMSacKi0gZ6LPqn+UYvDAToAkGnGtZNVNAXFiaEK5gQi3s8fDoFH/a6mF3UGCjEePja/NY6QSoSa9RFjUhLhXuOAXCZacCfLJ/GY7vcSYiz3EuxijkgUZqLb7a3cftZwl6WYibMxE+2pjBPGuNcL8XbCOmoIeghHDDe6TDbgEcmo7zVjavmAljHWGcW/zu/g6+3DqFjlv45ZUJ3FqeQCuwCLMxdMAHGYdigvMVUMpewjKHrnJVlDSmcrFcriwGqKGb5vinr5/g/uMulpfW8ev3prA2EaAGi1icFNXN8MUxOCkumJuHe9/5GAXXnBCOCM9Oevjs8RZ2DyzWVlbxiytNLDc1IsuHh1eNQTTlYgeALm0lY5WlX62BUXSGKOxajYc7x7i7uYd4PMTVtRV8vDKD6ZqGMrlrbaPZaZaOIB6rO0fFCSOOiwLQUfnluTCGKWB0AKItIfzBZhcP93rYqGe4srqIawsttEIDawpBVatDN4a4Lip8zc/X/gzCz21lTY5MBUiMxp3DAveeHuIk1fh4toer66tYaNYRZTxfLQLNOTsLiAOtrBjMVrtG0emRQgmEK/cwQ8+afLFzZHEAujX+436Ku5uH6CLGzWzvh4VwFgwyFmmaotVsegh/V24e/ji9Bd62BZ6DcAtjDbJcw2aE8Bw6OQbyYwS2h0gdCISrSwjhxhxDBzEQt2H1FHq9EXYPRvj8ztfY2t7FUfcYWToUCL9xfR0ffbCGq1em0Ik6wCgtIZz3pAKmpnA0yLB7eIRnmxl2n/VwejzGeJSgPzqFjiy0BNEtJiYncHX9KlaXl3BlYQadWgZlxojCIUMGgLmM+fOE8AYKW0cWriFqtKBrbQTSoozF6y5C+OWrhP+2vyJ+PG8Bb4F3yAJVzRJbQbi7hh0cdwnhjOWdgfk3Z1WBOL3ReY4vjnL8/skx0pMDXFtbxs+vL2G2Foi3NhRwKaNbkhBVQphc88sYXfV3IYCSGhQh3IHOyWCEz7d6+Hq3i6bK8f61dVxZ7GBGaMlAWcYrqwjahTEYfq7C8AJv5SYpVhwnhA0C+eTj4yN8tnWCvUGOjWYNH2ysYHkiRiyxUAOoC2MQ9IRuJIZY9i/lra6MlHP3LBpD6EWIQgfIjMWX28/w+dM+hkWIDxaa+PjKIqYZgLbEHUH38lWG0Q33Z4GIR8h9ObeGgCBtVoyAwOV8ZaqJUW7wu3tPcH/rBGG9jU+vTOHm8gyajC6yeiyPpzwm2a8ljZVjiPeA9i6jyaXzAXYMaNpRYYgmummK3371CPcfH2JxcQW/ubmAtckaahIlLuch0WEe72uOQdwTLlcYoIWnBwf4nBB+mGJleRWfXpvGSjtCXI0h+3ex6fMxuD7lJoDM99TOw7uM+BPOlcaBDXH/2S5uP9lBlI1wdW0VH6/OY6rGirq0CaUbpb0F6Gl/enSSM6aHdpFy974yhFxkAB+wEODxQOHe0x3c3+livQlsrC7h+uIk6kHmYt8C8lx8wr4bg04eN4brD+si4bp0KpTOhHwMG9Tku3H3uMCXj7ZwMDL4YGaMa+vrWGp3EBg6i8R1chbGd9+sMhbO8Di/D8G4tFHpvJCKupzOGHlYQ2osfr8/xldb+zg1IZbM4AeDcJsX34yEL81j2kfC36G7iD9Ub4G3ZIHnIJyXRxYxUzBp4SA8PQLyE2jTQ6z25d5wGSG8KHoIGi0gamIwCPDw0SbuPdjB3a8e4bTXRy6O91wg/Nq1dfzikyu4eWMOnahVRsI1EDsJoGlE2No7wh8/u4PP/ryNo/0RtK05ub7K5XZe6ExCG/VGA51mGzdv3MCnH9zE0mwNocpQiwaAqgHF5YNw6Ax5UUduG8jLSLiut6HrvOca8O/nkXDnLPebt4C3gLfAu2AB+1y6VBWGBo67PahD6o/LjazJTRCALFo+xwuWkCVMgScnGe4+O0J2eijRrA835jDDSFpGaa8qo7xEFRfZln2RLSSiSzhwEWYZSmvkBWPKAVTgZNz9gcH9vVM82e+iGRS4urqE5emGi/BqRvEo73JSbYkxlhzfyJxKiUFrviTaaC1ioxGFrt7JQKK8wNZpgvv7RzgeJVht1HBtcR6zjRCNwEUVE4lzuyivsoFEunnsIu0t1ek5g7A8EkZ1hxlazZoopUYABsbiwd4JHu2cYpwDN+bqeH91AVMRI5AJrGXUNZL5ujGAsJTx80ZKe7hYqSjyxLeg0wRRHMEEGiMFnGYWd5508fjZDsIoxscb03h/aRpN3l/zTCKvuVWoUgGqMUQnoBlVd2NwkGqMME8RRBGsUhho4GRs8fmjAzzd2cfMzCw+uTKF9cmaKORUnsn+Oc6rx2D01y1QNQbVBjpgERmA2Xyb+2Pc3znEYXeAudlZfLA24SCcvoAiQyG2Cl46BuGyUG4McV3wXs2xmOLAcyBUOCiAJztD3Hu2D6VyLM3P4eZSG0v1QLBeFVak68Ri4dXSZxNZPtBwv6HLRuCjgHLrJOtRJGIrns1PhxZPd46xedDDbLOOxbkZrM/FmKJ/gPvOUnHOWE1ZepmWwbQHSt2ruLty681zmOe4uHwUZep0HGl8eZTi68fbOBob3FisYXVxHgutCK3SPZEXLG3DefN7pEG+5XHGohDhmlv5vXwfxV/lxqgrizFl4lmOu/sjPNw+QC8PsKR+WAino6GSo7tI+DymL8j734ULqT9GbwFvgbdggay8SMoF2rXxuihHD0o5emBOEeKwVHbxrnTJNlb2RoDRKMeDJ4e4/cVX+OrBDnojd28JJLXHIo4j3LxxDT//cBXX1zpoxQ1gPHbOWebGwSIJI3z1eAv/+Ns/4O7tLT5GYHpyDiYfoDNJ0Lc4HfcwHI0xTguYxOLq1av49c8/wq2rs5iaqKNeGzo5upMmXq5Ns1J8XfLC03AVYb0F3ehA1ZwyTOkMmjdgkaNTyech/HItoD8abwFvgVdZQFKlS26t3sMr2PHpAOo/PTk8u5pVQMs3Mf9YKm4GDpkLUwgwHyYBdgc51KiHyVYdi1MtTIZ0yObQ9lxqnSM+Az2rEwFiJ0UntjhJOiXTWVEgtwF0xIifwnCc4WBU4KCfoGZTLExPYKIeom4TBIGCNkUJqNxTBFNCWDPLHWjIi8dRSn5Ti1qNF3eNIaFKaxymCXaHI/SzAvOBwkKnjaai/JlgRflvJsAiUm4TIjCBOBciU+5fWeTB+RiE8GarLTfcgdLIrMXesI+jQYFRarBQy7A220E7MFBZAnpFChsip1eaAmFL1HMuC6sSAT8HySECzsMaRCZBEAay72HYQQaNJ8cDHJ305Ma0PhlhdbopNgso/dUR0gJItMsDpj0Id8RNq0ewiEoId2Pwb/ysCgLk1mAQdMB0+seHfZz0h2i2mlibiDDXYGZxBsvKriLhjr45hipg1RiGkXwB/RBhOY/YJNKOBUGArmqK8mF/mKM/ztBs1rHU1pitUe5eQOV5CeHhC2OU0V89QiHnGR0+EUJjZC5EY0reGQ3vhm10B2Nsd0dQukCn1cBiM8B0aBDaHIoSRxsI6OeKTWLocTGIbOLynVGX38t3QikQzrkeoR2LpJ7PSXtFHd1BiuOxQTsM0arHmG4AnYByd1JwgZwrrAjhgXyeR0xbuG8Fx6bzw4F+wDFgUA+sfMYojSc9i63DU4xVHQvtAtOdCbR1gIYpUItCFNkYKfILEK6hrUJc0FFlYFWOTFQDbgwNF6VvRgrjzCVXPBsobB9RvRFhIzj5wSLh9OCxJ+5FOfoaI+FV0Ql/7fYW8BbwFqgsQG9oKXITB6JAuIYtc8LPIbyHEAeXF8IbdfROenj4eAuff/kUTza3cdLPocKmPFvx/pJlidQM+eDW+/j04w3cIITXag7Ceb+Oa6JA3Dzq4vOvn+Cz21/g+CBDpzGBuel53Ly+jOX1ZdjA4PHOJh4/eYqnm7sYnI7Rabdx6+oafvnJBt67uopmc+yKf1xCOToj3cY05JVFa2cQLt54gfBcnsGkDg2P3+UK+u+Mt4C3gLfApbeAy2h2weOLEH7ESPj/8E9b5xB+4Q0shuIgvCx8Za0A85iibVVHVCRQRSa5wROhQhiycApjcU6CnilmDrtoq1Ljs8i0knJWZd5tGCHLCeEaKqpD6QDDtECuQ5FbB9kIE8x7ZeZtNkKgCRZGQEaydlUskML/bqcZCubFCoRTtu4i4cUgRaPZFEAeErKiCF2bYQiLsTGYMjk6UQidjMHM2CAOkaFALnBPy8XQhnI3jSahUHN8Qrgrn8YxCOH1RlPUAn0KgaMYfYKgZiGWFO2si+lGiDrBpyAoRcjAcXhcrryZi0zSYkMBSmc7ApsD5Filsh7jNMMw6iCoNXCQUXSspNdoBwN0AlL3QJzEOqojBwGZBWucI0WcJITMoHc2hrbBGbw2lfPQJ2mGUdhBEDdwOLbIlEUQakyoEdoqExBloS06TwqB8PMxBDoptQ76xEyX135hDBbbkxYq0BjotgBuohvSoIQOgpalSD1BREBmQUBGokEIf2EMSqw1x+B55mT1oSkEwhvKIGUxMKuRNGdkH6fMKYydPqNZDNEqxgLhAZUYAsAhcpGjU93AFaATIUSiWqVDhjYknBPCC9QwliJ5dE71wgmB6DRoimROmQxxQUH/GJF2Co7Mch4sYubWlOsd27Gcv5moIhzoE8RDm8g6BVkfVgUIohhHpo5BrhC0Z4HkBPUwQpDmiNMEDVZlMxkyOj/OIuFcb0J4mceuDJKA5xSQUZmiOEYBXQwlU6FRb2KIDnpDg0I3cAv3f1AIfy4S3mphbXHOR8Iv/a3DH6C3wF/BAryFlBAuKjze8ykhIoSnOYLkGCo7QWB6CBUhnFB2+SLhqY3w5Okz/IkS8q+eYjhO0ejMotaYlGeFJDMYDvoItMLHH3+MXxHCV1ghPQLG1NTl0it7PErx2y8e4A93HuD+wycIbQ3z03OYnpjEf/WvPsSNDz9AUAvx4OkTfPHFV/j8zn30e2OpwD4/0cbf/Mv38S8+/QidZgJ61qnuu3RbkEkk3EokfB0hc8LrHcmFF9hWvLcH0BIJv3RH7w/IW8BbwFvglRbgM3eZZPochEtO+H///z15OYQTRlj1+AUIt7UOEhsj758gDoBOHCDOE+l3GYpslxd4jUydR8IJ4ZV020G4lEqDCiKBJcqaNSVYSmOUGeh6S6KwKhmgGTOKmgmEhzwWgSYH3hyjioQTwisAvwjhZpidQziRNY5xihx5HGNsCjTHQ0zWYoRZCpP1JVe5CKyLTIqUmhAeiRf2VRAeZpBoe5ob9CiHjmsYiha4gXGao5OfYroeIMhHyEZDkXAXmvHkixDuxM8vQngVCW+EVAAwVSxFP2gharZxlAeIowimyNHMT9EiRI/7AuY6aiCzBNyL8FrmOwuEXwBkgr4xIIRzDcZJKhBOx8hxAgSNGEorTOoxavkQ2aCLUFO90EBq9DfHoIxavzBGGaXWSU8UEHyNwgmYIEIWtjBmkbRQoW2HCMdd2HSEgPLpoCaw/00Ir8Y4h/DIsGifKSHcPcll7QUgjDCk00ZSGizq2QDB4ATIxqhLsb1YIu6E8KqI3UUId+cbt+chvCppQAinw4XOBJOwCE6Omh2hpRJElJcri5QOC/tqCK/GcBDOImoFdNpDWKujwbU2dXTHBrY+iXywj1a9LtX863SEsRjgeIiMzqeAY7goOOV7AuEi3TNIWROBleMZbRcIN4hUcgbhIzWB/piy9Qbet/e+M4S7pAC3XVQLKmORjMfI0kxa6ExMTGBqYgILrCXxgmfw7PP+gu4t4C3wk7QAy1WISKbsdCLuWf4utcjGCdTgAJFlPvgQutgWlZsOLl919EGq8HRzC3/402f4/N5jxLUG1q9/iNX1a9ja3sHjp9s4PekJWH700Sf4zc+u4cZSG42mBZIKwtsYjDL83W+/xJ9uP0CSGgyOTzA31cEvPvkI/+pX1xA2atBxDBPW8fDxJv79//NbbD07EOURL7Gf/vwq/u1/868RNUcwJwOElxHC7QhGtWFsHX2ziKDeRtSZgWq4lEP3ZOkqnfiybD/Jy4KftLfAO2uBsi/VcwDOp/LdwxOo/+UJM2LddjFUTuQjeFUQbgqDzBToJsDBaQozOsVUu4mlmQ5abCOSZYLf9EoTJyVKXV0upT2Sy58+l6NbKMrRBcIJxzUBwGHCtl65yJQZbZ+dbKNDObpyrZhMlpUQXo4hUVWglZZ5r6UcXS7WvHOPCzQaDamOzpxwGygcU1Y/GuN0PMa0LbA0NYl2wArvYyl+loMtnZiQ5iKs2mjXHi1nOhUhxcnRXZ67QZC6YiisIN8zlLwDR2mK7ijDMMkwH6ZYmW6jyVLVVb42GA13gOwi6lV2sJOKU7Ds5OiuGjwj4cylTvMC/aAh89geFBgMUhR5gcWmwXwrRmxSBHSesNhWQUA+b0dCoHdh8lEZCSesuTFCY0XyL3L0gnL0OjKjsNVN0BunCOMQqxNaisvZ8VDWQiC8UK81RiUVD/OBq9yuNLq2JvlxBP1eMka73cBSS6GtKKnPEFKKrSORi39zHkx65jwqCK8i+kAzsEizQqINvTDGIDU4GBhkKkO7GWO+riUSHpgcDQHTCLmpINy1JovYt1RppKiLDL36boRcb2tQZxEcxbZ9BvtFDd1hKt+NNqE51pisOTk69RSweRkJvyBHl0i4G4MOn4uR8ABpGSlnMb4IOoiwNYRIxce6gemGxVS7hbZWaBiLOFTIkhRMEIDUVtAI+J0SCC97+1EdoB2Ei9qT5xMl72GOLC2gVYDDcYT9kyHGeYT31aMfDMJZmC1PM5FVEsIb9Trq9TrCEXMUWf3Y5YtXL9GGvORJi3/3m7eAt8CP2wK8pmp59mB7RXeNtQVTgbS0O6ylp1Lxe6JJhdiBKzpzCSPhVAMeHBzhq3sPpHBnXG9i9epNNNvTuHf/Ae49ePo8hH9yHe8tdVBvUdHG54AMqtZBb5Dif/8Pn+HPtx9ItfW038PGygL+6//ib/D+RlvqjKgoRNieFrD/v/7vf8KD+8/kySJUBX720bpAeKuTwpwOmbh1+U4gNUZhmxiONQ4GdGpHUM0pJHxmEocM77tUVTJ9LyzTxvz94PItpD8ibwFvgRctkBHwzjbHExLkVRpqf3wO4c8VZiMw0x2tlOuNXfaofnAwwpfbJ9BJHyvzM3hvdU76FbMCtDauARO3Aq6glAjPCeElZEoE/LnCbEZkugRyHtggKXB/ryeF2Ro6l57Ly9MtTEZWIuE2c5JpV5jNtTbjvxs5pejlTZstLZxIGWEBhAFzsB2EU5C9Oxrj650DHPSHWK5FuL68iIVWTQrBMRKeseJoeZSUoYvEmDc06bnsxsh1OTvOKzVS4VQk1lZJhH3zpIdHO130xznWOgrvrbrib0RGPl3khrDkboZ0TrjyYgR8tglzjgz6fiUSTixnzn3ZYm3AFmVG4evdPh5t7kApjfeXO1KRu0X5M3PJpEq7Qqp4w3KAz7xsKcwmsnM3Bp0mF8dg3jnXu6cj9BOLL54d4en2HprNlhR/W59qIDKZCOapZMhYjP0bY7BdVlX87fkxaqzQznVUCodFgGf7XTzc7+LwdID52VncWp3EcitATbnjpZW5Zs+PUZb8Y2G2ch60meSdswa4BnJKxa3Fvo3wbK+Hh7tHKPIRFudmcX2xg4WaRsyiOOIWCqTmOV1FcmZJTjiPvyrMVhZN4znAI2L+PAsGaYXcWDwZAk93jvDsaIDV6SnMTU9geSrEZOhk52xTlvP7wLZp0nbOZbHH1lXYdw3RXLRdcsLLTvFsx8fzlt/Qrw4TPNzal6Jpt1ZbmJ+exlQcokWHAWXmBSGcud+uNZtEwilHN/z+cT2qNA7nbKu60TcChVFRIMkLfH2U4tHOIU4zjWU9/GEgnNeNrGz3Rn+EVPt315a015P5M+fzIoS/6hLO9/C9fvMW8Bb48VqANUnk0UMakxgwAGBzDZ0bqbDawRizEwrz0zEmaj1JFbuUec5RA0mS4uD4GHvHPVHITS8s4fBkgNt37good096UCrAJx/+DL/+5AZuLE+i1k5hEyrmEth4Gqf9FP/r//En/PGz+wiiuqQ6/ezDq/i3/+ZvMV0fuPo9UQTVnsPTzT38u//wB9z96hnyrBAI/+D9Rfzt3/5nWF7QUAlTqS6hHD1OkWQxjro5nh3VMMwMTNxGHpXFd+V5yzXe1NbdtZ/PsPzxfh/8zLwFvAXebQuwTlkVWXJPsI7KpqZnoTJD4ffLN/nDhYrpzH+9e5Diz89OYPonWF+ax0cb865FGTNoJR/Y7c6KhsiJh8RRXdVKLwu0VSM6LOSF1rWBOh2luLs7wL3dLhoqw42NFWzMtzAttTiY6+3GcKNUqK1cr+6yk5hVZY9vHoHMWMEahYzV2K3F05NT3Nk5wcEww3qzhvfXlrHUjgX6Gd20oA6gHIHe17JinSIolXooug7OzJPk0FLFlBL5AKMix9fbu7i3NwYladenI9xam8d8M5QMZ3fc1bG7aDpfMi9OpKpcLq1XSp9JNoYK6XRQSFSMUW7xx0c7ePDsCFG9iV9cmcZ7i5NoKAvFFl2M3krv9fM858p2TkZdtt26MAYrfiN0bdBcn/AMv/36KTa3u5iamsGvb8xhfbohQnZVUDVQVSZ/nTHcqact24c5504fNVdw5vE29o7GWFlalnmstENXNs6wxgDPn1fMQ3KonWKB83EOHoIv15HnlMaRDfBw9wRfPNkF0gHWlxfx4eos5pgeQLsTAGVdnUPH1Unnerh2bsKMZb9z/qxq/kuBQOkvHuDpWOHB5j4e7p5iuaGwujSPa/MtNENXgI074WflJd8J93vXbs/1iec8nGeslMSXLgB+hiB+5yDF10+2cZwofLhosba4iPlWA3UqJfjEalkMr/wOlPoKqRggpxuPlY4XV5hN+qtL73nCMAE9kPoIf9ob4eutfXRzjSX73aujv1SObq1EwZlaQPAmRLNXeE7lDNNLpEPb8xDuAt7fvCwZQwh33zu/eQt4C/w4LWB4j5dIuLsL85ohjSSSHCbNpTbJbEdjgRBe78v9ObiEbbfkCkZlmSkwyAoJNMStCTx4vIXPPruD+w820T0ZsE46PiaE/+wmri9No9YewaSE8BRGIDzH//Z/3sbv//g1lIpQRw+/+tkN/Hf/7b9GM+qLfegQV+0FbG0d4O/+/jPcvvMEoxFVcQbXrk3hN7/5Ba5daaCtY9QYrbhkWx6PBcKPezmeHTYwzC2KuAVbZ8Feqvd4Xw4k4BAUVNKVLW8v2Tz84XgLeAt4C7xoAToNK552wU/3mpyegbLp4Pxp90UJqLijHfKyMnpRFPj6FPjzVg/joz2B8I+vL2GhHqBIE5GMC7WIBPe8h7ekpZ7BTRXJYsSRHmy2VWJP65oUfjvuDXH/OMP9/T7iYoz3rqxiQ/qEO1AVUHxln3CXjFqwkqYAX9kfjeBTKBQhO5lbPNjfxxd7fRwlwJVWHTdXFzHfjNEEK2gTZFLxwIvflXJeV19e+nbLtDQj4WVuO3PAWYY8ZB/oEHkQYpiluLu5iQeHhVSavkEIX53FbEMjIrwK1FX2KfuEl9DHPuGuMJuGpRS+LOIlfcK1VNRCFnXQTwvp4f14f4C43sYvr0zhPbYoo9chYcV013PawTaB61v6hMt6ERbHlA1IpHqoWjgcDvGf7tzD3lGGmZk5/Mvrs9iYaSI0GXQ6gApdb/fXG8PBKIohpGdcFEqf8O3uCf78YBP7/z9779lk15Gn+T157DV1y3sHRziSaJLdzenp3ZndjQkpdiV9LL3TS30EvV9FKDakUIS0sbs9EzPb3cOmAQmCIHwZlK+6/h6XqXj+eU5VkU2uOMQQLBJ5OqoJoO49mflkXvP72+McSwLhk1hqBrZP+KgjYGyjJM6v43yfcNtf2/q0yw9mGiE4Nz/AoQnwdO8Qn29lgXpbAAAgAElEQVTsIciGWFucx+2l2bM+4SP2LWf/d9vj3Z5TVr7nOSuPmoT0E+r5+9LQRD0Ddkz38Lzv4emLAzw76GMGA2ndd3VpCs0gh5dbo4MUf5Nq8hbkbSeBshe5JDx+Q59wFsALauKp//wwx4PnbFEGvDHexeXVVSyOj6OW5zZiBayJYCFcqp8zT5IGpJxGjBw6YLVdVspnrjhdTNYjLc+jx8YYfLA3xIOtPXRM+L36hH8zhLM9vY0xEDkZocAChwVD53nGrXf7vCf828LOq8e4t3ingFPg56tAoTNJheNbfvX+QAiPaDzMNZpFF1NjwPSYh7GoI7UvggtY8TtLR9LGkqHiqVRDV1LjhNXS735KCN9CRyA8wJu37+DXd27g6tI04rFBCeEJdDQtEP4f/t8vTiE8Ko7wzpvr+J/+7b/CVIutvVhEN4AaW8SLnUP8l7//DJ/f30KvN4CnNFZXm3j77et489Y0ZusthDYA60JdSTBAqmvoDgx22qw75AH1cQykJS2N1AUUI+4Ewn0o++XuQq3BTcYp4BRwCnyTAuIY5C/ka3DpnKYnfIYQTtfw1+D79O2t/HeiTV4Yyem81/Pwx60Rhgc7uLw8h3evssCSLZwiPYvL/sMyEVtRAyO/qgBuw2BPi7XTU1t6CSVX1QCH7RHuHyt8sT9CmA9w68oCri14mBZvOsioZautaqnWUOARsgkgZR9vC+EGYTkHzi8LpG43Hh8O8KetHg4SD1fGYtxaa2GhCTRpcOWbu0hiIZt5SLZRtJIe3RKaz7mW8yGCMuSXCrMXeRpC2og93Gvj7laKThbixkyAN9damK0BdfKWaFPOX/pOE8St5zWLBNHO+oSXvcKZvywpAXQIBAGGBfDhk0Pc3+5DRU38Yq2BW0sNjPlAXBRSSb0aw7ZrY6P3sjyAocGAlpFz2EQNfVY8ZzV0Vnn30c4K/P7hFja3U0yMz+BXV1u4OhOwJSnqLKRGyC/X8V3HYJ5bxs0IQrSVh83OEHefbuPgKMDi/CLurMdYGwPYvI3rkHNb9pM+G4OAbIvmVeuoeq7bJ7Cwnu37vcM2a3s9fLF9gLE0wcr8HK4vtrBQZ2ackTZoBGMaLWzXbvtDcw0NEx6//RGQJcz7LIyPU+IJGeTA477Bxu4QWycJ1qM+VhdnsTYTo8kK7kWBiC3E2COcZ0gA2f5wDHriFb27AuG2hV518ehyL7iOz4407j/t4mCgcWfmBNcurWKxEUofcCmCxrNBBzdtRlIJvxxDUigKZD5zwKOy1Z4HiY4pX+hJBOnD/p/3MtzbPEZbRfhFsvHPE44u6XzGhpSWsC1dDjwPg6L4CnxXoeYOtt0HmVPg9VUgZ2cMfr7SE84WZYWGzj34bKWY5mjqAaYaGjPjHsbCjnz2S+2LC3aZoi+fXYzkygPGwEmWNza2DiQc/eEjQjhLhgZ469Yd/OrObVxZmkU03oVO+9JKtIjmcdLN8e//r0/x6d2nCMMGYn2At28u4t/+d7/F/DQbY/BLRQCvsYQXeyf43e/v44sHu+h2+1CextJCDdevr+GdXyxiaXwKAZ0GF+waRD2kRR3dAbDTHUfCL3K1CaQhI/rsZ7qEotMoz0K5ZdTbBVuGm45TwCngFPgzBVhs2Ua6WiauGnaz6LIyBdG3vMqSpPwHCR2VYkmkWZt9k2Uan55o/HGjg/R4D1dXF3Hn0gQWarZqZXwK4LRdViHXdkAbnG6zbO1V3dsCZ8UER+0UHx2O8MVhH608wa3LS7g2G2E6sAXMmC8razk1K5QxuOxdXeaHszCVDfa2ObkWRo3kFTNQ/dnJCB9sdLA/NLgy5uPW2hSWaFWXfGA7V7sCEcIWeBNR+KXAroL3KT8bpBe0hALTeSuF3RS+PBjgk40uOqnCjekAb61PC4Q3BLgsIDO0vNJCQIyjite0tJrLx07Z31ssKbYv9ZDe9lzh7rM27m0dShXzd9ZauLXUwjghXLzqXx1DPLhl+DP7q4uX1H66SVV5LeFeBE96Jz0MPV/6Xv/98z1sb3XQaIzhN2/M4OpMjJBtwCSc2upjs7XKD8pT0CfYMgRbfnGWjsDK9LQ5KA8nKsTOSYKPH2/joJNjYX4Bv1hrYq3low56Ps7nUVT52oS6qtagDfG23vgyyL8sPsfc60wpbGvg2U4PX+4cIU4I4bO4uTQmvcLFjy+QbXvCMy+7yp8/PZG0xNNTzvB+qQ1QVSQwss+p8fCop/Fk+wRb7QTLscGV1UWsT3tosJs78/0FjG0ePL3a1WvBtnOzRh8JFS/PgzXSWELmGvjz6XGB+08OsT/QeGeukAiRhRoQ6zL1Qs5TeTal8JrVg2OU3eGhynB0X25dRiYYjTRgn3IPf7eT4N7GATqIcKPY+SdDuO1Df3qkz95W6AHnF+kyn5sAThBPxMhSvg/If+1bEcPOv9nLUVWc+HHf5atUFdk65435cTfDjf6zU0AKjcnXDhrpbJSM1j6KJEWWpmjoHmbrGnMtDy2vLQUoWWD0ol2sTm4//TQK/6yOzZMXR/j03n188XgbnZOOfNe6c+sm3n/rXVyZX0U42YFOu9BBDyacQaeb4X//Dx/jo08eY6w5iTTdwS/euYR/9+/+GktBW4rWGa8G1VzB7v4x/vYP9/Hp588wGqXI8xFWlyZw5+2bePPmEhbGx+BnZZTXBRIsD1KMdA0nA4OtfquE8HF4tdDWB5BvXExpkko/5z6H/3wRroDnBdpYNxWngFPAcqj11ZaX/TwIQzrGinM54fIGZzGjyt9khWlW5eYNkrTAp8c5Ptg8ge4c4NrKIm6tTmK54duu1vIl234RJxCwQBTvZQub2QJk0vvSPkJ6TTOkufTTCqQctRN8cNDFg3YfM1mKm6tLuDbTxHRUkbfN25YPN8ltLWNw1aDMDyZQ2LxaG/ZbjqcLZB57Z3t4ejTCx1sd7I80LjcKyddeaoVoEVTFg0wQLgGZFlha5suQbZuDbIuacRrWC2lzsLmmoReCDabu7w3w2VYbvQy4ORXg9toc5uqssJ5JmLh8NJ8bw87TrqvKHRaPZhm6LF5sVrcGQ8VDdFOFu0/beLCzBxXV8N76BG4tjmPcYzE6hlhTG5tPbc0gtvSYpBaoQEK6WPWd82Cld1toLoXPaum5hyQMsdfT+LvNfeztHqEWx/irm0u4MlWHX7AmOYGd35RYcKz0ECubj23BssrXLs+TfIgS/FJJP2C1+hMVYb+d46Mvt7Hf62NhYR53Vsex3mLeG6RCeuWb/uoYZ+HobFFnTzf3w+aE8wwS8gm8FYQ/eHGMIE2wujCHW8tNzNeJpMyf5xcSazBgGoD90sQ9L8eQyIdvH4PzejzQePBsD1udEaY8D9evrOLKjIemyWyKvaaByHrb2bu9gnCvGkMKsp0fozQAGe4LjQke7h7luP9sB4dD4O1pD2+sL2OpQQinb6U6OjbNQaI0xHPAv3F9NKzwd3af7Jmt9ilD7sdIlY/fbw9xf3MPPdSwpvf+SRBe9bP/tvfb6ovReS+3hKR/w3WRv0R90zrcZ4xTwCnwz6eALltFejqX93SBcBrQiwJZlqFWtDEbF5hvAC1zYg3ONJResMsUjOcqjdvMYZYUsQgPto9w994X+OzpFjrHR8zKwds3r+A3t3+Da/NvwJ88gc7a0GEbKphAv1/g//y/P8M//ulLNMcm0R5t4xe/uob//n/4a6z7RzDDAkZH0I0V7B128Ls/3MNnXzyWLiejYRc3r67jX/zl+7i0PINWDHj54IIpxeloDFHDSQI8G46JcRu1cYRMjxNjciYF7Pi9lAVtrbn5zy8XRXUBt9ZNySngFPhGBeI4dhDuINxBuIPwHx7CxU5QtiGr/vxtlc5/KhBercN9vjgFnAL/fAoYtrCUVpCsY0JvOI2UvkA4izrWdUcgfK5uLjSEF2UrLZpereWTBUDreLB1gk/ufYF7T7fRPj6WlqIC4W+9h+sL6/An2igy6wlHOCkQ/h//4xf44KPHCKIGeukBbr19CX/9r/8Ct5di5J0BilwhaK1j7+AYv/uvH+HzB+wpnqIY9fDrd2/j3/z1v8TMeA0+675cVAhXNZyMgOejlkC4qk9IRxwbAWmj+84gvIp/++q5cxD+z/c6dHdyCjgFflgFosh5wp0n3HnCnSf8B/aE28Jx3x3Cf9i3vZe/+9eNCS9/R3cHp4BToFKAEC71PxitQwgXP6mFcHrC4/wEs3GO2drFhnDGz1mALNOOGG3lNUoIf4B7T16gc3Qs3S3u3LqG37x1B9cWlxBO9JBnPWi/D1VC+O9+9xgffPwYaQoMdQerl2bxznu38S+vTkrRUj9swGsu4emzTfw//+kf8HxzWzpQMBfxX/32V/ibf/NXiP0cJuvDl+onF+xSRjzh7cRCeMa0ra9BuA1F96BZhO587aFzS3EQfsH21U3HKeAU+FYFQhbudOHoLhzdhaO7cPQfMhydOeDfFMZ9kT3e/63PDReS7j5VnQI/nAIWwm0HCXrEJRydvtA8P4XwmSgXT/iYPrYFYD0WtrxYV+IxIcpIsVrx29Kb7zXxYKuDu58RwnfQOTqR9o13blzDX9y5hWvLM4gmhsjSPrQ/hAqmMBho/PEft/HhR09weNTFsBhgYrqOS1dW8D/+i7cwMTWLuN5CewB8/Mmn+E//+R9wdHiAOGIfdQ//6rfv4a9++z58M4DRKQLbt/ViXcpgpOoC4RvJODLmfdfHv+IJdxB+sbbMzcYp4BR4OQV833cQ7sLRXTi6C0f/YcPRCeG8vqsHufKcv9zb2w/zbAfgP4yu7q5OgUqBb8sJJ4QzHJ2e8JkoE0/4RYbwQZDAZ2FO8YYzizlArsbwZQXhj/fQOW6XEH4d779zBVdXmqiNF0iSIYxXQIUTSBKDh1928KePHuPZ8x0M0xR+CMzOTeFv/uY3WF1dh+/H8rv79+/j4YNHONjZwvTkOBYn6/iL927j3Tu34avM1gJhK9mLdpUQzkK2hHDWrTnvCWf9FEI4f1xO+EXbPDcfp4BT4PsowO/GzhPuCrO5wmyuMNsPWpjtPIRXMH7+v19/8yKEX1QQdxD+fT5q3HOcAt9dgfMQXnVxYGE2QniSJCWEMxxdX2wID0sINxWEs2jsGB5t9/Dxp/dx7+Eeuu2OtN36xY3r+PU7l3BlpYF6yyDNUmi2uPRbKAoPBwcKH378GPfvP0KnP4RGjmazjtmFFlZW1uCpEJvbezjY30cyGKF9uIe15UVcW53FnVuXcfXyGvxAms0CxQUNR1c1dFMPm+mEQDgLszEnnJ0+vg7htnjqN/cJ/6lGWH33V4h7pFPAKfBzUEC+67pwdBeO7sLRXTj6DxmO/nN4s+Qa+Ib5TRBeGRl+Lut063AK/JgKVLnU31QdvYLw6ZCecI2x4sh2SPEvXjj6MGaLSo3AFPC1NBtFjjqe76X4/T9+jM++3BZgZukxhqO//95lrC4GaLZq0qo0zRPkRSRebqgWHnz5An/4w4d4vr2HPNco8gJ5pBEEIXwWs9NAliTIkwR+keDWjTfw21+9iUsrc6hFPsKIFdoV8C1dKX7MPWeB+34eoJ0q7GFOIDwPGtKhQzrdfMfq6D/qGtzgTgGngFPgn6iAg3DnCXeecOcJ/0E94f/E96QL+3AH4Rd2a9zEfkYK/FwgfBQxr10jlFZrbLTlQasYD7c6+ODDT3Hvyy2M+n1EQYBfXL+CX757DWsrY6g3GtKulYXV2FLV90N4fh27+x3cv/8lnm8eoH3cQ/uki7YZ2lapUAg9H2EQIFAKi7PjuHblMm7fuISZqSbLr8JnG1K2+fpmB/KPe4IchP+4+rvRnQJOgR9FAQfhDsIdhDsIdxD+Hd5+HYR/B5HcQ5wCL6nAzwfC2d9aIxAIJ/kSwiM82enh8y+e4OGTXYwGfdTjCLcur+DWjRUsLTQQ1esw2iDPChSeEi+38iLk2sfB4TH293o42G9jd/cA+6MOipxV5A1qYYTx1hhajTpWF2exMD+L+dlxxCHvNYIuUgR+AF+x9/YFuxyEX7ANcdNxCjgFXoUCDsIdhDsIdxDuIPw7vNs6CP8OIrmHOAVeUoGfC4RnfiAV3n2TAtKmTAEqwEE3w+7hMV7stZGN+mjUYqzMjmN+egKtZh0qqgPahpvDM/ACD7kZIWw0YbIco1GAfjfF4WEbW4d78jijNephgFarhdZYAzPTE2g06ohiH8ZkyLIEBQqEJmBDs5fcoR/g6Q7CfwBR3S2dAk6Bi66Ag3AH4Q7CHYQ7CP8O79QOwr+DSO4hToGXVODnAuG5F8FDAU8TwlkMjRDuY5B7yDTQTwvobIRaFGAs0AiUJ/ndCOpAXkDnBVRQAKGHougiiGsC50AD2sQYDTKMilQAnD8Rw9HjGEEcSW9yet+1yVCwGJuCNAEJCh9ewb9csMtB+AXbEDcdp4BT4FUo4CDcQbiDcAfhDsK/w7utg/DvIJJ7iFPgJRX4uUB44dVY+RYePeEmsRDueUh0gKjegAkiQGdQvoLKesAwFU85/DqQ5dCZhhflMKEHU7SlphoL00E1EMUTKHIPhjVF7Z1Rtf+WiruesX3ViwTaMwijEEHkw8s9IL2ASeEOwl/yVeOe7hRwCvwUFVAmPdfnoTKQ8r98nz5vMC0g1tsPToA/7qUw/WOszE7i9lqM5Zp9aB1AKEVCvnbReMvr/Ht/dX+bKiVPopH3+KTAhyca9w5HqBVD3L42j2tzwLgHKSjS+Nq0Tu9JY3N5H/lvNV5e/plz4GcegMcHI3xwOMJ2YrBSA968NIXlJhDmtpdxLVTwwK8CYjwGtAIMfzgJO4Gcn6ccslqTMShyjSxk6JjCw50h7u6MMECE6zM+3lioYSIAGsYgDHmvc3PkpNi/k/8YhmcylY+RQioaMIVGkRVIGwFGBfDx4xPcO05hak28Mx/hzfkI47xFogHfsxPkAuQTmv8txTDBVzeI9+dPwfVrKQqTxAq91OAPn+/g/lYfC8tr+NXVGEvUSQPNSuvz+1itQ4T7ljHKddC6PwyAF0c5Pn3yAk+PNFZW1/DuJQ8LdcAvgMb5g1SdSRmj9CpwHefPbPVnTxqxyHeNXQNs7iV4vH8MlQ2xtrSAG/MNTCkDr9CosYc1v918/WzK33mY6UXgWsoNr5TTAL/PcB+e9g2e7aTYOBrgcj3BpeU5XJr1UeOtc0Pnhx2DDWK4LaY8N6JdAePx8LK6L9sVePaQspBPppHFHjIP+MNhgQdbHXT8Ov4y6ODq6jzmGoCflFsblvtcnU2OIQOWh9Q3gPbsOvlv5Rj8uw6BpAB+t1fgy70B+mEDl0b3pDJtvRahVYsQhT4CTyNkfiKrhItkrPjLvq0KHtvwmOqF/lN8K3Rzdgo4BS6CAikhki2oNMuSaflMZm/oomD/7AT17ARSHT3WaOmyOrp38aqjXwQtfzJz+BYIr8XRaXX08hNNzoLPoIKfzOLcRJ0CTgGnwDcroEyan+IHv1hX72zamJIbLP2wUEimDe4eG/xxq4eie4jLy3O4c2kCc7EHYwrUwWqg5S1Ob6b4MSpvpMI08u3/7KIJwBCEPB+FNjg+SXD3MMP9/T7qJsGb15ZxdT7CBC2+BFhj4dhCdjVhBWTSTFI42ZQmYT5eFSVkFQZFwOAwhSeHbfxpp4MXgxzrjQhvXVnESsuX+fMDX3kcQwv0C4TzHiV9G+WBP3n5RYHwQUu34r8bIPVCJNrgi60OPto4wlBFeGupiVsrE5gMaKgoylZHvDHvyy8b7HlpIdwE/NoheA9jfMEcWQcBp1z4yA8wyg0+fnqIj7eOgbiBX6+N483FMYxThqw4faxoS+E97kEJ+nJXv9wVVkstx6j2xlPoez46SYHf33uOL7faWFxaw6+vT2C15QsuxihkvbKtiqJX8yx7kPpfH8PqqRQpnJCu0Fc+tg4HuPt4C88OUqyureGXV8aw1FRizIn+/8Yw3AtrZbD/5RoZ8WckA48/O8bD0xdtPHhxAD8fYX15CbcXJzAbKvjSv1UWIIYWWYdYO8r9EL1plLAQbn9vzzJ/Co8GFw9P+sCjzRM83e9iORjh0soiri2OYSww0Fkm9hAEgQVWz5OKufbcWBo2AvoRlJxnX4rsiLgGyANfnvPBQYrPnu7iKPfwfivD1fUVLI6FiArelUsooG2ZXDDa0DM0JAFeruzrwWfIoi9r5WuCZ04uLj1QYjj6u90Enz0/xIkJcN3bdRDuPjWcAk6BV66Ag/BXLvmPP6CD8B9/D9wMnAJOgVeuwNfC0c/Gt+BsPV6WnwnhBe4fFfjw+QnS9h7eWF/GnUtzmAp9FHmCGr1tpx5eC5KC3X4JYKduuK9COFQIrQJhj3Z/iM92+ni010NDpbh5ZRWX5hqYYMgW8VTyqyoIJ2CXgExQLl2MWhG1S+A/BWgPuUcIB54dn+DjjQPs9hJcajZw+/IqViYi1MVTzJVzDLsQAaMSXrgcAhmBLwMhhxpp+EUPSjy/CglqSDXwYOcYHzx+gSF83FmZwJtriwLhNSQlwlk3teUmuqDLscURSm847x5aXCaAZwMJZePP0Kuhm2p89HgL97cO4dcaeP/qLG4tTaPJx+sy9I3PLuEUSkNJXppdF+8tLVM4BqFQ/p3rpolZoYcYJ0mGf7z/RCB2fmEJv7w2i9XxGDUYBOAYVgGirIC8AGw5hjhd/9tjdBFj66iNz55uY+tgiOXlFbx7ZRrLzQDRdxlDNoiP5DwCa+gRp3Mu5gSueNf4ePLiAPe39hAUKdaXF3F7cRpzkYdA5stHBhLlYLXis7gfXF95qXI/FDu6li5k5uL5MXcfT4fAo409PNo9weVWgPXlBVyeHUODxhzDE8czxTPO8+fDFzMLwxQ5Bl8zNLCUrmyJUrCGAP5Oe6GcubtHCe4+fIa9fo5fLkW4sraKxWYNkXi8eY8UhTLyeuWIvpxPBY9RHIqgX8gceJ4VYxgF8nn4aEzwJfrh9/sjfPJ4A/tDjRu11EH4K387dgM6BZwCDsJfwzPgIPw13HS3ZKeAU0Dtavq8z3HtWWTyaa5RFbnKL/cbxxkebh2j6B1jdXEOb6xMYiLwkCU5JmoEIeuEtehhka9fsUwV3l0+poyylsdWEdFdAzzbHWDrxQnqXo715XnMT9bQUgahr1AnE5f3s6B1FjlfjVkGK4sJgGhjoROCjUTd7Vzj0bNDHLf7WK7HuLo4j9mGj4YPhOSxcv4CdOciunnfKpK3rHVa+qytx5zPG5WPeT7S+OTRDvpZjhvzTVxdmMaYT+TlTyj3rSLl+dwqapxjVnrwz1VEuRbcIzQDQyj0DPDF/gDPn+3C83zcXp/E1bmWeKk1MnYXLc0EZ2uoIpbPj8H7VeYSbeil92VeHSgcZxqfPTvAwVEb01PTuL3UEu9rTQRN4cFDoAJB+2quVcwAUbJax/kxcrZr8exqj6Cw3R7hyV5b9mJ2eho3F5tYbBDC+YgMnvGkpcr5Mc7XduUYvDgG/53jZ6Vzm/txCIajj/B49xiRyTE/M4Wrcw3MC4SLf1v2jSae0gRxloZQ3vubxhgVIwR+JMi+lQDPd0+wedTHYquJxdlJrI4riUrglUv0hgdPIPwsO4Br5ByoJ8fmGqozIefDFHJ/euCfHRR49HwXJ8MCl25MY3m2iVnFiIQqSO/suV8fo3qdVXEQlVYyN3AMa0x5cJLhwfNdHBPC0XEQ7j4fnAJOgVeugIPwVy75jz+gg/Affw/cDJwCToFXroD6Px5snmfwMtcTKLSG8hQ831b+4N+11uhnEXqJj7AYohEFmKiHGPcKQBfQaSKwYX27EQrFYF8Pw2hUhqNXeaPWf+oFPnLmUTPsOozEy9sf5RjlAfpDttNIMDsxhmbkIc6H8BTDe9MSGqwXlx503s1nFVDPSEhu5ltPOD28KtGoxTUURmHI+QQBDpMRBiOAUduzHjDbbKCmc4RIpB3IMB+ezl3pAL6mp9eDDnrI6bFn7VFFgwMRKYeX9RDHMXJt0DcRVBDhKPXQTgswPXs+yjDbDBDqEUJ6jP0Qo9QgVzVrtJB8Ws6ZKQAD6wmX8PbQhkwz1J8a+z4yrTEMW9B+iK1OilF/JN7NxXGFmVYEFAMUeQrtBUgZYm1YHAYItEGkOYaG8YZWu9ITLp5ZozEWMXRZISkK9MIWcoaLt0dIkhxxFGE+1pgICsQC+RpZoZBphUwJlpc+cVZl1QjwtTHE265RDzg++6V6OPEa6CUZjlIgSzVqUYg5GSOTUHS2d/nGMehdVmzfMoIWnzm1CkQrhnmPRR4yVpelsSKaRHeUYa+fSgh9M44wHWuM+wUCaq5zJFyHUUiZ70wUVvRXJ5CqN7omc62C0APDGIgCdVatpQcZCgdFHZ1RhuMEqBmDRhxgKjJo+imULmAKnk2eVV/OK/UhjkcmgV94qGUREp+/U8g8eq45hkaT+eA5X4cBTkY1HHWGSFWMIu5jotlEXRvEjECJQhidIJX8clvCgOHoPBdRUcZrMGOjnC+DQ3waBpSR/WAouh9E2E8i7LVHGJoQ19NtB+Gv/O3YDegUcAo4CH8Nz4CD8Ndw092SnQJOAfU//+3jr0A4JZGQ1oKgo6ACv8xhNvJvGWJ4oc13zUYDFMMexjyNehyjSBlqbf2tfJxAuPKQBYPTXFp++a8un1CZFyWEx1C+j0GSI4iayEkSaQ9jtQhekUIlPXhKIZCcVxsenEkosgX9mk4EwhmSmxPCSyDLuiM0Gg0prjX0fHhRjC6h04uhjYfxPJXwat3vQWc9hLVIos8zhgEzoFdH8DTBiWOfCHwTpgjjhDH++HkPQRBglGToI0KtOY40HIeqxRimOaLRIWoMPU66CLmGuIFU0+PMUnbWXSoGA1GvXYajc12EcC0/kaHxARhmGYZRC1GzhbaO0DQ+TJojVl0EXoI06SAxOfyoIeHSxjQkSj8qgLhgWoCGCTrsGCraEcZ5fwJyYBIZY5CmGOo9mjsAACAASURBVNYmUBubQMdECGhY0QXC0RGivI/QpPBZnMuLoFWIxGO5PHvxXtQkNl0xxFQh79UYXjFEzkI7ALrBGBDWkNfGJfBeF7mMERc9C+FSE4/w+udjSME0r3cK4TChGBoI4oTtJEklvSFtzgFBjL4JUWM+epEhSjsI835p+NDQQQTDXH6mFJSh2z5jGhgarsdQSMqDvWgYonEgNEMwhoQ/vWAS2o+RBU0wI0PGyHuI9QABC8CBBhcbjk7zhGT9yz1G8FkpN6tjGBDCgUTc89YvXvNSjIYJQj+E9qZEz6g2iUN9LOfI9PsIRgM06zV4Xo6Mcz8H4QTxkBV0S28618fXduZpKMXYggJBMUCeacRxDXkwjaQI4MUTuJO4wmzu48Ep4BR49Qo4CH/1mv/oIzoI/9G3wE3AKeAUePUKqP/1b5+eQvj5kmmFFGZTUmWb/9HaoNAFiriFxKvBL0aImKKcj1A3GVjFctQfCNgxQNYCcumlVgzSJpxZjysvmz9si6aNChZUCxHX6uiNUph6E6kXQI+6aLAqMyE86yPwbe4xQYY5rLliOLAdYypJpCAV23FkPnNxbZhukBuEQYhce0jDUHptHqYjDOFhVGi0igJT9RhBlqAYtm2RuMhH5tlCWhbuLIS3ihPkzCQmhHtnHs1ADxFGkQBZEjTghTUcDAEdRRhlGeLREcZDgyAfSrSAF9ahwiZyCUS2AfwWwjVC1S4B2Y5tPeEaKh/ADwMpjjeKxxHUmjjMFEKW584LNMMR4rBAMmxjqBMEUQMIG+IJZ15wVCiBcMKfriBcPLzMCacHmXnnPfhhKOHcg9oEVFjD/ohGACDwPEz5CepmhLTXRkBvatRAZgIk4gm36ziD8M6pseT8GCbtWU9tGGLUmEFGj3juw6dXN/DRwgD+qANkI0QBQb8mmn91jMoT3oUuc8KhIwTaGixCnSHLrAc5b83I89ssUJYOUQ85Roow68LkCQKfxdIYteGJN9oQ1OkJp9HEhIBuijHJXhqhYRQA4bVn6xEoD12/hcT4GCKWRINaGKDpJfCTNnSWSGE2TaOPVBL3yxx8euI5BvMfamCxPYFwpmuzWjo9/TQ8QSEOeY7GkOQe4sYMjrvbmB4fR4OFA0cDBJ4ST3gm0QHM8Wa7Gp4phYAV0ctwc4FwhuszuEUl1iCTdOH7Ier1OrppA/3EIKhP4joeOE/4q38/diM6BV57BRyEv45HQGOIGtqpwlY2KUZrVR9HFNpaL57UmrHGcFcd/XU8H27NToGfpwLq7/bPUsLPQzj/LEWvy65c9CrmGtjtFXh20AWSPuZnJjE9VkPL14iCAAG9c6VObOFV5Wuz0rUF77OWXlXHKQI+OZIeuqgG9IbAZjvHXrePSOVYnJnATDNAMwRCeqjJLaW3/vwY0yNbxJwgI5BRjhXQYerZ0PPUB9jJZHdg8KKboZOkmA08rM40MMb2nCxS7ds2UmwLJRdBR9u3/1Zu85wJ+6etpviYNEfI4nSGnkyCI7DdNthpp+JVXogLXJqbxHhETzGLZykp3sb5n45R6iOe/ipHnmNXP6yCHTD8G+j7tv3WxkmB7l5f5rc6F2Jxri5wnEuVeIWUWQLl80PxhNs2b5oO3nN5+FLPjuPnGn7oCYR3AnrEgaeHCZJBgUYtwpVpHzN1BZ3k7DAGRaMAWfFcrxAxwbBN2le7YNmaeWUvUzlnPtCNgOOuweZJhjwpMDEWY7mlMO6zCj6NJwxbV3Luvj6G6FbutxwvDQTlWmOeVa6d3nYfOOkbbHcKqCzHVCvCUstDy7f7ymwL7gM1T8qEdp5F8WjLJ37Zoa78K9clkQW8Owv9aWA/BQ66GQ76BRpBgMlxH/NjCs2yOAIjzMnCkvNti/jbegVnRdAxKtfCM8rzwwPc4OuvLIq/c6ixs99HZmJMjCvMT4cYZw2DlAYSW2NNeLtcD+fPvea+23ZirNxv/8yzLVHvgNRBkNd2AWwe5tg57EkUy7p56CD85/me71blFLjQCjgIv9Db88NMzhQYenV0Ug+b6YREGnqNSYSMxHQQ/sNo7u7qFHAK/OgKqIIu7/IiwFaX/OPX2lkThr44GuEfH28j7x7hxpV1XF+dxXhgoSL26Lez1/miaYSi8na25Vd5SXFmDwKk4h1VQD81+GjrBI/2j9HwClxeWcTKbBNTIUuN2eJblbHgfEG3yeyslTcho4JwAWuP4fWwoENA7mb4dOcAu/0BVhs1vLGygIVmgHoJ3lXxtfNz5v2aJdhxrqd9wgVeWWzMQ15ojHyGmSs820/wYGtfCrO9MVvHzbV5TMVsvcUQZs7VNgyrxiBAinbMey/rfEsBrbJNGvtNs60XNet5QHdk8PnGCbY29xCGEd66PIWrK5OoS4U4W9ue/ZvFmEJPdmlMEOMHIb3cKSmaVo5NCCddc7s6AI76Gp8+3cPu/jEmxifw3pVprE3XSthlxW37WHaHq65qHbbgmf3FV8aoHugBbQBb+wnuPd9BuzvCwtwc3lxpYWk8RFy2OS87dX1ljMqow4WxVZwcrxLAqyJzAqUA9nPg+c4AD18cIkSGpblZXF8cw0zNFmaTp5bzT6t1KAJyeWgNIy7Oiv5zPyrfMg0dfNhGV+PJ1qEYp2aaMZbnZ3BproZJljkoKw5WrealbXf5E9AgI0YdBY5dFWarpkG/ddncD49OMnz5dAfHA423l8exNDeF6RpQp/GhtGgxjYKSnwd9pq7L67j896pIW1VAjy3r6WMYpgUe7I7wePsAvZxFCo8dhJ97r3J/dAo4BV6NAg7CX43OF2oUB+EXajvcZJwCToFXo4AyI9Yj/yqMlDQoVFy1KIPWkhP+qO/h90/2MTzYxpvXr+GtSwuYCIwUn/J1XrZ84v1sLqqEWgtVWBqRftcWfcp+0X7ZEpmuaB8dtijbG+LRQQ81PcLVtUWszU5gKijgK/bUzmHKe9gOyXaMIKebm95JtnWyLdE4BEOS5TFaQbMgmDF4ftLBR1sH2OmPsNaMcXNlCUutuhTSMgK66alHnwXZpNc4Q61lqKrQVVWYjWHPdDcCpshRBA3xVj/YOsG97UMMjYdb8w3cWp+XkHSMuqKNH8ZluLt1h7KVlchET2iZ525bmHEtRsKz2Wuasc1FUEcvyfHRoxf4cvtQQtN/dWkW15YnUSfaD7u2aJgflS3cmFpgxyhLgduBZC12DPlFNgTCEAh8pF4dx4MRPniwgSebR5icnsFf3ljE+mxDerUjGcoYvIfta27XwXB3uarFfH0MhkxzPeUYmwcn+PDL59g9TrC0tIRfXpnD0mQoOeFIh/ZGLGj29TFsSXPbMq6sZ25Pgq3cLi5u38dBEeDx5r6Afs0vsLq0gNtL05iqsV83x2DoN3PBOUZl4qnC38plSUEzu/e2GB8tCxkQxvK8jZ6HL5+9wMMXx1ifCLG+tIArCy3UQi2F2cBaCTyHDDmXqvXWzKJ4D4K25KEH5etAervZ10qWSniICWI8OElx78kW9voF3psPsba4gPmxui30JxCes3O5bWtGySrDCs8uQ+w99nUv68FLocHy9agz8TokhcbdoxQPtw/RKXxM+30H4a/mPdiN4hRwCpxTwEH4a3gcHIS/hpvuluwUcAooMzw5K8x2zhMoMdz8dk+C5hf2PC8hPMDvnx1huL+J65fX8NaVZUyHrFqeIOKX/fLL/VnTrTLutWpCVkEa/X5kv6BqnGUh5fikg/uHKR4fDhDrEW5dWcPl+XGM0aVNoMlZMKsC+aqxF918dMcTNsofYQy6Lav+y4Qy9iI32Do5wSc7x9gdZFhrhHhjaUF6Lte9QRnbyxz28qLrvCAZUwuCWAWvNuBaekp7ZQMtzssfk2rT9zcP8cnGPgZa4fbiGN5cX8AU+0mZURkmQLHLuABN3WjAIJxyDAl6LvOFy17WemSB2vNgwhaSAvj42Qt88nRHipu9f3keN1ampTe11ah0rVb5zLI3VZOqc2PIgOUYxdDCaxAg98cwyAp88PAZHm4cY3JqBn/xxgJWpiIEvA+NCX45z6pBm7ifyzFEq+r3zHsuYyNkfoX0gsuDcex1Ovjw4XPsnuRYWlzGO5emMN9UCKhr0it15xzLJnAyRtWwjDLZZmY2AL46ysnpOo50jOc7+/hi+wARMqwszOHGvE0NkIZhhHDRgPcvtRA9yj7hvGVlyJECbaXBokiAuC7na7sf4vHWnrRauzweYGV+BmuzYwjlXDAEY2S1Yp0BAj/PDfWQfu6k5fN9wsvYcrFjMS6eEw3w2eEInz3ewG6/wG+WIqwtLWFhbMzm8ou25Visfi9QzuroHF4SxO0Z1TyAVd/7MhZelh6hKDQ+2B/i/sYuDhODpThzEO4+H5wCToFXroCD8Fcu+Y8/oIPwH38P3AycAk6BV66Ays1ZOPr5Munn/NUyKQbGpjrD/WMPf3zaRd4+wOWVedxaa2Gp7oFhraz1LaB85keWL/1pGaZusbMKwmahN1YpD5CL59c+67CX4N5uji93h6gXQ9y+uoSriwHGyRKSi8sH/vkY4pGtwm5lVFuVWo8yCdeWAnBkdQDP2j18+qKP/b7GpUYs8LrUgoxhwbrqCF5OikngDEsOWXe7qolehryDc8pQGI1CqmDHAuFf7HXx0XYHXe3jjekQb63OYDYEGmD7KXpUrcXDVkSvxtRIpLa3rfguHFb+ROzobDSSIpPib8yj//j5Hj7a7aGIGnh/ZQxvz7cwqYAmIVUS+m1+OvcuF3gkcPKe9DPbMSRUvPwJkcvjUlNgoGroZRp/eryFhzsjtCZm8P7VSVwe92UPYrBP+Fl3c+tT5zpsFIG0qCuL5n19jFGeSl790G9gf5Dg40cb2O4EmF9YxJ3VGCs1Jf2vWZLNOrwrLaoxCK+2cJ2FWrtj5y/uM2v1vzAKW4cdPNo7hiqGWJidxo2ZcSxGQTkG9bEKVPOUVUkhGMJxBlNWeWeBtyqig15n28jMw+OhwbOdPjYOB7jaTLE4M4n16TrGg6pMIc+dVeerPbx5FvgbrieyyeDnE/b5eN+T9IY/HBf4YmMf+6nCr2Yz8bYvNEJ5zUkcAosmSiiAHcOeMCV7ZeeassRbaa5gdMfZy5RpGsy5/4d2gc822thNDH6ZuxZlr/zd2A3oFHAKwEH4a3gIHIS/hpvuluwUcAoorZlsbK8qfFz+zFzbMn+Z/cIFwvMCnx1pfPC8Dd09xJWVBdxancByw+bXhqdeOYbYnvVW5n1tqDBx5wzCNVtmBaG0CmMBLoHwzggf7w/x4HCA8WyEm+tLuDZfx1TAexgE9OrR2yegVFaakpDlrBzTQy5hwxYxdZqCrdD4hNQnZio8Perjk60u9ocal5sebq7OYbnlYbyK4ZX7nyWyK/FUM5/chl7bO9s12SJbqQCy5EezVZVR+Hy3i89e9NDNFd6Y9HF7bQ5zNaChUyjFkGSbT82b2LtaTzgbc1W9z6mbjCZtyjLbR7ooMPTr6OXA3SeHuL9/AsQNvLc8htuL45jwgBq9tPSAC4TbUHGaCKy3lJH5Adj/nBXfOQbD940iMNrEeh6JURjjcKDxX5++wNZuF43mGH57fQ5XpmoIWcmcvazpcpV9thX0bfX7cgyZuQ0Vt/tvQ7A9ZNKijD3Ve0EDe+0EHz/cwm4vx/zCPO6sjmF9LJC68axEXqUb2DHK/vLlGJLyUIaja3p+T0051JH9y4GtwsPGbhsPd0/gpUMszc/g5mILi3VfkJSh9RUq21DxMpGCY4idpIApW+LxnNose5tZTQhnrfRHfY3HW4fYPBlhIShweXURl2ZYOI3V7nlOtT03ir73szG4p1YdO4b1UnunqRT0cLN6PMf46CTHg409HCYKb0/luLq6jMWmj5ouxGGupaUg2wny/JdBLKXRywaF8P9Zu12SHNjuwEZemEL6oyfKw+/3E3y+eYQTHeJ6/sJ5wt3ng1PAKfDKFXAQ/sol//EHdBD+4++Bm4FTwCnwyhVQpmCd7fKScNsSmljUi3ngjGRljyW2T0oLfHqc44PNE+jOAa6tLOLW6iSWG774VX1+sS/LpglwCFizbVUJ4QICZxBuSgivPLIE/6N2gg8OunjQ7mMmS3FzdQnXZpqYjspEV3pHJc6WcFOWkhYYHJReUfbwLitqChSW4+kCmbS78vD0aISPtzrSfutyoxAIX2qFaElouQV7Am85CJQhuhNYbO4uMUbAsqxALTnINjEXQy8Un+P9vQE+22qjlwE3pwIL4XWgnmc2l5o4d24MO0+7LsP+6iXoVz2loVN5HmFuoEJ0U4W7T9t4sLMHFdXw3voEbi2Oizc/+AYIt/5RAie99QH8wocn5bSV9FXPPd45hW8C+LmHJAyx19P4u8197O0eoRbH+KubS7gyVYdfaMRiNCCxsr91GVbPntjVOqT4XJmDLBBOLCb4pZIfTWg+URH22zk++nIb+70+FgTCx7HeCgXCfQk7t+abr45x5vemQaGqPCb58yUgsyc3gXdbA892enjw4hhBmmB1YQ63lpuYryvplK4kJJwpBrZnurWLMH++HEPKCXz7GJzX44HGg2d72OqMMOV5uH5lFVdmPDRNJpXLmfvNPaXBIi9B2BpXvm0dZUk7w31huz8Pd49y3H+2g8Mh8Pa0hzfWl7HUAGJNkK+Ojm0PyMr91mDBv9moAcPXSpn+YOsllOfNZMj9GKny8fvtIe5v7qGHGtb0noPwV/527AZ0CjgFHIS/hmfAQfhruOluyU4Bp4CDcAfhDsIdhDsId58FTgGnwIVQwEH4hdiGVzsJB+GvVm83mlPAKXAhFHAQ7iDcQbiDcAfhF+Lt2E3CKeAUcBD+Gp4BB+Gv4aa7JTsFnAIOwh2EOwh3EO4g3H0WOAWcAhdCAQfhF2IbXu0kHIS/Wr3daE4Bp8CFUMBBuINwB+EOwh2EX4i3YzcJp4BTwEH4a3gGHIS/hpvuluwUcAo4CHcQ7iDcQbiDcPdZ4BRwClwIBRyEX4hteLWTcBD+avV2ozkFnAIXQgEH4Q7CHYQ7CHcQfiHejt0knAJOAQfhr+EZcBD+Gm66W7JTwCngINxBuINwB+EOwt1ngVPAKXAhFHAQfiG24dVOwkH4q9XbjeYUcApcCAUchDsIdxDuINxB+IV4O3aTcAo4BRyEv4ZnwEH4a7jpbslOAaeAg3AH4Q7CHYQ7CHefBU4Bp8CFUMBB+IXYhlc7CQfhr1ZvN5pTwClwIRRwEO4g3EG4g3AH4Rfi7dhNwingFHAQ/hqeAQfhr+GmuyU7BZwCDsIdhDsIdxDuINx9FjgFnAIXQgEH4RdiG17tJByEv1q93WhOAafAhVBAmSI3X5mJsn+r/tHw7wYodIE8z/HZSYA/PM8xOtzB1dUFvPdGEws1IEuAln/+iWd3NSHvpqGgAVPdWQPKh84LaOXBC0IYKOwedXF3z8OTE4WaHuLq2jSuLylMB0CWAmPVGNVtyvny1vD4Y6C9HMoA8quC/6cA46MIlPz1yeEJ/rSdY7uvcKke4u0r41geB2qFnV4YWAX4fKWVvQfHCweACmDgI1c+h4LHx5lEFqsLjSyoITMeHu708OFGik4e4/ZCgLfWY0xFQJjZefmcq50ZpQFMbgeJMhhQC0/mLHPgpEwKaA2TF0hqTYwKg4+f7OHzzQIIWnh7JcaN5Vj04To86nQ6QDUGF8ExRlyMCGbKMWTh5Tq45yM/Rjsp8IfPn+D+Zo7F5cv41dU6lppAqIExz0B51LVchN1iwHCBFJHr+ZYxuCjPw0BF2D7q4pPHm9jojrCyuop316cwHyv4RY4GCigvBDTFKhekDYU+O2iKm6Xs3iuZAOAlSDWQwsOOjrG1f4JHu214RQ/rywu4OTeJ2YB3LBDwuToAjNzAPt/wnNo9lUWpyB4uj2PZg2d0hsIPMMw9PO0bPNvpYvN4hPV6D5dWFrA+00DTy6HzDAE3W9k95alScmY0oBM7rvbtvZWyR7UceZhoeDVPlv/JnsbnT7poZz7emdnFG5fWsNCIZC8oN3QG48uBBJX3oKwkhQfuZ+FpeCa0rwvKV0rFB+c1IFXAf9nNcW/jBG2EeNM8RxyFqNcitGoRotBH4GmEfgCllNzTrsdDoRQ8Y+BzTe5yCjgFnAIvoYCD8JcQ76f6VAfhP9Wdc/N2CjgFXkKBP4dwAga5xBj7ZZvf141BoXPkRYHPj4APt4Youoe4vDKPO5cnMBcRJAxiQ4qtZiP4KD+Fz/+3EC5AKQ8iDfgosgwFgTaIYJTC/nEHn+3leNbWqCPBtbU5XJmPMEkG0wYRwewbxgBhmb/wgEIRQ0ouqyBce8gDhVwBj/aOcHd3iL2hwXqjhreuzGJpTKFhDPg/UreR+QI+IakoidlPYBDAKB85CMiCyvCKAZTnC8cmXoykAL7YOsG9nSH6RYgb8xHeWp/AdATEAtsVaRG0iWUEMv67hgn4/4Q9X2CfcCOjVxBuDEZhHf3c4MOHW3j4YoggHsc7l1u4sdRE0yMkV2PYGcouCmSX9BVwfXYMbfzSkMDhh7IHhMGBX8PxMMMf7j3CoxdDLC2v4/3rk1hpeYjI8aQ3ITECmVcaCkpjAffB5w6X4Hl+jIKGDAUEAXoqwvO9Y3zyaAO7gxxra2t479IUFmJfnhkitZBqCHtBOQbnaffXGhl4uCxoiolFzkCGQhDbx67x8PRFGw+2j2DStkD4m0szcmZ9k1sIpxaGB6yEcDEWlRAuRoZQ5mwUH12CptIolIfCeHg2NHi02caTvS6W4gEurSziynwLLb+QuYrdyOOKfDlVntGiuUC47C3HiMoxuNv29cHXnfY9FPBwdz/H508P0M48vDnRxtX1VSy16ohyQGwhJoNRRuQqaJOQl4KCpz1oVYhhCiaCMsqeaRozeCaUQR74yKDw97tD3Ns4QNsEeEMfOAh/iTdW91SngFPg+yngIPz76faTfpaD8J/09rnJOwWcAt9PAWVM8VVP+DlnNm9ZOcwIp9pofLo3xEebbXhJB2uLs7i5Oo35KIQHjRDZOQgXPLUQTkgDwePsbvaB9MSS4yxoEEf7SYaPt9p4cjREQ6W4vDyPK/NjmPQJSIWFv9PrbAwB5dKZWSAXnBJ4FWYSnEZWOrWfn3TwyYtj7PYSrDfquLm+hKVWgKa4CLlSeqNLCC890kJ5Xn4Kr5kgjh3D18PS9ayQIECmFb7c7eHe9jF6mcGV6RC31+cxV/MRY1T5KAXKrMc9L8GS5ERQs952AnTp3LdQWALyEAFGBfDJ833cf7YHP2rg3SvTuLE4iQb5lvNR9L7yHtZ7K4Aq8GoNFURc/oG7QmATj7wZlc9T6CFELy3wp4ebePB8H/MLi/jltVmsjseo8a7VY0tjgR2D8JqVBhbu5zeMQQinm97z0EWIFyc93Hv6AltHfSwtLeGdS1NYaoSIZOaEVOsFt+uovL7nzoC4/K1n1sY5WEOAVoHouGsUHm+d4P7mAWp+gvXlRdxamMRMQPQuvd6lQeKUiAnyAuHWyGA94OcMGjwj9Dx7oej3bKjxaOMIj3Y7WJ9QAvqXZhoYU7mFbRpXyjE4Q+s/riC8DCGQMUpjQ/k6MeBJDpAaD5/tJ/hyY0cg/N0FH6uLC5irh4jtdsoYWnEcPouKlZ5wTQNFDq1SiUygH97jXHT1WiyQqVAiKz44GOCLrV2cFD4u6b6D8O/3nuqe5RRwCryEAg7CX0K8n+pTHYT/VHfOzdsp4BR4CQXUo6GFcAk7Ly/rCz5lPmGRnAyngUeHXTw+7CAohpibbGF1dhKzsfW2RuKitkjAQF9L99Z3WPnFK+CjR9x4Su4pOBAw5B3ojYCnhx3stLuoezkWpiewPNvCuG+gixwxn0PAFOwgaFn8a6TWYU0vYE7GI5zwJzcIQyXz73NeSuFFL8ezwwMcD3pYiiNcmp/FVByi7qUIokBCd4tyxsqE8MuQX47K51Mb0adcrRkWqNV90XAIYJQrbBxpbB4do58OsdLUuLIwhanYQ4jcht6rQABL7iEgxREJUAG0Kv2t5Rokyjg38AOuHRgGCoMcuL89wsbutjiD31qZwJW5SUQmRZEOJbJAMTReDCAWXnkfXoHm/Msoh7MofjtGqETHvqfQToHPN3p4sfcCExNjuLU4jqVWhFgVUIRQFUL5ETJFtLOYyjHE5PH1MUpYNAyxDj14EXCsFHYPNZ4e9HF8PML01BSuLwRYHKOn3cDkWjy7yvfEgHK6jnMHvkJJ6lJGYwOZFhMKz8URPGztF3iy20UjyDE/PYHLcz5m6HjmJuZMX+CEFVKOVZ57Yr91SFvNq2h7Ir/4qtMMfsjzp7A9AjZ2e9g86mOu1cL8TAOrUwpTgREjU5bas26NH6dZE4i0Ee+19grZd3ndeFxHuTv5CGkB5NrgSVdjc/8EvSLE5elpzE3XMREANQ3UQxviTo24lsoTzj2PGJziUccCuaRSQNYTlGPofEi5kGvg8UmOjb0T9IsAV4qug/CXeGN1T3UKOAW+nwIOwr+fbj/pZzkI/0lvn5u8U8Ap8P0UUP/+k12b/HzOAy4QbjSU59m8X3qQtUZRFGgbD23NkOcE9cDDeOSh5Vk/tmbStnh36dtl+G3l3bOecPGG875lnjNhUyCdYekqRKEN0kILLPd1gbAYoVUPMVGPEOsRiiyF0gylJvAShumJJFh4aKaEZ4OC4bV+fgrhZpQhrtXlOQOiSuDjKE3R1QkSk2MawGyzjlhniEwCFXgYFonAtuCSJoT7NowXhKVQjABcn/WNanhpH1EcI9MaAxMDfoyT3EdiUgyzESZVHwutGA0vh1+k0MaTnOUMsegu+bSlF1cMC8p6WGHC01zbkHPzPKRFgWE0Du2H2O7y/l3A01hpKsw1A3jZwO6DHyLXPlJVK80UJdwxXVsA2YaKM35B1mAY6p/AeB6SokAvbEF7IbY6I+TFCLVahPkox3iQI6YhwRTIjfe1MWxeMHUJeV4EX1g0wAAAIABJREFUpXn34HQMetA5BjVs+w30kxzHQo8BanGM2QgY91KJqlB6hNwocjJSj6HUNkybyQDVpcVLbkPiCZacVyNQyAr6hAP0wil0Rxn2+wX8Yoh65GM6NhjnXpgcivOk11wFSHz6j2lxYSA7Q+FJ35H8TsaQwPVUxqgHNvGeqz3SDbRHOdqpQmCARhxiIirQQgrFFICCnmgaXvh4hv9T7wKRTgTCixLCy+h+mRcfUw+ApODr0Me+ruOolyL1G4gLjVajjhpTQLIUtSiS0PaMkRoC4Qx55w8QkuoV/z1BxnXwtUyDBRjLYRBybA0EUYz9NMZhN0GKGNeLfQfh3+891T3LKeAUeAkFHIS/hHg/1ac6CP+p7pybt1PAKfASCqj/5Xdbp+Ho9JBVMG4kX1SJF1JqVzEvvCiQRTXkUQ1BMQLyFH6WIDYpfH7xl2BYC95ENQEk8cQyj7sq48TcVMv9Vf4xIY2Zs4TwgoXCGjUUvoJKewgV4VDDy/oo8hyhb8GRd8sVM8TtGC16wpmnSxD3bO4551P0UzQaDSnwNVQ+/ChC2+TIA4McBcbzAg3y7qALVQzhR8xE1sg8G+qudARP02PtieHBApstzGZ9rVqMBUEYYpQk6JsaamPjyKIx1nDDcNhHLT3GeGTg5wOolKHS1uhgAdmKbj2T1kt5Fo7uC9T6xqDGkGIAgzQRCI+bLZzoEEqNkOcJxnQXTS+DGfVgihxB1EShIiRevTweDDsnPBuBOIFwRS2Zd25Rth5o5Fqjn4zQ5xhj4+joACGloFFkdIgo7yE0mey3hGPLGI3TIyj5zkYj1qms0UK4XQf3Q8YwWgwWbX+M9Ic0aiKm9z8zCEYJoryNQKfwPeYy+6JX4jO0vYJwhrzby3qQrcEk0IWME6NAkmRi7Ejqi1BRiIHxEbNwW1EgzrqI9UDiKHxPIROs9wTCCcUs8OZLODoPRiQ1C6p9CvVIohYijKA1UzSAXjgBw6iDYKwstJYjzHqo5X0EyiBUNCQQwFnEzOot+6AT2W9yMiMWzs5CIqrFSDHKcwRxjEE4jWGhoKMWsiRFLQwRJAnCZIRaFKLIRwLh9OhLoUNtQVwgXHLlc7s+Ov8ZKaIS+7pMBzJuo9FE4k2hn9AzX8cd/dhB+Eu8sbqnOgWcAt9PAQfh30+3n/SzHIT/pLfPTd4p4BT4fgqo/+2D7W+EcK21FGYTCPeUeMK1LpCF4+ikAbJ+G5PNBlqRh7AY2mJprHReecJVCeHMOfbbZXEweuBsXjIhmQCjfB+5JpwEArInvREKvy6eZiR9tOoRIqUR6iECeioLI1BGoMkUvZQ2d7qV920YudLIfWMLmtGQMCoQBAHZC2kYI6jVcJAMkBgfaWEwZTRmmg1ERYY86UEzPJgF3FhoTXKCY/iEcKMQqUOZJ8Gfob1VnrufDy3cFAV0bRp+XMfWCSHNk3D7SX+IubEYQT5EOuwBXggvbMj8K/CyHmQN7ffLMHuCX1BCuAY94fS8jrIMfZ8lymPsJ3SyFlKVfS7KMMGKaUkfpijgR3UYv3YG4YaFyAj6BWLTPQVkGk1soTCNYtQRI0SmDQbROEwYY3dQoBjRY+pjsQE0VYa0dyIe3rDWsmOcGhNY9Itj0ARz/LUxbLQETRyDxHrD8/EFKWL3opdCpSGatQamwwxR3oFJB/C9DF5Yg/HDb4Vwa7D4KoTTeJNm1m+d1OYFsk9SDyrvolmPMBVqRFlPSvrT1mKCGNqjJ5wVyjUMIZz56CzWpmvQnjW38ArNSLzYKu3YQmrw0PHGMCoU+gT2nJ7wSDzhcd6HrwvEIU99gIKh7ZXeRkvkhTVA1eQcV1dgWCaNoRIdSSuIaw3sZSGOegmKoIkkPcTMxATGPA/BaIiA8+C9eAsWcuNLtoTwQCsow8J5NGTYlImMdjXJEdfAqIPAC1Gr1XGSRugONPy4hdXigYPw7/ee6p7lFHAKvIQCDsJfQryf6lMdhP9Ud87N2yngFHgJBdSfTs4Ks1U0LmGxUrGZdbps0St6/eipftE2eLLTFY/r8vwsFqdqGAsUAo/e3LO6bKxCXuXrekwQrsqjnbYosxDu+wyxpgdYST7ycTfHi6MMh50RYpNhfnoSk80QY4FBzIrWVbE4wkTpOeZUx3J6wJkTa5CXub3MEfYzsqsSOErIWKHC7pC5r32cdEdYCAOszU1hIrSQynxl8n/GMHxevEeZEx569J3TYADk4vm3oeREaRotsqJAwdDgQOHZYY6DoxxJkmOxqXFproVWyCeynLUNx6ZG1VXlUuvAjmF9voRahpEbeHkOP6DBwqDn+0gNsHGS4+hoKF76KzMBlqdqiKgvyd/zJYw7KQu7yzrKvGzmpZf1uWWMah2e5vr5PIO28tHPNJ4cDNA9ytGsNyRfe37MA/mU0M7QfRnja+sQ2GZF7rLY3lketEHMEGvmbCuFUc3HUa/Ao70+kq7C9EQNl6Z9TMU2rNv3bG43zTZJtR+C1me1BKvcduooz6GHmSkJOVMoPLSVwlE3x/ZxIZEOs1NNrE76mAgUlDZSWZz3Z3q4jCG12GiaYJE5HmLmyNtQdAvhNO4AkUCsQmEMdpMAB+0+9vo5GnED0xOR6NSkutrAp2GHUQds9cdzLrn+NmTflsxjZMS5s1Dm8HMOjBbhNJ53Cmzu9TA0IaYmgXnmhIceoowGEvuCzW1xATlXcp4kHN2+8mhEYs47Pe/y+ii7ujXKGm15ZvDsMMX2XgepjrDsuRZlL/G+6p7qFHAKfE8FHIR/T+F+yk9zEP5T3j03d6eAU+B7KqAKPfrG6ujEA0vhlg4YaJ4XOR7sJPjkybGEil9dX8Eby1OYjH1GwSIgZZQeQwHwEsThpaeFuxiobi9tOySpAJlhBXUfngrQGY5wf6ODZ3s9jPkal1cWsTLbxGSkEHCQaowSnirQrxUsPmV/cmXberEXs7RjYgurAhgxtNlT2O51cO/pIfbbCdaaddxYXcJiK0LkGQF2tnRiuDnX4ukSaPg3r1vmoROgmedMICsQKlZTZ7i+Qeo1BaIfHfTw5dND9IYFrk6HuLm+iLmxUECfYeCmLPgliFTCsRRm83viL7a+6cDWHqfnNelBEfBZQd5roJcX+GLzAI+fHcLza3j38gyuLU2iwY5dxsKdZj71ub7TbNcuPl1lx/hqvjZD+K23nXveQQ2H/QHuPt3G9tYAE+NT+PUbs1ifbYD38QiQJVgypbu6GDQu+f+qz1J9Z+Ho0p6O/06tOASro9fxot3Gp0+3cXSUYHF+HnfWp7HYYnV04ndqn28Y9cA723NDI0LVb17SA8qy+IxRkD2XFnU2WuKgCPFs+xgPtg4RmD6WF+dwa2kG0zXm+BO0qZWNpkil57gtSyjt0YTIw9OCZhydfmtGAfiyDmss2RwoPN7cxdO9DhYmx7A0P4tL02MYZ944W9Jp5mRTC8L22Z560qIsBAw94Wevlyr4nTpyH5nffn9vgIcbOzhJFG5dibA0N4eZWg11/f+1dx6+cRxpFn/VaWaYw5DDLMmyTFlnn2Hs4gKwf/4Cd4tb2+soicqiGDRMk0OHqsP7qpqkvL6FTXhxpFQDUIHkdFW9qpme3xfZu5uecLZl454wzYKrp/eb+f+2M4Ad245hq6fbV2rEFA4oDMc5Hh728HzvCL08xGQy8J7wK76p+qd5BbwCV1fAQ/jVtbuxz/QQfmO3zk/cK+AVuLoCymTdsoj5xVUE3GxOuP2obmCYR0wIP9X45lULRf8MH99ax/2tJSwk1hOnChazKpne5rjK/0JbrMvSvGuTJS2a+LMQRktdbaiQ4eh9PDoc4uXxAFWV4eOtNdxansYMS3ob5vS6Flgyq4s8Wqb7Wpq1FaetH5ljWKgUj6bk5hrsts/w8KCHk4HG5lQV2xtsUZYgLEN0TWrz1WW+CooudtJLOLJ+WNf6y9Yw59pcjjI1iqaQFcDO/hl+2muhlwL36hU8uLWC+mQEJeBVGjbs3wTHc13Ci3ZWtn+1hVekPemtTUhmSHJnOMY3bB+2e4a4MoU/fLSMTzbrmKDVYNwVXVmczbDsvDwIqK6FV8D5svd12X/bacvncYwoQhpO4bTfx193XuL56zZm5+v4z+013F6eQqJTgLnEUSztu1wnc3sGyv0NONYvjMF1UNskQRpOY+/kBN8+38XBSR+rK6v48qMG1mYqiImKOWvNc/84hssJlzEucsJZZd6FbNg1Ss/1McDQ8iDGia7g2etD/LTbRGyG0j7sX9aXMVezOfIYDqWQHkL2qee1rBZikLC7A1OmDciZsGfZpH2opCb7sdsLsfNqH88OzqSy++ZaAx+vzGMqca3hMha8q7hWZ25Py3mWfQOckcHWUHCvFXn52VSKn5oj7Lw+wMnI4PNVg41GA8uTU2LmkOKJPIPK9re317DEraRUOiMjChhjTSS24JwNW+HZkpz7QuO7kzGe7h+hnQdYUCMP4Vd/X/XP9Ap4Ba6ogIfwKwp3k5/mIfwm756fu1fAK3BFBZTJe+fV0ctrSLuyS95N+T49n0WBJ22F/3lxitHZIe5ureH+rVXUY5vPzCJUAsryKHt4M7XWQrEFzksQ7iDaToDQFKDbG+Jhc4xnzR7CvI97t9ZxuzGHOQFHhg9b8P35GOJKlP5nbAflxiNo5Epy28UbyKJu2uB16xQ/HPRxPCywXktwb20ZK1M1VAMCGSd5UX2b+bQS585LhqkDQoKh7fF9AWwOrIMJ5FphZ+8Mj5sD9HWIe4sVbG8sYo452wLhFu4kTJj/JByLLnS7E/oIg6HNSRboJBja5wk7RVMY5raH99P9DsLKFL68tYC7q/OosSjduG0hNErEk1t6d89Bn4DsiqZJR2m5PkuQM189gGGefjSFXprjqyev8Hyvi9m5Bfzx7hI2F2uIi7Et6BUnArplWzrZ+3MI515Yb/s7YxD0HYRn4RTeiif8AIftIZaXlvGvW3UsT4YC4Spjv3ML03I+SgH0BYSXPbytwcgZGYohDPtuhzHOTA2vDo6xs3+C0Ayx3ljC/ZV5zHDqrI4+HFkIjyrv7Gmpt90ql7svxdNc7AVz7wXCI+wPYvEgvzjqoFFNsd6o487yLCbi0ijA6AcaJCRp29VEcMYCu6jzMWjguTjf/D5zKELsnGk8eX0oEP7p/AibqytYnpyUmgHW8MW+5YTtMvjfnS+GQhDA5fVj16FomJLn2QNlJBc+wFfHIzzcPcRJarCCsYfwK76p+qd5BbwCV1fAQ/jVtbuxz/QQfmO3zk/cK+AVuLoCaiRl0C9yuct/l9hs/eBsWWZ7CT/uAX951cbg9EA84Z9tTKNBhygA2wjMZunaVGT755Cg57Cz9F1bn6JFUeYVC/YqoD3Q+PY4x6OjLpKsj+3bq/h4OcYs+ydfGuNixnaMsAgv+oRfGsuMDWJ66tm/myHshvm1Gb467OBwmONWLcYn6wtYmQRmJE+WBgULTxbdFWK2eyLmsI2aQz3+Xa4lLBjibXN3U+aqa+BJM8XXBz20c+B+I8GDtSkssK+z08Z277axArY2PItxGYww6fzrdlNLUwabmbHXOVu4pXGAsQa+2+3h0UEHiKv4bH0CnzSqmAkgjc/KfbPX4L6wIncuvJYHLJpn9eeXzQlnnrPdZ157EALd1ODrpyd4cdLF9Owcvrw1hduzsVy/JvO14djvjsEQcobBMyz/3f7a0rfa7QF/1lHAYSvHT6+PZS8W63U8WK1gvaZQUxzDPsoDKjhPzixtMPyZs4+w2FhpOJIzxRxvAxwYYO+kwLO3rH7fxcrSArbrE2gkSpBUGri5WgalFpKzXR5Ol1YhmHvZMOXCupmb/2IIvH4L7J6m2JwYYKU+i815JX28JTfbpWWc10hwmtMmw4x3VrhnvXWGz7OAW/mgX5sqcy0/9TQevWjheKDx7/UQm6vzWJ4Aai6VQbMTmj2wonspB8coVM466whQYZA6YkTSK577wVaEg0BhpBT+u53jx90TNFODf8t8i7Krv636Z3oFvAJXVcBD+FWVu8HP8xB+gzfPT90r4BW4qgIqL/JLnvAyENbmgrMtmSA6C1PRUZppPOwU+OtuG2mriY83V/FgYxYrVRZMM4hdhW87GVtRmmHdzOm1EG5beslPpTo6Q2ltr+Vc8s+Bs06Kb44HeHzWx2w2wvbWKj6u1zAf02vs+mmLN5zXcIgqDnD2Yg4kFDd3Ib3SMi0rJDKbC0gD8a/i5ekY3xy0cTTSuD0BbG/UsToVYlo8khb7zuFSilzZEGTmWNtq7BbRZU1iocikhzcfY/byNgqPm0N8+6aFbgZs12M82KxjqQpU5XeJ9q7ituSvW0CWnHDpE86Z25/bvHPmttuCbXlhMI5i9HOF71938Wj/GCqp4IuNadxfnRYIj3Vuyc9Y/a1RhOHoua3iHsRQ2obY2z1iSLJBpJjvHELnCqM4xElf479eNnFw3EatNoH/uLeEj+ariNmfusztd3OlGHau1kutjW3lJv+WdVgNWSdcitJphVYQoXma47sXB2j2R1heXsJn65PYnIoFwhPmz0v4NKfqzDpSGE2qjdlrcwyBXBYfc2kI7L0tSQIB9jSwezjA07dtBOlAigneX51EoxZIKHckhglbN4A10aVDmcv1d8fY7blNcPilMZ73DZ7vdbDXHmM5YR2DZWwtBJgOWHKNuth1cA38TpmowbZ09qq5VJIXE5B7rfD72hRSKyFTCt+d5nj8somjgcYfliLc2VgRw1FVu9Z2tJ5QC3YycKUcxMDD14UNUpdoAp4GzoA5/fSGFzrDmG3iVIi/vB3j0ZumtL7b1h7Cr/qm6p/nFfAKXF2BVEzfrIXC2h9Mo2GKTYQ8z5ClKapZC4txinrVYKI4tSZHpvv4x81VIMwxLCropAqHxYLcD9mOM4ntZwiap1nM1Rr4aUa2Thn/8Ap4BbwCN1kBZQr68tzD9SoW2CA8a35IZ9qrLTc+Tgv8cJbjqzct6M4x7q6v4P7GHNYmQlv6iR/sHWQLcLg3zZC5qQ68nc/7PM9cRWWBMNs3/LQ9xlfHXey0+1jMUsnXvrs4afPObR80l/PN/zKs1uVrq8F5GHfZw7uEW0trBbKgKv2gX56O8O1ex0F4ge2NJaxOx5imD1F6VhG2ndtT2TxnMU+4DwO20BWBzE3JMEzd+p6HAUt6KSmk9eNeGz1C+HyETzeXsFQDarmUaxeTxOUxJD/Zob/NObfYatfA8vGpPI/e0oGK0U0Vvn/Zxs5hEyqp4sutWdxfmREIj4qxBTJCthgHXG4ytWOBPRYHK0IEBHHe1MICecArpwhNhDAPMI5jNHsaf35zhObbU1QrFfxpexV35msIC/aw5gck3h1tH28LrARktw4BZ5uvLVqV+drMtw8iMWi0VIKjdo6/PdnHUa+PRmMZn2/MYGs6Fg91KGHn1nzz7hgX4ei6zAnnGXPGEp5Bgj6Bd18Drw572Dk4Q5SOscFw9LVJLNfoEWb1cob52/QClnyTZUgLPTeGlBNweee/MAbn9XygsfOqib3OCPNBgHt3NnBnMcCkyaRrgNKZ1BEg6LP1Hld02WBhjQmXx3B2McN9YVG6AN+f5nj06hAnQ+CzhUBqJaxOABVNX3l5dCzy2+rnZeM22+/c8LXiPrbYkgnlPmXIw4qF8P2hQHgPVWzqpg9Hv8nv7H7uXoEbqkAqxkJ+nuB7m4NwtngsMqTjMWqE8CQTCK8WJ/YzQMg7hn/cWAXiHIMsQmescIQlFCpBEUwgYTsV5/You5SwtSsjvDyE39jd9hP3CngFSuz2EO4h3EO4h3AP4f6e4BXwClwHBVJGshlCOKN8LkN4gTRNBcIX4hSL1QIT+sxCeMDkIv+4sQrEGoMsRDsNcGTq0CqBDicQx7amjVL5eavQLIiQGLb6/Hnhohu7ej9xr4BX4ANVwHvCJzyEewj3EO4h/AO9A/hlewWumQKM/CGEB5cgnO06tdHI0kzC0eejMRYrGpOannDmQvlw9Gu2jb9tOpFGL4/QSQMco4TwScSRK2TqIfy36el/2yvgFbgRCngI9xDuw9F9OLoPR78Rb9d+kl6B918BpoxJStAlCC8kXQfiCa+mLSxEGRaSApP6yHvC34MjocMCvTxGNyOEL0lLTxNNIpL2m94T/h5ssV+CV8Ar8AsKeAj3EO4h3EO4h3B/e/AKeAWuhQKswCLFMVlglCUlpcMDWzwqgfBK1sJcOBYIn2FhNqlNctFV4loswk/iNymQRRAI72UhTlCHCVw4uiR+s0LORTg6C+/GhnWIfDj6bxLZ/7JXwCtw7RTwEO4h3EO4h3AP4dfurdlPyCvwYSrATPCLDhUXEM7CrYTwJL2A8FnJCXedIT5Mud6LVY9DoF8k6OcRTtQSDKujhzXErsioQLhtlII8CBGZwOeEvxc77xfhFfiwFfAQ7iHcQ7iHcA/hH/Z9wK/eK3BtFGBni8sQLh08VCzdU0bjMaJhC3PMCa8azBsH4Rc9Xq7NOvxEfr0CwyjEoKhgqBOcqLq0C9VBFZWQ3m52bsmgneM7C0KEWiHwhdl+vcD+N70CXoFrqYCHcA/hHsI9hHsIv5Zvz35SXoEPTwHC1gWEc/2E8ESaXKZZhnjUxkwwwnxSYEG1z/PHPzyl3p8V98IYA13BQMdoEcJVBB1UkLBmKpHcXIZwhVCHHsLfn+33K/EKfLAKeAj3EO4h3EO4h/AP9hbgF+4VuF4K/CMIzwuNJO1gQvcxE6aoBx2EgYKS/HH/uKkKdMPkHMLbavFnEG4QmvSSJ9xD+E3dZz9vr4BX4F0FPIR7CPcQ7iHcQ7i/M3gFvALXSAEjPcLto/SEB9AGiPMuKlkbE2aIlWiIOCSEp9do7n4qv1WBVlDB0DAcPUY7YGG22HrCoa0nHB7Cf6um/ve9Al6B66+Ah3AP4R7CPYR7CL/+79V+hl6BD0gBg8AU0gKcOJ4HCQr+R4WoFH2EozNUix4a8QDVOERQeAi/yYfj7BzCKwLhCGJpUxaDtfJLCGcBPoAt7EITQvmc8Ju85X7uXgGvAE3MpkgvSpqoQKzOvOkppaC1RqGBIGSJSmCcFvjxLMdf37SgO8e4u76C+xtzWJtguwiDUGsposGHUQEKZa8VGlY75WBS29IJb2AKDRXF0oCCz2LhldP2GF8dd7HT7mMxS7G9sYq7i5NYSHgDts838jf/G9oeoXJzHsAgkpt0rti8wl41MG48rZEGFRQI8PJ0hG/3Ojgaadz+Z0C4UXh01MePex30MmB7PsKnm0tYqgG1PKOgorNWrtKI4gcOztOuyyiqydkrt4YCoKU/CKVEyUDF6KYK379sY+egCVWp4sutWdxfmcFMAETFWHSgLibgnpZehdxWF1UhwiJEoO1+52GBPOCVU0Q6QlAEGMcxmj2NP785QvPtKaqVCv60vYo78zWEhUaF+yitYUJojmU35GIdhsOzbYw7T5LRpwGTwgQRtFFoqQRH7Rx/e7KPo14fjcYyPt+YwdZ0jCqAUGfyfKvV5TH4fftg7pj8Ds+YoWKclAaL+xQIsa+BV4c97BycIUrH2Ggs4f7aJJZrCjx5So85kuilEdtl8PvGjaH+8Ric1/OBxs6rJvY6I8wHAe7d2cCdxQCTJkPEl47OZE+hWOM1lhUF3OFyjL9bB/eL28Z9CZCpAN+f5nj88hDHI+DzhQB3t9awOgFUdOZ+l0+gRgFyV1HWjsP1BTB8rcjP3cuoPG8mQx5WPIT724FXwCtwbRSw78EXEJ45CA+CCJVigGB4giTvCoRPJDEC3vP848YqcKISjFDDUBPCF6GCxEE4728OwgPe243c1wMP4Td2r/3EvQJegQsFlMkY4GUf1ursmIZGR+EfQScUWiPPczzuAF+/6SBtN3FnfQWf3Z7HQqxQaIOaIuIShHidSNBPOM1ZLC+Krdg3U/b2NFq7SpgKeQG0emM8PB7j2XEfNYxxd2sVt5YrWIx4HYPIFAJb9mHHkClrghqZ3KAI+DvEWIMwV0AYkmcwVEpMAG86XXy330Gzn2NroobtjWWsTivMCBsbFGIssGNEOoQqe2MEALmVRoB3xtAEXkAXQBoHoFnj6dsjfLvbQjdT+LQxiQdbq1isKMQCfaz+Gp0Lbu8tbk0hW3FEApGcqwUpQGUjxLHtlTpEgH5q8N3zJn7aa0IlVXx5ZwHba4uYIoTrMRTh1BBECadAyP0UI4mBiQoU1E5RIepqv1SRQkWhnIOuCnE6KPDNszd4cdDC7NwC/ni3jjuLNYHXuBgh5P4ZhYJGD2NYz/Q8LJCg/UtjBARrGnUChTMEeP22jYe7b3F2doa1lQa+uL2MtekaEs4sK8ToQNAnWLqjKflhcrKURiGzEaS1a7AYKvrx621h8PrgDDv7xzDpCBsrDTxYn0ejFsvpQcrfDf9ujMjQs8IL5siRODQP3flm49oMKkzEKv+qa/B87wQvmx0szhVYbyzj7uIMFqPAYm9Oo4DdSB5HzpJ/RXJgtQA/9RJTScB12NcQz2AhxqwAD49zPHpBY0WOL9YMttZW0ZiaQM2tWWdj6MBARfb3leF1FEKeXZ5lxTnIilE4LTkCi8/S3DAogO/fjvF0r4lOFmApOUM1ijBTqWA+ipHQ2xRomEoEE3DPeWbsOLIOnitVvi79W6xXwCvgFfh9FTDGoPySzytyn4aEpS+oLhLVRaRyJKaH0IgrAchpzqWhlu/x8kFBvkxwYcj9fWfpr0ZjtkYEuYfK/a0Qg7LcnWmHZw9wozBGDbmJ5BPji3BdHD9yd1TWCcRHIE4E//AKeAW8Au+nAqrQ7k7mCKckcn6cdn5a+8GdX4XBw9MCX++2kXaPcGt1GZ/dnkM9CQSgp0KLQ2VTifJa5XWsT7PEZnP+L4KieGgN0OoXeNgc4slRTyD8o40VbC5VsBgDsYKFM+cxtv5E+wg0PZaWawt3ZYFwW+VF3vRH8jPgTXeAHw56OBoU2JxENz4IAAAEmElEQVSo4N7aAlangClnhHD+aFkHfeqqsFrw2r84hjMyFIVCFhJqDJ4etfDDfgfdPMQn9Qo+XV/CfAzQF28hzM2dAOzmL9gV0ihBw4c1GJQQHuji/IY0hMIoB3543cLD/SMgqeKLrRl80pjFpGjEMexOlPtICBfY5xgB4dXuhEB4CfoS9qBknR0otFItoP/ybQczs/P4w505bM3GqPBjjUkRCNTZuVqtSu+u9VzTJFPuVjlGoI0NXgDAura7J0Ps7B2j1TrDyvIyPt9aQGMiFuyVPZXNtVq4I2phX/7njAluHedaibXcrr1pgN1mD0/3T6HysQDy9so06omYQcD5yNV+NgY/GthZXh7D7pr1UjMiw0YmvB4YvNjv4NVRD4tzOdaW67g9N4n5kDq5ddigg3fWwfHZ45bX5HXs2S19/3YHGYzH7z1qFXj88ggnQ43PGwU2VxtYqiXnEA5GrSgDRUCW/eBcGU3gXsfKSORF+Vq+/HZGsxDP0/fNMZ7tHQmEN5JTVOMYM0niIDxCyLOZhB7C3897gV+VV+BaK/BzAC8hvGbGmMMAieogVAVq6CEqo6IKuVvZOxxvKARwAfEy3/xaL/lGTk4cMCaUiuZyDxUI553HfkDLVVVSC0aoIgPvtCH2w2V7f78E4HLr9xB+I8+An7RXwCvw6xRQw9TdyhwpCzQJtFpPuPOjgaye5wV2Whrf7XeRdo+x2ajj/u05LCUhitxgMrRwZJ9T4naJ4BbAaaEWJ7j8ESInPPAnIb3p9ISn2DlN8fy4j4oe4fZ6A+uLhHCFODC2UMe5794CIMPY48J6+AgiAiPi4TWIciCMQuSFwdCB1l6ni0fNIY4GGuu1GB+vLqIxCQHYIDSyVgt8rMLJLxvCS13okdU/GyPRdq1ZbpBX6Ic1eNY8xcO3A3TzAHfnY2yv1zFfCRDn9FIT7YmsF17qSNs5Z+IJt3CXOf0Jz2GRIghtuHEWKvQzgx8Zjt48AeIKPlufxicrs5gg+GVjKIZ8O2QsPeGiPbGSY1hkFtQUQJYx6N0NxTPajwK0hho/vGji9UkP0zNz+PLWDG7NJYi0RlSMEITWos3ryN7K/loPA9cgnnAHw+JtF+8v4VXBRCHOFLB/NMCzg1O0Wi00lur4dGMeq9MVxLQH5JmdZxCIB7k8W5HMsARkmmXK0H37O/TBE9oZyHZsAuwfdfH8sIUgT7GyVMe9lSksVdhr1CDIrdfc8Cz+X2OwR62sI7AjiUEjgwlj5CbA6x6w+7aD3ZM+FmYyrCwtYmtuCouMQC+4Zp5NGh+MG8Pue+RC6KlUXnqp+SHEmZZCF45Oz/bjkwJPdo9wNgYe1FOsryyjXquipq1xShcMXefE6KV2EG6ApLDX4xfD2ktP+LmBzWiMoTDODX46TvH84FgMR6uE8Mue8ChE4CH8172r+t/yCngFfncFSui2tkvrFeejoseYMSMkQQeRQHgXCSGcb3I5AbyE8Fxu5BbCfdTO775B7oI29YmRWDR00PXNL/uJiqb6VFWRa0b0VZEaes0DHEWL7wD4Za/4P2ue/rpeAa+AV+D/W4H/BYduX3S3E4dG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172821" y="651067"/>
            <a:ext cx="7648401" cy="461665"/>
          </a:xfrm>
          <a:prstGeom prst="rect">
            <a:avLst/>
          </a:prstGeom>
        </p:spPr>
        <p:txBody>
          <a:bodyPr wrap="square">
            <a:spAutoFit/>
          </a:bodyPr>
          <a:lstStyle/>
          <a:p>
            <a:pPr algn="ctr"/>
            <a:r>
              <a:rPr lang="ru-RU" b="1" dirty="0" smtClean="0">
                <a:solidFill>
                  <a:schemeClr val="tx2"/>
                </a:solidFill>
                <a:latin typeface="Times New Roman"/>
              </a:rPr>
              <a:t>               </a:t>
            </a:r>
            <a:r>
              <a:rPr lang="ru-RU" sz="2400" b="1" dirty="0" smtClean="0">
                <a:solidFill>
                  <a:schemeClr val="tx2"/>
                </a:solidFill>
                <a:latin typeface="Times New Roman"/>
              </a:rPr>
              <a:t>Приём «</a:t>
            </a:r>
            <a:r>
              <a:rPr lang="ru-RU" sz="2400" b="1" dirty="0" err="1" smtClean="0">
                <a:solidFill>
                  <a:schemeClr val="tx2"/>
                </a:solidFill>
                <a:latin typeface="Times New Roman"/>
              </a:rPr>
              <a:t>Пинг</a:t>
            </a:r>
            <a:r>
              <a:rPr lang="ru-RU" sz="2400" b="1" dirty="0" smtClean="0">
                <a:solidFill>
                  <a:schemeClr val="tx2"/>
                </a:solidFill>
                <a:latin typeface="Times New Roman"/>
              </a:rPr>
              <a:t> - </a:t>
            </a:r>
            <a:r>
              <a:rPr lang="ru-RU" sz="2400" b="1" dirty="0" err="1" smtClean="0">
                <a:solidFill>
                  <a:schemeClr val="tx2"/>
                </a:solidFill>
                <a:latin typeface="Times New Roman"/>
              </a:rPr>
              <a:t>понг</a:t>
            </a:r>
            <a:r>
              <a:rPr lang="ru-RU" sz="2400" b="1" dirty="0" smtClean="0">
                <a:solidFill>
                  <a:schemeClr val="tx2"/>
                </a:solidFill>
                <a:latin typeface="Times New Roman"/>
              </a:rPr>
              <a:t> </a:t>
            </a:r>
            <a:r>
              <a:rPr lang="ru-RU" b="1" dirty="0" smtClean="0">
                <a:solidFill>
                  <a:schemeClr val="tx2"/>
                </a:solidFill>
                <a:latin typeface="Times New Roman"/>
              </a:rPr>
              <a:t>»</a:t>
            </a:r>
            <a:endParaRPr lang="ru-RU" b="1" dirty="0">
              <a:solidFill>
                <a:schemeClr val="tx2"/>
              </a:solidFill>
              <a:latin typeface="Helvetica Neue"/>
            </a:endParaRPr>
          </a:p>
        </p:txBody>
      </p:sp>
      <p:sp>
        <p:nvSpPr>
          <p:cNvPr id="3" name="Прямоугольник 2"/>
          <p:cNvSpPr/>
          <p:nvPr/>
        </p:nvSpPr>
        <p:spPr>
          <a:xfrm>
            <a:off x="539552" y="1268760"/>
            <a:ext cx="4572000" cy="2646878"/>
          </a:xfrm>
          <a:prstGeom prst="rect">
            <a:avLst/>
          </a:prstGeom>
        </p:spPr>
        <p:txBody>
          <a:bodyPr>
            <a:spAutoFit/>
          </a:bodyPr>
          <a:lstStyle/>
          <a:p>
            <a:pPr lvl="0" algn="just"/>
            <a:r>
              <a:rPr lang="ru-RU" dirty="0" smtClean="0">
                <a:solidFill>
                  <a:srgbClr val="333333"/>
                </a:solidFill>
                <a:latin typeface="Times New Roman"/>
              </a:rPr>
              <a:t>На </a:t>
            </a:r>
            <a:r>
              <a:rPr lang="ru-RU" dirty="0">
                <a:solidFill>
                  <a:srgbClr val="333333"/>
                </a:solidFill>
                <a:latin typeface="Times New Roman"/>
              </a:rPr>
              <a:t>уроке математики в 1 классе детям предлагается запись</a:t>
            </a:r>
            <a:r>
              <a:rPr lang="ru-RU" dirty="0" smtClean="0">
                <a:solidFill>
                  <a:srgbClr val="333333"/>
                </a:solidFill>
                <a:latin typeface="Times New Roman"/>
              </a:rPr>
              <a:t>:</a:t>
            </a:r>
          </a:p>
          <a:p>
            <a:pPr lvl="0" algn="just"/>
            <a:endParaRPr lang="ru-RU" dirty="0">
              <a:solidFill>
                <a:srgbClr val="333333"/>
              </a:solidFill>
              <a:latin typeface="Helvetica Neue"/>
            </a:endParaRPr>
          </a:p>
          <a:p>
            <a:pPr lvl="0" algn="just"/>
            <a:r>
              <a:rPr lang="ru-RU" sz="2800" b="1" dirty="0" smtClean="0">
                <a:solidFill>
                  <a:srgbClr val="333333"/>
                </a:solidFill>
                <a:latin typeface="Times New Roman"/>
              </a:rPr>
              <a:t>1 д.-Маша –</a:t>
            </a:r>
          </a:p>
          <a:p>
            <a:pPr lvl="0" algn="just"/>
            <a:endParaRPr lang="ru-RU" sz="2800" b="1" dirty="0">
              <a:solidFill>
                <a:srgbClr val="333333"/>
              </a:solidFill>
              <a:latin typeface="Times New Roman"/>
            </a:endParaRPr>
          </a:p>
          <a:p>
            <a:pPr lvl="0" algn="just"/>
            <a:endParaRPr lang="ru-RU" sz="2800" b="1" dirty="0" smtClean="0">
              <a:solidFill>
                <a:srgbClr val="333333"/>
              </a:solidFill>
              <a:latin typeface="Times New Roman"/>
            </a:endParaRPr>
          </a:p>
          <a:p>
            <a:pPr lvl="0" algn="just"/>
            <a:r>
              <a:rPr lang="ru-RU" sz="2800" b="1" dirty="0" smtClean="0">
                <a:solidFill>
                  <a:srgbClr val="333333"/>
                </a:solidFill>
                <a:latin typeface="Times New Roman"/>
              </a:rPr>
              <a:t>2 д.-Наташа </a:t>
            </a:r>
            <a:r>
              <a:rPr lang="ru-RU" sz="2800" b="1" dirty="0">
                <a:solidFill>
                  <a:srgbClr val="333333"/>
                </a:solidFill>
                <a:latin typeface="Times New Roman"/>
              </a:rPr>
              <a:t>– </a:t>
            </a:r>
            <a:endParaRPr lang="ru-RU" sz="2800" b="1" dirty="0"/>
          </a:p>
        </p:txBody>
      </p:sp>
      <p:sp>
        <p:nvSpPr>
          <p:cNvPr id="4" name="Прямоугольник 3"/>
          <p:cNvSpPr/>
          <p:nvPr/>
        </p:nvSpPr>
        <p:spPr>
          <a:xfrm>
            <a:off x="4277580" y="2132856"/>
            <a:ext cx="3390764" cy="3693319"/>
          </a:xfrm>
          <a:prstGeom prst="rect">
            <a:avLst/>
          </a:prstGeom>
        </p:spPr>
        <p:txBody>
          <a:bodyPr wrap="square">
            <a:spAutoFit/>
          </a:bodyPr>
          <a:lstStyle/>
          <a:p>
            <a:pPr algn="ctr"/>
            <a:r>
              <a:rPr lang="ru-RU" b="1" dirty="0" smtClean="0">
                <a:latin typeface="Times New Roman" panose="02020603050405020304" pitchFamily="18" charset="0"/>
                <a:ea typeface="Calibri"/>
                <a:cs typeface="Times New Roman" panose="02020603050405020304" pitchFamily="18" charset="0"/>
              </a:rPr>
              <a:t>Задания</a:t>
            </a:r>
            <a:r>
              <a:rPr lang="ru-RU" b="1" dirty="0">
                <a:latin typeface="Times New Roman" panose="02020603050405020304" pitchFamily="18" charset="0"/>
                <a:ea typeface="Calibri"/>
                <a:cs typeface="Times New Roman" panose="02020603050405020304" pitchFamily="18" charset="0"/>
              </a:rPr>
              <a:t>:</a:t>
            </a:r>
            <a:r>
              <a:rPr lang="ru-RU" b="1" dirty="0">
                <a:ea typeface="Calibri"/>
                <a:cs typeface="Times New Roman"/>
              </a:rPr>
              <a:t> </a:t>
            </a:r>
            <a:endParaRPr lang="ru-RU" b="1" dirty="0" smtClean="0">
              <a:ea typeface="Calibri"/>
              <a:cs typeface="Times New Roman"/>
            </a:endParaRPr>
          </a:p>
          <a:p>
            <a:r>
              <a:rPr lang="ru-RU" dirty="0" smtClean="0">
                <a:latin typeface="Times New Roman" panose="02020603050405020304" pitchFamily="18" charset="0"/>
                <a:cs typeface="Times New Roman" panose="02020603050405020304" pitchFamily="18" charset="0"/>
              </a:rPr>
              <a:t>1.Ответь на вопросы:</a:t>
            </a:r>
          </a:p>
          <a:p>
            <a:pPr marL="285750" indent="-285750">
              <a:buFontTx/>
              <a:buChar char="-"/>
            </a:pPr>
            <a:r>
              <a:rPr lang="ru-RU" dirty="0" smtClean="0">
                <a:latin typeface="Times New Roman" panose="02020603050405020304" pitchFamily="18" charset="0"/>
                <a:cs typeface="Times New Roman" panose="02020603050405020304" pitchFamily="18" charset="0"/>
              </a:rPr>
              <a:t>Сколько конфет с жёлтым фантиком?</a:t>
            </a:r>
          </a:p>
          <a:p>
            <a:pPr marL="285750" indent="-285750">
              <a:buFontTx/>
              <a:buChar char="-"/>
            </a:pPr>
            <a:r>
              <a:rPr lang="ru-RU" dirty="0" smtClean="0">
                <a:latin typeface="Times New Roman" panose="02020603050405020304" pitchFamily="18" charset="0"/>
                <a:cs typeface="Times New Roman" panose="02020603050405020304" pitchFamily="18" charset="0"/>
              </a:rPr>
              <a:t>А с синим?</a:t>
            </a:r>
          </a:p>
          <a:p>
            <a:pPr marL="285750" indent="-285750">
              <a:buFontTx/>
              <a:buChar char="-"/>
            </a:pPr>
            <a:r>
              <a:rPr lang="ru-RU" dirty="0" smtClean="0">
                <a:latin typeface="Times New Roman" panose="02020603050405020304" pitchFamily="18" charset="0"/>
                <a:cs typeface="Times New Roman" panose="02020603050405020304" pitchFamily="18" charset="0"/>
              </a:rPr>
              <a:t>С зелёным?</a:t>
            </a:r>
          </a:p>
          <a:p>
            <a:pPr marL="285750" indent="-285750">
              <a:buFontTx/>
              <a:buChar char="-"/>
            </a:pPr>
            <a:r>
              <a:rPr lang="ru-RU" dirty="0" smtClean="0">
                <a:latin typeface="Times New Roman" panose="02020603050405020304" pitchFamily="18" charset="0"/>
                <a:cs typeface="Times New Roman" panose="02020603050405020304" pitchFamily="18" charset="0"/>
              </a:rPr>
              <a:t>Каких равное количество?</a:t>
            </a:r>
          </a:p>
          <a:p>
            <a:pPr marL="285750" indent="-285750">
              <a:buFontTx/>
              <a:buChar char="-"/>
            </a:pPr>
            <a:r>
              <a:rPr lang="ru-RU" dirty="0" smtClean="0">
                <a:latin typeface="Times New Roman" panose="02020603050405020304" pitchFamily="18" charset="0"/>
                <a:cs typeface="Times New Roman" panose="02020603050405020304" pitchFamily="18" charset="0"/>
              </a:rPr>
              <a:t>На сколько больше жёлтых, чем синих?</a:t>
            </a:r>
          </a:p>
          <a:p>
            <a:pPr marL="285750" indent="-285750">
              <a:buFontTx/>
              <a:buChar char="-"/>
            </a:pPr>
            <a:r>
              <a:rPr lang="ru-RU" dirty="0" smtClean="0">
                <a:latin typeface="Times New Roman" panose="02020603050405020304" pitchFamily="18" charset="0"/>
                <a:cs typeface="Times New Roman" panose="02020603050405020304" pitchFamily="18" charset="0"/>
              </a:rPr>
              <a:t>Как звали первую девочку?</a:t>
            </a:r>
          </a:p>
          <a:p>
            <a:pPr marL="285750" indent="-285750">
              <a:buFontTx/>
              <a:buChar char="-"/>
            </a:pPr>
            <a:r>
              <a:rPr lang="ru-RU" dirty="0" smtClean="0">
                <a:latin typeface="Times New Roman" panose="02020603050405020304" pitchFamily="18" charset="0"/>
                <a:cs typeface="Times New Roman" panose="02020603050405020304" pitchFamily="18" charset="0"/>
              </a:rPr>
              <a:t>Как звали вторую девочку?</a:t>
            </a:r>
          </a:p>
          <a:p>
            <a:pPr marL="285750" indent="-285750">
              <a:buFontTx/>
              <a:buChar char="-"/>
            </a:pPr>
            <a:r>
              <a:rPr lang="ru-RU" dirty="0" smtClean="0">
                <a:latin typeface="Times New Roman" panose="02020603050405020304" pitchFamily="18" charset="0"/>
                <a:cs typeface="Times New Roman" panose="02020603050405020304" pitchFamily="18" charset="0"/>
              </a:rPr>
              <a:t>Сколько конфет у Наташи?</a:t>
            </a:r>
          </a:p>
          <a:p>
            <a:pPr marL="285750" indent="-285750">
              <a:buFontTx/>
              <a:buChar char="-"/>
            </a:pPr>
            <a:r>
              <a:rPr lang="ru-RU" dirty="0" smtClean="0">
                <a:latin typeface="Times New Roman" panose="02020603050405020304" pitchFamily="18" charset="0"/>
                <a:cs typeface="Times New Roman" panose="02020603050405020304" pitchFamily="18" charset="0"/>
              </a:rPr>
              <a:t>Сколько конфет у Маши?</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190354" y="5661248"/>
            <a:ext cx="3341492" cy="729430"/>
          </a:xfrm>
          <a:prstGeom prst="rect">
            <a:avLst/>
          </a:prstGeom>
        </p:spPr>
        <p:txBody>
          <a:bodyPr wrap="square">
            <a:spAutoFit/>
          </a:bodyPr>
          <a:lstStyle/>
          <a:p>
            <a:pPr>
              <a:lnSpc>
                <a:spcPct val="115000"/>
              </a:lnSpc>
              <a:spcAft>
                <a:spcPts val="1000"/>
              </a:spcAft>
            </a:pPr>
            <a:r>
              <a:rPr lang="ru-RU" dirty="0" smtClean="0">
                <a:latin typeface="Times New Roman" panose="02020603050405020304" pitchFamily="18" charset="0"/>
                <a:ea typeface="Calibri"/>
                <a:cs typeface="Times New Roman" panose="02020603050405020304" pitchFamily="18" charset="0"/>
              </a:rPr>
              <a:t>2.- Какой </a:t>
            </a:r>
            <a:r>
              <a:rPr lang="ru-RU" dirty="0">
                <a:latin typeface="Times New Roman" panose="02020603050405020304" pitchFamily="18" charset="0"/>
                <a:ea typeface="Calibri"/>
                <a:cs typeface="Times New Roman" panose="02020603050405020304" pitchFamily="18" charset="0"/>
              </a:rPr>
              <a:t>вопрос можно придумать к этой записи?</a:t>
            </a:r>
          </a:p>
        </p:txBody>
      </p:sp>
      <p:pic>
        <p:nvPicPr>
          <p:cNvPr id="7" name="Рисунок 6" descr="https://papik.pro/uploads/posts/2022-01/1641167711_49-papik-pro-p-konfeti-detskii-risunok-5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2462" y="1894949"/>
            <a:ext cx="1249418" cy="1063425"/>
          </a:xfrm>
          <a:prstGeom prst="rect">
            <a:avLst/>
          </a:prstGeom>
          <a:noFill/>
          <a:ln>
            <a:noFill/>
          </a:ln>
        </p:spPr>
      </p:pic>
      <p:pic>
        <p:nvPicPr>
          <p:cNvPr id="8" name="Рисунок 7" descr="https://papik.pro/uploads/posts/2022-01/1641167711_49-papik-pro-p-konfeti-detskii-risunok-52.png"/>
          <p:cNvPicPr/>
          <p:nvPr/>
        </p:nvPicPr>
        <p:blipFill rotWithShape="1">
          <a:blip r:embed="rId3" cstate="print">
            <a:extLst>
              <a:ext uri="{28A0092B-C50C-407E-A947-70E740481C1C}">
                <a14:useLocalDpi xmlns:a14="http://schemas.microsoft.com/office/drawing/2010/main" val="0"/>
              </a:ext>
            </a:extLst>
          </a:blip>
          <a:srcRect l="37165"/>
          <a:stretch/>
        </p:blipFill>
        <p:spPr bwMode="auto">
          <a:xfrm>
            <a:off x="2815307" y="3025070"/>
            <a:ext cx="842898" cy="953770"/>
          </a:xfrm>
          <a:prstGeom prst="rect">
            <a:avLst/>
          </a:prstGeom>
          <a:noFill/>
          <a:ln>
            <a:noFill/>
          </a:ln>
          <a:extLst>
            <a:ext uri="{53640926-AAD7-44D8-BBD7-CCE9431645EC}">
              <a14:shadowObscured xmlns:a14="http://schemas.microsoft.com/office/drawing/2010/main"/>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5882" y="2958375"/>
            <a:ext cx="841375"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9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 calcmode="lin" valueType="num">
                                      <p:cBhvr additive="base">
                                        <p:cTn id="28" dur="500" fill="hold"/>
                                        <p:tgtEl>
                                          <p:spTgt spid="2050"/>
                                        </p:tgtEl>
                                        <p:attrNameLst>
                                          <p:attrName>ppt_x</p:attrName>
                                        </p:attrNameLst>
                                      </p:cBhvr>
                                      <p:tavLst>
                                        <p:tav tm="0">
                                          <p:val>
                                            <p:strVal val="#ppt_x"/>
                                          </p:val>
                                        </p:tav>
                                        <p:tav tm="100000">
                                          <p:val>
                                            <p:strVal val="#ppt_x"/>
                                          </p:val>
                                        </p:tav>
                                      </p:tavLst>
                                    </p:anim>
                                    <p:anim calcmode="lin" valueType="num">
                                      <p:cBhvr additive="base">
                                        <p:cTn id="29"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7488832" cy="523220"/>
          </a:xfrm>
          <a:prstGeom prst="rect">
            <a:avLst/>
          </a:prstGeom>
        </p:spPr>
        <p:txBody>
          <a:bodyPr wrap="square">
            <a:spAutoFit/>
          </a:bodyPr>
          <a:lstStyle/>
          <a:p>
            <a:pPr algn="just"/>
            <a:endParaRPr lang="ru-RU" sz="1400" b="1" i="1" dirty="0" smtClean="0">
              <a:solidFill>
                <a:srgbClr val="333333"/>
              </a:solidFill>
              <a:latin typeface="Times New Roman"/>
            </a:endParaRPr>
          </a:p>
          <a:p>
            <a:pPr algn="just"/>
            <a:endParaRPr lang="ru-RU" sz="1400" b="1" i="1" dirty="0" smtClean="0">
              <a:solidFill>
                <a:srgbClr val="333333"/>
              </a:solidFill>
              <a:latin typeface="Times New Roman"/>
            </a:endParaRPr>
          </a:p>
        </p:txBody>
      </p:sp>
      <p:sp>
        <p:nvSpPr>
          <p:cNvPr id="3" name="Прямоугольник 2"/>
          <p:cNvSpPr/>
          <p:nvPr/>
        </p:nvSpPr>
        <p:spPr>
          <a:xfrm>
            <a:off x="1979712" y="332656"/>
            <a:ext cx="4572000" cy="523220"/>
          </a:xfrm>
          <a:prstGeom prst="rect">
            <a:avLst/>
          </a:prstGeom>
        </p:spPr>
        <p:txBody>
          <a:bodyPr>
            <a:spAutoFit/>
          </a:bodyPr>
          <a:lstStyle/>
          <a:p>
            <a:pPr lvl="0" algn="just"/>
            <a:r>
              <a:rPr lang="ru-RU" sz="2800" b="1" dirty="0" smtClean="0">
                <a:solidFill>
                  <a:schemeClr val="tx2"/>
                </a:solidFill>
                <a:latin typeface="Times New Roman" panose="02020603050405020304" pitchFamily="18" charset="0"/>
                <a:cs typeface="Times New Roman" panose="02020603050405020304" pitchFamily="18" charset="0"/>
              </a:rPr>
              <a:t>Приём </a:t>
            </a:r>
            <a:r>
              <a:rPr lang="ru-RU" sz="2800" b="1" dirty="0">
                <a:solidFill>
                  <a:schemeClr val="tx2"/>
                </a:solidFill>
                <a:latin typeface="Times New Roman" panose="02020603050405020304" pitchFamily="18" charset="0"/>
                <a:cs typeface="Times New Roman" panose="02020603050405020304" pitchFamily="18" charset="0"/>
              </a:rPr>
              <a:t>«Дополни запись»</a:t>
            </a:r>
            <a:endParaRPr lang="ru-RU" sz="2800" b="1" i="1" dirty="0">
              <a:solidFill>
                <a:schemeClr val="tx2"/>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272" y="2420888"/>
            <a:ext cx="3951476" cy="2221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748" y="2276872"/>
            <a:ext cx="3608527" cy="2221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79512" y="855876"/>
            <a:ext cx="7200800" cy="954107"/>
          </a:xfrm>
          <a:prstGeom prst="rect">
            <a:avLst/>
          </a:prstGeom>
        </p:spPr>
        <p:txBody>
          <a:bodyPr wrap="square">
            <a:spAutoFit/>
          </a:bodyPr>
          <a:lstStyle/>
          <a:p>
            <a:pPr lvl="0" algn="just"/>
            <a:r>
              <a:rPr lang="ru-RU" sz="1400" b="1" i="1" dirty="0">
                <a:solidFill>
                  <a:srgbClr val="333333"/>
                </a:solidFill>
                <a:latin typeface="Times New Roman"/>
              </a:rPr>
              <a:t>Задание: </a:t>
            </a:r>
            <a:r>
              <a:rPr lang="ru-RU" sz="1400" dirty="0">
                <a:solidFill>
                  <a:srgbClr val="333333"/>
                </a:solidFill>
                <a:latin typeface="Helvetica Neue"/>
              </a:rPr>
              <a:t> </a:t>
            </a:r>
          </a:p>
          <a:p>
            <a:pPr lvl="0" algn="just">
              <a:buFont typeface="+mj-lt"/>
              <a:buAutoNum type="arabicPeriod"/>
            </a:pPr>
            <a:r>
              <a:rPr lang="ru-RU" sz="1400" b="1" dirty="0">
                <a:solidFill>
                  <a:srgbClr val="333333"/>
                </a:solidFill>
                <a:latin typeface="Times New Roman"/>
              </a:rPr>
              <a:t>Внимательно изучи афишу и вставь в текст подходящие слова. </a:t>
            </a:r>
            <a:endParaRPr lang="ru-RU" sz="1400" dirty="0">
              <a:solidFill>
                <a:srgbClr val="FF0000"/>
              </a:solidFill>
              <a:latin typeface="Helvetica Neue"/>
            </a:endParaRPr>
          </a:p>
          <a:p>
            <a:pPr lvl="0" algn="just"/>
            <a:r>
              <a:rPr lang="ru-RU" sz="1400" dirty="0">
                <a:solidFill>
                  <a:srgbClr val="333333"/>
                </a:solidFill>
                <a:latin typeface="Times New Roman"/>
              </a:rPr>
              <a:t>Первое представление состоится _____________________ .  Последний день выступлений ------________________ Цена билета ________. Продолжительность представления_____ ч.</a:t>
            </a:r>
            <a:endParaRPr lang="ru-RU" sz="1400" dirty="0">
              <a:solidFill>
                <a:srgbClr val="333333"/>
              </a:solidFill>
              <a:latin typeface="Helvetica Neue"/>
            </a:endParaRPr>
          </a:p>
        </p:txBody>
      </p:sp>
    </p:spTree>
    <p:extLst>
      <p:ext uri="{BB962C8B-B14F-4D97-AF65-F5344CB8AC3E}">
        <p14:creationId xmlns:p14="http://schemas.microsoft.com/office/powerpoint/2010/main" val="270686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barn(inVertical)">
                                      <p:cBhvr>
                                        <p:cTn id="17" dur="500"/>
                                        <p:tgtEl>
                                          <p:spTgt spid="307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3671" y="480007"/>
            <a:ext cx="4222631" cy="523220"/>
          </a:xfrm>
          <a:prstGeom prst="rect">
            <a:avLst/>
          </a:prstGeom>
        </p:spPr>
        <p:txBody>
          <a:bodyPr wrap="none">
            <a:spAutoFit/>
          </a:bodyPr>
          <a:lstStyle/>
          <a:p>
            <a:pPr lvl="0" algn="just"/>
            <a:r>
              <a:rPr lang="ru-RU" sz="2800" b="1" dirty="0" smtClean="0">
                <a:solidFill>
                  <a:schemeClr val="tx2"/>
                </a:solidFill>
                <a:latin typeface="Times New Roman"/>
              </a:rPr>
              <a:t>Приём «Верно- неверно»</a:t>
            </a:r>
            <a:endParaRPr lang="ru-RU" sz="2800" dirty="0">
              <a:solidFill>
                <a:schemeClr val="tx2"/>
              </a:solidFill>
              <a:latin typeface="Helvetica Neue"/>
            </a:endParaRPr>
          </a:p>
        </p:txBody>
      </p:sp>
      <p:sp>
        <p:nvSpPr>
          <p:cNvPr id="3" name="Прямоугольник 2"/>
          <p:cNvSpPr/>
          <p:nvPr/>
        </p:nvSpPr>
        <p:spPr>
          <a:xfrm>
            <a:off x="323528" y="1268760"/>
            <a:ext cx="7416824" cy="2554545"/>
          </a:xfrm>
          <a:prstGeom prst="rect">
            <a:avLst/>
          </a:prstGeom>
        </p:spPr>
        <p:txBody>
          <a:bodyPr wrap="square">
            <a:spAutoFit/>
          </a:bodyPr>
          <a:lstStyle/>
          <a:p>
            <a:pPr lvl="0" algn="just"/>
            <a:r>
              <a:rPr lang="ru-RU" sz="2000" b="1" dirty="0">
                <a:solidFill>
                  <a:srgbClr val="333333"/>
                </a:solidFill>
                <a:latin typeface="Times New Roman" panose="02020603050405020304" pitchFamily="18" charset="0"/>
                <a:cs typeface="Times New Roman" panose="02020603050405020304" pitchFamily="18" charset="0"/>
              </a:rPr>
              <a:t>О чем сказано в тексте афиши? Отметь все правильные ответы</a:t>
            </a:r>
            <a:r>
              <a:rPr lang="ru-RU" sz="2000" b="1" dirty="0" smtClean="0">
                <a:solidFill>
                  <a:srgbClr val="333333"/>
                </a:solidFill>
                <a:latin typeface="Times New Roman" panose="02020603050405020304" pitchFamily="18" charset="0"/>
                <a:cs typeface="Times New Roman" panose="02020603050405020304" pitchFamily="18" charset="0"/>
              </a:rPr>
              <a:t>.</a:t>
            </a:r>
          </a:p>
          <a:p>
            <a:pPr marL="285750" lvl="0" indent="-285750" algn="just">
              <a:buFont typeface="Arial" panose="020B0604020202020204" pitchFamily="34" charset="0"/>
              <a:buChar char="•"/>
            </a:pPr>
            <a:r>
              <a:rPr lang="ru-RU" sz="2000" dirty="0" smtClean="0">
                <a:solidFill>
                  <a:srgbClr val="333333"/>
                </a:solidFill>
                <a:latin typeface="Times New Roman" panose="02020603050405020304" pitchFamily="18" charset="0"/>
                <a:cs typeface="Times New Roman" panose="02020603050405020304" pitchFamily="18" charset="0"/>
              </a:rPr>
              <a:t>Это </a:t>
            </a:r>
            <a:r>
              <a:rPr lang="ru-RU" sz="2000" dirty="0">
                <a:solidFill>
                  <a:srgbClr val="333333"/>
                </a:solidFill>
                <a:latin typeface="Times New Roman" panose="02020603050405020304" pitchFamily="18" charset="0"/>
                <a:cs typeface="Times New Roman" panose="02020603050405020304" pitchFamily="18" charset="0"/>
              </a:rPr>
              <a:t>цирковое </a:t>
            </a:r>
            <a:r>
              <a:rPr lang="ru-RU" sz="2000" dirty="0" smtClean="0">
                <a:solidFill>
                  <a:srgbClr val="333333"/>
                </a:solidFill>
                <a:latin typeface="Times New Roman" panose="02020603050405020304" pitchFamily="18" charset="0"/>
                <a:cs typeface="Times New Roman" panose="02020603050405020304" pitchFamily="18" charset="0"/>
              </a:rPr>
              <a:t>представление.</a:t>
            </a:r>
            <a:endParaRPr lang="ru-RU" sz="2000" dirty="0">
              <a:solidFill>
                <a:srgbClr val="333333"/>
              </a:solidFill>
              <a:latin typeface="Times New Roman" panose="02020603050405020304" pitchFamily="18" charset="0"/>
              <a:cs typeface="Times New Roman" panose="02020603050405020304" pitchFamily="18" charset="0"/>
            </a:endParaRPr>
          </a:p>
          <a:p>
            <a:pPr lvl="0" algn="just">
              <a:buFont typeface="Arial"/>
              <a:buChar char="•"/>
            </a:pPr>
            <a:r>
              <a:rPr lang="ru-RU" sz="2000" dirty="0">
                <a:solidFill>
                  <a:srgbClr val="333333"/>
                </a:solidFill>
                <a:latin typeface="Times New Roman" panose="02020603050405020304" pitchFamily="18" charset="0"/>
                <a:cs typeface="Times New Roman" panose="02020603050405020304" pitchFamily="18" charset="0"/>
              </a:rPr>
              <a:t>Представление длится 2 часа.</a:t>
            </a:r>
          </a:p>
          <a:p>
            <a:pPr lvl="0" algn="just">
              <a:buFont typeface="Arial"/>
              <a:buChar char="•"/>
            </a:pPr>
            <a:r>
              <a:rPr lang="ru-RU" sz="2000" dirty="0">
                <a:solidFill>
                  <a:srgbClr val="333333"/>
                </a:solidFill>
                <a:latin typeface="Times New Roman" panose="02020603050405020304" pitchFamily="18" charset="0"/>
                <a:cs typeface="Times New Roman" panose="02020603050405020304" pitchFamily="18" charset="0"/>
              </a:rPr>
              <a:t>В программе участвуют фокусники.</a:t>
            </a:r>
          </a:p>
          <a:p>
            <a:pPr lvl="0" algn="just">
              <a:buFont typeface="Arial"/>
              <a:buChar char="•"/>
            </a:pPr>
            <a:r>
              <a:rPr lang="ru-RU" sz="2000" dirty="0">
                <a:solidFill>
                  <a:srgbClr val="333333"/>
                </a:solidFill>
                <a:latin typeface="Times New Roman" panose="02020603050405020304" pitchFamily="18" charset="0"/>
                <a:cs typeface="Times New Roman" panose="02020603050405020304" pitchFamily="18" charset="0"/>
              </a:rPr>
              <a:t>Представление </a:t>
            </a:r>
            <a:r>
              <a:rPr lang="ru-RU" sz="2000" dirty="0" smtClean="0">
                <a:solidFill>
                  <a:srgbClr val="333333"/>
                </a:solidFill>
                <a:latin typeface="Times New Roman" panose="02020603050405020304" pitchFamily="18" charset="0"/>
                <a:cs typeface="Times New Roman" panose="02020603050405020304" pitchFamily="18" charset="0"/>
              </a:rPr>
              <a:t>будет идти в </a:t>
            </a:r>
            <a:r>
              <a:rPr lang="ru-RU" sz="2000" dirty="0">
                <a:solidFill>
                  <a:srgbClr val="333333"/>
                </a:solidFill>
                <a:latin typeface="Times New Roman" panose="02020603050405020304" pitchFamily="18" charset="0"/>
                <a:cs typeface="Times New Roman" panose="02020603050405020304" pitchFamily="18" charset="0"/>
              </a:rPr>
              <a:t>дни школьных каникул.</a:t>
            </a:r>
          </a:p>
          <a:p>
            <a:pPr lvl="0" algn="just">
              <a:buFont typeface="Arial"/>
              <a:buChar char="•"/>
            </a:pPr>
            <a:r>
              <a:rPr lang="ru-RU" sz="2000" dirty="0" smtClean="0">
                <a:solidFill>
                  <a:srgbClr val="333333"/>
                </a:solidFill>
                <a:latin typeface="Times New Roman" panose="02020603050405020304" pitchFamily="18" charset="0"/>
                <a:cs typeface="Times New Roman" panose="02020603050405020304" pitchFamily="18" charset="0"/>
              </a:rPr>
              <a:t>Посетители </a:t>
            </a:r>
            <a:r>
              <a:rPr lang="ru-RU" sz="2000" dirty="0">
                <a:solidFill>
                  <a:srgbClr val="333333"/>
                </a:solidFill>
                <a:latin typeface="Times New Roman" panose="02020603050405020304" pitchFamily="18" charset="0"/>
                <a:cs typeface="Times New Roman" panose="02020603050405020304" pitchFamily="18" charset="0"/>
              </a:rPr>
              <a:t>смогут приобрести сувенирную продукцию</a:t>
            </a:r>
            <a:r>
              <a:rPr lang="ru-RU" sz="2000" dirty="0" smtClean="0">
                <a:solidFill>
                  <a:srgbClr val="333333"/>
                </a:solidFill>
                <a:latin typeface="Times New Roman" panose="02020603050405020304" pitchFamily="18" charset="0"/>
                <a:cs typeface="Times New Roman" panose="02020603050405020304" pitchFamily="18" charset="0"/>
              </a:rPr>
              <a:t>.</a:t>
            </a:r>
          </a:p>
          <a:p>
            <a:pPr lvl="0" algn="just">
              <a:buFont typeface="Arial"/>
              <a:buChar char="•"/>
            </a:pPr>
            <a:r>
              <a:rPr lang="ru-RU" sz="2000" dirty="0" smtClean="0">
                <a:solidFill>
                  <a:srgbClr val="333333"/>
                </a:solidFill>
                <a:latin typeface="Times New Roman" panose="02020603050405020304" pitchFamily="18" charset="0"/>
                <a:cs typeface="Times New Roman" panose="02020603050405020304" pitchFamily="18" charset="0"/>
              </a:rPr>
              <a:t>В представлении будет антракт.</a:t>
            </a:r>
            <a:endParaRPr lang="ru-RU" sz="2000" dirty="0">
              <a:solidFill>
                <a:srgbClr val="333333"/>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914958116"/>
              </p:ext>
            </p:extLst>
          </p:nvPr>
        </p:nvGraphicFramePr>
        <p:xfrm>
          <a:off x="1907704" y="4149080"/>
          <a:ext cx="4998085" cy="2383536"/>
        </p:xfrm>
        <a:graphic>
          <a:graphicData uri="http://schemas.openxmlformats.org/drawingml/2006/table">
            <a:tbl>
              <a:tblPr firstRow="1" firstCol="1" bandRow="1"/>
              <a:tblGrid>
                <a:gridCol w="2498725"/>
                <a:gridCol w="2499360"/>
              </a:tblGrid>
              <a:tr h="0">
                <a:tc>
                  <a:txBody>
                    <a:bodyPr/>
                    <a:lstStyle/>
                    <a:p>
                      <a:pPr algn="ctr">
                        <a:lnSpc>
                          <a:spcPct val="115000"/>
                        </a:lnSpc>
                        <a:spcAft>
                          <a:spcPts val="0"/>
                        </a:spcAft>
                      </a:pPr>
                      <a:r>
                        <a:rPr lang="ru-RU" sz="1600" b="1" dirty="0">
                          <a:solidFill>
                            <a:srgbClr val="1F497D"/>
                          </a:solidFill>
                          <a:effectLst/>
                          <a:latin typeface="Times New Roman"/>
                          <a:ea typeface="Times New Roman"/>
                          <a:cs typeface="Times New Roman"/>
                        </a:rPr>
                        <a:t>Верно</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solidFill>
                            <a:srgbClr val="1F497D"/>
                          </a:solidFill>
                          <a:effectLst/>
                          <a:latin typeface="Times New Roman"/>
                          <a:ea typeface="Times New Roman"/>
                          <a:cs typeface="Times New Roman"/>
                        </a:rPr>
                        <a:t>Неверно</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ru-RU" sz="1200" kern="1200">
                          <a:solidFill>
                            <a:srgbClr val="333333"/>
                          </a:solidFill>
                          <a:effectLst/>
                          <a:latin typeface="Times New Roman"/>
                          <a:ea typeface="+mn-ea"/>
                          <a:cs typeface="Times New Roman"/>
                        </a:rPr>
                        <a:t>Это цирковое представление.</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effectLst/>
                          <a:latin typeface="Times New Roman"/>
                          <a:ea typeface="Times New Roman"/>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ru-RU" sz="1200" kern="1200">
                          <a:solidFill>
                            <a:srgbClr val="333333"/>
                          </a:solidFill>
                          <a:effectLst/>
                          <a:latin typeface="Times New Roman"/>
                          <a:ea typeface="+mn-ea"/>
                          <a:cs typeface="Times New Roman"/>
                        </a:rPr>
                        <a:t>Представление длится 2 часа.</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effectLst/>
                          <a:latin typeface="Times New Roman"/>
                          <a:ea typeface="Times New Roman"/>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ru-RU" sz="1200" kern="1200">
                          <a:solidFill>
                            <a:srgbClr val="333333"/>
                          </a:solidFill>
                          <a:effectLst/>
                          <a:latin typeface="Times New Roman"/>
                          <a:ea typeface="+mn-ea"/>
                          <a:cs typeface="Times New Roman"/>
                        </a:rPr>
                        <a:t>В программе участвуют фокусники.</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effectLst/>
                          <a:latin typeface="Times New Roman"/>
                          <a:ea typeface="Times New Roman"/>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ru-RU" sz="1200" kern="1200">
                          <a:solidFill>
                            <a:srgbClr val="333333"/>
                          </a:solidFill>
                          <a:effectLst/>
                          <a:latin typeface="Times New Roman"/>
                          <a:ea typeface="+mn-ea"/>
                          <a:cs typeface="Times New Roman"/>
                        </a:rPr>
                        <a:t>В представлении не  будет антрактов.</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effectLst/>
                          <a:latin typeface="Times New Roman"/>
                          <a:ea typeface="Times New Roman"/>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ru-RU" sz="1200" kern="1200">
                          <a:solidFill>
                            <a:srgbClr val="333333"/>
                          </a:solidFill>
                          <a:effectLst/>
                          <a:latin typeface="Times New Roman"/>
                          <a:ea typeface="+mn-ea"/>
                          <a:cs typeface="Times New Roman"/>
                        </a:rPr>
                        <a:t>Представление будет идти в дни школьных каникул.</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effectLst/>
                          <a:latin typeface="Times New Roman"/>
                          <a:ea typeface="Times New Roman"/>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ru-RU" sz="1200">
                          <a:effectLst/>
                          <a:latin typeface="Times New Roman"/>
                          <a:ea typeface="Times New Roman"/>
                          <a:cs typeface="Times New Roman"/>
                        </a:rPr>
                        <a:t>Посещение представления с 6 лет</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effectLst/>
                          <a:latin typeface="Times New Roman"/>
                          <a:ea typeface="Times New Roman"/>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ru-RU" sz="1200" kern="1200">
                          <a:solidFill>
                            <a:srgbClr val="333333"/>
                          </a:solidFill>
                          <a:effectLst/>
                          <a:latin typeface="Times New Roman"/>
                          <a:ea typeface="+mn-ea"/>
                          <a:cs typeface="Times New Roman"/>
                        </a:rPr>
                        <a:t>Посетители смогут приобрести сувенирную продукцию.</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effectLst/>
                          <a:latin typeface="Times New Roman"/>
                          <a:ea typeface="Times New Roman"/>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474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2893" y="2303312"/>
            <a:ext cx="7200800" cy="3785652"/>
          </a:xfrm>
          <a:prstGeom prst="rect">
            <a:avLst/>
          </a:prstGeom>
        </p:spPr>
        <p:txBody>
          <a:bodyPr wrap="square">
            <a:spAutoFit/>
          </a:bodyPr>
          <a:lstStyle/>
          <a:p>
            <a:pPr lvl="0" algn="just">
              <a:buFont typeface="+mj-lt"/>
              <a:buAutoNum type="arabicPeriod"/>
            </a:pPr>
            <a:r>
              <a:rPr lang="ru-RU" sz="2000" dirty="0" smtClean="0">
                <a:solidFill>
                  <a:srgbClr val="333333"/>
                </a:solidFill>
                <a:latin typeface="Times New Roman" panose="02020603050405020304" pitchFamily="18" charset="0"/>
                <a:cs typeface="Times New Roman" panose="02020603050405020304" pitchFamily="18" charset="0"/>
              </a:rPr>
              <a:t>Маша </a:t>
            </a:r>
            <a:r>
              <a:rPr lang="ru-RU" sz="2000" dirty="0">
                <a:solidFill>
                  <a:srgbClr val="333333"/>
                </a:solidFill>
                <a:latin typeface="Times New Roman" panose="02020603050405020304" pitchFamily="18" charset="0"/>
                <a:cs typeface="Times New Roman" panose="02020603050405020304" pitchFamily="18" charset="0"/>
              </a:rPr>
              <a:t>живёт </a:t>
            </a:r>
            <a:r>
              <a:rPr lang="ru-RU" sz="2000" dirty="0" smtClean="0">
                <a:solidFill>
                  <a:srgbClr val="333333"/>
                </a:solidFill>
                <a:latin typeface="Times New Roman" panose="02020603050405020304" pitchFamily="18" charset="0"/>
                <a:cs typeface="Times New Roman" panose="02020603050405020304" pitchFamily="18" charset="0"/>
              </a:rPr>
              <a:t>во Владивостоке, </a:t>
            </a:r>
            <a:r>
              <a:rPr lang="ru-RU" sz="2000" dirty="0">
                <a:solidFill>
                  <a:srgbClr val="333333"/>
                </a:solidFill>
                <a:latin typeface="Times New Roman" panose="02020603050405020304" pitchFamily="18" charset="0"/>
                <a:cs typeface="Times New Roman" panose="02020603050405020304" pitchFamily="18" charset="0"/>
              </a:rPr>
              <a:t>но на каникулах находится в гостях у бабушки в </a:t>
            </a:r>
            <a:r>
              <a:rPr lang="ru-RU" sz="2000" dirty="0" smtClean="0">
                <a:solidFill>
                  <a:srgbClr val="333333"/>
                </a:solidFill>
                <a:latin typeface="Times New Roman" panose="02020603050405020304" pitchFamily="18" charset="0"/>
                <a:cs typeface="Times New Roman" panose="02020603050405020304" pitchFamily="18" charset="0"/>
              </a:rPr>
              <a:t>Новошахтинском. </a:t>
            </a:r>
            <a:r>
              <a:rPr lang="ru-RU" sz="2000" dirty="0">
                <a:solidFill>
                  <a:srgbClr val="333333"/>
                </a:solidFill>
                <a:latin typeface="Times New Roman" panose="02020603050405020304" pitchFamily="18" charset="0"/>
                <a:cs typeface="Times New Roman" panose="02020603050405020304" pitchFamily="18" charset="0"/>
              </a:rPr>
              <a:t>Чтобы </a:t>
            </a:r>
            <a:r>
              <a:rPr lang="ru-RU" sz="2000" dirty="0" smtClean="0">
                <a:solidFill>
                  <a:srgbClr val="333333"/>
                </a:solidFill>
                <a:latin typeface="Times New Roman" panose="02020603050405020304" pitchFamily="18" charset="0"/>
                <a:cs typeface="Times New Roman" panose="02020603050405020304" pitchFamily="18" charset="0"/>
              </a:rPr>
              <a:t>добраться цирка, </a:t>
            </a:r>
            <a:r>
              <a:rPr lang="ru-RU" sz="2000" dirty="0">
                <a:solidFill>
                  <a:srgbClr val="333333"/>
                </a:solidFill>
                <a:latin typeface="Times New Roman" panose="02020603050405020304" pitchFamily="18" charset="0"/>
                <a:cs typeface="Times New Roman" panose="02020603050405020304" pitchFamily="18" charset="0"/>
              </a:rPr>
              <a:t>где проходит выступление, Маше </a:t>
            </a:r>
            <a:r>
              <a:rPr lang="ru-RU" sz="2000" dirty="0" smtClean="0">
                <a:solidFill>
                  <a:srgbClr val="333333"/>
                </a:solidFill>
                <a:latin typeface="Times New Roman" panose="02020603050405020304" pitchFamily="18" charset="0"/>
                <a:cs typeface="Times New Roman" panose="02020603050405020304" pitchFamily="18" charset="0"/>
              </a:rPr>
              <a:t>требуется 3ч. </a:t>
            </a:r>
            <a:r>
              <a:rPr lang="ru-RU" sz="2000" dirty="0">
                <a:solidFill>
                  <a:srgbClr val="333333"/>
                </a:solidFill>
                <a:latin typeface="Times New Roman" panose="02020603050405020304" pitchFamily="18" charset="0"/>
                <a:cs typeface="Times New Roman" panose="02020603050405020304" pitchFamily="18" charset="0"/>
              </a:rPr>
              <a:t>Сможет ли Маша побывать на представлении, если </a:t>
            </a:r>
            <a:r>
              <a:rPr lang="ru-RU" sz="2000" dirty="0" smtClean="0">
                <a:solidFill>
                  <a:srgbClr val="333333"/>
                </a:solidFill>
                <a:latin typeface="Times New Roman" panose="02020603050405020304" pitchFamily="18" charset="0"/>
                <a:cs typeface="Times New Roman" panose="02020603050405020304" pitchFamily="18" charset="0"/>
              </a:rPr>
              <a:t>выедет </a:t>
            </a:r>
            <a:r>
              <a:rPr lang="ru-RU" sz="2000" dirty="0">
                <a:solidFill>
                  <a:srgbClr val="333333"/>
                </a:solidFill>
                <a:latin typeface="Times New Roman" panose="02020603050405020304" pitchFamily="18" charset="0"/>
                <a:cs typeface="Times New Roman" panose="02020603050405020304" pitchFamily="18" charset="0"/>
              </a:rPr>
              <a:t>из дома в </a:t>
            </a:r>
            <a:r>
              <a:rPr lang="ru-RU" sz="2000" dirty="0" smtClean="0">
                <a:solidFill>
                  <a:srgbClr val="333333"/>
                </a:solidFill>
                <a:latin typeface="Times New Roman" panose="02020603050405020304" pitchFamily="18" charset="0"/>
                <a:cs typeface="Times New Roman" panose="02020603050405020304" pitchFamily="18" charset="0"/>
              </a:rPr>
              <a:t>10ч , а представление начинается в 14-00? </a:t>
            </a:r>
            <a:r>
              <a:rPr lang="ru-RU" sz="2000" dirty="0">
                <a:solidFill>
                  <a:srgbClr val="333333"/>
                </a:solidFill>
                <a:latin typeface="Times New Roman" panose="02020603050405020304" pitchFamily="18" charset="0"/>
                <a:cs typeface="Times New Roman" panose="02020603050405020304" pitchFamily="18" charset="0"/>
              </a:rPr>
              <a:t>Ответ аргументируй.</a:t>
            </a:r>
          </a:p>
          <a:p>
            <a:pPr lvl="0" algn="just"/>
            <a:r>
              <a:rPr lang="ru-RU" sz="2000" dirty="0">
                <a:solidFill>
                  <a:srgbClr val="333333"/>
                </a:solidFill>
                <a:latin typeface="Times New Roman" panose="02020603050405020304" pitchFamily="18" charset="0"/>
                <a:cs typeface="Times New Roman" panose="02020603050405020304" pitchFamily="18" charset="0"/>
              </a:rPr>
              <a:t>А) Да, сможет, так как ____________________________________________</a:t>
            </a:r>
          </a:p>
          <a:p>
            <a:pPr lvl="0" algn="just"/>
            <a:r>
              <a:rPr lang="ru-RU" sz="2000" dirty="0">
                <a:solidFill>
                  <a:srgbClr val="333333"/>
                </a:solidFill>
                <a:latin typeface="Times New Roman" panose="02020603050405020304" pitchFamily="18" charset="0"/>
                <a:cs typeface="Times New Roman" panose="02020603050405020304" pitchFamily="18" charset="0"/>
              </a:rPr>
              <a:t>Б) Нет, не сможет, так как ________________________________________</a:t>
            </a:r>
          </a:p>
          <a:p>
            <a:pPr lvl="0" algn="just">
              <a:buFont typeface="+mj-lt"/>
              <a:buAutoNum type="arabicPeriod"/>
            </a:pPr>
            <a:r>
              <a:rPr lang="ru-RU" sz="2000" dirty="0" smtClean="0">
                <a:solidFill>
                  <a:srgbClr val="333333"/>
                </a:solidFill>
                <a:latin typeface="Times New Roman" panose="02020603050405020304" pitchFamily="18" charset="0"/>
                <a:cs typeface="Times New Roman" panose="02020603050405020304" pitchFamily="18" charset="0"/>
              </a:rPr>
              <a:t>Сосчитай, сколько будет стоить поход на представление для семьи, состоящей из мамы и двух детей 6 и 9 лет.__________________________________</a:t>
            </a:r>
            <a:endParaRPr lang="ru-RU" sz="2000" dirty="0">
              <a:solidFill>
                <a:srgbClr val="333333"/>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84349" y="385409"/>
            <a:ext cx="6552728" cy="587853"/>
          </a:xfrm>
          <a:prstGeom prst="rect">
            <a:avLst/>
          </a:prstGeom>
        </p:spPr>
        <p:txBody>
          <a:bodyPr wrap="square">
            <a:spAutoFit/>
          </a:bodyPr>
          <a:lstStyle/>
          <a:p>
            <a:pPr marL="304165" marR="85090" indent="313690">
              <a:lnSpc>
                <a:spcPct val="115000"/>
              </a:lnSpc>
              <a:spcBef>
                <a:spcPts val="1195"/>
              </a:spcBef>
              <a:spcAft>
                <a:spcPts val="0"/>
              </a:spcAft>
            </a:pPr>
            <a:r>
              <a:rPr lang="ru-RU" sz="2800" b="1" dirty="0">
                <a:solidFill>
                  <a:srgbClr val="1F497D"/>
                </a:solidFill>
                <a:latin typeface="Times New Roman"/>
                <a:ea typeface="Times New Roman"/>
              </a:rPr>
              <a:t>Приём «Извлечение информации»</a:t>
            </a:r>
            <a:endParaRPr lang="ru-RU" sz="2800" b="1" dirty="0">
              <a:effectLst/>
              <a:latin typeface="Times New Roman"/>
              <a:ea typeface="Times New Roman"/>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6739"/>
          <a:stretch/>
        </p:blipFill>
        <p:spPr bwMode="auto">
          <a:xfrm>
            <a:off x="342893" y="952002"/>
            <a:ext cx="2808313" cy="131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54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additive="base">
                                        <p:cTn id="12" dur="500" fill="hold"/>
                                        <p:tgtEl>
                                          <p:spTgt spid="5122"/>
                                        </p:tgtEl>
                                        <p:attrNameLst>
                                          <p:attrName>ppt_x</p:attrName>
                                        </p:attrNameLst>
                                      </p:cBhvr>
                                      <p:tavLst>
                                        <p:tav tm="0">
                                          <p:val>
                                            <p:strVal val="#ppt_x"/>
                                          </p:val>
                                        </p:tav>
                                        <p:tav tm="100000">
                                          <p:val>
                                            <p:strVal val="#ppt_x"/>
                                          </p:val>
                                        </p:tav>
                                      </p:tavLst>
                                    </p:anim>
                                    <p:anim calcmode="lin" valueType="num">
                                      <p:cBhvr additive="base">
                                        <p:cTn id="13"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04664"/>
            <a:ext cx="6408712" cy="523220"/>
          </a:xfrm>
          <a:prstGeom prst="rect">
            <a:avLst/>
          </a:prstGeom>
        </p:spPr>
        <p:txBody>
          <a:bodyPr wrap="square">
            <a:spAutoFit/>
          </a:bodyPr>
          <a:lstStyle/>
          <a:p>
            <a:pPr algn="ctr">
              <a:spcAft>
                <a:spcPts val="0"/>
              </a:spcAft>
            </a:pPr>
            <a:r>
              <a:rPr lang="ru-RU" sz="2800" b="1" dirty="0" smtClean="0">
                <a:solidFill>
                  <a:srgbClr val="1F497D"/>
                </a:solidFill>
                <a:latin typeface="Times New Roman"/>
              </a:rPr>
              <a:t>Приём </a:t>
            </a:r>
            <a:r>
              <a:rPr lang="ru-RU" sz="2800" b="1" dirty="0">
                <a:solidFill>
                  <a:srgbClr val="1F497D"/>
                </a:solidFill>
                <a:latin typeface="Times New Roman"/>
              </a:rPr>
              <a:t>« </a:t>
            </a:r>
            <a:r>
              <a:rPr lang="ru-RU" sz="2800" b="1" dirty="0" smtClean="0">
                <a:solidFill>
                  <a:srgbClr val="1F497D"/>
                </a:solidFill>
                <a:latin typeface="Times New Roman"/>
              </a:rPr>
              <a:t>Перенос информации»</a:t>
            </a:r>
            <a:endParaRPr lang="ru-RU" sz="2800" dirty="0">
              <a:effectLst/>
              <a:latin typeface="Times New Roman"/>
              <a:ea typeface="Times New Roman"/>
            </a:endParaRPr>
          </a:p>
        </p:txBody>
      </p:sp>
      <p:sp>
        <p:nvSpPr>
          <p:cNvPr id="3" name="Прямоугольник 2"/>
          <p:cNvSpPr/>
          <p:nvPr/>
        </p:nvSpPr>
        <p:spPr>
          <a:xfrm>
            <a:off x="467544" y="980728"/>
            <a:ext cx="6480720" cy="1508105"/>
          </a:xfrm>
          <a:prstGeom prst="rect">
            <a:avLst/>
          </a:prstGeom>
        </p:spPr>
        <p:txBody>
          <a:bodyPr wrap="square">
            <a:spAutoFit/>
          </a:bodyPr>
          <a:lstStyle/>
          <a:p>
            <a:r>
              <a:rPr lang="ru-RU" sz="2400" b="1" i="1" dirty="0">
                <a:solidFill>
                  <a:srgbClr val="333333"/>
                </a:solidFill>
                <a:latin typeface="Times New Roman"/>
              </a:rPr>
              <a:t>Задание:</a:t>
            </a:r>
            <a:r>
              <a:rPr lang="ru-RU" sz="2400" b="1" dirty="0">
                <a:solidFill>
                  <a:srgbClr val="333333"/>
                </a:solidFill>
                <a:latin typeface="Times New Roman"/>
              </a:rPr>
              <a:t> Прочитай текст и изобрази схему чемпионата, включающую все перечисленные в тексте команды. </a:t>
            </a:r>
            <a:endParaRPr lang="ru-RU" sz="2400" b="1" dirty="0" smtClean="0">
              <a:solidFill>
                <a:srgbClr val="333333"/>
              </a:solidFill>
              <a:latin typeface="Times New Roman"/>
            </a:endParaRPr>
          </a:p>
          <a:p>
            <a:endParaRPr lang="ru-RU" sz="2000" dirty="0"/>
          </a:p>
        </p:txBody>
      </p:sp>
      <p:sp>
        <p:nvSpPr>
          <p:cNvPr id="4" name="Прямоугольник 3"/>
          <p:cNvSpPr/>
          <p:nvPr/>
        </p:nvSpPr>
        <p:spPr>
          <a:xfrm>
            <a:off x="467544" y="2276872"/>
            <a:ext cx="7106757" cy="2062103"/>
          </a:xfrm>
          <a:prstGeom prst="rect">
            <a:avLst/>
          </a:prstGeom>
        </p:spPr>
        <p:txBody>
          <a:bodyPr wrap="square">
            <a:spAutoFit/>
          </a:bodyPr>
          <a:lstStyle/>
          <a:p>
            <a:pPr lvl="0" algn="just"/>
            <a:r>
              <a:rPr lang="ru-RU" sz="1600" dirty="0">
                <a:solidFill>
                  <a:srgbClr val="333333"/>
                </a:solidFill>
                <a:latin typeface="Times New Roman"/>
              </a:rPr>
              <a:t>В Москве проводился 2 этап турнира «плей-офф» по футболу. В четверть финале </a:t>
            </a:r>
            <a:r>
              <a:rPr lang="ru-RU" sz="1600" dirty="0" err="1">
                <a:solidFill>
                  <a:srgbClr val="333333"/>
                </a:solidFill>
                <a:latin typeface="Times New Roman"/>
              </a:rPr>
              <a:t>встретилисься</a:t>
            </a:r>
            <a:r>
              <a:rPr lang="ru-RU" sz="1600" dirty="0">
                <a:solidFill>
                  <a:srgbClr val="333333"/>
                </a:solidFill>
                <a:latin typeface="Times New Roman"/>
              </a:rPr>
              <a:t> четыре пары команд. Матчи команд «Динамо» и «Новая Генерация», «КПРФ» и «Сибиряк» проводились 7 и 8 мая. Матчи команд «Газпром-Югра» и «Дина», «Тюмень» и «</a:t>
            </a:r>
            <a:r>
              <a:rPr lang="ru-RU" sz="1600" dirty="0" err="1">
                <a:solidFill>
                  <a:srgbClr val="333333"/>
                </a:solidFill>
                <a:latin typeface="Times New Roman"/>
              </a:rPr>
              <a:t>Синара</a:t>
            </a:r>
            <a:r>
              <a:rPr lang="ru-RU" sz="1600" dirty="0">
                <a:solidFill>
                  <a:srgbClr val="333333"/>
                </a:solidFill>
                <a:latin typeface="Times New Roman"/>
              </a:rPr>
              <a:t>» проводились 11 и 12 мая. В первых двух парах оказались победителями и вышли в полуфинал команды «Динамо» и «Сибиряк». Из вторых двух пар оказались победителями и вышли в полуфинал команды «Газпром-Югра» и «Тюмень». В финале встретились команды «Сибиряк» и «Тюмень».</a:t>
            </a:r>
            <a:endParaRPr lang="ru-RU" sz="1600" dirty="0">
              <a:solidFill>
                <a:srgbClr val="333333"/>
              </a:solidFill>
              <a:latin typeface="Helvetica Neue"/>
            </a:endParaRPr>
          </a:p>
        </p:txBody>
      </p:sp>
      <p:pic>
        <p:nvPicPr>
          <p:cNvPr id="5" name="Рисунок 4" descr="Тур­нир­ную таб­ли­цу чем­пи­о­на­та можно пред­ста­вить в виде схемы. На­при­мер, на схеме ниже пре"/>
          <p:cNvPicPr/>
          <p:nvPr/>
        </p:nvPicPr>
        <p:blipFill rotWithShape="1">
          <a:blip r:embed="rId2">
            <a:extLst>
              <a:ext uri="{28A0092B-C50C-407E-A947-70E740481C1C}">
                <a14:useLocalDpi xmlns:a14="http://schemas.microsoft.com/office/drawing/2010/main" val="0"/>
              </a:ext>
            </a:extLst>
          </a:blip>
          <a:srcRect t="7220"/>
          <a:stretch/>
        </p:blipFill>
        <p:spPr bwMode="auto">
          <a:xfrm>
            <a:off x="3563888" y="4077072"/>
            <a:ext cx="3744416" cy="24593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972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Тема Office">
  <a:themeElements>
    <a:clrScheme name="Другая 12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6092"/>
      </a:hlink>
      <a:folHlink>
        <a:srgbClr val="24406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920</TotalTime>
  <Words>1503</Words>
  <Application>Microsoft Office PowerPoint</Application>
  <PresentationFormat>Экран (4:3)</PresentationFormat>
  <Paragraphs>182</Paragraphs>
  <Slides>23</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       Формирование читательских умений младших школьников  на основе математического текста  </vt:lpstr>
      <vt:lpstr>Учебные тексты по математике  и их особенности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школа №1</cp:lastModifiedBy>
  <cp:revision>71</cp:revision>
  <dcterms:created xsi:type="dcterms:W3CDTF">2014-07-09T08:33:20Z</dcterms:created>
  <dcterms:modified xsi:type="dcterms:W3CDTF">2024-03-19T06:35:20Z</dcterms:modified>
</cp:coreProperties>
</file>