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4" r:id="rId3"/>
    <p:sldId id="258" r:id="rId4"/>
    <p:sldId id="257" r:id="rId5"/>
    <p:sldId id="265" r:id="rId6"/>
    <p:sldId id="266" r:id="rId7"/>
    <p:sldId id="259" r:id="rId8"/>
    <p:sldId id="268" r:id="rId9"/>
    <p:sldId id="260" r:id="rId10"/>
    <p:sldId id="267" r:id="rId11"/>
    <p:sldId id="261" r:id="rId12"/>
    <p:sldId id="269" r:id="rId13"/>
    <p:sldId id="263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1282E"/>
                </a:solidFill>
              </a:rPr>
              <a:pPr/>
              <a:t>‹#›</a:t>
            </a:fld>
            <a:endParaRPr lang="ru-RU">
              <a:solidFill>
                <a:srgbClr val="D128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00000"/>
                </a:solidFill>
              </a:rPr>
              <a:pPr/>
              <a:t>28.01.2024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kiro.ru/activities/proekty/regionalnyj-nastavnicheskij-czentr-primorskogo-kraya/" TargetMode="External"/><Relationship Id="rId2" Type="http://schemas.openxmlformats.org/officeDocument/2006/relationships/hyperlink" Target="mailto:yasen65@mail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5" y="2780928"/>
            <a:ext cx="8368313" cy="230425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Анализ и обобщение итогов </a:t>
            </a:r>
            <a:r>
              <a:rPr lang="ru-RU" sz="3200" dirty="0"/>
              <a:t>регионального конкурса «Формула успеха»-</a:t>
            </a:r>
            <a:r>
              <a:rPr lang="ru-RU" sz="3200" dirty="0" smtClean="0"/>
              <a:t>2024: достижения и профессиональные трудности и </a:t>
            </a:r>
            <a:r>
              <a:rPr lang="ru-RU" sz="3200" dirty="0" smtClean="0"/>
              <a:t>дефициты.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5373216"/>
            <a:ext cx="6192688" cy="1296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 главный эксперт Центра непрерывного повышения профессионального мастерства 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моб. 89242518521              эл. почта 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yasen65@mail.ru</a:t>
            </a:r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наставнический центр </a:t>
            </a:r>
          </a:p>
          <a:p>
            <a:pPr algn="just"/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://pkiro.ru/activities/proekty/regionalnyj-nastavnicheskij-czentr-primorskogo-kraya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4" cstate="print"/>
          <a:srcRect l="6887" t="13703" r="53427" b="61224"/>
          <a:stretch/>
        </p:blipFill>
        <p:spPr bwMode="auto">
          <a:xfrm>
            <a:off x="5724128" y="420755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Picture 3" descr="C:\Users\senicheva\Desktop\РНЦ\логотип\логотп1.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1512168" cy="156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6374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56207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образовании»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76064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 наставник обучающегося/группы обучающихся (социальные и др. проекты, индивидуальная программа развития/адаптации, творческая группа)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опобразование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внеурочка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«Точка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роста»,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(индивидуальные итоговые)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формальные объединения «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Юнармия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РДДМ, деятельность классных руководителей, других педагогических работников в рамках их функционала )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254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56207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образовании»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(фишки)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76064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Ученик- учитель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Педагог-куратор –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 - наставники для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ругих возрастных групп.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в профориентации по учебным дисциплинам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в музейной педагогике (музейная экспозиция на основе актуального учебного исследования и поисковой деятельности)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и личностно значимый проект на сетевой основе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254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«Сетевое наставничество»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 smtClean="0"/>
              <a:t>Проектное управление </a:t>
            </a:r>
          </a:p>
          <a:p>
            <a:pPr marL="0" indent="0" algn="just">
              <a:buNone/>
            </a:pPr>
            <a:r>
              <a:rPr lang="ru-RU" sz="2800" dirty="0" smtClean="0"/>
              <a:t>Локация -  муниципалитет и регион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Педагог- наставник/группа – молодые педагоги (Школа молодого педагога)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Куратор проекта – наставники школьных команд – школьные команды (учащиеся, родители, социальные партнеры)  (социальные благотворительные проекты)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 этом году новая модель!!!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algn="just"/>
            <a:r>
              <a:rPr lang="ru-RU" sz="2800" dirty="0" smtClean="0"/>
              <a:t>Организация дистанционной сетевой формы наставничества  - обучение/повышение </a:t>
            </a:r>
            <a:r>
              <a:rPr lang="ru-RU" sz="2800" dirty="0" smtClean="0"/>
              <a:t>квалификации </a:t>
            </a:r>
            <a:r>
              <a:rPr lang="ru-RU" sz="2800" dirty="0" smtClean="0"/>
              <a:t> с помощью цифровых технологий и сервисов.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51042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7606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 детей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Ученическое самоуправление – обязательная форма организации  детской инициативы!!!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РДДМ,ЮИД, программы дополнительного образования, «Орлята России» – программа ВУД.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на основе потребностей и запросов, социально значимые и востребованные в определенной среде.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детской инициативы!!!!!!!!!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наставнических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  (умею сам – научу других, они научат многих)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- наставник группы/обучающегося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(кружок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ВУД,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трудности в обучении и т.п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– разработка программы под руководством куратора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127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членов жюри конкурса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16624"/>
          </a:xfrm>
        </p:spPr>
        <p:txBody>
          <a:bodyPr>
            <a:normAutofit fontScale="925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сообщество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номинации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 из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муниципалитетов /64 участника)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профессии»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образовании»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 детей»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«Сетевое наставничество»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/9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32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Муниципалитеты- участники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6255188"/>
              </p:ext>
            </p:extLst>
          </p:nvPr>
        </p:nvGraphicFramePr>
        <p:xfrm>
          <a:off x="395536" y="759235"/>
          <a:ext cx="8496944" cy="4958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464"/>
                <a:gridCol w="4790480"/>
              </a:tblGrid>
              <a:tr h="365509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Чугуевский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 3 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 МР и МО)</a:t>
                      </a:r>
                      <a:endParaRPr lang="ru-RU" sz="1800" b="1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Спасск-Дальний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  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 ГО)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78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     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Большой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Камень    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  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Уссурийский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    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Шкотовский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 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Лесозаводский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   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81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Партизанский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 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Находкинский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   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77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Спасский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  45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Дальнереченский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727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Надеждинский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Дальнегорский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    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668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Михайловский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Владивосток      1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65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Пограничный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  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Артемовский ГО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024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Дальнереченский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</a:t>
                      </a:r>
                      <a:r>
                        <a:rPr lang="ru-RU" sz="1800" b="1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Фокино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8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Хорольский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   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Черниговский МР  1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Арсеньевский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</a:t>
                      </a:r>
                      <a:endParaRPr lang="ru-RU" sz="1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09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Пожарский МР    2</a:t>
                      </a:r>
                    </a:p>
                    <a:p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Хасанский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     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Яковлевский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37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4936" cy="54006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dirty="0" smtClean="0"/>
              <a:t>Цель Конкурса –</a:t>
            </a:r>
            <a:br>
              <a:rPr lang="ru-RU" dirty="0" smtClean="0"/>
            </a:br>
            <a:r>
              <a:rPr lang="ru-RU" dirty="0" smtClean="0"/>
              <a:t> выявление и диссеминация лучших практик наставничества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конкурсных работ (официальная публикация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«Банк наставнических  практик»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https://pkiro.ru/activities/proekty/regionalnyj-nastavnicheskij-czentr-primorskogo-kraya/#link-popup-nastavnik</a:t>
            </a:r>
            <a:endParaRPr lang="ru-RU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661648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конкурсной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04056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тиражирования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масштабирования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(социальная значимость практики) –критерии эффективности и инструментов измерения эффективности)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Уникальность 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 (наличие нормативных и методических документов)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техническим требованиям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98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и содержанию конкурсной работы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60851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(тема , описание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представляемого опыта)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Видеоролик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(структура!!!, продолжительность!!!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нформативность!!!)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(цели, задачи, описание приложений, описание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практики+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персонализированная программа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98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Основная проблема конкурсных материалов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6166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наставничества – добровольчество, профессиональная и  личностная поддержка наставляемых, передача профессионального  инструментария 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Подмена наставничества другими видами педагогической деятельности (в рамках должностных и функциональных обязанностей).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программных документов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сформулировать суть практики (хотя бывают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проектные идеи!)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презентовать, структурировать и обобщить опыт.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описан инструментарий (невозможно тиражировать)</a:t>
            </a: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11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профессии» (дефициты)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976664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персонализированных программ.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сопровождения молодых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(добротно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сделанные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 1+1)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практики.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Бессистемность в изложении цели и содержания практики, слабый диагностический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инструментарий.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Малоэффективные формы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сопровождения/ ИОМ!</a:t>
            </a:r>
          </a:p>
        </p:txBody>
      </p:sp>
    </p:spTree>
    <p:extLst>
      <p:ext uri="{BB962C8B-B14F-4D97-AF65-F5344CB8AC3E}">
        <p14:creationId xmlns:p14="http://schemas.microsoft.com/office/powerpoint/2010/main" xmlns="" val="320811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«Наставничество в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профессии» (фишки)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688632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Фасилитационные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групповые практики</a:t>
            </a:r>
          </a:p>
          <a:p>
            <a:pPr marL="0" indent="0"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Наставническая практика сопровождение группы педагогов  с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профдефицитами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профессиональными запросами (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равный-равному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- повышение качества образования.</a:t>
            </a:r>
          </a:p>
          <a:p>
            <a:pPr marL="0" indent="0"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 пробует себя в качестве наставника.</a:t>
            </a:r>
          </a:p>
          <a:p>
            <a:pPr marL="0" indent="0"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сообщества/ школы наставничества.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наставничества в профессии</a:t>
            </a:r>
            <a:endParaRPr lang="ru-RU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конструировании эффективных практик наставничества не только молодых педагогов, но других групп педагогов: с профессиональными дефицитами, «равный –равному» и т.п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других, более эффективных форм (групповое, сетевое наставничество).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110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712</Words>
  <Application>Microsoft Office PowerPoint</Application>
  <PresentationFormat>Экран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NewsPrint</vt:lpstr>
      <vt:lpstr>1_NewsPrint</vt:lpstr>
      <vt:lpstr>Анализ и обобщение итогов регионального конкурса «Формула успеха»-2024: достижения и профессиональные трудности и дефициты.</vt:lpstr>
      <vt:lpstr>Организация работы членов жюри конкурса</vt:lpstr>
      <vt:lpstr>Муниципалитеты- участники (22/20)</vt:lpstr>
      <vt:lpstr>Цель Конкурса –  выявление и диссеминация лучших практик наставничества  Размещение конкурсных работ (официальная публикация) «Банк наставнических  практик» https://pkiro.ru/activities/proekty/regionalnyj-nastavnicheskij-czentr-primorskogo-kraya/#link-popup-nastavnik</vt:lpstr>
      <vt:lpstr>Критерии оценивания конкурсной работы</vt:lpstr>
      <vt:lpstr>Требования к оформлению и содержанию конкурсной работы</vt:lpstr>
      <vt:lpstr>Основная проблема конкурсных материалов</vt:lpstr>
      <vt:lpstr>«Наставничество в профессии» (дефициты)</vt:lpstr>
      <vt:lpstr>«Наставничество в профессии» (фишки)</vt:lpstr>
      <vt:lpstr>«Наставничество в образовании» </vt:lpstr>
      <vt:lpstr>«Наставничество в образовании» (фишки)</vt:lpstr>
      <vt:lpstr>«Сетевое наставничество» </vt:lpstr>
      <vt:lpstr>Дети учат детей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регионального конкурса «Формула успеха»-2023. Перспективы развития</dc:title>
  <dc:creator>Юлия А. Сеничева</dc:creator>
  <cp:lastModifiedBy>user</cp:lastModifiedBy>
  <cp:revision>28</cp:revision>
  <dcterms:created xsi:type="dcterms:W3CDTF">2023-01-26T00:49:27Z</dcterms:created>
  <dcterms:modified xsi:type="dcterms:W3CDTF">2024-01-28T11:23:22Z</dcterms:modified>
</cp:coreProperties>
</file>