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9" r:id="rId4"/>
    <p:sldId id="264" r:id="rId5"/>
    <p:sldId id="266" r:id="rId6"/>
    <p:sldId id="268" r:id="rId7"/>
    <p:sldId id="263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25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34255" y="4424707"/>
            <a:ext cx="7857743" cy="242719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191000" y="0"/>
            <a:ext cx="8001000" cy="981710"/>
          </a:xfrm>
          <a:custGeom>
            <a:avLst/>
            <a:gdLst/>
            <a:ahLst/>
            <a:cxnLst/>
            <a:rect l="l" t="t" r="r" b="b"/>
            <a:pathLst>
              <a:path w="8001000" h="981710">
                <a:moveTo>
                  <a:pt x="8001000" y="0"/>
                </a:moveTo>
                <a:lnTo>
                  <a:pt x="3183688" y="0"/>
                </a:lnTo>
                <a:lnTo>
                  <a:pt x="0" y="981455"/>
                </a:lnTo>
                <a:lnTo>
                  <a:pt x="8001000" y="981455"/>
                </a:lnTo>
                <a:lnTo>
                  <a:pt x="8001000" y="0"/>
                </a:lnTo>
                <a:close/>
              </a:path>
            </a:pathLst>
          </a:custGeom>
          <a:solidFill>
            <a:srgbClr val="007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1000125"/>
          </a:xfrm>
          <a:custGeom>
            <a:avLst/>
            <a:gdLst/>
            <a:ahLst/>
            <a:cxnLst/>
            <a:rect l="l" t="t" r="r" b="b"/>
            <a:pathLst>
              <a:path w="12192000" h="1000125">
                <a:moveTo>
                  <a:pt x="8823127" y="0"/>
                </a:moveTo>
                <a:lnTo>
                  <a:pt x="0" y="0"/>
                </a:lnTo>
                <a:lnTo>
                  <a:pt x="0" y="993349"/>
                </a:lnTo>
                <a:lnTo>
                  <a:pt x="12192000" y="999667"/>
                </a:lnTo>
                <a:lnTo>
                  <a:pt x="12192000" y="957684"/>
                </a:lnTo>
                <a:lnTo>
                  <a:pt x="8823127" y="0"/>
                </a:lnTo>
                <a:close/>
              </a:path>
            </a:pathLst>
          </a:custGeom>
          <a:solidFill>
            <a:srgbClr val="5F7D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62527" y="30477"/>
            <a:ext cx="8589264" cy="682751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837176" y="30479"/>
            <a:ext cx="7355205" cy="6827520"/>
          </a:xfrm>
          <a:custGeom>
            <a:avLst/>
            <a:gdLst/>
            <a:ahLst/>
            <a:cxnLst/>
            <a:rect l="l" t="t" r="r" b="b"/>
            <a:pathLst>
              <a:path w="7355205" h="6827520">
                <a:moveTo>
                  <a:pt x="7354824" y="0"/>
                </a:moveTo>
                <a:lnTo>
                  <a:pt x="0" y="0"/>
                </a:lnTo>
                <a:lnTo>
                  <a:pt x="0" y="6827517"/>
                </a:lnTo>
                <a:lnTo>
                  <a:pt x="7354824" y="6827517"/>
                </a:lnTo>
                <a:lnTo>
                  <a:pt x="7354824" y="0"/>
                </a:lnTo>
                <a:close/>
              </a:path>
            </a:pathLst>
          </a:custGeom>
          <a:solidFill>
            <a:srgbClr val="5379A1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519" y="30479"/>
            <a:ext cx="6352540" cy="6827520"/>
          </a:xfrm>
          <a:custGeom>
            <a:avLst/>
            <a:gdLst/>
            <a:ahLst/>
            <a:cxnLst/>
            <a:rect l="l" t="t" r="r" b="b"/>
            <a:pathLst>
              <a:path w="6352540" h="6827520">
                <a:moveTo>
                  <a:pt x="121573" y="0"/>
                </a:moveTo>
                <a:lnTo>
                  <a:pt x="0" y="6827517"/>
                </a:lnTo>
                <a:lnTo>
                  <a:pt x="5187601" y="6827517"/>
                </a:lnTo>
                <a:lnTo>
                  <a:pt x="6352040" y="3537204"/>
                </a:lnTo>
                <a:lnTo>
                  <a:pt x="5105916" y="30479"/>
                </a:lnTo>
                <a:lnTo>
                  <a:pt x="121573" y="0"/>
                </a:lnTo>
                <a:close/>
              </a:path>
            </a:pathLst>
          </a:custGeom>
          <a:solidFill>
            <a:srgbClr val="5379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739660" y="0"/>
            <a:ext cx="1647189" cy="6858000"/>
          </a:xfrm>
          <a:custGeom>
            <a:avLst/>
            <a:gdLst/>
            <a:ahLst/>
            <a:cxnLst/>
            <a:rect l="l" t="t" r="r" b="b"/>
            <a:pathLst>
              <a:path w="1647190" h="6858000">
                <a:moveTo>
                  <a:pt x="309415" y="0"/>
                </a:moveTo>
                <a:lnTo>
                  <a:pt x="52009" y="0"/>
                </a:lnTo>
                <a:lnTo>
                  <a:pt x="1409930" y="3320288"/>
                </a:lnTo>
                <a:lnTo>
                  <a:pt x="0" y="6857996"/>
                </a:lnTo>
                <a:lnTo>
                  <a:pt x="254311" y="6857996"/>
                </a:lnTo>
                <a:lnTo>
                  <a:pt x="1647166" y="3341497"/>
                </a:lnTo>
                <a:lnTo>
                  <a:pt x="309415" y="0"/>
                </a:lnTo>
                <a:close/>
              </a:path>
            </a:pathLst>
          </a:custGeom>
          <a:solidFill>
            <a:srgbClr val="ED7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739660" y="0"/>
            <a:ext cx="1647189" cy="6858000"/>
          </a:xfrm>
          <a:custGeom>
            <a:avLst/>
            <a:gdLst/>
            <a:ahLst/>
            <a:cxnLst/>
            <a:rect l="l" t="t" r="r" b="b"/>
            <a:pathLst>
              <a:path w="1647190" h="6858000">
                <a:moveTo>
                  <a:pt x="309415" y="0"/>
                </a:moveTo>
                <a:lnTo>
                  <a:pt x="1647166" y="3341497"/>
                </a:lnTo>
                <a:lnTo>
                  <a:pt x="254311" y="6857996"/>
                </a:lnTo>
              </a:path>
              <a:path w="1647190" h="6858000">
                <a:moveTo>
                  <a:pt x="0" y="6857996"/>
                </a:moveTo>
                <a:lnTo>
                  <a:pt x="1409930" y="3320288"/>
                </a:lnTo>
                <a:lnTo>
                  <a:pt x="52009" y="0"/>
                </a:lnTo>
              </a:path>
            </a:pathLst>
          </a:custGeom>
          <a:ln w="2743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45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91000" y="0"/>
            <a:ext cx="8001000" cy="981710"/>
          </a:xfrm>
          <a:custGeom>
            <a:avLst/>
            <a:gdLst/>
            <a:ahLst/>
            <a:cxnLst/>
            <a:rect l="l" t="t" r="r" b="b"/>
            <a:pathLst>
              <a:path w="8001000" h="981710">
                <a:moveTo>
                  <a:pt x="8001000" y="0"/>
                </a:moveTo>
                <a:lnTo>
                  <a:pt x="3183688" y="0"/>
                </a:lnTo>
                <a:lnTo>
                  <a:pt x="0" y="981455"/>
                </a:lnTo>
                <a:lnTo>
                  <a:pt x="8001000" y="981455"/>
                </a:lnTo>
                <a:lnTo>
                  <a:pt x="8001000" y="0"/>
                </a:lnTo>
                <a:close/>
              </a:path>
            </a:pathLst>
          </a:custGeom>
          <a:solidFill>
            <a:srgbClr val="007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6660" y="228981"/>
            <a:ext cx="7745730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5279" y="2180081"/>
            <a:ext cx="6410325" cy="1896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726036" y="6407016"/>
            <a:ext cx="110490" cy="198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1066800"/>
            <a:ext cx="10820400" cy="39049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ru-RU" sz="2800" b="1" dirty="0" smtClean="0">
                <a:solidFill>
                  <a:srgbClr val="FFFFFF"/>
                </a:solidFill>
                <a:latin typeface="Cambria"/>
                <a:cs typeface="Cambria"/>
              </a:rPr>
              <a:t>Методический семинар-практикум</a:t>
            </a:r>
            <a:endParaRPr lang="ru-RU" sz="2800" b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ru-RU" sz="2800" b="1" dirty="0" smtClean="0">
                <a:solidFill>
                  <a:srgbClr val="FFFFFF"/>
                </a:solidFill>
                <a:latin typeface="Cambria"/>
                <a:cs typeface="Cambria"/>
              </a:rPr>
              <a:t>«Проектируем урок» </a:t>
            </a:r>
            <a:endParaRPr sz="28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endParaRPr lang="ru-RU" sz="2800" b="1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lang="ru-RU" sz="2800" b="1" smtClean="0">
                <a:solidFill>
                  <a:srgbClr val="FFFFFF"/>
                </a:solidFill>
                <a:latin typeface="Cambria"/>
                <a:cs typeface="Cambria"/>
              </a:rPr>
              <a:t>Тема </a:t>
            </a:r>
            <a:r>
              <a:rPr lang="ru-RU" sz="2800" b="1" dirty="0" smtClean="0">
                <a:solidFill>
                  <a:srgbClr val="FFFFFF"/>
                </a:solidFill>
                <a:latin typeface="Cambria"/>
                <a:cs typeface="Cambria"/>
              </a:rPr>
              <a:t>урока:</a:t>
            </a:r>
          </a:p>
          <a:p>
            <a:pPr marL="12700">
              <a:lnSpc>
                <a:spcPct val="100000"/>
              </a:lnSpc>
            </a:pPr>
            <a:r>
              <a:rPr lang="ru-RU" sz="2800" b="1" dirty="0" smtClean="0">
                <a:solidFill>
                  <a:srgbClr val="FFFFFF"/>
                </a:solidFill>
                <a:latin typeface="Cambria"/>
                <a:cs typeface="Ebrima"/>
              </a:rPr>
              <a:t>Класс:</a:t>
            </a:r>
          </a:p>
          <a:p>
            <a:pPr marL="12700">
              <a:lnSpc>
                <a:spcPct val="100000"/>
              </a:lnSpc>
            </a:pPr>
            <a:r>
              <a:rPr lang="ru-RU" sz="2800" b="1" dirty="0" smtClean="0">
                <a:solidFill>
                  <a:srgbClr val="FFFFFF"/>
                </a:solidFill>
                <a:latin typeface="Cambria"/>
                <a:cs typeface="Ebrima"/>
              </a:rPr>
              <a:t>Место урока в разделе:</a:t>
            </a:r>
          </a:p>
          <a:p>
            <a:pPr marL="12700">
              <a:lnSpc>
                <a:spcPct val="100000"/>
              </a:lnSpc>
            </a:pPr>
            <a:r>
              <a:rPr lang="ru-RU" sz="2800" b="1" dirty="0" smtClean="0">
                <a:solidFill>
                  <a:srgbClr val="FFFFFF"/>
                </a:solidFill>
                <a:latin typeface="Cambria"/>
                <a:cs typeface="Ebrima"/>
              </a:rPr>
              <a:t>Тип урока:</a:t>
            </a:r>
          </a:p>
          <a:p>
            <a:pPr marL="12700">
              <a:lnSpc>
                <a:spcPct val="100000"/>
              </a:lnSpc>
            </a:pPr>
            <a:endParaRPr sz="2800" dirty="0">
              <a:latin typeface="Ebrima"/>
              <a:cs typeface="Ebrima"/>
            </a:endParaRPr>
          </a:p>
          <a:p>
            <a:pPr marL="229870" marR="2157730">
              <a:lnSpc>
                <a:spcPct val="100000"/>
              </a:lnSpc>
            </a:pPr>
            <a:r>
              <a:rPr sz="2800" b="1" dirty="0" err="1" smtClean="0">
                <a:solidFill>
                  <a:srgbClr val="FFFFFF"/>
                </a:solidFill>
                <a:latin typeface="Cambria"/>
                <a:cs typeface="Cambria"/>
              </a:rPr>
              <a:t>Команда</a:t>
            </a:r>
            <a:r>
              <a:rPr lang="ru-RU" sz="2800" b="1" dirty="0" smtClean="0">
                <a:solidFill>
                  <a:srgbClr val="FFFFFF"/>
                </a:solidFill>
                <a:latin typeface="Cambria"/>
                <a:cs typeface="Cambria"/>
              </a:rPr>
              <a:t>:</a:t>
            </a:r>
            <a:endParaRPr sz="2800" dirty="0">
              <a:latin typeface="Ebrima"/>
              <a:cs typeface="Ebrim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image3.png" descr="Буква g дизайн логотипа людей буква g и логотип комбинации людей с 3d красочным стиле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6"/>
          <a:stretch>
            <a:fillRect/>
          </a:stretch>
        </p:blipFill>
        <p:spPr bwMode="auto">
          <a:xfrm>
            <a:off x="381000" y="132547"/>
            <a:ext cx="1109663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26253" y="153744"/>
            <a:ext cx="84946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>
                <a:solidFill>
                  <a:srgbClr val="FFFFFF"/>
                </a:solidFill>
                <a:latin typeface="Cambria"/>
                <a:cs typeface="Cambria"/>
              </a:rPr>
              <a:t>Муниципальная сетевая школа наставничества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>
                <a:solidFill>
                  <a:srgbClr val="FFFFFF"/>
                </a:solidFill>
                <a:latin typeface="Cambria"/>
                <a:cs typeface="Cambria"/>
              </a:rPr>
              <a:t>«Вектор УСПЕХА»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985519"/>
          </a:xfrm>
          <a:custGeom>
            <a:avLst/>
            <a:gdLst/>
            <a:ahLst/>
            <a:cxnLst/>
            <a:rect l="l" t="t" r="r" b="b"/>
            <a:pathLst>
              <a:path w="12192000" h="985519">
                <a:moveTo>
                  <a:pt x="8752767" y="0"/>
                </a:moveTo>
                <a:lnTo>
                  <a:pt x="0" y="0"/>
                </a:lnTo>
                <a:lnTo>
                  <a:pt x="0" y="979188"/>
                </a:lnTo>
                <a:lnTo>
                  <a:pt x="12192000" y="985505"/>
                </a:lnTo>
                <a:lnTo>
                  <a:pt x="12192000" y="977685"/>
                </a:lnTo>
                <a:lnTo>
                  <a:pt x="8752767" y="0"/>
                </a:lnTo>
                <a:close/>
              </a:path>
            </a:pathLst>
          </a:custGeom>
          <a:solidFill>
            <a:srgbClr val="5F7D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0" dirty="0"/>
              <a:t>Целеполагание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71600" y="1111072"/>
            <a:ext cx="10591799" cy="30918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ru-RU" sz="4000" b="1" spc="-125" dirty="0" smtClean="0">
                <a:solidFill>
                  <a:srgbClr val="ED742B"/>
                </a:solidFill>
                <a:latin typeface="Arial"/>
                <a:cs typeface="Arial"/>
              </a:rPr>
              <a:t>Педагогическая цель</a:t>
            </a:r>
            <a:r>
              <a:rPr sz="4000" b="1" spc="-125" dirty="0" smtClean="0">
                <a:solidFill>
                  <a:srgbClr val="ED742B"/>
                </a:solidFill>
                <a:latin typeface="Arial"/>
                <a:cs typeface="Arial"/>
              </a:rPr>
              <a:t> </a:t>
            </a:r>
            <a:r>
              <a:rPr lang="ru-RU" sz="4000" b="1" spc="-125" dirty="0" smtClean="0">
                <a:solidFill>
                  <a:srgbClr val="ED742B"/>
                </a:solidFill>
                <a:latin typeface="Arial"/>
                <a:cs typeface="Arial"/>
              </a:rPr>
              <a:t> - инициировать детскую деятельность по </a:t>
            </a:r>
            <a:r>
              <a:rPr lang="ru-RU" sz="4000" b="1" spc="-125" dirty="0" smtClean="0">
                <a:solidFill>
                  <a:srgbClr val="FF0000"/>
                </a:solidFill>
                <a:latin typeface="Arial"/>
                <a:cs typeface="Arial"/>
              </a:rPr>
              <a:t>формированию/отработке/систематизаци</a:t>
            </a:r>
            <a:r>
              <a:rPr lang="ru-RU" sz="4000" b="1" spc="-125" dirty="0" smtClean="0">
                <a:solidFill>
                  <a:srgbClr val="ED742B"/>
                </a:solidFill>
                <a:latin typeface="Arial"/>
                <a:cs typeface="Arial"/>
              </a:rPr>
              <a:t>и </a:t>
            </a:r>
            <a:r>
              <a:rPr lang="ru-RU" sz="4000" b="1" spc="-125" dirty="0" smtClean="0">
                <a:solidFill>
                  <a:srgbClr val="0070C0"/>
                </a:solidFill>
                <a:latin typeface="Arial"/>
                <a:cs typeface="Arial"/>
              </a:rPr>
              <a:t>знания/способа ( в зависимости от учебной задачи и типа урока)</a:t>
            </a:r>
            <a:endParaRPr sz="40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79" y="1447800"/>
            <a:ext cx="1188721" cy="115214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279" y="762000"/>
            <a:ext cx="11551921" cy="5909310"/>
          </a:xfrm>
        </p:spPr>
        <p:txBody>
          <a:bodyPr/>
          <a:lstStyle/>
          <a:p>
            <a:r>
              <a:rPr lang="ru-RU" b="1" dirty="0"/>
              <a:t>Планируемые результаты:</a:t>
            </a:r>
            <a:endParaRPr lang="ru-RU" dirty="0"/>
          </a:p>
          <a:p>
            <a:r>
              <a:rPr lang="ru-RU" b="1" dirty="0"/>
              <a:t>Предметные </a:t>
            </a:r>
            <a:r>
              <a:rPr lang="ru-RU" b="1" dirty="0" smtClean="0"/>
              <a:t>_______________________________________________________________________</a:t>
            </a:r>
          </a:p>
          <a:p>
            <a:endParaRPr lang="ru-RU" dirty="0"/>
          </a:p>
          <a:p>
            <a:r>
              <a:rPr lang="ru-RU" b="1" dirty="0"/>
              <a:t>___________________________________________________________________________________</a:t>
            </a:r>
            <a:endParaRPr lang="ru-RU" dirty="0"/>
          </a:p>
          <a:p>
            <a:r>
              <a:rPr lang="ru-RU" b="1" dirty="0" err="1"/>
              <a:t>Метапредметные</a:t>
            </a:r>
            <a:r>
              <a:rPr lang="ru-RU" b="1" dirty="0"/>
              <a:t>:</a:t>
            </a:r>
            <a:endParaRPr lang="ru-RU" dirty="0"/>
          </a:p>
          <a:p>
            <a:r>
              <a:rPr lang="ru-RU" b="1" dirty="0"/>
              <a:t>Регулятивные </a:t>
            </a:r>
            <a:r>
              <a:rPr lang="ru-RU" b="1" dirty="0" smtClean="0"/>
              <a:t>_____________________________________________________________________</a:t>
            </a:r>
          </a:p>
          <a:p>
            <a:endParaRPr lang="ru-RU" dirty="0"/>
          </a:p>
          <a:p>
            <a:r>
              <a:rPr lang="ru-RU" b="1" dirty="0" smtClean="0"/>
              <a:t>___________________________________________________________________________________</a:t>
            </a:r>
          </a:p>
          <a:p>
            <a:endParaRPr lang="ru-RU" b="1" dirty="0"/>
          </a:p>
          <a:p>
            <a:endParaRPr lang="ru-RU" dirty="0"/>
          </a:p>
          <a:p>
            <a:r>
              <a:rPr lang="ru-RU" b="1" dirty="0"/>
              <a:t>Познавательные </a:t>
            </a:r>
            <a:r>
              <a:rPr lang="ru-RU" b="1" dirty="0" smtClean="0"/>
              <a:t>___________________________________________________________________</a:t>
            </a:r>
          </a:p>
          <a:p>
            <a:endParaRPr lang="ru-RU" b="1" dirty="0"/>
          </a:p>
          <a:p>
            <a:endParaRPr lang="ru-RU" dirty="0"/>
          </a:p>
          <a:p>
            <a:r>
              <a:rPr lang="ru-RU" b="1" dirty="0" smtClean="0"/>
              <a:t>___________________________________________________________________________________</a:t>
            </a:r>
          </a:p>
          <a:p>
            <a:endParaRPr lang="ru-RU" b="1" dirty="0"/>
          </a:p>
          <a:p>
            <a:endParaRPr lang="ru-RU" dirty="0"/>
          </a:p>
          <a:p>
            <a:r>
              <a:rPr lang="ru-RU" b="1" dirty="0"/>
              <a:t>Коммуникативные </a:t>
            </a:r>
            <a:r>
              <a:rPr lang="ru-RU" b="1" dirty="0" smtClean="0"/>
              <a:t>_________________________________________________________________</a:t>
            </a:r>
          </a:p>
          <a:p>
            <a:endParaRPr lang="ru-RU" b="1" dirty="0"/>
          </a:p>
          <a:p>
            <a:endParaRPr lang="ru-RU" dirty="0"/>
          </a:p>
          <a:p>
            <a:r>
              <a:rPr lang="ru-RU" b="1" dirty="0" smtClean="0"/>
              <a:t>___________________________________________________________________________________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Личностные _______________________________________________________________________</a:t>
            </a:r>
            <a:endParaRPr lang="ru-RU" b="1" dirty="0"/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2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221037"/>
              </p:ext>
            </p:extLst>
          </p:nvPr>
        </p:nvGraphicFramePr>
        <p:xfrm>
          <a:off x="228600" y="1066799"/>
          <a:ext cx="11658600" cy="577687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812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669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246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мотивационно-целевой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Задания для учащихся, выполнение которых приведёт к достижению запланированных результатов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КОНСТРУКТОР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(приёмы и техники)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УУД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82663">
                <a:tc>
                  <a:txBody>
                    <a:bodyPr/>
                    <a:lstStyle/>
                    <a:p>
                      <a:pPr marL="400050" marR="0" lvl="0" indent="-4000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Организационный момент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 мин)</a:t>
                      </a:r>
                    </a:p>
                    <a:p>
                      <a:pPr marL="400050" marR="0" lvl="0" indent="-4000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romanUcPeriod"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Актуализация знаний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8332444"/>
                  </a:ext>
                </a:extLst>
              </a:tr>
              <a:tr h="1482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Мотивация к учебной деятельности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«разрыва» 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5118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Постановка цели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2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924741"/>
              </p:ext>
            </p:extLst>
          </p:nvPr>
        </p:nvGraphicFramePr>
        <p:xfrm>
          <a:off x="228600" y="381000"/>
          <a:ext cx="11506200" cy="5704708"/>
        </p:xfrm>
        <a:graphic>
          <a:graphicData uri="http://schemas.openxmlformats.org/drawingml/2006/table">
            <a:tbl>
              <a:tblPr/>
              <a:tblGrid>
                <a:gridCol w="22561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065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17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40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Операционный (постановка и решение учебной задачи)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Задания для учащихся, выполнение которых приведёт к достижению запланированных результатов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КОНСТРУКТОР)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(приёмы и техники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УУД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8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Открытие нового знания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учебная задача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8332444"/>
                  </a:ext>
                </a:extLst>
              </a:tr>
              <a:tr h="212845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.Отработка  нового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С/Р с проверкой по эталону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3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758611"/>
              </p:ext>
            </p:extLst>
          </p:nvPr>
        </p:nvGraphicFramePr>
        <p:xfrm>
          <a:off x="228600" y="1295400"/>
          <a:ext cx="11506200" cy="5227276"/>
        </p:xfrm>
        <a:graphic>
          <a:graphicData uri="http://schemas.openxmlformats.org/drawingml/2006/table">
            <a:tbl>
              <a:tblPr/>
              <a:tblGrid>
                <a:gridCol w="22561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065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17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40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566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Контрольно-оценочный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Задания для учащихся, выполнение которых приведёт к достижению запланированных результатов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КОНСТРУКТОР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(приёмы и техники)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УУД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74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.Контроль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Коррекция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8332444"/>
                  </a:ext>
                </a:extLst>
              </a:tr>
              <a:tr h="1807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VII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Рефлексия учебной деятельности на уроке</a:t>
                      </a: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988" marR="429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5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30" dirty="0"/>
              <a:t>Графика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2092" y="1543837"/>
            <a:ext cx="560315" cy="5120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70888" y="2532888"/>
            <a:ext cx="890015" cy="82600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0275" y="1479531"/>
            <a:ext cx="848081" cy="85093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9345" y="5158370"/>
            <a:ext cx="982528" cy="9242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3440" y="3990262"/>
            <a:ext cx="813511" cy="78509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3880" y="2572511"/>
            <a:ext cx="920495" cy="920496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10421111" y="1679448"/>
            <a:ext cx="609600" cy="591820"/>
            <a:chOff x="10421111" y="1679448"/>
            <a:chExt cx="609600" cy="591820"/>
          </a:xfrm>
        </p:grpSpPr>
        <p:sp>
          <p:nvSpPr>
            <p:cNvPr id="10" name="object 10"/>
            <p:cNvSpPr/>
            <p:nvPr/>
          </p:nvSpPr>
          <p:spPr>
            <a:xfrm>
              <a:off x="10440923" y="1699260"/>
              <a:ext cx="570230" cy="551815"/>
            </a:xfrm>
            <a:custGeom>
              <a:avLst/>
              <a:gdLst/>
              <a:ahLst/>
              <a:cxnLst/>
              <a:rect l="l" t="t" r="r" b="b"/>
              <a:pathLst>
                <a:path w="570229" h="551814">
                  <a:moveTo>
                    <a:pt x="0" y="275843"/>
                  </a:moveTo>
                  <a:lnTo>
                    <a:pt x="3731" y="231087"/>
                  </a:lnTo>
                  <a:lnTo>
                    <a:pt x="14532" y="188634"/>
                  </a:lnTo>
                  <a:lnTo>
                    <a:pt x="31817" y="149053"/>
                  </a:lnTo>
                  <a:lnTo>
                    <a:pt x="54998" y="112910"/>
                  </a:lnTo>
                  <a:lnTo>
                    <a:pt x="83486" y="80772"/>
                  </a:lnTo>
                  <a:lnTo>
                    <a:pt x="116695" y="53205"/>
                  </a:lnTo>
                  <a:lnTo>
                    <a:pt x="154037" y="30778"/>
                  </a:lnTo>
                  <a:lnTo>
                    <a:pt x="194925" y="14057"/>
                  </a:lnTo>
                  <a:lnTo>
                    <a:pt x="238771" y="3608"/>
                  </a:lnTo>
                  <a:lnTo>
                    <a:pt x="284987" y="0"/>
                  </a:lnTo>
                  <a:lnTo>
                    <a:pt x="331204" y="3608"/>
                  </a:lnTo>
                  <a:lnTo>
                    <a:pt x="375050" y="14057"/>
                  </a:lnTo>
                  <a:lnTo>
                    <a:pt x="415938" y="30778"/>
                  </a:lnTo>
                  <a:lnTo>
                    <a:pt x="453280" y="53205"/>
                  </a:lnTo>
                  <a:lnTo>
                    <a:pt x="486489" y="80772"/>
                  </a:lnTo>
                  <a:lnTo>
                    <a:pt x="514977" y="112910"/>
                  </a:lnTo>
                  <a:lnTo>
                    <a:pt x="538158" y="149053"/>
                  </a:lnTo>
                  <a:lnTo>
                    <a:pt x="555443" y="188634"/>
                  </a:lnTo>
                  <a:lnTo>
                    <a:pt x="566244" y="231087"/>
                  </a:lnTo>
                  <a:lnTo>
                    <a:pt x="569976" y="275843"/>
                  </a:lnTo>
                  <a:lnTo>
                    <a:pt x="566244" y="320600"/>
                  </a:lnTo>
                  <a:lnTo>
                    <a:pt x="555443" y="363053"/>
                  </a:lnTo>
                  <a:lnTo>
                    <a:pt x="538158" y="402634"/>
                  </a:lnTo>
                  <a:lnTo>
                    <a:pt x="514977" y="438777"/>
                  </a:lnTo>
                  <a:lnTo>
                    <a:pt x="486489" y="470915"/>
                  </a:lnTo>
                  <a:lnTo>
                    <a:pt x="453280" y="498482"/>
                  </a:lnTo>
                  <a:lnTo>
                    <a:pt x="415938" y="520909"/>
                  </a:lnTo>
                  <a:lnTo>
                    <a:pt x="375050" y="537630"/>
                  </a:lnTo>
                  <a:lnTo>
                    <a:pt x="331204" y="548079"/>
                  </a:lnTo>
                  <a:lnTo>
                    <a:pt x="284987" y="551688"/>
                  </a:lnTo>
                  <a:lnTo>
                    <a:pt x="238771" y="548079"/>
                  </a:lnTo>
                  <a:lnTo>
                    <a:pt x="194925" y="537630"/>
                  </a:lnTo>
                  <a:lnTo>
                    <a:pt x="154037" y="520909"/>
                  </a:lnTo>
                  <a:lnTo>
                    <a:pt x="116695" y="498482"/>
                  </a:lnTo>
                  <a:lnTo>
                    <a:pt x="83486" y="470915"/>
                  </a:lnTo>
                  <a:lnTo>
                    <a:pt x="54998" y="438777"/>
                  </a:lnTo>
                  <a:lnTo>
                    <a:pt x="31817" y="402634"/>
                  </a:lnTo>
                  <a:lnTo>
                    <a:pt x="14532" y="363053"/>
                  </a:lnTo>
                  <a:lnTo>
                    <a:pt x="3731" y="320600"/>
                  </a:lnTo>
                  <a:lnTo>
                    <a:pt x="0" y="275843"/>
                  </a:lnTo>
                  <a:close/>
                </a:path>
              </a:pathLst>
            </a:custGeom>
            <a:ln w="39623">
              <a:solidFill>
                <a:srgbClr val="1B31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31373" y="1789709"/>
              <a:ext cx="377418" cy="377418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8802623" y="2471927"/>
            <a:ext cx="612775" cy="591820"/>
            <a:chOff x="8802623" y="2471927"/>
            <a:chExt cx="612775" cy="591820"/>
          </a:xfrm>
        </p:grpSpPr>
        <p:sp>
          <p:nvSpPr>
            <p:cNvPr id="13" name="object 13"/>
            <p:cNvSpPr/>
            <p:nvPr/>
          </p:nvSpPr>
          <p:spPr>
            <a:xfrm>
              <a:off x="8822435" y="2491739"/>
              <a:ext cx="573405" cy="551815"/>
            </a:xfrm>
            <a:custGeom>
              <a:avLst/>
              <a:gdLst/>
              <a:ahLst/>
              <a:cxnLst/>
              <a:rect l="l" t="t" r="r" b="b"/>
              <a:pathLst>
                <a:path w="573404" h="551814">
                  <a:moveTo>
                    <a:pt x="0" y="275844"/>
                  </a:moveTo>
                  <a:lnTo>
                    <a:pt x="3749" y="231087"/>
                  </a:lnTo>
                  <a:lnTo>
                    <a:pt x="14606" y="188634"/>
                  </a:lnTo>
                  <a:lnTo>
                    <a:pt x="31978" y="149053"/>
                  </a:lnTo>
                  <a:lnTo>
                    <a:pt x="55278" y="112910"/>
                  </a:lnTo>
                  <a:lnTo>
                    <a:pt x="83915" y="80772"/>
                  </a:lnTo>
                  <a:lnTo>
                    <a:pt x="117299" y="53205"/>
                  </a:lnTo>
                  <a:lnTo>
                    <a:pt x="154840" y="30778"/>
                  </a:lnTo>
                  <a:lnTo>
                    <a:pt x="195949" y="14057"/>
                  </a:lnTo>
                  <a:lnTo>
                    <a:pt x="240036" y="3608"/>
                  </a:lnTo>
                  <a:lnTo>
                    <a:pt x="286512" y="0"/>
                  </a:lnTo>
                  <a:lnTo>
                    <a:pt x="332987" y="3608"/>
                  </a:lnTo>
                  <a:lnTo>
                    <a:pt x="377074" y="14057"/>
                  </a:lnTo>
                  <a:lnTo>
                    <a:pt x="418183" y="30778"/>
                  </a:lnTo>
                  <a:lnTo>
                    <a:pt x="455724" y="53205"/>
                  </a:lnTo>
                  <a:lnTo>
                    <a:pt x="489108" y="80772"/>
                  </a:lnTo>
                  <a:lnTo>
                    <a:pt x="517745" y="112910"/>
                  </a:lnTo>
                  <a:lnTo>
                    <a:pt x="541045" y="149053"/>
                  </a:lnTo>
                  <a:lnTo>
                    <a:pt x="558417" y="188634"/>
                  </a:lnTo>
                  <a:lnTo>
                    <a:pt x="569274" y="231087"/>
                  </a:lnTo>
                  <a:lnTo>
                    <a:pt x="573024" y="275844"/>
                  </a:lnTo>
                  <a:lnTo>
                    <a:pt x="569274" y="320600"/>
                  </a:lnTo>
                  <a:lnTo>
                    <a:pt x="558417" y="363053"/>
                  </a:lnTo>
                  <a:lnTo>
                    <a:pt x="541045" y="402634"/>
                  </a:lnTo>
                  <a:lnTo>
                    <a:pt x="517745" y="438777"/>
                  </a:lnTo>
                  <a:lnTo>
                    <a:pt x="489108" y="470915"/>
                  </a:lnTo>
                  <a:lnTo>
                    <a:pt x="455724" y="498482"/>
                  </a:lnTo>
                  <a:lnTo>
                    <a:pt x="418183" y="520909"/>
                  </a:lnTo>
                  <a:lnTo>
                    <a:pt x="377074" y="537630"/>
                  </a:lnTo>
                  <a:lnTo>
                    <a:pt x="332987" y="548079"/>
                  </a:lnTo>
                  <a:lnTo>
                    <a:pt x="286512" y="551688"/>
                  </a:lnTo>
                  <a:lnTo>
                    <a:pt x="240036" y="548079"/>
                  </a:lnTo>
                  <a:lnTo>
                    <a:pt x="195949" y="537630"/>
                  </a:lnTo>
                  <a:lnTo>
                    <a:pt x="154840" y="520909"/>
                  </a:lnTo>
                  <a:lnTo>
                    <a:pt x="117299" y="498482"/>
                  </a:lnTo>
                  <a:lnTo>
                    <a:pt x="83915" y="470915"/>
                  </a:lnTo>
                  <a:lnTo>
                    <a:pt x="55278" y="438777"/>
                  </a:lnTo>
                  <a:lnTo>
                    <a:pt x="31978" y="402634"/>
                  </a:lnTo>
                  <a:lnTo>
                    <a:pt x="14606" y="363053"/>
                  </a:lnTo>
                  <a:lnTo>
                    <a:pt x="3749" y="320600"/>
                  </a:lnTo>
                  <a:lnTo>
                    <a:pt x="0" y="275844"/>
                  </a:lnTo>
                  <a:close/>
                </a:path>
              </a:pathLst>
            </a:custGeom>
            <a:ln w="39624">
              <a:solidFill>
                <a:srgbClr val="1B31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940184" y="2578607"/>
              <a:ext cx="353166" cy="362712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9601200" y="2423160"/>
            <a:ext cx="609600" cy="591820"/>
            <a:chOff x="9601200" y="2423160"/>
            <a:chExt cx="609600" cy="591820"/>
          </a:xfrm>
        </p:grpSpPr>
        <p:sp>
          <p:nvSpPr>
            <p:cNvPr id="16" name="object 16"/>
            <p:cNvSpPr/>
            <p:nvPr/>
          </p:nvSpPr>
          <p:spPr>
            <a:xfrm>
              <a:off x="9621011" y="2442972"/>
              <a:ext cx="570230" cy="551815"/>
            </a:xfrm>
            <a:custGeom>
              <a:avLst/>
              <a:gdLst/>
              <a:ahLst/>
              <a:cxnLst/>
              <a:rect l="l" t="t" r="r" b="b"/>
              <a:pathLst>
                <a:path w="570229" h="551814">
                  <a:moveTo>
                    <a:pt x="0" y="275843"/>
                  </a:moveTo>
                  <a:lnTo>
                    <a:pt x="3731" y="231087"/>
                  </a:lnTo>
                  <a:lnTo>
                    <a:pt x="14532" y="188634"/>
                  </a:lnTo>
                  <a:lnTo>
                    <a:pt x="31817" y="149053"/>
                  </a:lnTo>
                  <a:lnTo>
                    <a:pt x="54998" y="112910"/>
                  </a:lnTo>
                  <a:lnTo>
                    <a:pt x="83486" y="80772"/>
                  </a:lnTo>
                  <a:lnTo>
                    <a:pt x="116695" y="53205"/>
                  </a:lnTo>
                  <a:lnTo>
                    <a:pt x="154037" y="30778"/>
                  </a:lnTo>
                  <a:lnTo>
                    <a:pt x="194925" y="14057"/>
                  </a:lnTo>
                  <a:lnTo>
                    <a:pt x="238771" y="3608"/>
                  </a:lnTo>
                  <a:lnTo>
                    <a:pt x="284988" y="0"/>
                  </a:lnTo>
                  <a:lnTo>
                    <a:pt x="331204" y="3608"/>
                  </a:lnTo>
                  <a:lnTo>
                    <a:pt x="375050" y="14057"/>
                  </a:lnTo>
                  <a:lnTo>
                    <a:pt x="415938" y="30778"/>
                  </a:lnTo>
                  <a:lnTo>
                    <a:pt x="453280" y="53205"/>
                  </a:lnTo>
                  <a:lnTo>
                    <a:pt x="486489" y="80772"/>
                  </a:lnTo>
                  <a:lnTo>
                    <a:pt x="514977" y="112910"/>
                  </a:lnTo>
                  <a:lnTo>
                    <a:pt x="538158" y="149053"/>
                  </a:lnTo>
                  <a:lnTo>
                    <a:pt x="555443" y="188634"/>
                  </a:lnTo>
                  <a:lnTo>
                    <a:pt x="566244" y="231087"/>
                  </a:lnTo>
                  <a:lnTo>
                    <a:pt x="569976" y="275843"/>
                  </a:lnTo>
                  <a:lnTo>
                    <a:pt x="566244" y="320600"/>
                  </a:lnTo>
                  <a:lnTo>
                    <a:pt x="555443" y="363053"/>
                  </a:lnTo>
                  <a:lnTo>
                    <a:pt x="538158" y="402634"/>
                  </a:lnTo>
                  <a:lnTo>
                    <a:pt x="514977" y="438777"/>
                  </a:lnTo>
                  <a:lnTo>
                    <a:pt x="486489" y="470915"/>
                  </a:lnTo>
                  <a:lnTo>
                    <a:pt x="453280" y="498482"/>
                  </a:lnTo>
                  <a:lnTo>
                    <a:pt x="415938" y="520909"/>
                  </a:lnTo>
                  <a:lnTo>
                    <a:pt x="375050" y="537630"/>
                  </a:lnTo>
                  <a:lnTo>
                    <a:pt x="331204" y="548079"/>
                  </a:lnTo>
                  <a:lnTo>
                    <a:pt x="284988" y="551688"/>
                  </a:lnTo>
                  <a:lnTo>
                    <a:pt x="238771" y="548079"/>
                  </a:lnTo>
                  <a:lnTo>
                    <a:pt x="194925" y="537630"/>
                  </a:lnTo>
                  <a:lnTo>
                    <a:pt x="154037" y="520909"/>
                  </a:lnTo>
                  <a:lnTo>
                    <a:pt x="116695" y="498482"/>
                  </a:lnTo>
                  <a:lnTo>
                    <a:pt x="83486" y="470915"/>
                  </a:lnTo>
                  <a:lnTo>
                    <a:pt x="54998" y="438777"/>
                  </a:lnTo>
                  <a:lnTo>
                    <a:pt x="31817" y="402634"/>
                  </a:lnTo>
                  <a:lnTo>
                    <a:pt x="14532" y="363053"/>
                  </a:lnTo>
                  <a:lnTo>
                    <a:pt x="3731" y="320600"/>
                  </a:lnTo>
                  <a:lnTo>
                    <a:pt x="0" y="275843"/>
                  </a:lnTo>
                  <a:close/>
                </a:path>
              </a:pathLst>
            </a:custGeom>
            <a:ln w="39624">
              <a:solidFill>
                <a:srgbClr val="1B31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737140" y="2505456"/>
              <a:ext cx="331622" cy="390144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10457688" y="2471927"/>
            <a:ext cx="609600" cy="591820"/>
            <a:chOff x="10457688" y="2471927"/>
            <a:chExt cx="609600" cy="591820"/>
          </a:xfrm>
        </p:grpSpPr>
        <p:sp>
          <p:nvSpPr>
            <p:cNvPr id="19" name="object 19"/>
            <p:cNvSpPr/>
            <p:nvPr/>
          </p:nvSpPr>
          <p:spPr>
            <a:xfrm>
              <a:off x="10477500" y="2491739"/>
              <a:ext cx="570230" cy="551815"/>
            </a:xfrm>
            <a:custGeom>
              <a:avLst/>
              <a:gdLst/>
              <a:ahLst/>
              <a:cxnLst/>
              <a:rect l="l" t="t" r="r" b="b"/>
              <a:pathLst>
                <a:path w="570229" h="551814">
                  <a:moveTo>
                    <a:pt x="0" y="275844"/>
                  </a:moveTo>
                  <a:lnTo>
                    <a:pt x="3731" y="231087"/>
                  </a:lnTo>
                  <a:lnTo>
                    <a:pt x="14532" y="188634"/>
                  </a:lnTo>
                  <a:lnTo>
                    <a:pt x="31817" y="149053"/>
                  </a:lnTo>
                  <a:lnTo>
                    <a:pt x="54998" y="112910"/>
                  </a:lnTo>
                  <a:lnTo>
                    <a:pt x="83486" y="80772"/>
                  </a:lnTo>
                  <a:lnTo>
                    <a:pt x="116695" y="53205"/>
                  </a:lnTo>
                  <a:lnTo>
                    <a:pt x="154037" y="30778"/>
                  </a:lnTo>
                  <a:lnTo>
                    <a:pt x="194925" y="14057"/>
                  </a:lnTo>
                  <a:lnTo>
                    <a:pt x="238771" y="3608"/>
                  </a:lnTo>
                  <a:lnTo>
                    <a:pt x="284988" y="0"/>
                  </a:lnTo>
                  <a:lnTo>
                    <a:pt x="331204" y="3608"/>
                  </a:lnTo>
                  <a:lnTo>
                    <a:pt x="375050" y="14057"/>
                  </a:lnTo>
                  <a:lnTo>
                    <a:pt x="415938" y="30778"/>
                  </a:lnTo>
                  <a:lnTo>
                    <a:pt x="453280" y="53205"/>
                  </a:lnTo>
                  <a:lnTo>
                    <a:pt x="486489" y="80772"/>
                  </a:lnTo>
                  <a:lnTo>
                    <a:pt x="514977" y="112910"/>
                  </a:lnTo>
                  <a:lnTo>
                    <a:pt x="538158" y="149053"/>
                  </a:lnTo>
                  <a:lnTo>
                    <a:pt x="555443" y="188634"/>
                  </a:lnTo>
                  <a:lnTo>
                    <a:pt x="566244" y="231087"/>
                  </a:lnTo>
                  <a:lnTo>
                    <a:pt x="569976" y="275844"/>
                  </a:lnTo>
                  <a:lnTo>
                    <a:pt x="566244" y="320600"/>
                  </a:lnTo>
                  <a:lnTo>
                    <a:pt x="555443" y="363053"/>
                  </a:lnTo>
                  <a:lnTo>
                    <a:pt x="538158" y="402634"/>
                  </a:lnTo>
                  <a:lnTo>
                    <a:pt x="514977" y="438777"/>
                  </a:lnTo>
                  <a:lnTo>
                    <a:pt x="486489" y="470915"/>
                  </a:lnTo>
                  <a:lnTo>
                    <a:pt x="453280" y="498482"/>
                  </a:lnTo>
                  <a:lnTo>
                    <a:pt x="415938" y="520909"/>
                  </a:lnTo>
                  <a:lnTo>
                    <a:pt x="375050" y="537630"/>
                  </a:lnTo>
                  <a:lnTo>
                    <a:pt x="331204" y="548079"/>
                  </a:lnTo>
                  <a:lnTo>
                    <a:pt x="284988" y="551688"/>
                  </a:lnTo>
                  <a:lnTo>
                    <a:pt x="238771" y="548079"/>
                  </a:lnTo>
                  <a:lnTo>
                    <a:pt x="194925" y="537630"/>
                  </a:lnTo>
                  <a:lnTo>
                    <a:pt x="154037" y="520909"/>
                  </a:lnTo>
                  <a:lnTo>
                    <a:pt x="116695" y="498482"/>
                  </a:lnTo>
                  <a:lnTo>
                    <a:pt x="83486" y="470915"/>
                  </a:lnTo>
                  <a:lnTo>
                    <a:pt x="54998" y="438777"/>
                  </a:lnTo>
                  <a:lnTo>
                    <a:pt x="31817" y="402634"/>
                  </a:lnTo>
                  <a:lnTo>
                    <a:pt x="14532" y="363053"/>
                  </a:lnTo>
                  <a:lnTo>
                    <a:pt x="3731" y="320600"/>
                  </a:lnTo>
                  <a:lnTo>
                    <a:pt x="0" y="275844"/>
                  </a:lnTo>
                  <a:close/>
                </a:path>
              </a:pathLst>
            </a:custGeom>
            <a:ln w="39623">
              <a:solidFill>
                <a:srgbClr val="1B31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570984" y="2569984"/>
              <a:ext cx="386575" cy="386575"/>
            </a:xfrm>
            <a:prstGeom prst="rect">
              <a:avLst/>
            </a:prstGeom>
          </p:spPr>
        </p:pic>
      </p:grpSp>
      <p:grpSp>
        <p:nvGrpSpPr>
          <p:cNvPr id="21" name="object 21"/>
          <p:cNvGrpSpPr/>
          <p:nvPr/>
        </p:nvGrpSpPr>
        <p:grpSpPr>
          <a:xfrm>
            <a:off x="8769095" y="3258311"/>
            <a:ext cx="609600" cy="591820"/>
            <a:chOff x="8769095" y="3258311"/>
            <a:chExt cx="609600" cy="591820"/>
          </a:xfrm>
        </p:grpSpPr>
        <p:sp>
          <p:nvSpPr>
            <p:cNvPr id="22" name="object 22"/>
            <p:cNvSpPr/>
            <p:nvPr/>
          </p:nvSpPr>
          <p:spPr>
            <a:xfrm>
              <a:off x="8788907" y="3278123"/>
              <a:ext cx="570230" cy="551815"/>
            </a:xfrm>
            <a:custGeom>
              <a:avLst/>
              <a:gdLst/>
              <a:ahLst/>
              <a:cxnLst/>
              <a:rect l="l" t="t" r="r" b="b"/>
              <a:pathLst>
                <a:path w="570229" h="551814">
                  <a:moveTo>
                    <a:pt x="0" y="275843"/>
                  </a:moveTo>
                  <a:lnTo>
                    <a:pt x="3731" y="231087"/>
                  </a:lnTo>
                  <a:lnTo>
                    <a:pt x="14532" y="188634"/>
                  </a:lnTo>
                  <a:lnTo>
                    <a:pt x="31817" y="149053"/>
                  </a:lnTo>
                  <a:lnTo>
                    <a:pt x="54998" y="112910"/>
                  </a:lnTo>
                  <a:lnTo>
                    <a:pt x="83486" y="80772"/>
                  </a:lnTo>
                  <a:lnTo>
                    <a:pt x="116695" y="53205"/>
                  </a:lnTo>
                  <a:lnTo>
                    <a:pt x="154037" y="30778"/>
                  </a:lnTo>
                  <a:lnTo>
                    <a:pt x="194925" y="14057"/>
                  </a:lnTo>
                  <a:lnTo>
                    <a:pt x="238771" y="3608"/>
                  </a:lnTo>
                  <a:lnTo>
                    <a:pt x="284988" y="0"/>
                  </a:lnTo>
                  <a:lnTo>
                    <a:pt x="331204" y="3608"/>
                  </a:lnTo>
                  <a:lnTo>
                    <a:pt x="375050" y="14057"/>
                  </a:lnTo>
                  <a:lnTo>
                    <a:pt x="415938" y="30778"/>
                  </a:lnTo>
                  <a:lnTo>
                    <a:pt x="453280" y="53205"/>
                  </a:lnTo>
                  <a:lnTo>
                    <a:pt x="486489" y="80772"/>
                  </a:lnTo>
                  <a:lnTo>
                    <a:pt x="514977" y="112910"/>
                  </a:lnTo>
                  <a:lnTo>
                    <a:pt x="538158" y="149053"/>
                  </a:lnTo>
                  <a:lnTo>
                    <a:pt x="555443" y="188634"/>
                  </a:lnTo>
                  <a:lnTo>
                    <a:pt x="566244" y="231087"/>
                  </a:lnTo>
                  <a:lnTo>
                    <a:pt x="569976" y="275843"/>
                  </a:lnTo>
                  <a:lnTo>
                    <a:pt x="566244" y="320600"/>
                  </a:lnTo>
                  <a:lnTo>
                    <a:pt x="555443" y="363053"/>
                  </a:lnTo>
                  <a:lnTo>
                    <a:pt x="538158" y="402634"/>
                  </a:lnTo>
                  <a:lnTo>
                    <a:pt x="514977" y="438777"/>
                  </a:lnTo>
                  <a:lnTo>
                    <a:pt x="486489" y="470916"/>
                  </a:lnTo>
                  <a:lnTo>
                    <a:pt x="453280" y="498482"/>
                  </a:lnTo>
                  <a:lnTo>
                    <a:pt x="415938" y="520909"/>
                  </a:lnTo>
                  <a:lnTo>
                    <a:pt x="375050" y="537630"/>
                  </a:lnTo>
                  <a:lnTo>
                    <a:pt x="331204" y="548079"/>
                  </a:lnTo>
                  <a:lnTo>
                    <a:pt x="284988" y="551688"/>
                  </a:lnTo>
                  <a:lnTo>
                    <a:pt x="238771" y="548079"/>
                  </a:lnTo>
                  <a:lnTo>
                    <a:pt x="194925" y="537630"/>
                  </a:lnTo>
                  <a:lnTo>
                    <a:pt x="154037" y="520909"/>
                  </a:lnTo>
                  <a:lnTo>
                    <a:pt x="116695" y="498482"/>
                  </a:lnTo>
                  <a:lnTo>
                    <a:pt x="83486" y="470915"/>
                  </a:lnTo>
                  <a:lnTo>
                    <a:pt x="54998" y="438777"/>
                  </a:lnTo>
                  <a:lnTo>
                    <a:pt x="31817" y="402634"/>
                  </a:lnTo>
                  <a:lnTo>
                    <a:pt x="14532" y="363053"/>
                  </a:lnTo>
                  <a:lnTo>
                    <a:pt x="3731" y="320600"/>
                  </a:lnTo>
                  <a:lnTo>
                    <a:pt x="0" y="275843"/>
                  </a:lnTo>
                  <a:close/>
                </a:path>
              </a:pathLst>
            </a:custGeom>
            <a:ln w="39623">
              <a:solidFill>
                <a:srgbClr val="1B31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887967" y="3358895"/>
              <a:ext cx="368807" cy="368807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8720328" y="1618488"/>
            <a:ext cx="609600" cy="591820"/>
            <a:chOff x="8720328" y="1618488"/>
            <a:chExt cx="609600" cy="591820"/>
          </a:xfrm>
        </p:grpSpPr>
        <p:sp>
          <p:nvSpPr>
            <p:cNvPr id="25" name="object 25"/>
            <p:cNvSpPr/>
            <p:nvPr/>
          </p:nvSpPr>
          <p:spPr>
            <a:xfrm>
              <a:off x="8740140" y="1638300"/>
              <a:ext cx="570230" cy="551815"/>
            </a:xfrm>
            <a:custGeom>
              <a:avLst/>
              <a:gdLst/>
              <a:ahLst/>
              <a:cxnLst/>
              <a:rect l="l" t="t" r="r" b="b"/>
              <a:pathLst>
                <a:path w="570229" h="551814">
                  <a:moveTo>
                    <a:pt x="0" y="275844"/>
                  </a:moveTo>
                  <a:lnTo>
                    <a:pt x="3731" y="231087"/>
                  </a:lnTo>
                  <a:lnTo>
                    <a:pt x="14532" y="188634"/>
                  </a:lnTo>
                  <a:lnTo>
                    <a:pt x="31817" y="149053"/>
                  </a:lnTo>
                  <a:lnTo>
                    <a:pt x="54998" y="112910"/>
                  </a:lnTo>
                  <a:lnTo>
                    <a:pt x="83486" y="80772"/>
                  </a:lnTo>
                  <a:lnTo>
                    <a:pt x="116695" y="53205"/>
                  </a:lnTo>
                  <a:lnTo>
                    <a:pt x="154037" y="30778"/>
                  </a:lnTo>
                  <a:lnTo>
                    <a:pt x="194925" y="14057"/>
                  </a:lnTo>
                  <a:lnTo>
                    <a:pt x="238771" y="3608"/>
                  </a:lnTo>
                  <a:lnTo>
                    <a:pt x="284987" y="0"/>
                  </a:lnTo>
                  <a:lnTo>
                    <a:pt x="331204" y="3608"/>
                  </a:lnTo>
                  <a:lnTo>
                    <a:pt x="375050" y="14057"/>
                  </a:lnTo>
                  <a:lnTo>
                    <a:pt x="415938" y="30778"/>
                  </a:lnTo>
                  <a:lnTo>
                    <a:pt x="453280" y="53205"/>
                  </a:lnTo>
                  <a:lnTo>
                    <a:pt x="486489" y="80772"/>
                  </a:lnTo>
                  <a:lnTo>
                    <a:pt x="514977" y="112910"/>
                  </a:lnTo>
                  <a:lnTo>
                    <a:pt x="538158" y="149053"/>
                  </a:lnTo>
                  <a:lnTo>
                    <a:pt x="555443" y="188634"/>
                  </a:lnTo>
                  <a:lnTo>
                    <a:pt x="566244" y="231087"/>
                  </a:lnTo>
                  <a:lnTo>
                    <a:pt x="569976" y="275844"/>
                  </a:lnTo>
                  <a:lnTo>
                    <a:pt x="566244" y="320600"/>
                  </a:lnTo>
                  <a:lnTo>
                    <a:pt x="555443" y="363053"/>
                  </a:lnTo>
                  <a:lnTo>
                    <a:pt x="538158" y="402634"/>
                  </a:lnTo>
                  <a:lnTo>
                    <a:pt x="514977" y="438777"/>
                  </a:lnTo>
                  <a:lnTo>
                    <a:pt x="486489" y="470915"/>
                  </a:lnTo>
                  <a:lnTo>
                    <a:pt x="453280" y="498482"/>
                  </a:lnTo>
                  <a:lnTo>
                    <a:pt x="415938" y="520909"/>
                  </a:lnTo>
                  <a:lnTo>
                    <a:pt x="375050" y="537630"/>
                  </a:lnTo>
                  <a:lnTo>
                    <a:pt x="331204" y="548079"/>
                  </a:lnTo>
                  <a:lnTo>
                    <a:pt x="284987" y="551688"/>
                  </a:lnTo>
                  <a:lnTo>
                    <a:pt x="238771" y="548079"/>
                  </a:lnTo>
                  <a:lnTo>
                    <a:pt x="194925" y="537630"/>
                  </a:lnTo>
                  <a:lnTo>
                    <a:pt x="154037" y="520909"/>
                  </a:lnTo>
                  <a:lnTo>
                    <a:pt x="116695" y="498482"/>
                  </a:lnTo>
                  <a:lnTo>
                    <a:pt x="83486" y="470915"/>
                  </a:lnTo>
                  <a:lnTo>
                    <a:pt x="54998" y="438777"/>
                  </a:lnTo>
                  <a:lnTo>
                    <a:pt x="31817" y="402634"/>
                  </a:lnTo>
                  <a:lnTo>
                    <a:pt x="14532" y="363053"/>
                  </a:lnTo>
                  <a:lnTo>
                    <a:pt x="3731" y="320600"/>
                  </a:lnTo>
                  <a:lnTo>
                    <a:pt x="0" y="275844"/>
                  </a:lnTo>
                  <a:close/>
                </a:path>
              </a:pathLst>
            </a:custGeom>
            <a:ln w="39623">
              <a:solidFill>
                <a:srgbClr val="1B31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820912" y="1703832"/>
              <a:ext cx="405383" cy="405384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9601200" y="1645920"/>
            <a:ext cx="609600" cy="591820"/>
            <a:chOff x="9601200" y="1645920"/>
            <a:chExt cx="609600" cy="591820"/>
          </a:xfrm>
        </p:grpSpPr>
        <p:sp>
          <p:nvSpPr>
            <p:cNvPr id="28" name="object 28"/>
            <p:cNvSpPr/>
            <p:nvPr/>
          </p:nvSpPr>
          <p:spPr>
            <a:xfrm>
              <a:off x="9621011" y="1665732"/>
              <a:ext cx="570230" cy="551815"/>
            </a:xfrm>
            <a:custGeom>
              <a:avLst/>
              <a:gdLst/>
              <a:ahLst/>
              <a:cxnLst/>
              <a:rect l="l" t="t" r="r" b="b"/>
              <a:pathLst>
                <a:path w="570229" h="551814">
                  <a:moveTo>
                    <a:pt x="0" y="275843"/>
                  </a:moveTo>
                  <a:lnTo>
                    <a:pt x="3731" y="231087"/>
                  </a:lnTo>
                  <a:lnTo>
                    <a:pt x="14532" y="188634"/>
                  </a:lnTo>
                  <a:lnTo>
                    <a:pt x="31817" y="149053"/>
                  </a:lnTo>
                  <a:lnTo>
                    <a:pt x="54998" y="112910"/>
                  </a:lnTo>
                  <a:lnTo>
                    <a:pt x="83486" y="80772"/>
                  </a:lnTo>
                  <a:lnTo>
                    <a:pt x="116695" y="53205"/>
                  </a:lnTo>
                  <a:lnTo>
                    <a:pt x="154037" y="30778"/>
                  </a:lnTo>
                  <a:lnTo>
                    <a:pt x="194925" y="14057"/>
                  </a:lnTo>
                  <a:lnTo>
                    <a:pt x="238771" y="3608"/>
                  </a:lnTo>
                  <a:lnTo>
                    <a:pt x="284988" y="0"/>
                  </a:lnTo>
                  <a:lnTo>
                    <a:pt x="331204" y="3608"/>
                  </a:lnTo>
                  <a:lnTo>
                    <a:pt x="375050" y="14057"/>
                  </a:lnTo>
                  <a:lnTo>
                    <a:pt x="415938" y="30778"/>
                  </a:lnTo>
                  <a:lnTo>
                    <a:pt x="453280" y="53205"/>
                  </a:lnTo>
                  <a:lnTo>
                    <a:pt x="486489" y="80772"/>
                  </a:lnTo>
                  <a:lnTo>
                    <a:pt x="514977" y="112910"/>
                  </a:lnTo>
                  <a:lnTo>
                    <a:pt x="538158" y="149053"/>
                  </a:lnTo>
                  <a:lnTo>
                    <a:pt x="555443" y="188634"/>
                  </a:lnTo>
                  <a:lnTo>
                    <a:pt x="566244" y="231087"/>
                  </a:lnTo>
                  <a:lnTo>
                    <a:pt x="569976" y="275843"/>
                  </a:lnTo>
                  <a:lnTo>
                    <a:pt x="566244" y="320600"/>
                  </a:lnTo>
                  <a:lnTo>
                    <a:pt x="555443" y="363053"/>
                  </a:lnTo>
                  <a:lnTo>
                    <a:pt x="538158" y="402634"/>
                  </a:lnTo>
                  <a:lnTo>
                    <a:pt x="514977" y="438777"/>
                  </a:lnTo>
                  <a:lnTo>
                    <a:pt x="486489" y="470915"/>
                  </a:lnTo>
                  <a:lnTo>
                    <a:pt x="453280" y="498482"/>
                  </a:lnTo>
                  <a:lnTo>
                    <a:pt x="415938" y="520909"/>
                  </a:lnTo>
                  <a:lnTo>
                    <a:pt x="375050" y="537630"/>
                  </a:lnTo>
                  <a:lnTo>
                    <a:pt x="331204" y="548079"/>
                  </a:lnTo>
                  <a:lnTo>
                    <a:pt x="284988" y="551688"/>
                  </a:lnTo>
                  <a:lnTo>
                    <a:pt x="238771" y="548079"/>
                  </a:lnTo>
                  <a:lnTo>
                    <a:pt x="194925" y="537630"/>
                  </a:lnTo>
                  <a:lnTo>
                    <a:pt x="154037" y="520909"/>
                  </a:lnTo>
                  <a:lnTo>
                    <a:pt x="116695" y="498482"/>
                  </a:lnTo>
                  <a:lnTo>
                    <a:pt x="83486" y="470915"/>
                  </a:lnTo>
                  <a:lnTo>
                    <a:pt x="54998" y="438777"/>
                  </a:lnTo>
                  <a:lnTo>
                    <a:pt x="31817" y="402634"/>
                  </a:lnTo>
                  <a:lnTo>
                    <a:pt x="14532" y="363053"/>
                  </a:lnTo>
                  <a:lnTo>
                    <a:pt x="3731" y="320600"/>
                  </a:lnTo>
                  <a:lnTo>
                    <a:pt x="0" y="275843"/>
                  </a:lnTo>
                  <a:close/>
                </a:path>
              </a:pathLst>
            </a:custGeom>
            <a:ln w="39624">
              <a:solidFill>
                <a:srgbClr val="1B31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720071" y="1737360"/>
              <a:ext cx="371855" cy="371856"/>
            </a:xfrm>
            <a:prstGeom prst="rect">
              <a:avLst/>
            </a:prstGeom>
          </p:spPr>
        </p:pic>
      </p:grpSp>
      <p:pic>
        <p:nvPicPr>
          <p:cNvPr id="31" name="object 3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0570984" y="5029200"/>
            <a:ext cx="1511287" cy="1676400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789176" y="3764279"/>
            <a:ext cx="963168" cy="859536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974848" y="1371600"/>
            <a:ext cx="890015" cy="101498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789176" y="4907279"/>
            <a:ext cx="1018032" cy="77114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977438" y="2572511"/>
            <a:ext cx="936650" cy="852147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4196957" y="3515036"/>
            <a:ext cx="726532" cy="630936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3130295" y="4925567"/>
            <a:ext cx="630935" cy="61874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3140746" y="3990306"/>
            <a:ext cx="680139" cy="731044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099559" y="1305498"/>
            <a:ext cx="795527" cy="769711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212335" y="2424357"/>
            <a:ext cx="801624" cy="677563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285488" y="4608576"/>
            <a:ext cx="670560" cy="670560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5566910" y="1344167"/>
            <a:ext cx="756427" cy="947927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550408" y="2737104"/>
            <a:ext cx="600456" cy="899160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6641523" y="2968881"/>
            <a:ext cx="850529" cy="767836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6743118" y="1571957"/>
            <a:ext cx="874995" cy="949549"/>
          </a:xfrm>
          <a:prstGeom prst="rect">
            <a:avLst/>
          </a:prstGeom>
        </p:spPr>
      </p:pic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204</Words>
  <Application>Microsoft Office PowerPoint</Application>
  <PresentationFormat>Произвольный</PresentationFormat>
  <Paragraphs>82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Целеполагание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Графика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Юлия А. Сеничева</cp:lastModifiedBy>
  <cp:revision>6</cp:revision>
  <dcterms:created xsi:type="dcterms:W3CDTF">2023-12-20T15:36:11Z</dcterms:created>
  <dcterms:modified xsi:type="dcterms:W3CDTF">2024-01-18T00:12:55Z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2023-12-20T00:00:00Z</vt:filetime>
  </property>
  <property fmtid="{D5CDD505-2E9C-101B-9397-08002B2CF9AE}" pid="5" name="Producer">
    <vt:lpwstr>www.ilovepdf.com</vt:lpwstr>
  </property>
</Properties>
</file>