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.me/AsNasPK" TargetMode="External"/><Relationship Id="rId2" Type="http://schemas.openxmlformats.org/officeDocument/2006/relationships/hyperlink" Target="https://pkiro.ru/activities/proekty/regionalnyj-nastavnicheskij-czentr-primorskogo-kraya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.me/racyskadobr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507288" cy="4571999"/>
          </a:xfrm>
        </p:spPr>
        <p:txBody>
          <a:bodyPr/>
          <a:lstStyle/>
          <a:p>
            <a:pPr algn="just"/>
            <a:r>
              <a:rPr lang="ru-RU" sz="3600" dirty="0" smtClean="0"/>
              <a:t>Организация </a:t>
            </a:r>
            <a:r>
              <a:rPr lang="ru-RU" sz="3600" dirty="0"/>
              <a:t>и  реализация муниципальных сетевых проектов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4365104"/>
            <a:ext cx="9036496" cy="185050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Региональный наставнический центр</a:t>
            </a:r>
          </a:p>
          <a:p>
            <a:pPr algn="just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https://pkiro.ru/activities/proekty/regionalnyj-nastavnicheskij-czentr-primorskogo-kraya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Ассоциация наставников Приморского края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t.me/AsNasPK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702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19256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Ракушка добра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4857403"/>
          </a:xfrm>
        </p:spPr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  <a:hlinkClick r:id="rId2"/>
              </a:rPr>
              <a:t>Телеграм</a:t>
            </a:r>
            <a:r>
              <a:rPr lang="ru-RU" dirty="0" smtClean="0">
                <a:solidFill>
                  <a:srgbClr val="FF0000"/>
                </a:solidFill>
                <a:hlinkClick r:id="rId2"/>
              </a:rPr>
              <a:t> </a:t>
            </a: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t.me/racyskadobra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35733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0</TotalTime>
  <Words>26</Words>
  <Application>Microsoft Office PowerPoint</Application>
  <PresentationFormat>Экран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Главная</vt:lpstr>
      <vt:lpstr>Организация и  реализация муниципальных сетевых проектов</vt:lpstr>
      <vt:lpstr>Ракушка добра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и  реализация муниципальных сетевых проектов</dc:title>
  <dc:creator>Юлия А. Сеничева</dc:creator>
  <cp:lastModifiedBy>Юлия А. Сеничева</cp:lastModifiedBy>
  <cp:revision>1</cp:revision>
  <dcterms:created xsi:type="dcterms:W3CDTF">2023-09-26T05:14:07Z</dcterms:created>
  <dcterms:modified xsi:type="dcterms:W3CDTF">2023-09-26T05:20:54Z</dcterms:modified>
</cp:coreProperties>
</file>