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6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4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0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4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9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2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4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1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5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84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37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66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19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7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19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1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2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4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9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4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7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38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8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1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14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50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21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78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4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4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17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42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0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5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87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5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2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65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8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10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09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36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23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58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29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77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9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6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57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35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46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596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1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4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16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81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00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12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95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581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4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9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749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0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092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4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3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93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55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138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432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24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839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2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9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6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8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2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.png"/><Relationship Id="rId5" Type="http://schemas.openxmlformats.org/officeDocument/2006/relationships/hyperlink" Target="https://disk.yandex.ru/d/tGHrVMd46nWVcw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disk.yandex.ru/d/tGHrVMd46nWVc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hyperlink" Target="https://disk.yandex.ru/d/tGHrVMd46nWVc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hyperlink" Target="https://disk.yandex.ru/d/tGHrVMd46nWVc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hyperlink" Target="https://disk.yandex.ru/d/tGHrVMd46nWVc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5416" y="3095268"/>
            <a:ext cx="9721755" cy="20198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 реализации модели региональных сетевых наставнических команд: преимущества и риски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6847" y="1561952"/>
            <a:ext cx="9018894" cy="13859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Форум лидеров образования и молодых педагогов </a:t>
            </a:r>
          </a:p>
          <a:p>
            <a:r>
              <a:rPr lang="ru-RU" dirty="0" smtClean="0"/>
              <a:t>Приморского края </a:t>
            </a:r>
          </a:p>
          <a:p>
            <a:r>
              <a:rPr lang="ru-RU" dirty="0" smtClean="0"/>
              <a:t>«</a:t>
            </a:r>
            <a:r>
              <a:rPr lang="en-US" dirty="0" smtClean="0"/>
              <a:t>PRO </a:t>
            </a:r>
            <a:r>
              <a:rPr lang="ru-RU" dirty="0" smtClean="0"/>
              <a:t>наставничество»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2" y="404665"/>
            <a:ext cx="2538164" cy="115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651" y="5349922"/>
            <a:ext cx="584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Михаревич Евгения Александровна, методист ЦНППМ ПК ИРО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52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87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u="sng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902" y="1477951"/>
            <a:ext cx="6587833" cy="3446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1881" y="571841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5"/>
              </a:rPr>
              <a:t>https://disk.yandex.ru/d/tGHrVMd46nWVcw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950" y="5013562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87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881" y="571841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4"/>
              </a:rPr>
              <a:t>https://disk.yandex.ru/d/tGHrVMd46nWVcw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509712"/>
            <a:ext cx="10057526" cy="4085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950" y="5054516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87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881" y="571841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4"/>
              </a:rPr>
              <a:t>https://disk.yandex.ru/d/tGHrVMd46nWVcw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266" y="803288"/>
            <a:ext cx="8705850" cy="501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6372" y="5013562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87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881" y="571841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4"/>
              </a:rPr>
              <a:t>https://disk.yandex.ru/d/tGHrVMd46nWVcw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1195387"/>
            <a:ext cx="8458200" cy="4467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8734" y="5126156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87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881" y="571841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4"/>
              </a:rPr>
              <a:t>https://disk.yandex.ru/d/tGHrVMd46nWVcw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612" y="1390650"/>
            <a:ext cx="8486775" cy="40767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6372" y="5305949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Риски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101812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отсутствие времени у большинства членов начальной команды и невозможность согласованного онлайн-взаимодействия (как планировалось) со всей командой;</a:t>
            </a:r>
          </a:p>
          <a:p>
            <a:r>
              <a:rPr lang="ru-RU" sz="3200" dirty="0"/>
              <a:t>- слишком большие расстояния между участниками нашей начальной команды (Чугуевский округ, Владивосток, Красноармейский район…) – не было возможности для офлайн-встреч по необходимости;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77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Риски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10181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>
                <a:solidFill>
                  <a:prstClr val="black"/>
                </a:solidFill>
              </a:rPr>
              <a:t>- необходимость наличия в роли наставника методистов по разным направлениям функциональной грамотности (не только ЕНГ);</a:t>
            </a:r>
          </a:p>
          <a:p>
            <a:pPr lvl="0"/>
            <a:r>
              <a:rPr lang="ru-RU" sz="3200">
                <a:solidFill>
                  <a:prstClr val="black"/>
                </a:solidFill>
              </a:rPr>
              <a:t>- отсутствие рецензирования материалов, разработанных командой;</a:t>
            </a:r>
          </a:p>
          <a:p>
            <a:pPr lvl="0"/>
            <a:r>
              <a:rPr lang="ru-RU" sz="3200">
                <a:solidFill>
                  <a:prstClr val="black"/>
                </a:solidFill>
              </a:rPr>
              <a:t>- отсутствие опыта по оформлению авторских прав;</a:t>
            </a:r>
          </a:p>
          <a:p>
            <a:pPr lvl="0"/>
            <a:r>
              <a:rPr lang="ru-RU" sz="3200">
                <a:solidFill>
                  <a:prstClr val="black"/>
                </a:solidFill>
              </a:rPr>
              <a:t>- при конструировании задания появляется широкий выбор для возможных вопросов и сложно удержаться в рамках заданной темы.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75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Преимущества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101812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3200" dirty="0" smtClean="0"/>
              <a:t>корректировка;</a:t>
            </a:r>
          </a:p>
          <a:p>
            <a:pPr marL="457200" lvl="0" indent="-457200">
              <a:buFontTx/>
              <a:buChar char="-"/>
            </a:pPr>
            <a:r>
              <a:rPr lang="ru-RU" sz="3200" dirty="0" smtClean="0"/>
              <a:t>более «сильная» муниципальная команда;</a:t>
            </a:r>
          </a:p>
          <a:p>
            <a:pPr marL="457200" lvl="0" indent="-457200">
              <a:buFontTx/>
              <a:buChar char="-"/>
            </a:pPr>
            <a:r>
              <a:rPr lang="ru-RU" sz="3200" dirty="0" smtClean="0"/>
              <a:t>увеличение количества наставляемых;</a:t>
            </a:r>
          </a:p>
          <a:p>
            <a:pPr marL="457200" lvl="0" indent="-457200">
              <a:buFontTx/>
              <a:buChar char="-"/>
            </a:pPr>
            <a:r>
              <a:rPr lang="ru-RU" sz="3200" dirty="0" smtClean="0"/>
              <a:t>перспективы развития сетевого проекта;</a:t>
            </a:r>
          </a:p>
          <a:p>
            <a:pPr marL="457200" lvl="0" indent="-457200">
              <a:buFontTx/>
              <a:buChar char="-"/>
            </a:pPr>
            <a:r>
              <a:rPr lang="ru-RU" sz="3200" dirty="0" smtClean="0"/>
              <a:t>«прокачка» методических компетентностей;</a:t>
            </a:r>
          </a:p>
          <a:p>
            <a:pPr marL="457200" lvl="0" indent="-457200">
              <a:buFontTx/>
              <a:buChar char="-"/>
            </a:pPr>
            <a:r>
              <a:rPr lang="ru-RU" sz="3200" dirty="0" smtClean="0"/>
              <a:t>решение профессиональных затруднений;</a:t>
            </a:r>
          </a:p>
          <a:p>
            <a:pPr marL="457200" lvl="0" indent="-457200">
              <a:buFontTx/>
              <a:buChar char="-"/>
            </a:pPr>
            <a:r>
              <a:rPr lang="ru-RU" sz="3200" dirty="0" smtClean="0"/>
              <a:t>самореализация</a:t>
            </a:r>
          </a:p>
          <a:p>
            <a:pPr marL="457200" lvl="0" indent="-457200"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92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3492" y="2731615"/>
            <a:ext cx="8620777" cy="8873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Присоединяйтесь к нашим проектам!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4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24" y="1345928"/>
            <a:ext cx="10797984" cy="52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2144" y="127575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Преобразование основных форм и моделей</a:t>
            </a:r>
            <a:br>
              <a:rPr lang="ru-RU" dirty="0"/>
            </a:br>
            <a:r>
              <a:rPr lang="ru-RU" dirty="0"/>
              <a:t>   </a:t>
            </a:r>
            <a:r>
              <a:rPr lang="ru-RU" dirty="0" smtClean="0"/>
              <a:t>методологии </a:t>
            </a:r>
            <a:r>
              <a:rPr lang="ru-RU" dirty="0"/>
              <a:t>наставничества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1097" y="3030357"/>
            <a:ext cx="3956647" cy="296900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07374" y="2714235"/>
            <a:ext cx="5384800" cy="4525963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«Наставник – молодой педагог»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«Сетевые наставнические команды»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8281159" y="3354448"/>
            <a:ext cx="1037230" cy="171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7725" y="2594596"/>
            <a:ext cx="6227619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Открытый банк заданий по формированию функциональной грамотности на основе регионального компонента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7888" y="5229200"/>
            <a:ext cx="4208512" cy="1752600"/>
          </a:xfrm>
        </p:spPr>
        <p:txBody>
          <a:bodyPr/>
          <a:lstStyle/>
          <a:p>
            <a:r>
              <a:rPr lang="ru-RU" dirty="0" smtClean="0"/>
              <a:t>Сетевой наставнический проект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2" y="404665"/>
            <a:ext cx="2538164" cy="115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4342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-2540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0436" y="1620567"/>
            <a:ext cx="88248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</a:rPr>
              <a:t>Недостаточность регионального компонента в имеющихся заданиях по формированию функциональной грамотности.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</a:rPr>
              <a:t>Необходимость повышения методической компетентности педагогов в разработке собственных заданий по функциональной грамотности.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7731" y="1620566"/>
            <a:ext cx="8868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prstClr val="black"/>
                </a:solidFill>
              </a:rPr>
              <a:t>Создать к 1 июня 2023 г. открытый банк заданий с региональным компонентом, направленных на формирование функциональной грамотности, содержащий задания по шести направлениям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</a:p>
          <a:p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2197" y="1246983"/>
            <a:ext cx="99082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Информирование методических служб муниципалитетов Приморского края о проекте (заинтересован ПК ИРО).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Создание и </a:t>
            </a:r>
            <a:r>
              <a:rPr lang="ru-RU" sz="2800" dirty="0" err="1">
                <a:solidFill>
                  <a:prstClr val="black"/>
                </a:solidFill>
              </a:rPr>
              <a:t>модерация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медиаплатформ</a:t>
            </a:r>
            <a:r>
              <a:rPr lang="ru-RU" sz="2800" dirty="0">
                <a:solidFill>
                  <a:prstClr val="black"/>
                </a:solidFill>
              </a:rPr>
              <a:t> (ФГ.25)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Повышение методической компетенции команды педагогов по разработке заданий на формирование ФГ.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Командная работа над первыми заданиями  - начало формирования БАНКА заданий.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Работа в малых группах по разработке заданий по направлениям – систематизация и наполнение БАНКА заданий.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Организация и проведение конкурса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6" y="1477951"/>
            <a:ext cx="8773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</a:rPr>
              <a:t>1. Соответствие обновлённому ФГОС 2021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  <a:endParaRPr lang="ru-RU" sz="3200" dirty="0">
              <a:solidFill>
                <a:prstClr val="black"/>
              </a:solidFill>
            </a:endParaRPr>
          </a:p>
          <a:p>
            <a:pPr algn="just"/>
            <a:r>
              <a:rPr lang="ru-RU" sz="3200" dirty="0">
                <a:solidFill>
                  <a:prstClr val="black"/>
                </a:solidFill>
              </a:rPr>
              <a:t>1.1. Овладеть сервисами для работы с цифровым образовательным контентом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  <a:p>
            <a:pPr algn="just"/>
            <a:r>
              <a:rPr lang="ru-RU" sz="3200" dirty="0">
                <a:solidFill>
                  <a:prstClr val="black"/>
                </a:solidFill>
              </a:rPr>
              <a:t>1.2. Функциональная грамотность – объект оценки.</a:t>
            </a:r>
          </a:p>
          <a:p>
            <a:pPr algn="just"/>
            <a:r>
              <a:rPr lang="ru-RU" sz="3200" dirty="0">
                <a:solidFill>
                  <a:prstClr val="black"/>
                </a:solidFill>
              </a:rPr>
              <a:t>2. Стратегия развития воспитания в Российской Федерации до 2025 г</a:t>
            </a:r>
            <a:r>
              <a:rPr lang="ru-RU" sz="3200" u="sng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7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1647" y="152189"/>
            <a:ext cx="6925355" cy="887373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310219"/>
            <a:ext cx="9038075" cy="51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347</Words>
  <Application>Microsoft Office PowerPoint</Application>
  <PresentationFormat>Широкоэкранный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О реализации модели региональных сетевых наставнических команд: преимущества и риски</vt:lpstr>
      <vt:lpstr>Презентация PowerPoint</vt:lpstr>
      <vt:lpstr>Преобразование основных форм и моделей    методологии наставничества</vt:lpstr>
      <vt:lpstr>Открытый банк заданий по формированию функциональной грамотности на основе регионального компонента </vt:lpstr>
      <vt:lpstr>Проблема</vt:lpstr>
      <vt:lpstr>Цель</vt:lpstr>
      <vt:lpstr>Задачи</vt:lpstr>
      <vt:lpstr>Актуальность</vt:lpstr>
      <vt:lpstr>План</vt:lpstr>
      <vt:lpstr>Продукт</vt:lpstr>
      <vt:lpstr>Продукт</vt:lpstr>
      <vt:lpstr>Продукт</vt:lpstr>
      <vt:lpstr>Продукт</vt:lpstr>
      <vt:lpstr>Продукт</vt:lpstr>
      <vt:lpstr>Риски</vt:lpstr>
      <vt:lpstr>Риски</vt:lpstr>
      <vt:lpstr>Преимущества</vt:lpstr>
      <vt:lpstr>Присоединяйтесь к нашим проектам!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модели региональных сетевых наставнических команд: преимущества и риски</dc:title>
  <dc:creator>HP</dc:creator>
  <cp:lastModifiedBy>HP</cp:lastModifiedBy>
  <cp:revision>8</cp:revision>
  <dcterms:created xsi:type="dcterms:W3CDTF">2023-08-23T12:58:08Z</dcterms:created>
  <dcterms:modified xsi:type="dcterms:W3CDTF">2023-08-24T08:23:27Z</dcterms:modified>
</cp:coreProperties>
</file>