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7" r:id="rId8"/>
    <p:sldId id="263" r:id="rId9"/>
    <p:sldId id="261" r:id="rId10"/>
    <p:sldId id="262" r:id="rId11"/>
    <p:sldId id="260" r:id="rId12"/>
    <p:sldId id="271" r:id="rId13"/>
    <p:sldId id="264" r:id="rId14"/>
    <p:sldId id="269" r:id="rId15"/>
    <p:sldId id="270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232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Выпускники 2022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Выбрали профессию</c:v>
                </c:pt>
                <c:pt idx="1">
                  <c:v>Не определились</c:v>
                </c:pt>
                <c:pt idx="2">
                  <c:v>Сомневаются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30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231270424879416"/>
          <c:y val="0.10686876009831217"/>
          <c:w val="0.3768729575120584"/>
          <c:h val="0.893131239901687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Chelsa2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1366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2601" y="1987169"/>
            <a:ext cx="7772400" cy="147002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приглашенным специалистом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653136"/>
            <a:ext cx="5680720" cy="1944216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Автор проекта</a:t>
            </a:r>
            <a:r>
              <a:rPr lang="ru-RU" i="1" dirty="0" smtClean="0">
                <a:solidFill>
                  <a:schemeClr val="tx1"/>
                </a:solidFill>
              </a:rPr>
              <a:t>: </a:t>
            </a:r>
            <a:r>
              <a:rPr lang="ru-RU" i="1" dirty="0" err="1" smtClean="0">
                <a:solidFill>
                  <a:schemeClr val="tx1"/>
                </a:solidFill>
              </a:rPr>
              <a:t>Халяпина</a:t>
            </a:r>
            <a:r>
              <a:rPr lang="ru-RU" i="1" dirty="0" smtClean="0">
                <a:solidFill>
                  <a:schemeClr val="tx1"/>
                </a:solidFill>
              </a:rPr>
              <a:t> Ульяна </a:t>
            </a:r>
            <a:r>
              <a:rPr lang="ru-RU" i="1" dirty="0" smtClean="0">
                <a:solidFill>
                  <a:schemeClr val="tx1"/>
                </a:solidFill>
              </a:rPr>
              <a:t>Юрьевна</a:t>
            </a:r>
          </a:p>
          <a:p>
            <a:pPr algn="r"/>
            <a:endParaRPr lang="ru-RU" i="1" dirty="0" smtClean="0">
              <a:solidFill>
                <a:schemeClr val="tx1"/>
              </a:solidFill>
            </a:endParaRPr>
          </a:p>
          <a:p>
            <a:pPr algn="r"/>
            <a:r>
              <a:rPr lang="ru-RU" sz="2600" i="1" dirty="0" smtClean="0">
                <a:solidFill>
                  <a:schemeClr val="tx1"/>
                </a:solidFill>
              </a:rPr>
              <a:t>Школа №1 им. А.А. </a:t>
            </a:r>
            <a:r>
              <a:rPr lang="ru-RU" sz="2600" i="1" dirty="0" err="1" smtClean="0">
                <a:solidFill>
                  <a:schemeClr val="tx1"/>
                </a:solidFill>
              </a:rPr>
              <a:t>Курбаева</a:t>
            </a:r>
            <a:r>
              <a:rPr lang="ru-RU" sz="2600" i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ru-RU" sz="2600" i="1" dirty="0" smtClean="0">
                <a:solidFill>
                  <a:schemeClr val="tx1"/>
                </a:solidFill>
              </a:rPr>
              <a:t> с. </a:t>
            </a:r>
            <a:r>
              <a:rPr lang="ru-RU" sz="2600" i="1" dirty="0" err="1" smtClean="0">
                <a:solidFill>
                  <a:schemeClr val="tx1"/>
                </a:solidFill>
              </a:rPr>
              <a:t>Вольно-Надеждинское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sun9-78.userapi.com/impg/Gm4D8JEvAkoijjU2H-V1KpB1nGcDW6Lbpr5lvA/v-bU8irmu_A.jpg?size=1280x960&amp;quality=95&amp;sign=de47f1daf64ab97d97eef9e1d7a2ad00&amp;type=album"/>
          <p:cNvPicPr>
            <a:picLocks noChangeAspect="1" noChangeArrowheads="1"/>
          </p:cNvPicPr>
          <p:nvPr/>
        </p:nvPicPr>
        <p:blipFill>
          <a:blip r:embed="rId2" cstate="print"/>
          <a:srcRect l="21835" t="29114" b="481"/>
          <a:stretch>
            <a:fillRect/>
          </a:stretch>
        </p:blipFill>
        <p:spPr bwMode="auto">
          <a:xfrm>
            <a:off x="4355976" y="260648"/>
            <a:ext cx="4497013" cy="30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s://sun9-39.userapi.com/impg/boUJMGtHRmtS-GXnTRTcLKqm6_uOUC9Uf8tbfg/n5ASaj3dWa0.jpg?size=1280x960&amp;quality=95&amp;sign=c328f766c1da62432f13e67293c5ccb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176973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39375" y="3973996"/>
            <a:ext cx="4113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Костырко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Марианна Георгиевна,</a:t>
            </a:r>
          </a:p>
          <a:p>
            <a:pPr algn="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секретарь судебного заседания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4" y="1157421"/>
            <a:ext cx="2592694" cy="8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16016" y="1700808"/>
            <a:ext cx="864096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и инструменты проекта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en-US" dirty="0" smtClean="0"/>
              <a:t>Google Forms</a:t>
            </a:r>
            <a:endParaRPr lang="ru-RU" dirty="0" smtClean="0"/>
          </a:p>
          <a:p>
            <a:r>
              <a:rPr lang="ru-RU" dirty="0" smtClean="0"/>
              <a:t>Личные знакомства </a:t>
            </a:r>
            <a:endParaRPr lang="ru-RU" dirty="0" smtClean="0">
              <a:sym typeface="Wingdings" pitchFamily="2" charset="2"/>
            </a:endParaRPr>
          </a:p>
          <a:p>
            <a:r>
              <a:rPr lang="ru-RU" dirty="0" smtClean="0">
                <a:sym typeface="Wingdings" pitchFamily="2" charset="2"/>
              </a:rPr>
              <a:t>Общешкольный родительский комитет</a:t>
            </a:r>
          </a:p>
          <a:p>
            <a:r>
              <a:rPr lang="ru-RU" dirty="0" smtClean="0">
                <a:sym typeface="Wingdings" pitchFamily="2" charset="2"/>
              </a:rPr>
              <a:t>Совет старшеклассников школы</a:t>
            </a:r>
          </a:p>
          <a:p>
            <a:r>
              <a:rPr lang="ru-RU" dirty="0" smtClean="0">
                <a:sym typeface="Wingdings" pitchFamily="2" charset="2"/>
              </a:rPr>
              <a:t>Центр «Точка Роста»</a:t>
            </a:r>
          </a:p>
          <a:p>
            <a:r>
              <a:rPr lang="ru-RU" dirty="0" smtClean="0">
                <a:sym typeface="Wingdings" pitchFamily="2" charset="2"/>
              </a:rPr>
              <a:t>Кофе, тортик, другие </a:t>
            </a:r>
            <a:r>
              <a:rPr lang="ru-RU" dirty="0" err="1" smtClean="0">
                <a:sym typeface="Wingdings" pitchFamily="2" charset="2"/>
              </a:rPr>
              <a:t>вкусняшки</a:t>
            </a:r>
            <a:r>
              <a:rPr lang="ru-RU" dirty="0" smtClean="0">
                <a:sym typeface="Wingdings" pitchFamily="2" charset="2"/>
              </a:rPr>
              <a:t> </a:t>
            </a:r>
            <a:endParaRPr lang="ru-RU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122" name="Picture 2" descr="C:\Users\Учитель2\Downloads\klipartz.com (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51648"/>
            <a:ext cx="2006352" cy="20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1544688" cy="52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16" y="1456198"/>
            <a:ext cx="2082366" cy="121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Учитель2\Downloads\klipartz.com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32" y="1456198"/>
            <a:ext cx="1457759" cy="145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Учитель2\Downloads\klipartz.com (8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1390420" cy="16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75" y="5095917"/>
            <a:ext cx="3081483" cy="176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</a:t>
            </a:r>
            <a:r>
              <a:rPr lang="ru-RU" sz="3200" dirty="0" smtClean="0"/>
              <a:t>чебные смены в школах</a:t>
            </a:r>
          </a:p>
          <a:p>
            <a:r>
              <a:rPr lang="ru-RU" sz="3200" dirty="0" smtClean="0"/>
              <a:t>Нехватка аудиторий</a:t>
            </a:r>
          </a:p>
          <a:p>
            <a:r>
              <a:rPr lang="ru-RU" sz="3200" dirty="0" smtClean="0"/>
              <a:t>Подвоз детей (расписание автобусов)</a:t>
            </a:r>
          </a:p>
          <a:p>
            <a:r>
              <a:rPr lang="ru-RU" sz="3200" dirty="0" smtClean="0"/>
              <a:t>Удаленность от города (для специалиста)</a:t>
            </a:r>
          </a:p>
          <a:p>
            <a:r>
              <a:rPr lang="ru-RU" sz="3200" dirty="0" smtClean="0"/>
              <a:t>Удаленность от других школ</a:t>
            </a:r>
          </a:p>
        </p:txBody>
      </p:sp>
      <p:pic>
        <p:nvPicPr>
          <p:cNvPr id="6146" name="Picture 2" descr="C:\Users\Учитель2\Downloads\klipartz.com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09120"/>
            <a:ext cx="4794389" cy="26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читель2\Downloads\klipartz.com (10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5"/>
          <a:stretch/>
        </p:blipFill>
        <p:spPr bwMode="auto">
          <a:xfrm>
            <a:off x="5076056" y="3960743"/>
            <a:ext cx="4067944" cy="281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3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Риски проекта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Специалист не может приехать, откладывает встречу, </a:t>
            </a:r>
            <a:r>
              <a:rPr lang="ru-RU" dirty="0" smtClean="0"/>
              <a:t>переносит;</a:t>
            </a:r>
            <a:endParaRPr lang="ru-RU" dirty="0" smtClean="0"/>
          </a:p>
          <a:p>
            <a:r>
              <a:rPr lang="ru-RU" dirty="0" smtClean="0"/>
              <a:t>Не смотря на изначальный запрос, на встречу не собираются </a:t>
            </a:r>
            <a:r>
              <a:rPr lang="ru-RU" dirty="0" smtClean="0"/>
              <a:t>ребята;</a:t>
            </a:r>
            <a:endParaRPr lang="ru-RU" dirty="0" smtClean="0"/>
          </a:p>
          <a:p>
            <a:r>
              <a:rPr lang="ru-RU" dirty="0" smtClean="0"/>
              <a:t>Пересечение с другими </a:t>
            </a:r>
            <a:r>
              <a:rPr lang="ru-RU" dirty="0" smtClean="0"/>
              <a:t>мероприятиями.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9218" name="Picture 2" descr="C:\Users\Учитель2\Downloads\klipartz.com (1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049760" cy="20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Промежуточные результаты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Предварительные согласия на заключение договоров о сетевом взаимодействии;</a:t>
            </a:r>
          </a:p>
          <a:p>
            <a:r>
              <a:rPr lang="ru-RU" sz="2800" dirty="0" smtClean="0"/>
              <a:t>Учебная практика учащихся по некоторым направлениям;</a:t>
            </a:r>
          </a:p>
          <a:p>
            <a:r>
              <a:rPr lang="ru-RU" sz="2800" dirty="0" smtClean="0"/>
              <a:t>Повышение уровня осознанности </a:t>
            </a:r>
            <a:r>
              <a:rPr lang="ru-RU" sz="2800" dirty="0" smtClean="0"/>
              <a:t>старшеклассников.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7170" name="Picture 2" descr="C:\Users\Учитель2\Downloads\klipartz.com (1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03" y="4005064"/>
            <a:ext cx="3163722" cy="31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610">
            <a:off x="1386914" y="4536524"/>
            <a:ext cx="176166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187">
            <a:off x="3954408" y="4402883"/>
            <a:ext cx="2263995" cy="2263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Планируемые результаты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Повышение уровня осознанности выпускников при выборе профессии;</a:t>
            </a:r>
          </a:p>
          <a:p>
            <a:r>
              <a:rPr lang="ru-RU" sz="2800" dirty="0" smtClean="0"/>
              <a:t>Масштабирование проекта в рамках района;</a:t>
            </a:r>
          </a:p>
          <a:p>
            <a:r>
              <a:rPr lang="ru-RU" sz="2800" dirty="0" smtClean="0"/>
              <a:t>Заключение договоров о сетевом взаимодействии;</a:t>
            </a:r>
          </a:p>
          <a:p>
            <a:r>
              <a:rPr lang="ru-RU" sz="2800" dirty="0" smtClean="0"/>
              <a:t>Расширение возрастной категории учащихся</a:t>
            </a:r>
            <a:endParaRPr lang="ru-RU" sz="2800" dirty="0"/>
          </a:p>
        </p:txBody>
      </p:sp>
      <p:pic>
        <p:nvPicPr>
          <p:cNvPr id="10242" name="Picture 2" descr="C:\Users\Учитель2\Downloads\klipartz.com (1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48" y="3597920"/>
            <a:ext cx="3260080" cy="32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1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Преимущества для учителей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Понимание </a:t>
            </a:r>
            <a:r>
              <a:rPr lang="ru-RU" dirty="0" err="1" smtClean="0"/>
              <a:t>профориентированности</a:t>
            </a:r>
            <a:r>
              <a:rPr lang="ru-RU" dirty="0" smtClean="0"/>
              <a:t> </a:t>
            </a:r>
            <a:r>
              <a:rPr lang="ru-RU" dirty="0" smtClean="0"/>
              <a:t>старшеклассников;</a:t>
            </a:r>
            <a:endParaRPr lang="ru-RU" dirty="0" smtClean="0"/>
          </a:p>
          <a:p>
            <a:r>
              <a:rPr lang="ru-RU" dirty="0" smtClean="0"/>
              <a:t>Повышенное внимание от учителей </a:t>
            </a:r>
            <a:r>
              <a:rPr lang="ru-RU" dirty="0" smtClean="0"/>
              <a:t>предметников;</a:t>
            </a:r>
            <a:endParaRPr lang="ru-RU" dirty="0" smtClean="0"/>
          </a:p>
          <a:p>
            <a:r>
              <a:rPr lang="ru-RU" dirty="0" smtClean="0"/>
              <a:t>Возможность реализации доп.программ;</a:t>
            </a:r>
          </a:p>
          <a:p>
            <a:r>
              <a:rPr lang="ru-RU" dirty="0" smtClean="0"/>
              <a:t>Углубление знаний в специализированных </a:t>
            </a:r>
            <a:r>
              <a:rPr lang="ru-RU" dirty="0" smtClean="0"/>
              <a:t>курсах;</a:t>
            </a:r>
            <a:endParaRPr lang="ru-RU" dirty="0" smtClean="0"/>
          </a:p>
          <a:p>
            <a:r>
              <a:rPr lang="ru-RU" dirty="0" smtClean="0"/>
              <a:t>Участие в конкурсах и </a:t>
            </a:r>
            <a:r>
              <a:rPr lang="ru-RU" dirty="0" smtClean="0"/>
              <a:t>олимпиадах;</a:t>
            </a:r>
            <a:endParaRPr lang="ru-RU" dirty="0" smtClean="0"/>
          </a:p>
          <a:p>
            <a:r>
              <a:rPr lang="ru-RU" dirty="0" smtClean="0"/>
              <a:t>Повышение мотивации </a:t>
            </a:r>
            <a:r>
              <a:rPr lang="ru-RU" dirty="0" smtClean="0"/>
              <a:t>учащихся;</a:t>
            </a:r>
            <a:endParaRPr lang="ru-RU" dirty="0" smtClean="0"/>
          </a:p>
          <a:p>
            <a:r>
              <a:rPr lang="ru-RU" dirty="0" smtClean="0"/>
              <a:t>Создание рабочих групп </a:t>
            </a:r>
            <a:r>
              <a:rPr lang="ru-RU" dirty="0" smtClean="0"/>
              <a:t>старшеклассников.</a:t>
            </a:r>
            <a:endParaRPr lang="ru-RU" dirty="0"/>
          </a:p>
        </p:txBody>
      </p:sp>
      <p:pic>
        <p:nvPicPr>
          <p:cNvPr id="8195" name="Picture 3" descr="C:\Users\Учитель2\Downloads\klipartz.com (1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24" y="3861048"/>
            <a:ext cx="363611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Мои контакты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Электронная почта личная: </a:t>
            </a:r>
            <a:r>
              <a:rPr lang="en-US" sz="3600" dirty="0" smtClean="0">
                <a:hlinkClick r:id="rId2"/>
              </a:rPr>
              <a:t>Chelsa2@mail.ru</a:t>
            </a:r>
            <a:endParaRPr lang="en-US" sz="3600" dirty="0" smtClean="0"/>
          </a:p>
          <a:p>
            <a:r>
              <a:rPr lang="ru-RU" sz="3600" dirty="0" smtClean="0"/>
              <a:t>Телефон: 8914-709-24-40</a:t>
            </a:r>
          </a:p>
          <a:p>
            <a:r>
              <a:rPr lang="ru-RU" sz="3600" dirty="0" err="1" smtClean="0"/>
              <a:t>Сферум</a:t>
            </a:r>
            <a:r>
              <a:rPr lang="ru-RU" sz="3600" dirty="0" smtClean="0"/>
              <a:t> : </a:t>
            </a:r>
          </a:p>
          <a:p>
            <a:endParaRPr lang="ru-RU" sz="2800" dirty="0"/>
          </a:p>
        </p:txBody>
      </p:sp>
      <p:sp>
        <p:nvSpPr>
          <p:cNvPr id="4" name="AutoShape 2" descr="blob:https://web.whatsapp.com/2ebef9db-fa84-490d-b1fa-ab66026c48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2ebef9db-fa84-490d-b1fa-ab66026c482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blob:https://web.whatsapp.com/2ebef9db-fa84-490d-b1fa-ab66026c482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t="28552" r="16875" b="41150"/>
          <a:stretch/>
        </p:blipFill>
        <p:spPr bwMode="auto">
          <a:xfrm>
            <a:off x="2987824" y="3645024"/>
            <a:ext cx="2016224" cy="201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65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себе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925144"/>
          </a:xfrm>
        </p:spPr>
        <p:txBody>
          <a:bodyPr>
            <a:normAutofit/>
          </a:bodyPr>
          <a:lstStyle/>
          <a:p>
            <a:r>
              <a:rPr lang="ru-RU" dirty="0" err="1" smtClean="0"/>
              <a:t>Халяпина</a:t>
            </a:r>
            <a:r>
              <a:rPr lang="ru-RU" dirty="0" smtClean="0"/>
              <a:t> </a:t>
            </a:r>
            <a:r>
              <a:rPr lang="ru-RU" dirty="0" err="1" smtClean="0"/>
              <a:t>Ульяна</a:t>
            </a:r>
            <a:r>
              <a:rPr lang="ru-RU" dirty="0" smtClean="0"/>
              <a:t> Юрьевна</a:t>
            </a:r>
          </a:p>
          <a:p>
            <a:r>
              <a:rPr lang="ru-RU" dirty="0" smtClean="0"/>
              <a:t>Учитель биологии</a:t>
            </a:r>
          </a:p>
          <a:p>
            <a:pPr>
              <a:buNone/>
            </a:pPr>
            <a:r>
              <a:rPr lang="ru-RU" dirty="0" smtClean="0"/>
              <a:t> (стаж 11 лет)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Школа №1 им. А.А. Курбаева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</a:t>
            </a:r>
            <a:r>
              <a:rPr lang="ru-RU" dirty="0" smtClean="0"/>
              <a:t>. </a:t>
            </a:r>
            <a:r>
              <a:rPr lang="ru-RU" dirty="0" smtClean="0"/>
              <a:t>Вольно-</a:t>
            </a:r>
            <a:r>
              <a:rPr lang="ru-RU" dirty="0" err="1" smtClean="0"/>
              <a:t>Надеждинское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Экология (ВГУЭС)  2013 г.</a:t>
            </a:r>
          </a:p>
          <a:p>
            <a:r>
              <a:rPr lang="ru-RU" dirty="0" smtClean="0"/>
              <a:t>Психолого-педагогическое (ОЮИ) 2019г.</a:t>
            </a:r>
            <a:endParaRPr lang="ru-RU" dirty="0"/>
          </a:p>
        </p:txBody>
      </p:sp>
      <p:pic>
        <p:nvPicPr>
          <p:cNvPr id="22530" name="Picture 2" descr="https://sun9-51.userapi.com/impf/c604728/v604728136/382a7/1OUjIm8H4FE.jpg?size=750x750&amp;quality=96&amp;sign=23ee84a5357461703d56afac6cecbbc5&amp;type=album"/>
          <p:cNvPicPr>
            <a:picLocks noChangeAspect="1" noChangeArrowheads="1"/>
          </p:cNvPicPr>
          <p:nvPr/>
        </p:nvPicPr>
        <p:blipFill>
          <a:blip r:embed="rId2" cstate="print"/>
          <a:srcRect r="15329"/>
          <a:stretch>
            <a:fillRect/>
          </a:stretch>
        </p:blipFill>
        <p:spPr bwMode="auto">
          <a:xfrm>
            <a:off x="5436096" y="1700808"/>
            <a:ext cx="3487942" cy="411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эколог?</a:t>
            </a:r>
            <a:endParaRPr lang="ru-RU" dirty="0"/>
          </a:p>
        </p:txBody>
      </p:sp>
      <p:pic>
        <p:nvPicPr>
          <p:cNvPr id="24580" name="Picture 4" descr="https://plus-one.ru/files/blogposts/2019/04/4182-r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02325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s0.rbk.ru/v6_top_pics/media/img/4/14/75600159120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816424" cy="254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https://xn--e1abcgakjmf3afc5c8g.xn--p1ai/upload/main/a07/a079a6366b7a8a2e7288d0caaba98d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4"/>
            <a:ext cx="335676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https://www.francescoalesi.com/media/MG_6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3659648" cy="243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432048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</a:t>
            </a:r>
            <a:r>
              <a:rPr lang="ru-RU" dirty="0" smtClean="0"/>
              <a:t> российских </a:t>
            </a:r>
            <a:r>
              <a:rPr lang="ru-RU" dirty="0" err="1" smtClean="0"/>
              <a:t>одиннадцатиклассников</a:t>
            </a:r>
            <a:r>
              <a:rPr lang="ru-RU" dirty="0" smtClean="0"/>
              <a:t> не определились с профессией и не знают, кем хотят стать в будущем.</a:t>
            </a:r>
          </a:p>
          <a:p>
            <a:r>
              <a:rPr lang="ru-RU" dirty="0" smtClean="0"/>
              <a:t>Порядка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  <a:r>
              <a:rPr lang="ru-RU" dirty="0" smtClean="0"/>
              <a:t> выпускников 2022 года сказали, что уже выбрали свое призвание. </a:t>
            </a:r>
            <a:endParaRPr lang="ru-RU" dirty="0" smtClean="0"/>
          </a:p>
          <a:p>
            <a:r>
              <a:rPr lang="ru-RU" dirty="0" smtClean="0"/>
              <a:t>Примерно </a:t>
            </a:r>
            <a:r>
              <a:rPr lang="ru-RU" dirty="0" smtClean="0"/>
              <a:t>четверть 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28%</a:t>
            </a:r>
            <a:r>
              <a:rPr lang="ru-RU" dirty="0" smtClean="0"/>
              <a:t>) подростков считают, что планировать в текущей ситуации не стоит, так как жизнь слишком непредсказуема.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355976" y="2132856"/>
          <a:ext cx="4608512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Знакомство учащихся со спецификой обучения и работы по разным специальностям в рамках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72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3645024"/>
            <a:ext cx="83820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u7.uidownload.com/vector/153/39/vector-professions-silhouettes-a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3822904" cy="285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u7.uidownload.com/vector/153/39/vector-professions-silhouettes-ai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" b="89802" l="2159" r="47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63828"/>
            <a:ext cx="83820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u7.uidownload.com/vector/153/39/vector-professions-silhouettes-ai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6012" l="39773" r="73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3"/>
            <a:ext cx="83820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250" b="97565" l="58295" r="87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6060"/>
            <a:ext cx="83820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Создание </a:t>
            </a:r>
            <a:r>
              <a:rPr lang="ru-RU" dirty="0" smtClean="0"/>
              <a:t>районной </a:t>
            </a:r>
            <a:r>
              <a:rPr lang="ru-RU" dirty="0" smtClean="0"/>
              <a:t>площадки для старшеклассников, позволяющей им узнать о выбранной профессии всё из первых уст.</a:t>
            </a:r>
          </a:p>
          <a:p>
            <a:r>
              <a:rPr lang="ru-RU" dirty="0" smtClean="0"/>
              <a:t>Знакомство с особенностями обучения в ВУЗах Приморского края.</a:t>
            </a:r>
          </a:p>
          <a:p>
            <a:r>
              <a:rPr lang="ru-RU" dirty="0" smtClean="0"/>
              <a:t>Знакомство с особенностью быта студента в разных ВУЗах Приморского края.</a:t>
            </a:r>
          </a:p>
          <a:p>
            <a:r>
              <a:rPr lang="ru-RU" dirty="0" smtClean="0"/>
              <a:t>Знакомство со спецификой профессии.</a:t>
            </a:r>
          </a:p>
        </p:txBody>
      </p:sp>
      <p:pic>
        <p:nvPicPr>
          <p:cNvPr id="3074" name="Picture 2" descr="http://papik.pro/uploads/posts/2021-11/1636058152_44-papik-pro-p-professiya-vektornii-risunok-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769" r="60340"/>
          <a:stretch/>
        </p:blipFill>
        <p:spPr bwMode="auto">
          <a:xfrm>
            <a:off x="303490" y="4653136"/>
            <a:ext cx="1569907" cy="26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papik.pro/uploads/posts/2021-11/1636058152_44-papik-pro-p-professiya-vektornii-risunok-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06" b="423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 bwMode="auto">
          <a:xfrm>
            <a:off x="7020272" y="4117977"/>
            <a:ext cx="5616624" cy="28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88" b="99549" l="24609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60901" r="52966"/>
          <a:stretch/>
        </p:blipFill>
        <p:spPr bwMode="auto">
          <a:xfrm>
            <a:off x="5874428" y="4583268"/>
            <a:ext cx="1438825" cy="225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https://i.pinimg.com/originals/29/93/88/299388ab4b58b70b29c15948f280d53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2" b="100000" l="43262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78" t="58926" r="31760"/>
          <a:stretch/>
        </p:blipFill>
        <p:spPr bwMode="auto">
          <a:xfrm>
            <a:off x="2139302" y="4653136"/>
            <a:ext cx="1408347" cy="208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477" b="90000" l="391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91" t="38371"/>
          <a:stretch/>
        </p:blipFill>
        <p:spPr bwMode="auto">
          <a:xfrm>
            <a:off x="3635896" y="4653135"/>
            <a:ext cx="1665831" cy="26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5480441" y="4113076"/>
            <a:ext cx="23042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75756" y="4948342"/>
            <a:ext cx="23042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7524" y="3428129"/>
            <a:ext cx="23042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83868" y="1241154"/>
            <a:ext cx="2304256" cy="1593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72200" y="2131115"/>
            <a:ext cx="2304256" cy="1369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23042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5329" y="55947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Пилотный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4847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 старшеклассников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0212" y="214748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плана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5141" y="4224863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партнеров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0569" y="4983269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встречи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руговая стрелка 13"/>
          <p:cNvSpPr/>
          <p:nvPr/>
        </p:nvSpPr>
        <p:spPr>
          <a:xfrm>
            <a:off x="2699792" y="404664"/>
            <a:ext cx="1296144" cy="14401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73534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руговая стрелка 14"/>
          <p:cNvSpPr/>
          <p:nvPr/>
        </p:nvSpPr>
        <p:spPr>
          <a:xfrm>
            <a:off x="5659524" y="1411035"/>
            <a:ext cx="1296144" cy="14401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73534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руговая стрелка 15"/>
          <p:cNvSpPr/>
          <p:nvPr/>
        </p:nvSpPr>
        <p:spPr>
          <a:xfrm rot="6124225">
            <a:off x="7427904" y="3061195"/>
            <a:ext cx="1296144" cy="1440160"/>
          </a:xfrm>
          <a:prstGeom prst="circularArrow">
            <a:avLst>
              <a:gd name="adj1" fmla="val 12500"/>
              <a:gd name="adj2" fmla="val 719263"/>
              <a:gd name="adj3" fmla="val 20457681"/>
              <a:gd name="adj4" fmla="val 14735343"/>
              <a:gd name="adj5" fmla="val 18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руговая стрелка 16"/>
          <p:cNvSpPr/>
          <p:nvPr/>
        </p:nvSpPr>
        <p:spPr>
          <a:xfrm rot="11714677">
            <a:off x="1309121" y="4279850"/>
            <a:ext cx="1296144" cy="1440160"/>
          </a:xfrm>
          <a:prstGeom prst="circularArrow">
            <a:avLst>
              <a:gd name="adj1" fmla="val 12500"/>
              <a:gd name="adj2" fmla="val 719263"/>
              <a:gd name="adj3" fmla="val 20457681"/>
              <a:gd name="adj4" fmla="val 14735343"/>
              <a:gd name="adj5" fmla="val 18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304" y="344948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 участников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 rot="6454587">
            <a:off x="4655072" y="4840329"/>
            <a:ext cx="1296144" cy="1440160"/>
          </a:xfrm>
          <a:prstGeom prst="circularArrow">
            <a:avLst>
              <a:gd name="adj1" fmla="val 12500"/>
              <a:gd name="adj2" fmla="val 719263"/>
              <a:gd name="adj3" fmla="val 20457681"/>
              <a:gd name="adj4" fmla="val 14735343"/>
              <a:gd name="adj5" fmla="val 18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6057" y="-229581"/>
            <a:ext cx="8229600" cy="1143000"/>
          </a:xfrm>
        </p:spPr>
        <p:txBody>
          <a:bodyPr/>
          <a:lstStyle/>
          <a:p>
            <a:pPr algn="r"/>
            <a:r>
              <a:rPr lang="ru-RU" dirty="0" smtClean="0"/>
              <a:t>Алгоритм проекта</a:t>
            </a:r>
            <a:endParaRPr lang="ru-RU" dirty="0"/>
          </a:p>
        </p:txBody>
      </p:sp>
      <p:pic>
        <p:nvPicPr>
          <p:cNvPr id="4098" name="Picture 2" descr="C:\Users\Учитель2\Downloads\klipartz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18" y="1948427"/>
            <a:ext cx="876304" cy="87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2\Downloads\klipartz.com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33" y="898232"/>
            <a:ext cx="851821" cy="7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2\Downloads\klipartz.com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11" y="5229200"/>
            <a:ext cx="1230524" cy="10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Учитель2\Downloads\klipartz.com (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52958"/>
            <a:ext cx="1350465" cy="13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Учитель2\Downloads\klipartz.com (4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2" y="3817860"/>
            <a:ext cx="747738" cy="7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Учитель2\Downloads\klipartz.com (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12638"/>
            <a:ext cx="834881" cy="6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1" grpId="0" animBg="1"/>
      <p:bldP spid="2" grpId="0" animBg="1"/>
      <p:bldP spid="5" grpId="0"/>
      <p:bldP spid="7" grpId="0"/>
      <p:bldP spid="9" grpId="0"/>
      <p:bldP spid="11" grpId="0"/>
      <p:bldP spid="13" grpId="0"/>
      <p:bldP spid="14" grpId="0" animBg="1"/>
      <p:bldP spid="15" grpId="0" animBg="1"/>
      <p:bldP spid="16" grpId="0" animBg="1"/>
      <p:bldP spid="17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Халяпины\Desktop\QPABjSYiS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3491880" cy="4655840"/>
          </a:xfrm>
          <a:prstGeom prst="rect">
            <a:avLst/>
          </a:prstGeom>
          <a:noFill/>
        </p:spPr>
      </p:pic>
      <p:pic>
        <p:nvPicPr>
          <p:cNvPr id="21506" name="Picture 2" descr="C:\Users\Халяпины\Desktop\NZR3UDFvMT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788024" cy="35910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31676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Плотникова Ольга Сергеевна, врач онколог,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радиотерапевт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ассистент кафедры онкологии.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Опыт реализации</a:t>
            </a:r>
            <a:endParaRPr lang="ru-RU" sz="4400" dirty="0"/>
          </a:p>
        </p:txBody>
      </p:sp>
      <p:pic>
        <p:nvPicPr>
          <p:cNvPr id="1026" name="Picture 2" descr="https://sun9-22.userapi.com/impg/kxa8q2MBFdiaRlIYH70QCG9bDm4r7Jq2858UdQ/vKK-lm3vFvs.jpg?size=1280x960&amp;quality=95&amp;sign=801a185f0697bc2c6a8f77000c03f0d4&amp;type=album"/>
          <p:cNvPicPr>
            <a:picLocks noChangeAspect="1" noChangeArrowheads="1"/>
          </p:cNvPicPr>
          <p:nvPr/>
        </p:nvPicPr>
        <p:blipFill>
          <a:blip r:embed="rId2" cstate="print"/>
          <a:srcRect t="16970"/>
          <a:stretch>
            <a:fillRect/>
          </a:stretch>
        </p:blipFill>
        <p:spPr bwMode="auto">
          <a:xfrm>
            <a:off x="755576" y="1484784"/>
            <a:ext cx="3960440" cy="2466274"/>
          </a:xfrm>
          <a:prstGeom prst="rect">
            <a:avLst/>
          </a:prstGeom>
          <a:noFill/>
        </p:spPr>
      </p:pic>
      <p:pic>
        <p:nvPicPr>
          <p:cNvPr id="1028" name="Picture 4" descr="https://sun9-60.userapi.com/impg/S-wEydQKOyM8SrdvED7CQUr7jU9Ddd86nIc1Sw/efMkqoO4D7Y.jpg?size=810x1080&amp;quality=95&amp;sign=88e8c7fcf28b6b32984e6bab5294231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2571750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2080" y="1460233"/>
            <a:ext cx="3363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Харькова Елена, фотограф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402</TotalTime>
  <Words>359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Встреча с приглашенным специалистом</vt:lpstr>
      <vt:lpstr>О себе</vt:lpstr>
      <vt:lpstr>Кто такой эколог?</vt:lpstr>
      <vt:lpstr>Актуальность</vt:lpstr>
      <vt:lpstr>Цель проекта</vt:lpstr>
      <vt:lpstr>Задачи проекта:</vt:lpstr>
      <vt:lpstr>Алгоритм проекта</vt:lpstr>
      <vt:lpstr>Презентация PowerPoint</vt:lpstr>
      <vt:lpstr>Опыт реализации</vt:lpstr>
      <vt:lpstr>Презентация PowerPoint</vt:lpstr>
      <vt:lpstr>Ресурсы и инструменты проекта</vt:lpstr>
      <vt:lpstr>Сложности проекта</vt:lpstr>
      <vt:lpstr>Риски проекта</vt:lpstr>
      <vt:lpstr>Промежуточные результаты</vt:lpstr>
      <vt:lpstr>Планируемые результаты</vt:lpstr>
      <vt:lpstr>Преимущества для учителей</vt:lpstr>
      <vt:lpstr>Мои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с приглашенным специалистом</dc:title>
  <dc:creator>Халяпины</dc:creator>
  <cp:lastModifiedBy>Учитель2</cp:lastModifiedBy>
  <cp:revision>19</cp:revision>
  <dcterms:created xsi:type="dcterms:W3CDTF">2023-09-24T09:08:06Z</dcterms:created>
  <dcterms:modified xsi:type="dcterms:W3CDTF">2023-09-25T06:37:50Z</dcterms:modified>
</cp:coreProperties>
</file>