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4538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e328f6d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e328f6d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e328f6dc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e328f6dc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e328f6dc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e328f6dc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e328f6dc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e328f6dc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e328f6dc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e328f6dc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e328f6dc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e328f6dc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EKXYnCwfmw" TargetMode="External"/><Relationship Id="rId2" Type="http://schemas.openxmlformats.org/officeDocument/2006/relationships/hyperlink" Target="https://youtu.be/go53T-dpni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usNdd7rSJvg" TargetMode="External"/><Relationship Id="rId5" Type="http://schemas.openxmlformats.org/officeDocument/2006/relationships/hyperlink" Target="https://youtu.be/m9m4-qwtO68" TargetMode="External"/><Relationship Id="rId4" Type="http://schemas.openxmlformats.org/officeDocument/2006/relationships/hyperlink" Target="https://youtu.be/dPGnfqlsyK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E2snNnFt-E" TargetMode="External"/><Relationship Id="rId2" Type="http://schemas.openxmlformats.org/officeDocument/2006/relationships/hyperlink" Target="https://youtu.be/LBD6NE3BeAw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TGOIIGMNyn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Bob12zGY6g" TargetMode="External"/><Relationship Id="rId2" Type="http://schemas.openxmlformats.org/officeDocument/2006/relationships/hyperlink" Target="https://youtu.be/C1mc5dsZQD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m1EJm4m35J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alt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Ph8N5BDCB_4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chkarosta_officia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U-ZTD954Po" TargetMode="External"/><Relationship Id="rId2" Type="http://schemas.openxmlformats.org/officeDocument/2006/relationships/hyperlink" Target="https://youtu.be/VwuPZJJGaFw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ik-gxienlb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61775" y="4282825"/>
            <a:ext cx="85206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13 сентября 2023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ГАУ ДПО ПК ИРО</a:t>
            </a:r>
            <a:endParaRPr sz="12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6709" b="11269"/>
          <a:stretch/>
        </p:blipFill>
        <p:spPr>
          <a:xfrm>
            <a:off x="463775" y="87600"/>
            <a:ext cx="3883974" cy="16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9600" y="2447025"/>
            <a:ext cx="8984400" cy="1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990000"/>
                </a:solidFill>
              </a:rPr>
              <a:t>Организационные вопросы в новых </a:t>
            </a:r>
            <a:br>
              <a:rPr lang="ru" sz="2600" b="1">
                <a:solidFill>
                  <a:srgbClr val="990000"/>
                </a:solidFill>
              </a:rPr>
            </a:br>
            <a:r>
              <a:rPr lang="ru" sz="2600" b="1">
                <a:solidFill>
                  <a:srgbClr val="990000"/>
                </a:solidFill>
              </a:rPr>
              <a:t>центрах «Точка роста»</a:t>
            </a: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Полезные ссылки по физике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2637555"/>
          </a:xfrm>
        </p:spPr>
        <p:txBody>
          <a:bodyPr>
            <a:normAutofit/>
          </a:bodyPr>
          <a:lstStyle/>
          <a:p>
            <a:r>
              <a:rPr lang="ru-RU" sz="1400" dirty="0">
                <a:hlinkClick r:id="rId2"/>
              </a:rPr>
              <a:t>https://</a:t>
            </a:r>
            <a:r>
              <a:rPr lang="ru-RU" sz="1400" dirty="0" smtClean="0">
                <a:hlinkClick r:id="rId2"/>
              </a:rPr>
              <a:t>youtu.be/go53T-dpniU</a:t>
            </a:r>
            <a:r>
              <a:rPr lang="ru-RU" sz="1400" dirty="0" smtClean="0"/>
              <a:t> </a:t>
            </a:r>
            <a:r>
              <a:rPr lang="ru-RU" sz="1400" dirty="0" smtClean="0"/>
              <a:t>Сборка </a:t>
            </a:r>
            <a:r>
              <a:rPr lang="ru-RU" sz="1400" dirty="0"/>
              <a:t>электромагнита и испытания его действия | Цифровые лаборатории | </a:t>
            </a:r>
            <a:r>
              <a:rPr lang="ru-RU" sz="1400" dirty="0" err="1" smtClean="0"/>
              <a:t>Z.Labs</a:t>
            </a:r>
            <a:r>
              <a:rPr lang="ru-RU" sz="1400" dirty="0" smtClean="0"/>
              <a:t>.</a:t>
            </a:r>
            <a:r>
              <a:rPr lang="ru-RU" sz="1400" dirty="0"/>
              <a:t>		</a:t>
            </a:r>
          </a:p>
          <a:p>
            <a:r>
              <a:rPr lang="ru-RU" sz="1400" dirty="0">
                <a:hlinkClick r:id="rId3"/>
              </a:rPr>
              <a:t>https://</a:t>
            </a:r>
            <a:r>
              <a:rPr lang="ru-RU" sz="1400" dirty="0" smtClean="0">
                <a:hlinkClick r:id="rId3"/>
              </a:rPr>
              <a:t>youtu.be/qEKXYnCwfmw</a:t>
            </a:r>
            <a:r>
              <a:rPr lang="ru-RU" sz="1400" dirty="0" smtClean="0"/>
              <a:t> </a:t>
            </a:r>
            <a:r>
              <a:rPr lang="ru-RU" sz="1400" dirty="0" smtClean="0"/>
              <a:t>Закон </a:t>
            </a:r>
            <a:r>
              <a:rPr lang="ru-RU" sz="1400" dirty="0"/>
              <a:t>Ома для полной цепи | Цифровые лаборатории | </a:t>
            </a:r>
            <a:r>
              <a:rPr lang="ru-RU" sz="1400" dirty="0" err="1"/>
              <a:t>Z.Labs</a:t>
            </a:r>
            <a:r>
              <a:rPr lang="ru-RU" sz="1400" dirty="0"/>
              <a:t>	</a:t>
            </a:r>
            <a:r>
              <a:rPr lang="ru-RU" sz="1400" dirty="0" smtClean="0"/>
              <a:t>.</a:t>
            </a:r>
            <a:r>
              <a:rPr lang="ru-RU" sz="1400" dirty="0"/>
              <a:t>	</a:t>
            </a:r>
          </a:p>
          <a:p>
            <a:r>
              <a:rPr lang="ru-RU" sz="1400" dirty="0">
                <a:hlinkClick r:id="rId4"/>
              </a:rPr>
              <a:t>https://</a:t>
            </a:r>
            <a:r>
              <a:rPr lang="ru-RU" sz="1400" dirty="0" smtClean="0">
                <a:hlinkClick r:id="rId4"/>
              </a:rPr>
              <a:t>youtu.be/dPGnfqlsyKE</a:t>
            </a:r>
            <a:r>
              <a:rPr lang="ru-RU" sz="1400" dirty="0" smtClean="0"/>
              <a:t> </a:t>
            </a:r>
            <a:r>
              <a:rPr lang="ru-RU" sz="1400" dirty="0" smtClean="0"/>
              <a:t>Закон </a:t>
            </a:r>
            <a:r>
              <a:rPr lang="ru-RU" sz="1400" dirty="0"/>
              <a:t>Ома для участка цепи | Цифровые лаборатории | </a:t>
            </a:r>
            <a:r>
              <a:rPr lang="ru-RU" sz="1400" dirty="0" err="1" smtClean="0"/>
              <a:t>Z.Labs</a:t>
            </a:r>
            <a:r>
              <a:rPr lang="ru-RU" sz="1400" dirty="0" smtClean="0"/>
              <a:t>.</a:t>
            </a:r>
            <a:r>
              <a:rPr lang="ru-RU" sz="1400" dirty="0"/>
              <a:t>		</a:t>
            </a:r>
          </a:p>
          <a:p>
            <a:r>
              <a:rPr lang="ru-RU" sz="1400" dirty="0">
                <a:hlinkClick r:id="rId5"/>
              </a:rPr>
              <a:t>https://</a:t>
            </a:r>
            <a:r>
              <a:rPr lang="ru-RU" sz="1400" dirty="0" smtClean="0">
                <a:hlinkClick r:id="rId5"/>
              </a:rPr>
              <a:t>youtu.be/m9m4-qwtO68</a:t>
            </a:r>
            <a:r>
              <a:rPr lang="ru-RU" sz="1400" dirty="0" smtClean="0"/>
              <a:t> </a:t>
            </a:r>
            <a:r>
              <a:rPr lang="ru-RU" sz="1400" dirty="0" smtClean="0"/>
              <a:t>Колебательный </a:t>
            </a:r>
            <a:r>
              <a:rPr lang="ru-RU" sz="1400" dirty="0"/>
              <a:t>контур | Цифровые лаборатории | </a:t>
            </a:r>
            <a:r>
              <a:rPr lang="ru-RU" sz="1400" dirty="0" err="1" smtClean="0"/>
              <a:t>Z.Labs</a:t>
            </a:r>
            <a:r>
              <a:rPr lang="ru-RU" sz="1400" dirty="0" smtClean="0"/>
              <a:t>.</a:t>
            </a:r>
            <a:r>
              <a:rPr lang="ru-RU" sz="1400" dirty="0"/>
              <a:t>		</a:t>
            </a:r>
          </a:p>
          <a:p>
            <a:r>
              <a:rPr lang="ru-RU" sz="1400" dirty="0">
                <a:hlinkClick r:id="rId6"/>
              </a:rPr>
              <a:t>https://</a:t>
            </a:r>
            <a:r>
              <a:rPr lang="ru-RU" sz="1400" dirty="0" smtClean="0">
                <a:hlinkClick r:id="rId6"/>
              </a:rPr>
              <a:t>youtu.be/usNdd7rSJvg</a:t>
            </a:r>
            <a:r>
              <a:rPr lang="ru-RU" sz="1400" dirty="0" smtClean="0"/>
              <a:t> </a:t>
            </a:r>
            <a:r>
              <a:rPr lang="ru-RU" sz="1400" dirty="0" smtClean="0"/>
              <a:t>Цифровая </a:t>
            </a:r>
            <a:r>
              <a:rPr lang="ru-RU" sz="1400" dirty="0"/>
              <a:t>лаборатория по физике </a:t>
            </a:r>
            <a:r>
              <a:rPr lang="ru-RU" sz="1400" dirty="0" err="1"/>
              <a:t>Zarnitza</a:t>
            </a:r>
            <a:r>
              <a:rPr lang="ru-RU" sz="1400" dirty="0"/>
              <a:t> - </a:t>
            </a:r>
            <a:r>
              <a:rPr lang="ru-RU" sz="1400" dirty="0" err="1"/>
              <a:t>Z.Labs</a:t>
            </a:r>
            <a:r>
              <a:rPr lang="ru-RU" sz="1400" dirty="0"/>
              <a:t> | Точка </a:t>
            </a:r>
            <a:r>
              <a:rPr lang="ru-RU" sz="1400" dirty="0" smtClean="0"/>
              <a:t>роста.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181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Полезные ссылки по биологии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1685318"/>
          </a:xfrm>
        </p:spPr>
        <p:txBody>
          <a:bodyPr/>
          <a:lstStyle/>
          <a:p>
            <a:r>
              <a:rPr lang="ru-RU" sz="1400" dirty="0">
                <a:hlinkClick r:id="rId2"/>
              </a:rPr>
              <a:t>https://</a:t>
            </a:r>
            <a:r>
              <a:rPr lang="ru-RU" sz="1400" dirty="0" smtClean="0">
                <a:hlinkClick r:id="rId2"/>
              </a:rPr>
              <a:t>youtu.be/LBD6NE3BeAw</a:t>
            </a:r>
            <a:r>
              <a:rPr lang="ru-RU" sz="1400" dirty="0" smtClean="0"/>
              <a:t> Цифровая </a:t>
            </a:r>
            <a:r>
              <a:rPr lang="ru-RU" sz="1400" dirty="0"/>
              <a:t>лаборатория (Биология). Начало </a:t>
            </a:r>
            <a:r>
              <a:rPr lang="ru-RU" sz="1400" dirty="0" smtClean="0"/>
              <a:t>работы.</a:t>
            </a:r>
            <a:r>
              <a:rPr lang="ru-RU" sz="1400" dirty="0"/>
              <a:t>		</a:t>
            </a:r>
          </a:p>
          <a:p>
            <a:r>
              <a:rPr lang="ru-RU" sz="1400" dirty="0">
                <a:hlinkClick r:id="rId3"/>
              </a:rPr>
              <a:t>https://</a:t>
            </a:r>
            <a:r>
              <a:rPr lang="ru-RU" sz="1400" dirty="0" smtClean="0">
                <a:hlinkClick r:id="rId3"/>
              </a:rPr>
              <a:t>youtu.be/8E2snNnFt-E</a:t>
            </a:r>
            <a:r>
              <a:rPr lang="ru-RU" sz="1400" dirty="0" smtClean="0"/>
              <a:t> Цифровая </a:t>
            </a:r>
            <a:r>
              <a:rPr lang="ru-RU" sz="1400" dirty="0"/>
              <a:t>лаборатория по биологии </a:t>
            </a:r>
            <a:r>
              <a:rPr lang="ru-RU" sz="1400" dirty="0" err="1"/>
              <a:t>Zarnitza</a:t>
            </a:r>
            <a:r>
              <a:rPr lang="ru-RU" sz="1400" dirty="0"/>
              <a:t> - </a:t>
            </a:r>
            <a:r>
              <a:rPr lang="ru-RU" sz="1400" dirty="0" err="1"/>
              <a:t>Z.Labs</a:t>
            </a:r>
            <a:r>
              <a:rPr lang="ru-RU" sz="1400" dirty="0"/>
              <a:t> | Точка </a:t>
            </a:r>
            <a:r>
              <a:rPr lang="ru-RU" sz="1400" dirty="0" smtClean="0"/>
              <a:t>роста.</a:t>
            </a:r>
            <a:r>
              <a:rPr lang="ru-RU" sz="1400" dirty="0"/>
              <a:t>		</a:t>
            </a:r>
          </a:p>
          <a:p>
            <a:r>
              <a:rPr lang="ru-RU" sz="1400" dirty="0">
                <a:hlinkClick r:id="rId4"/>
              </a:rPr>
              <a:t>https://</a:t>
            </a:r>
            <a:r>
              <a:rPr lang="ru-RU" sz="1400" dirty="0" smtClean="0">
                <a:hlinkClick r:id="rId4"/>
              </a:rPr>
              <a:t>youtu.be/TGOIIGMNynA</a:t>
            </a:r>
            <a:r>
              <a:rPr lang="ru-RU" sz="1400" dirty="0" smtClean="0"/>
              <a:t> Цифровая </a:t>
            </a:r>
            <a:r>
              <a:rPr lang="ru-RU" sz="1400" dirty="0"/>
              <a:t>лаборатория КГАУ ДПО Камчатский </a:t>
            </a:r>
            <a:r>
              <a:rPr lang="ru-RU" sz="1400" dirty="0" smtClean="0"/>
              <a:t>ИРО.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52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Полезные ссылки по химии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28898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1400" dirty="0">
                <a:hlinkClick r:id="rId2"/>
              </a:rPr>
              <a:t>https://</a:t>
            </a:r>
            <a:r>
              <a:rPr lang="ru-RU" sz="1400" dirty="0" smtClean="0">
                <a:hlinkClick r:id="rId2"/>
              </a:rPr>
              <a:t>youtu.be/C1mc5dsZQDg</a:t>
            </a:r>
            <a:r>
              <a:rPr lang="ru-RU" sz="1400" dirty="0" smtClean="0"/>
              <a:t> Цифровая </a:t>
            </a:r>
            <a:r>
              <a:rPr lang="ru-RU" sz="1400" dirty="0"/>
              <a:t>лаборатория в преподавании </a:t>
            </a:r>
            <a:r>
              <a:rPr lang="ru-RU" sz="1400" dirty="0" smtClean="0"/>
              <a:t>химии.</a:t>
            </a:r>
            <a:r>
              <a:rPr lang="ru-RU" sz="1400" dirty="0"/>
              <a:t>		</a:t>
            </a:r>
          </a:p>
          <a:p>
            <a:pPr>
              <a:lnSpc>
                <a:spcPct val="200000"/>
              </a:lnSpc>
            </a:pPr>
            <a:r>
              <a:rPr lang="ru-RU" sz="1400" dirty="0">
                <a:hlinkClick r:id="rId3"/>
              </a:rPr>
              <a:t>https://</a:t>
            </a:r>
            <a:r>
              <a:rPr lang="ru-RU" sz="1400" dirty="0" smtClean="0">
                <a:hlinkClick r:id="rId3"/>
              </a:rPr>
              <a:t>youtu.be/tBob12zGY6g</a:t>
            </a:r>
            <a:r>
              <a:rPr lang="ru-RU" sz="1400" dirty="0" smtClean="0"/>
              <a:t> Цифровые </a:t>
            </a:r>
            <a:r>
              <a:rPr lang="ru-RU" sz="1400" dirty="0"/>
              <a:t>лаборатории в проектной деятельности по </a:t>
            </a:r>
            <a:r>
              <a:rPr lang="ru-RU" sz="1400" dirty="0" smtClean="0"/>
              <a:t>химии.</a:t>
            </a:r>
            <a:r>
              <a:rPr lang="ru-RU" sz="1400" dirty="0"/>
              <a:t>	</a:t>
            </a:r>
          </a:p>
          <a:p>
            <a:pPr>
              <a:lnSpc>
                <a:spcPct val="200000"/>
              </a:lnSpc>
            </a:pPr>
            <a:r>
              <a:rPr lang="ru-RU" sz="1400" dirty="0">
                <a:hlinkClick r:id="rId4"/>
              </a:rPr>
              <a:t>https://</a:t>
            </a:r>
            <a:r>
              <a:rPr lang="ru-RU" sz="1400" dirty="0" smtClean="0">
                <a:hlinkClick r:id="rId4"/>
              </a:rPr>
              <a:t>youtu.be/m1EJm4m35JQ</a:t>
            </a:r>
            <a:r>
              <a:rPr lang="ru-RU" sz="1400" dirty="0" smtClean="0"/>
              <a:t> Цифровая </a:t>
            </a:r>
            <a:r>
              <a:rPr lang="ru-RU" sz="1400" dirty="0"/>
              <a:t>лаборатория (Химия). Начало </a:t>
            </a:r>
            <a:r>
              <a:rPr lang="ru-RU" sz="1400" dirty="0" smtClean="0"/>
              <a:t>работы.</a:t>
            </a:r>
            <a:r>
              <a:rPr lang="ru-RU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9060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Результаты опроса</a:t>
            </a:r>
            <a:endParaRPr b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92781" y="1051575"/>
            <a:ext cx="8353029" cy="2088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/>
              <a:t>Открыто 66 новых центров “Точка роста</a:t>
            </a:r>
            <a:r>
              <a:rPr lang="ru" sz="3000" dirty="0" smtClean="0"/>
              <a:t>”.</a:t>
            </a:r>
          </a:p>
          <a:p>
            <a:pPr marL="0" lvl="0" indent="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 smtClean="0"/>
              <a:t>Проведен </a:t>
            </a:r>
            <a:r>
              <a:rPr lang="ru" sz="3000" dirty="0"/>
              <a:t>опрос о готовности использования </a:t>
            </a:r>
            <a:r>
              <a:rPr lang="ru" sz="3000" dirty="0" smtClean="0"/>
              <a:t>оборудования: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ru" sz="3000" dirty="0"/>
              <a:t>Опрос прошли 48 центров «Точка роста».</a:t>
            </a:r>
          </a:p>
          <a:p>
            <a:pPr marL="0" lvl="0" indent="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 smtClean="0"/>
              <a:t>Нужна </a:t>
            </a:r>
            <a:r>
              <a:rPr lang="ru" sz="3000" dirty="0"/>
              <a:t>помощь 33 </a:t>
            </a:r>
            <a:r>
              <a:rPr lang="ru" sz="3000" dirty="0" smtClean="0"/>
              <a:t>центрам по использованию лабораторного оборудования </a:t>
            </a:r>
            <a:r>
              <a:rPr lang="ru" sz="3000" dirty="0"/>
              <a:t>“Точка роста</a:t>
            </a:r>
            <a:r>
              <a:rPr lang="ru" sz="3000" dirty="0" smtClean="0"/>
              <a:t>”.</a:t>
            </a:r>
          </a:p>
          <a:p>
            <a:pPr marL="0" lvl="0" indent="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 smtClean="0"/>
              <a:t>Установили ОС на новые ноутбуки всего в 7 центрах «Точка роста».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ru" dirty="0" smtClean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4" name="Google Shape;62;p14"/>
          <p:cNvSpPr txBox="1">
            <a:spLocks/>
          </p:cNvSpPr>
          <p:nvPr/>
        </p:nvSpPr>
        <p:spPr>
          <a:xfrm>
            <a:off x="292781" y="3252441"/>
            <a:ext cx="8239517" cy="16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220000"/>
              </a:lnSpc>
              <a:buFont typeface="Arial"/>
              <a:buNone/>
            </a:pPr>
            <a:r>
              <a:rPr lang="ru-RU" b="1" dirty="0" smtClean="0"/>
              <a:t>Необходимо</a:t>
            </a:r>
            <a:r>
              <a:rPr lang="ru-RU" dirty="0" smtClean="0"/>
              <a:t> </a:t>
            </a:r>
          </a:p>
          <a:p>
            <a:pPr marL="0" indent="0">
              <a:lnSpc>
                <a:spcPct val="220000"/>
              </a:lnSpc>
              <a:buFont typeface="Arial"/>
              <a:buNone/>
            </a:pPr>
            <a:r>
              <a:rPr lang="ru-RU" sz="1300" dirty="0" smtClean="0"/>
              <a:t>Оказать помощь в настройке и запуске лабораторного оборудования.</a:t>
            </a:r>
          </a:p>
          <a:p>
            <a:pPr marL="0" indent="0">
              <a:lnSpc>
                <a:spcPct val="220000"/>
              </a:lnSpc>
              <a:buFont typeface="Arial"/>
              <a:buNone/>
            </a:pPr>
            <a:r>
              <a:rPr lang="ru-RU" sz="1300" dirty="0" smtClean="0"/>
              <a:t>Закупить централизовано лицензионную ОС. Провести консультации по ее установке и использованию.</a:t>
            </a:r>
          </a:p>
          <a:p>
            <a:pPr marL="0" indent="0">
              <a:lnSpc>
                <a:spcPct val="220000"/>
              </a:lnSpc>
              <a:buFont typeface="Arial"/>
              <a:buNone/>
            </a:pPr>
            <a:endParaRPr lang="ru-RU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ru-RU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Операционная система</a:t>
            </a:r>
            <a:endParaRPr b="1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078875" y="1152475"/>
            <a:ext cx="475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https://www.basealt.ru/</a:t>
            </a:r>
            <a:r>
              <a:rPr lang="ru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37719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2775" y="2436950"/>
            <a:ext cx="5592644" cy="24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Проверка оборудования</a:t>
            </a:r>
            <a:endParaRPr b="1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38000" y="1163550"/>
            <a:ext cx="5934600" cy="14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Цифровая лаборатория по </a:t>
            </a:r>
            <a:r>
              <a:rPr lang="ru" dirty="0" smtClean="0"/>
              <a:t>биологии</a:t>
            </a:r>
          </a:p>
          <a:p>
            <a:pPr lvl="0"/>
            <a:r>
              <a:rPr lang="ru-RU" dirty="0"/>
              <a:t>Цифровая лаборатория по </a:t>
            </a:r>
            <a:r>
              <a:rPr lang="ru-RU" dirty="0" smtClean="0"/>
              <a:t>физике</a:t>
            </a:r>
            <a:endParaRPr lang="ru-RU" dirty="0"/>
          </a:p>
          <a:p>
            <a:pPr lvl="0"/>
            <a:r>
              <a:rPr lang="ru-RU" dirty="0"/>
              <a:t>Цифровая лаборатория по </a:t>
            </a:r>
            <a:r>
              <a:rPr lang="ru-RU" dirty="0" smtClean="0"/>
              <a:t>химии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Цифровая лаборатория по нейротехнологиям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Цифровая лаборатория по физиологии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Цифровая лаборатория по экологии</a:t>
            </a:r>
            <a:endParaRPr dirty="0"/>
          </a:p>
        </p:txBody>
      </p:sp>
      <p:sp>
        <p:nvSpPr>
          <p:cNvPr id="77" name="Google Shape;77;p16"/>
          <p:cNvSpPr txBox="1"/>
          <p:nvPr/>
        </p:nvSpPr>
        <p:spPr>
          <a:xfrm>
            <a:off x="1877700" y="4272025"/>
            <a:ext cx="4200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FF0000"/>
                </a:solidFill>
              </a:rPr>
              <a:t>Путь к успеху - работа в команде!!!</a:t>
            </a:r>
            <a:endParaRPr sz="1700" b="1">
              <a:solidFill>
                <a:srgbClr val="FF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050" y="1781413"/>
            <a:ext cx="306705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Робототехника</a:t>
            </a:r>
            <a:endParaRPr b="1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7500" cy="21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JetMax - это интеллектуальный манипулятор, способный к глубокому машинному обучению и компьютерному зрению.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КЛИК образовательный набор по робототехнике.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Мехатроника.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375" y="3328677"/>
            <a:ext cx="2605650" cy="15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4525" y="599125"/>
            <a:ext cx="2114950" cy="21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492125" y="4429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https://youtu.be/Ph8N5BDCB_4</a:t>
            </a: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Использование оборудования</a:t>
            </a:r>
            <a:endParaRPr b="1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59300" cy="29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на уроках (физика, биология, химия, технология, информатика, математика, обж, физкультура и т.д</a:t>
            </a:r>
            <a:r>
              <a:rPr lang="ru" dirty="0" smtClean="0"/>
              <a:t>.);</a:t>
            </a:r>
            <a:endParaRPr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 smtClean="0"/>
              <a:t>проектная, исследовательская деятельность школьников;</a:t>
            </a:r>
            <a:endParaRPr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 smtClean="0"/>
              <a:t>внеурочная </a:t>
            </a:r>
            <a:r>
              <a:rPr lang="ru" dirty="0"/>
              <a:t>деятельность (факультативы, кружки, научные каникулы, фестивали и т.д</a:t>
            </a:r>
            <a:r>
              <a:rPr lang="ru" dirty="0" smtClean="0"/>
              <a:t>.);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участие в муниципальных, региональных, всероссийских олимпиадах, </a:t>
            </a:r>
            <a:r>
              <a:rPr lang="ru" dirty="0" smtClean="0"/>
              <a:t>конкурсах;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н</a:t>
            </a:r>
            <a:r>
              <a:rPr lang="ru" dirty="0" smtClean="0"/>
              <a:t>а всех уровнях образования: в </a:t>
            </a:r>
            <a:r>
              <a:rPr lang="ru" dirty="0"/>
              <a:t>начальной, основной и старшей </a:t>
            </a:r>
            <a:r>
              <a:rPr lang="ru" dirty="0" smtClean="0"/>
              <a:t>школе.</a:t>
            </a:r>
            <a:endParaRPr dirty="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475" y="4002600"/>
            <a:ext cx="2091817" cy="9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525" y="157175"/>
            <a:ext cx="2181250" cy="9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Сообщества. Сайты ОО.</a:t>
            </a:r>
            <a:endParaRPr b="1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CC4125"/>
                </a:solidFill>
              </a:rPr>
              <a:t>Центры “Точка роста”. Информационно-методический канал.</a:t>
            </a:r>
            <a:endParaRPr b="1" dirty="0">
              <a:solidFill>
                <a:srgbClr val="CC412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u="sng" dirty="0">
                <a:solidFill>
                  <a:schemeClr val="hlink"/>
                </a:solidFill>
                <a:hlinkClick r:id="rId3"/>
              </a:rPr>
              <a:t>Центры «Точка роста» (vk.com)</a:t>
            </a:r>
            <a:endParaRPr sz="2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Телеграмм канал: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Физика Точка роста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Биология Точка роста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Химия Точка роста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Информатика Точка роста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CC4125"/>
                </a:solidFill>
              </a:rPr>
              <a:t>Сайты</a:t>
            </a:r>
            <a:endParaRPr dirty="0">
              <a:solidFill>
                <a:srgbClr val="CC412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 </a:t>
            </a:r>
            <a:endParaRPr dirty="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075" y="1682975"/>
            <a:ext cx="3073700" cy="31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Руководства по эксплуатации и методические материалы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7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73746" cy="31546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10000"/>
              </a:lnSpc>
            </a:pPr>
            <a:r>
              <a:rPr lang="en-US" sz="1500" dirty="0">
                <a:hlinkClick r:id="rId2"/>
              </a:rPr>
              <a:t>https://zarnitza.ru/tsifrovye-laboratorii</a:t>
            </a:r>
            <a:r>
              <a:rPr lang="en-US" sz="1500" dirty="0" smtClean="0">
                <a:hlinkClick r:id="rId2"/>
              </a:rPr>
              <a:t>/</a:t>
            </a:r>
            <a:r>
              <a:rPr lang="ru-RU" sz="1500" dirty="0" smtClean="0">
                <a:hlinkClick r:id="rId2"/>
              </a:rPr>
              <a:t> </a:t>
            </a:r>
            <a:r>
              <a:rPr lang="ru-RU" sz="1500" dirty="0" err="1" smtClean="0">
                <a:hlinkClick r:id="rId2"/>
              </a:rPr>
              <a:t>Видеоинструкции</a:t>
            </a:r>
            <a:r>
              <a:rPr lang="ru-RU" sz="1500" dirty="0" smtClean="0">
                <a:hlinkClick r:id="rId2"/>
              </a:rPr>
              <a:t>, </a:t>
            </a:r>
          </a:p>
          <a:p>
            <a:pPr>
              <a:lnSpc>
                <a:spcPct val="210000"/>
              </a:lnSpc>
            </a:pPr>
            <a:r>
              <a:rPr lang="ru-RU" sz="1500" dirty="0" smtClean="0">
                <a:hlinkClick r:id="rId2"/>
              </a:rPr>
              <a:t>https</a:t>
            </a:r>
            <a:r>
              <a:rPr lang="ru-RU" sz="1500" dirty="0">
                <a:hlinkClick r:id="rId2"/>
              </a:rPr>
              <a:t>://</a:t>
            </a:r>
            <a:r>
              <a:rPr lang="ru-RU" sz="1500" dirty="0" smtClean="0">
                <a:hlinkClick r:id="rId2"/>
              </a:rPr>
              <a:t>youtu.be/VwuPZJJGaFw</a:t>
            </a:r>
            <a:r>
              <a:rPr lang="ru-RU" sz="1500" dirty="0" smtClean="0"/>
              <a:t> Цифровая </a:t>
            </a:r>
            <a:r>
              <a:rPr lang="ru-RU" sz="1500" dirty="0"/>
              <a:t>лаборатория. Установка программного обеспечения (для ОС ALT LINUX)			</a:t>
            </a:r>
          </a:p>
          <a:p>
            <a:pPr>
              <a:lnSpc>
                <a:spcPct val="210000"/>
              </a:lnSpc>
            </a:pPr>
            <a:r>
              <a:rPr lang="ru-RU" sz="1500" dirty="0" smtClean="0">
                <a:hlinkClick r:id="rId3"/>
              </a:rPr>
              <a:t>https</a:t>
            </a:r>
            <a:r>
              <a:rPr lang="ru-RU" sz="1500" dirty="0">
                <a:hlinkClick r:id="rId3"/>
              </a:rPr>
              <a:t>://</a:t>
            </a:r>
            <a:r>
              <a:rPr lang="ru-RU" sz="1500" dirty="0" smtClean="0">
                <a:hlinkClick r:id="rId3"/>
              </a:rPr>
              <a:t>youtu.be/DU-ZTD954Po</a:t>
            </a:r>
            <a:r>
              <a:rPr lang="ru-RU" sz="1500" dirty="0" smtClean="0"/>
              <a:t> Цифровая </a:t>
            </a:r>
            <a:r>
              <a:rPr lang="ru-RU" sz="1500" dirty="0"/>
              <a:t>лаборатория по физике </a:t>
            </a:r>
            <a:r>
              <a:rPr lang="ru-RU" sz="1500" dirty="0" err="1"/>
              <a:t>ZLabs</a:t>
            </a:r>
            <a:r>
              <a:rPr lang="ru-RU" sz="1500" dirty="0"/>
              <a:t> в ОС Альт Образование </a:t>
            </a:r>
            <a:r>
              <a:rPr lang="ru-RU" sz="1500" dirty="0" smtClean="0"/>
              <a:t>10</a:t>
            </a:r>
            <a:r>
              <a:rPr lang="ru-RU" sz="1500" dirty="0"/>
              <a:t>	</a:t>
            </a:r>
          </a:p>
          <a:p>
            <a:pPr>
              <a:lnSpc>
                <a:spcPct val="210000"/>
              </a:lnSpc>
            </a:pPr>
            <a:r>
              <a:rPr lang="ru-RU" sz="1500" dirty="0" smtClean="0">
                <a:hlinkClick r:id="rId4"/>
              </a:rPr>
              <a:t>https</a:t>
            </a:r>
            <a:r>
              <a:rPr lang="ru-RU" sz="1500" dirty="0">
                <a:hlinkClick r:id="rId4"/>
              </a:rPr>
              <a:t>://</a:t>
            </a:r>
            <a:r>
              <a:rPr lang="ru-RU" sz="1500" dirty="0" smtClean="0">
                <a:hlinkClick r:id="rId4"/>
              </a:rPr>
              <a:t>youtu.be/ik-gxienlbc</a:t>
            </a:r>
            <a:r>
              <a:rPr lang="ru-RU" sz="1500" dirty="0" smtClean="0"/>
              <a:t> Цифровые </a:t>
            </a:r>
            <a:r>
              <a:rPr lang="ru-RU" sz="1500" dirty="0"/>
              <a:t>лаборатории </a:t>
            </a:r>
            <a:r>
              <a:rPr lang="ru-RU" sz="1500" dirty="0" err="1"/>
              <a:t>Z.Labs</a:t>
            </a:r>
            <a:r>
              <a:rPr lang="ru-RU" sz="1500" dirty="0"/>
              <a:t>: Подключение и </a:t>
            </a:r>
            <a:r>
              <a:rPr lang="ru-RU" sz="1500" dirty="0" smtClean="0"/>
              <a:t>установка.</a:t>
            </a:r>
            <a:r>
              <a:rPr lang="ru-RU" sz="1500" dirty="0"/>
              <a:t>	</a:t>
            </a:r>
            <a:r>
              <a:rPr lang="ru-RU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705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333</Words>
  <Application>Microsoft Office PowerPoint</Application>
  <PresentationFormat>Экран (16:9)</PresentationFormat>
  <Paragraphs>65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Roboto</vt:lpstr>
      <vt:lpstr>Simple Light</vt:lpstr>
      <vt:lpstr>Презентация PowerPoint</vt:lpstr>
      <vt:lpstr>Результаты опроса</vt:lpstr>
      <vt:lpstr>Операционная система</vt:lpstr>
      <vt:lpstr>Проверка оборудования</vt:lpstr>
      <vt:lpstr>Робототехника</vt:lpstr>
      <vt:lpstr>Использование оборудования</vt:lpstr>
      <vt:lpstr>Сообщества. Сайты ОО.</vt:lpstr>
      <vt:lpstr>Руководства по эксплуатации и методические материалы</vt:lpstr>
      <vt:lpstr>Полезные ссылки</vt:lpstr>
      <vt:lpstr>Полезные ссылки по физике</vt:lpstr>
      <vt:lpstr>Полезные ссылки по биологии</vt:lpstr>
      <vt:lpstr>Полезные ссылки по химии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user301</dc:creator>
  <cp:lastModifiedBy>user301</cp:lastModifiedBy>
  <cp:revision>8</cp:revision>
  <dcterms:modified xsi:type="dcterms:W3CDTF">2023-09-27T04:08:19Z</dcterms:modified>
</cp:coreProperties>
</file>