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2" r:id="rId3"/>
    <p:sldId id="257" r:id="rId4"/>
    <p:sldId id="293" r:id="rId5"/>
    <p:sldId id="290" r:id="rId6"/>
    <p:sldId id="289" r:id="rId7"/>
    <p:sldId id="258" r:id="rId8"/>
    <p:sldId id="295" r:id="rId9"/>
    <p:sldId id="294" r:id="rId10"/>
    <p:sldId id="286" r:id="rId11"/>
    <p:sldId id="285" r:id="rId12"/>
    <p:sldId id="265" r:id="rId13"/>
    <p:sldId id="264" r:id="rId14"/>
    <p:sldId id="266" r:id="rId15"/>
    <p:sldId id="268" r:id="rId16"/>
    <p:sldId id="263" r:id="rId17"/>
    <p:sldId id="276" r:id="rId18"/>
    <p:sldId id="277" r:id="rId19"/>
    <p:sldId id="278" r:id="rId20"/>
    <p:sldId id="272" r:id="rId21"/>
    <p:sldId id="275" r:id="rId22"/>
    <p:sldId id="273" r:id="rId23"/>
    <p:sldId id="274" r:id="rId24"/>
    <p:sldId id="270" r:id="rId25"/>
    <p:sldId id="269" r:id="rId26"/>
    <p:sldId id="271" r:id="rId27"/>
    <p:sldId id="279" r:id="rId28"/>
    <p:sldId id="280" r:id="rId29"/>
    <p:sldId id="281" r:id="rId30"/>
    <p:sldId id="283" r:id="rId31"/>
    <p:sldId id="282" r:id="rId32"/>
    <p:sldId id="267" r:id="rId33"/>
    <p:sldId id="287" r:id="rId34"/>
    <p:sldId id="259" r:id="rId35"/>
    <p:sldId id="260" r:id="rId36"/>
    <p:sldId id="28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5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9F8DA-BA76-453F-B57A-F2EC9C5313B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55B3995-C22A-4E09-A125-E4DB55BB744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</a:rPr>
            <a:t>Единые стандарты </a:t>
          </a:r>
          <a:endParaRPr lang="ru-RU" sz="2600" b="1" dirty="0">
            <a:solidFill>
              <a:schemeClr val="tx1"/>
            </a:solidFill>
          </a:endParaRPr>
        </a:p>
      </dgm:t>
    </dgm:pt>
    <dgm:pt modelId="{66A5F1DD-9FC9-4412-B82A-2B3A66B018C9}" type="parTrans" cxnId="{1B240C97-D3B1-41B5-A637-504C7C6A703F}">
      <dgm:prSet/>
      <dgm:spPr/>
      <dgm:t>
        <a:bodyPr/>
        <a:lstStyle/>
        <a:p>
          <a:endParaRPr lang="ru-RU"/>
        </a:p>
      </dgm:t>
    </dgm:pt>
    <dgm:pt modelId="{5007F4CA-E805-4610-B187-E1D034C49AF6}" type="sibTrans" cxnId="{1B240C97-D3B1-41B5-A637-504C7C6A703F}">
      <dgm:prSet/>
      <dgm:spPr/>
      <dgm:t>
        <a:bodyPr/>
        <a:lstStyle/>
        <a:p>
          <a:endParaRPr lang="ru-RU"/>
        </a:p>
      </dgm:t>
    </dgm:pt>
    <dgm:pt modelId="{B1EE1AF5-7A83-40A3-8E6A-1CDC629C2C4F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Единые подходы к формированию содержания образования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35E28B10-21BB-4E6E-B2C9-94661358112E}" type="parTrans" cxnId="{AEDA8282-FA88-4142-B571-A5CDFB922FC8}">
      <dgm:prSet/>
      <dgm:spPr/>
      <dgm:t>
        <a:bodyPr/>
        <a:lstStyle/>
        <a:p>
          <a:endParaRPr lang="ru-RU"/>
        </a:p>
      </dgm:t>
    </dgm:pt>
    <dgm:pt modelId="{BFC7EC89-5BB7-49B9-92E2-2A7CA8164D56}" type="sibTrans" cxnId="{AEDA8282-FA88-4142-B571-A5CDFB922FC8}">
      <dgm:prSet/>
      <dgm:spPr/>
      <dgm:t>
        <a:bodyPr/>
        <a:lstStyle/>
        <a:p>
          <a:endParaRPr lang="ru-RU"/>
        </a:p>
      </dgm:t>
    </dgm:pt>
    <dgm:pt modelId="{9503FB03-5E22-4326-86FA-BD858D53FC7C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Единая система мониторинга</a:t>
          </a:r>
          <a:endParaRPr lang="ru-RU" sz="2400" b="1" dirty="0">
            <a:solidFill>
              <a:schemeClr val="tx1"/>
            </a:solidFill>
          </a:endParaRPr>
        </a:p>
      </dgm:t>
    </dgm:pt>
    <dgm:pt modelId="{2161CC0B-B675-463A-838F-73E33FE771DC}" type="sibTrans" cxnId="{DFE7636B-D857-4C48-A1C5-9582DA70D55C}">
      <dgm:prSet/>
      <dgm:spPr/>
      <dgm:t>
        <a:bodyPr/>
        <a:lstStyle/>
        <a:p>
          <a:endParaRPr lang="ru-RU"/>
        </a:p>
      </dgm:t>
    </dgm:pt>
    <dgm:pt modelId="{4E612520-33CB-486B-9256-1BB2E898FF4C}" type="parTrans" cxnId="{DFE7636B-D857-4C48-A1C5-9582DA70D55C}">
      <dgm:prSet/>
      <dgm:spPr/>
      <dgm:t>
        <a:bodyPr/>
        <a:lstStyle/>
        <a:p>
          <a:endParaRPr lang="ru-RU"/>
        </a:p>
      </dgm:t>
    </dgm:pt>
    <dgm:pt modelId="{49DFC8B6-0F3B-4419-BFD4-855347D7BA25}" type="pres">
      <dgm:prSet presAssocID="{A449F8DA-BA76-453F-B57A-F2EC9C5313B3}" presName="compositeShape" presStyleCnt="0">
        <dgm:presLayoutVars>
          <dgm:chMax val="7"/>
          <dgm:dir/>
          <dgm:resizeHandles val="exact"/>
        </dgm:presLayoutVars>
      </dgm:prSet>
      <dgm:spPr/>
    </dgm:pt>
    <dgm:pt modelId="{722338CE-F116-414E-8E35-3CA2A82F77BB}" type="pres">
      <dgm:prSet presAssocID="{A449F8DA-BA76-453F-B57A-F2EC9C5313B3}" presName="wedge1" presStyleLbl="node1" presStyleIdx="0" presStyleCnt="3" custScaleX="111641" custScaleY="94120" custLinFactNeighborX="-3355" custLinFactNeighborY="5489"/>
      <dgm:spPr/>
      <dgm:t>
        <a:bodyPr/>
        <a:lstStyle/>
        <a:p>
          <a:endParaRPr lang="ru-RU"/>
        </a:p>
      </dgm:t>
    </dgm:pt>
    <dgm:pt modelId="{E415C470-A055-49AA-9F60-D05776CAB531}" type="pres">
      <dgm:prSet presAssocID="{A449F8DA-BA76-453F-B57A-F2EC9C5313B3}" presName="dummy1a" presStyleCnt="0"/>
      <dgm:spPr/>
    </dgm:pt>
    <dgm:pt modelId="{55835BF3-9AE4-45C9-9FAA-75B20525FAC0}" type="pres">
      <dgm:prSet presAssocID="{A449F8DA-BA76-453F-B57A-F2EC9C5313B3}" presName="dummy1b" presStyleCnt="0"/>
      <dgm:spPr/>
    </dgm:pt>
    <dgm:pt modelId="{28EA83B2-EDA9-4D8A-A37C-76E450472C39}" type="pres">
      <dgm:prSet presAssocID="{A449F8DA-BA76-453F-B57A-F2EC9C5313B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90AEC-B47D-4995-9A60-8327F9911988}" type="pres">
      <dgm:prSet presAssocID="{A449F8DA-BA76-453F-B57A-F2EC9C5313B3}" presName="wedge2" presStyleLbl="node1" presStyleIdx="1" presStyleCnt="3" custScaleX="108392" custLinFactNeighborX="-2765" custLinFactNeighborY="1602"/>
      <dgm:spPr/>
      <dgm:t>
        <a:bodyPr/>
        <a:lstStyle/>
        <a:p>
          <a:endParaRPr lang="ru-RU"/>
        </a:p>
      </dgm:t>
    </dgm:pt>
    <dgm:pt modelId="{7782071D-9B87-42D1-851E-D0F18BE39B83}" type="pres">
      <dgm:prSet presAssocID="{A449F8DA-BA76-453F-B57A-F2EC9C5313B3}" presName="dummy2a" presStyleCnt="0"/>
      <dgm:spPr/>
    </dgm:pt>
    <dgm:pt modelId="{1C8C0B83-A1A7-45D0-A250-750EEE0CAE66}" type="pres">
      <dgm:prSet presAssocID="{A449F8DA-BA76-453F-B57A-F2EC9C5313B3}" presName="dummy2b" presStyleCnt="0"/>
      <dgm:spPr/>
    </dgm:pt>
    <dgm:pt modelId="{35F5D29A-5A7A-49E7-9518-A658D3A01AAE}" type="pres">
      <dgm:prSet presAssocID="{A449F8DA-BA76-453F-B57A-F2EC9C5313B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D6939-0A00-4792-8431-7A40CECDF903}" type="pres">
      <dgm:prSet presAssocID="{A449F8DA-BA76-453F-B57A-F2EC9C5313B3}" presName="wedge3" presStyleLbl="node1" presStyleIdx="2" presStyleCnt="3" custScaleX="114618" custScaleY="95532" custLinFactNeighborX="-900" custLinFactNeighborY="4725"/>
      <dgm:spPr/>
      <dgm:t>
        <a:bodyPr/>
        <a:lstStyle/>
        <a:p>
          <a:endParaRPr lang="ru-RU"/>
        </a:p>
      </dgm:t>
    </dgm:pt>
    <dgm:pt modelId="{02DC31A7-8666-410D-BA50-B19D9FEC1019}" type="pres">
      <dgm:prSet presAssocID="{A449F8DA-BA76-453F-B57A-F2EC9C5313B3}" presName="dummy3a" presStyleCnt="0"/>
      <dgm:spPr/>
    </dgm:pt>
    <dgm:pt modelId="{F845EECB-F10C-4F77-8828-A94DD8BC409D}" type="pres">
      <dgm:prSet presAssocID="{A449F8DA-BA76-453F-B57A-F2EC9C5313B3}" presName="dummy3b" presStyleCnt="0"/>
      <dgm:spPr/>
    </dgm:pt>
    <dgm:pt modelId="{C00E27E8-BC7F-4365-B4FA-78CC191F8606}" type="pres">
      <dgm:prSet presAssocID="{A449F8DA-BA76-453F-B57A-F2EC9C5313B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43674-4CD6-4CE5-8325-886767261F09}" type="pres">
      <dgm:prSet presAssocID="{5007F4CA-E805-4610-B187-E1D034C49AF6}" presName="arrowWedge1" presStyleLbl="fgSibTrans2D1" presStyleIdx="0" presStyleCnt="3" custLinFactNeighborX="4099" custLinFactNeighborY="3086"/>
      <dgm:spPr/>
    </dgm:pt>
    <dgm:pt modelId="{98C0F52F-033F-468F-AEA7-B205E29FB872}" type="pres">
      <dgm:prSet presAssocID="{2161CC0B-B675-463A-838F-73E33FE771DC}" presName="arrowWedge2" presStyleLbl="fgSibTrans2D1" presStyleIdx="1" presStyleCnt="3" custScaleX="97384" custScaleY="85708" custLinFactNeighborX="277" custLinFactNeighborY="8940"/>
      <dgm:spPr/>
    </dgm:pt>
    <dgm:pt modelId="{5F25294A-FD43-4C13-AE9F-9207AFFA12EE}" type="pres">
      <dgm:prSet presAssocID="{BFC7EC89-5BB7-49B9-92E2-2A7CA8164D56}" presName="arrowWedge3" presStyleLbl="fgSibTrans2D1" presStyleIdx="2" presStyleCnt="3" custScaleX="79074" custScaleY="86922" custLinFactNeighborX="-15319" custLinFactNeighborY="-364"/>
      <dgm:spPr/>
    </dgm:pt>
  </dgm:ptLst>
  <dgm:cxnLst>
    <dgm:cxn modelId="{1A743DA7-1074-4E64-B2A3-5EC1499139E6}" type="presOf" srcId="{B1EE1AF5-7A83-40A3-8E6A-1CDC629C2C4F}" destId="{AA9D6939-0A00-4792-8431-7A40CECDF903}" srcOrd="0" destOrd="0" presId="urn:microsoft.com/office/officeart/2005/8/layout/cycle8"/>
    <dgm:cxn modelId="{F0E9FE7C-7331-424D-B836-822D1CD9A269}" type="presOf" srcId="{9503FB03-5E22-4326-86FA-BD858D53FC7C}" destId="{35F5D29A-5A7A-49E7-9518-A658D3A01AAE}" srcOrd="1" destOrd="0" presId="urn:microsoft.com/office/officeart/2005/8/layout/cycle8"/>
    <dgm:cxn modelId="{01D1A61F-1566-4CC0-9FDF-1CC169DEF2A5}" type="presOf" srcId="{755B3995-C22A-4E09-A125-E4DB55BB7449}" destId="{722338CE-F116-414E-8E35-3CA2A82F77BB}" srcOrd="0" destOrd="0" presId="urn:microsoft.com/office/officeart/2005/8/layout/cycle8"/>
    <dgm:cxn modelId="{1B240C97-D3B1-41B5-A637-504C7C6A703F}" srcId="{A449F8DA-BA76-453F-B57A-F2EC9C5313B3}" destId="{755B3995-C22A-4E09-A125-E4DB55BB7449}" srcOrd="0" destOrd="0" parTransId="{66A5F1DD-9FC9-4412-B82A-2B3A66B018C9}" sibTransId="{5007F4CA-E805-4610-B187-E1D034C49AF6}"/>
    <dgm:cxn modelId="{BBC56CFF-5506-4293-9D46-11C0ABCB5542}" type="presOf" srcId="{9503FB03-5E22-4326-86FA-BD858D53FC7C}" destId="{41E90AEC-B47D-4995-9A60-8327F9911988}" srcOrd="0" destOrd="0" presId="urn:microsoft.com/office/officeart/2005/8/layout/cycle8"/>
    <dgm:cxn modelId="{AC41431C-60A8-4337-80F1-4DB02A8BE81D}" type="presOf" srcId="{B1EE1AF5-7A83-40A3-8E6A-1CDC629C2C4F}" destId="{C00E27E8-BC7F-4365-B4FA-78CC191F8606}" srcOrd="1" destOrd="0" presId="urn:microsoft.com/office/officeart/2005/8/layout/cycle8"/>
    <dgm:cxn modelId="{6C975E0C-9520-400B-A3FE-1F20DBAA5546}" type="presOf" srcId="{755B3995-C22A-4E09-A125-E4DB55BB7449}" destId="{28EA83B2-EDA9-4D8A-A37C-76E450472C39}" srcOrd="1" destOrd="0" presId="urn:microsoft.com/office/officeart/2005/8/layout/cycle8"/>
    <dgm:cxn modelId="{AEDA8282-FA88-4142-B571-A5CDFB922FC8}" srcId="{A449F8DA-BA76-453F-B57A-F2EC9C5313B3}" destId="{B1EE1AF5-7A83-40A3-8E6A-1CDC629C2C4F}" srcOrd="2" destOrd="0" parTransId="{35E28B10-21BB-4E6E-B2C9-94661358112E}" sibTransId="{BFC7EC89-5BB7-49B9-92E2-2A7CA8164D56}"/>
    <dgm:cxn modelId="{DFE7636B-D857-4C48-A1C5-9582DA70D55C}" srcId="{A449F8DA-BA76-453F-B57A-F2EC9C5313B3}" destId="{9503FB03-5E22-4326-86FA-BD858D53FC7C}" srcOrd="1" destOrd="0" parTransId="{4E612520-33CB-486B-9256-1BB2E898FF4C}" sibTransId="{2161CC0B-B675-463A-838F-73E33FE771DC}"/>
    <dgm:cxn modelId="{D6D9CB01-7C3B-493A-9688-7F9CEBE35225}" type="presOf" srcId="{A449F8DA-BA76-453F-B57A-F2EC9C5313B3}" destId="{49DFC8B6-0F3B-4419-BFD4-855347D7BA25}" srcOrd="0" destOrd="0" presId="urn:microsoft.com/office/officeart/2005/8/layout/cycle8"/>
    <dgm:cxn modelId="{D7DF9889-5242-4E6B-9FE8-BB6790675DB2}" type="presParOf" srcId="{49DFC8B6-0F3B-4419-BFD4-855347D7BA25}" destId="{722338CE-F116-414E-8E35-3CA2A82F77BB}" srcOrd="0" destOrd="0" presId="urn:microsoft.com/office/officeart/2005/8/layout/cycle8"/>
    <dgm:cxn modelId="{3BE79924-EFD3-4A1C-87AE-23D40774E25F}" type="presParOf" srcId="{49DFC8B6-0F3B-4419-BFD4-855347D7BA25}" destId="{E415C470-A055-49AA-9F60-D05776CAB531}" srcOrd="1" destOrd="0" presId="urn:microsoft.com/office/officeart/2005/8/layout/cycle8"/>
    <dgm:cxn modelId="{8D703281-85FC-4D39-8480-E595FE947997}" type="presParOf" srcId="{49DFC8B6-0F3B-4419-BFD4-855347D7BA25}" destId="{55835BF3-9AE4-45C9-9FAA-75B20525FAC0}" srcOrd="2" destOrd="0" presId="urn:microsoft.com/office/officeart/2005/8/layout/cycle8"/>
    <dgm:cxn modelId="{EE7AE3A3-03FD-4EC2-BF7D-7BD6162CF14E}" type="presParOf" srcId="{49DFC8B6-0F3B-4419-BFD4-855347D7BA25}" destId="{28EA83B2-EDA9-4D8A-A37C-76E450472C39}" srcOrd="3" destOrd="0" presId="urn:microsoft.com/office/officeart/2005/8/layout/cycle8"/>
    <dgm:cxn modelId="{02DCFACF-40E3-4ADA-9F23-02A63A660711}" type="presParOf" srcId="{49DFC8B6-0F3B-4419-BFD4-855347D7BA25}" destId="{41E90AEC-B47D-4995-9A60-8327F9911988}" srcOrd="4" destOrd="0" presId="urn:microsoft.com/office/officeart/2005/8/layout/cycle8"/>
    <dgm:cxn modelId="{17824D00-58C4-4648-AA00-AAD44FDF1B71}" type="presParOf" srcId="{49DFC8B6-0F3B-4419-BFD4-855347D7BA25}" destId="{7782071D-9B87-42D1-851E-D0F18BE39B83}" srcOrd="5" destOrd="0" presId="urn:microsoft.com/office/officeart/2005/8/layout/cycle8"/>
    <dgm:cxn modelId="{744ABBAA-A9E7-4D75-AF36-0034B8893BCF}" type="presParOf" srcId="{49DFC8B6-0F3B-4419-BFD4-855347D7BA25}" destId="{1C8C0B83-A1A7-45D0-A250-750EEE0CAE66}" srcOrd="6" destOrd="0" presId="urn:microsoft.com/office/officeart/2005/8/layout/cycle8"/>
    <dgm:cxn modelId="{74484425-842F-4182-B051-288E9BA08A0C}" type="presParOf" srcId="{49DFC8B6-0F3B-4419-BFD4-855347D7BA25}" destId="{35F5D29A-5A7A-49E7-9518-A658D3A01AAE}" srcOrd="7" destOrd="0" presId="urn:microsoft.com/office/officeart/2005/8/layout/cycle8"/>
    <dgm:cxn modelId="{F96386B8-ADC3-4E02-B8A0-B53858CC22BE}" type="presParOf" srcId="{49DFC8B6-0F3B-4419-BFD4-855347D7BA25}" destId="{AA9D6939-0A00-4792-8431-7A40CECDF903}" srcOrd="8" destOrd="0" presId="urn:microsoft.com/office/officeart/2005/8/layout/cycle8"/>
    <dgm:cxn modelId="{8F7347E0-7B49-4F37-A27E-C22982EAF4F1}" type="presParOf" srcId="{49DFC8B6-0F3B-4419-BFD4-855347D7BA25}" destId="{02DC31A7-8666-410D-BA50-B19D9FEC1019}" srcOrd="9" destOrd="0" presId="urn:microsoft.com/office/officeart/2005/8/layout/cycle8"/>
    <dgm:cxn modelId="{D2D73383-0E72-46B5-B619-5E55E36A8A36}" type="presParOf" srcId="{49DFC8B6-0F3B-4419-BFD4-855347D7BA25}" destId="{F845EECB-F10C-4F77-8828-A94DD8BC409D}" srcOrd="10" destOrd="0" presId="urn:microsoft.com/office/officeart/2005/8/layout/cycle8"/>
    <dgm:cxn modelId="{382D9F83-25BF-48D5-9160-C2518CE3D1D7}" type="presParOf" srcId="{49DFC8B6-0F3B-4419-BFD4-855347D7BA25}" destId="{C00E27E8-BC7F-4365-B4FA-78CC191F8606}" srcOrd="11" destOrd="0" presId="urn:microsoft.com/office/officeart/2005/8/layout/cycle8"/>
    <dgm:cxn modelId="{E6B1DC2D-ABD3-4A86-AA5D-F761D9D98D7A}" type="presParOf" srcId="{49DFC8B6-0F3B-4419-BFD4-855347D7BA25}" destId="{76A43674-4CD6-4CE5-8325-886767261F09}" srcOrd="12" destOrd="0" presId="urn:microsoft.com/office/officeart/2005/8/layout/cycle8"/>
    <dgm:cxn modelId="{7E0A93BD-F7AF-4B57-A0D4-479E9F2BE477}" type="presParOf" srcId="{49DFC8B6-0F3B-4419-BFD4-855347D7BA25}" destId="{98C0F52F-033F-468F-AEA7-B205E29FB872}" srcOrd="13" destOrd="0" presId="urn:microsoft.com/office/officeart/2005/8/layout/cycle8"/>
    <dgm:cxn modelId="{954673BB-C379-43BA-8C93-CE1B7C3D4E71}" type="presParOf" srcId="{49DFC8B6-0F3B-4419-BFD4-855347D7BA25}" destId="{5F25294A-FD43-4C13-AE9F-9207AFFA12E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58DA8-2FB4-4D51-9AB0-A45FE716FCBD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462E2C-7608-4A3B-8A88-B1710C3B9FD8}">
      <dgm:prSet phldrT="[Текст]"/>
      <dgm:spPr/>
      <dgm:t>
        <a:bodyPr/>
        <a:lstStyle/>
        <a:p>
          <a:r>
            <a:rPr lang="ru-RU" dirty="0" smtClean="0"/>
            <a:t>Руководитель ОО</a:t>
          </a:r>
          <a:endParaRPr lang="ru-RU" dirty="0"/>
        </a:p>
      </dgm:t>
    </dgm:pt>
    <dgm:pt modelId="{D35096EC-B811-4ACE-9EEE-4B3A594A2154}" type="parTrans" cxnId="{60EBAD9F-E5C2-42CE-AA4E-F026F5796283}">
      <dgm:prSet/>
      <dgm:spPr/>
      <dgm:t>
        <a:bodyPr/>
        <a:lstStyle/>
        <a:p>
          <a:endParaRPr lang="ru-RU"/>
        </a:p>
      </dgm:t>
    </dgm:pt>
    <dgm:pt modelId="{4967E811-32AD-4DF6-A48A-08314EF83E72}" type="sibTrans" cxnId="{60EBAD9F-E5C2-42CE-AA4E-F026F5796283}">
      <dgm:prSet/>
      <dgm:spPr/>
      <dgm:t>
        <a:bodyPr/>
        <a:lstStyle/>
        <a:p>
          <a:endParaRPr lang="ru-RU"/>
        </a:p>
      </dgm:t>
    </dgm:pt>
    <dgm:pt modelId="{F856CB3B-A520-49F5-9A75-E667463828BE}">
      <dgm:prSet phldrT="[Текст]"/>
      <dgm:spPr/>
      <dgm:t>
        <a:bodyPr/>
        <a:lstStyle/>
        <a:p>
          <a:r>
            <a:rPr lang="ru-RU" dirty="0" smtClean="0"/>
            <a:t>Методическое объединение</a:t>
          </a:r>
          <a:endParaRPr lang="ru-RU" dirty="0"/>
        </a:p>
      </dgm:t>
    </dgm:pt>
    <dgm:pt modelId="{E6D4B697-16AB-451F-B628-CC0F509D89BE}" type="parTrans" cxnId="{DAE4B7D1-BDC9-4F5A-8C5E-E9EA0232AEC1}">
      <dgm:prSet/>
      <dgm:spPr/>
      <dgm:t>
        <a:bodyPr/>
        <a:lstStyle/>
        <a:p>
          <a:endParaRPr lang="ru-RU"/>
        </a:p>
      </dgm:t>
    </dgm:pt>
    <dgm:pt modelId="{2953A0E3-5907-4EE3-970C-2AA785B92240}" type="sibTrans" cxnId="{DAE4B7D1-BDC9-4F5A-8C5E-E9EA0232AEC1}">
      <dgm:prSet/>
      <dgm:spPr/>
      <dgm:t>
        <a:bodyPr/>
        <a:lstStyle/>
        <a:p>
          <a:endParaRPr lang="ru-RU"/>
        </a:p>
      </dgm:t>
    </dgm:pt>
    <dgm:pt modelId="{4D0354C0-FFFB-410C-8A48-5477D05BD12A}">
      <dgm:prSet phldrT="[Текст]"/>
      <dgm:spPr/>
      <dgm:t>
        <a:bodyPr/>
        <a:lstStyle/>
        <a:p>
          <a:r>
            <a:rPr lang="ru-RU" dirty="0" smtClean="0"/>
            <a:t>Учитель </a:t>
          </a:r>
          <a:endParaRPr lang="ru-RU" dirty="0"/>
        </a:p>
      </dgm:t>
    </dgm:pt>
    <dgm:pt modelId="{55C47F00-E4D2-4076-9463-567A1A79AF6A}" type="parTrans" cxnId="{D430ADAA-076A-4488-8E67-F8CF72F13853}">
      <dgm:prSet/>
      <dgm:spPr/>
      <dgm:t>
        <a:bodyPr/>
        <a:lstStyle/>
        <a:p>
          <a:endParaRPr lang="ru-RU"/>
        </a:p>
      </dgm:t>
    </dgm:pt>
    <dgm:pt modelId="{B411093B-7864-4A85-94CE-B69564A1E61C}" type="sibTrans" cxnId="{D430ADAA-076A-4488-8E67-F8CF72F13853}">
      <dgm:prSet/>
      <dgm:spPr/>
      <dgm:t>
        <a:bodyPr/>
        <a:lstStyle/>
        <a:p>
          <a:endParaRPr lang="ru-RU"/>
        </a:p>
      </dgm:t>
    </dgm:pt>
    <dgm:pt modelId="{8386017D-179A-4FCD-9E7F-991C3B1236F5}">
      <dgm:prSet phldrT="[Текст]"/>
      <dgm:spPr/>
      <dgm:t>
        <a:bodyPr/>
        <a:lstStyle/>
        <a:p>
          <a:r>
            <a:rPr lang="ru-RU" dirty="0" smtClean="0"/>
            <a:t>Классный руководитель</a:t>
          </a:r>
          <a:endParaRPr lang="ru-RU" dirty="0"/>
        </a:p>
      </dgm:t>
    </dgm:pt>
    <dgm:pt modelId="{D9CEF00C-8370-42CB-8608-171DED8613EF}" type="parTrans" cxnId="{FE8DD9B7-91E0-4D2D-8F49-254F6EB5DFEC}">
      <dgm:prSet/>
      <dgm:spPr/>
      <dgm:t>
        <a:bodyPr/>
        <a:lstStyle/>
        <a:p>
          <a:endParaRPr lang="ru-RU"/>
        </a:p>
      </dgm:t>
    </dgm:pt>
    <dgm:pt modelId="{BA3EB1A9-E097-4ACA-A703-572662C88B75}" type="sibTrans" cxnId="{FE8DD9B7-91E0-4D2D-8F49-254F6EB5DFEC}">
      <dgm:prSet/>
      <dgm:spPr/>
      <dgm:t>
        <a:bodyPr/>
        <a:lstStyle/>
        <a:p>
          <a:endParaRPr lang="ru-RU"/>
        </a:p>
      </dgm:t>
    </dgm:pt>
    <dgm:pt modelId="{3D74354C-911D-4C34-B0D4-EB854B6783A9}" type="pres">
      <dgm:prSet presAssocID="{09858DA8-2FB4-4D51-9AB0-A45FE716FCB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F2709-A486-4558-83A4-402885935A8F}" type="pres">
      <dgm:prSet presAssocID="{A9462E2C-7608-4A3B-8A88-B1710C3B9FD8}" presName="root1" presStyleCnt="0"/>
      <dgm:spPr/>
    </dgm:pt>
    <dgm:pt modelId="{99B6D049-ECF5-4BCF-B41A-F1119874DABD}" type="pres">
      <dgm:prSet presAssocID="{A9462E2C-7608-4A3B-8A88-B1710C3B9FD8}" presName="LevelOneTextNode" presStyleLbl="node0" presStyleIdx="0" presStyleCnt="1" custScaleX="247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A87287-B2F6-4A8E-8014-B3EFD2256667}" type="pres">
      <dgm:prSet presAssocID="{A9462E2C-7608-4A3B-8A88-B1710C3B9FD8}" presName="level2hierChild" presStyleCnt="0"/>
      <dgm:spPr/>
    </dgm:pt>
    <dgm:pt modelId="{65F4B581-B1EF-475C-8FB3-4C57C4E3E7B8}" type="pres">
      <dgm:prSet presAssocID="{E6D4B697-16AB-451F-B628-CC0F509D89B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C945ED5-E3A4-4E74-A2F9-65A251194E04}" type="pres">
      <dgm:prSet presAssocID="{E6D4B697-16AB-451F-B628-CC0F509D89B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824E292-085F-4892-A32E-E5BD368F699C}" type="pres">
      <dgm:prSet presAssocID="{F856CB3B-A520-49F5-9A75-E667463828BE}" presName="root2" presStyleCnt="0"/>
      <dgm:spPr/>
    </dgm:pt>
    <dgm:pt modelId="{24812593-AA8C-41F9-B762-873CB2A22856}" type="pres">
      <dgm:prSet presAssocID="{F856CB3B-A520-49F5-9A75-E667463828BE}" presName="LevelTwoTextNode" presStyleLbl="node2" presStyleIdx="0" presStyleCnt="3" custScaleY="1352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A7A512-9F8F-4AD7-BBC1-AB82DF41145A}" type="pres">
      <dgm:prSet presAssocID="{F856CB3B-A520-49F5-9A75-E667463828BE}" presName="level3hierChild" presStyleCnt="0"/>
      <dgm:spPr/>
    </dgm:pt>
    <dgm:pt modelId="{0FF7D4B2-67CF-40B1-AD81-224FDADAF754}" type="pres">
      <dgm:prSet presAssocID="{55C47F00-E4D2-4076-9463-567A1A79AF6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07F8235-F6E7-4B86-866A-D027B5AA6316}" type="pres">
      <dgm:prSet presAssocID="{55C47F00-E4D2-4076-9463-567A1A79AF6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F79AAF8-0D92-4883-9A9C-22E034AD617C}" type="pres">
      <dgm:prSet presAssocID="{4D0354C0-FFFB-410C-8A48-5477D05BD12A}" presName="root2" presStyleCnt="0"/>
      <dgm:spPr/>
    </dgm:pt>
    <dgm:pt modelId="{D71BFDD6-B403-4A13-BCD1-1EC01121F8AB}" type="pres">
      <dgm:prSet presAssocID="{4D0354C0-FFFB-410C-8A48-5477D05BD12A}" presName="LevelTwoTextNode" presStyleLbl="node2" presStyleIdx="1" presStyleCnt="3" custScaleY="119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83E242-EA74-462F-B67F-24CB7AE69FB6}" type="pres">
      <dgm:prSet presAssocID="{4D0354C0-FFFB-410C-8A48-5477D05BD12A}" presName="level3hierChild" presStyleCnt="0"/>
      <dgm:spPr/>
    </dgm:pt>
    <dgm:pt modelId="{7658D6FE-80D3-4B10-9665-6A7899A226E5}" type="pres">
      <dgm:prSet presAssocID="{D9CEF00C-8370-42CB-8608-171DED8613E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E7885A0-C220-4FB1-9D98-49048FC0FC75}" type="pres">
      <dgm:prSet presAssocID="{D9CEF00C-8370-42CB-8608-171DED8613E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30A2466-10C7-4A44-A33E-FF94D0A5780E}" type="pres">
      <dgm:prSet presAssocID="{8386017D-179A-4FCD-9E7F-991C3B1236F5}" presName="root2" presStyleCnt="0"/>
      <dgm:spPr/>
    </dgm:pt>
    <dgm:pt modelId="{9A3235E6-6333-4394-940A-FB1FE197A303}" type="pres">
      <dgm:prSet presAssocID="{8386017D-179A-4FCD-9E7F-991C3B1236F5}" presName="LevelTwoTextNode" presStyleLbl="node2" presStyleIdx="2" presStyleCnt="3" custScaleY="1189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A8AB0-C624-4000-9CE4-E36BA35C6BF0}" type="pres">
      <dgm:prSet presAssocID="{8386017D-179A-4FCD-9E7F-991C3B1236F5}" presName="level3hierChild" presStyleCnt="0"/>
      <dgm:spPr/>
    </dgm:pt>
  </dgm:ptLst>
  <dgm:cxnLst>
    <dgm:cxn modelId="{DAE4B7D1-BDC9-4F5A-8C5E-E9EA0232AEC1}" srcId="{A9462E2C-7608-4A3B-8A88-B1710C3B9FD8}" destId="{F856CB3B-A520-49F5-9A75-E667463828BE}" srcOrd="0" destOrd="0" parTransId="{E6D4B697-16AB-451F-B628-CC0F509D89BE}" sibTransId="{2953A0E3-5907-4EE3-970C-2AA785B92240}"/>
    <dgm:cxn modelId="{FE8DD9B7-91E0-4D2D-8F49-254F6EB5DFEC}" srcId="{A9462E2C-7608-4A3B-8A88-B1710C3B9FD8}" destId="{8386017D-179A-4FCD-9E7F-991C3B1236F5}" srcOrd="2" destOrd="0" parTransId="{D9CEF00C-8370-42CB-8608-171DED8613EF}" sibTransId="{BA3EB1A9-E097-4ACA-A703-572662C88B75}"/>
    <dgm:cxn modelId="{8BDEAC92-FECC-4489-A0B3-9CDADC680AF7}" type="presOf" srcId="{55C47F00-E4D2-4076-9463-567A1A79AF6A}" destId="{907F8235-F6E7-4B86-866A-D027B5AA6316}" srcOrd="1" destOrd="0" presId="urn:microsoft.com/office/officeart/2008/layout/HorizontalMultiLevelHierarchy"/>
    <dgm:cxn modelId="{8578F02B-D802-406C-AC99-ECC6CCA98EA6}" type="presOf" srcId="{55C47F00-E4D2-4076-9463-567A1A79AF6A}" destId="{0FF7D4B2-67CF-40B1-AD81-224FDADAF754}" srcOrd="0" destOrd="0" presId="urn:microsoft.com/office/officeart/2008/layout/HorizontalMultiLevelHierarchy"/>
    <dgm:cxn modelId="{F49C2D8B-B1F7-4C94-9DDF-E184FFB59B7E}" type="presOf" srcId="{8386017D-179A-4FCD-9E7F-991C3B1236F5}" destId="{9A3235E6-6333-4394-940A-FB1FE197A303}" srcOrd="0" destOrd="0" presId="urn:microsoft.com/office/officeart/2008/layout/HorizontalMultiLevelHierarchy"/>
    <dgm:cxn modelId="{57ED029A-D89B-42E3-835A-F1915177B016}" type="presOf" srcId="{A9462E2C-7608-4A3B-8A88-B1710C3B9FD8}" destId="{99B6D049-ECF5-4BCF-B41A-F1119874DABD}" srcOrd="0" destOrd="0" presId="urn:microsoft.com/office/officeart/2008/layout/HorizontalMultiLevelHierarchy"/>
    <dgm:cxn modelId="{39177EA3-7174-4F96-8EAE-01ED14B286EF}" type="presOf" srcId="{D9CEF00C-8370-42CB-8608-171DED8613EF}" destId="{7658D6FE-80D3-4B10-9665-6A7899A226E5}" srcOrd="0" destOrd="0" presId="urn:microsoft.com/office/officeart/2008/layout/HorizontalMultiLevelHierarchy"/>
    <dgm:cxn modelId="{CAE8E283-EFC4-467D-B57D-9F0DB03E5C81}" type="presOf" srcId="{E6D4B697-16AB-451F-B628-CC0F509D89BE}" destId="{9C945ED5-E3A4-4E74-A2F9-65A251194E04}" srcOrd="1" destOrd="0" presId="urn:microsoft.com/office/officeart/2008/layout/HorizontalMultiLevelHierarchy"/>
    <dgm:cxn modelId="{210CD71B-F99C-4E51-BFB9-2BDFFB5CCF8D}" type="presOf" srcId="{F856CB3B-A520-49F5-9A75-E667463828BE}" destId="{24812593-AA8C-41F9-B762-873CB2A22856}" srcOrd="0" destOrd="0" presId="urn:microsoft.com/office/officeart/2008/layout/HorizontalMultiLevelHierarchy"/>
    <dgm:cxn modelId="{60EBAD9F-E5C2-42CE-AA4E-F026F5796283}" srcId="{09858DA8-2FB4-4D51-9AB0-A45FE716FCBD}" destId="{A9462E2C-7608-4A3B-8A88-B1710C3B9FD8}" srcOrd="0" destOrd="0" parTransId="{D35096EC-B811-4ACE-9EEE-4B3A594A2154}" sibTransId="{4967E811-32AD-4DF6-A48A-08314EF83E72}"/>
    <dgm:cxn modelId="{47BD41E7-580F-4845-A734-36CED4147B28}" type="presOf" srcId="{09858DA8-2FB4-4D51-9AB0-A45FE716FCBD}" destId="{3D74354C-911D-4C34-B0D4-EB854B6783A9}" srcOrd="0" destOrd="0" presId="urn:microsoft.com/office/officeart/2008/layout/HorizontalMultiLevelHierarchy"/>
    <dgm:cxn modelId="{2BBB049B-F405-4690-9892-2ABE377FB935}" type="presOf" srcId="{4D0354C0-FFFB-410C-8A48-5477D05BD12A}" destId="{D71BFDD6-B403-4A13-BCD1-1EC01121F8AB}" srcOrd="0" destOrd="0" presId="urn:microsoft.com/office/officeart/2008/layout/HorizontalMultiLevelHierarchy"/>
    <dgm:cxn modelId="{8ADCFF54-2CE4-449E-AF3B-E1D91420A64B}" type="presOf" srcId="{D9CEF00C-8370-42CB-8608-171DED8613EF}" destId="{8E7885A0-C220-4FB1-9D98-49048FC0FC75}" srcOrd="1" destOrd="0" presId="urn:microsoft.com/office/officeart/2008/layout/HorizontalMultiLevelHierarchy"/>
    <dgm:cxn modelId="{D430ADAA-076A-4488-8E67-F8CF72F13853}" srcId="{A9462E2C-7608-4A3B-8A88-B1710C3B9FD8}" destId="{4D0354C0-FFFB-410C-8A48-5477D05BD12A}" srcOrd="1" destOrd="0" parTransId="{55C47F00-E4D2-4076-9463-567A1A79AF6A}" sibTransId="{B411093B-7864-4A85-94CE-B69564A1E61C}"/>
    <dgm:cxn modelId="{68608294-92A3-4674-BAD1-714E0168137E}" type="presOf" srcId="{E6D4B697-16AB-451F-B628-CC0F509D89BE}" destId="{65F4B581-B1EF-475C-8FB3-4C57C4E3E7B8}" srcOrd="0" destOrd="0" presId="urn:microsoft.com/office/officeart/2008/layout/HorizontalMultiLevelHierarchy"/>
    <dgm:cxn modelId="{8A48ACEE-1318-43F4-AECA-5E5C7FB8F692}" type="presParOf" srcId="{3D74354C-911D-4C34-B0D4-EB854B6783A9}" destId="{5D3F2709-A486-4558-83A4-402885935A8F}" srcOrd="0" destOrd="0" presId="urn:microsoft.com/office/officeart/2008/layout/HorizontalMultiLevelHierarchy"/>
    <dgm:cxn modelId="{90F77188-96E1-421B-9955-9B5172E42D0F}" type="presParOf" srcId="{5D3F2709-A486-4558-83A4-402885935A8F}" destId="{99B6D049-ECF5-4BCF-B41A-F1119874DABD}" srcOrd="0" destOrd="0" presId="urn:microsoft.com/office/officeart/2008/layout/HorizontalMultiLevelHierarchy"/>
    <dgm:cxn modelId="{A6594DF0-9D6F-4F97-9DE1-92456E33DC8D}" type="presParOf" srcId="{5D3F2709-A486-4558-83A4-402885935A8F}" destId="{27A87287-B2F6-4A8E-8014-B3EFD2256667}" srcOrd="1" destOrd="0" presId="urn:microsoft.com/office/officeart/2008/layout/HorizontalMultiLevelHierarchy"/>
    <dgm:cxn modelId="{86C5549F-E17F-4513-9C8D-334AE910640C}" type="presParOf" srcId="{27A87287-B2F6-4A8E-8014-B3EFD2256667}" destId="{65F4B581-B1EF-475C-8FB3-4C57C4E3E7B8}" srcOrd="0" destOrd="0" presId="urn:microsoft.com/office/officeart/2008/layout/HorizontalMultiLevelHierarchy"/>
    <dgm:cxn modelId="{6A60B3ED-B6E2-4990-BC73-2E8F840C6770}" type="presParOf" srcId="{65F4B581-B1EF-475C-8FB3-4C57C4E3E7B8}" destId="{9C945ED5-E3A4-4E74-A2F9-65A251194E04}" srcOrd="0" destOrd="0" presId="urn:microsoft.com/office/officeart/2008/layout/HorizontalMultiLevelHierarchy"/>
    <dgm:cxn modelId="{126697D8-6E35-4C39-A0D1-14CB2608B770}" type="presParOf" srcId="{27A87287-B2F6-4A8E-8014-B3EFD2256667}" destId="{A824E292-085F-4892-A32E-E5BD368F699C}" srcOrd="1" destOrd="0" presId="urn:microsoft.com/office/officeart/2008/layout/HorizontalMultiLevelHierarchy"/>
    <dgm:cxn modelId="{EB115119-6D6C-4FC2-9BFE-72C1452E7617}" type="presParOf" srcId="{A824E292-085F-4892-A32E-E5BD368F699C}" destId="{24812593-AA8C-41F9-B762-873CB2A22856}" srcOrd="0" destOrd="0" presId="urn:microsoft.com/office/officeart/2008/layout/HorizontalMultiLevelHierarchy"/>
    <dgm:cxn modelId="{58B4BEA7-E72B-45A4-B718-B4B446E69E9B}" type="presParOf" srcId="{A824E292-085F-4892-A32E-E5BD368F699C}" destId="{D5A7A512-9F8F-4AD7-BBC1-AB82DF41145A}" srcOrd="1" destOrd="0" presId="urn:microsoft.com/office/officeart/2008/layout/HorizontalMultiLevelHierarchy"/>
    <dgm:cxn modelId="{BA2362FA-D715-4F06-8A5C-CDE6C4DF9161}" type="presParOf" srcId="{27A87287-B2F6-4A8E-8014-B3EFD2256667}" destId="{0FF7D4B2-67CF-40B1-AD81-224FDADAF754}" srcOrd="2" destOrd="0" presId="urn:microsoft.com/office/officeart/2008/layout/HorizontalMultiLevelHierarchy"/>
    <dgm:cxn modelId="{3F3539D7-ECE0-4E1D-88B2-B7558589D93C}" type="presParOf" srcId="{0FF7D4B2-67CF-40B1-AD81-224FDADAF754}" destId="{907F8235-F6E7-4B86-866A-D027B5AA6316}" srcOrd="0" destOrd="0" presId="urn:microsoft.com/office/officeart/2008/layout/HorizontalMultiLevelHierarchy"/>
    <dgm:cxn modelId="{47BB53E0-A890-4289-93A2-3C45C77C87E3}" type="presParOf" srcId="{27A87287-B2F6-4A8E-8014-B3EFD2256667}" destId="{6F79AAF8-0D92-4883-9A9C-22E034AD617C}" srcOrd="3" destOrd="0" presId="urn:microsoft.com/office/officeart/2008/layout/HorizontalMultiLevelHierarchy"/>
    <dgm:cxn modelId="{03456EDD-B67D-4397-8089-5A41C5766FB8}" type="presParOf" srcId="{6F79AAF8-0D92-4883-9A9C-22E034AD617C}" destId="{D71BFDD6-B403-4A13-BCD1-1EC01121F8AB}" srcOrd="0" destOrd="0" presId="urn:microsoft.com/office/officeart/2008/layout/HorizontalMultiLevelHierarchy"/>
    <dgm:cxn modelId="{39C9C94F-5807-48C6-97A6-C7A51E10EE6E}" type="presParOf" srcId="{6F79AAF8-0D92-4883-9A9C-22E034AD617C}" destId="{0F83E242-EA74-462F-B67F-24CB7AE69FB6}" srcOrd="1" destOrd="0" presId="urn:microsoft.com/office/officeart/2008/layout/HorizontalMultiLevelHierarchy"/>
    <dgm:cxn modelId="{5E435639-3A79-46B4-85FE-F78BDF03DB31}" type="presParOf" srcId="{27A87287-B2F6-4A8E-8014-B3EFD2256667}" destId="{7658D6FE-80D3-4B10-9665-6A7899A226E5}" srcOrd="4" destOrd="0" presId="urn:microsoft.com/office/officeart/2008/layout/HorizontalMultiLevelHierarchy"/>
    <dgm:cxn modelId="{BFFC0B8D-932E-421C-8D7B-0E17EDAFF199}" type="presParOf" srcId="{7658D6FE-80D3-4B10-9665-6A7899A226E5}" destId="{8E7885A0-C220-4FB1-9D98-49048FC0FC75}" srcOrd="0" destOrd="0" presId="urn:microsoft.com/office/officeart/2008/layout/HorizontalMultiLevelHierarchy"/>
    <dgm:cxn modelId="{D28A649A-BF7F-42B8-8256-ADE0EEA951B3}" type="presParOf" srcId="{27A87287-B2F6-4A8E-8014-B3EFD2256667}" destId="{E30A2466-10C7-4A44-A33E-FF94D0A5780E}" srcOrd="5" destOrd="0" presId="urn:microsoft.com/office/officeart/2008/layout/HorizontalMultiLevelHierarchy"/>
    <dgm:cxn modelId="{3C5B7DD1-0086-4CB8-B700-9C856C38BA1D}" type="presParOf" srcId="{E30A2466-10C7-4A44-A33E-FF94D0A5780E}" destId="{9A3235E6-6333-4394-940A-FB1FE197A303}" srcOrd="0" destOrd="0" presId="urn:microsoft.com/office/officeart/2008/layout/HorizontalMultiLevelHierarchy"/>
    <dgm:cxn modelId="{6D2E43E9-0C4A-4342-AEF2-E9B6DE75F7E2}" type="presParOf" srcId="{E30A2466-10C7-4A44-A33E-FF94D0A5780E}" destId="{CE0A8AB0-C624-4000-9CE4-E36BA35C6B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338CE-F116-414E-8E35-3CA2A82F77BB}">
      <dsp:nvSpPr>
        <dsp:cNvPr id="0" name=""/>
        <dsp:cNvSpPr/>
      </dsp:nvSpPr>
      <dsp:spPr>
        <a:xfrm>
          <a:off x="1450577" y="791710"/>
          <a:ext cx="5469766" cy="461133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Единые стандарты 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4333275" y="1768874"/>
        <a:ext cx="1953487" cy="1372422"/>
      </dsp:txXfrm>
    </dsp:sp>
    <dsp:sp modelId="{41E90AEC-B47D-4995-9A60-8327F9911988}">
      <dsp:nvSpPr>
        <dsp:cNvPr id="0" name=""/>
        <dsp:cNvSpPr/>
      </dsp:nvSpPr>
      <dsp:spPr>
        <a:xfrm>
          <a:off x="1458170" y="632206"/>
          <a:ext cx="5310584" cy="4899424"/>
        </a:xfrm>
        <a:prstGeom prst="pie">
          <a:avLst>
            <a:gd name="adj1" fmla="val 1800000"/>
            <a:gd name="adj2" fmla="val 9000000"/>
          </a:avLst>
        </a:prstGeom>
        <a:solidFill>
          <a:schemeClr val="bg2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Единая система мониторинга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722595" y="3810999"/>
        <a:ext cx="2844955" cy="1283182"/>
      </dsp:txXfrm>
    </dsp:sp>
    <dsp:sp modelId="{AA9D6939-0A00-4792-8431-7A40CECDF903}">
      <dsp:nvSpPr>
        <dsp:cNvPr id="0" name=""/>
        <dsp:cNvSpPr/>
      </dsp:nvSpPr>
      <dsp:spPr>
        <a:xfrm>
          <a:off x="1296121" y="719688"/>
          <a:ext cx="5615622" cy="4680518"/>
        </a:xfrm>
        <a:prstGeom prst="pie">
          <a:avLst>
            <a:gd name="adj1" fmla="val 9000000"/>
            <a:gd name="adj2" fmla="val 16200000"/>
          </a:avLst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Единые подходы к формированию содержания образования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946597" y="1711512"/>
        <a:ext cx="2005579" cy="1393011"/>
      </dsp:txXfrm>
    </dsp:sp>
    <dsp:sp modelId="{76A43674-4CD6-4CE5-8325-886767261F09}">
      <dsp:nvSpPr>
        <dsp:cNvPr id="0" name=""/>
        <dsp:cNvSpPr/>
      </dsp:nvSpPr>
      <dsp:spPr>
        <a:xfrm>
          <a:off x="1656208" y="515281"/>
          <a:ext cx="5506019" cy="550601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0F52F-033F-468F-AEA7-B205E29FB872}">
      <dsp:nvSpPr>
        <dsp:cNvPr id="0" name=""/>
        <dsp:cNvSpPr/>
      </dsp:nvSpPr>
      <dsp:spPr>
        <a:xfrm>
          <a:off x="1446086" y="1214297"/>
          <a:ext cx="5361982" cy="47190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5294A-FD43-4C13-AE9F-9207AFFA12EE}">
      <dsp:nvSpPr>
        <dsp:cNvPr id="0" name=""/>
        <dsp:cNvSpPr/>
      </dsp:nvSpPr>
      <dsp:spPr>
        <a:xfrm>
          <a:off x="1080129" y="647703"/>
          <a:ext cx="4353830" cy="47859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8D6FE-80D3-4B10-9665-6A7899A226E5}">
      <dsp:nvSpPr>
        <dsp:cNvPr id="0" name=""/>
        <dsp:cNvSpPr/>
      </dsp:nvSpPr>
      <dsp:spPr>
        <a:xfrm>
          <a:off x="3478208" y="2536825"/>
          <a:ext cx="632379" cy="1467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189" y="0"/>
              </a:lnTo>
              <a:lnTo>
                <a:pt x="316189" y="1467198"/>
              </a:lnTo>
              <a:lnTo>
                <a:pt x="632379" y="1467198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754455" y="3230482"/>
        <a:ext cx="79883" cy="79883"/>
      </dsp:txXfrm>
    </dsp:sp>
    <dsp:sp modelId="{0FF7D4B2-67CF-40B1-AD81-224FDADAF754}">
      <dsp:nvSpPr>
        <dsp:cNvPr id="0" name=""/>
        <dsp:cNvSpPr/>
      </dsp:nvSpPr>
      <dsp:spPr>
        <a:xfrm>
          <a:off x="3478208" y="2491105"/>
          <a:ext cx="6323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6189" y="45720"/>
              </a:lnTo>
              <a:lnTo>
                <a:pt x="316189" y="124545"/>
              </a:lnTo>
              <a:lnTo>
                <a:pt x="632379" y="12454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78466" y="2520893"/>
        <a:ext cx="31863" cy="31863"/>
      </dsp:txXfrm>
    </dsp:sp>
    <dsp:sp modelId="{65F4B581-B1EF-475C-8FB3-4C57C4E3E7B8}">
      <dsp:nvSpPr>
        <dsp:cNvPr id="0" name=""/>
        <dsp:cNvSpPr/>
      </dsp:nvSpPr>
      <dsp:spPr>
        <a:xfrm>
          <a:off x="3478208" y="1148452"/>
          <a:ext cx="632379" cy="1388372"/>
        </a:xfrm>
        <a:custGeom>
          <a:avLst/>
          <a:gdLst/>
          <a:ahLst/>
          <a:cxnLst/>
          <a:rect l="0" t="0" r="0" b="0"/>
          <a:pathLst>
            <a:path>
              <a:moveTo>
                <a:pt x="0" y="1388372"/>
              </a:moveTo>
              <a:lnTo>
                <a:pt x="316189" y="1388372"/>
              </a:lnTo>
              <a:lnTo>
                <a:pt x="316189" y="0"/>
              </a:lnTo>
              <a:lnTo>
                <a:pt x="632379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56257" y="1804498"/>
        <a:ext cx="76280" cy="76280"/>
      </dsp:txXfrm>
    </dsp:sp>
    <dsp:sp modelId="{99B6D049-ECF5-4BCF-B41A-F1119874DABD}">
      <dsp:nvSpPr>
        <dsp:cNvPr id="0" name=""/>
        <dsp:cNvSpPr/>
      </dsp:nvSpPr>
      <dsp:spPr>
        <a:xfrm rot="16200000">
          <a:off x="-252489" y="1342952"/>
          <a:ext cx="5073650" cy="23877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Руководитель ОО</a:t>
          </a:r>
          <a:endParaRPr lang="ru-RU" sz="6000" kern="1200" dirty="0"/>
        </a:p>
      </dsp:txBody>
      <dsp:txXfrm>
        <a:off x="-252489" y="1342952"/>
        <a:ext cx="5073650" cy="2387744"/>
      </dsp:txXfrm>
    </dsp:sp>
    <dsp:sp modelId="{24812593-AA8C-41F9-B762-873CB2A22856}">
      <dsp:nvSpPr>
        <dsp:cNvPr id="0" name=""/>
        <dsp:cNvSpPr/>
      </dsp:nvSpPr>
      <dsp:spPr>
        <a:xfrm>
          <a:off x="4110587" y="496479"/>
          <a:ext cx="3161898" cy="1303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Методическое объединение</a:t>
          </a:r>
          <a:endParaRPr lang="ru-RU" sz="3400" kern="1200" dirty="0"/>
        </a:p>
      </dsp:txBody>
      <dsp:txXfrm>
        <a:off x="4110587" y="496479"/>
        <a:ext cx="3161898" cy="1303945"/>
      </dsp:txXfrm>
    </dsp:sp>
    <dsp:sp modelId="{D71BFDD6-B403-4A13-BCD1-1EC01121F8AB}">
      <dsp:nvSpPr>
        <dsp:cNvPr id="0" name=""/>
        <dsp:cNvSpPr/>
      </dsp:nvSpPr>
      <dsp:spPr>
        <a:xfrm>
          <a:off x="4110587" y="2041423"/>
          <a:ext cx="3161898" cy="11484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Учитель </a:t>
          </a:r>
          <a:endParaRPr lang="ru-RU" sz="3400" kern="1200" dirty="0"/>
        </a:p>
      </dsp:txBody>
      <dsp:txXfrm>
        <a:off x="4110587" y="2041423"/>
        <a:ext cx="3161898" cy="1148453"/>
      </dsp:txXfrm>
    </dsp:sp>
    <dsp:sp modelId="{9A3235E6-6333-4394-940A-FB1FE197A303}">
      <dsp:nvSpPr>
        <dsp:cNvPr id="0" name=""/>
        <dsp:cNvSpPr/>
      </dsp:nvSpPr>
      <dsp:spPr>
        <a:xfrm>
          <a:off x="4110587" y="3430875"/>
          <a:ext cx="3161898" cy="11462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Классный руководитель</a:t>
          </a:r>
          <a:endParaRPr lang="ru-RU" sz="3400" kern="1200" dirty="0"/>
        </a:p>
      </dsp:txBody>
      <dsp:txXfrm>
        <a:off x="4110587" y="3430875"/>
        <a:ext cx="3161898" cy="114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asen65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constructor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075240" cy="4136503"/>
          </a:xfrm>
        </p:spPr>
        <p:txBody>
          <a:bodyPr/>
          <a:lstStyle/>
          <a:p>
            <a:pPr algn="just"/>
            <a:r>
              <a:rPr lang="ru-RU" sz="3600" dirty="0"/>
              <a:t>«Обновленный ФГОС НОО: работаем на качество и результат»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509120"/>
            <a:ext cx="6858000" cy="914400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Сеничева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Ю.А., гл. эксперт ЦНППМ ГАУ ДОП ПК ИРО,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yasen65@mail.ru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1" y="116632"/>
            <a:ext cx="858202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1584176" cy="163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8579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7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ФОП НОО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16.11.2022 № 992 «Об утверждении федеральной образовательной программы начального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6814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75600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учебный план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(компонент ФООП)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24936" cy="5616624"/>
          </a:xfrm>
        </p:spPr>
        <p:txBody>
          <a:bodyPr>
            <a:normAutofit fontScale="92500" lnSpcReduction="10000"/>
          </a:bodyPr>
          <a:lstStyle/>
          <a:p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России от 21.12.2022 № ТВ-2859/03 «Об отмене методических рекомендаций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(об отмене 3 часа физической культуры)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в которых обучение ведется на русском языке (5-дневная и 6-дневная учебная неделя), варианты 1, 3;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в которых обучение ведется на русском или родном языке, но наряду с ним изучается один из языков народов России (5-дневная учебная неделя), вариант 2;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в которых образование ведется на русском языке, но наряду с ним изучается один из языков народов Российской Федерации (6-дневная учебная неделя), вариант 4;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в которых обучение ведется на родном (нерусском) языке (6-дневная учебная неделя), вариант 5</a:t>
            </a:r>
          </a:p>
          <a:p>
            <a:pPr algn="just"/>
            <a:r>
              <a:rPr lang="ru-RU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1-2, 4-5 вариантов федерального учебного плана количество часов на физическую культуру составляет 2, третий час рекомендуется реализовывать образовательной организацией за счет часов внеурочной деятельности и (или) за счет посещения обучающимися спортивных секций школьных спортивных клубов, включая использование учебных модулей по видам спорта</a:t>
            </a:r>
          </a:p>
        </p:txBody>
      </p:sp>
    </p:spTree>
    <p:extLst>
      <p:ext uri="{BB962C8B-B14F-4D97-AF65-F5344CB8AC3E}">
        <p14:creationId xmlns:p14="http://schemas.microsoft.com/office/powerpoint/2010/main" val="3818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696744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1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9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6119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ФРП –структура - 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записка (характеристика </a:t>
            </a:r>
            <a:r>
              <a:rPr lang="ru-RU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предмета)</a:t>
            </a:r>
          </a:p>
          <a:p>
            <a:pPr marL="457200" indent="-457200" algn="just">
              <a:buAutoNum type="arabicPeriod"/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(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изучения в 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уровня образования) + (перечень У УД средствами предмета)+ (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AutoNum type="arabicPeriod"/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(личностные,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на весь курс изучения, предметные результаты - на каждый год обучения</a:t>
            </a:r>
          </a:p>
          <a:p>
            <a:pPr marL="457200" indent="-457200" algn="just">
              <a:buAutoNum type="arabicPeriod"/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(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деятельности</a:t>
            </a:r>
            <a:r>
              <a:rPr lang="ru-RU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целесообразные методы </a:t>
            </a:r>
            <a:r>
              <a:rPr lang="ru-RU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формы организации 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способы организации </a:t>
            </a:r>
            <a:r>
              <a:rPr lang="ru-RU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дифференцированного </a:t>
            </a:r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AutoNum type="arabicPeriod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Поурочное планирование</a:t>
            </a:r>
          </a:p>
          <a:p>
            <a:pPr algn="just"/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ФРП = конструктор рабочих программ = рабочая программа учителя</a:t>
            </a:r>
          </a:p>
          <a:p>
            <a:pPr algn="just"/>
            <a:r>
              <a:rPr lang="ru-RU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в соответствие с ФРП содержание уже реализуемых программ 2,3,4 классы!!!</a:t>
            </a:r>
          </a:p>
          <a:p>
            <a:pPr algn="just"/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959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Окружающий мир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eniche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eniche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5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28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42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964488" cy="1548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D1282E"/>
                </a:solidFill>
              </a:rPr>
              <a:t>единое образовательное </a:t>
            </a:r>
            <a:r>
              <a:rPr lang="ru-RU" sz="2400" dirty="0" smtClean="0">
                <a:solidFill>
                  <a:srgbClr val="D1282E"/>
                </a:solidFill>
              </a:rPr>
              <a:t>пространство =</a:t>
            </a:r>
            <a:br>
              <a:rPr lang="ru-RU" sz="2400" dirty="0" smtClean="0">
                <a:solidFill>
                  <a:srgbClr val="D1282E"/>
                </a:solidFill>
              </a:rPr>
            </a:br>
            <a:r>
              <a:rPr lang="ru-RU" sz="2400" dirty="0" smtClean="0"/>
              <a:t>гарантия </a:t>
            </a:r>
            <a:r>
              <a:rPr lang="ru-RU" sz="2400" dirty="0"/>
              <a:t>доступности ресурсов, равенства условий и возможностей для обучающихся, </a:t>
            </a:r>
            <a:r>
              <a:rPr lang="ru-RU" sz="2400" dirty="0" smtClean="0"/>
              <a:t>гарантия </a:t>
            </a:r>
            <a:r>
              <a:rPr lang="ru-RU" sz="2400" dirty="0"/>
              <a:t>повышения качества образования</a:t>
            </a:r>
            <a:r>
              <a:rPr lang="ru-RU" sz="2400" dirty="0" smtClean="0"/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779907"/>
              </p:ext>
            </p:extLst>
          </p:nvPr>
        </p:nvGraphicFramePr>
        <p:xfrm>
          <a:off x="323528" y="836712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366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4679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ФРП по русскому языку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94805"/>
              </p:ext>
            </p:extLst>
          </p:nvPr>
        </p:nvGraphicFramePr>
        <p:xfrm>
          <a:off x="251520" y="188641"/>
          <a:ext cx="8640960" cy="6517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78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831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Окружающий мир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5058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Познавательные УУД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сравнивать происходящие в природе изменения, наблюдать зависимость изменений в живой природе от состояния неживой природы;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приводить примеры представителей разных групп животных (звери, насекомые, рыбы, птицы), называть главную особенность представителей одной группы (в пределах изученного);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приводить примеры лиственных и хвойных растений, сравнивать их, устанавливать различия во внешнем виде.</a:t>
                      </a:r>
                    </a:p>
                    <a:p>
                      <a:pPr algn="just"/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с информацией: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понимать, что информация может быть представлена в разной форме — текста, иллюстраций, видео, таблицы;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 соотносить иллюстрацию явления (объекта, предмета) с его  названием.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Познавательные УУД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сравнивать происходящие в природе изменения, наблюдать зависимость изменений в живой природе от состояния неживой природы;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приводить примеры представителей разных групп животных (звери, насекомые, рыбы, птицы), называть главную особенность представителей одной группы (в пределах изученного);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приводить примеры лиственных и хвойных растений, сравнивать их, устанавливать различия во внешнем виде.</a:t>
                      </a:r>
                    </a:p>
                    <a:p>
                      <a:pPr algn="just"/>
                      <a:r>
                        <a:rPr lang="ru-R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с информацией: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понимать, что информация может быть представлена в разной форме: текста, иллюстраций, видео, таблицы;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соотносить иллюстрацию явления (объекта, предмета) с его названием.</a:t>
                      </a:r>
                      <a:endParaRPr lang="ru-RU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18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senicheva\Desktop\Сни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08912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0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4679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ФРП по русскому языку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82490"/>
              </p:ext>
            </p:extLst>
          </p:nvPr>
        </p:nvGraphicFramePr>
        <p:xfrm>
          <a:off x="107504" y="149305"/>
          <a:ext cx="8784976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78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839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Окружающий мир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4263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и общество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Школа. Школьные традиции и праздники. Адрес школы. Классный, школьный коллектив. Друзья, взаимоотношения между ними; ценность дружбы, согласия, взаимной помощи.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 с одноклассниками — учёба, игры, отдых. Рабочее место школьника: удобное размещение учебных материалов и учебного оборудования; поза; освещение рабочего места. Правила безопасной работы на учебном месте.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труда и отдыха.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Семья. Моя семья в прошлом и настоящем. Имена и фамилии членов семьи, их профессии. Взаимоотношения и взаимопомощь в семье. Совместный труд и отдых. Домашний адрес.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 — наша Родина. Москва — столица России. Символы России (герб, флаг, гимн). Народы России. Первоначальные сведения о родном крае. Название своего населённого пункта (города, села), региона. Культурные объекты родного края.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Ценность и красота рукотворного мира. Правила поведения в социуме.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и общество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Школа. Школьные традиции и праздники. Адрес школы. Классный, школьный коллектив. Друзья, взаимоотношения между ними; ценность дружбы, согласия, взаимной помощи.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 с одноклассниками — учёба, игры, отдых. Рабочее место школьника: удобное размещение учебных материалов и учебного оборудования; поза; освещение рабочего места. Правила безопасной работы на учебном месте.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труда и отдыха.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Семья. Моя семья в прошлом и настоящем. Имена и фамилии членов семьи, их профессии. Взаимоотношения и взаимопомощь в семье. Совместный труд и отдых. Домашний адрес.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 — наша Родина. Москва — столица России. Символы России (герб, флаг, гимн). Народы России. Первоначальные сведения о родном крае. Название своего населённого пункта (города, села), региона. Культурные объекты родного края.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Ценность и красота рукотворного мира. Правила поведения в социуме.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047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4679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ФРП по русскому языку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48518"/>
              </p:ext>
            </p:extLst>
          </p:nvPr>
        </p:nvGraphicFramePr>
        <p:xfrm>
          <a:off x="107504" y="149305"/>
          <a:ext cx="8784976" cy="6287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6874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743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Окружающий мир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4537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безопасной жизни</a:t>
                      </a:r>
                    </a:p>
                    <a:p>
                      <a:pPr algn="just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необходимости соблюдения режима дня, правил здорового питания и личной гигиены. Правила безопасности в быту: пользование бытовыми электроприборами, газовыми плитами.</a:t>
                      </a:r>
                    </a:p>
                    <a:p>
                      <a:pPr algn="just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Дорога от дома до школы. Правила безопасного поведения пешехода (дорожные знаки, дорожная разметка, дорожные сигналы).</a:t>
                      </a:r>
                    </a:p>
                    <a:p>
                      <a:pPr algn="just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в сети Интернет (электронный дневник и электронные ресурсы школы) в условиях контролируемого доступа в Интернет.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Правила использования жизнедеятельности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Понимание необходимости соблюдения режима дня, правил здорового питания и личной гигиены. Правила безопасности в быту: пользование бытовыми  электроприборами, газовыми плитами.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Дорога от дома до школы. Правила безопасного поведения пешехода (дорожные знаки, дорожная разметка, дорожные сигналы).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в информационно-телекоммуникационной сети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«Интернет» (электронный дневник и электронные ресурсы школы) в условиях контролируемого доступа в информационно-телекоммуникационную сеть «Интернет»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491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5399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319208"/>
              </p:ext>
            </p:extLst>
          </p:nvPr>
        </p:nvGraphicFramePr>
        <p:xfrm>
          <a:off x="251520" y="548679"/>
          <a:ext cx="8568952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253281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универсальные учебные действия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9330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Базовые логические действия:</a:t>
                      </a:r>
                    </a:p>
                    <a:p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 звуки в соответствии с учебной задачей: определять отличительные особенности гласных и согласных звуков; твёрдых и мягких согласных звуков;</a:t>
                      </a:r>
                    </a:p>
                    <a:p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 звуковой и буквенный состав слова в соответствии с учебной задачей: определять совпадения и расхождения в звуковом и буквенном составе слов;</a:t>
                      </a:r>
                    </a:p>
                    <a:p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устанавливать основания для сравнения звукового состава слов: выделять признаки сходства и различия;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7753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Базовые исследовательские действия:</a:t>
                      </a:r>
                    </a:p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изменения звуковой модели по предложенному</a:t>
                      </a:r>
                    </a:p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учителем правилу, подбирать слова к модели;</a:t>
                      </a:r>
                    </a:p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 выводы о соответствии звукового и буквенного состава слова;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0647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информацией:</a:t>
                      </a:r>
                    </a:p>
                    <a:p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выбирать источник получения информации: уточнять написание слова по орфографическому словарику учебника; место ударения в слове по перечню слов, отрабатываемых в учебнике;</a:t>
                      </a:r>
                    </a:p>
                    <a:p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графическую информацию модели звукового состава слова;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943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деятельность:</a:t>
                      </a:r>
                    </a:p>
                    <a:p>
                      <a:r>
                        <a:rPr lang="ru-RU" sz="1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 выполнять свою часть работы.</a:t>
                      </a:r>
                      <a:endParaRPr lang="ru-RU" sz="1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795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4679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ФРП по русскому языку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23473"/>
              </p:ext>
            </p:extLst>
          </p:nvPr>
        </p:nvGraphicFramePr>
        <p:xfrm>
          <a:off x="251520" y="188640"/>
          <a:ext cx="8640960" cy="637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288032"/>
                <a:gridCol w="4320480"/>
              </a:tblGrid>
              <a:tr h="378670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670">
                <a:tc gridSpan="3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Обучение грамоте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9364">
                <a:tc>
                  <a:txBody>
                    <a:bodyPr/>
                    <a:lstStyle/>
                    <a:p>
                      <a:pPr algn="just"/>
                      <a:r>
                        <a:rPr lang="ru-RU" sz="19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речи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небольших рассказов повествовательного характера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серии сюжетных картинок, материалам собственных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игр, занятий, наблюдений.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Понимание текста при его прослушивании и при самостоятельном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чтении вслух.</a:t>
                      </a:r>
                    </a:p>
                    <a:p>
                      <a:pPr algn="just"/>
                      <a:r>
                        <a:rPr lang="ru-RU" sz="19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Слово и предложение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Различение слова и предложения. Работа с предложением: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выделение слов, изменение их порядка.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Восприятие слова как объекта изучения, материала для анализа.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Наблюдение над значением слова.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9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речи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небольших рассказов повествовательного характера по серии сюжетных картинок, на основе собственных игр, занятий. Участие в диалоге.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Понимание текста при его прослушивании и при самостоятельном чтении вслух.</a:t>
                      </a:r>
                    </a:p>
                    <a:p>
                      <a:pPr algn="just"/>
                      <a:r>
                        <a:rPr lang="ru-RU" sz="19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Слово и предложение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Различение слова и предложения. Работа с предложением: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выделение слов, изменение их порядка.</a:t>
                      </a:r>
                    </a:p>
                    <a:p>
                      <a:pPr algn="just"/>
                      <a:r>
                        <a:rPr lang="ru-RU" sz="1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Восприятие слова как объекта изучения, материала для анализа. Наблюдение над значением слова. </a:t>
                      </a:r>
                      <a:r>
                        <a:rPr lang="ru-RU" sz="1900" b="0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Выявление слов, значение которых требует уточнения = ПР: находить в тексте слова, значение которых требует уточнения.</a:t>
                      </a:r>
                      <a:endParaRPr lang="ru-RU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398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4679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ФРП по русскому языку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03776"/>
              </p:ext>
            </p:extLst>
          </p:nvPr>
        </p:nvGraphicFramePr>
        <p:xfrm>
          <a:off x="251520" y="188641"/>
          <a:ext cx="8640960" cy="6517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78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рабочая программа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831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5058">
                <a:tc>
                  <a:txBody>
                    <a:bodyPr/>
                    <a:lstStyle/>
                    <a:p>
                      <a:pPr algn="just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Фонетика и графика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русского языка: функции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разделительных мягкого и твёрдого знаков, условия использования на письме разделительных мягкого и твёрдого знаков (повторение ).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звукового и буквенного состава в словах с разделительными ь и ъ, в словах с непроизносимыми согласными.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алфавита при работе со словарями, справочниками, каталогами.</a:t>
                      </a:r>
                    </a:p>
                    <a:p>
                      <a:pPr algn="just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Орфоэпия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Нормы произношения звуков и сочетаний звуков; ударение в словах в соответствии с нормами современного русского литературного языка (на ограниченном перечне).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Фонетика и графика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русского языка: функции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разделительных мягкого и твёрдого знаков, условия использования на письме разделительных мягкого и твёрдого знаков (повторение ).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звукового и буквенного состава в словах с разделительными ь и ъ, в словах с непроизносимыми согласными.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алфавита при работе со словарями, справочниками, каталогами.</a:t>
                      </a:r>
                    </a:p>
                    <a:p>
                      <a:pPr algn="just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Орфоэпия</a:t>
                      </a:r>
                    </a:p>
                    <a:p>
                      <a:pPr algn="just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Нормы произношения звуков и сочетаний звуков; ударение в словах в соответствии с нормами современного русского литературного языка (на ограниченном перечне).</a:t>
                      </a:r>
                    </a:p>
                    <a:p>
                      <a:pPr algn="just"/>
                      <a:endParaRPr lang="ru-RU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537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9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Литературное чтение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eniche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892480" cy="60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379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eniche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350"/>
            <a:ext cx="8712968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43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35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799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640960" cy="6336704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(ФЗ от 24 сентября 2022 г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Федерации»)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ФООП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федеральная основная общеобразовательная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22.05.2023 № 03-870)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 образовательной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Федеральный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– учебный план образовательной организации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(ФРП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)// часть содержательного раздела  ФООП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примерные рабочие программы - рабочая программа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23954"/>
          </a:xfrm>
        </p:spPr>
        <p:txBody>
          <a:bodyPr>
            <a:noAutofit/>
          </a:bodyPr>
          <a:lstStyle/>
          <a:p>
            <a:r>
              <a:rPr lang="ru-RU" sz="2800" dirty="0" smtClean="0"/>
              <a:t>1 класс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6895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239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4679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seniche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48680"/>
            <a:ext cx="8712969" cy="61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68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83488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рабочих программ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72608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обновленном конструкторе 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://edsoo.ru/constructor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по 4 классы используют конструктор</a:t>
            </a:r>
          </a:p>
          <a:p>
            <a:pPr algn="just"/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 классы –могут разрабатывать в конструкторе, если количество часов на изучение предметов совпадает с федеральным учебным планом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7967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712968" cy="5399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Алгоритм работы в конструкторе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всех учебных предметов НОО должны быть разработаны в Конструкторе (1 РП – 1 учитель)!  9 учебных предметов + 1 в 4 классе . </a:t>
            </a: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учитель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разработать в конструкторе </a:t>
            </a: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 всех предметов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он </a:t>
            </a: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преподает.</a:t>
            </a:r>
          </a:p>
          <a:p>
            <a:pPr marL="457200" indent="-457200" algn="just">
              <a:buAutoNum type="arabicPeriod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программе присвоен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 (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идентификационный номер)</a:t>
            </a:r>
          </a:p>
          <a:p>
            <a:pPr marL="457200" indent="-457200" algn="just">
              <a:buAutoNum type="arabicPeriod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должна быть разработана до 01.09 учебного года (кроме Поурочного планирования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азмещена на сайте ОО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15.09 внесены даты в поурочное планирование.</a:t>
            </a:r>
          </a:p>
          <a:p>
            <a:pPr marL="457200" indent="-457200" algn="just">
              <a:buAutoNum type="arabicPeriod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 с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быть утверждены, размещены на сайте образовательной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 15.09.2023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очный мониторинг  (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рандомная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выборка)</a:t>
            </a:r>
          </a:p>
          <a:p>
            <a:pPr marL="457200" indent="-457200" algn="just">
              <a:buAutoNum type="arabicPeriod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мониторинг использования конструктора рабочих программ (сентябрь 2023) 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67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8280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–рабочий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учителя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13.01.2023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N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03-49)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688632"/>
          </a:xfrm>
        </p:spPr>
        <p:txBody>
          <a:bodyPr>
            <a:noAutofit/>
          </a:bodyPr>
          <a:lstStyle/>
          <a:p>
            <a:pPr algn="just"/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нутреннее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внутришкольное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оценивание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внешнее оценивание. </a:t>
            </a:r>
            <a:endParaRPr lang="ru-RU" sz="19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оценивание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предназначается для организации 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обучения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по учебным предметам и регулируется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локальными актами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 организации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(положением) 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включать:</a:t>
            </a:r>
          </a:p>
          <a:p>
            <a:pPr algn="just"/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1)текущую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оценку, представляющую собой процедуру оценки индивидуального 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продвижения обучающихся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освоении программы учебного 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</a:p>
          <a:p>
            <a:pPr algn="just"/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промежуточную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аттестацию, представляющую собой процедуру аттестации обучающихся 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предмету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(предметам), которая может проводиться по итогам учебного года или иного 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периода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стартовые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(диагностические) работы, направленные на оценку общей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обучению на данном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образования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готовности обучающихся к </a:t>
            </a:r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прохождению государственной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аттестации и других процедур оценки качества образования;</a:t>
            </a:r>
          </a:p>
          <a:p>
            <a:pPr algn="just"/>
            <a:r>
              <a:rPr lang="ru-RU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комплексные 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(диагностические) работы, направленные на оценку достижения</a:t>
            </a:r>
          </a:p>
          <a:p>
            <a:pPr algn="just"/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предметных и </a:t>
            </a:r>
            <a:r>
              <a:rPr lang="ru-RU" sz="19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результатов.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58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4679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результатов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9046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ФГОС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не определяет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обязательного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оценки личностных достижений обучающегося. Достижение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результатов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выносится на итоговую оценку обучающихся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 startAt="2"/>
            </a:pP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рехультаты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аттестация – комплексная работа/проектная задача</a:t>
            </a: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ходе текущего контроля - 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 формируются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оцениваются как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неотъемлемый элемент выполняемого </a:t>
            </a:r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задания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предмету.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Важен отбор </a:t>
            </a:r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учебных </a:t>
            </a:r>
            <a:r>
              <a:rPr lang="ru-RU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и их оценки. Необходимо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модели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и учебных ситуаций, в которых естественными элементами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познавательные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(логические, исследовательские, работа с информацией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коммуникативные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проявляющиеся как в ходе выполнения учебных заданий, так и в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взаимодействия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совместной деятельности, регулятивные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(самооценка, самоконтроль, планирование).</a:t>
            </a: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обновлением ФГОС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оценке предметных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необходимо обратить внимание на новые компоненты содержания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учебному предмету и на обязательные планируемые результаты на конец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учебного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отражённые во ФГОС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ФООП.</a:t>
            </a: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текущей (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формирующего оценивания)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промежуточной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итоговой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оценки.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13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496944" cy="68399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Проектирование алгоритма </a:t>
            </a:r>
            <a:r>
              <a:rPr lang="ru-RU" sz="2400" dirty="0" smtClean="0"/>
              <a:t>действий по созданию </a:t>
            </a:r>
            <a:r>
              <a:rPr lang="ru-RU" sz="2400" smtClean="0"/>
              <a:t>нормативной документации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668241"/>
              </p:ext>
            </p:extLst>
          </p:nvPr>
        </p:nvGraphicFramePr>
        <p:xfrm>
          <a:off x="457200" y="1052513"/>
          <a:ext cx="83629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10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72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учебников (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Минпроса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858 от 21.09.2022/действующий ФПУ от 20 мая 2020 г. № 254.)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Учебники и ЭОР (ФГИС/ ЦОС «Моя школа»)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Конструктор рабочих программ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://edsoo.ru/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 учебным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 внеурочной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типовой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методических документов для образовательной организации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методические пособия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тематический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</a:t>
            </a:r>
          </a:p>
        </p:txBody>
      </p:sp>
    </p:spTree>
    <p:extLst>
      <p:ext uri="{BB962C8B-B14F-4D97-AF65-F5344CB8AC3E}">
        <p14:creationId xmlns:p14="http://schemas.microsoft.com/office/powerpoint/2010/main" val="40710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-531440"/>
            <a:ext cx="9721080" cy="87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5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531440"/>
            <a:ext cx="9324528" cy="770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00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39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идеи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264696"/>
          </a:xfrm>
        </p:spPr>
        <p:txBody>
          <a:bodyPr>
            <a:noAutofit/>
          </a:bodyPr>
          <a:lstStyle/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ФООП является обязательным с 1 сентября 2023 г. для обучающихся всех классов (с первого по одиннадцатый) всех образовательных организаций, реализующих образовательные программы начального общего, основного общего, среднего общего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1-4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– ООП приведена в соответствие с обновленным ФГОС НОО и ФОП НОО 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(рекомендовано всем  с 1 по 4 класс перейти на обновленный ФГОС)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Обеспечение перехода на ФРП, </a:t>
            </a: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реализации с 1 по 4 классы</a:t>
            </a: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1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ФРП - часть </a:t>
            </a:r>
            <a:r>
              <a:rPr lang="ru-RU" sz="21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утвержденных </a:t>
            </a:r>
            <a:r>
              <a:rPr lang="ru-RU" sz="21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ФООП. </a:t>
            </a:r>
            <a:endParaRPr lang="ru-RU" sz="2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ФРП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язык, литературное чтение, окружающий мир,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титуле РП учителя: приведена в соответствие с ФРП)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иностранный (английский) язык, изобразительное искусство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по остальным учебным предметам могут использоваться как в неизменном виде, так и в качестве основы для разработки педагогическими работниками рабочих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программ).</a:t>
            </a:r>
            <a:endParaRPr lang="ru-RU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963488"/>
            <a:ext cx="12529392" cy="86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ru-RU" dirty="0"/>
              <a:t>Основные идеи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424936" cy="4857403"/>
          </a:xfrm>
        </p:spPr>
        <p:txBody>
          <a:bodyPr/>
          <a:lstStyle/>
          <a:p>
            <a:pPr marL="457200" indent="-457200" algn="just">
              <a:buAutoNum type="arabicPeriod" startAt="3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рабочих программ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Конструкторе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 startAt="3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имеющихся в ОО учебников  в условиях перехода на ФГОС (осваивают не учебник, а содержание ФРП!!)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0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1032</TotalTime>
  <Words>2347</Words>
  <Application>Microsoft Office PowerPoint</Application>
  <PresentationFormat>Экран (4:3)</PresentationFormat>
  <Paragraphs>187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Главная</vt:lpstr>
      <vt:lpstr>«Обновленный ФГОС НОО: работаем на качество и результат»</vt:lpstr>
      <vt:lpstr>единое образовательное пространство = гарантия доступности ресурсов, равенства условий и возможностей для обучающихся, гарантия повышения качества образования.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идеи</vt:lpstr>
      <vt:lpstr>Презентация PowerPoint</vt:lpstr>
      <vt:lpstr>Основные идеи</vt:lpstr>
      <vt:lpstr>Презентация PowerPoint</vt:lpstr>
      <vt:lpstr>Презентация PowerPoint</vt:lpstr>
      <vt:lpstr>ФОП НОО</vt:lpstr>
      <vt:lpstr>Федеральный учебный план  (компонент ФООП)</vt:lpstr>
      <vt:lpstr>Презентация PowerPoint</vt:lpstr>
      <vt:lpstr>Презентация PowerPoint</vt:lpstr>
      <vt:lpstr>ФРП –структура - особенности</vt:lpstr>
      <vt:lpstr>Окружающий мир</vt:lpstr>
      <vt:lpstr>Презентация PowerPoint</vt:lpstr>
      <vt:lpstr>Презентация PowerPoint</vt:lpstr>
      <vt:lpstr>ФРП по русскому языку</vt:lpstr>
      <vt:lpstr>Презентация PowerPoint</vt:lpstr>
      <vt:lpstr>ФРП по русскому языку</vt:lpstr>
      <vt:lpstr>ФРП по русскому языку</vt:lpstr>
      <vt:lpstr>Русский язык</vt:lpstr>
      <vt:lpstr>ФРП по русскому языку</vt:lpstr>
      <vt:lpstr>ФРП по русскому языку</vt:lpstr>
      <vt:lpstr>Литературное чтение</vt:lpstr>
      <vt:lpstr>Презентация PowerPoint</vt:lpstr>
      <vt:lpstr>Презентация PowerPoint</vt:lpstr>
      <vt:lpstr>1 класс</vt:lpstr>
      <vt:lpstr>2 класс</vt:lpstr>
      <vt:lpstr>Конструктор рабочих программ</vt:lpstr>
      <vt:lpstr>Алгоритм работы в конструкторе</vt:lpstr>
      <vt:lpstr>Система оценки –рабочий инструмент учителя (Письмо Минпроса РФ от 13.01.2023 г. N 03-49)  </vt:lpstr>
      <vt:lpstr>Оценка результатов </vt:lpstr>
      <vt:lpstr>Проектирование алгоритма действий по созданию нормативной документации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Приведение   в соответствие  с федеральными рабочими программами (ФРП) учебно-методической документации учителя начальных классов</dc:title>
  <dc:creator>Юлия А. Сеничева</dc:creator>
  <cp:lastModifiedBy>Юлия А. Сеничева</cp:lastModifiedBy>
  <cp:revision>51</cp:revision>
  <dcterms:created xsi:type="dcterms:W3CDTF">2023-05-12T01:54:59Z</dcterms:created>
  <dcterms:modified xsi:type="dcterms:W3CDTF">2023-08-23T01:33:13Z</dcterms:modified>
</cp:coreProperties>
</file>