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2" r:id="rId3"/>
    <p:sldId id="283" r:id="rId4"/>
    <p:sldId id="285" r:id="rId5"/>
    <p:sldId id="286" r:id="rId6"/>
    <p:sldId id="287" r:id="rId7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29" autoAdjust="0"/>
    <p:restoredTop sz="94660"/>
  </p:normalViewPr>
  <p:slideViewPr>
    <p:cSldViewPr snapToGrid="0">
      <p:cViewPr>
        <p:scale>
          <a:sx n="164" d="100"/>
          <a:sy n="164" d="100"/>
        </p:scale>
        <p:origin x="-768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572C2-5C5E-4806-A06D-7D467CB9BA9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C6A27-EB6A-4F0A-B5AF-4C4F4A8CA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35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6A27-EB6A-4F0A-B5AF-4C4F4A8CAC8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704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5B535-1C85-3FB4-1737-1651D680B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D06E556-5109-5EC5-47E1-1DEA8D36B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4438CAF-5A0A-16CF-D2DB-C24C32C21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319DA09-5CFC-A056-E4C7-7A85FD9C97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6A27-EB6A-4F0A-B5AF-4C4F4A8CAC8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6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01E9D3D-54D4-B7E7-44B1-009A3DA48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516899EE-418A-56E3-7F7D-F8A51064A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19F4D8D-63D8-CE4D-1C87-F7CD8B47C2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1D4C66D-6AC8-AA3D-234A-F625CFFE5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6A27-EB6A-4F0A-B5AF-4C4F4A8CAC8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866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C033621-82F5-3FA9-CC3E-D258B9274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2B3CB1C-0176-9A08-5018-38231E2CF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8EF0A75-E994-FCEA-0CF7-4C2DBF5F9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D65BB07-5210-3276-06F4-5518E1C471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6A27-EB6A-4F0A-B5AF-4C4F4A8CAC8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70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0D92D9-CC24-485C-B570-84F84CA69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D91711E-B84B-46FC-B6C9-3FC54AFED1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B78037-EF3A-4D95-B37E-B5CFFF09C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58D55EF-DBD1-4092-90E3-0E99D8DA9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D3F04F-E340-495A-BD05-D9392806D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113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59674E-04F9-4A85-8D2C-6F2D5A80D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F63721-0A3A-4183-86AC-D351DFDB84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A6C4B6-9079-4271-8D17-389981A4D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654107-DAF6-4B36-995B-C95CE234C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57CD1A-AFDE-4C46-976B-505F0F1BC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719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8D6DA9F-3C41-4576-BF8F-A97CB80AD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3B0CAE4-9541-4E0B-ADC9-061C26AA5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AD3DDE4-A863-4246-975C-8C4A1B67B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268133-96FA-4EDD-89A3-1B964245F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FBCF78-E2F0-478A-B040-3154DDF1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271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9D9B9C-B163-42BD-B279-3EE01C7E9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D413B81-5493-4DA7-89B7-DEF6BA4D3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E88287-7F14-4AC1-9263-89A274DFC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730F27-367E-4B9A-982A-9090B585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6F6CC34-A26C-42CF-A2E1-6B2CCB1D4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16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F23295-8718-4E26-95C1-44151279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E7B0A21-EE8E-4702-BFA0-FADFE2F6D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108199-FE2D-4FF0-81F0-BF534F8AE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9E5ABE-879D-4439-B207-C03FF4F2B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2D6525-C983-48A5-BD63-90766DEA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39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8F60E-0F4E-470A-8F68-CA5EFBEAD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CF9A3D-78A4-4951-B787-0DA8D754D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462CBC1-B99C-4E32-8113-A342206DC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6B02D3-F08D-43D8-95E5-AB0A678B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27546FE-C36A-41DA-BACC-5619CC2EC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A8F1807-7970-4F2D-904B-2ACF3B08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66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99A94B-DEC6-46F5-A5B0-A35CF1AD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102CB3B-E1CD-434B-BDEB-AC44F7D86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5B7EF21-6BCD-4649-8AC5-E5C54D586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FC24FCD-EF8D-465D-BA84-7257A0988F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2814239-9EFF-4CF2-A32D-7B7995D6B7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4EAC2E5-0E7A-4FCD-AFB5-68B5C0167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58E0349-F059-45DB-A66A-3D8B9AB1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9DDA6E0-7945-4D9A-9B77-5EE48183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EA7D71-47AD-4C16-B93A-F3E2EA80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52C01E8-3F68-495A-9123-C969AC448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5D9CC07-0BF7-494C-9447-2C91D6EE7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AEC9032-002E-4672-A2F8-2F635759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26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3859C32-8F96-4102-B43D-949474F60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D773479-09AD-4308-B75F-E9242686B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918AE1-E089-49BE-94B8-6135998AB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45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41FC04-18D0-4F62-A08C-E69EB9B86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F6087-881B-424F-9A76-2AFCCC5DC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2A76A4-452B-45EE-8896-0408F698E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4BDB964-19CB-44C7-8F5D-5AEC51F45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9DC93F4-E03F-4D88-AD52-3F89723C0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F0B85F2-E3BB-4528-9F04-9ED5F1C82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64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F43BA5-315B-4441-AB4C-D0C1E6FDA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34A8969-E21D-4C20-B9E4-8A50E1DF33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EA5A662-F0A1-4366-9472-440D070D0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D0892B-2B3B-4AB3-B6A1-5522F3E7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AF60997-05A8-4044-BC96-A60690D95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11D2929-4CB6-4363-A2B5-1157845A9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5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9C39EA-B4CB-46D8-92BA-4A408515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9B600E1-3CBD-4DDA-842A-2D5237186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C8CB541-6331-446E-A801-391773394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0A956-0D7C-4EF5-9686-717341CABFA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473785-2A32-4689-A9E8-C7A01F8FC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0245BD-8A2F-4CD5-A0F3-1D61914324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4693F-3871-4DC9-9851-0AFBC3620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48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max.ru/join/iJ90I_eV6ca3F-swi_dqTTZdwXHVUST2PDDnEq_Ih-M" TargetMode="External"/><Relationship Id="rId13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openxmlformats.org/officeDocument/2006/relationships/hyperlink" Target="https://max.ru/join/3P6g_N56KvyXV9nF-ap4_bWMPnanPP81apO0JvGCZFg" TargetMode="External"/><Relationship Id="rId12" Type="http://schemas.openxmlformats.org/officeDocument/2006/relationships/hyperlink" Target="https://disk.360.yandex.ru/d/FbjFnfLaHTwpPA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hyperlink" Target="https://max.ru/join/IR1RXo3soNOrZUJEWxJhqV9GdJGbPPr-f6sNaKqVpZ0" TargetMode="External"/><Relationship Id="rId11" Type="http://schemas.openxmlformats.org/officeDocument/2006/relationships/hyperlink" Target="https://max.ru/join/cuN4maQBrbwwn7RHurAIetB1kvRNi_4bUXgg1DjxPeI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max.ru/join/JQubqhGcAXjvzyqOzX2iOUFRPh6TRb9d9M6P73G7cW4" TargetMode="External"/><Relationship Id="rId4" Type="http://schemas.openxmlformats.org/officeDocument/2006/relationships/image" Target="../media/image4.jpeg"/><Relationship Id="rId9" Type="http://schemas.openxmlformats.org/officeDocument/2006/relationships/hyperlink" Target="https://max.ru/join/wZvFDm4pRwR81lLgsDqjzwSdlnDc3gJNRJPtnfRIGuo" TargetMode="Externa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C5D78058-E48E-4CB6-85E7-4DA78B436E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654" b="841"/>
          <a:stretch/>
        </p:blipFill>
        <p:spPr>
          <a:xfrm>
            <a:off x="8608738" y="357441"/>
            <a:ext cx="3580215" cy="5994304"/>
          </a:xfrm>
          <a:custGeom>
            <a:avLst/>
            <a:gdLst/>
            <a:ahLst/>
            <a:cxnLst/>
            <a:rect l="l" t="t" r="r" b="b"/>
            <a:pathLst>
              <a:path w="3735324" h="6254002">
                <a:moveTo>
                  <a:pt x="3127001" y="0"/>
                </a:moveTo>
                <a:cubicBezTo>
                  <a:pt x="3288907" y="0"/>
                  <a:pt x="3447939" y="12305"/>
                  <a:pt x="3603212" y="36030"/>
                </a:cubicBezTo>
                <a:lnTo>
                  <a:pt x="3735324" y="59623"/>
                </a:lnTo>
                <a:lnTo>
                  <a:pt x="3735324" y="6194380"/>
                </a:lnTo>
                <a:lnTo>
                  <a:pt x="3603212" y="6217972"/>
                </a:lnTo>
                <a:cubicBezTo>
                  <a:pt x="3447939" y="6241698"/>
                  <a:pt x="3288907" y="6254002"/>
                  <a:pt x="3127001" y="6254002"/>
                </a:cubicBezTo>
                <a:cubicBezTo>
                  <a:pt x="1400006" y="6254002"/>
                  <a:pt x="0" y="4853996"/>
                  <a:pt x="0" y="3127001"/>
                </a:cubicBezTo>
                <a:cubicBezTo>
                  <a:pt x="0" y="1400006"/>
                  <a:pt x="1400006" y="0"/>
                  <a:pt x="3127001" y="0"/>
                </a:cubicBezTo>
                <a:close/>
              </a:path>
            </a:pathLst>
          </a:cu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E95597F7-E99F-47DC-A1F2-2D30897E94E9}"/>
              </a:ext>
            </a:extLst>
          </p:cNvPr>
          <p:cNvSpPr/>
          <p:nvPr/>
        </p:nvSpPr>
        <p:spPr>
          <a:xfrm>
            <a:off x="8783339" y="805384"/>
            <a:ext cx="468000" cy="468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F9DF3CAB-D263-4A7D-B62B-E0AD1DD465F6}"/>
              </a:ext>
            </a:extLst>
          </p:cNvPr>
          <p:cNvSpPr/>
          <p:nvPr/>
        </p:nvSpPr>
        <p:spPr>
          <a:xfrm>
            <a:off x="8837339" y="537195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C4AB646F-A268-48D7-807C-83A34AF56091}"/>
              </a:ext>
            </a:extLst>
          </p:cNvPr>
          <p:cNvSpPr/>
          <p:nvPr/>
        </p:nvSpPr>
        <p:spPr>
          <a:xfrm>
            <a:off x="8945339" y="6032559"/>
            <a:ext cx="468000" cy="46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3B7B9095-466C-4C61-9EB5-6037D7D39696}"/>
              </a:ext>
            </a:extLst>
          </p:cNvPr>
          <p:cNvSpPr/>
          <p:nvPr/>
        </p:nvSpPr>
        <p:spPr>
          <a:xfrm>
            <a:off x="8783339" y="5814873"/>
            <a:ext cx="108000" cy="108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112563A7-FD69-4794-A811-3EF138FC2FE4}"/>
              </a:ext>
            </a:extLst>
          </p:cNvPr>
          <p:cNvSpPr/>
          <p:nvPr/>
        </p:nvSpPr>
        <p:spPr>
          <a:xfrm>
            <a:off x="8326139" y="5635969"/>
            <a:ext cx="252000" cy="2520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E49D4D91-D93D-41C2-9EE1-C910B78729B2}"/>
              </a:ext>
            </a:extLst>
          </p:cNvPr>
          <p:cNvSpPr txBox="1">
            <a:spLocks/>
          </p:cNvSpPr>
          <p:nvPr/>
        </p:nvSpPr>
        <p:spPr>
          <a:xfrm>
            <a:off x="526944" y="2683432"/>
            <a:ext cx="7799195" cy="2387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КАЧЕСТВО ОБРАЗОВАНИЯ: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ИСПОЛЬЗУЕМ УПРАВЛЕНЧЕСКИЙ КОНСТРУКТОР ДЛЯ СБОРКИ НОВЫХ РЕШЕНИЙ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DBE373B-1EEC-4B8A-AFFD-9383B55637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55" y="166488"/>
            <a:ext cx="1158546" cy="144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81E0BE5-2027-1F93-81B2-C1642F4666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300" y="204196"/>
            <a:ext cx="1128845" cy="14022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621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656"/>
    </mc:Choice>
    <mc:Fallback xmlns="">
      <p:transition spd="slow" advClick="0" advTm="965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27E5B6-DF23-2C14-AFB3-A77316E9D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AA135341-8DE3-5478-447E-B6611EE90A19}"/>
              </a:ext>
            </a:extLst>
          </p:cNvPr>
          <p:cNvCxnSpPr>
            <a:cxnSpLocks/>
          </p:cNvCxnSpPr>
          <p:nvPr/>
        </p:nvCxnSpPr>
        <p:spPr>
          <a:xfrm>
            <a:off x="397565" y="725556"/>
            <a:ext cx="11376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5C947B00-DFAD-59EF-53EF-938CFAA52E52}"/>
              </a:ext>
            </a:extLst>
          </p:cNvPr>
          <p:cNvCxnSpPr>
            <a:cxnSpLocks/>
          </p:cNvCxnSpPr>
          <p:nvPr/>
        </p:nvCxnSpPr>
        <p:spPr>
          <a:xfrm>
            <a:off x="397565" y="755375"/>
            <a:ext cx="1137600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9EB0F06-DD44-AECC-DE5E-ADE06E0AEA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55" y="67099"/>
            <a:ext cx="478463" cy="594700"/>
          </a:xfrm>
          <a:prstGeom prst="rect">
            <a:avLst/>
          </a:prstGeom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0CDCE96C-73DC-C3E4-7FF4-FAFF090EC064}"/>
              </a:ext>
            </a:extLst>
          </p:cNvPr>
          <p:cNvCxnSpPr>
            <a:cxnSpLocks/>
          </p:cNvCxnSpPr>
          <p:nvPr/>
        </p:nvCxnSpPr>
        <p:spPr>
          <a:xfrm>
            <a:off x="397565" y="785195"/>
            <a:ext cx="1137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8AB9D0D-B4BF-FA73-21ED-26F31C5BB0B6}"/>
              </a:ext>
            </a:extLst>
          </p:cNvPr>
          <p:cNvSpPr txBox="1"/>
          <p:nvPr/>
        </p:nvSpPr>
        <p:spPr>
          <a:xfrm>
            <a:off x="3128634" y="234064"/>
            <a:ext cx="8644931" cy="310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10000"/>
              </a:lnSpc>
              <a:spcAft>
                <a:spcPts val="600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Качество образования: используем управленческий конструктор для сборки новых решений  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3428A21-CB0E-3F01-9F35-50A20D4DE6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160" t="29956" r="28903" b="48042"/>
          <a:stretch/>
        </p:blipFill>
        <p:spPr>
          <a:xfrm>
            <a:off x="725045" y="67799"/>
            <a:ext cx="476943" cy="594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снимок экрана, программное обеспечение, веб-страниц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F46CC583-42AE-9125-1E72-D2AE0EE14C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087" t="13213" r="8296" b="5758"/>
          <a:stretch>
            <a:fillRect/>
          </a:stretch>
        </p:blipFill>
        <p:spPr>
          <a:xfrm>
            <a:off x="1013986" y="785195"/>
            <a:ext cx="10583265" cy="58387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31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2758"/>
    </mc:Choice>
    <mc:Fallback xmlns="">
      <p:transition spd="slow" advClick="0" advTm="4275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08F11B-3CB3-C949-CB82-C959B635F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9C37E4D3-1BA2-83AF-3023-4944FB173379}"/>
              </a:ext>
            </a:extLst>
          </p:cNvPr>
          <p:cNvCxnSpPr>
            <a:cxnSpLocks/>
          </p:cNvCxnSpPr>
          <p:nvPr/>
        </p:nvCxnSpPr>
        <p:spPr>
          <a:xfrm>
            <a:off x="397565" y="725556"/>
            <a:ext cx="11376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EF0BA94B-0809-00B0-6103-ECDF4386EB6D}"/>
              </a:ext>
            </a:extLst>
          </p:cNvPr>
          <p:cNvCxnSpPr>
            <a:cxnSpLocks/>
          </p:cNvCxnSpPr>
          <p:nvPr/>
        </p:nvCxnSpPr>
        <p:spPr>
          <a:xfrm>
            <a:off x="397565" y="755375"/>
            <a:ext cx="1137600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1ADE9DBA-8025-07BB-8A6D-766A03E1AB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55" y="67099"/>
            <a:ext cx="478463" cy="594700"/>
          </a:xfrm>
          <a:prstGeom prst="rect">
            <a:avLst/>
          </a:prstGeom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3029EB55-1BE9-FEFE-183F-7F06064C0C64}"/>
              </a:ext>
            </a:extLst>
          </p:cNvPr>
          <p:cNvCxnSpPr>
            <a:cxnSpLocks/>
          </p:cNvCxnSpPr>
          <p:nvPr/>
        </p:nvCxnSpPr>
        <p:spPr>
          <a:xfrm>
            <a:off x="397565" y="785195"/>
            <a:ext cx="1137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40E1616-EA46-ABD4-36D8-6ACFD441CAD3}"/>
              </a:ext>
            </a:extLst>
          </p:cNvPr>
          <p:cNvSpPr txBox="1"/>
          <p:nvPr/>
        </p:nvSpPr>
        <p:spPr>
          <a:xfrm>
            <a:off x="3128634" y="234064"/>
            <a:ext cx="8644931" cy="310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10000"/>
              </a:lnSpc>
              <a:spcAft>
                <a:spcPts val="600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Качество образования: используем управленческий конструктор для сборки новых решений  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538F5C0-88C6-677D-AF4A-B39E5E4405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160" t="29956" r="28903" b="48042"/>
          <a:stretch/>
        </p:blipFill>
        <p:spPr>
          <a:xfrm>
            <a:off x="725045" y="67799"/>
            <a:ext cx="476943" cy="594000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554E4B2B-28C1-E57E-B161-3D35EFE9AB8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365" t="13213" r="8466" b="7273"/>
          <a:stretch>
            <a:fillRect/>
          </a:stretch>
        </p:blipFill>
        <p:spPr>
          <a:xfrm>
            <a:off x="850017" y="906129"/>
            <a:ext cx="10613887" cy="56401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890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2758"/>
    </mc:Choice>
    <mc:Fallback xmlns="">
      <p:transition spd="slow" advClick="0" advTm="4275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91DA20F-CED7-1C64-B7C4-DF62D3C99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Combination 137">
            <a:extLst>
              <a:ext uri="{FF2B5EF4-FFF2-40B4-BE49-F238E27FC236}">
                <a16:creationId xmlns:a16="http://schemas.microsoft.com/office/drawing/2014/main" xmlns="" id="{13F99213-F6FF-CA10-693E-267CC20CE677}"/>
              </a:ext>
            </a:extLst>
          </p:cNvPr>
          <p:cNvGrpSpPr/>
          <p:nvPr/>
        </p:nvGrpSpPr>
        <p:grpSpPr>
          <a:xfrm>
            <a:off x="905" y="0"/>
            <a:ext cx="12190554" cy="6856914"/>
            <a:chOff x="0" y="0"/>
            <a:chExt cx="10692132" cy="6014085"/>
          </a:xfrm>
        </p:grpSpPr>
        <p:sp>
          <p:nvSpPr>
            <p:cNvPr id="138" name="VectorPath 138">
              <a:extLst>
                <a:ext uri="{FF2B5EF4-FFF2-40B4-BE49-F238E27FC236}">
                  <a16:creationId xmlns:a16="http://schemas.microsoft.com/office/drawing/2014/main" xmlns="" id="{29D7916F-703A-9C6F-FC88-4FC8F910B58E}"/>
                </a:ext>
              </a:extLst>
            </p:cNvPr>
            <p:cNvSpPr/>
            <p:nvPr/>
          </p:nvSpPr>
          <p:spPr>
            <a:xfrm>
              <a:off x="294224" y="681091"/>
              <a:ext cx="1331255" cy="457747"/>
            </a:xfrm>
            <a:custGeom>
              <a:avLst/>
              <a:gdLst/>
              <a:ahLst/>
              <a:cxnLst/>
              <a:rect l="l" t="t" r="r" b="b"/>
              <a:pathLst>
                <a:path w="1331255" h="457747">
                  <a:moveTo>
                    <a:pt x="27572" y="3600"/>
                  </a:moveTo>
                  <a:lnTo>
                    <a:pt x="1303686" y="3600"/>
                  </a:lnTo>
                  <a:cubicBezTo>
                    <a:pt x="1316870" y="3600"/>
                    <a:pt x="1327655" y="14382"/>
                    <a:pt x="1327655" y="27572"/>
                  </a:cubicBezTo>
                  <a:lnTo>
                    <a:pt x="1327655" y="430171"/>
                  </a:lnTo>
                  <a:cubicBezTo>
                    <a:pt x="1327655" y="443361"/>
                    <a:pt x="1316870" y="454147"/>
                    <a:pt x="1303686" y="454147"/>
                  </a:cubicBezTo>
                  <a:lnTo>
                    <a:pt x="27572" y="454147"/>
                  </a:lnTo>
                  <a:cubicBezTo>
                    <a:pt x="14382" y="454147"/>
                    <a:pt x="3600" y="443361"/>
                    <a:pt x="3600" y="430171"/>
                  </a:cubicBezTo>
                  <a:lnTo>
                    <a:pt x="3600" y="27572"/>
                  </a:lnTo>
                  <a:cubicBezTo>
                    <a:pt x="3600" y="14382"/>
                    <a:pt x="14382" y="3600"/>
                    <a:pt x="27572" y="3600"/>
                  </a:cubicBezTo>
                </a:path>
              </a:pathLst>
            </a:custGeom>
            <a:ln w="7200" cap="flat" cmpd="sng">
              <a:solidFill>
                <a:srgbClr val="AF2233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39" name="VectorPath 139">
              <a:extLst>
                <a:ext uri="{FF2B5EF4-FFF2-40B4-BE49-F238E27FC236}">
                  <a16:creationId xmlns:a16="http://schemas.microsoft.com/office/drawing/2014/main" xmlns="" id="{4FEAC622-7CD2-E6BF-D36B-2E59044C32E8}"/>
                </a:ext>
              </a:extLst>
            </p:cNvPr>
            <p:cNvSpPr/>
            <p:nvPr/>
          </p:nvSpPr>
          <p:spPr>
            <a:xfrm>
              <a:off x="1730232" y="1343572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5" y="465288"/>
                    <a:pt x="1112332" y="465288"/>
                  </a:cubicBezTo>
                  <a:lnTo>
                    <a:pt x="24044" y="465288"/>
                  </a:lnTo>
                  <a:cubicBezTo>
                    <a:pt x="12805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0" name="VectorPath 140">
              <a:extLst>
                <a:ext uri="{FF2B5EF4-FFF2-40B4-BE49-F238E27FC236}">
                  <a16:creationId xmlns:a16="http://schemas.microsoft.com/office/drawing/2014/main" xmlns="" id="{A05F2EC0-8581-0430-1D31-CF6487F3A767}"/>
                </a:ext>
              </a:extLst>
            </p:cNvPr>
            <p:cNvSpPr/>
            <p:nvPr/>
          </p:nvSpPr>
          <p:spPr>
            <a:xfrm>
              <a:off x="1730232" y="1852601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1" name="VectorPath 141">
              <a:extLst>
                <a:ext uri="{FF2B5EF4-FFF2-40B4-BE49-F238E27FC236}">
                  <a16:creationId xmlns:a16="http://schemas.microsoft.com/office/drawing/2014/main" xmlns="" id="{BA92228E-EB33-DBA7-B04D-F5608046413C}"/>
                </a:ext>
              </a:extLst>
            </p:cNvPr>
            <p:cNvSpPr/>
            <p:nvPr/>
          </p:nvSpPr>
          <p:spPr>
            <a:xfrm>
              <a:off x="1730232" y="2363448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2" name="VectorPath 142">
              <a:extLst>
                <a:ext uri="{FF2B5EF4-FFF2-40B4-BE49-F238E27FC236}">
                  <a16:creationId xmlns:a16="http://schemas.microsoft.com/office/drawing/2014/main" xmlns="" id="{45FC9894-2A3C-A021-52B0-61B3D477C746}"/>
                </a:ext>
              </a:extLst>
            </p:cNvPr>
            <p:cNvSpPr/>
            <p:nvPr/>
          </p:nvSpPr>
          <p:spPr>
            <a:xfrm>
              <a:off x="1730232" y="2874299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5" y="465288"/>
                    <a:pt x="1112332" y="465288"/>
                  </a:cubicBezTo>
                  <a:lnTo>
                    <a:pt x="24044" y="465288"/>
                  </a:lnTo>
                  <a:cubicBezTo>
                    <a:pt x="12805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3" name="VectorPath 143">
              <a:extLst>
                <a:ext uri="{FF2B5EF4-FFF2-40B4-BE49-F238E27FC236}">
                  <a16:creationId xmlns:a16="http://schemas.microsoft.com/office/drawing/2014/main" xmlns="" id="{10AFB0F2-794C-6039-DC88-C11A841EAFF5}"/>
                </a:ext>
              </a:extLst>
            </p:cNvPr>
            <p:cNvSpPr/>
            <p:nvPr/>
          </p:nvSpPr>
          <p:spPr>
            <a:xfrm>
              <a:off x="1730232" y="338514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4" name="VectorPath 144">
              <a:extLst>
                <a:ext uri="{FF2B5EF4-FFF2-40B4-BE49-F238E27FC236}">
                  <a16:creationId xmlns:a16="http://schemas.microsoft.com/office/drawing/2014/main" xmlns="" id="{86F61337-55B7-E0F4-F9DB-F17DFBF1D489}"/>
                </a:ext>
              </a:extLst>
            </p:cNvPr>
            <p:cNvSpPr/>
            <p:nvPr/>
          </p:nvSpPr>
          <p:spPr>
            <a:xfrm>
              <a:off x="1730232" y="4245715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5" name="VectorPath 145">
              <a:extLst>
                <a:ext uri="{FF2B5EF4-FFF2-40B4-BE49-F238E27FC236}">
                  <a16:creationId xmlns:a16="http://schemas.microsoft.com/office/drawing/2014/main" xmlns="" id="{11845F39-2A20-AD7A-40C4-E55AA1CABA55}"/>
                </a:ext>
              </a:extLst>
            </p:cNvPr>
            <p:cNvSpPr/>
            <p:nvPr/>
          </p:nvSpPr>
          <p:spPr>
            <a:xfrm>
              <a:off x="1730232" y="475655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6" name="VectorPath 146">
              <a:extLst>
                <a:ext uri="{FF2B5EF4-FFF2-40B4-BE49-F238E27FC236}">
                  <a16:creationId xmlns:a16="http://schemas.microsoft.com/office/drawing/2014/main" xmlns="" id="{4265F5F9-962C-C586-8E20-4A69CFD5A47A}"/>
                </a:ext>
              </a:extLst>
            </p:cNvPr>
            <p:cNvSpPr/>
            <p:nvPr/>
          </p:nvSpPr>
          <p:spPr>
            <a:xfrm>
              <a:off x="1730232" y="5267410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7" name="VectorPath 147">
              <a:extLst>
                <a:ext uri="{FF2B5EF4-FFF2-40B4-BE49-F238E27FC236}">
                  <a16:creationId xmlns:a16="http://schemas.microsoft.com/office/drawing/2014/main" xmlns="" id="{92D497B6-2033-E111-52EE-C77C0FE7C54A}"/>
                </a:ext>
              </a:extLst>
            </p:cNvPr>
            <p:cNvSpPr/>
            <p:nvPr/>
          </p:nvSpPr>
          <p:spPr>
            <a:xfrm>
              <a:off x="2985527" y="1343572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1" y="465288"/>
                    <a:pt x="1112332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8" name="VectorPath 148">
              <a:extLst>
                <a:ext uri="{FF2B5EF4-FFF2-40B4-BE49-F238E27FC236}">
                  <a16:creationId xmlns:a16="http://schemas.microsoft.com/office/drawing/2014/main" xmlns="" id="{4042A660-36A9-7833-DD0B-5F20EB82B2BB}"/>
                </a:ext>
              </a:extLst>
            </p:cNvPr>
            <p:cNvSpPr/>
            <p:nvPr/>
          </p:nvSpPr>
          <p:spPr>
            <a:xfrm>
              <a:off x="2985527" y="1852601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9" name="VectorPath 149">
              <a:extLst>
                <a:ext uri="{FF2B5EF4-FFF2-40B4-BE49-F238E27FC236}">
                  <a16:creationId xmlns:a16="http://schemas.microsoft.com/office/drawing/2014/main" xmlns="" id="{6463D06A-9F78-FB1B-D993-9663E0491323}"/>
                </a:ext>
              </a:extLst>
            </p:cNvPr>
            <p:cNvSpPr/>
            <p:nvPr/>
          </p:nvSpPr>
          <p:spPr>
            <a:xfrm>
              <a:off x="2985527" y="2363448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0" name="VectorPath 150">
              <a:extLst>
                <a:ext uri="{FF2B5EF4-FFF2-40B4-BE49-F238E27FC236}">
                  <a16:creationId xmlns:a16="http://schemas.microsoft.com/office/drawing/2014/main" xmlns="" id="{50E78CB1-B5AA-BDB5-B330-52CE35DF34A7}"/>
                </a:ext>
              </a:extLst>
            </p:cNvPr>
            <p:cNvSpPr/>
            <p:nvPr/>
          </p:nvSpPr>
          <p:spPr>
            <a:xfrm>
              <a:off x="2985527" y="2874299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1" y="465288"/>
                    <a:pt x="1112332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1" name="VectorPath 151">
              <a:extLst>
                <a:ext uri="{FF2B5EF4-FFF2-40B4-BE49-F238E27FC236}">
                  <a16:creationId xmlns:a16="http://schemas.microsoft.com/office/drawing/2014/main" xmlns="" id="{44A82005-75BE-E976-3779-1680803DA9FA}"/>
                </a:ext>
              </a:extLst>
            </p:cNvPr>
            <p:cNvSpPr/>
            <p:nvPr/>
          </p:nvSpPr>
          <p:spPr>
            <a:xfrm>
              <a:off x="2985527" y="338514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2" name="VectorPath 152">
              <a:extLst>
                <a:ext uri="{FF2B5EF4-FFF2-40B4-BE49-F238E27FC236}">
                  <a16:creationId xmlns:a16="http://schemas.microsoft.com/office/drawing/2014/main" xmlns="" id="{9B2B132C-0B72-8BB1-B82E-1FFE573F1EA9}"/>
                </a:ext>
              </a:extLst>
            </p:cNvPr>
            <p:cNvSpPr/>
            <p:nvPr/>
          </p:nvSpPr>
          <p:spPr>
            <a:xfrm>
              <a:off x="2985527" y="4245715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3" name="VectorPath 153">
              <a:extLst>
                <a:ext uri="{FF2B5EF4-FFF2-40B4-BE49-F238E27FC236}">
                  <a16:creationId xmlns:a16="http://schemas.microsoft.com/office/drawing/2014/main" xmlns="" id="{4D9AE230-EBE2-6770-70A8-D0F29359318B}"/>
                </a:ext>
              </a:extLst>
            </p:cNvPr>
            <p:cNvSpPr/>
            <p:nvPr/>
          </p:nvSpPr>
          <p:spPr>
            <a:xfrm>
              <a:off x="2985527" y="475655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4" name="VectorPath 154">
              <a:extLst>
                <a:ext uri="{FF2B5EF4-FFF2-40B4-BE49-F238E27FC236}">
                  <a16:creationId xmlns:a16="http://schemas.microsoft.com/office/drawing/2014/main" xmlns="" id="{8009AFFB-3F3B-FA31-571E-D31FBA5C8C1B}"/>
                </a:ext>
              </a:extLst>
            </p:cNvPr>
            <p:cNvSpPr/>
            <p:nvPr/>
          </p:nvSpPr>
          <p:spPr>
            <a:xfrm>
              <a:off x="2985527" y="5267410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5" name="VectorPath 155">
              <a:extLst>
                <a:ext uri="{FF2B5EF4-FFF2-40B4-BE49-F238E27FC236}">
                  <a16:creationId xmlns:a16="http://schemas.microsoft.com/office/drawing/2014/main" xmlns="" id="{590567A3-0DA4-BCD7-A7F9-1E627D7CA3FF}"/>
                </a:ext>
              </a:extLst>
            </p:cNvPr>
            <p:cNvSpPr/>
            <p:nvPr/>
          </p:nvSpPr>
          <p:spPr>
            <a:xfrm>
              <a:off x="4240822" y="1343572"/>
              <a:ext cx="1136375" cy="468888"/>
            </a:xfrm>
            <a:custGeom>
              <a:avLst/>
              <a:gdLst/>
              <a:ahLst/>
              <a:cxnLst/>
              <a:rect l="l" t="t" r="r" b="b"/>
              <a:pathLst>
                <a:path w="1136375" h="468888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4" y="465288"/>
                    <a:pt x="1112331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6" name="VectorPath 156">
              <a:extLst>
                <a:ext uri="{FF2B5EF4-FFF2-40B4-BE49-F238E27FC236}">
                  <a16:creationId xmlns:a16="http://schemas.microsoft.com/office/drawing/2014/main" xmlns="" id="{D2CB66C4-E6DA-22D2-D93D-D2127CB0110A}"/>
                </a:ext>
              </a:extLst>
            </p:cNvPr>
            <p:cNvSpPr/>
            <p:nvPr/>
          </p:nvSpPr>
          <p:spPr>
            <a:xfrm>
              <a:off x="4240822" y="1852601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7" name="VectorPath 157">
              <a:extLst>
                <a:ext uri="{FF2B5EF4-FFF2-40B4-BE49-F238E27FC236}">
                  <a16:creationId xmlns:a16="http://schemas.microsoft.com/office/drawing/2014/main" xmlns="" id="{2D91D4E1-C799-CB3E-A81E-2338BFDFF591}"/>
                </a:ext>
              </a:extLst>
            </p:cNvPr>
            <p:cNvSpPr/>
            <p:nvPr/>
          </p:nvSpPr>
          <p:spPr>
            <a:xfrm>
              <a:off x="4240822" y="2363448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8" name="VectorPath 158">
              <a:extLst>
                <a:ext uri="{FF2B5EF4-FFF2-40B4-BE49-F238E27FC236}">
                  <a16:creationId xmlns:a16="http://schemas.microsoft.com/office/drawing/2014/main" xmlns="" id="{B5C41C07-034E-81DD-B9AF-7AB7E10BE7C5}"/>
                </a:ext>
              </a:extLst>
            </p:cNvPr>
            <p:cNvSpPr/>
            <p:nvPr/>
          </p:nvSpPr>
          <p:spPr>
            <a:xfrm>
              <a:off x="4240822" y="2874299"/>
              <a:ext cx="1136375" cy="468888"/>
            </a:xfrm>
            <a:custGeom>
              <a:avLst/>
              <a:gdLst/>
              <a:ahLst/>
              <a:cxnLst/>
              <a:rect l="l" t="t" r="r" b="b"/>
              <a:pathLst>
                <a:path w="1136375" h="468888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4" y="465288"/>
                    <a:pt x="1112331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9" name="VectorPath 159">
              <a:extLst>
                <a:ext uri="{FF2B5EF4-FFF2-40B4-BE49-F238E27FC236}">
                  <a16:creationId xmlns:a16="http://schemas.microsoft.com/office/drawing/2014/main" xmlns="" id="{51CC9A9A-1458-C65A-0CEA-D9A77F43EF61}"/>
                </a:ext>
              </a:extLst>
            </p:cNvPr>
            <p:cNvSpPr/>
            <p:nvPr/>
          </p:nvSpPr>
          <p:spPr>
            <a:xfrm>
              <a:off x="4240822" y="3385149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0" name="VectorPath 160">
              <a:extLst>
                <a:ext uri="{FF2B5EF4-FFF2-40B4-BE49-F238E27FC236}">
                  <a16:creationId xmlns:a16="http://schemas.microsoft.com/office/drawing/2014/main" xmlns="" id="{E883EAFC-B535-310F-BB49-D8D62781A685}"/>
                </a:ext>
              </a:extLst>
            </p:cNvPr>
            <p:cNvSpPr/>
            <p:nvPr/>
          </p:nvSpPr>
          <p:spPr>
            <a:xfrm>
              <a:off x="4240822" y="4245715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1" name="VectorPath 161">
              <a:extLst>
                <a:ext uri="{FF2B5EF4-FFF2-40B4-BE49-F238E27FC236}">
                  <a16:creationId xmlns:a16="http://schemas.microsoft.com/office/drawing/2014/main" xmlns="" id="{D10EF88D-A4F6-9ACF-2EB5-7EE72CE7733D}"/>
                </a:ext>
              </a:extLst>
            </p:cNvPr>
            <p:cNvSpPr/>
            <p:nvPr/>
          </p:nvSpPr>
          <p:spPr>
            <a:xfrm>
              <a:off x="4240822" y="4756559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2" name="VectorPath 162">
              <a:extLst>
                <a:ext uri="{FF2B5EF4-FFF2-40B4-BE49-F238E27FC236}">
                  <a16:creationId xmlns:a16="http://schemas.microsoft.com/office/drawing/2014/main" xmlns="" id="{1DA23615-AC2F-4D38-994C-EB82832D448A}"/>
                </a:ext>
              </a:extLst>
            </p:cNvPr>
            <p:cNvSpPr/>
            <p:nvPr/>
          </p:nvSpPr>
          <p:spPr>
            <a:xfrm>
              <a:off x="4240822" y="5267410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3" name="VectorPath 163">
              <a:extLst>
                <a:ext uri="{FF2B5EF4-FFF2-40B4-BE49-F238E27FC236}">
                  <a16:creationId xmlns:a16="http://schemas.microsoft.com/office/drawing/2014/main" xmlns="" id="{77F2647B-30FF-7893-8568-1BD4B047BEF2}"/>
                </a:ext>
              </a:extLst>
            </p:cNvPr>
            <p:cNvSpPr/>
            <p:nvPr/>
          </p:nvSpPr>
          <p:spPr>
            <a:xfrm>
              <a:off x="5496117" y="1343572"/>
              <a:ext cx="1136371" cy="468888"/>
            </a:xfrm>
            <a:custGeom>
              <a:avLst/>
              <a:gdLst/>
              <a:ahLst/>
              <a:cxnLst/>
              <a:rect l="l" t="t" r="r" b="b"/>
              <a:pathLst>
                <a:path w="1136371" h="468888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3"/>
                  </a:cubicBezTo>
                  <a:lnTo>
                    <a:pt x="1132772" y="448173"/>
                  </a:lnTo>
                  <a:cubicBezTo>
                    <a:pt x="1132772" y="457584"/>
                    <a:pt x="1123571" y="465288"/>
                    <a:pt x="1112331" y="465288"/>
                  </a:cubicBezTo>
                  <a:lnTo>
                    <a:pt x="24040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4" name="VectorPath 164">
              <a:extLst>
                <a:ext uri="{FF2B5EF4-FFF2-40B4-BE49-F238E27FC236}">
                  <a16:creationId xmlns:a16="http://schemas.microsoft.com/office/drawing/2014/main" xmlns="" id="{9E17F9C6-A278-E835-9439-71746CFDAB02}"/>
                </a:ext>
              </a:extLst>
            </p:cNvPr>
            <p:cNvSpPr/>
            <p:nvPr/>
          </p:nvSpPr>
          <p:spPr>
            <a:xfrm>
              <a:off x="5496117" y="1852601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4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5" name="VectorPath 165">
              <a:extLst>
                <a:ext uri="{FF2B5EF4-FFF2-40B4-BE49-F238E27FC236}">
                  <a16:creationId xmlns:a16="http://schemas.microsoft.com/office/drawing/2014/main" xmlns="" id="{484211A6-8278-BCB7-7DC0-4082A9B39289}"/>
                </a:ext>
              </a:extLst>
            </p:cNvPr>
            <p:cNvSpPr/>
            <p:nvPr/>
          </p:nvSpPr>
          <p:spPr>
            <a:xfrm>
              <a:off x="5496117" y="2363448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5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6" name="VectorPath 166">
              <a:extLst>
                <a:ext uri="{FF2B5EF4-FFF2-40B4-BE49-F238E27FC236}">
                  <a16:creationId xmlns:a16="http://schemas.microsoft.com/office/drawing/2014/main" xmlns="" id="{FC3BC762-DAB6-2373-8951-02D14FEE971C}"/>
                </a:ext>
              </a:extLst>
            </p:cNvPr>
            <p:cNvSpPr/>
            <p:nvPr/>
          </p:nvSpPr>
          <p:spPr>
            <a:xfrm>
              <a:off x="5496117" y="2874299"/>
              <a:ext cx="1136371" cy="468888"/>
            </a:xfrm>
            <a:custGeom>
              <a:avLst/>
              <a:gdLst/>
              <a:ahLst/>
              <a:cxnLst/>
              <a:rect l="l" t="t" r="r" b="b"/>
              <a:pathLst>
                <a:path w="1136371" h="468888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3"/>
                    <a:pt x="1132772" y="20713"/>
                  </a:cubicBezTo>
                  <a:lnTo>
                    <a:pt x="1132772" y="448173"/>
                  </a:lnTo>
                  <a:cubicBezTo>
                    <a:pt x="1132772" y="457584"/>
                    <a:pt x="1123571" y="465288"/>
                    <a:pt x="1112331" y="465288"/>
                  </a:cubicBezTo>
                  <a:lnTo>
                    <a:pt x="24040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7" name="VectorPath 167">
              <a:extLst>
                <a:ext uri="{FF2B5EF4-FFF2-40B4-BE49-F238E27FC236}">
                  <a16:creationId xmlns:a16="http://schemas.microsoft.com/office/drawing/2014/main" xmlns="" id="{21DE8F6E-D16A-62CA-CABE-8CA28E8FE41D}"/>
                </a:ext>
              </a:extLst>
            </p:cNvPr>
            <p:cNvSpPr/>
            <p:nvPr/>
          </p:nvSpPr>
          <p:spPr>
            <a:xfrm>
              <a:off x="5496117" y="3385149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4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8" name="VectorPath 168">
              <a:extLst>
                <a:ext uri="{FF2B5EF4-FFF2-40B4-BE49-F238E27FC236}">
                  <a16:creationId xmlns:a16="http://schemas.microsoft.com/office/drawing/2014/main" xmlns="" id="{0AB1D3D7-52D9-8046-6379-75B3E4DF9C0F}"/>
                </a:ext>
              </a:extLst>
            </p:cNvPr>
            <p:cNvSpPr/>
            <p:nvPr/>
          </p:nvSpPr>
          <p:spPr>
            <a:xfrm>
              <a:off x="5496117" y="4245715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3"/>
                    <a:pt x="1132772" y="20714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9" name="VectorPath 169">
              <a:extLst>
                <a:ext uri="{FF2B5EF4-FFF2-40B4-BE49-F238E27FC236}">
                  <a16:creationId xmlns:a16="http://schemas.microsoft.com/office/drawing/2014/main" xmlns="" id="{5BDBD2D1-D459-4C2E-21E4-D263959C2F0B}"/>
                </a:ext>
              </a:extLst>
            </p:cNvPr>
            <p:cNvSpPr/>
            <p:nvPr/>
          </p:nvSpPr>
          <p:spPr>
            <a:xfrm>
              <a:off x="5496117" y="4756559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3"/>
                    <a:pt x="1132772" y="20714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0" name="VectorPath 170">
              <a:extLst>
                <a:ext uri="{FF2B5EF4-FFF2-40B4-BE49-F238E27FC236}">
                  <a16:creationId xmlns:a16="http://schemas.microsoft.com/office/drawing/2014/main" xmlns="" id="{E649ABFF-F292-2197-6C1A-9754E617864A}"/>
                </a:ext>
              </a:extLst>
            </p:cNvPr>
            <p:cNvSpPr/>
            <p:nvPr/>
          </p:nvSpPr>
          <p:spPr>
            <a:xfrm>
              <a:off x="5496117" y="5267410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4"/>
                  </a:cubicBezTo>
                  <a:lnTo>
                    <a:pt x="1132772" y="448175"/>
                  </a:lnTo>
                  <a:cubicBezTo>
                    <a:pt x="1132772" y="457584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1" name="VectorPath 171">
              <a:extLst>
                <a:ext uri="{FF2B5EF4-FFF2-40B4-BE49-F238E27FC236}">
                  <a16:creationId xmlns:a16="http://schemas.microsoft.com/office/drawing/2014/main" xmlns="" id="{F9463424-1005-86FE-CB66-F44138E49EF8}"/>
                </a:ext>
              </a:extLst>
            </p:cNvPr>
            <p:cNvSpPr/>
            <p:nvPr/>
          </p:nvSpPr>
          <p:spPr>
            <a:xfrm>
              <a:off x="6751411" y="1343572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5" y="465288"/>
                    <a:pt x="1112331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2" name="VectorPath 172">
              <a:extLst>
                <a:ext uri="{FF2B5EF4-FFF2-40B4-BE49-F238E27FC236}">
                  <a16:creationId xmlns:a16="http://schemas.microsoft.com/office/drawing/2014/main" xmlns="" id="{469F1814-99E5-7486-5DA3-D398EC4D3937}"/>
                </a:ext>
              </a:extLst>
            </p:cNvPr>
            <p:cNvSpPr/>
            <p:nvPr/>
          </p:nvSpPr>
          <p:spPr>
            <a:xfrm>
              <a:off x="6751411" y="1852601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3" name="VectorPath 173">
              <a:extLst>
                <a:ext uri="{FF2B5EF4-FFF2-40B4-BE49-F238E27FC236}">
                  <a16:creationId xmlns:a16="http://schemas.microsoft.com/office/drawing/2014/main" xmlns="" id="{48D8C435-786E-51B9-07CE-38FA56ED95FC}"/>
                </a:ext>
              </a:extLst>
            </p:cNvPr>
            <p:cNvSpPr/>
            <p:nvPr/>
          </p:nvSpPr>
          <p:spPr>
            <a:xfrm>
              <a:off x="6751411" y="2363448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4" name="VectorPath 174">
              <a:extLst>
                <a:ext uri="{FF2B5EF4-FFF2-40B4-BE49-F238E27FC236}">
                  <a16:creationId xmlns:a16="http://schemas.microsoft.com/office/drawing/2014/main" xmlns="" id="{8F811D51-8FCC-8960-DAEB-828FF86F0AB4}"/>
                </a:ext>
              </a:extLst>
            </p:cNvPr>
            <p:cNvSpPr/>
            <p:nvPr/>
          </p:nvSpPr>
          <p:spPr>
            <a:xfrm>
              <a:off x="6751411" y="2874299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5" y="465288"/>
                    <a:pt x="1112331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5" name="VectorPath 175">
              <a:extLst>
                <a:ext uri="{FF2B5EF4-FFF2-40B4-BE49-F238E27FC236}">
                  <a16:creationId xmlns:a16="http://schemas.microsoft.com/office/drawing/2014/main" xmlns="" id="{D1023404-5BAD-85AC-3904-9224FA177C23}"/>
                </a:ext>
              </a:extLst>
            </p:cNvPr>
            <p:cNvSpPr/>
            <p:nvPr/>
          </p:nvSpPr>
          <p:spPr>
            <a:xfrm>
              <a:off x="6751411" y="338514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6" name="VectorPath 176">
              <a:extLst>
                <a:ext uri="{FF2B5EF4-FFF2-40B4-BE49-F238E27FC236}">
                  <a16:creationId xmlns:a16="http://schemas.microsoft.com/office/drawing/2014/main" xmlns="" id="{7BE82F92-57BA-DCE4-A0CE-702E29E54150}"/>
                </a:ext>
              </a:extLst>
            </p:cNvPr>
            <p:cNvSpPr/>
            <p:nvPr/>
          </p:nvSpPr>
          <p:spPr>
            <a:xfrm>
              <a:off x="6751411" y="4245715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7" name="VectorPath 177">
              <a:extLst>
                <a:ext uri="{FF2B5EF4-FFF2-40B4-BE49-F238E27FC236}">
                  <a16:creationId xmlns:a16="http://schemas.microsoft.com/office/drawing/2014/main" xmlns="" id="{9BD680D7-9AC0-2494-BD10-93F2ECC6171C}"/>
                </a:ext>
              </a:extLst>
            </p:cNvPr>
            <p:cNvSpPr/>
            <p:nvPr/>
          </p:nvSpPr>
          <p:spPr>
            <a:xfrm>
              <a:off x="6751411" y="475655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8" name="VectorPath 178">
              <a:extLst>
                <a:ext uri="{FF2B5EF4-FFF2-40B4-BE49-F238E27FC236}">
                  <a16:creationId xmlns:a16="http://schemas.microsoft.com/office/drawing/2014/main" xmlns="" id="{85CAE5D6-0BC2-BCEC-8EFE-0F2FFAAB9FB5}"/>
                </a:ext>
              </a:extLst>
            </p:cNvPr>
            <p:cNvSpPr/>
            <p:nvPr/>
          </p:nvSpPr>
          <p:spPr>
            <a:xfrm>
              <a:off x="6751411" y="5267410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9" name="VectorPath 179">
              <a:extLst>
                <a:ext uri="{FF2B5EF4-FFF2-40B4-BE49-F238E27FC236}">
                  <a16:creationId xmlns:a16="http://schemas.microsoft.com/office/drawing/2014/main" xmlns="" id="{31D0E34A-9EA4-B4D6-C871-B03BE7BB6DAE}"/>
                </a:ext>
              </a:extLst>
            </p:cNvPr>
            <p:cNvSpPr/>
            <p:nvPr/>
          </p:nvSpPr>
          <p:spPr>
            <a:xfrm>
              <a:off x="8006708" y="1343572"/>
              <a:ext cx="1136371" cy="468888"/>
            </a:xfrm>
            <a:custGeom>
              <a:avLst/>
              <a:gdLst/>
              <a:ahLst/>
              <a:cxnLst/>
              <a:rect l="l" t="t" r="r" b="b"/>
              <a:pathLst>
                <a:path w="1136371" h="468888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3"/>
                  </a:cubicBezTo>
                  <a:lnTo>
                    <a:pt x="1132771" y="448173"/>
                  </a:lnTo>
                  <a:cubicBezTo>
                    <a:pt x="1132771" y="457584"/>
                    <a:pt x="1123569" y="465288"/>
                    <a:pt x="1112331" y="465288"/>
                  </a:cubicBezTo>
                  <a:lnTo>
                    <a:pt x="24040" y="465288"/>
                  </a:lnTo>
                  <a:cubicBezTo>
                    <a:pt x="12801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0" name="VectorPath 180">
              <a:extLst>
                <a:ext uri="{FF2B5EF4-FFF2-40B4-BE49-F238E27FC236}">
                  <a16:creationId xmlns:a16="http://schemas.microsoft.com/office/drawing/2014/main" xmlns="" id="{6716E43C-E30E-3A1B-42B0-B35B95F1C234}"/>
                </a:ext>
              </a:extLst>
            </p:cNvPr>
            <p:cNvSpPr/>
            <p:nvPr/>
          </p:nvSpPr>
          <p:spPr>
            <a:xfrm>
              <a:off x="8006708" y="1852601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4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1" name="VectorPath 181">
              <a:extLst>
                <a:ext uri="{FF2B5EF4-FFF2-40B4-BE49-F238E27FC236}">
                  <a16:creationId xmlns:a16="http://schemas.microsoft.com/office/drawing/2014/main" xmlns="" id="{0BEA4DF2-2A17-7A7B-E616-17B463E207CF}"/>
                </a:ext>
              </a:extLst>
            </p:cNvPr>
            <p:cNvSpPr/>
            <p:nvPr/>
          </p:nvSpPr>
          <p:spPr>
            <a:xfrm>
              <a:off x="8006708" y="2363448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5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2" name="VectorPath 182">
              <a:extLst>
                <a:ext uri="{FF2B5EF4-FFF2-40B4-BE49-F238E27FC236}">
                  <a16:creationId xmlns:a16="http://schemas.microsoft.com/office/drawing/2014/main" xmlns="" id="{7ADC2E8D-F593-0372-EE16-981682DC9683}"/>
                </a:ext>
              </a:extLst>
            </p:cNvPr>
            <p:cNvSpPr/>
            <p:nvPr/>
          </p:nvSpPr>
          <p:spPr>
            <a:xfrm>
              <a:off x="8006708" y="2874299"/>
              <a:ext cx="1136371" cy="468888"/>
            </a:xfrm>
            <a:custGeom>
              <a:avLst/>
              <a:gdLst/>
              <a:ahLst/>
              <a:cxnLst/>
              <a:rect l="l" t="t" r="r" b="b"/>
              <a:pathLst>
                <a:path w="1136371" h="468888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3"/>
                    <a:pt x="1132771" y="20713"/>
                  </a:cubicBezTo>
                  <a:lnTo>
                    <a:pt x="1132771" y="448173"/>
                  </a:lnTo>
                  <a:cubicBezTo>
                    <a:pt x="1132771" y="457584"/>
                    <a:pt x="1123569" y="465288"/>
                    <a:pt x="1112331" y="465288"/>
                  </a:cubicBezTo>
                  <a:lnTo>
                    <a:pt x="24040" y="465288"/>
                  </a:lnTo>
                  <a:cubicBezTo>
                    <a:pt x="12801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3" name="VectorPath 183">
              <a:extLst>
                <a:ext uri="{FF2B5EF4-FFF2-40B4-BE49-F238E27FC236}">
                  <a16:creationId xmlns:a16="http://schemas.microsoft.com/office/drawing/2014/main" xmlns="" id="{E9F5B763-1579-5524-5A4A-A8E048C15DBF}"/>
                </a:ext>
              </a:extLst>
            </p:cNvPr>
            <p:cNvSpPr/>
            <p:nvPr/>
          </p:nvSpPr>
          <p:spPr>
            <a:xfrm>
              <a:off x="8006708" y="3385149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4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4" name="VectorPath 184">
              <a:extLst>
                <a:ext uri="{FF2B5EF4-FFF2-40B4-BE49-F238E27FC236}">
                  <a16:creationId xmlns:a16="http://schemas.microsoft.com/office/drawing/2014/main" xmlns="" id="{2C625155-FF50-4E4D-9C99-CDA8D1D5F1D4}"/>
                </a:ext>
              </a:extLst>
            </p:cNvPr>
            <p:cNvSpPr/>
            <p:nvPr/>
          </p:nvSpPr>
          <p:spPr>
            <a:xfrm>
              <a:off x="8006708" y="4245715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3"/>
                    <a:pt x="1132771" y="20714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5" name="VectorPath 185">
              <a:extLst>
                <a:ext uri="{FF2B5EF4-FFF2-40B4-BE49-F238E27FC236}">
                  <a16:creationId xmlns:a16="http://schemas.microsoft.com/office/drawing/2014/main" xmlns="" id="{7BF2BDD6-E880-BDB4-8741-8C39815556CD}"/>
                </a:ext>
              </a:extLst>
            </p:cNvPr>
            <p:cNvSpPr/>
            <p:nvPr/>
          </p:nvSpPr>
          <p:spPr>
            <a:xfrm>
              <a:off x="8006708" y="4756559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3"/>
                    <a:pt x="1132771" y="20714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6" name="VectorPath 186">
              <a:extLst>
                <a:ext uri="{FF2B5EF4-FFF2-40B4-BE49-F238E27FC236}">
                  <a16:creationId xmlns:a16="http://schemas.microsoft.com/office/drawing/2014/main" xmlns="" id="{939618CF-EB4C-C671-FF49-9420F1784814}"/>
                </a:ext>
              </a:extLst>
            </p:cNvPr>
            <p:cNvSpPr/>
            <p:nvPr/>
          </p:nvSpPr>
          <p:spPr>
            <a:xfrm>
              <a:off x="8006708" y="5267410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4"/>
                  </a:cubicBezTo>
                  <a:lnTo>
                    <a:pt x="1132771" y="448175"/>
                  </a:lnTo>
                  <a:cubicBezTo>
                    <a:pt x="1132771" y="457584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7" name="VectorPath 187">
              <a:extLst>
                <a:ext uri="{FF2B5EF4-FFF2-40B4-BE49-F238E27FC236}">
                  <a16:creationId xmlns:a16="http://schemas.microsoft.com/office/drawing/2014/main" xmlns="" id="{8E1AD8EF-5298-FBE9-A85F-82225BAB014E}"/>
                </a:ext>
              </a:extLst>
            </p:cNvPr>
            <p:cNvSpPr/>
            <p:nvPr/>
          </p:nvSpPr>
          <p:spPr>
            <a:xfrm>
              <a:off x="9262002" y="1343572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3" y="465288"/>
                    <a:pt x="1112331" y="465288"/>
                  </a:cubicBezTo>
                  <a:lnTo>
                    <a:pt x="24043" y="465288"/>
                  </a:lnTo>
                  <a:cubicBezTo>
                    <a:pt x="12801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8" name="VectorPath 188">
              <a:extLst>
                <a:ext uri="{FF2B5EF4-FFF2-40B4-BE49-F238E27FC236}">
                  <a16:creationId xmlns:a16="http://schemas.microsoft.com/office/drawing/2014/main" xmlns="" id="{8C313890-3E81-37F9-8DF6-B57015636CA5}"/>
                </a:ext>
              </a:extLst>
            </p:cNvPr>
            <p:cNvSpPr/>
            <p:nvPr/>
          </p:nvSpPr>
          <p:spPr>
            <a:xfrm>
              <a:off x="9262002" y="1852601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9" name="VectorPath 189">
              <a:extLst>
                <a:ext uri="{FF2B5EF4-FFF2-40B4-BE49-F238E27FC236}">
                  <a16:creationId xmlns:a16="http://schemas.microsoft.com/office/drawing/2014/main" xmlns="" id="{3B4654FB-D9F8-EA57-C29B-A59A19BCB22E}"/>
                </a:ext>
              </a:extLst>
            </p:cNvPr>
            <p:cNvSpPr/>
            <p:nvPr/>
          </p:nvSpPr>
          <p:spPr>
            <a:xfrm>
              <a:off x="9262002" y="2363448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90" name="VectorPath 190">
              <a:extLst>
                <a:ext uri="{FF2B5EF4-FFF2-40B4-BE49-F238E27FC236}">
                  <a16:creationId xmlns:a16="http://schemas.microsoft.com/office/drawing/2014/main" xmlns="" id="{1A307814-F4D8-FBAC-BC28-DF8CA1734F6B}"/>
                </a:ext>
              </a:extLst>
            </p:cNvPr>
            <p:cNvSpPr/>
            <p:nvPr/>
          </p:nvSpPr>
          <p:spPr>
            <a:xfrm>
              <a:off x="9262002" y="2874299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3" y="465288"/>
                    <a:pt x="1112331" y="465288"/>
                  </a:cubicBezTo>
                  <a:lnTo>
                    <a:pt x="24043" y="465288"/>
                  </a:lnTo>
                  <a:cubicBezTo>
                    <a:pt x="12801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91" name="VectorPath 191">
              <a:extLst>
                <a:ext uri="{FF2B5EF4-FFF2-40B4-BE49-F238E27FC236}">
                  <a16:creationId xmlns:a16="http://schemas.microsoft.com/office/drawing/2014/main" xmlns="" id="{BB8CFB3E-E650-CF0E-2CD9-F4EFFA4387B5}"/>
                </a:ext>
              </a:extLst>
            </p:cNvPr>
            <p:cNvSpPr/>
            <p:nvPr/>
          </p:nvSpPr>
          <p:spPr>
            <a:xfrm>
              <a:off x="9262002" y="338514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92" name="VectorPath 192">
              <a:extLst>
                <a:ext uri="{FF2B5EF4-FFF2-40B4-BE49-F238E27FC236}">
                  <a16:creationId xmlns:a16="http://schemas.microsoft.com/office/drawing/2014/main" xmlns="" id="{E6261F43-CC23-2BD6-2BA0-B94BE9585F7F}"/>
                </a:ext>
              </a:extLst>
            </p:cNvPr>
            <p:cNvSpPr/>
            <p:nvPr/>
          </p:nvSpPr>
          <p:spPr>
            <a:xfrm>
              <a:off x="9262002" y="4245715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93" name="VectorPath 193">
              <a:extLst>
                <a:ext uri="{FF2B5EF4-FFF2-40B4-BE49-F238E27FC236}">
                  <a16:creationId xmlns:a16="http://schemas.microsoft.com/office/drawing/2014/main" xmlns="" id="{D2F89AA5-D17F-5BEE-7C08-2009D5382832}"/>
                </a:ext>
              </a:extLst>
            </p:cNvPr>
            <p:cNvSpPr/>
            <p:nvPr/>
          </p:nvSpPr>
          <p:spPr>
            <a:xfrm>
              <a:off x="9262002" y="475655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94" name="VectorPath 194">
              <a:extLst>
                <a:ext uri="{FF2B5EF4-FFF2-40B4-BE49-F238E27FC236}">
                  <a16:creationId xmlns:a16="http://schemas.microsoft.com/office/drawing/2014/main" xmlns="" id="{9344BE0B-14C8-8932-3CD5-98A90D5F0281}"/>
                </a:ext>
              </a:extLst>
            </p:cNvPr>
            <p:cNvSpPr/>
            <p:nvPr/>
          </p:nvSpPr>
          <p:spPr>
            <a:xfrm>
              <a:off x="9262002" y="5267410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95" name="VectorPath 195">
              <a:extLst>
                <a:ext uri="{FF2B5EF4-FFF2-40B4-BE49-F238E27FC236}">
                  <a16:creationId xmlns:a16="http://schemas.microsoft.com/office/drawing/2014/main" xmlns="" id="{8C0CC23E-CF24-FB53-6941-AE983412B7B1}"/>
                </a:ext>
              </a:extLst>
            </p:cNvPr>
            <p:cNvSpPr/>
            <p:nvPr/>
          </p:nvSpPr>
          <p:spPr>
            <a:xfrm>
              <a:off x="0" y="0"/>
              <a:ext cx="10692000" cy="6014085"/>
            </a:xfrm>
            <a:custGeom>
              <a:avLst/>
              <a:gdLst/>
              <a:ahLst/>
              <a:cxnLst/>
              <a:rect l="l" t="t" r="r" b="b"/>
              <a:pathLst>
                <a:path w="10692000" h="6014085">
                  <a:moveTo>
                    <a:pt x="-191" y="1095"/>
                  </a:moveTo>
                  <a:lnTo>
                    <a:pt x="10691810" y="1095"/>
                  </a:lnTo>
                  <a:lnTo>
                    <a:pt x="10691810" y="6015327"/>
                  </a:lnTo>
                  <a:lnTo>
                    <a:pt x="-191" y="6015327"/>
                  </a:lnTo>
                  <a:lnTo>
                    <a:pt x="-191" y="1095"/>
                  </a:lnTo>
                </a:path>
              </a:pathLst>
            </a:custGeom>
            <a:ln w="7200" cap="flat" cmpd="sng">
              <a:solidFill>
                <a:srgbClr val="2B2A29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</p:grpSp>
      <p:sp>
        <p:nvSpPr>
          <p:cNvPr id="196" name="TextBox196">
            <a:extLst>
              <a:ext uri="{FF2B5EF4-FFF2-40B4-BE49-F238E27FC236}">
                <a16:creationId xmlns:a16="http://schemas.microsoft.com/office/drawing/2014/main" xmlns="" id="{3DB3AC35-5055-FA46-3CA1-F19FE8FE3C9E}"/>
              </a:ext>
            </a:extLst>
          </p:cNvPr>
          <p:cNvSpPr txBox="1"/>
          <p:nvPr/>
        </p:nvSpPr>
        <p:spPr>
          <a:xfrm>
            <a:off x="375933" y="206337"/>
            <a:ext cx="11475249" cy="3771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Календарь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проекта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по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повышению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качества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образования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в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Приморском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крае</a:t>
            </a:r>
          </a:p>
        </p:txBody>
      </p:sp>
      <p:sp>
        <p:nvSpPr>
          <p:cNvPr id="197" name="TextBox197">
            <a:extLst>
              <a:ext uri="{FF2B5EF4-FFF2-40B4-BE49-F238E27FC236}">
                <a16:creationId xmlns:a16="http://schemas.microsoft.com/office/drawing/2014/main" xmlns="" id="{F549D498-F5AB-C49B-7611-052A85F96543}"/>
              </a:ext>
            </a:extLst>
          </p:cNvPr>
          <p:cNvSpPr txBox="1"/>
          <p:nvPr/>
        </p:nvSpPr>
        <p:spPr>
          <a:xfrm>
            <a:off x="3370357" y="588604"/>
            <a:ext cx="8481549" cy="403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eaLnBrk="0"/>
            <a:r>
              <a:rPr lang="en-US" altLang="zh-CN" sz="2622" b="1" kern="0" dirty="0">
                <a:solidFill>
                  <a:srgbClr val="316DB4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ПроектПРОРЫВ_25:</a:t>
            </a:r>
            <a:r>
              <a:rPr lang="en-US" altLang="zh-CN" sz="2622" b="1" kern="0" spc="-29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622" b="1" kern="0" dirty="0">
                <a:solidFill>
                  <a:srgbClr val="316DB4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Время</a:t>
            </a:r>
            <a:r>
              <a:rPr lang="en-US" altLang="zh-CN" sz="2622" b="1" kern="0" spc="-29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622" b="1" kern="0" dirty="0">
                <a:solidFill>
                  <a:srgbClr val="316DB4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штурмовать</a:t>
            </a:r>
            <a:r>
              <a:rPr lang="en-US" altLang="zh-CN" sz="2622" b="1" kern="0" spc="-29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622" b="1" kern="0" dirty="0">
                <a:solidFill>
                  <a:srgbClr val="316DB4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вершины!</a:t>
            </a:r>
          </a:p>
        </p:txBody>
      </p:sp>
      <p:grpSp>
        <p:nvGrpSpPr>
          <p:cNvPr id="198" name="Combination 198">
            <a:extLst>
              <a:ext uri="{FF2B5EF4-FFF2-40B4-BE49-F238E27FC236}">
                <a16:creationId xmlns:a16="http://schemas.microsoft.com/office/drawing/2014/main" xmlns="" id="{0DFFEBF8-F630-D498-657D-7D01DEDDE558}"/>
              </a:ext>
            </a:extLst>
          </p:cNvPr>
          <p:cNvGrpSpPr/>
          <p:nvPr/>
        </p:nvGrpSpPr>
        <p:grpSpPr>
          <a:xfrm>
            <a:off x="340457" y="1539927"/>
            <a:ext cx="1509520" cy="4989743"/>
            <a:chOff x="297815" y="1350645"/>
            <a:chExt cx="1323975" cy="4376420"/>
          </a:xfrm>
        </p:grpSpPr>
        <p:sp>
          <p:nvSpPr>
            <p:cNvPr id="199" name="VectorPath 199">
              <a:extLst>
                <a:ext uri="{FF2B5EF4-FFF2-40B4-BE49-F238E27FC236}">
                  <a16:creationId xmlns:a16="http://schemas.microsoft.com/office/drawing/2014/main" xmlns="" id="{9C13714F-D33F-1565-A13C-2069476A4FED}"/>
                </a:ext>
              </a:extLst>
            </p:cNvPr>
            <p:cNvSpPr/>
            <p:nvPr/>
          </p:nvSpPr>
          <p:spPr>
            <a:xfrm>
              <a:off x="297824" y="1350926"/>
              <a:ext cx="1324055" cy="450547"/>
            </a:xfrm>
            <a:custGeom>
              <a:avLst/>
              <a:gdLst/>
              <a:ahLst/>
              <a:cxnLst/>
              <a:rect l="l" t="t" r="r" b="b"/>
              <a:pathLst>
                <a:path w="1323966" h="450547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3"/>
                    <a:pt x="1324055" y="23972"/>
                  </a:cubicBezTo>
                  <a:lnTo>
                    <a:pt x="1324055" y="426571"/>
                  </a:lnTo>
                  <a:cubicBezTo>
                    <a:pt x="1324055" y="439762"/>
                    <a:pt x="1313270" y="450547"/>
                    <a:pt x="1300086" y="450547"/>
                  </a:cubicBezTo>
                  <a:lnTo>
                    <a:pt x="23973" y="450547"/>
                  </a:lnTo>
                  <a:cubicBezTo>
                    <a:pt x="10782" y="450547"/>
                    <a:pt x="0" y="439762"/>
                    <a:pt x="0" y="426571"/>
                  </a:cubicBezTo>
                  <a:lnTo>
                    <a:pt x="0" y="23972"/>
                  </a:lnTo>
                  <a:cubicBezTo>
                    <a:pt x="0" y="10783"/>
                    <a:pt x="10782" y="0"/>
                    <a:pt x="23973" y="0"/>
                  </a:cubicBezTo>
                </a:path>
              </a:pathLst>
            </a:custGeom>
            <a:solidFill>
              <a:srgbClr val="316DB4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00" name="VectorPath 200">
              <a:extLst>
                <a:ext uri="{FF2B5EF4-FFF2-40B4-BE49-F238E27FC236}">
                  <a16:creationId xmlns:a16="http://schemas.microsoft.com/office/drawing/2014/main" xmlns="" id="{2A806B06-594B-404E-3384-C57B5C1074C1}"/>
                </a:ext>
              </a:extLst>
            </p:cNvPr>
            <p:cNvSpPr/>
            <p:nvPr/>
          </p:nvSpPr>
          <p:spPr>
            <a:xfrm>
              <a:off x="297824" y="1861773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548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6"/>
                    <a:pt x="1324055" y="23972"/>
                  </a:cubicBezTo>
                  <a:lnTo>
                    <a:pt x="1324055" y="426575"/>
                  </a:lnTo>
                  <a:cubicBezTo>
                    <a:pt x="1324055" y="439762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2"/>
                    <a:pt x="0" y="426575"/>
                  </a:cubicBezTo>
                  <a:lnTo>
                    <a:pt x="0" y="23972"/>
                  </a:lnTo>
                  <a:cubicBezTo>
                    <a:pt x="0" y="10786"/>
                    <a:pt x="10782" y="0"/>
                    <a:pt x="23973" y="0"/>
                  </a:cubicBezTo>
                </a:path>
              </a:pathLst>
            </a:custGeom>
            <a:solidFill>
              <a:srgbClr val="18A74F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01" name="VectorPath 201">
              <a:extLst>
                <a:ext uri="{FF2B5EF4-FFF2-40B4-BE49-F238E27FC236}">
                  <a16:creationId xmlns:a16="http://schemas.microsoft.com/office/drawing/2014/main" xmlns="" id="{3400F437-C09E-1A5B-26FD-9AC8D80C0183}"/>
                </a:ext>
              </a:extLst>
            </p:cNvPr>
            <p:cNvSpPr/>
            <p:nvPr/>
          </p:nvSpPr>
          <p:spPr>
            <a:xfrm>
              <a:off x="297824" y="2372620"/>
              <a:ext cx="1324055" cy="450546"/>
            </a:xfrm>
            <a:custGeom>
              <a:avLst/>
              <a:gdLst/>
              <a:ahLst/>
              <a:cxnLst/>
              <a:rect l="l" t="t" r="r" b="b"/>
              <a:pathLst>
                <a:path w="1323966" h="450546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5"/>
                    <a:pt x="1324055" y="23976"/>
                  </a:cubicBezTo>
                  <a:lnTo>
                    <a:pt x="1324055" y="426575"/>
                  </a:lnTo>
                  <a:cubicBezTo>
                    <a:pt x="1324055" y="439765"/>
                    <a:pt x="1313270" y="450546"/>
                    <a:pt x="1300086" y="450546"/>
                  </a:cubicBezTo>
                  <a:lnTo>
                    <a:pt x="23973" y="450546"/>
                  </a:lnTo>
                  <a:cubicBezTo>
                    <a:pt x="10782" y="450546"/>
                    <a:pt x="0" y="439765"/>
                    <a:pt x="0" y="426575"/>
                  </a:cubicBezTo>
                  <a:lnTo>
                    <a:pt x="0" y="23976"/>
                  </a:lnTo>
                  <a:cubicBezTo>
                    <a:pt x="0" y="10785"/>
                    <a:pt x="10782" y="0"/>
                    <a:pt x="23973" y="0"/>
                  </a:cubicBezTo>
                </a:path>
              </a:pathLst>
            </a:custGeom>
            <a:solidFill>
              <a:srgbClr val="EC676E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02" name="VectorPath 202">
              <a:extLst>
                <a:ext uri="{FF2B5EF4-FFF2-40B4-BE49-F238E27FC236}">
                  <a16:creationId xmlns:a16="http://schemas.microsoft.com/office/drawing/2014/main" xmlns="" id="{3F1B885D-0A23-D3CD-A979-3FF235BFD0BF}"/>
                </a:ext>
              </a:extLst>
            </p:cNvPr>
            <p:cNvSpPr/>
            <p:nvPr/>
          </p:nvSpPr>
          <p:spPr>
            <a:xfrm>
              <a:off x="297824" y="2883471"/>
              <a:ext cx="1324055" cy="450547"/>
            </a:xfrm>
            <a:custGeom>
              <a:avLst/>
              <a:gdLst/>
              <a:ahLst/>
              <a:cxnLst/>
              <a:rect l="l" t="t" r="r" b="b"/>
              <a:pathLst>
                <a:path w="1323966" h="450547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1"/>
                    <a:pt x="1324055" y="23973"/>
                  </a:cubicBezTo>
                  <a:lnTo>
                    <a:pt x="1324055" y="426570"/>
                  </a:lnTo>
                  <a:cubicBezTo>
                    <a:pt x="1324055" y="439762"/>
                    <a:pt x="1313270" y="450547"/>
                    <a:pt x="1300086" y="450547"/>
                  </a:cubicBezTo>
                  <a:lnTo>
                    <a:pt x="23973" y="450547"/>
                  </a:lnTo>
                  <a:cubicBezTo>
                    <a:pt x="10782" y="450547"/>
                    <a:pt x="0" y="439762"/>
                    <a:pt x="0" y="426570"/>
                  </a:cubicBezTo>
                  <a:lnTo>
                    <a:pt x="0" y="23973"/>
                  </a:lnTo>
                  <a:cubicBezTo>
                    <a:pt x="0" y="10781"/>
                    <a:pt x="10782" y="0"/>
                    <a:pt x="23973" y="0"/>
                  </a:cubicBezTo>
                </a:path>
              </a:pathLst>
            </a:custGeom>
            <a:solidFill>
              <a:srgbClr val="7E71B1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03" name="VectorPath 203">
              <a:extLst>
                <a:ext uri="{FF2B5EF4-FFF2-40B4-BE49-F238E27FC236}">
                  <a16:creationId xmlns:a16="http://schemas.microsoft.com/office/drawing/2014/main" xmlns="" id="{0DE1B5B8-FDCA-5AC8-F675-820E6AD4B50E}"/>
                </a:ext>
              </a:extLst>
            </p:cNvPr>
            <p:cNvSpPr/>
            <p:nvPr/>
          </p:nvSpPr>
          <p:spPr>
            <a:xfrm>
              <a:off x="297824" y="3394318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548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6"/>
                    <a:pt x="1324055" y="23972"/>
                  </a:cubicBezTo>
                  <a:lnTo>
                    <a:pt x="1324055" y="426575"/>
                  </a:lnTo>
                  <a:cubicBezTo>
                    <a:pt x="1324055" y="439762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2"/>
                    <a:pt x="0" y="426575"/>
                  </a:cubicBezTo>
                  <a:lnTo>
                    <a:pt x="0" y="23972"/>
                  </a:lnTo>
                  <a:cubicBezTo>
                    <a:pt x="0" y="10786"/>
                    <a:pt x="10782" y="0"/>
                    <a:pt x="23973" y="0"/>
                  </a:cubicBezTo>
                </a:path>
              </a:pathLst>
            </a:custGeom>
            <a:solidFill>
              <a:srgbClr val="00A0E3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04" name="VectorPath 204">
              <a:extLst>
                <a:ext uri="{FF2B5EF4-FFF2-40B4-BE49-F238E27FC236}">
                  <a16:creationId xmlns:a16="http://schemas.microsoft.com/office/drawing/2014/main" xmlns="" id="{CD8E87C3-3BF0-02C7-D9DC-70E35872B145}"/>
                </a:ext>
              </a:extLst>
            </p:cNvPr>
            <p:cNvSpPr/>
            <p:nvPr/>
          </p:nvSpPr>
          <p:spPr>
            <a:xfrm>
              <a:off x="297824" y="4254879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548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6"/>
                    <a:pt x="1324055" y="23976"/>
                  </a:cubicBezTo>
                  <a:lnTo>
                    <a:pt x="1324055" y="426575"/>
                  </a:lnTo>
                  <a:cubicBezTo>
                    <a:pt x="1324055" y="439766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6"/>
                    <a:pt x="0" y="426575"/>
                  </a:cubicBezTo>
                  <a:lnTo>
                    <a:pt x="0" y="23976"/>
                  </a:lnTo>
                  <a:cubicBezTo>
                    <a:pt x="0" y="10786"/>
                    <a:pt x="10782" y="0"/>
                    <a:pt x="23973" y="0"/>
                  </a:cubicBezTo>
                </a:path>
              </a:pathLst>
            </a:custGeom>
            <a:solidFill>
              <a:srgbClr val="EF7F1A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05" name="VectorPath 205">
              <a:extLst>
                <a:ext uri="{FF2B5EF4-FFF2-40B4-BE49-F238E27FC236}">
                  <a16:creationId xmlns:a16="http://schemas.microsoft.com/office/drawing/2014/main" xmlns="" id="{C89CEA22-55B0-DBA8-E978-26D490F08B77}"/>
                </a:ext>
              </a:extLst>
            </p:cNvPr>
            <p:cNvSpPr/>
            <p:nvPr/>
          </p:nvSpPr>
          <p:spPr>
            <a:xfrm>
              <a:off x="297824" y="4765731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548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2"/>
                    <a:pt x="1324055" y="23972"/>
                  </a:cubicBezTo>
                  <a:lnTo>
                    <a:pt x="1324055" y="426571"/>
                  </a:lnTo>
                  <a:cubicBezTo>
                    <a:pt x="1324055" y="439762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2"/>
                    <a:pt x="0" y="426571"/>
                  </a:cubicBezTo>
                  <a:lnTo>
                    <a:pt x="0" y="23972"/>
                  </a:lnTo>
                  <a:cubicBezTo>
                    <a:pt x="0" y="10782"/>
                    <a:pt x="10782" y="0"/>
                    <a:pt x="23973" y="0"/>
                  </a:cubicBezTo>
                </a:path>
              </a:pathLst>
            </a:custGeom>
            <a:solidFill>
              <a:srgbClr val="AEAE21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06" name="VectorPath 206">
              <a:extLst>
                <a:ext uri="{FF2B5EF4-FFF2-40B4-BE49-F238E27FC236}">
                  <a16:creationId xmlns:a16="http://schemas.microsoft.com/office/drawing/2014/main" xmlns="" id="{8C02B7ED-5644-0F37-341F-4C1C5AE5ADD9}"/>
                </a:ext>
              </a:extLst>
            </p:cNvPr>
            <p:cNvSpPr/>
            <p:nvPr/>
          </p:nvSpPr>
          <p:spPr>
            <a:xfrm>
              <a:off x="297824" y="5276578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487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6"/>
                    <a:pt x="1324055" y="23973"/>
                  </a:cubicBezTo>
                  <a:lnTo>
                    <a:pt x="1324055" y="426575"/>
                  </a:lnTo>
                  <a:cubicBezTo>
                    <a:pt x="1324055" y="439762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2"/>
                    <a:pt x="0" y="426575"/>
                  </a:cubicBezTo>
                  <a:lnTo>
                    <a:pt x="0" y="23973"/>
                  </a:lnTo>
                  <a:cubicBezTo>
                    <a:pt x="0" y="10786"/>
                    <a:pt x="10782" y="0"/>
                    <a:pt x="23973" y="0"/>
                  </a:cubicBezTo>
                </a:path>
              </a:pathLst>
            </a:custGeom>
            <a:solidFill>
              <a:srgbClr val="AF2233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</p:grpSp>
      <p:sp>
        <p:nvSpPr>
          <p:cNvPr id="207" name="TextBox207">
            <a:extLst>
              <a:ext uri="{FF2B5EF4-FFF2-40B4-BE49-F238E27FC236}">
                <a16:creationId xmlns:a16="http://schemas.microsoft.com/office/drawing/2014/main" xmlns="" id="{709D84D5-450F-B61C-77AC-443E0CBCEF7A}"/>
              </a:ext>
            </a:extLst>
          </p:cNvPr>
          <p:cNvSpPr txBox="1"/>
          <p:nvPr/>
        </p:nvSpPr>
        <p:spPr>
          <a:xfrm>
            <a:off x="322357" y="837657"/>
            <a:ext cx="1156574" cy="369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6059" eaLnBrk="0">
              <a:lnSpc>
                <a:spcPct val="98062"/>
              </a:lnSpc>
              <a:spcAft>
                <a:spcPts val="741"/>
              </a:spcAft>
            </a:pPr>
            <a:r>
              <a:rPr lang="en-US" altLang="zh-CN" sz="2451" b="1" kern="0" dirty="0">
                <a:solidFill>
                  <a:srgbClr val="AF223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9</a:t>
            </a:r>
            <a:r>
              <a:rPr lang="en-US" altLang="zh-CN" sz="2451" b="1" kern="0" spc="-17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2451" b="1" kern="0" dirty="0" err="1">
                <a:solidFill>
                  <a:srgbClr val="AF223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класс</a:t>
            </a:r>
            <a:endParaRPr lang="en-US" altLang="zh-CN" sz="1425" b="1" kern="0" dirty="0">
              <a:solidFill>
                <a:srgbClr val="316DB4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08" name="TextBox208">
            <a:extLst>
              <a:ext uri="{FF2B5EF4-FFF2-40B4-BE49-F238E27FC236}">
                <a16:creationId xmlns:a16="http://schemas.microsoft.com/office/drawing/2014/main" xmlns="" id="{941064CE-807A-1F47-745E-1F9ED93C9D5E}"/>
              </a:ext>
            </a:extLst>
          </p:cNvPr>
          <p:cNvSpPr txBox="1"/>
          <p:nvPr/>
        </p:nvSpPr>
        <p:spPr>
          <a:xfrm>
            <a:off x="704624" y="1677486"/>
            <a:ext cx="785530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ДПП</a:t>
            </a:r>
            <a:r>
              <a:rPr lang="en-US" altLang="zh-CN" sz="1710" b="1" kern="0" spc="-17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ПК</a:t>
            </a:r>
          </a:p>
        </p:txBody>
      </p:sp>
      <p:sp>
        <p:nvSpPr>
          <p:cNvPr id="209" name="TextBox209">
            <a:extLst>
              <a:ext uri="{FF2B5EF4-FFF2-40B4-BE49-F238E27FC236}">
                <a16:creationId xmlns:a16="http://schemas.microsoft.com/office/drawing/2014/main" xmlns="" id="{4C5CB9FA-2E0B-7779-1B5B-223115994FFA}"/>
              </a:ext>
            </a:extLst>
          </p:cNvPr>
          <p:cNvSpPr txBox="1"/>
          <p:nvPr/>
        </p:nvSpPr>
        <p:spPr>
          <a:xfrm>
            <a:off x="728516" y="2139392"/>
            <a:ext cx="734850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Онлайн</a:t>
            </a:r>
          </a:p>
        </p:txBody>
      </p:sp>
      <p:sp>
        <p:nvSpPr>
          <p:cNvPr id="210" name="TextBox210">
            <a:extLst>
              <a:ext uri="{FF2B5EF4-FFF2-40B4-BE49-F238E27FC236}">
                <a16:creationId xmlns:a16="http://schemas.microsoft.com/office/drawing/2014/main" xmlns="" id="{72D6EC5B-F046-B634-3411-506E01050AAF}"/>
              </a:ext>
            </a:extLst>
          </p:cNvPr>
          <p:cNvSpPr txBox="1"/>
          <p:nvPr/>
        </p:nvSpPr>
        <p:spPr>
          <a:xfrm>
            <a:off x="431680" y="2726548"/>
            <a:ext cx="1326712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Консу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льтации</a:t>
            </a:r>
          </a:p>
        </p:txBody>
      </p:sp>
      <p:sp>
        <p:nvSpPr>
          <p:cNvPr id="211" name="TextBox211">
            <a:extLst>
              <a:ext uri="{FF2B5EF4-FFF2-40B4-BE49-F238E27FC236}">
                <a16:creationId xmlns:a16="http://schemas.microsoft.com/office/drawing/2014/main" xmlns="" id="{1C0EB4E7-22E0-840A-1B40-C74591A976C2}"/>
              </a:ext>
            </a:extLst>
          </p:cNvPr>
          <p:cNvSpPr txBox="1"/>
          <p:nvPr/>
        </p:nvSpPr>
        <p:spPr>
          <a:xfrm>
            <a:off x="795123" y="3297052"/>
            <a:ext cx="570142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Съез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</a:t>
            </a:r>
          </a:p>
        </p:txBody>
      </p:sp>
      <p:sp>
        <p:nvSpPr>
          <p:cNvPr id="212" name="TextBox212">
            <a:extLst>
              <a:ext uri="{FF2B5EF4-FFF2-40B4-BE49-F238E27FC236}">
                <a16:creationId xmlns:a16="http://schemas.microsoft.com/office/drawing/2014/main" xmlns="" id="{D7D9938C-E988-26E7-2C1B-F62B206F1CA9}"/>
              </a:ext>
            </a:extLst>
          </p:cNvPr>
          <p:cNvSpPr txBox="1"/>
          <p:nvPr/>
        </p:nvSpPr>
        <p:spPr>
          <a:xfrm>
            <a:off x="765440" y="3950093"/>
            <a:ext cx="660641" cy="3596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2337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ИОМ</a:t>
            </a:r>
          </a:p>
        </p:txBody>
      </p:sp>
      <p:sp>
        <p:nvSpPr>
          <p:cNvPr id="213" name="TextBox213">
            <a:extLst>
              <a:ext uri="{FF2B5EF4-FFF2-40B4-BE49-F238E27FC236}">
                <a16:creationId xmlns:a16="http://schemas.microsoft.com/office/drawing/2014/main" xmlns="" id="{4B8C457A-41C3-78C1-94B2-359835FA12C3}"/>
              </a:ext>
            </a:extLst>
          </p:cNvPr>
          <p:cNvSpPr txBox="1"/>
          <p:nvPr/>
        </p:nvSpPr>
        <p:spPr>
          <a:xfrm>
            <a:off x="354937" y="4638607"/>
            <a:ext cx="1069695" cy="219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425" kern="0" spc="-17" dirty="0">
                <a:solidFill>
                  <a:srgbClr val="EF7F1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об</a:t>
            </a:r>
            <a:r>
              <a:rPr lang="en-US" altLang="zh-CN" sz="1425" kern="0" dirty="0">
                <a:solidFill>
                  <a:srgbClr val="EF7F1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учающиеся</a:t>
            </a:r>
          </a:p>
        </p:txBody>
      </p:sp>
      <p:sp>
        <p:nvSpPr>
          <p:cNvPr id="214" name="TextBox214">
            <a:extLst>
              <a:ext uri="{FF2B5EF4-FFF2-40B4-BE49-F238E27FC236}">
                <a16:creationId xmlns:a16="http://schemas.microsoft.com/office/drawing/2014/main" xmlns="" id="{CF15B372-E303-C1A2-E2C9-72D8DC2D6128}"/>
              </a:ext>
            </a:extLst>
          </p:cNvPr>
          <p:cNvSpPr txBox="1"/>
          <p:nvPr/>
        </p:nvSpPr>
        <p:spPr>
          <a:xfrm>
            <a:off x="87470" y="4828227"/>
            <a:ext cx="1990370" cy="5262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eaLnBrk="0"/>
            <a:r>
              <a:rPr lang="ru-RU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Еженедельные</a:t>
            </a:r>
          </a:p>
          <a:p>
            <a:pPr algn="ctr" eaLnBrk="0"/>
            <a:r>
              <a:rPr lang="ru-RU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занятия</a:t>
            </a:r>
            <a:endParaRPr lang="en-US" altLang="zh-CN" sz="1710" b="1" kern="0" dirty="0">
              <a:solidFill>
                <a:srgbClr val="FEFEFE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15" name="TextBox215">
            <a:extLst>
              <a:ext uri="{FF2B5EF4-FFF2-40B4-BE49-F238E27FC236}">
                <a16:creationId xmlns:a16="http://schemas.microsoft.com/office/drawing/2014/main" xmlns="" id="{64BB34FF-8F1E-953A-6831-20675A17FBD2}"/>
              </a:ext>
            </a:extLst>
          </p:cNvPr>
          <p:cNvSpPr txBox="1"/>
          <p:nvPr/>
        </p:nvSpPr>
        <p:spPr>
          <a:xfrm>
            <a:off x="497563" y="5451648"/>
            <a:ext cx="1209064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Диагностик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</a:t>
            </a:r>
          </a:p>
        </p:txBody>
      </p:sp>
      <p:sp>
        <p:nvSpPr>
          <p:cNvPr id="216" name="TextBox216">
            <a:extLst>
              <a:ext uri="{FF2B5EF4-FFF2-40B4-BE49-F238E27FC236}">
                <a16:creationId xmlns:a16="http://schemas.microsoft.com/office/drawing/2014/main" xmlns="" id="{69E998F1-1648-0964-0FA3-5F19AF4D6985}"/>
              </a:ext>
            </a:extLst>
          </p:cNvPr>
          <p:cNvSpPr txBox="1"/>
          <p:nvPr/>
        </p:nvSpPr>
        <p:spPr>
          <a:xfrm>
            <a:off x="707520" y="6037356"/>
            <a:ext cx="772859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«У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мные</a:t>
            </a:r>
          </a:p>
        </p:txBody>
      </p:sp>
      <p:sp>
        <p:nvSpPr>
          <p:cNvPr id="217" name="TextBox217">
            <a:extLst>
              <a:ext uri="{FF2B5EF4-FFF2-40B4-BE49-F238E27FC236}">
                <a16:creationId xmlns:a16="http://schemas.microsoft.com/office/drawing/2014/main" xmlns="" id="{E094555A-0EC7-01D8-2CBB-0701983015FB}"/>
              </a:ext>
            </a:extLst>
          </p:cNvPr>
          <p:cNvSpPr txBox="1"/>
          <p:nvPr/>
        </p:nvSpPr>
        <p:spPr>
          <a:xfrm>
            <a:off x="614849" y="2310977"/>
            <a:ext cx="961097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вебинары</a:t>
            </a:r>
          </a:p>
        </p:txBody>
      </p:sp>
      <p:sp>
        <p:nvSpPr>
          <p:cNvPr id="218" name="TextBox218">
            <a:extLst>
              <a:ext uri="{FF2B5EF4-FFF2-40B4-BE49-F238E27FC236}">
                <a16:creationId xmlns:a16="http://schemas.microsoft.com/office/drawing/2014/main" xmlns="" id="{4AFB7E1B-9B8B-0AB5-4E85-F8CE878BFDEC}"/>
              </a:ext>
            </a:extLst>
          </p:cNvPr>
          <p:cNvSpPr txBox="1"/>
          <p:nvPr/>
        </p:nvSpPr>
        <p:spPr>
          <a:xfrm>
            <a:off x="643085" y="2898858"/>
            <a:ext cx="903178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29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для</a:t>
            </a:r>
            <a:r>
              <a:rPr lang="en-US" altLang="zh-CN" sz="1710" b="1" kern="0" spc="-2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ММС</a:t>
            </a:r>
          </a:p>
        </p:txBody>
      </p:sp>
      <p:sp>
        <p:nvSpPr>
          <p:cNvPr id="219" name="TextBox219">
            <a:extLst>
              <a:ext uri="{FF2B5EF4-FFF2-40B4-BE49-F238E27FC236}">
                <a16:creationId xmlns:a16="http://schemas.microsoft.com/office/drawing/2014/main" xmlns="" id="{F5BB0DA1-A5FF-C720-5EE1-080F3267582B}"/>
              </a:ext>
            </a:extLst>
          </p:cNvPr>
          <p:cNvSpPr txBox="1"/>
          <p:nvPr/>
        </p:nvSpPr>
        <p:spPr>
          <a:xfrm>
            <a:off x="643809" y="3468638"/>
            <a:ext cx="874218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учителей</a:t>
            </a:r>
          </a:p>
        </p:txBody>
      </p:sp>
      <p:sp>
        <p:nvSpPr>
          <p:cNvPr id="220" name="TextBox220">
            <a:extLst>
              <a:ext uri="{FF2B5EF4-FFF2-40B4-BE49-F238E27FC236}">
                <a16:creationId xmlns:a16="http://schemas.microsoft.com/office/drawing/2014/main" xmlns="" id="{886BCFFF-B92E-2A6D-240D-55BF30FA8904}"/>
              </a:ext>
            </a:extLst>
          </p:cNvPr>
          <p:cNvSpPr txBox="1"/>
          <p:nvPr/>
        </p:nvSpPr>
        <p:spPr>
          <a:xfrm>
            <a:off x="774128" y="5623234"/>
            <a:ext cx="655211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29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ВСОКО</a:t>
            </a:r>
          </a:p>
        </p:txBody>
      </p:sp>
      <p:sp>
        <p:nvSpPr>
          <p:cNvPr id="221" name="TextBox221">
            <a:extLst>
              <a:ext uri="{FF2B5EF4-FFF2-40B4-BE49-F238E27FC236}">
                <a16:creationId xmlns:a16="http://schemas.microsoft.com/office/drawing/2014/main" xmlns="" id="{AFD9F81A-8035-99FD-890D-066C3067AA04}"/>
              </a:ext>
            </a:extLst>
          </p:cNvPr>
          <p:cNvSpPr txBox="1"/>
          <p:nvPr/>
        </p:nvSpPr>
        <p:spPr>
          <a:xfrm>
            <a:off x="567790" y="6208942"/>
            <a:ext cx="1051596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каникулы»</a:t>
            </a:r>
          </a:p>
        </p:txBody>
      </p:sp>
      <p:sp>
        <p:nvSpPr>
          <p:cNvPr id="225" name="TextBox225">
            <a:extLst>
              <a:ext uri="{FF2B5EF4-FFF2-40B4-BE49-F238E27FC236}">
                <a16:creationId xmlns:a16="http://schemas.microsoft.com/office/drawing/2014/main" xmlns="" id="{7B326181-D38E-81F6-D04C-42BF50DCA64B}"/>
              </a:ext>
            </a:extLst>
          </p:cNvPr>
          <p:cNvSpPr txBox="1"/>
          <p:nvPr/>
        </p:nvSpPr>
        <p:spPr>
          <a:xfrm>
            <a:off x="2248172" y="1167073"/>
            <a:ext cx="798199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ОК</a:t>
            </a:r>
            <a:r>
              <a:rPr lang="en-US" altLang="zh-CN" sz="1596" b="1" kern="0" spc="-29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Т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ЯБРЬ</a:t>
            </a:r>
          </a:p>
        </p:txBody>
      </p:sp>
      <p:sp>
        <p:nvSpPr>
          <p:cNvPr id="226" name="TextBox226">
            <a:extLst>
              <a:ext uri="{FF2B5EF4-FFF2-40B4-BE49-F238E27FC236}">
                <a16:creationId xmlns:a16="http://schemas.microsoft.com/office/drawing/2014/main" xmlns="" id="{6B82CF47-5C3C-A257-D1BB-1A7398DF316B}"/>
              </a:ext>
            </a:extLst>
          </p:cNvPr>
          <p:cNvSpPr txBox="1"/>
          <p:nvPr/>
        </p:nvSpPr>
        <p:spPr>
          <a:xfrm>
            <a:off x="3675157" y="1167073"/>
            <a:ext cx="714940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НО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ЯБРЬ</a:t>
            </a:r>
          </a:p>
        </p:txBody>
      </p:sp>
      <p:sp>
        <p:nvSpPr>
          <p:cNvPr id="230" name="TextBox230">
            <a:extLst>
              <a:ext uri="{FF2B5EF4-FFF2-40B4-BE49-F238E27FC236}">
                <a16:creationId xmlns:a16="http://schemas.microsoft.com/office/drawing/2014/main" xmlns="" id="{1A48E8C1-AC94-D05C-C540-4A4133F6CF0C}"/>
              </a:ext>
            </a:extLst>
          </p:cNvPr>
          <p:cNvSpPr txBox="1"/>
          <p:nvPr/>
        </p:nvSpPr>
        <p:spPr>
          <a:xfrm>
            <a:off x="3913350" y="3397476"/>
            <a:ext cx="755780" cy="36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>
              <a:lnSpc>
                <a:spcPct val="99603"/>
              </a:lnSpc>
            </a:pPr>
            <a:r>
              <a:rPr lang="ru-RU" altLang="zh-CN" sz="1197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И</a:t>
            </a:r>
            <a:r>
              <a:rPr lang="en-US" altLang="zh-CN" sz="1197" kern="0" spc="-17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ст</a:t>
            </a:r>
            <a:r>
              <a:rPr lang="en-US" altLang="zh-CN" sz="1197" kern="0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ория</a:t>
            </a:r>
            <a:endParaRPr lang="ru-RU" altLang="zh-CN" sz="1197" kern="0" dirty="0">
              <a:solidFill>
                <a:srgbClr val="2B2A29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0">
              <a:lnSpc>
                <a:spcPct val="99603"/>
              </a:lnSpc>
            </a:pPr>
            <a:r>
              <a:rPr lang="ru-RU" altLang="zh-CN" sz="1197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М, РЯ, Х и Б</a:t>
            </a:r>
            <a:endParaRPr lang="en-US" altLang="zh-CN" sz="1197" kern="0" dirty="0">
              <a:solidFill>
                <a:srgbClr val="2B2A29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31" name="TextBox231">
            <a:extLst>
              <a:ext uri="{FF2B5EF4-FFF2-40B4-BE49-F238E27FC236}">
                <a16:creationId xmlns:a16="http://schemas.microsoft.com/office/drawing/2014/main" xmlns="" id="{72BBCC23-5EAE-E48C-83FA-94B3B0B5F972}"/>
              </a:ext>
            </a:extLst>
          </p:cNvPr>
          <p:cNvSpPr txBox="1"/>
          <p:nvPr/>
        </p:nvSpPr>
        <p:spPr>
          <a:xfrm>
            <a:off x="5079699" y="1167073"/>
            <a:ext cx="807249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ДЕКАБРЬ</a:t>
            </a:r>
          </a:p>
        </p:txBody>
      </p:sp>
      <p:sp>
        <p:nvSpPr>
          <p:cNvPr id="233" name="TextBox233">
            <a:extLst>
              <a:ext uri="{FF2B5EF4-FFF2-40B4-BE49-F238E27FC236}">
                <a16:creationId xmlns:a16="http://schemas.microsoft.com/office/drawing/2014/main" xmlns="" id="{979CF4E0-780B-7513-3173-1A0F23924060}"/>
              </a:ext>
            </a:extLst>
          </p:cNvPr>
          <p:cNvSpPr txBox="1"/>
          <p:nvPr/>
        </p:nvSpPr>
        <p:spPr>
          <a:xfrm>
            <a:off x="6539264" y="1167073"/>
            <a:ext cx="700460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ЯНВ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АРЬ</a:t>
            </a:r>
          </a:p>
        </p:txBody>
      </p:sp>
      <p:sp>
        <p:nvSpPr>
          <p:cNvPr id="234" name="TextBox234">
            <a:extLst>
              <a:ext uri="{FF2B5EF4-FFF2-40B4-BE49-F238E27FC236}">
                <a16:creationId xmlns:a16="http://schemas.microsoft.com/office/drawing/2014/main" xmlns="" id="{A3ABBEE9-C2B7-A267-4116-F2C4559EE862}"/>
              </a:ext>
            </a:extLst>
          </p:cNvPr>
          <p:cNvSpPr txBox="1"/>
          <p:nvPr/>
        </p:nvSpPr>
        <p:spPr>
          <a:xfrm>
            <a:off x="7921362" y="1167073"/>
            <a:ext cx="819919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29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ФЕВР</a:t>
            </a:r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АЛЬ</a:t>
            </a:r>
          </a:p>
        </p:txBody>
      </p:sp>
      <p:sp>
        <p:nvSpPr>
          <p:cNvPr id="235" name="TextBox235">
            <a:extLst>
              <a:ext uri="{FF2B5EF4-FFF2-40B4-BE49-F238E27FC236}">
                <a16:creationId xmlns:a16="http://schemas.microsoft.com/office/drawing/2014/main" xmlns="" id="{9C27B7FB-F691-02B6-E844-6F6DCF703D42}"/>
              </a:ext>
            </a:extLst>
          </p:cNvPr>
          <p:cNvSpPr txBox="1"/>
          <p:nvPr/>
        </p:nvSpPr>
        <p:spPr>
          <a:xfrm>
            <a:off x="9477941" y="1167073"/>
            <a:ext cx="508603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МАР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Т</a:t>
            </a:r>
          </a:p>
        </p:txBody>
      </p:sp>
      <p:sp>
        <p:nvSpPr>
          <p:cNvPr id="236" name="TextBox236">
            <a:extLst>
              <a:ext uri="{FF2B5EF4-FFF2-40B4-BE49-F238E27FC236}">
                <a16:creationId xmlns:a16="http://schemas.microsoft.com/office/drawing/2014/main" xmlns="" id="{4C1FE082-050F-C5D7-E033-1B794307A4D4}"/>
              </a:ext>
            </a:extLst>
          </p:cNvPr>
          <p:cNvSpPr txBox="1"/>
          <p:nvPr/>
        </p:nvSpPr>
        <p:spPr>
          <a:xfrm>
            <a:off x="10849180" y="1167073"/>
            <a:ext cx="696840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АПРЕ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ЛЬ</a:t>
            </a:r>
          </a:p>
        </p:txBody>
      </p:sp>
      <p:sp>
        <p:nvSpPr>
          <p:cNvPr id="237" name="VectorPath 237">
            <a:extLst>
              <a:ext uri="{FF2B5EF4-FFF2-40B4-BE49-F238E27FC236}">
                <a16:creationId xmlns:a16="http://schemas.microsoft.com/office/drawing/2014/main" xmlns="" id="{47D7CD26-1BE6-EB8A-705E-D7457CD712B0}"/>
              </a:ext>
            </a:extLst>
          </p:cNvPr>
          <p:cNvSpPr/>
          <p:nvPr/>
        </p:nvSpPr>
        <p:spPr>
          <a:xfrm>
            <a:off x="2077839" y="16434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782">
                <a:moveTo>
                  <a:pt x="135036" y="-291"/>
                </a:moveTo>
                <a:cubicBezTo>
                  <a:pt x="209613" y="-291"/>
                  <a:pt x="270072" y="60168"/>
                  <a:pt x="270072" y="134746"/>
                </a:cubicBezTo>
                <a:cubicBezTo>
                  <a:pt x="270072" y="209324"/>
                  <a:pt x="209613" y="269782"/>
                  <a:pt x="135036" y="269782"/>
                </a:cubicBezTo>
                <a:cubicBezTo>
                  <a:pt x="60458" y="269782"/>
                  <a:pt x="0" y="209324"/>
                  <a:pt x="0" y="134746"/>
                </a:cubicBezTo>
                <a:cubicBezTo>
                  <a:pt x="0" y="60168"/>
                  <a:pt x="60458" y="-291"/>
                  <a:pt x="135036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38" name="VectorPath 238">
            <a:extLst>
              <a:ext uri="{FF2B5EF4-FFF2-40B4-BE49-F238E27FC236}">
                <a16:creationId xmlns:a16="http://schemas.microsoft.com/office/drawing/2014/main" xmlns="" id="{1363DDD8-44B7-178B-4227-D9C43ADB11EB}"/>
              </a:ext>
            </a:extLst>
          </p:cNvPr>
          <p:cNvSpPr/>
          <p:nvPr/>
        </p:nvSpPr>
        <p:spPr>
          <a:xfrm>
            <a:off x="2077839" y="222554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854">
                <a:moveTo>
                  <a:pt x="135036" y="0"/>
                </a:moveTo>
                <a:cubicBezTo>
                  <a:pt x="209613" y="0"/>
                  <a:pt x="270072" y="60459"/>
                  <a:pt x="270072" y="135036"/>
                </a:cubicBezTo>
                <a:cubicBezTo>
                  <a:pt x="270072" y="209614"/>
                  <a:pt x="209613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39" name="VectorPath 239">
            <a:extLst>
              <a:ext uri="{FF2B5EF4-FFF2-40B4-BE49-F238E27FC236}">
                <a16:creationId xmlns:a16="http://schemas.microsoft.com/office/drawing/2014/main" xmlns="" id="{F6656F94-D37C-421B-BA81-216C2FC8A055}"/>
              </a:ext>
            </a:extLst>
          </p:cNvPr>
          <p:cNvSpPr/>
          <p:nvPr/>
        </p:nvSpPr>
        <p:spPr>
          <a:xfrm>
            <a:off x="2077839" y="28083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765">
                <a:moveTo>
                  <a:pt x="135036" y="-311"/>
                </a:moveTo>
                <a:cubicBezTo>
                  <a:pt x="209613" y="-311"/>
                  <a:pt x="270072" y="60147"/>
                  <a:pt x="270072" y="134729"/>
                </a:cubicBezTo>
                <a:cubicBezTo>
                  <a:pt x="270072" y="209306"/>
                  <a:pt x="209613" y="269765"/>
                  <a:pt x="135036" y="269765"/>
                </a:cubicBezTo>
                <a:cubicBezTo>
                  <a:pt x="60458" y="269765"/>
                  <a:pt x="0" y="209306"/>
                  <a:pt x="0" y="134729"/>
                </a:cubicBezTo>
                <a:cubicBezTo>
                  <a:pt x="0" y="60147"/>
                  <a:pt x="60458" y="-311"/>
                  <a:pt x="135036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0" name="VectorPath 240">
            <a:extLst>
              <a:ext uri="{FF2B5EF4-FFF2-40B4-BE49-F238E27FC236}">
                <a16:creationId xmlns:a16="http://schemas.microsoft.com/office/drawing/2014/main" xmlns="" id="{5D099447-1EE7-BDAA-22E4-A92E8F06822C}"/>
              </a:ext>
            </a:extLst>
          </p:cNvPr>
          <p:cNvSpPr/>
          <p:nvPr/>
        </p:nvSpPr>
        <p:spPr>
          <a:xfrm>
            <a:off x="2077839" y="495426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875">
                <a:moveTo>
                  <a:pt x="135036" y="-184"/>
                </a:moveTo>
                <a:cubicBezTo>
                  <a:pt x="209613" y="-184"/>
                  <a:pt x="270072" y="60274"/>
                  <a:pt x="270072" y="134852"/>
                </a:cubicBezTo>
                <a:cubicBezTo>
                  <a:pt x="270072" y="209431"/>
                  <a:pt x="209613" y="269889"/>
                  <a:pt x="135036" y="269889"/>
                </a:cubicBezTo>
                <a:cubicBezTo>
                  <a:pt x="60458" y="269889"/>
                  <a:pt x="0" y="209431"/>
                  <a:pt x="0" y="134852"/>
                </a:cubicBezTo>
                <a:cubicBezTo>
                  <a:pt x="0" y="60274"/>
                  <a:pt x="60458" y="-184"/>
                  <a:pt x="135036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1" name="VectorPath 241">
            <a:extLst>
              <a:ext uri="{FF2B5EF4-FFF2-40B4-BE49-F238E27FC236}">
                <a16:creationId xmlns:a16="http://schemas.microsoft.com/office/drawing/2014/main" xmlns="" id="{63FD723C-EED2-1B51-C76F-F04EB48E28C6}"/>
              </a:ext>
            </a:extLst>
          </p:cNvPr>
          <p:cNvSpPr/>
          <p:nvPr/>
        </p:nvSpPr>
        <p:spPr>
          <a:xfrm>
            <a:off x="2077839" y="5536355"/>
            <a:ext cx="308420" cy="308420"/>
          </a:xfrm>
          <a:custGeom>
            <a:avLst/>
            <a:gdLst/>
            <a:ahLst/>
            <a:cxnLst/>
            <a:rect l="l" t="t" r="r" b="b"/>
            <a:pathLst>
              <a:path w="270072" h="270072">
                <a:moveTo>
                  <a:pt x="135036" y="0"/>
                </a:moveTo>
                <a:cubicBezTo>
                  <a:pt x="209613" y="0"/>
                  <a:pt x="270072" y="60458"/>
                  <a:pt x="270072" y="135036"/>
                </a:cubicBezTo>
                <a:cubicBezTo>
                  <a:pt x="270072" y="209613"/>
                  <a:pt x="209613" y="270072"/>
                  <a:pt x="135036" y="270072"/>
                </a:cubicBezTo>
                <a:cubicBezTo>
                  <a:pt x="60458" y="270072"/>
                  <a:pt x="0" y="209613"/>
                  <a:pt x="0" y="135036"/>
                </a:cubicBezTo>
                <a:cubicBezTo>
                  <a:pt x="0" y="60458"/>
                  <a:pt x="60458" y="0"/>
                  <a:pt x="135036" y="0"/>
                </a:cubicBezTo>
              </a:path>
            </a:pathLst>
          </a:custGeom>
          <a:solidFill>
            <a:srgbClr val="AEAE21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2" name="VectorPath 242">
            <a:extLst>
              <a:ext uri="{FF2B5EF4-FFF2-40B4-BE49-F238E27FC236}">
                <a16:creationId xmlns:a16="http://schemas.microsoft.com/office/drawing/2014/main" xmlns="" id="{5283FE2F-6D92-1957-8BDD-99B079C37219}"/>
              </a:ext>
            </a:extLst>
          </p:cNvPr>
          <p:cNvSpPr/>
          <p:nvPr/>
        </p:nvSpPr>
        <p:spPr>
          <a:xfrm>
            <a:off x="3506074" y="16434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82">
                <a:moveTo>
                  <a:pt x="134848" y="-291"/>
                </a:moveTo>
                <a:cubicBezTo>
                  <a:pt x="209427" y="-291"/>
                  <a:pt x="269885" y="60168"/>
                  <a:pt x="269885" y="134746"/>
                </a:cubicBezTo>
                <a:cubicBezTo>
                  <a:pt x="269885" y="209324"/>
                  <a:pt x="209427" y="269782"/>
                  <a:pt x="134848" y="269782"/>
                </a:cubicBezTo>
                <a:cubicBezTo>
                  <a:pt x="60272" y="269782"/>
                  <a:pt x="-187" y="209324"/>
                  <a:pt x="-187" y="134746"/>
                </a:cubicBezTo>
                <a:cubicBezTo>
                  <a:pt x="-187" y="60168"/>
                  <a:pt x="60272" y="-291"/>
                  <a:pt x="134848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3" name="VectorPath 243">
            <a:extLst>
              <a:ext uri="{FF2B5EF4-FFF2-40B4-BE49-F238E27FC236}">
                <a16:creationId xmlns:a16="http://schemas.microsoft.com/office/drawing/2014/main" xmlns="" id="{5AD1E6F1-FA9D-8B4F-B4BA-C9D8065B6FB9}"/>
              </a:ext>
            </a:extLst>
          </p:cNvPr>
          <p:cNvSpPr/>
          <p:nvPr/>
        </p:nvSpPr>
        <p:spPr>
          <a:xfrm>
            <a:off x="3506074" y="222554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54">
                <a:moveTo>
                  <a:pt x="134848" y="0"/>
                </a:moveTo>
                <a:cubicBezTo>
                  <a:pt x="209427" y="0"/>
                  <a:pt x="269885" y="60459"/>
                  <a:pt x="269885" y="135036"/>
                </a:cubicBezTo>
                <a:cubicBezTo>
                  <a:pt x="269885" y="209614"/>
                  <a:pt x="209427" y="270072"/>
                  <a:pt x="134848" y="270072"/>
                </a:cubicBezTo>
                <a:cubicBezTo>
                  <a:pt x="60272" y="270072"/>
                  <a:pt x="-187" y="209614"/>
                  <a:pt x="-187" y="135036"/>
                </a:cubicBezTo>
                <a:cubicBezTo>
                  <a:pt x="-187" y="60459"/>
                  <a:pt x="60272" y="0"/>
                  <a:pt x="134848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4" name="VectorPath 244">
            <a:extLst>
              <a:ext uri="{FF2B5EF4-FFF2-40B4-BE49-F238E27FC236}">
                <a16:creationId xmlns:a16="http://schemas.microsoft.com/office/drawing/2014/main" xmlns="" id="{F4198AB5-B769-54EC-F669-0DE1E0FB2C7B}"/>
              </a:ext>
            </a:extLst>
          </p:cNvPr>
          <p:cNvSpPr/>
          <p:nvPr/>
        </p:nvSpPr>
        <p:spPr>
          <a:xfrm>
            <a:off x="3506074" y="28083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65">
                <a:moveTo>
                  <a:pt x="134848" y="-311"/>
                </a:moveTo>
                <a:cubicBezTo>
                  <a:pt x="209427" y="-311"/>
                  <a:pt x="269885" y="60147"/>
                  <a:pt x="269885" y="134729"/>
                </a:cubicBezTo>
                <a:cubicBezTo>
                  <a:pt x="269885" y="209306"/>
                  <a:pt x="209427" y="269765"/>
                  <a:pt x="134848" y="269765"/>
                </a:cubicBezTo>
                <a:cubicBezTo>
                  <a:pt x="60272" y="269765"/>
                  <a:pt x="-187" y="209306"/>
                  <a:pt x="-187" y="134729"/>
                </a:cubicBezTo>
                <a:cubicBezTo>
                  <a:pt x="-187" y="60147"/>
                  <a:pt x="60272" y="-311"/>
                  <a:pt x="134848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5" name="VectorPath 245">
            <a:extLst>
              <a:ext uri="{FF2B5EF4-FFF2-40B4-BE49-F238E27FC236}">
                <a16:creationId xmlns:a16="http://schemas.microsoft.com/office/drawing/2014/main" xmlns="" id="{B62D29A1-BE6E-A192-1E11-F359879CCA1E}"/>
              </a:ext>
            </a:extLst>
          </p:cNvPr>
          <p:cNvSpPr/>
          <p:nvPr/>
        </p:nvSpPr>
        <p:spPr>
          <a:xfrm>
            <a:off x="3506074" y="3390448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48" y="0"/>
                </a:moveTo>
                <a:cubicBezTo>
                  <a:pt x="209427" y="0"/>
                  <a:pt x="269885" y="60458"/>
                  <a:pt x="269885" y="135037"/>
                </a:cubicBezTo>
                <a:cubicBezTo>
                  <a:pt x="269885" y="209613"/>
                  <a:pt x="209427" y="270072"/>
                  <a:pt x="134848" y="270072"/>
                </a:cubicBezTo>
                <a:cubicBezTo>
                  <a:pt x="60272" y="270072"/>
                  <a:pt x="-187" y="209613"/>
                  <a:pt x="-187" y="135037"/>
                </a:cubicBezTo>
                <a:cubicBezTo>
                  <a:pt x="-187" y="60458"/>
                  <a:pt x="60272" y="0"/>
                  <a:pt x="134848" y="0"/>
                </a:cubicBezTo>
              </a:path>
            </a:pathLst>
          </a:custGeom>
          <a:solidFill>
            <a:srgbClr val="7E71B1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6" name="VectorPath 246">
            <a:extLst>
              <a:ext uri="{FF2B5EF4-FFF2-40B4-BE49-F238E27FC236}">
                <a16:creationId xmlns:a16="http://schemas.microsoft.com/office/drawing/2014/main" xmlns="" id="{00E2D249-510E-A3FD-BB98-A89A25205FFF}"/>
              </a:ext>
            </a:extLst>
          </p:cNvPr>
          <p:cNvSpPr/>
          <p:nvPr/>
        </p:nvSpPr>
        <p:spPr>
          <a:xfrm>
            <a:off x="3506074" y="3972536"/>
            <a:ext cx="307696" cy="308420"/>
          </a:xfrm>
          <a:custGeom>
            <a:avLst/>
            <a:gdLst/>
            <a:ahLst/>
            <a:cxnLst/>
            <a:rect l="l" t="t" r="r" b="b"/>
            <a:pathLst>
              <a:path w="269875" h="270072">
                <a:moveTo>
                  <a:pt x="134848" y="0"/>
                </a:moveTo>
                <a:cubicBezTo>
                  <a:pt x="209427" y="0"/>
                  <a:pt x="269885" y="60459"/>
                  <a:pt x="269885" y="135036"/>
                </a:cubicBezTo>
                <a:cubicBezTo>
                  <a:pt x="269885" y="209614"/>
                  <a:pt x="209427" y="270072"/>
                  <a:pt x="134848" y="270072"/>
                </a:cubicBezTo>
                <a:cubicBezTo>
                  <a:pt x="60272" y="270072"/>
                  <a:pt x="-187" y="209614"/>
                  <a:pt x="-187" y="135036"/>
                </a:cubicBezTo>
                <a:cubicBezTo>
                  <a:pt x="-187" y="60459"/>
                  <a:pt x="60272" y="0"/>
                  <a:pt x="134848" y="0"/>
                </a:cubicBezTo>
              </a:path>
            </a:pathLst>
          </a:custGeom>
          <a:solidFill>
            <a:srgbClr val="00A0E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7" name="VectorPath 247">
            <a:extLst>
              <a:ext uri="{FF2B5EF4-FFF2-40B4-BE49-F238E27FC236}">
                <a16:creationId xmlns:a16="http://schemas.microsoft.com/office/drawing/2014/main" xmlns="" id="{1C0F716C-53E6-404D-770A-E4F04AAA4A05}"/>
              </a:ext>
            </a:extLst>
          </p:cNvPr>
          <p:cNvSpPr/>
          <p:nvPr/>
        </p:nvSpPr>
        <p:spPr>
          <a:xfrm>
            <a:off x="3506074" y="495426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48" y="-184"/>
                </a:moveTo>
                <a:cubicBezTo>
                  <a:pt x="209427" y="-184"/>
                  <a:pt x="269885" y="60274"/>
                  <a:pt x="269885" y="134852"/>
                </a:cubicBezTo>
                <a:cubicBezTo>
                  <a:pt x="269885" y="209431"/>
                  <a:pt x="209427" y="269889"/>
                  <a:pt x="134848" y="269889"/>
                </a:cubicBezTo>
                <a:cubicBezTo>
                  <a:pt x="60272" y="269889"/>
                  <a:pt x="-187" y="209431"/>
                  <a:pt x="-187" y="134852"/>
                </a:cubicBezTo>
                <a:cubicBezTo>
                  <a:pt x="-187" y="60274"/>
                  <a:pt x="60272" y="-184"/>
                  <a:pt x="134848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8" name="VectorPath 248">
            <a:extLst>
              <a:ext uri="{FF2B5EF4-FFF2-40B4-BE49-F238E27FC236}">
                <a16:creationId xmlns:a16="http://schemas.microsoft.com/office/drawing/2014/main" xmlns="" id="{0B83A9D3-CF07-DBF0-8BC5-C4E5C1B6108A}"/>
              </a:ext>
            </a:extLst>
          </p:cNvPr>
          <p:cNvSpPr/>
          <p:nvPr/>
        </p:nvSpPr>
        <p:spPr>
          <a:xfrm>
            <a:off x="3506074" y="6119168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1">
                <a:moveTo>
                  <a:pt x="134848" y="-204"/>
                </a:moveTo>
                <a:cubicBezTo>
                  <a:pt x="209427" y="-204"/>
                  <a:pt x="269885" y="60254"/>
                  <a:pt x="269885" y="134832"/>
                </a:cubicBezTo>
                <a:cubicBezTo>
                  <a:pt x="269885" y="209413"/>
                  <a:pt x="209427" y="269871"/>
                  <a:pt x="134848" y="269871"/>
                </a:cubicBezTo>
                <a:cubicBezTo>
                  <a:pt x="60272" y="269871"/>
                  <a:pt x="-187" y="209413"/>
                  <a:pt x="-187" y="134832"/>
                </a:cubicBezTo>
                <a:cubicBezTo>
                  <a:pt x="-187" y="60254"/>
                  <a:pt x="60272" y="-204"/>
                  <a:pt x="134848" y="-204"/>
                </a:cubicBezTo>
              </a:path>
            </a:pathLst>
          </a:custGeom>
          <a:solidFill>
            <a:srgbClr val="AF223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49" name="VectorPath 249">
            <a:extLst>
              <a:ext uri="{FF2B5EF4-FFF2-40B4-BE49-F238E27FC236}">
                <a16:creationId xmlns:a16="http://schemas.microsoft.com/office/drawing/2014/main" xmlns="" id="{14B966C0-EADA-BA82-60DC-90D22A1A0437}"/>
              </a:ext>
            </a:extLst>
          </p:cNvPr>
          <p:cNvSpPr/>
          <p:nvPr/>
        </p:nvSpPr>
        <p:spPr>
          <a:xfrm>
            <a:off x="4992097" y="16434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82">
                <a:moveTo>
                  <a:pt x="134877" y="-291"/>
                </a:moveTo>
                <a:cubicBezTo>
                  <a:pt x="209455" y="-291"/>
                  <a:pt x="269913" y="60168"/>
                  <a:pt x="269913" y="134746"/>
                </a:cubicBezTo>
                <a:cubicBezTo>
                  <a:pt x="269913" y="209324"/>
                  <a:pt x="209455" y="269782"/>
                  <a:pt x="134877" y="269782"/>
                </a:cubicBezTo>
                <a:cubicBezTo>
                  <a:pt x="60299" y="269782"/>
                  <a:pt x="-159" y="209324"/>
                  <a:pt x="-159" y="134746"/>
                </a:cubicBezTo>
                <a:cubicBezTo>
                  <a:pt x="-159" y="60168"/>
                  <a:pt x="60299" y="-291"/>
                  <a:pt x="134877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50" name="VectorPath 250">
            <a:extLst>
              <a:ext uri="{FF2B5EF4-FFF2-40B4-BE49-F238E27FC236}">
                <a16:creationId xmlns:a16="http://schemas.microsoft.com/office/drawing/2014/main" xmlns="" id="{B93AA095-0456-83E8-87F7-9509FC40070B}"/>
              </a:ext>
            </a:extLst>
          </p:cNvPr>
          <p:cNvSpPr/>
          <p:nvPr/>
        </p:nvSpPr>
        <p:spPr>
          <a:xfrm>
            <a:off x="4989924" y="222554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854">
                <a:moveTo>
                  <a:pt x="135036" y="0"/>
                </a:moveTo>
                <a:cubicBezTo>
                  <a:pt x="209614" y="0"/>
                  <a:pt x="270072" y="60459"/>
                  <a:pt x="270072" y="135036"/>
                </a:cubicBezTo>
                <a:cubicBezTo>
                  <a:pt x="270072" y="209614"/>
                  <a:pt x="209614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51" name="VectorPath 251">
            <a:extLst>
              <a:ext uri="{FF2B5EF4-FFF2-40B4-BE49-F238E27FC236}">
                <a16:creationId xmlns:a16="http://schemas.microsoft.com/office/drawing/2014/main" xmlns="" id="{5043EA16-2D07-9774-1F86-30EBF6697216}"/>
              </a:ext>
            </a:extLst>
          </p:cNvPr>
          <p:cNvSpPr/>
          <p:nvPr/>
        </p:nvSpPr>
        <p:spPr>
          <a:xfrm>
            <a:off x="4989924" y="28083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765">
                <a:moveTo>
                  <a:pt x="135036" y="-311"/>
                </a:moveTo>
                <a:cubicBezTo>
                  <a:pt x="209614" y="-311"/>
                  <a:pt x="270072" y="60147"/>
                  <a:pt x="270072" y="134729"/>
                </a:cubicBezTo>
                <a:cubicBezTo>
                  <a:pt x="270072" y="209306"/>
                  <a:pt x="209614" y="269765"/>
                  <a:pt x="135036" y="269765"/>
                </a:cubicBezTo>
                <a:cubicBezTo>
                  <a:pt x="60458" y="269765"/>
                  <a:pt x="0" y="209306"/>
                  <a:pt x="0" y="134729"/>
                </a:cubicBezTo>
                <a:cubicBezTo>
                  <a:pt x="0" y="60147"/>
                  <a:pt x="60458" y="-311"/>
                  <a:pt x="135036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53" name="VectorPath 253">
            <a:extLst>
              <a:ext uri="{FF2B5EF4-FFF2-40B4-BE49-F238E27FC236}">
                <a16:creationId xmlns:a16="http://schemas.microsoft.com/office/drawing/2014/main" xmlns="" id="{537E25DA-95AE-E2A4-F985-13CC890D6070}"/>
              </a:ext>
            </a:extLst>
          </p:cNvPr>
          <p:cNvSpPr/>
          <p:nvPr/>
        </p:nvSpPr>
        <p:spPr>
          <a:xfrm>
            <a:off x="4989924" y="3972536"/>
            <a:ext cx="308420" cy="308420"/>
          </a:xfrm>
          <a:custGeom>
            <a:avLst/>
            <a:gdLst/>
            <a:ahLst/>
            <a:cxnLst/>
            <a:rect l="l" t="t" r="r" b="b"/>
            <a:pathLst>
              <a:path w="270072" h="270072">
                <a:moveTo>
                  <a:pt x="135036" y="0"/>
                </a:moveTo>
                <a:cubicBezTo>
                  <a:pt x="209614" y="0"/>
                  <a:pt x="270072" y="60459"/>
                  <a:pt x="270072" y="135036"/>
                </a:cubicBezTo>
                <a:cubicBezTo>
                  <a:pt x="270072" y="209614"/>
                  <a:pt x="209614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00A0E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54" name="VectorPath 254">
            <a:extLst>
              <a:ext uri="{FF2B5EF4-FFF2-40B4-BE49-F238E27FC236}">
                <a16:creationId xmlns:a16="http://schemas.microsoft.com/office/drawing/2014/main" xmlns="" id="{EBEF14A9-89D8-1C51-E83F-A6A7EEA83ED7}"/>
              </a:ext>
            </a:extLst>
          </p:cNvPr>
          <p:cNvSpPr/>
          <p:nvPr/>
        </p:nvSpPr>
        <p:spPr>
          <a:xfrm>
            <a:off x="4989924" y="495426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875">
                <a:moveTo>
                  <a:pt x="135036" y="-184"/>
                </a:moveTo>
                <a:cubicBezTo>
                  <a:pt x="209614" y="-184"/>
                  <a:pt x="270072" y="60274"/>
                  <a:pt x="270072" y="134852"/>
                </a:cubicBezTo>
                <a:cubicBezTo>
                  <a:pt x="270072" y="209431"/>
                  <a:pt x="209614" y="269889"/>
                  <a:pt x="135036" y="269889"/>
                </a:cubicBezTo>
                <a:cubicBezTo>
                  <a:pt x="60458" y="269889"/>
                  <a:pt x="0" y="209431"/>
                  <a:pt x="0" y="134852"/>
                </a:cubicBezTo>
                <a:cubicBezTo>
                  <a:pt x="0" y="60274"/>
                  <a:pt x="60458" y="-184"/>
                  <a:pt x="135036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55" name="VectorPath 255">
            <a:extLst>
              <a:ext uri="{FF2B5EF4-FFF2-40B4-BE49-F238E27FC236}">
                <a16:creationId xmlns:a16="http://schemas.microsoft.com/office/drawing/2014/main" xmlns="" id="{501FB9E4-5800-9FD1-561C-975FCEB3EB8A}"/>
              </a:ext>
            </a:extLst>
          </p:cNvPr>
          <p:cNvSpPr/>
          <p:nvPr/>
        </p:nvSpPr>
        <p:spPr>
          <a:xfrm>
            <a:off x="6425599" y="222554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54">
                <a:moveTo>
                  <a:pt x="134924" y="0"/>
                </a:moveTo>
                <a:cubicBezTo>
                  <a:pt x="209502" y="0"/>
                  <a:pt x="269960" y="60459"/>
                  <a:pt x="269960" y="135036"/>
                </a:cubicBezTo>
                <a:cubicBezTo>
                  <a:pt x="269960" y="209614"/>
                  <a:pt x="209502" y="270072"/>
                  <a:pt x="134924" y="270072"/>
                </a:cubicBezTo>
                <a:cubicBezTo>
                  <a:pt x="60342" y="270072"/>
                  <a:pt x="-116" y="209614"/>
                  <a:pt x="-116" y="135036"/>
                </a:cubicBezTo>
                <a:cubicBezTo>
                  <a:pt x="-116" y="60459"/>
                  <a:pt x="60342" y="0"/>
                  <a:pt x="134924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56" name="VectorPath 256">
            <a:extLst>
              <a:ext uri="{FF2B5EF4-FFF2-40B4-BE49-F238E27FC236}">
                <a16:creationId xmlns:a16="http://schemas.microsoft.com/office/drawing/2014/main" xmlns="" id="{CBBB0456-7248-0FC2-33DA-BF72A9A1F1B8}"/>
              </a:ext>
            </a:extLst>
          </p:cNvPr>
          <p:cNvSpPr/>
          <p:nvPr/>
        </p:nvSpPr>
        <p:spPr>
          <a:xfrm>
            <a:off x="6425599" y="495426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924" y="-184"/>
                </a:moveTo>
                <a:cubicBezTo>
                  <a:pt x="209502" y="-184"/>
                  <a:pt x="269960" y="60274"/>
                  <a:pt x="269960" y="134852"/>
                </a:cubicBezTo>
                <a:cubicBezTo>
                  <a:pt x="269960" y="209431"/>
                  <a:pt x="209502" y="269889"/>
                  <a:pt x="134924" y="269889"/>
                </a:cubicBezTo>
                <a:cubicBezTo>
                  <a:pt x="60342" y="269889"/>
                  <a:pt x="-116" y="209431"/>
                  <a:pt x="-116" y="134852"/>
                </a:cubicBezTo>
                <a:cubicBezTo>
                  <a:pt x="-116" y="60274"/>
                  <a:pt x="60342" y="-184"/>
                  <a:pt x="134924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57" name="VectorPath 257">
            <a:extLst>
              <a:ext uri="{FF2B5EF4-FFF2-40B4-BE49-F238E27FC236}">
                <a16:creationId xmlns:a16="http://schemas.microsoft.com/office/drawing/2014/main" xmlns="" id="{2398B61C-9E87-6363-57CF-46880929D2FD}"/>
              </a:ext>
            </a:extLst>
          </p:cNvPr>
          <p:cNvSpPr/>
          <p:nvPr/>
        </p:nvSpPr>
        <p:spPr>
          <a:xfrm>
            <a:off x="7859100" y="16434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799" h="269782">
                <a:moveTo>
                  <a:pt x="135035" y="-291"/>
                </a:moveTo>
                <a:cubicBezTo>
                  <a:pt x="209616" y="-291"/>
                  <a:pt x="270074" y="60168"/>
                  <a:pt x="270074" y="134746"/>
                </a:cubicBezTo>
                <a:cubicBezTo>
                  <a:pt x="270074" y="209324"/>
                  <a:pt x="209616" y="269782"/>
                  <a:pt x="135035" y="269782"/>
                </a:cubicBezTo>
                <a:cubicBezTo>
                  <a:pt x="60458" y="269782"/>
                  <a:pt x="0" y="209324"/>
                  <a:pt x="0" y="134746"/>
                </a:cubicBezTo>
                <a:cubicBezTo>
                  <a:pt x="0" y="60168"/>
                  <a:pt x="60458" y="-291"/>
                  <a:pt x="135035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58" name="VectorPath 258">
            <a:extLst>
              <a:ext uri="{FF2B5EF4-FFF2-40B4-BE49-F238E27FC236}">
                <a16:creationId xmlns:a16="http://schemas.microsoft.com/office/drawing/2014/main" xmlns="" id="{5041CBB6-1433-0DDB-1CD3-CA80E31A0D44}"/>
              </a:ext>
            </a:extLst>
          </p:cNvPr>
          <p:cNvSpPr/>
          <p:nvPr/>
        </p:nvSpPr>
        <p:spPr>
          <a:xfrm>
            <a:off x="7859100" y="222554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799" h="269854">
                <a:moveTo>
                  <a:pt x="135035" y="0"/>
                </a:moveTo>
                <a:cubicBezTo>
                  <a:pt x="209616" y="0"/>
                  <a:pt x="270074" y="60459"/>
                  <a:pt x="270074" y="135036"/>
                </a:cubicBezTo>
                <a:cubicBezTo>
                  <a:pt x="270074" y="209614"/>
                  <a:pt x="209616" y="270072"/>
                  <a:pt x="135035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5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59" name="VectorPath 259">
            <a:extLst>
              <a:ext uri="{FF2B5EF4-FFF2-40B4-BE49-F238E27FC236}">
                <a16:creationId xmlns:a16="http://schemas.microsoft.com/office/drawing/2014/main" xmlns="" id="{0D321461-A3C8-0F83-BFA4-B9244C57FD08}"/>
              </a:ext>
            </a:extLst>
          </p:cNvPr>
          <p:cNvSpPr/>
          <p:nvPr/>
        </p:nvSpPr>
        <p:spPr>
          <a:xfrm>
            <a:off x="7859100" y="28083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799" h="269765">
                <a:moveTo>
                  <a:pt x="135035" y="-311"/>
                </a:moveTo>
                <a:cubicBezTo>
                  <a:pt x="209616" y="-311"/>
                  <a:pt x="270074" y="60147"/>
                  <a:pt x="270074" y="134729"/>
                </a:cubicBezTo>
                <a:cubicBezTo>
                  <a:pt x="270074" y="209306"/>
                  <a:pt x="209616" y="269765"/>
                  <a:pt x="135035" y="269765"/>
                </a:cubicBezTo>
                <a:cubicBezTo>
                  <a:pt x="60458" y="269765"/>
                  <a:pt x="0" y="209306"/>
                  <a:pt x="0" y="134729"/>
                </a:cubicBezTo>
                <a:cubicBezTo>
                  <a:pt x="0" y="60147"/>
                  <a:pt x="60458" y="-311"/>
                  <a:pt x="135035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0" name="VectorPath 260">
            <a:extLst>
              <a:ext uri="{FF2B5EF4-FFF2-40B4-BE49-F238E27FC236}">
                <a16:creationId xmlns:a16="http://schemas.microsoft.com/office/drawing/2014/main" xmlns="" id="{C9BBE0D5-C1A7-5A29-CF00-892B33367C30}"/>
              </a:ext>
            </a:extLst>
          </p:cNvPr>
          <p:cNvSpPr/>
          <p:nvPr/>
        </p:nvSpPr>
        <p:spPr>
          <a:xfrm>
            <a:off x="7859100" y="3972536"/>
            <a:ext cx="307696" cy="308420"/>
          </a:xfrm>
          <a:custGeom>
            <a:avLst/>
            <a:gdLst/>
            <a:ahLst/>
            <a:cxnLst/>
            <a:rect l="l" t="t" r="r" b="b"/>
            <a:pathLst>
              <a:path w="269799" h="270072">
                <a:moveTo>
                  <a:pt x="135035" y="0"/>
                </a:moveTo>
                <a:cubicBezTo>
                  <a:pt x="209616" y="0"/>
                  <a:pt x="270074" y="60459"/>
                  <a:pt x="270074" y="135036"/>
                </a:cubicBezTo>
                <a:cubicBezTo>
                  <a:pt x="270074" y="209614"/>
                  <a:pt x="209616" y="270072"/>
                  <a:pt x="135035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5" y="0"/>
                </a:cubicBezTo>
              </a:path>
            </a:pathLst>
          </a:custGeom>
          <a:solidFill>
            <a:srgbClr val="00A0E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1" name="VectorPath 261">
            <a:extLst>
              <a:ext uri="{FF2B5EF4-FFF2-40B4-BE49-F238E27FC236}">
                <a16:creationId xmlns:a16="http://schemas.microsoft.com/office/drawing/2014/main" xmlns="" id="{95EB14FF-B3A8-60D8-A6D3-8270C27ED509}"/>
              </a:ext>
            </a:extLst>
          </p:cNvPr>
          <p:cNvSpPr/>
          <p:nvPr/>
        </p:nvSpPr>
        <p:spPr>
          <a:xfrm>
            <a:off x="7859100" y="495426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799" h="269875">
                <a:moveTo>
                  <a:pt x="135035" y="-184"/>
                </a:moveTo>
                <a:cubicBezTo>
                  <a:pt x="209616" y="-184"/>
                  <a:pt x="270074" y="60274"/>
                  <a:pt x="270074" y="134852"/>
                </a:cubicBezTo>
                <a:cubicBezTo>
                  <a:pt x="270074" y="209431"/>
                  <a:pt x="209616" y="269889"/>
                  <a:pt x="135035" y="269889"/>
                </a:cubicBezTo>
                <a:cubicBezTo>
                  <a:pt x="60458" y="269889"/>
                  <a:pt x="0" y="209431"/>
                  <a:pt x="0" y="134852"/>
                </a:cubicBezTo>
                <a:cubicBezTo>
                  <a:pt x="0" y="60274"/>
                  <a:pt x="60458" y="-184"/>
                  <a:pt x="135035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2" name="VectorPath 262">
            <a:extLst>
              <a:ext uri="{FF2B5EF4-FFF2-40B4-BE49-F238E27FC236}">
                <a16:creationId xmlns:a16="http://schemas.microsoft.com/office/drawing/2014/main" xmlns="" id="{063134D1-F742-5B8C-82FA-B0EFB23F55C0}"/>
              </a:ext>
            </a:extLst>
          </p:cNvPr>
          <p:cNvSpPr/>
          <p:nvPr/>
        </p:nvSpPr>
        <p:spPr>
          <a:xfrm>
            <a:off x="9295496" y="5536355"/>
            <a:ext cx="307696" cy="308420"/>
          </a:xfrm>
          <a:custGeom>
            <a:avLst/>
            <a:gdLst/>
            <a:ahLst/>
            <a:cxnLst/>
            <a:rect l="l" t="t" r="r" b="b"/>
            <a:pathLst>
              <a:path w="269799" h="270072">
                <a:moveTo>
                  <a:pt x="135035" y="0"/>
                </a:moveTo>
                <a:cubicBezTo>
                  <a:pt x="209616" y="0"/>
                  <a:pt x="270074" y="60458"/>
                  <a:pt x="270074" y="135036"/>
                </a:cubicBezTo>
                <a:cubicBezTo>
                  <a:pt x="270074" y="209613"/>
                  <a:pt x="209616" y="270072"/>
                  <a:pt x="135035" y="270072"/>
                </a:cubicBezTo>
                <a:cubicBezTo>
                  <a:pt x="60458" y="270072"/>
                  <a:pt x="0" y="209613"/>
                  <a:pt x="0" y="135036"/>
                </a:cubicBezTo>
                <a:cubicBezTo>
                  <a:pt x="0" y="60458"/>
                  <a:pt x="60458" y="0"/>
                  <a:pt x="135035" y="0"/>
                </a:cubicBezTo>
              </a:path>
            </a:pathLst>
          </a:custGeom>
          <a:solidFill>
            <a:srgbClr val="AEAE21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3" name="VectorPath 263">
            <a:extLst>
              <a:ext uri="{FF2B5EF4-FFF2-40B4-BE49-F238E27FC236}">
                <a16:creationId xmlns:a16="http://schemas.microsoft.com/office/drawing/2014/main" xmlns="" id="{672AE6EC-F5AB-2E08-08C4-88679582D6FF}"/>
              </a:ext>
            </a:extLst>
          </p:cNvPr>
          <p:cNvSpPr/>
          <p:nvPr/>
        </p:nvSpPr>
        <p:spPr>
          <a:xfrm>
            <a:off x="9295496" y="16434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782">
                <a:moveTo>
                  <a:pt x="135036" y="-291"/>
                </a:moveTo>
                <a:cubicBezTo>
                  <a:pt x="209613" y="-291"/>
                  <a:pt x="270070" y="60168"/>
                  <a:pt x="270070" y="134746"/>
                </a:cubicBezTo>
                <a:cubicBezTo>
                  <a:pt x="270070" y="209324"/>
                  <a:pt x="209613" y="269782"/>
                  <a:pt x="135036" y="269782"/>
                </a:cubicBezTo>
                <a:cubicBezTo>
                  <a:pt x="60458" y="269782"/>
                  <a:pt x="0" y="209324"/>
                  <a:pt x="0" y="134746"/>
                </a:cubicBezTo>
                <a:cubicBezTo>
                  <a:pt x="0" y="60168"/>
                  <a:pt x="60458" y="-291"/>
                  <a:pt x="135036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4" name="VectorPath 264">
            <a:extLst>
              <a:ext uri="{FF2B5EF4-FFF2-40B4-BE49-F238E27FC236}">
                <a16:creationId xmlns:a16="http://schemas.microsoft.com/office/drawing/2014/main" xmlns="" id="{F25DCBE8-FEA1-ED03-1C8F-30EB249FE734}"/>
              </a:ext>
            </a:extLst>
          </p:cNvPr>
          <p:cNvSpPr/>
          <p:nvPr/>
        </p:nvSpPr>
        <p:spPr>
          <a:xfrm>
            <a:off x="9295496" y="222554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854">
                <a:moveTo>
                  <a:pt x="135036" y="0"/>
                </a:moveTo>
                <a:cubicBezTo>
                  <a:pt x="209613" y="0"/>
                  <a:pt x="270070" y="60459"/>
                  <a:pt x="270070" y="135036"/>
                </a:cubicBezTo>
                <a:cubicBezTo>
                  <a:pt x="270070" y="209614"/>
                  <a:pt x="209613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5" name="VectorPath 265">
            <a:extLst>
              <a:ext uri="{FF2B5EF4-FFF2-40B4-BE49-F238E27FC236}">
                <a16:creationId xmlns:a16="http://schemas.microsoft.com/office/drawing/2014/main" xmlns="" id="{6F30AAD7-4827-28F8-478B-B8323D9C976F}"/>
              </a:ext>
            </a:extLst>
          </p:cNvPr>
          <p:cNvSpPr/>
          <p:nvPr/>
        </p:nvSpPr>
        <p:spPr>
          <a:xfrm>
            <a:off x="9295496" y="28083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765">
                <a:moveTo>
                  <a:pt x="135036" y="-311"/>
                </a:moveTo>
                <a:cubicBezTo>
                  <a:pt x="209613" y="-311"/>
                  <a:pt x="270070" y="60147"/>
                  <a:pt x="270070" y="134729"/>
                </a:cubicBezTo>
                <a:cubicBezTo>
                  <a:pt x="270070" y="209306"/>
                  <a:pt x="209613" y="269765"/>
                  <a:pt x="135036" y="269765"/>
                </a:cubicBezTo>
                <a:cubicBezTo>
                  <a:pt x="60458" y="269765"/>
                  <a:pt x="0" y="209306"/>
                  <a:pt x="0" y="134729"/>
                </a:cubicBezTo>
                <a:cubicBezTo>
                  <a:pt x="0" y="60147"/>
                  <a:pt x="60458" y="-311"/>
                  <a:pt x="135036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6" name="VectorPath 266">
            <a:extLst>
              <a:ext uri="{FF2B5EF4-FFF2-40B4-BE49-F238E27FC236}">
                <a16:creationId xmlns:a16="http://schemas.microsoft.com/office/drawing/2014/main" xmlns="" id="{EA02E8CE-8AE9-61DD-2470-DF48B1F11D87}"/>
              </a:ext>
            </a:extLst>
          </p:cNvPr>
          <p:cNvSpPr/>
          <p:nvPr/>
        </p:nvSpPr>
        <p:spPr>
          <a:xfrm>
            <a:off x="9295496" y="3972536"/>
            <a:ext cx="308420" cy="308420"/>
          </a:xfrm>
          <a:custGeom>
            <a:avLst/>
            <a:gdLst/>
            <a:ahLst/>
            <a:cxnLst/>
            <a:rect l="l" t="t" r="r" b="b"/>
            <a:pathLst>
              <a:path w="270070" h="270072">
                <a:moveTo>
                  <a:pt x="135036" y="0"/>
                </a:moveTo>
                <a:cubicBezTo>
                  <a:pt x="209613" y="0"/>
                  <a:pt x="270070" y="60459"/>
                  <a:pt x="270070" y="135036"/>
                </a:cubicBezTo>
                <a:cubicBezTo>
                  <a:pt x="270070" y="209614"/>
                  <a:pt x="209613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00A0E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7" name="VectorPath 267">
            <a:extLst>
              <a:ext uri="{FF2B5EF4-FFF2-40B4-BE49-F238E27FC236}">
                <a16:creationId xmlns:a16="http://schemas.microsoft.com/office/drawing/2014/main" xmlns="" id="{011E0F67-F81B-52D4-AA50-F6F02ACEB4A4}"/>
              </a:ext>
            </a:extLst>
          </p:cNvPr>
          <p:cNvSpPr/>
          <p:nvPr/>
        </p:nvSpPr>
        <p:spPr>
          <a:xfrm>
            <a:off x="9295496" y="495426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875">
                <a:moveTo>
                  <a:pt x="135036" y="-184"/>
                </a:moveTo>
                <a:cubicBezTo>
                  <a:pt x="209613" y="-184"/>
                  <a:pt x="270070" y="60274"/>
                  <a:pt x="270070" y="134852"/>
                </a:cubicBezTo>
                <a:cubicBezTo>
                  <a:pt x="270070" y="209431"/>
                  <a:pt x="209613" y="269889"/>
                  <a:pt x="135036" y="269889"/>
                </a:cubicBezTo>
                <a:cubicBezTo>
                  <a:pt x="60458" y="269889"/>
                  <a:pt x="0" y="209431"/>
                  <a:pt x="0" y="134852"/>
                </a:cubicBezTo>
                <a:cubicBezTo>
                  <a:pt x="0" y="60274"/>
                  <a:pt x="60458" y="-184"/>
                  <a:pt x="135036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8" name="VectorPath 268">
            <a:extLst>
              <a:ext uri="{FF2B5EF4-FFF2-40B4-BE49-F238E27FC236}">
                <a16:creationId xmlns:a16="http://schemas.microsoft.com/office/drawing/2014/main" xmlns="" id="{566A3462-AAAF-D7E1-76D6-77445EE97FDB}"/>
              </a:ext>
            </a:extLst>
          </p:cNvPr>
          <p:cNvSpPr/>
          <p:nvPr/>
        </p:nvSpPr>
        <p:spPr>
          <a:xfrm>
            <a:off x="9295496" y="6119168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871">
                <a:moveTo>
                  <a:pt x="135036" y="-204"/>
                </a:moveTo>
                <a:cubicBezTo>
                  <a:pt x="209613" y="-204"/>
                  <a:pt x="270070" y="60254"/>
                  <a:pt x="270070" y="134832"/>
                </a:cubicBezTo>
                <a:cubicBezTo>
                  <a:pt x="270070" y="209413"/>
                  <a:pt x="209613" y="269871"/>
                  <a:pt x="135036" y="269871"/>
                </a:cubicBezTo>
                <a:cubicBezTo>
                  <a:pt x="60458" y="269871"/>
                  <a:pt x="0" y="209413"/>
                  <a:pt x="0" y="134832"/>
                </a:cubicBezTo>
                <a:cubicBezTo>
                  <a:pt x="0" y="60254"/>
                  <a:pt x="60458" y="-204"/>
                  <a:pt x="135036" y="-204"/>
                </a:cubicBezTo>
              </a:path>
            </a:pathLst>
          </a:custGeom>
          <a:solidFill>
            <a:srgbClr val="AF223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69" name="VectorPath 269">
            <a:extLst>
              <a:ext uri="{FF2B5EF4-FFF2-40B4-BE49-F238E27FC236}">
                <a16:creationId xmlns:a16="http://schemas.microsoft.com/office/drawing/2014/main" xmlns="" id="{4B93E466-FBE8-80D4-87C2-23479D4A8076}"/>
              </a:ext>
            </a:extLst>
          </p:cNvPr>
          <p:cNvSpPr/>
          <p:nvPr/>
        </p:nvSpPr>
        <p:spPr>
          <a:xfrm>
            <a:off x="10729722" y="16434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82">
                <a:moveTo>
                  <a:pt x="134892" y="-291"/>
                </a:moveTo>
                <a:cubicBezTo>
                  <a:pt x="209469" y="-291"/>
                  <a:pt x="269928" y="60168"/>
                  <a:pt x="269928" y="134746"/>
                </a:cubicBezTo>
                <a:cubicBezTo>
                  <a:pt x="269928" y="209324"/>
                  <a:pt x="209469" y="269782"/>
                  <a:pt x="134892" y="269782"/>
                </a:cubicBezTo>
                <a:cubicBezTo>
                  <a:pt x="60314" y="269782"/>
                  <a:pt x="-143" y="209324"/>
                  <a:pt x="-143" y="134746"/>
                </a:cubicBezTo>
                <a:cubicBezTo>
                  <a:pt x="-143" y="60168"/>
                  <a:pt x="60314" y="-291"/>
                  <a:pt x="134892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70" name="VectorPath 270">
            <a:extLst>
              <a:ext uri="{FF2B5EF4-FFF2-40B4-BE49-F238E27FC236}">
                <a16:creationId xmlns:a16="http://schemas.microsoft.com/office/drawing/2014/main" xmlns="" id="{933875AB-2518-3C6B-AEA2-DCA3B8BD8C95}"/>
              </a:ext>
            </a:extLst>
          </p:cNvPr>
          <p:cNvSpPr/>
          <p:nvPr/>
        </p:nvSpPr>
        <p:spPr>
          <a:xfrm>
            <a:off x="10729722" y="222554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54">
                <a:moveTo>
                  <a:pt x="134892" y="0"/>
                </a:moveTo>
                <a:cubicBezTo>
                  <a:pt x="209469" y="0"/>
                  <a:pt x="269928" y="60459"/>
                  <a:pt x="269928" y="135036"/>
                </a:cubicBezTo>
                <a:cubicBezTo>
                  <a:pt x="269928" y="209614"/>
                  <a:pt x="209469" y="270072"/>
                  <a:pt x="134892" y="270072"/>
                </a:cubicBezTo>
                <a:cubicBezTo>
                  <a:pt x="60314" y="270072"/>
                  <a:pt x="-143" y="209614"/>
                  <a:pt x="-143" y="135036"/>
                </a:cubicBezTo>
                <a:cubicBezTo>
                  <a:pt x="-143" y="60459"/>
                  <a:pt x="60314" y="0"/>
                  <a:pt x="134892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71" name="VectorPath 271">
            <a:extLst>
              <a:ext uri="{FF2B5EF4-FFF2-40B4-BE49-F238E27FC236}">
                <a16:creationId xmlns:a16="http://schemas.microsoft.com/office/drawing/2014/main" xmlns="" id="{004990F4-1AA0-DCB7-3C97-28A76F394B86}"/>
              </a:ext>
            </a:extLst>
          </p:cNvPr>
          <p:cNvSpPr/>
          <p:nvPr/>
        </p:nvSpPr>
        <p:spPr>
          <a:xfrm>
            <a:off x="10729722" y="28083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65">
                <a:moveTo>
                  <a:pt x="134892" y="-311"/>
                </a:moveTo>
                <a:cubicBezTo>
                  <a:pt x="209469" y="-311"/>
                  <a:pt x="269928" y="60147"/>
                  <a:pt x="269928" y="134729"/>
                </a:cubicBezTo>
                <a:cubicBezTo>
                  <a:pt x="269928" y="209306"/>
                  <a:pt x="209469" y="269765"/>
                  <a:pt x="134892" y="269765"/>
                </a:cubicBezTo>
                <a:cubicBezTo>
                  <a:pt x="60314" y="269765"/>
                  <a:pt x="-143" y="209306"/>
                  <a:pt x="-143" y="134729"/>
                </a:cubicBezTo>
                <a:cubicBezTo>
                  <a:pt x="-143" y="60147"/>
                  <a:pt x="60314" y="-311"/>
                  <a:pt x="134892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72" name="VectorPath 272">
            <a:extLst>
              <a:ext uri="{FF2B5EF4-FFF2-40B4-BE49-F238E27FC236}">
                <a16:creationId xmlns:a16="http://schemas.microsoft.com/office/drawing/2014/main" xmlns="" id="{2822DB26-6316-2B24-5646-26185EE1F5AF}"/>
              </a:ext>
            </a:extLst>
          </p:cNvPr>
          <p:cNvSpPr/>
          <p:nvPr/>
        </p:nvSpPr>
        <p:spPr>
          <a:xfrm>
            <a:off x="10729722" y="495426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92" y="-184"/>
                </a:moveTo>
                <a:cubicBezTo>
                  <a:pt x="209469" y="-184"/>
                  <a:pt x="269928" y="60274"/>
                  <a:pt x="269928" y="134852"/>
                </a:cubicBezTo>
                <a:cubicBezTo>
                  <a:pt x="269928" y="209431"/>
                  <a:pt x="209469" y="269889"/>
                  <a:pt x="134892" y="269889"/>
                </a:cubicBezTo>
                <a:cubicBezTo>
                  <a:pt x="60314" y="269889"/>
                  <a:pt x="-143" y="209431"/>
                  <a:pt x="-143" y="134852"/>
                </a:cubicBezTo>
                <a:cubicBezTo>
                  <a:pt x="-143" y="60274"/>
                  <a:pt x="60314" y="-184"/>
                  <a:pt x="134892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273" name="TextBox89">
            <a:extLst>
              <a:ext uri="{FF2B5EF4-FFF2-40B4-BE49-F238E27FC236}">
                <a16:creationId xmlns:a16="http://schemas.microsoft.com/office/drawing/2014/main" xmlns="" id="{22F4B6BD-60A4-9A9B-DB57-C291A1B3F37F}"/>
              </a:ext>
            </a:extLst>
          </p:cNvPr>
          <p:cNvSpPr txBox="1"/>
          <p:nvPr/>
        </p:nvSpPr>
        <p:spPr>
          <a:xfrm>
            <a:off x="2501569" y="1747713"/>
            <a:ext cx="419914" cy="18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>
              <a:lnSpc>
                <a:spcPct val="99603"/>
              </a:lnSpc>
            </a:pPr>
            <a:r>
              <a:rPr lang="en-US" altLang="zh-CN" sz="1197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химия</a:t>
            </a:r>
          </a:p>
        </p:txBody>
      </p:sp>
      <p:sp>
        <p:nvSpPr>
          <p:cNvPr id="274" name="TextBox92">
            <a:extLst>
              <a:ext uri="{FF2B5EF4-FFF2-40B4-BE49-F238E27FC236}">
                <a16:creationId xmlns:a16="http://schemas.microsoft.com/office/drawing/2014/main" xmlns="" id="{91199973-32A5-602D-A5C5-35DA537B3974}"/>
              </a:ext>
            </a:extLst>
          </p:cNvPr>
          <p:cNvSpPr txBox="1"/>
          <p:nvPr/>
        </p:nvSpPr>
        <p:spPr>
          <a:xfrm>
            <a:off x="2389329" y="1609064"/>
            <a:ext cx="969033" cy="18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>
              <a:lnSpc>
                <a:spcPct val="99603"/>
              </a:lnSpc>
            </a:pPr>
            <a:r>
              <a:rPr lang="ru-RU" altLang="zh-CN" sz="1197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Р</a:t>
            </a:r>
            <a:r>
              <a:rPr lang="en-US" altLang="zh-CN" sz="1197" kern="0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усский</a:t>
            </a:r>
            <a:r>
              <a:rPr lang="en-US" altLang="zh-CN" sz="1197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197" kern="0" spc="-29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язык</a:t>
            </a:r>
            <a:endParaRPr lang="en-US" altLang="zh-CN" sz="1197" kern="0" dirty="0">
              <a:solidFill>
                <a:srgbClr val="2B2A29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75" name="TextBox94">
            <a:extLst>
              <a:ext uri="{FF2B5EF4-FFF2-40B4-BE49-F238E27FC236}">
                <a16:creationId xmlns:a16="http://schemas.microsoft.com/office/drawing/2014/main" xmlns="" id="{60B0AE24-C6F7-469E-A88A-2CA7AEF66E4E}"/>
              </a:ext>
            </a:extLst>
          </p:cNvPr>
          <p:cNvSpPr txBox="1"/>
          <p:nvPr/>
        </p:nvSpPr>
        <p:spPr>
          <a:xfrm>
            <a:off x="3901700" y="1776214"/>
            <a:ext cx="767430" cy="175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140" kern="0" spc="-46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и</a:t>
            </a:r>
            <a:r>
              <a:rPr lang="en-US" altLang="zh-CN" sz="1140" kern="0" spc="-131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140" kern="0" spc="-29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литература</a:t>
            </a:r>
          </a:p>
        </p:txBody>
      </p:sp>
      <p:sp>
        <p:nvSpPr>
          <p:cNvPr id="276" name="TextBox92">
            <a:extLst>
              <a:ext uri="{FF2B5EF4-FFF2-40B4-BE49-F238E27FC236}">
                <a16:creationId xmlns:a16="http://schemas.microsoft.com/office/drawing/2014/main" xmlns="" id="{78F4CE6C-4A7D-7AE2-A6F7-26ADD8555D75}"/>
              </a:ext>
            </a:extLst>
          </p:cNvPr>
          <p:cNvSpPr txBox="1"/>
          <p:nvPr/>
        </p:nvSpPr>
        <p:spPr>
          <a:xfrm>
            <a:off x="3820911" y="1609064"/>
            <a:ext cx="969033" cy="18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>
              <a:lnSpc>
                <a:spcPct val="99603"/>
              </a:lnSpc>
            </a:pPr>
            <a:r>
              <a:rPr lang="ru-RU" altLang="zh-CN" sz="1197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Р</a:t>
            </a:r>
            <a:r>
              <a:rPr lang="en-US" altLang="zh-CN" sz="1197" kern="0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усский</a:t>
            </a:r>
            <a:r>
              <a:rPr lang="en-US" altLang="zh-CN" sz="1197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197" kern="0" spc="-29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язык</a:t>
            </a:r>
            <a:endParaRPr lang="en-US" altLang="zh-CN" sz="1197" kern="0" dirty="0">
              <a:solidFill>
                <a:srgbClr val="2B2A29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77" name="TextBox213">
            <a:extLst>
              <a:ext uri="{FF2B5EF4-FFF2-40B4-BE49-F238E27FC236}">
                <a16:creationId xmlns:a16="http://schemas.microsoft.com/office/drawing/2014/main" xmlns="" id="{D65C2B1B-5C5D-1707-8696-13E0461BE146}"/>
              </a:ext>
            </a:extLst>
          </p:cNvPr>
          <p:cNvSpPr txBox="1"/>
          <p:nvPr/>
        </p:nvSpPr>
        <p:spPr>
          <a:xfrm>
            <a:off x="354937" y="1294417"/>
            <a:ext cx="1069695" cy="219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ru-RU" altLang="zh-CN" sz="1425" kern="0" spc="-17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педагоги </a:t>
            </a:r>
            <a:endParaRPr lang="en-US" altLang="zh-CN" sz="1425" kern="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VectorPath 245">
            <a:extLst>
              <a:ext uri="{FF2B5EF4-FFF2-40B4-BE49-F238E27FC236}">
                <a16:creationId xmlns:a16="http://schemas.microsoft.com/office/drawing/2014/main" xmlns="" id="{AEA4E1D1-7F4A-ADFD-4968-0F6643C5E323}"/>
              </a:ext>
            </a:extLst>
          </p:cNvPr>
          <p:cNvSpPr/>
          <p:nvPr/>
        </p:nvSpPr>
        <p:spPr>
          <a:xfrm>
            <a:off x="9295496" y="3419686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48" y="0"/>
                </a:moveTo>
                <a:cubicBezTo>
                  <a:pt x="209427" y="0"/>
                  <a:pt x="269885" y="60458"/>
                  <a:pt x="269885" y="135037"/>
                </a:cubicBezTo>
                <a:cubicBezTo>
                  <a:pt x="269885" y="209613"/>
                  <a:pt x="209427" y="270072"/>
                  <a:pt x="134848" y="270072"/>
                </a:cubicBezTo>
                <a:cubicBezTo>
                  <a:pt x="60272" y="270072"/>
                  <a:pt x="-187" y="209613"/>
                  <a:pt x="-187" y="135037"/>
                </a:cubicBezTo>
                <a:cubicBezTo>
                  <a:pt x="-187" y="60458"/>
                  <a:pt x="60272" y="0"/>
                  <a:pt x="134848" y="0"/>
                </a:cubicBezTo>
              </a:path>
            </a:pathLst>
          </a:custGeom>
          <a:solidFill>
            <a:srgbClr val="7E71B1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3" name="VectorPath 249">
            <a:extLst>
              <a:ext uri="{FF2B5EF4-FFF2-40B4-BE49-F238E27FC236}">
                <a16:creationId xmlns:a16="http://schemas.microsoft.com/office/drawing/2014/main" xmlns="" id="{5FA415CD-7EE4-D470-2FED-DB33A0909503}"/>
              </a:ext>
            </a:extLst>
          </p:cNvPr>
          <p:cNvSpPr/>
          <p:nvPr/>
        </p:nvSpPr>
        <p:spPr>
          <a:xfrm>
            <a:off x="6475963" y="1676708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82">
                <a:moveTo>
                  <a:pt x="134877" y="-291"/>
                </a:moveTo>
                <a:cubicBezTo>
                  <a:pt x="209455" y="-291"/>
                  <a:pt x="269913" y="60168"/>
                  <a:pt x="269913" y="134746"/>
                </a:cubicBezTo>
                <a:cubicBezTo>
                  <a:pt x="269913" y="209324"/>
                  <a:pt x="209455" y="269782"/>
                  <a:pt x="134877" y="269782"/>
                </a:cubicBezTo>
                <a:cubicBezTo>
                  <a:pt x="60299" y="269782"/>
                  <a:pt x="-159" y="209324"/>
                  <a:pt x="-159" y="134746"/>
                </a:cubicBezTo>
                <a:cubicBezTo>
                  <a:pt x="-159" y="60168"/>
                  <a:pt x="60299" y="-291"/>
                  <a:pt x="134877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</p:spTree>
    <p:extLst>
      <p:ext uri="{BB962C8B-B14F-4D97-AF65-F5344CB8AC3E}">
        <p14:creationId xmlns:p14="http://schemas.microsoft.com/office/powerpoint/2010/main" val="1901957514"/>
      </p:ext>
      <p:ext uri="{5EB47724-DAFD-4A3B-838A-9784663FCF55}"/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ombination 2"/>
          <p:cNvGrpSpPr/>
          <p:nvPr/>
        </p:nvGrpSpPr>
        <p:grpSpPr>
          <a:xfrm>
            <a:off x="905" y="0"/>
            <a:ext cx="12190554" cy="6856914"/>
            <a:chOff x="0" y="0"/>
            <a:chExt cx="10692132" cy="6014085"/>
          </a:xfrm>
        </p:grpSpPr>
        <p:sp>
          <p:nvSpPr>
            <p:cNvPr id="3" name="VectorPath 3"/>
            <p:cNvSpPr/>
            <p:nvPr/>
          </p:nvSpPr>
          <p:spPr>
            <a:xfrm>
              <a:off x="294224" y="681091"/>
              <a:ext cx="1331255" cy="457747"/>
            </a:xfrm>
            <a:custGeom>
              <a:avLst/>
              <a:gdLst/>
              <a:ahLst/>
              <a:cxnLst/>
              <a:rect l="l" t="t" r="r" b="b"/>
              <a:pathLst>
                <a:path w="1331255" h="457747">
                  <a:moveTo>
                    <a:pt x="27572" y="3600"/>
                  </a:moveTo>
                  <a:lnTo>
                    <a:pt x="1303686" y="3600"/>
                  </a:lnTo>
                  <a:cubicBezTo>
                    <a:pt x="1316870" y="3600"/>
                    <a:pt x="1327655" y="14382"/>
                    <a:pt x="1327655" y="27572"/>
                  </a:cubicBezTo>
                  <a:lnTo>
                    <a:pt x="1327655" y="430171"/>
                  </a:lnTo>
                  <a:cubicBezTo>
                    <a:pt x="1327655" y="443361"/>
                    <a:pt x="1316870" y="454147"/>
                    <a:pt x="1303686" y="454147"/>
                  </a:cubicBezTo>
                  <a:lnTo>
                    <a:pt x="27572" y="454147"/>
                  </a:lnTo>
                  <a:cubicBezTo>
                    <a:pt x="14382" y="454147"/>
                    <a:pt x="3600" y="443361"/>
                    <a:pt x="3600" y="430171"/>
                  </a:cubicBezTo>
                  <a:lnTo>
                    <a:pt x="3600" y="27572"/>
                  </a:lnTo>
                  <a:cubicBezTo>
                    <a:pt x="3600" y="14382"/>
                    <a:pt x="14382" y="3600"/>
                    <a:pt x="27572" y="3600"/>
                  </a:cubicBezTo>
                </a:path>
              </a:pathLst>
            </a:custGeom>
            <a:ln w="7200" cap="flat" cmpd="sng">
              <a:solidFill>
                <a:srgbClr val="AF2233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" name="VectorPath 4"/>
            <p:cNvSpPr/>
            <p:nvPr/>
          </p:nvSpPr>
          <p:spPr>
            <a:xfrm>
              <a:off x="1730232" y="1343572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5" y="465288"/>
                    <a:pt x="1112332" y="465288"/>
                  </a:cubicBezTo>
                  <a:lnTo>
                    <a:pt x="24044" y="465288"/>
                  </a:lnTo>
                  <a:cubicBezTo>
                    <a:pt x="12805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" name="VectorPath 5"/>
            <p:cNvSpPr/>
            <p:nvPr/>
          </p:nvSpPr>
          <p:spPr>
            <a:xfrm>
              <a:off x="1730232" y="1852601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6" name="VectorPath 6"/>
            <p:cNvSpPr/>
            <p:nvPr/>
          </p:nvSpPr>
          <p:spPr>
            <a:xfrm>
              <a:off x="1730232" y="2363448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7" name="VectorPath 7"/>
            <p:cNvSpPr/>
            <p:nvPr/>
          </p:nvSpPr>
          <p:spPr>
            <a:xfrm>
              <a:off x="1730232" y="2874299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5" y="465288"/>
                    <a:pt x="1112332" y="465288"/>
                  </a:cubicBezTo>
                  <a:lnTo>
                    <a:pt x="24044" y="465288"/>
                  </a:lnTo>
                  <a:cubicBezTo>
                    <a:pt x="12805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8" name="VectorPath 8"/>
            <p:cNvSpPr/>
            <p:nvPr/>
          </p:nvSpPr>
          <p:spPr>
            <a:xfrm>
              <a:off x="1730232" y="338514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9" name="VectorPath 9"/>
            <p:cNvSpPr/>
            <p:nvPr/>
          </p:nvSpPr>
          <p:spPr>
            <a:xfrm>
              <a:off x="1730232" y="4245715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0" name="VectorPath 10"/>
            <p:cNvSpPr/>
            <p:nvPr/>
          </p:nvSpPr>
          <p:spPr>
            <a:xfrm>
              <a:off x="1730232" y="475655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1" name="VectorPath 11"/>
            <p:cNvSpPr/>
            <p:nvPr/>
          </p:nvSpPr>
          <p:spPr>
            <a:xfrm>
              <a:off x="1730232" y="5267410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5" y="465289"/>
                    <a:pt x="1112332" y="465289"/>
                  </a:cubicBezTo>
                  <a:lnTo>
                    <a:pt x="24044" y="465289"/>
                  </a:lnTo>
                  <a:cubicBezTo>
                    <a:pt x="12805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801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2" name="VectorPath 12"/>
            <p:cNvSpPr/>
            <p:nvPr/>
          </p:nvSpPr>
          <p:spPr>
            <a:xfrm>
              <a:off x="2985527" y="1343572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1" y="465288"/>
                    <a:pt x="1112332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3" name="VectorPath 13"/>
            <p:cNvSpPr/>
            <p:nvPr/>
          </p:nvSpPr>
          <p:spPr>
            <a:xfrm>
              <a:off x="2985527" y="1852601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4" name="VectorPath 14"/>
            <p:cNvSpPr/>
            <p:nvPr/>
          </p:nvSpPr>
          <p:spPr>
            <a:xfrm>
              <a:off x="2985527" y="2363448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5" name="VectorPath 15"/>
            <p:cNvSpPr/>
            <p:nvPr/>
          </p:nvSpPr>
          <p:spPr>
            <a:xfrm>
              <a:off x="2985527" y="2874299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1" y="465288"/>
                    <a:pt x="1112332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6" name="VectorPath 16"/>
            <p:cNvSpPr/>
            <p:nvPr/>
          </p:nvSpPr>
          <p:spPr>
            <a:xfrm>
              <a:off x="2985527" y="338514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7" name="VectorPath 17"/>
            <p:cNvSpPr/>
            <p:nvPr/>
          </p:nvSpPr>
          <p:spPr>
            <a:xfrm>
              <a:off x="2985527" y="4245715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8" name="VectorPath 18"/>
            <p:cNvSpPr/>
            <p:nvPr/>
          </p:nvSpPr>
          <p:spPr>
            <a:xfrm>
              <a:off x="2985527" y="475655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19" name="VectorPath 19"/>
            <p:cNvSpPr/>
            <p:nvPr/>
          </p:nvSpPr>
          <p:spPr>
            <a:xfrm>
              <a:off x="2985527" y="5267410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2" y="3600"/>
                  </a:lnTo>
                  <a:cubicBezTo>
                    <a:pt x="1123575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1" y="465289"/>
                    <a:pt x="1112332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0" name="VectorPath 20"/>
            <p:cNvSpPr/>
            <p:nvPr/>
          </p:nvSpPr>
          <p:spPr>
            <a:xfrm>
              <a:off x="4240822" y="1343572"/>
              <a:ext cx="1136375" cy="468888"/>
            </a:xfrm>
            <a:custGeom>
              <a:avLst/>
              <a:gdLst/>
              <a:ahLst/>
              <a:cxnLst/>
              <a:rect l="l" t="t" r="r" b="b"/>
              <a:pathLst>
                <a:path w="1136375" h="468888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4" y="465288"/>
                    <a:pt x="1112331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1" name="VectorPath 21"/>
            <p:cNvSpPr/>
            <p:nvPr/>
          </p:nvSpPr>
          <p:spPr>
            <a:xfrm>
              <a:off x="4240822" y="1852601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2" name="VectorPath 22"/>
            <p:cNvSpPr/>
            <p:nvPr/>
          </p:nvSpPr>
          <p:spPr>
            <a:xfrm>
              <a:off x="4240822" y="2363448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3" name="VectorPath 23"/>
            <p:cNvSpPr/>
            <p:nvPr/>
          </p:nvSpPr>
          <p:spPr>
            <a:xfrm>
              <a:off x="4240822" y="2874299"/>
              <a:ext cx="1136375" cy="468888"/>
            </a:xfrm>
            <a:custGeom>
              <a:avLst/>
              <a:gdLst/>
              <a:ahLst/>
              <a:cxnLst/>
              <a:rect l="l" t="t" r="r" b="b"/>
              <a:pathLst>
                <a:path w="1136375" h="468888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4" y="465288"/>
                    <a:pt x="1112331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4" name="VectorPath 24"/>
            <p:cNvSpPr/>
            <p:nvPr/>
          </p:nvSpPr>
          <p:spPr>
            <a:xfrm>
              <a:off x="4240822" y="3385149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5" name="VectorPath 25"/>
            <p:cNvSpPr/>
            <p:nvPr/>
          </p:nvSpPr>
          <p:spPr>
            <a:xfrm>
              <a:off x="4240822" y="4245715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6" name="VectorPath 26"/>
            <p:cNvSpPr/>
            <p:nvPr/>
          </p:nvSpPr>
          <p:spPr>
            <a:xfrm>
              <a:off x="4240822" y="4756559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7" name="VectorPath 27"/>
            <p:cNvSpPr/>
            <p:nvPr/>
          </p:nvSpPr>
          <p:spPr>
            <a:xfrm>
              <a:off x="4240822" y="5267410"/>
              <a:ext cx="1136375" cy="468889"/>
            </a:xfrm>
            <a:custGeom>
              <a:avLst/>
              <a:gdLst/>
              <a:ahLst/>
              <a:cxnLst/>
              <a:rect l="l" t="t" r="r" b="b"/>
              <a:pathLst>
                <a:path w="1136375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8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4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8" name="VectorPath 28"/>
            <p:cNvSpPr/>
            <p:nvPr/>
          </p:nvSpPr>
          <p:spPr>
            <a:xfrm>
              <a:off x="5496117" y="1343572"/>
              <a:ext cx="1136371" cy="468888"/>
            </a:xfrm>
            <a:custGeom>
              <a:avLst/>
              <a:gdLst/>
              <a:ahLst/>
              <a:cxnLst/>
              <a:rect l="l" t="t" r="r" b="b"/>
              <a:pathLst>
                <a:path w="1136371" h="468888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3"/>
                  </a:cubicBezTo>
                  <a:lnTo>
                    <a:pt x="1132772" y="448173"/>
                  </a:lnTo>
                  <a:cubicBezTo>
                    <a:pt x="1132772" y="457584"/>
                    <a:pt x="1123571" y="465288"/>
                    <a:pt x="1112331" y="465288"/>
                  </a:cubicBezTo>
                  <a:lnTo>
                    <a:pt x="24040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29" name="VectorPath 29"/>
            <p:cNvSpPr/>
            <p:nvPr/>
          </p:nvSpPr>
          <p:spPr>
            <a:xfrm>
              <a:off x="5496117" y="1852601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4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0" name="VectorPath 30"/>
            <p:cNvSpPr/>
            <p:nvPr/>
          </p:nvSpPr>
          <p:spPr>
            <a:xfrm>
              <a:off x="5496117" y="2363448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5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1" name="VectorPath 31"/>
            <p:cNvSpPr/>
            <p:nvPr/>
          </p:nvSpPr>
          <p:spPr>
            <a:xfrm>
              <a:off x="5496117" y="2874299"/>
              <a:ext cx="1136371" cy="468888"/>
            </a:xfrm>
            <a:custGeom>
              <a:avLst/>
              <a:gdLst/>
              <a:ahLst/>
              <a:cxnLst/>
              <a:rect l="l" t="t" r="r" b="b"/>
              <a:pathLst>
                <a:path w="1136371" h="468888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3"/>
                    <a:pt x="1132772" y="20713"/>
                  </a:cubicBezTo>
                  <a:lnTo>
                    <a:pt x="1132772" y="448173"/>
                  </a:lnTo>
                  <a:cubicBezTo>
                    <a:pt x="1132772" y="457584"/>
                    <a:pt x="1123571" y="465288"/>
                    <a:pt x="1112331" y="465288"/>
                  </a:cubicBezTo>
                  <a:lnTo>
                    <a:pt x="24040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2" name="VectorPath 32"/>
            <p:cNvSpPr/>
            <p:nvPr/>
          </p:nvSpPr>
          <p:spPr>
            <a:xfrm>
              <a:off x="5496117" y="3385149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4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3" name="VectorPath 33"/>
            <p:cNvSpPr/>
            <p:nvPr/>
          </p:nvSpPr>
          <p:spPr>
            <a:xfrm>
              <a:off x="5496117" y="4245715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3"/>
                    <a:pt x="1132772" y="20714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4" name="VectorPath 34"/>
            <p:cNvSpPr/>
            <p:nvPr/>
          </p:nvSpPr>
          <p:spPr>
            <a:xfrm>
              <a:off x="5496117" y="4756559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3"/>
                    <a:pt x="1132772" y="20714"/>
                  </a:cubicBezTo>
                  <a:lnTo>
                    <a:pt x="1132772" y="448175"/>
                  </a:lnTo>
                  <a:cubicBezTo>
                    <a:pt x="1132772" y="457585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5" name="VectorPath 35"/>
            <p:cNvSpPr/>
            <p:nvPr/>
          </p:nvSpPr>
          <p:spPr>
            <a:xfrm>
              <a:off x="5496117" y="5267410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5" y="3600"/>
                    <a:pt x="1132772" y="11304"/>
                    <a:pt x="1132772" y="20714"/>
                  </a:cubicBezTo>
                  <a:lnTo>
                    <a:pt x="1132772" y="448175"/>
                  </a:lnTo>
                  <a:cubicBezTo>
                    <a:pt x="1132772" y="457584"/>
                    <a:pt x="1123571" y="465289"/>
                    <a:pt x="1112331" y="465289"/>
                  </a:cubicBezTo>
                  <a:lnTo>
                    <a:pt x="24040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9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6" name="VectorPath 36"/>
            <p:cNvSpPr/>
            <p:nvPr/>
          </p:nvSpPr>
          <p:spPr>
            <a:xfrm>
              <a:off x="6751411" y="1343572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5" y="465288"/>
                    <a:pt x="1112331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7" name="VectorPath 37"/>
            <p:cNvSpPr/>
            <p:nvPr/>
          </p:nvSpPr>
          <p:spPr>
            <a:xfrm>
              <a:off x="6751411" y="1852601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8" name="VectorPath 38"/>
            <p:cNvSpPr/>
            <p:nvPr/>
          </p:nvSpPr>
          <p:spPr>
            <a:xfrm>
              <a:off x="6751411" y="2363448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39" name="VectorPath 39"/>
            <p:cNvSpPr/>
            <p:nvPr/>
          </p:nvSpPr>
          <p:spPr>
            <a:xfrm>
              <a:off x="6751411" y="2874299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5" y="465288"/>
                    <a:pt x="1112331" y="465288"/>
                  </a:cubicBezTo>
                  <a:lnTo>
                    <a:pt x="24044" y="465288"/>
                  </a:lnTo>
                  <a:cubicBezTo>
                    <a:pt x="12802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0" name="VectorPath 40"/>
            <p:cNvSpPr/>
            <p:nvPr/>
          </p:nvSpPr>
          <p:spPr>
            <a:xfrm>
              <a:off x="6751411" y="338514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1" name="VectorPath 41"/>
            <p:cNvSpPr/>
            <p:nvPr/>
          </p:nvSpPr>
          <p:spPr>
            <a:xfrm>
              <a:off x="6751411" y="4245715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2" name="VectorPath 42"/>
            <p:cNvSpPr/>
            <p:nvPr/>
          </p:nvSpPr>
          <p:spPr>
            <a:xfrm>
              <a:off x="6751411" y="475655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3" name="VectorPath 43"/>
            <p:cNvSpPr/>
            <p:nvPr/>
          </p:nvSpPr>
          <p:spPr>
            <a:xfrm>
              <a:off x="6751411" y="5267410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4" y="3600"/>
                  </a:moveTo>
                  <a:lnTo>
                    <a:pt x="1112331" y="3600"/>
                  </a:lnTo>
                  <a:cubicBezTo>
                    <a:pt x="1123579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5" y="465289"/>
                    <a:pt x="1112331" y="465289"/>
                  </a:cubicBezTo>
                  <a:lnTo>
                    <a:pt x="24044" y="465289"/>
                  </a:lnTo>
                  <a:cubicBezTo>
                    <a:pt x="12802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8" y="3600"/>
                    <a:pt x="24044" y="3600"/>
                  </a:cubicBezTo>
                  <a:lnTo>
                    <a:pt x="24044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4" name="VectorPath 44"/>
            <p:cNvSpPr/>
            <p:nvPr/>
          </p:nvSpPr>
          <p:spPr>
            <a:xfrm>
              <a:off x="8006708" y="1343572"/>
              <a:ext cx="1136371" cy="468888"/>
            </a:xfrm>
            <a:custGeom>
              <a:avLst/>
              <a:gdLst/>
              <a:ahLst/>
              <a:cxnLst/>
              <a:rect l="l" t="t" r="r" b="b"/>
              <a:pathLst>
                <a:path w="1136371" h="468888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3"/>
                  </a:cubicBezTo>
                  <a:lnTo>
                    <a:pt x="1132771" y="448173"/>
                  </a:lnTo>
                  <a:cubicBezTo>
                    <a:pt x="1132771" y="457584"/>
                    <a:pt x="1123569" y="465288"/>
                    <a:pt x="1112331" y="465288"/>
                  </a:cubicBezTo>
                  <a:lnTo>
                    <a:pt x="24040" y="465288"/>
                  </a:lnTo>
                  <a:cubicBezTo>
                    <a:pt x="12801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5" name="VectorPath 45"/>
            <p:cNvSpPr/>
            <p:nvPr/>
          </p:nvSpPr>
          <p:spPr>
            <a:xfrm>
              <a:off x="8006708" y="1852601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4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6" name="VectorPath 46"/>
            <p:cNvSpPr/>
            <p:nvPr/>
          </p:nvSpPr>
          <p:spPr>
            <a:xfrm>
              <a:off x="8006708" y="2363448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5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7" name="VectorPath 47"/>
            <p:cNvSpPr/>
            <p:nvPr/>
          </p:nvSpPr>
          <p:spPr>
            <a:xfrm>
              <a:off x="8006708" y="2874299"/>
              <a:ext cx="1136371" cy="468888"/>
            </a:xfrm>
            <a:custGeom>
              <a:avLst/>
              <a:gdLst/>
              <a:ahLst/>
              <a:cxnLst/>
              <a:rect l="l" t="t" r="r" b="b"/>
              <a:pathLst>
                <a:path w="1136371" h="468888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3"/>
                    <a:pt x="1132771" y="20713"/>
                  </a:cubicBezTo>
                  <a:lnTo>
                    <a:pt x="1132771" y="448173"/>
                  </a:lnTo>
                  <a:cubicBezTo>
                    <a:pt x="1132771" y="457584"/>
                    <a:pt x="1123569" y="465288"/>
                    <a:pt x="1112331" y="465288"/>
                  </a:cubicBezTo>
                  <a:lnTo>
                    <a:pt x="24040" y="465288"/>
                  </a:lnTo>
                  <a:cubicBezTo>
                    <a:pt x="12801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8" name="VectorPath 48"/>
            <p:cNvSpPr/>
            <p:nvPr/>
          </p:nvSpPr>
          <p:spPr>
            <a:xfrm>
              <a:off x="8006708" y="3385149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4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49" name="VectorPath 49"/>
            <p:cNvSpPr/>
            <p:nvPr/>
          </p:nvSpPr>
          <p:spPr>
            <a:xfrm>
              <a:off x="8006708" y="4245715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3"/>
                    <a:pt x="1132771" y="20714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0" name="VectorPath 50"/>
            <p:cNvSpPr/>
            <p:nvPr/>
          </p:nvSpPr>
          <p:spPr>
            <a:xfrm>
              <a:off x="8006708" y="4756559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3"/>
                    <a:pt x="1132771" y="20714"/>
                  </a:cubicBezTo>
                  <a:lnTo>
                    <a:pt x="1132771" y="448175"/>
                  </a:lnTo>
                  <a:cubicBezTo>
                    <a:pt x="1132771" y="457585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1" name="VectorPath 51"/>
            <p:cNvSpPr/>
            <p:nvPr/>
          </p:nvSpPr>
          <p:spPr>
            <a:xfrm>
              <a:off x="8006708" y="5267410"/>
              <a:ext cx="1136371" cy="468889"/>
            </a:xfrm>
            <a:custGeom>
              <a:avLst/>
              <a:gdLst/>
              <a:ahLst/>
              <a:cxnLst/>
              <a:rect l="l" t="t" r="r" b="b"/>
              <a:pathLst>
                <a:path w="1136371" h="468889">
                  <a:moveTo>
                    <a:pt x="24040" y="3600"/>
                  </a:moveTo>
                  <a:lnTo>
                    <a:pt x="1112331" y="3600"/>
                  </a:lnTo>
                  <a:cubicBezTo>
                    <a:pt x="1123573" y="3600"/>
                    <a:pt x="1132771" y="11304"/>
                    <a:pt x="1132771" y="20714"/>
                  </a:cubicBezTo>
                  <a:lnTo>
                    <a:pt x="1132771" y="448175"/>
                  </a:lnTo>
                  <a:cubicBezTo>
                    <a:pt x="1132771" y="457584"/>
                    <a:pt x="1123569" y="465289"/>
                    <a:pt x="1112331" y="465289"/>
                  </a:cubicBezTo>
                  <a:lnTo>
                    <a:pt x="24040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0" y="3600"/>
                  </a:cubicBezTo>
                  <a:lnTo>
                    <a:pt x="24040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2" name="VectorPath 52"/>
            <p:cNvSpPr/>
            <p:nvPr/>
          </p:nvSpPr>
          <p:spPr>
            <a:xfrm>
              <a:off x="9262002" y="1343572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3" y="465288"/>
                    <a:pt x="1112331" y="465288"/>
                  </a:cubicBezTo>
                  <a:lnTo>
                    <a:pt x="24043" y="465288"/>
                  </a:lnTo>
                  <a:cubicBezTo>
                    <a:pt x="12801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3" name="VectorPath 53"/>
            <p:cNvSpPr/>
            <p:nvPr/>
          </p:nvSpPr>
          <p:spPr>
            <a:xfrm>
              <a:off x="9262002" y="1852601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299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4" name="VectorPath 54"/>
            <p:cNvSpPr/>
            <p:nvPr/>
          </p:nvSpPr>
          <p:spPr>
            <a:xfrm>
              <a:off x="9262002" y="2363448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5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5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5" name="VectorPath 55"/>
            <p:cNvSpPr/>
            <p:nvPr/>
          </p:nvSpPr>
          <p:spPr>
            <a:xfrm>
              <a:off x="9262002" y="2874299"/>
              <a:ext cx="1136376" cy="468888"/>
            </a:xfrm>
            <a:custGeom>
              <a:avLst/>
              <a:gdLst/>
              <a:ahLst/>
              <a:cxnLst/>
              <a:rect l="l" t="t" r="r" b="b"/>
              <a:pathLst>
                <a:path w="1136376" h="468888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3"/>
                    <a:pt x="1132776" y="20713"/>
                  </a:cubicBezTo>
                  <a:lnTo>
                    <a:pt x="1132776" y="448173"/>
                  </a:lnTo>
                  <a:cubicBezTo>
                    <a:pt x="1132776" y="457584"/>
                    <a:pt x="1123573" y="465288"/>
                    <a:pt x="1112331" y="465288"/>
                  </a:cubicBezTo>
                  <a:lnTo>
                    <a:pt x="24043" y="465288"/>
                  </a:lnTo>
                  <a:cubicBezTo>
                    <a:pt x="12801" y="465288"/>
                    <a:pt x="3600" y="457588"/>
                    <a:pt x="3600" y="448173"/>
                  </a:cubicBezTo>
                  <a:lnTo>
                    <a:pt x="3600" y="20713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6" name="VectorPath 56"/>
            <p:cNvSpPr/>
            <p:nvPr/>
          </p:nvSpPr>
          <p:spPr>
            <a:xfrm>
              <a:off x="9262002" y="338514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1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7" name="VectorPath 57"/>
            <p:cNvSpPr/>
            <p:nvPr/>
          </p:nvSpPr>
          <p:spPr>
            <a:xfrm>
              <a:off x="9262002" y="4245715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8" name="VectorPath 58"/>
            <p:cNvSpPr/>
            <p:nvPr/>
          </p:nvSpPr>
          <p:spPr>
            <a:xfrm>
              <a:off x="9262002" y="4756559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3"/>
                    <a:pt x="1132776" y="20714"/>
                  </a:cubicBezTo>
                  <a:lnTo>
                    <a:pt x="1132776" y="448175"/>
                  </a:lnTo>
                  <a:cubicBezTo>
                    <a:pt x="1132776" y="457585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9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59" name="VectorPath 59"/>
            <p:cNvSpPr/>
            <p:nvPr/>
          </p:nvSpPr>
          <p:spPr>
            <a:xfrm>
              <a:off x="9262002" y="5267410"/>
              <a:ext cx="1136376" cy="468889"/>
            </a:xfrm>
            <a:custGeom>
              <a:avLst/>
              <a:gdLst/>
              <a:ahLst/>
              <a:cxnLst/>
              <a:rect l="l" t="t" r="r" b="b"/>
              <a:pathLst>
                <a:path w="1136376" h="468889">
                  <a:moveTo>
                    <a:pt x="24043" y="3600"/>
                  </a:moveTo>
                  <a:lnTo>
                    <a:pt x="1112331" y="3600"/>
                  </a:lnTo>
                  <a:cubicBezTo>
                    <a:pt x="1123577" y="3600"/>
                    <a:pt x="1132776" y="11304"/>
                    <a:pt x="1132776" y="20714"/>
                  </a:cubicBezTo>
                  <a:lnTo>
                    <a:pt x="1132776" y="448175"/>
                  </a:lnTo>
                  <a:cubicBezTo>
                    <a:pt x="1132776" y="457584"/>
                    <a:pt x="1123573" y="465289"/>
                    <a:pt x="1112331" y="465289"/>
                  </a:cubicBezTo>
                  <a:lnTo>
                    <a:pt x="24043" y="465289"/>
                  </a:lnTo>
                  <a:cubicBezTo>
                    <a:pt x="12801" y="465289"/>
                    <a:pt x="3600" y="457588"/>
                    <a:pt x="3600" y="448175"/>
                  </a:cubicBezTo>
                  <a:lnTo>
                    <a:pt x="3600" y="20714"/>
                  </a:lnTo>
                  <a:cubicBezTo>
                    <a:pt x="3600" y="11300"/>
                    <a:pt x="12797" y="3600"/>
                    <a:pt x="24043" y="3600"/>
                  </a:cubicBezTo>
                  <a:lnTo>
                    <a:pt x="24043" y="3600"/>
                  </a:lnTo>
                </a:path>
              </a:pathLst>
            </a:custGeom>
            <a:solidFill>
              <a:srgbClr val="EBECEC">
                <a:alpha val="100000"/>
              </a:srgbClr>
            </a:solidFill>
            <a:ln w="7200" cap="flat" cmpd="sng">
              <a:solidFill>
                <a:srgbClr val="9D9E9E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60" name="VectorPath 60"/>
            <p:cNvSpPr/>
            <p:nvPr/>
          </p:nvSpPr>
          <p:spPr>
            <a:xfrm>
              <a:off x="0" y="0"/>
              <a:ext cx="10692000" cy="6014085"/>
            </a:xfrm>
            <a:custGeom>
              <a:avLst/>
              <a:gdLst/>
              <a:ahLst/>
              <a:cxnLst/>
              <a:rect l="l" t="t" r="r" b="b"/>
              <a:pathLst>
                <a:path w="10692000" h="6014085">
                  <a:moveTo>
                    <a:pt x="-191" y="1095"/>
                  </a:moveTo>
                  <a:lnTo>
                    <a:pt x="10691810" y="1095"/>
                  </a:lnTo>
                  <a:lnTo>
                    <a:pt x="10691810" y="6015327"/>
                  </a:lnTo>
                  <a:lnTo>
                    <a:pt x="-191" y="6015327"/>
                  </a:lnTo>
                  <a:lnTo>
                    <a:pt x="-191" y="1095"/>
                  </a:lnTo>
                </a:path>
              </a:pathLst>
            </a:custGeom>
            <a:ln w="7200" cap="flat" cmpd="sng">
              <a:solidFill>
                <a:srgbClr val="2B2A29">
                  <a:alpha val="100000"/>
                </a:srgbClr>
              </a:solidFill>
              <a:miter lim="2292559"/>
            </a:ln>
          </p:spPr>
          <p:txBody>
            <a:bodyPr/>
            <a:lstStyle/>
            <a:p>
              <a:endParaRPr lang="ru-RU" sz="2052"/>
            </a:p>
          </p:txBody>
        </p:sp>
      </p:grpSp>
      <p:sp>
        <p:nvSpPr>
          <p:cNvPr id="61" name="TextBox61"/>
          <p:cNvSpPr txBox="1"/>
          <p:nvPr/>
        </p:nvSpPr>
        <p:spPr>
          <a:xfrm>
            <a:off x="375933" y="206337"/>
            <a:ext cx="11475249" cy="3771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Календарь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проекта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по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повышению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качества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образования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в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Приморском</a:t>
            </a:r>
            <a:r>
              <a:rPr lang="en-US" altLang="zh-CN" sz="2451" kern="0" spc="-228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451" kern="0" dirty="0">
                <a:solidFill>
                  <a:srgbClr val="2B2A29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крае</a:t>
            </a:r>
          </a:p>
        </p:txBody>
      </p:sp>
      <p:sp>
        <p:nvSpPr>
          <p:cNvPr id="62" name="TextBox62"/>
          <p:cNvSpPr txBox="1"/>
          <p:nvPr/>
        </p:nvSpPr>
        <p:spPr>
          <a:xfrm>
            <a:off x="3370357" y="588604"/>
            <a:ext cx="8481549" cy="403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eaLnBrk="0"/>
            <a:r>
              <a:rPr lang="en-US" altLang="zh-CN" sz="2622" b="1" kern="0" dirty="0">
                <a:solidFill>
                  <a:srgbClr val="316DB4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ПроектПРОРЫВ_25:</a:t>
            </a:r>
            <a:r>
              <a:rPr lang="en-US" altLang="zh-CN" sz="2622" b="1" kern="0" spc="-29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622" b="1" kern="0" dirty="0">
                <a:solidFill>
                  <a:srgbClr val="316DB4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Время</a:t>
            </a:r>
            <a:r>
              <a:rPr lang="en-US" altLang="zh-CN" sz="2622" b="1" kern="0" spc="-29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622" b="1" kern="0" dirty="0">
                <a:solidFill>
                  <a:srgbClr val="316DB4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штурмовать</a:t>
            </a:r>
            <a:r>
              <a:rPr lang="en-US" altLang="zh-CN" sz="2622" b="1" kern="0" spc="-29" dirty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en-US" altLang="zh-CN" sz="2622" b="1" kern="0" dirty="0">
                <a:solidFill>
                  <a:srgbClr val="316DB4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вершины!</a:t>
            </a:r>
          </a:p>
        </p:txBody>
      </p:sp>
      <p:grpSp>
        <p:nvGrpSpPr>
          <p:cNvPr id="63" name="Combination 63"/>
          <p:cNvGrpSpPr/>
          <p:nvPr/>
        </p:nvGrpSpPr>
        <p:grpSpPr>
          <a:xfrm>
            <a:off x="340468" y="1540248"/>
            <a:ext cx="1509611" cy="4989492"/>
            <a:chOff x="297824" y="1350926"/>
            <a:chExt cx="1324055" cy="4376200"/>
          </a:xfrm>
        </p:grpSpPr>
        <p:sp>
          <p:nvSpPr>
            <p:cNvPr id="64" name="VectorPath 64"/>
            <p:cNvSpPr/>
            <p:nvPr/>
          </p:nvSpPr>
          <p:spPr>
            <a:xfrm>
              <a:off x="297824" y="1350926"/>
              <a:ext cx="1324055" cy="450547"/>
            </a:xfrm>
            <a:custGeom>
              <a:avLst/>
              <a:gdLst/>
              <a:ahLst/>
              <a:cxnLst/>
              <a:rect l="l" t="t" r="r" b="b"/>
              <a:pathLst>
                <a:path w="1323966" h="450547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3"/>
                    <a:pt x="1324055" y="23972"/>
                  </a:cubicBezTo>
                  <a:lnTo>
                    <a:pt x="1324055" y="426571"/>
                  </a:lnTo>
                  <a:cubicBezTo>
                    <a:pt x="1324055" y="439762"/>
                    <a:pt x="1313270" y="450547"/>
                    <a:pt x="1300086" y="450547"/>
                  </a:cubicBezTo>
                  <a:lnTo>
                    <a:pt x="23973" y="450547"/>
                  </a:lnTo>
                  <a:cubicBezTo>
                    <a:pt x="10782" y="450547"/>
                    <a:pt x="0" y="439762"/>
                    <a:pt x="0" y="426571"/>
                  </a:cubicBezTo>
                  <a:lnTo>
                    <a:pt x="0" y="23972"/>
                  </a:lnTo>
                  <a:cubicBezTo>
                    <a:pt x="0" y="10783"/>
                    <a:pt x="10782" y="0"/>
                    <a:pt x="23973" y="0"/>
                  </a:cubicBezTo>
                </a:path>
              </a:pathLst>
            </a:custGeom>
            <a:solidFill>
              <a:srgbClr val="316DB4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65" name="VectorPath 65"/>
            <p:cNvSpPr/>
            <p:nvPr/>
          </p:nvSpPr>
          <p:spPr>
            <a:xfrm>
              <a:off x="297824" y="1861773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548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6"/>
                    <a:pt x="1324055" y="23972"/>
                  </a:cubicBezTo>
                  <a:lnTo>
                    <a:pt x="1324055" y="426575"/>
                  </a:lnTo>
                  <a:cubicBezTo>
                    <a:pt x="1324055" y="439762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2"/>
                    <a:pt x="0" y="426575"/>
                  </a:cubicBezTo>
                  <a:lnTo>
                    <a:pt x="0" y="23972"/>
                  </a:lnTo>
                  <a:cubicBezTo>
                    <a:pt x="0" y="10786"/>
                    <a:pt x="10782" y="0"/>
                    <a:pt x="23973" y="0"/>
                  </a:cubicBezTo>
                </a:path>
              </a:pathLst>
            </a:custGeom>
            <a:solidFill>
              <a:srgbClr val="18A74F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66" name="VectorPath 66"/>
            <p:cNvSpPr/>
            <p:nvPr/>
          </p:nvSpPr>
          <p:spPr>
            <a:xfrm>
              <a:off x="297824" y="2372620"/>
              <a:ext cx="1324055" cy="450546"/>
            </a:xfrm>
            <a:custGeom>
              <a:avLst/>
              <a:gdLst/>
              <a:ahLst/>
              <a:cxnLst/>
              <a:rect l="l" t="t" r="r" b="b"/>
              <a:pathLst>
                <a:path w="1323966" h="450546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5"/>
                    <a:pt x="1324055" y="23976"/>
                  </a:cubicBezTo>
                  <a:lnTo>
                    <a:pt x="1324055" y="426575"/>
                  </a:lnTo>
                  <a:cubicBezTo>
                    <a:pt x="1324055" y="439765"/>
                    <a:pt x="1313270" y="450546"/>
                    <a:pt x="1300086" y="450546"/>
                  </a:cubicBezTo>
                  <a:lnTo>
                    <a:pt x="23973" y="450546"/>
                  </a:lnTo>
                  <a:cubicBezTo>
                    <a:pt x="10782" y="450546"/>
                    <a:pt x="0" y="439765"/>
                    <a:pt x="0" y="426575"/>
                  </a:cubicBezTo>
                  <a:lnTo>
                    <a:pt x="0" y="23976"/>
                  </a:lnTo>
                  <a:cubicBezTo>
                    <a:pt x="0" y="10785"/>
                    <a:pt x="10782" y="0"/>
                    <a:pt x="23973" y="0"/>
                  </a:cubicBezTo>
                </a:path>
              </a:pathLst>
            </a:custGeom>
            <a:solidFill>
              <a:srgbClr val="EC676E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67" name="VectorPath 67"/>
            <p:cNvSpPr/>
            <p:nvPr/>
          </p:nvSpPr>
          <p:spPr>
            <a:xfrm>
              <a:off x="297824" y="2883471"/>
              <a:ext cx="1324055" cy="450547"/>
            </a:xfrm>
            <a:custGeom>
              <a:avLst/>
              <a:gdLst/>
              <a:ahLst/>
              <a:cxnLst/>
              <a:rect l="l" t="t" r="r" b="b"/>
              <a:pathLst>
                <a:path w="1323966" h="450547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1"/>
                    <a:pt x="1324055" y="23973"/>
                  </a:cubicBezTo>
                  <a:lnTo>
                    <a:pt x="1324055" y="426570"/>
                  </a:lnTo>
                  <a:cubicBezTo>
                    <a:pt x="1324055" y="439762"/>
                    <a:pt x="1313270" y="450547"/>
                    <a:pt x="1300086" y="450547"/>
                  </a:cubicBezTo>
                  <a:lnTo>
                    <a:pt x="23973" y="450547"/>
                  </a:lnTo>
                  <a:cubicBezTo>
                    <a:pt x="10782" y="450547"/>
                    <a:pt x="0" y="439762"/>
                    <a:pt x="0" y="426570"/>
                  </a:cubicBezTo>
                  <a:lnTo>
                    <a:pt x="0" y="23973"/>
                  </a:lnTo>
                  <a:cubicBezTo>
                    <a:pt x="0" y="10781"/>
                    <a:pt x="10782" y="0"/>
                    <a:pt x="23973" y="0"/>
                  </a:cubicBezTo>
                </a:path>
              </a:pathLst>
            </a:custGeom>
            <a:solidFill>
              <a:srgbClr val="7E71B1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68" name="VectorPath 68"/>
            <p:cNvSpPr/>
            <p:nvPr/>
          </p:nvSpPr>
          <p:spPr>
            <a:xfrm>
              <a:off x="297824" y="3394318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548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6"/>
                    <a:pt x="1324055" y="23972"/>
                  </a:cubicBezTo>
                  <a:lnTo>
                    <a:pt x="1324055" y="426575"/>
                  </a:lnTo>
                  <a:cubicBezTo>
                    <a:pt x="1324055" y="439762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2"/>
                    <a:pt x="0" y="426575"/>
                  </a:cubicBezTo>
                  <a:lnTo>
                    <a:pt x="0" y="23972"/>
                  </a:lnTo>
                  <a:cubicBezTo>
                    <a:pt x="0" y="10786"/>
                    <a:pt x="10782" y="0"/>
                    <a:pt x="23973" y="0"/>
                  </a:cubicBezTo>
                </a:path>
              </a:pathLst>
            </a:custGeom>
            <a:solidFill>
              <a:srgbClr val="00A0E3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69" name="VectorPath 69"/>
            <p:cNvSpPr/>
            <p:nvPr/>
          </p:nvSpPr>
          <p:spPr>
            <a:xfrm>
              <a:off x="297824" y="4254879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548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6"/>
                    <a:pt x="1324055" y="23976"/>
                  </a:cubicBezTo>
                  <a:lnTo>
                    <a:pt x="1324055" y="426575"/>
                  </a:lnTo>
                  <a:cubicBezTo>
                    <a:pt x="1324055" y="439766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6"/>
                    <a:pt x="0" y="426575"/>
                  </a:cubicBezTo>
                  <a:lnTo>
                    <a:pt x="0" y="23976"/>
                  </a:lnTo>
                  <a:cubicBezTo>
                    <a:pt x="0" y="10786"/>
                    <a:pt x="10782" y="0"/>
                    <a:pt x="23973" y="0"/>
                  </a:cubicBezTo>
                </a:path>
              </a:pathLst>
            </a:custGeom>
            <a:solidFill>
              <a:srgbClr val="EF7F1A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70" name="VectorPath 70"/>
            <p:cNvSpPr/>
            <p:nvPr/>
          </p:nvSpPr>
          <p:spPr>
            <a:xfrm>
              <a:off x="297824" y="4765731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548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2"/>
                    <a:pt x="1324055" y="23972"/>
                  </a:cubicBezTo>
                  <a:lnTo>
                    <a:pt x="1324055" y="426571"/>
                  </a:lnTo>
                  <a:cubicBezTo>
                    <a:pt x="1324055" y="439762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2"/>
                    <a:pt x="0" y="426571"/>
                  </a:cubicBezTo>
                  <a:lnTo>
                    <a:pt x="0" y="23972"/>
                  </a:lnTo>
                  <a:cubicBezTo>
                    <a:pt x="0" y="10782"/>
                    <a:pt x="10782" y="0"/>
                    <a:pt x="23973" y="0"/>
                  </a:cubicBezTo>
                </a:path>
              </a:pathLst>
            </a:custGeom>
            <a:solidFill>
              <a:srgbClr val="AEAE21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  <p:sp>
          <p:nvSpPr>
            <p:cNvPr id="71" name="VectorPath 71"/>
            <p:cNvSpPr/>
            <p:nvPr/>
          </p:nvSpPr>
          <p:spPr>
            <a:xfrm>
              <a:off x="297824" y="5276578"/>
              <a:ext cx="1324055" cy="450548"/>
            </a:xfrm>
            <a:custGeom>
              <a:avLst/>
              <a:gdLst/>
              <a:ahLst/>
              <a:cxnLst/>
              <a:rect l="l" t="t" r="r" b="b"/>
              <a:pathLst>
                <a:path w="1323966" h="450487">
                  <a:moveTo>
                    <a:pt x="23973" y="0"/>
                  </a:moveTo>
                  <a:lnTo>
                    <a:pt x="1300086" y="0"/>
                  </a:lnTo>
                  <a:cubicBezTo>
                    <a:pt x="1313270" y="0"/>
                    <a:pt x="1324055" y="10786"/>
                    <a:pt x="1324055" y="23973"/>
                  </a:cubicBezTo>
                  <a:lnTo>
                    <a:pt x="1324055" y="426575"/>
                  </a:lnTo>
                  <a:cubicBezTo>
                    <a:pt x="1324055" y="439762"/>
                    <a:pt x="1313270" y="450548"/>
                    <a:pt x="1300086" y="450548"/>
                  </a:cubicBezTo>
                  <a:lnTo>
                    <a:pt x="23973" y="450548"/>
                  </a:lnTo>
                  <a:cubicBezTo>
                    <a:pt x="10782" y="450548"/>
                    <a:pt x="0" y="439762"/>
                    <a:pt x="0" y="426575"/>
                  </a:cubicBezTo>
                  <a:lnTo>
                    <a:pt x="0" y="23973"/>
                  </a:lnTo>
                  <a:cubicBezTo>
                    <a:pt x="0" y="10786"/>
                    <a:pt x="10782" y="0"/>
                    <a:pt x="23973" y="0"/>
                  </a:cubicBezTo>
                </a:path>
              </a:pathLst>
            </a:custGeom>
            <a:solidFill>
              <a:srgbClr val="AF2233">
                <a:alpha val="100000"/>
              </a:srgbClr>
            </a:solidFill>
          </p:spPr>
          <p:txBody>
            <a:bodyPr/>
            <a:lstStyle/>
            <a:p>
              <a:endParaRPr lang="ru-RU" sz="2052"/>
            </a:p>
          </p:txBody>
        </p:sp>
      </p:grpSp>
      <p:sp>
        <p:nvSpPr>
          <p:cNvPr id="72" name="TextBox72"/>
          <p:cNvSpPr txBox="1"/>
          <p:nvPr/>
        </p:nvSpPr>
        <p:spPr>
          <a:xfrm>
            <a:off x="322357" y="837657"/>
            <a:ext cx="1315852" cy="369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6059" eaLnBrk="0">
              <a:lnSpc>
                <a:spcPct val="98062"/>
              </a:lnSpc>
              <a:spcAft>
                <a:spcPts val="741"/>
              </a:spcAft>
            </a:pPr>
            <a:r>
              <a:rPr lang="en-US" altLang="zh-CN" sz="2451" b="1" kern="0" dirty="0">
                <a:solidFill>
                  <a:srgbClr val="AF223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11</a:t>
            </a:r>
            <a:r>
              <a:rPr lang="en-US" altLang="zh-CN" sz="2451" b="1" kern="0" spc="-17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2451" b="1" kern="0" dirty="0" err="1">
                <a:solidFill>
                  <a:srgbClr val="AF2233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класс</a:t>
            </a:r>
            <a:endParaRPr lang="en-US" altLang="zh-CN" sz="1425" b="1" kern="0" dirty="0">
              <a:solidFill>
                <a:srgbClr val="316DB4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3" name="TextBox73"/>
          <p:cNvSpPr txBox="1"/>
          <p:nvPr/>
        </p:nvSpPr>
        <p:spPr>
          <a:xfrm>
            <a:off x="704624" y="1677486"/>
            <a:ext cx="785530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ДПП</a:t>
            </a:r>
            <a:r>
              <a:rPr lang="en-US" altLang="zh-CN" sz="1710" b="1" kern="0" spc="-17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ПК</a:t>
            </a:r>
          </a:p>
        </p:txBody>
      </p:sp>
      <p:sp>
        <p:nvSpPr>
          <p:cNvPr id="74" name="TextBox74"/>
          <p:cNvSpPr txBox="1"/>
          <p:nvPr/>
        </p:nvSpPr>
        <p:spPr>
          <a:xfrm>
            <a:off x="728516" y="2139392"/>
            <a:ext cx="734850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Онлайн</a:t>
            </a:r>
          </a:p>
        </p:txBody>
      </p:sp>
      <p:sp>
        <p:nvSpPr>
          <p:cNvPr id="75" name="TextBox75"/>
          <p:cNvSpPr txBox="1"/>
          <p:nvPr/>
        </p:nvSpPr>
        <p:spPr>
          <a:xfrm>
            <a:off x="431680" y="2726548"/>
            <a:ext cx="1326712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Консу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льтации</a:t>
            </a:r>
          </a:p>
        </p:txBody>
      </p:sp>
      <p:sp>
        <p:nvSpPr>
          <p:cNvPr id="76" name="TextBox76"/>
          <p:cNvSpPr txBox="1"/>
          <p:nvPr/>
        </p:nvSpPr>
        <p:spPr>
          <a:xfrm>
            <a:off x="795123" y="3297052"/>
            <a:ext cx="570142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Съез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</a:t>
            </a:r>
          </a:p>
        </p:txBody>
      </p:sp>
      <p:sp>
        <p:nvSpPr>
          <p:cNvPr id="77" name="TextBox77"/>
          <p:cNvSpPr txBox="1"/>
          <p:nvPr/>
        </p:nvSpPr>
        <p:spPr>
          <a:xfrm>
            <a:off x="765440" y="3950093"/>
            <a:ext cx="660641" cy="3596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2337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ИОМ</a:t>
            </a:r>
          </a:p>
        </p:txBody>
      </p:sp>
      <p:sp>
        <p:nvSpPr>
          <p:cNvPr id="78" name="TextBox78"/>
          <p:cNvSpPr txBox="1"/>
          <p:nvPr/>
        </p:nvSpPr>
        <p:spPr>
          <a:xfrm>
            <a:off x="354937" y="4638607"/>
            <a:ext cx="1069695" cy="219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425" kern="0" spc="-17" dirty="0">
                <a:solidFill>
                  <a:srgbClr val="EF7F1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об</a:t>
            </a:r>
            <a:r>
              <a:rPr lang="en-US" altLang="zh-CN" sz="1425" kern="0" dirty="0">
                <a:solidFill>
                  <a:srgbClr val="EF7F1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учающиеся</a:t>
            </a:r>
          </a:p>
        </p:txBody>
      </p:sp>
      <p:sp>
        <p:nvSpPr>
          <p:cNvPr id="79" name="TextBox79"/>
          <p:cNvSpPr txBox="1"/>
          <p:nvPr/>
        </p:nvSpPr>
        <p:spPr>
          <a:xfrm>
            <a:off x="396609" y="4873692"/>
            <a:ext cx="170980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80+</a:t>
            </a:r>
            <a:r>
              <a:rPr lang="ru-RU" altLang="zh-CN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онлайн школа</a:t>
            </a:r>
            <a:endParaRPr lang="en-US" altLang="zh-CN" b="1" kern="0" spc="-17" dirty="0">
              <a:solidFill>
                <a:srgbClr val="FEFEFE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0" name="TextBox80"/>
          <p:cNvSpPr txBox="1"/>
          <p:nvPr/>
        </p:nvSpPr>
        <p:spPr>
          <a:xfrm>
            <a:off x="497563" y="5451648"/>
            <a:ext cx="1209064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Диагностик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</a:t>
            </a:r>
          </a:p>
        </p:txBody>
      </p:sp>
      <p:sp>
        <p:nvSpPr>
          <p:cNvPr id="81" name="TextBox81"/>
          <p:cNvSpPr txBox="1"/>
          <p:nvPr/>
        </p:nvSpPr>
        <p:spPr>
          <a:xfrm>
            <a:off x="707520" y="6037356"/>
            <a:ext cx="772859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«У</a:t>
            </a:r>
            <a:r>
              <a:rPr lang="en-US" altLang="zh-CN" sz="1710" b="1" kern="0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мные</a:t>
            </a:r>
          </a:p>
        </p:txBody>
      </p:sp>
      <p:sp>
        <p:nvSpPr>
          <p:cNvPr id="82" name="TextBox82"/>
          <p:cNvSpPr txBox="1"/>
          <p:nvPr/>
        </p:nvSpPr>
        <p:spPr>
          <a:xfrm>
            <a:off x="614849" y="2310977"/>
            <a:ext cx="961097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вебинары</a:t>
            </a:r>
          </a:p>
        </p:txBody>
      </p:sp>
      <p:sp>
        <p:nvSpPr>
          <p:cNvPr id="83" name="TextBox83"/>
          <p:cNvSpPr txBox="1"/>
          <p:nvPr/>
        </p:nvSpPr>
        <p:spPr>
          <a:xfrm>
            <a:off x="643085" y="2898858"/>
            <a:ext cx="903178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29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для</a:t>
            </a:r>
            <a:r>
              <a:rPr lang="en-US" altLang="zh-CN" sz="1710" b="1" kern="0" spc="-200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ММС</a:t>
            </a:r>
          </a:p>
        </p:txBody>
      </p:sp>
      <p:sp>
        <p:nvSpPr>
          <p:cNvPr id="84" name="TextBox84"/>
          <p:cNvSpPr txBox="1"/>
          <p:nvPr/>
        </p:nvSpPr>
        <p:spPr>
          <a:xfrm>
            <a:off x="643809" y="3468638"/>
            <a:ext cx="874218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учителей</a:t>
            </a:r>
          </a:p>
        </p:txBody>
      </p:sp>
      <p:sp>
        <p:nvSpPr>
          <p:cNvPr id="85" name="TextBox85"/>
          <p:cNvSpPr txBox="1"/>
          <p:nvPr/>
        </p:nvSpPr>
        <p:spPr>
          <a:xfrm>
            <a:off x="774128" y="5623234"/>
            <a:ext cx="655211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29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ВСОКО</a:t>
            </a:r>
          </a:p>
        </p:txBody>
      </p:sp>
      <p:sp>
        <p:nvSpPr>
          <p:cNvPr id="86" name="TextBox86"/>
          <p:cNvSpPr txBox="1"/>
          <p:nvPr/>
        </p:nvSpPr>
        <p:spPr>
          <a:xfrm>
            <a:off x="567790" y="6208942"/>
            <a:ext cx="1051596" cy="263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/>
            <a:r>
              <a:rPr lang="en-US" altLang="zh-CN" sz="1710" b="1" kern="0" spc="-17" dirty="0">
                <a:solidFill>
                  <a:srgbClr val="FEFEF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каникулы»</a:t>
            </a:r>
          </a:p>
        </p:txBody>
      </p:sp>
      <p:sp>
        <p:nvSpPr>
          <p:cNvPr id="89" name="TextBox89"/>
          <p:cNvSpPr txBox="1"/>
          <p:nvPr/>
        </p:nvSpPr>
        <p:spPr>
          <a:xfrm>
            <a:off x="2501569" y="1747713"/>
            <a:ext cx="419914" cy="18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eaLnBrk="0">
              <a:lnSpc>
                <a:spcPct val="99603"/>
              </a:lnSpc>
            </a:pPr>
            <a:r>
              <a:rPr lang="en-US" altLang="zh-CN" sz="1197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химия</a:t>
            </a:r>
          </a:p>
        </p:txBody>
      </p:sp>
      <p:sp>
        <p:nvSpPr>
          <p:cNvPr id="90" name="TextBox90"/>
          <p:cNvSpPr txBox="1"/>
          <p:nvPr/>
        </p:nvSpPr>
        <p:spPr>
          <a:xfrm>
            <a:off x="2248172" y="1167073"/>
            <a:ext cx="798199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ОК</a:t>
            </a:r>
            <a:r>
              <a:rPr lang="en-US" altLang="zh-CN" sz="1596" b="1" kern="0" spc="-29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Т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ЯБРЬ</a:t>
            </a:r>
          </a:p>
        </p:txBody>
      </p:sp>
      <p:sp>
        <p:nvSpPr>
          <p:cNvPr id="91" name="TextBox91"/>
          <p:cNvSpPr txBox="1"/>
          <p:nvPr/>
        </p:nvSpPr>
        <p:spPr>
          <a:xfrm>
            <a:off x="3675157" y="1167073"/>
            <a:ext cx="714940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НО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ЯБРЬ</a:t>
            </a:r>
          </a:p>
        </p:txBody>
      </p:sp>
      <p:sp>
        <p:nvSpPr>
          <p:cNvPr id="92" name="TextBox92"/>
          <p:cNvSpPr txBox="1"/>
          <p:nvPr/>
        </p:nvSpPr>
        <p:spPr>
          <a:xfrm>
            <a:off x="2389329" y="1609064"/>
            <a:ext cx="969033" cy="18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>
              <a:lnSpc>
                <a:spcPct val="99603"/>
              </a:lnSpc>
            </a:pPr>
            <a:r>
              <a:rPr lang="ru-RU" altLang="zh-CN" sz="1197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Р</a:t>
            </a:r>
            <a:r>
              <a:rPr lang="en-US" altLang="zh-CN" sz="1197" kern="0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усский</a:t>
            </a:r>
            <a:r>
              <a:rPr lang="en-US" altLang="zh-CN" sz="1197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197" kern="0" spc="-29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язык</a:t>
            </a:r>
            <a:endParaRPr lang="en-US" altLang="zh-CN" sz="1197" kern="0" dirty="0">
              <a:solidFill>
                <a:srgbClr val="2B2A29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4" name="TextBox94"/>
          <p:cNvSpPr txBox="1"/>
          <p:nvPr/>
        </p:nvSpPr>
        <p:spPr>
          <a:xfrm>
            <a:off x="3901700" y="1776214"/>
            <a:ext cx="767430" cy="175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140" kern="0" spc="-46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и</a:t>
            </a:r>
            <a:r>
              <a:rPr lang="en-US" altLang="zh-CN" sz="1140" kern="0" spc="-131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140" kern="0" spc="-29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литература</a:t>
            </a:r>
          </a:p>
        </p:txBody>
      </p:sp>
      <p:sp>
        <p:nvSpPr>
          <p:cNvPr id="95" name="TextBox95"/>
          <p:cNvSpPr txBox="1"/>
          <p:nvPr/>
        </p:nvSpPr>
        <p:spPr>
          <a:xfrm>
            <a:off x="3820911" y="3252339"/>
            <a:ext cx="1211381" cy="5526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>
              <a:lnSpc>
                <a:spcPct val="99603"/>
              </a:lnSpc>
            </a:pPr>
            <a:r>
              <a:rPr lang="ru-RU" altLang="zh-CN" sz="1197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И</a:t>
            </a:r>
            <a:r>
              <a:rPr lang="en-US" altLang="zh-CN" sz="1197" kern="0" spc="-17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ст</a:t>
            </a:r>
            <a:r>
              <a:rPr lang="en-US" altLang="zh-CN" sz="1197" kern="0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ория</a:t>
            </a:r>
            <a:endParaRPr lang="ru-RU" altLang="zh-CN" sz="1197" kern="0" dirty="0">
              <a:solidFill>
                <a:srgbClr val="2B2A29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0">
              <a:lnSpc>
                <a:spcPct val="99603"/>
              </a:lnSpc>
            </a:pPr>
            <a:r>
              <a:rPr lang="ru-RU" altLang="zh-CN" sz="1197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РЯ и литература</a:t>
            </a:r>
          </a:p>
          <a:p>
            <a:pPr eaLnBrk="0">
              <a:lnSpc>
                <a:spcPct val="99603"/>
              </a:lnSpc>
            </a:pPr>
            <a:r>
              <a:rPr lang="ru-RU" altLang="zh-CN" sz="1197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М, Б и Х</a:t>
            </a:r>
            <a:endParaRPr lang="en-US" altLang="zh-CN" sz="1197" kern="0" dirty="0">
              <a:solidFill>
                <a:srgbClr val="2B2A29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6" name="TextBox96"/>
          <p:cNvSpPr txBox="1"/>
          <p:nvPr/>
        </p:nvSpPr>
        <p:spPr>
          <a:xfrm>
            <a:off x="5079699" y="1167073"/>
            <a:ext cx="807249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ДЕКАБРЬ</a:t>
            </a:r>
          </a:p>
        </p:txBody>
      </p:sp>
      <p:sp>
        <p:nvSpPr>
          <p:cNvPr id="98" name="TextBox98"/>
          <p:cNvSpPr txBox="1"/>
          <p:nvPr/>
        </p:nvSpPr>
        <p:spPr>
          <a:xfrm>
            <a:off x="6539264" y="1167073"/>
            <a:ext cx="700460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ЯНВ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АРЬ</a:t>
            </a:r>
          </a:p>
        </p:txBody>
      </p:sp>
      <p:sp>
        <p:nvSpPr>
          <p:cNvPr id="99" name="TextBox99"/>
          <p:cNvSpPr txBox="1"/>
          <p:nvPr/>
        </p:nvSpPr>
        <p:spPr>
          <a:xfrm>
            <a:off x="7921362" y="1167073"/>
            <a:ext cx="819919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29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ФЕВР</a:t>
            </a:r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АЛЬ</a:t>
            </a:r>
          </a:p>
        </p:txBody>
      </p:sp>
      <p:sp>
        <p:nvSpPr>
          <p:cNvPr id="100" name="TextBox100"/>
          <p:cNvSpPr txBox="1"/>
          <p:nvPr/>
        </p:nvSpPr>
        <p:spPr>
          <a:xfrm>
            <a:off x="9477941" y="1167073"/>
            <a:ext cx="508603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МАР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Т</a:t>
            </a:r>
          </a:p>
        </p:txBody>
      </p:sp>
      <p:sp>
        <p:nvSpPr>
          <p:cNvPr id="101" name="TextBox101"/>
          <p:cNvSpPr txBox="1"/>
          <p:nvPr/>
        </p:nvSpPr>
        <p:spPr>
          <a:xfrm>
            <a:off x="10849180" y="1167073"/>
            <a:ext cx="696840" cy="245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en-US" altLang="zh-CN" sz="1596" b="1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АПРЕ</a:t>
            </a:r>
            <a:r>
              <a:rPr lang="en-US" altLang="zh-CN" sz="1596" b="1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ЛЬ</a:t>
            </a:r>
          </a:p>
        </p:txBody>
      </p:sp>
      <p:sp>
        <p:nvSpPr>
          <p:cNvPr id="102" name="VectorPath 102"/>
          <p:cNvSpPr/>
          <p:nvPr/>
        </p:nvSpPr>
        <p:spPr>
          <a:xfrm>
            <a:off x="2085737" y="16434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782">
                <a:moveTo>
                  <a:pt x="135036" y="-291"/>
                </a:moveTo>
                <a:cubicBezTo>
                  <a:pt x="209613" y="-291"/>
                  <a:pt x="270072" y="60168"/>
                  <a:pt x="270072" y="134746"/>
                </a:cubicBezTo>
                <a:cubicBezTo>
                  <a:pt x="270072" y="209324"/>
                  <a:pt x="209613" y="269782"/>
                  <a:pt x="135036" y="269782"/>
                </a:cubicBezTo>
                <a:cubicBezTo>
                  <a:pt x="60458" y="269782"/>
                  <a:pt x="0" y="209324"/>
                  <a:pt x="0" y="134746"/>
                </a:cubicBezTo>
                <a:cubicBezTo>
                  <a:pt x="0" y="60168"/>
                  <a:pt x="60458" y="-291"/>
                  <a:pt x="135036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03" name="VectorPath 103"/>
          <p:cNvSpPr/>
          <p:nvPr/>
        </p:nvSpPr>
        <p:spPr>
          <a:xfrm>
            <a:off x="2085737" y="222554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854">
                <a:moveTo>
                  <a:pt x="135036" y="0"/>
                </a:moveTo>
                <a:cubicBezTo>
                  <a:pt x="209613" y="0"/>
                  <a:pt x="270072" y="60459"/>
                  <a:pt x="270072" y="135036"/>
                </a:cubicBezTo>
                <a:cubicBezTo>
                  <a:pt x="270072" y="209614"/>
                  <a:pt x="209613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04" name="VectorPath 104"/>
          <p:cNvSpPr/>
          <p:nvPr/>
        </p:nvSpPr>
        <p:spPr>
          <a:xfrm>
            <a:off x="2085737" y="28083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765">
                <a:moveTo>
                  <a:pt x="135036" y="-311"/>
                </a:moveTo>
                <a:cubicBezTo>
                  <a:pt x="209613" y="-311"/>
                  <a:pt x="270072" y="60147"/>
                  <a:pt x="270072" y="134729"/>
                </a:cubicBezTo>
                <a:cubicBezTo>
                  <a:pt x="270072" y="209306"/>
                  <a:pt x="209613" y="269765"/>
                  <a:pt x="135036" y="269765"/>
                </a:cubicBezTo>
                <a:cubicBezTo>
                  <a:pt x="60458" y="269765"/>
                  <a:pt x="0" y="209306"/>
                  <a:pt x="0" y="134729"/>
                </a:cubicBezTo>
                <a:cubicBezTo>
                  <a:pt x="0" y="60147"/>
                  <a:pt x="60458" y="-311"/>
                  <a:pt x="135036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05" name="VectorPath 105"/>
          <p:cNvSpPr/>
          <p:nvPr/>
        </p:nvSpPr>
        <p:spPr>
          <a:xfrm>
            <a:off x="2085737" y="495426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875">
                <a:moveTo>
                  <a:pt x="135036" y="-184"/>
                </a:moveTo>
                <a:cubicBezTo>
                  <a:pt x="209613" y="-184"/>
                  <a:pt x="270072" y="60274"/>
                  <a:pt x="270072" y="134852"/>
                </a:cubicBezTo>
                <a:cubicBezTo>
                  <a:pt x="270072" y="209431"/>
                  <a:pt x="209613" y="269889"/>
                  <a:pt x="135036" y="269889"/>
                </a:cubicBezTo>
                <a:cubicBezTo>
                  <a:pt x="60458" y="269889"/>
                  <a:pt x="0" y="209431"/>
                  <a:pt x="0" y="134852"/>
                </a:cubicBezTo>
                <a:cubicBezTo>
                  <a:pt x="0" y="60274"/>
                  <a:pt x="60458" y="-184"/>
                  <a:pt x="135036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06" name="VectorPath 106"/>
          <p:cNvSpPr/>
          <p:nvPr/>
        </p:nvSpPr>
        <p:spPr>
          <a:xfrm>
            <a:off x="4983269" y="5560587"/>
            <a:ext cx="308420" cy="308420"/>
          </a:xfrm>
          <a:custGeom>
            <a:avLst/>
            <a:gdLst/>
            <a:ahLst/>
            <a:cxnLst/>
            <a:rect l="l" t="t" r="r" b="b"/>
            <a:pathLst>
              <a:path w="270072" h="270072">
                <a:moveTo>
                  <a:pt x="135036" y="0"/>
                </a:moveTo>
                <a:cubicBezTo>
                  <a:pt x="209613" y="0"/>
                  <a:pt x="270072" y="60458"/>
                  <a:pt x="270072" y="135036"/>
                </a:cubicBezTo>
                <a:cubicBezTo>
                  <a:pt x="270072" y="209613"/>
                  <a:pt x="209613" y="270072"/>
                  <a:pt x="135036" y="270072"/>
                </a:cubicBezTo>
                <a:cubicBezTo>
                  <a:pt x="60458" y="270072"/>
                  <a:pt x="0" y="209613"/>
                  <a:pt x="0" y="135036"/>
                </a:cubicBezTo>
                <a:cubicBezTo>
                  <a:pt x="0" y="60458"/>
                  <a:pt x="60458" y="0"/>
                  <a:pt x="135036" y="0"/>
                </a:cubicBezTo>
              </a:path>
            </a:pathLst>
          </a:custGeom>
          <a:solidFill>
            <a:srgbClr val="AEAE21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07" name="VectorPath 107"/>
          <p:cNvSpPr/>
          <p:nvPr/>
        </p:nvSpPr>
        <p:spPr>
          <a:xfrm>
            <a:off x="3506074" y="16434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82">
                <a:moveTo>
                  <a:pt x="134848" y="-291"/>
                </a:moveTo>
                <a:cubicBezTo>
                  <a:pt x="209427" y="-291"/>
                  <a:pt x="269885" y="60168"/>
                  <a:pt x="269885" y="134746"/>
                </a:cubicBezTo>
                <a:cubicBezTo>
                  <a:pt x="269885" y="209324"/>
                  <a:pt x="209427" y="269782"/>
                  <a:pt x="134848" y="269782"/>
                </a:cubicBezTo>
                <a:cubicBezTo>
                  <a:pt x="60272" y="269782"/>
                  <a:pt x="-187" y="209324"/>
                  <a:pt x="-187" y="134746"/>
                </a:cubicBezTo>
                <a:cubicBezTo>
                  <a:pt x="-187" y="60168"/>
                  <a:pt x="60272" y="-291"/>
                  <a:pt x="134848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08" name="VectorPath 108"/>
          <p:cNvSpPr/>
          <p:nvPr/>
        </p:nvSpPr>
        <p:spPr>
          <a:xfrm>
            <a:off x="3506074" y="222554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54">
                <a:moveTo>
                  <a:pt x="134848" y="0"/>
                </a:moveTo>
                <a:cubicBezTo>
                  <a:pt x="209427" y="0"/>
                  <a:pt x="269885" y="60459"/>
                  <a:pt x="269885" y="135036"/>
                </a:cubicBezTo>
                <a:cubicBezTo>
                  <a:pt x="269885" y="209614"/>
                  <a:pt x="209427" y="270072"/>
                  <a:pt x="134848" y="270072"/>
                </a:cubicBezTo>
                <a:cubicBezTo>
                  <a:pt x="60272" y="270072"/>
                  <a:pt x="-187" y="209614"/>
                  <a:pt x="-187" y="135036"/>
                </a:cubicBezTo>
                <a:cubicBezTo>
                  <a:pt x="-187" y="60459"/>
                  <a:pt x="60272" y="0"/>
                  <a:pt x="134848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09" name="VectorPath 109"/>
          <p:cNvSpPr/>
          <p:nvPr/>
        </p:nvSpPr>
        <p:spPr>
          <a:xfrm>
            <a:off x="3506074" y="28083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65">
                <a:moveTo>
                  <a:pt x="134848" y="-311"/>
                </a:moveTo>
                <a:cubicBezTo>
                  <a:pt x="209427" y="-311"/>
                  <a:pt x="269885" y="60147"/>
                  <a:pt x="269885" y="134729"/>
                </a:cubicBezTo>
                <a:cubicBezTo>
                  <a:pt x="269885" y="209306"/>
                  <a:pt x="209427" y="269765"/>
                  <a:pt x="134848" y="269765"/>
                </a:cubicBezTo>
                <a:cubicBezTo>
                  <a:pt x="60272" y="269765"/>
                  <a:pt x="-187" y="209306"/>
                  <a:pt x="-187" y="134729"/>
                </a:cubicBezTo>
                <a:cubicBezTo>
                  <a:pt x="-187" y="60147"/>
                  <a:pt x="60272" y="-311"/>
                  <a:pt x="134848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10" name="VectorPath 110"/>
          <p:cNvSpPr/>
          <p:nvPr/>
        </p:nvSpPr>
        <p:spPr>
          <a:xfrm>
            <a:off x="3506074" y="3390448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48" y="0"/>
                </a:moveTo>
                <a:cubicBezTo>
                  <a:pt x="209427" y="0"/>
                  <a:pt x="269885" y="60458"/>
                  <a:pt x="269885" y="135037"/>
                </a:cubicBezTo>
                <a:cubicBezTo>
                  <a:pt x="269885" y="209613"/>
                  <a:pt x="209427" y="270072"/>
                  <a:pt x="134848" y="270072"/>
                </a:cubicBezTo>
                <a:cubicBezTo>
                  <a:pt x="60272" y="270072"/>
                  <a:pt x="-187" y="209613"/>
                  <a:pt x="-187" y="135037"/>
                </a:cubicBezTo>
                <a:cubicBezTo>
                  <a:pt x="-187" y="60458"/>
                  <a:pt x="60272" y="0"/>
                  <a:pt x="134848" y="0"/>
                </a:cubicBezTo>
              </a:path>
            </a:pathLst>
          </a:custGeom>
          <a:solidFill>
            <a:srgbClr val="7E71B1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11" name="VectorPath 111"/>
          <p:cNvSpPr/>
          <p:nvPr/>
        </p:nvSpPr>
        <p:spPr>
          <a:xfrm>
            <a:off x="3506074" y="3972536"/>
            <a:ext cx="307696" cy="308420"/>
          </a:xfrm>
          <a:custGeom>
            <a:avLst/>
            <a:gdLst/>
            <a:ahLst/>
            <a:cxnLst/>
            <a:rect l="l" t="t" r="r" b="b"/>
            <a:pathLst>
              <a:path w="269875" h="270072">
                <a:moveTo>
                  <a:pt x="134848" y="0"/>
                </a:moveTo>
                <a:cubicBezTo>
                  <a:pt x="209427" y="0"/>
                  <a:pt x="269885" y="60459"/>
                  <a:pt x="269885" y="135036"/>
                </a:cubicBezTo>
                <a:cubicBezTo>
                  <a:pt x="269885" y="209614"/>
                  <a:pt x="209427" y="270072"/>
                  <a:pt x="134848" y="270072"/>
                </a:cubicBezTo>
                <a:cubicBezTo>
                  <a:pt x="60272" y="270072"/>
                  <a:pt x="-187" y="209614"/>
                  <a:pt x="-187" y="135036"/>
                </a:cubicBezTo>
                <a:cubicBezTo>
                  <a:pt x="-187" y="60459"/>
                  <a:pt x="60272" y="0"/>
                  <a:pt x="134848" y="0"/>
                </a:cubicBezTo>
              </a:path>
            </a:pathLst>
          </a:custGeom>
          <a:solidFill>
            <a:srgbClr val="00A0E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12" name="VectorPath 112"/>
          <p:cNvSpPr/>
          <p:nvPr/>
        </p:nvSpPr>
        <p:spPr>
          <a:xfrm>
            <a:off x="3506074" y="495426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48" y="-184"/>
                </a:moveTo>
                <a:cubicBezTo>
                  <a:pt x="209427" y="-184"/>
                  <a:pt x="269885" y="60274"/>
                  <a:pt x="269885" y="134852"/>
                </a:cubicBezTo>
                <a:cubicBezTo>
                  <a:pt x="269885" y="209431"/>
                  <a:pt x="209427" y="269889"/>
                  <a:pt x="134848" y="269889"/>
                </a:cubicBezTo>
                <a:cubicBezTo>
                  <a:pt x="60272" y="269889"/>
                  <a:pt x="-187" y="209431"/>
                  <a:pt x="-187" y="134852"/>
                </a:cubicBezTo>
                <a:cubicBezTo>
                  <a:pt x="-187" y="60274"/>
                  <a:pt x="60272" y="-184"/>
                  <a:pt x="134848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13" name="VectorPath 113"/>
          <p:cNvSpPr/>
          <p:nvPr/>
        </p:nvSpPr>
        <p:spPr>
          <a:xfrm>
            <a:off x="3506074" y="6119168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1">
                <a:moveTo>
                  <a:pt x="134848" y="-204"/>
                </a:moveTo>
                <a:cubicBezTo>
                  <a:pt x="209427" y="-204"/>
                  <a:pt x="269885" y="60254"/>
                  <a:pt x="269885" y="134832"/>
                </a:cubicBezTo>
                <a:cubicBezTo>
                  <a:pt x="269885" y="209413"/>
                  <a:pt x="209427" y="269871"/>
                  <a:pt x="134848" y="269871"/>
                </a:cubicBezTo>
                <a:cubicBezTo>
                  <a:pt x="60272" y="269871"/>
                  <a:pt x="-187" y="209413"/>
                  <a:pt x="-187" y="134832"/>
                </a:cubicBezTo>
                <a:cubicBezTo>
                  <a:pt x="-187" y="60254"/>
                  <a:pt x="60272" y="-204"/>
                  <a:pt x="134848" y="-204"/>
                </a:cubicBezTo>
              </a:path>
            </a:pathLst>
          </a:custGeom>
          <a:solidFill>
            <a:srgbClr val="AF223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14" name="VectorPath 114"/>
          <p:cNvSpPr/>
          <p:nvPr/>
        </p:nvSpPr>
        <p:spPr>
          <a:xfrm>
            <a:off x="4989924" y="222554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854">
                <a:moveTo>
                  <a:pt x="135036" y="0"/>
                </a:moveTo>
                <a:cubicBezTo>
                  <a:pt x="209614" y="0"/>
                  <a:pt x="270072" y="60459"/>
                  <a:pt x="270072" y="135036"/>
                </a:cubicBezTo>
                <a:cubicBezTo>
                  <a:pt x="270072" y="209614"/>
                  <a:pt x="209614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15" name="VectorPath 115"/>
          <p:cNvSpPr/>
          <p:nvPr/>
        </p:nvSpPr>
        <p:spPr>
          <a:xfrm>
            <a:off x="4989924" y="28083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765">
                <a:moveTo>
                  <a:pt x="135036" y="-311"/>
                </a:moveTo>
                <a:cubicBezTo>
                  <a:pt x="209614" y="-311"/>
                  <a:pt x="270072" y="60147"/>
                  <a:pt x="270072" y="134729"/>
                </a:cubicBezTo>
                <a:cubicBezTo>
                  <a:pt x="270072" y="209306"/>
                  <a:pt x="209614" y="269765"/>
                  <a:pt x="135036" y="269765"/>
                </a:cubicBezTo>
                <a:cubicBezTo>
                  <a:pt x="60458" y="269765"/>
                  <a:pt x="0" y="209306"/>
                  <a:pt x="0" y="134729"/>
                </a:cubicBezTo>
                <a:cubicBezTo>
                  <a:pt x="0" y="60147"/>
                  <a:pt x="60458" y="-311"/>
                  <a:pt x="135036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17" name="VectorPath 117"/>
          <p:cNvSpPr/>
          <p:nvPr/>
        </p:nvSpPr>
        <p:spPr>
          <a:xfrm>
            <a:off x="4989924" y="3972536"/>
            <a:ext cx="308420" cy="308420"/>
          </a:xfrm>
          <a:custGeom>
            <a:avLst/>
            <a:gdLst/>
            <a:ahLst/>
            <a:cxnLst/>
            <a:rect l="l" t="t" r="r" b="b"/>
            <a:pathLst>
              <a:path w="270072" h="270072">
                <a:moveTo>
                  <a:pt x="135036" y="0"/>
                </a:moveTo>
                <a:cubicBezTo>
                  <a:pt x="209614" y="0"/>
                  <a:pt x="270072" y="60459"/>
                  <a:pt x="270072" y="135036"/>
                </a:cubicBezTo>
                <a:cubicBezTo>
                  <a:pt x="270072" y="209614"/>
                  <a:pt x="209614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00A0E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18" name="VectorPath 118"/>
          <p:cNvSpPr/>
          <p:nvPr/>
        </p:nvSpPr>
        <p:spPr>
          <a:xfrm>
            <a:off x="4989924" y="495426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2" h="269875">
                <a:moveTo>
                  <a:pt x="135036" y="-184"/>
                </a:moveTo>
                <a:cubicBezTo>
                  <a:pt x="209614" y="-184"/>
                  <a:pt x="270072" y="60274"/>
                  <a:pt x="270072" y="134852"/>
                </a:cubicBezTo>
                <a:cubicBezTo>
                  <a:pt x="270072" y="209431"/>
                  <a:pt x="209614" y="269889"/>
                  <a:pt x="135036" y="269889"/>
                </a:cubicBezTo>
                <a:cubicBezTo>
                  <a:pt x="60458" y="269889"/>
                  <a:pt x="0" y="209431"/>
                  <a:pt x="0" y="134852"/>
                </a:cubicBezTo>
                <a:cubicBezTo>
                  <a:pt x="0" y="60274"/>
                  <a:pt x="60458" y="-184"/>
                  <a:pt x="135036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19" name="VectorPath 119"/>
          <p:cNvSpPr/>
          <p:nvPr/>
        </p:nvSpPr>
        <p:spPr>
          <a:xfrm>
            <a:off x="6425599" y="222554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54">
                <a:moveTo>
                  <a:pt x="134924" y="0"/>
                </a:moveTo>
                <a:cubicBezTo>
                  <a:pt x="209502" y="0"/>
                  <a:pt x="269960" y="60459"/>
                  <a:pt x="269960" y="135036"/>
                </a:cubicBezTo>
                <a:cubicBezTo>
                  <a:pt x="269960" y="209614"/>
                  <a:pt x="209502" y="270072"/>
                  <a:pt x="134924" y="270072"/>
                </a:cubicBezTo>
                <a:cubicBezTo>
                  <a:pt x="60342" y="270072"/>
                  <a:pt x="-116" y="209614"/>
                  <a:pt x="-116" y="135036"/>
                </a:cubicBezTo>
                <a:cubicBezTo>
                  <a:pt x="-116" y="60459"/>
                  <a:pt x="60342" y="0"/>
                  <a:pt x="134924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0" name="VectorPath 120"/>
          <p:cNvSpPr/>
          <p:nvPr/>
        </p:nvSpPr>
        <p:spPr>
          <a:xfrm>
            <a:off x="6425599" y="495426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924" y="-184"/>
                </a:moveTo>
                <a:cubicBezTo>
                  <a:pt x="209502" y="-184"/>
                  <a:pt x="269960" y="60274"/>
                  <a:pt x="269960" y="134852"/>
                </a:cubicBezTo>
                <a:cubicBezTo>
                  <a:pt x="269960" y="209431"/>
                  <a:pt x="209502" y="269889"/>
                  <a:pt x="134924" y="269889"/>
                </a:cubicBezTo>
                <a:cubicBezTo>
                  <a:pt x="60342" y="269889"/>
                  <a:pt x="-116" y="209431"/>
                  <a:pt x="-116" y="134852"/>
                </a:cubicBezTo>
                <a:cubicBezTo>
                  <a:pt x="-116" y="60274"/>
                  <a:pt x="60342" y="-184"/>
                  <a:pt x="134924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1" name="VectorPath 121"/>
          <p:cNvSpPr/>
          <p:nvPr/>
        </p:nvSpPr>
        <p:spPr>
          <a:xfrm>
            <a:off x="7859100" y="16434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799" h="269782">
                <a:moveTo>
                  <a:pt x="135035" y="-291"/>
                </a:moveTo>
                <a:cubicBezTo>
                  <a:pt x="209616" y="-291"/>
                  <a:pt x="270074" y="60168"/>
                  <a:pt x="270074" y="134746"/>
                </a:cubicBezTo>
                <a:cubicBezTo>
                  <a:pt x="270074" y="209324"/>
                  <a:pt x="209616" y="269782"/>
                  <a:pt x="135035" y="269782"/>
                </a:cubicBezTo>
                <a:cubicBezTo>
                  <a:pt x="60458" y="269782"/>
                  <a:pt x="0" y="209324"/>
                  <a:pt x="0" y="134746"/>
                </a:cubicBezTo>
                <a:cubicBezTo>
                  <a:pt x="0" y="60168"/>
                  <a:pt x="60458" y="-291"/>
                  <a:pt x="135035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2" name="VectorPath 122"/>
          <p:cNvSpPr/>
          <p:nvPr/>
        </p:nvSpPr>
        <p:spPr>
          <a:xfrm>
            <a:off x="7859100" y="222554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799" h="269854">
                <a:moveTo>
                  <a:pt x="135035" y="0"/>
                </a:moveTo>
                <a:cubicBezTo>
                  <a:pt x="209616" y="0"/>
                  <a:pt x="270074" y="60459"/>
                  <a:pt x="270074" y="135036"/>
                </a:cubicBezTo>
                <a:cubicBezTo>
                  <a:pt x="270074" y="209614"/>
                  <a:pt x="209616" y="270072"/>
                  <a:pt x="135035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5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3" name="VectorPath 123"/>
          <p:cNvSpPr/>
          <p:nvPr/>
        </p:nvSpPr>
        <p:spPr>
          <a:xfrm>
            <a:off x="7859100" y="28083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799" h="269765">
                <a:moveTo>
                  <a:pt x="135035" y="-311"/>
                </a:moveTo>
                <a:cubicBezTo>
                  <a:pt x="209616" y="-311"/>
                  <a:pt x="270074" y="60147"/>
                  <a:pt x="270074" y="134729"/>
                </a:cubicBezTo>
                <a:cubicBezTo>
                  <a:pt x="270074" y="209306"/>
                  <a:pt x="209616" y="269765"/>
                  <a:pt x="135035" y="269765"/>
                </a:cubicBezTo>
                <a:cubicBezTo>
                  <a:pt x="60458" y="269765"/>
                  <a:pt x="0" y="209306"/>
                  <a:pt x="0" y="134729"/>
                </a:cubicBezTo>
                <a:cubicBezTo>
                  <a:pt x="0" y="60147"/>
                  <a:pt x="60458" y="-311"/>
                  <a:pt x="135035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4" name="VectorPath 124"/>
          <p:cNvSpPr/>
          <p:nvPr/>
        </p:nvSpPr>
        <p:spPr>
          <a:xfrm>
            <a:off x="7859100" y="3972536"/>
            <a:ext cx="307696" cy="308420"/>
          </a:xfrm>
          <a:custGeom>
            <a:avLst/>
            <a:gdLst/>
            <a:ahLst/>
            <a:cxnLst/>
            <a:rect l="l" t="t" r="r" b="b"/>
            <a:pathLst>
              <a:path w="269799" h="270072">
                <a:moveTo>
                  <a:pt x="135035" y="0"/>
                </a:moveTo>
                <a:cubicBezTo>
                  <a:pt x="209616" y="0"/>
                  <a:pt x="270074" y="60459"/>
                  <a:pt x="270074" y="135036"/>
                </a:cubicBezTo>
                <a:cubicBezTo>
                  <a:pt x="270074" y="209614"/>
                  <a:pt x="209616" y="270072"/>
                  <a:pt x="135035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5" y="0"/>
                </a:cubicBezTo>
              </a:path>
            </a:pathLst>
          </a:custGeom>
          <a:solidFill>
            <a:srgbClr val="00A0E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5" name="VectorPath 125"/>
          <p:cNvSpPr/>
          <p:nvPr/>
        </p:nvSpPr>
        <p:spPr>
          <a:xfrm>
            <a:off x="7859100" y="495426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799" h="269875">
                <a:moveTo>
                  <a:pt x="135035" y="-184"/>
                </a:moveTo>
                <a:cubicBezTo>
                  <a:pt x="209616" y="-184"/>
                  <a:pt x="270074" y="60274"/>
                  <a:pt x="270074" y="134852"/>
                </a:cubicBezTo>
                <a:cubicBezTo>
                  <a:pt x="270074" y="209431"/>
                  <a:pt x="209616" y="269889"/>
                  <a:pt x="135035" y="269889"/>
                </a:cubicBezTo>
                <a:cubicBezTo>
                  <a:pt x="60458" y="269889"/>
                  <a:pt x="0" y="209431"/>
                  <a:pt x="0" y="134852"/>
                </a:cubicBezTo>
                <a:cubicBezTo>
                  <a:pt x="0" y="60274"/>
                  <a:pt x="60458" y="-184"/>
                  <a:pt x="135035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6" name="VectorPath 126"/>
          <p:cNvSpPr/>
          <p:nvPr/>
        </p:nvSpPr>
        <p:spPr>
          <a:xfrm>
            <a:off x="9338923" y="5536355"/>
            <a:ext cx="307696" cy="308420"/>
          </a:xfrm>
          <a:custGeom>
            <a:avLst/>
            <a:gdLst/>
            <a:ahLst/>
            <a:cxnLst/>
            <a:rect l="l" t="t" r="r" b="b"/>
            <a:pathLst>
              <a:path w="269799" h="270072">
                <a:moveTo>
                  <a:pt x="135035" y="0"/>
                </a:moveTo>
                <a:cubicBezTo>
                  <a:pt x="209616" y="0"/>
                  <a:pt x="270074" y="60458"/>
                  <a:pt x="270074" y="135036"/>
                </a:cubicBezTo>
                <a:cubicBezTo>
                  <a:pt x="270074" y="209613"/>
                  <a:pt x="209616" y="270072"/>
                  <a:pt x="135035" y="270072"/>
                </a:cubicBezTo>
                <a:cubicBezTo>
                  <a:pt x="60458" y="270072"/>
                  <a:pt x="0" y="209613"/>
                  <a:pt x="0" y="135036"/>
                </a:cubicBezTo>
                <a:cubicBezTo>
                  <a:pt x="0" y="60458"/>
                  <a:pt x="60458" y="0"/>
                  <a:pt x="135035" y="0"/>
                </a:cubicBezTo>
              </a:path>
            </a:pathLst>
          </a:custGeom>
          <a:solidFill>
            <a:srgbClr val="AEAE21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7" name="VectorPath 127"/>
          <p:cNvSpPr/>
          <p:nvPr/>
        </p:nvSpPr>
        <p:spPr>
          <a:xfrm>
            <a:off x="9295496" y="16434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782">
                <a:moveTo>
                  <a:pt x="135036" y="-291"/>
                </a:moveTo>
                <a:cubicBezTo>
                  <a:pt x="209613" y="-291"/>
                  <a:pt x="270070" y="60168"/>
                  <a:pt x="270070" y="134746"/>
                </a:cubicBezTo>
                <a:cubicBezTo>
                  <a:pt x="270070" y="209324"/>
                  <a:pt x="209613" y="269782"/>
                  <a:pt x="135036" y="269782"/>
                </a:cubicBezTo>
                <a:cubicBezTo>
                  <a:pt x="60458" y="269782"/>
                  <a:pt x="0" y="209324"/>
                  <a:pt x="0" y="134746"/>
                </a:cubicBezTo>
                <a:cubicBezTo>
                  <a:pt x="0" y="60168"/>
                  <a:pt x="60458" y="-291"/>
                  <a:pt x="135036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8" name="VectorPath 128"/>
          <p:cNvSpPr/>
          <p:nvPr/>
        </p:nvSpPr>
        <p:spPr>
          <a:xfrm>
            <a:off x="9295496" y="222554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854">
                <a:moveTo>
                  <a:pt x="135036" y="0"/>
                </a:moveTo>
                <a:cubicBezTo>
                  <a:pt x="209613" y="0"/>
                  <a:pt x="270070" y="60459"/>
                  <a:pt x="270070" y="135036"/>
                </a:cubicBezTo>
                <a:cubicBezTo>
                  <a:pt x="270070" y="209614"/>
                  <a:pt x="209613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29" name="VectorPath 129"/>
          <p:cNvSpPr/>
          <p:nvPr/>
        </p:nvSpPr>
        <p:spPr>
          <a:xfrm>
            <a:off x="9295496" y="2808359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765">
                <a:moveTo>
                  <a:pt x="135036" y="-311"/>
                </a:moveTo>
                <a:cubicBezTo>
                  <a:pt x="209613" y="-311"/>
                  <a:pt x="270070" y="60147"/>
                  <a:pt x="270070" y="134729"/>
                </a:cubicBezTo>
                <a:cubicBezTo>
                  <a:pt x="270070" y="209306"/>
                  <a:pt x="209613" y="269765"/>
                  <a:pt x="135036" y="269765"/>
                </a:cubicBezTo>
                <a:cubicBezTo>
                  <a:pt x="60458" y="269765"/>
                  <a:pt x="0" y="209306"/>
                  <a:pt x="0" y="134729"/>
                </a:cubicBezTo>
                <a:cubicBezTo>
                  <a:pt x="0" y="60147"/>
                  <a:pt x="60458" y="-311"/>
                  <a:pt x="135036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30" name="VectorPath 130"/>
          <p:cNvSpPr/>
          <p:nvPr/>
        </p:nvSpPr>
        <p:spPr>
          <a:xfrm>
            <a:off x="9295496" y="3972536"/>
            <a:ext cx="308420" cy="308420"/>
          </a:xfrm>
          <a:custGeom>
            <a:avLst/>
            <a:gdLst/>
            <a:ahLst/>
            <a:cxnLst/>
            <a:rect l="l" t="t" r="r" b="b"/>
            <a:pathLst>
              <a:path w="270070" h="270072">
                <a:moveTo>
                  <a:pt x="135036" y="0"/>
                </a:moveTo>
                <a:cubicBezTo>
                  <a:pt x="209613" y="0"/>
                  <a:pt x="270070" y="60459"/>
                  <a:pt x="270070" y="135036"/>
                </a:cubicBezTo>
                <a:cubicBezTo>
                  <a:pt x="270070" y="209614"/>
                  <a:pt x="209613" y="270072"/>
                  <a:pt x="135036" y="270072"/>
                </a:cubicBezTo>
                <a:cubicBezTo>
                  <a:pt x="60458" y="270072"/>
                  <a:pt x="0" y="209614"/>
                  <a:pt x="0" y="135036"/>
                </a:cubicBezTo>
                <a:cubicBezTo>
                  <a:pt x="0" y="60459"/>
                  <a:pt x="60458" y="0"/>
                  <a:pt x="135036" y="0"/>
                </a:cubicBezTo>
              </a:path>
            </a:pathLst>
          </a:custGeom>
          <a:solidFill>
            <a:srgbClr val="00A0E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31" name="VectorPath 131"/>
          <p:cNvSpPr/>
          <p:nvPr/>
        </p:nvSpPr>
        <p:spPr>
          <a:xfrm>
            <a:off x="9295496" y="4954267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875">
                <a:moveTo>
                  <a:pt x="135036" y="-184"/>
                </a:moveTo>
                <a:cubicBezTo>
                  <a:pt x="209613" y="-184"/>
                  <a:pt x="270070" y="60274"/>
                  <a:pt x="270070" y="134852"/>
                </a:cubicBezTo>
                <a:cubicBezTo>
                  <a:pt x="270070" y="209431"/>
                  <a:pt x="209613" y="269889"/>
                  <a:pt x="135036" y="269889"/>
                </a:cubicBezTo>
                <a:cubicBezTo>
                  <a:pt x="60458" y="269889"/>
                  <a:pt x="0" y="209431"/>
                  <a:pt x="0" y="134852"/>
                </a:cubicBezTo>
                <a:cubicBezTo>
                  <a:pt x="0" y="60274"/>
                  <a:pt x="60458" y="-184"/>
                  <a:pt x="135036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32" name="VectorPath 132"/>
          <p:cNvSpPr/>
          <p:nvPr/>
        </p:nvSpPr>
        <p:spPr>
          <a:xfrm>
            <a:off x="9295496" y="6119168"/>
            <a:ext cx="308420" cy="307696"/>
          </a:xfrm>
          <a:custGeom>
            <a:avLst/>
            <a:gdLst/>
            <a:ahLst/>
            <a:cxnLst/>
            <a:rect l="l" t="t" r="r" b="b"/>
            <a:pathLst>
              <a:path w="270070" h="269871">
                <a:moveTo>
                  <a:pt x="135036" y="-204"/>
                </a:moveTo>
                <a:cubicBezTo>
                  <a:pt x="209613" y="-204"/>
                  <a:pt x="270070" y="60254"/>
                  <a:pt x="270070" y="134832"/>
                </a:cubicBezTo>
                <a:cubicBezTo>
                  <a:pt x="270070" y="209413"/>
                  <a:pt x="209613" y="269871"/>
                  <a:pt x="135036" y="269871"/>
                </a:cubicBezTo>
                <a:cubicBezTo>
                  <a:pt x="60458" y="269871"/>
                  <a:pt x="0" y="209413"/>
                  <a:pt x="0" y="134832"/>
                </a:cubicBezTo>
                <a:cubicBezTo>
                  <a:pt x="0" y="60254"/>
                  <a:pt x="60458" y="-204"/>
                  <a:pt x="135036" y="-204"/>
                </a:cubicBezTo>
              </a:path>
            </a:pathLst>
          </a:custGeom>
          <a:solidFill>
            <a:srgbClr val="AF2233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33" name="VectorPath 133"/>
          <p:cNvSpPr/>
          <p:nvPr/>
        </p:nvSpPr>
        <p:spPr>
          <a:xfrm>
            <a:off x="10729722" y="16434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82">
                <a:moveTo>
                  <a:pt x="134892" y="-291"/>
                </a:moveTo>
                <a:cubicBezTo>
                  <a:pt x="209469" y="-291"/>
                  <a:pt x="269928" y="60168"/>
                  <a:pt x="269928" y="134746"/>
                </a:cubicBezTo>
                <a:cubicBezTo>
                  <a:pt x="269928" y="209324"/>
                  <a:pt x="209469" y="269782"/>
                  <a:pt x="134892" y="269782"/>
                </a:cubicBezTo>
                <a:cubicBezTo>
                  <a:pt x="60314" y="269782"/>
                  <a:pt x="-143" y="209324"/>
                  <a:pt x="-143" y="134746"/>
                </a:cubicBezTo>
                <a:cubicBezTo>
                  <a:pt x="-143" y="60168"/>
                  <a:pt x="60314" y="-291"/>
                  <a:pt x="134892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34" name="VectorPath 134"/>
          <p:cNvSpPr/>
          <p:nvPr/>
        </p:nvSpPr>
        <p:spPr>
          <a:xfrm>
            <a:off x="10729722" y="222554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54">
                <a:moveTo>
                  <a:pt x="134892" y="0"/>
                </a:moveTo>
                <a:cubicBezTo>
                  <a:pt x="209469" y="0"/>
                  <a:pt x="269928" y="60459"/>
                  <a:pt x="269928" y="135036"/>
                </a:cubicBezTo>
                <a:cubicBezTo>
                  <a:pt x="269928" y="209614"/>
                  <a:pt x="209469" y="270072"/>
                  <a:pt x="134892" y="270072"/>
                </a:cubicBezTo>
                <a:cubicBezTo>
                  <a:pt x="60314" y="270072"/>
                  <a:pt x="-143" y="209614"/>
                  <a:pt x="-143" y="135036"/>
                </a:cubicBezTo>
                <a:cubicBezTo>
                  <a:pt x="-143" y="60459"/>
                  <a:pt x="60314" y="0"/>
                  <a:pt x="134892" y="0"/>
                </a:cubicBezTo>
              </a:path>
            </a:pathLst>
          </a:custGeom>
          <a:solidFill>
            <a:srgbClr val="18A74F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35" name="VectorPath 135"/>
          <p:cNvSpPr/>
          <p:nvPr/>
        </p:nvSpPr>
        <p:spPr>
          <a:xfrm>
            <a:off x="10729722" y="2808359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765">
                <a:moveTo>
                  <a:pt x="134892" y="-311"/>
                </a:moveTo>
                <a:cubicBezTo>
                  <a:pt x="209469" y="-311"/>
                  <a:pt x="269928" y="60147"/>
                  <a:pt x="269928" y="134729"/>
                </a:cubicBezTo>
                <a:cubicBezTo>
                  <a:pt x="269928" y="209306"/>
                  <a:pt x="209469" y="269765"/>
                  <a:pt x="134892" y="269765"/>
                </a:cubicBezTo>
                <a:cubicBezTo>
                  <a:pt x="60314" y="269765"/>
                  <a:pt x="-143" y="209306"/>
                  <a:pt x="-143" y="134729"/>
                </a:cubicBezTo>
                <a:cubicBezTo>
                  <a:pt x="-143" y="60147"/>
                  <a:pt x="60314" y="-311"/>
                  <a:pt x="134892" y="-311"/>
                </a:cubicBezTo>
              </a:path>
            </a:pathLst>
          </a:custGeom>
          <a:solidFill>
            <a:srgbClr val="EC676E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36" name="VectorPath 136"/>
          <p:cNvSpPr/>
          <p:nvPr/>
        </p:nvSpPr>
        <p:spPr>
          <a:xfrm>
            <a:off x="10729722" y="4954267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92" y="-184"/>
                </a:moveTo>
                <a:cubicBezTo>
                  <a:pt x="209469" y="-184"/>
                  <a:pt x="269928" y="60274"/>
                  <a:pt x="269928" y="134852"/>
                </a:cubicBezTo>
                <a:cubicBezTo>
                  <a:pt x="269928" y="209431"/>
                  <a:pt x="209469" y="269889"/>
                  <a:pt x="134892" y="269889"/>
                </a:cubicBezTo>
                <a:cubicBezTo>
                  <a:pt x="60314" y="269889"/>
                  <a:pt x="-143" y="209431"/>
                  <a:pt x="-143" y="134852"/>
                </a:cubicBezTo>
                <a:cubicBezTo>
                  <a:pt x="-143" y="60274"/>
                  <a:pt x="60314" y="-184"/>
                  <a:pt x="134892" y="-184"/>
                </a:cubicBezTo>
              </a:path>
            </a:pathLst>
          </a:custGeom>
          <a:solidFill>
            <a:srgbClr val="EF7F1A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137" name="TextBox92"/>
          <p:cNvSpPr txBox="1"/>
          <p:nvPr/>
        </p:nvSpPr>
        <p:spPr>
          <a:xfrm>
            <a:off x="3820911" y="1609064"/>
            <a:ext cx="969033" cy="18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>
              <a:lnSpc>
                <a:spcPct val="99603"/>
              </a:lnSpc>
            </a:pPr>
            <a:r>
              <a:rPr lang="ru-RU" altLang="zh-CN" sz="1197" kern="0" spc="-17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Р</a:t>
            </a:r>
            <a:r>
              <a:rPr lang="en-US" altLang="zh-CN" sz="1197" kern="0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усский</a:t>
            </a:r>
            <a:r>
              <a:rPr lang="en-US" altLang="zh-CN" sz="1197" kern="0" dirty="0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altLang="zh-CN" sz="1197" kern="0" spc="-29" dirty="0" err="1">
                <a:solidFill>
                  <a:srgbClr val="2B2A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язык</a:t>
            </a:r>
            <a:endParaRPr lang="en-US" altLang="zh-CN" sz="1197" kern="0" dirty="0">
              <a:solidFill>
                <a:srgbClr val="2B2A29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38" name="TextBox213"/>
          <p:cNvSpPr txBox="1"/>
          <p:nvPr/>
        </p:nvSpPr>
        <p:spPr>
          <a:xfrm>
            <a:off x="354937" y="1294417"/>
            <a:ext cx="1069695" cy="219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/>
            <a:r>
              <a:rPr lang="ru-RU" altLang="zh-CN" sz="1425" kern="0" spc="-17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педагоги </a:t>
            </a:r>
            <a:endParaRPr lang="en-US" altLang="zh-CN" sz="1425" kern="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7" name="VectorPath 110">
            <a:extLst>
              <a:ext uri="{FF2B5EF4-FFF2-40B4-BE49-F238E27FC236}">
                <a16:creationId xmlns:a16="http://schemas.microsoft.com/office/drawing/2014/main" xmlns="" id="{5865E4C8-2520-169D-6CD3-7D2FF84C70F0}"/>
              </a:ext>
            </a:extLst>
          </p:cNvPr>
          <p:cNvSpPr/>
          <p:nvPr/>
        </p:nvSpPr>
        <p:spPr>
          <a:xfrm>
            <a:off x="9316584" y="3428626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875" h="269875">
                <a:moveTo>
                  <a:pt x="134848" y="0"/>
                </a:moveTo>
                <a:cubicBezTo>
                  <a:pt x="209427" y="0"/>
                  <a:pt x="269885" y="60458"/>
                  <a:pt x="269885" y="135037"/>
                </a:cubicBezTo>
                <a:cubicBezTo>
                  <a:pt x="269885" y="209613"/>
                  <a:pt x="209427" y="270072"/>
                  <a:pt x="134848" y="270072"/>
                </a:cubicBezTo>
                <a:cubicBezTo>
                  <a:pt x="60272" y="270072"/>
                  <a:pt x="-187" y="209613"/>
                  <a:pt x="-187" y="135037"/>
                </a:cubicBezTo>
                <a:cubicBezTo>
                  <a:pt x="-187" y="60458"/>
                  <a:pt x="60272" y="0"/>
                  <a:pt x="134848" y="0"/>
                </a:cubicBezTo>
              </a:path>
            </a:pathLst>
          </a:custGeom>
          <a:solidFill>
            <a:srgbClr val="7E71B1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  <p:sp>
        <p:nvSpPr>
          <p:cNvPr id="93" name="VectorPath 121">
            <a:extLst>
              <a:ext uri="{FF2B5EF4-FFF2-40B4-BE49-F238E27FC236}">
                <a16:creationId xmlns:a16="http://schemas.microsoft.com/office/drawing/2014/main" xmlns="" id="{0F34D3B7-270C-00B2-6AFB-B5BBB2F5E750}"/>
              </a:ext>
            </a:extLst>
          </p:cNvPr>
          <p:cNvSpPr/>
          <p:nvPr/>
        </p:nvSpPr>
        <p:spPr>
          <a:xfrm>
            <a:off x="6434018" y="1628812"/>
            <a:ext cx="307696" cy="307696"/>
          </a:xfrm>
          <a:custGeom>
            <a:avLst/>
            <a:gdLst/>
            <a:ahLst/>
            <a:cxnLst/>
            <a:rect l="l" t="t" r="r" b="b"/>
            <a:pathLst>
              <a:path w="269799" h="269782">
                <a:moveTo>
                  <a:pt x="135035" y="-291"/>
                </a:moveTo>
                <a:cubicBezTo>
                  <a:pt x="209616" y="-291"/>
                  <a:pt x="270074" y="60168"/>
                  <a:pt x="270074" y="134746"/>
                </a:cubicBezTo>
                <a:cubicBezTo>
                  <a:pt x="270074" y="209324"/>
                  <a:pt x="209616" y="269782"/>
                  <a:pt x="135035" y="269782"/>
                </a:cubicBezTo>
                <a:cubicBezTo>
                  <a:pt x="60458" y="269782"/>
                  <a:pt x="0" y="209324"/>
                  <a:pt x="0" y="134746"/>
                </a:cubicBezTo>
                <a:cubicBezTo>
                  <a:pt x="0" y="60168"/>
                  <a:pt x="60458" y="-291"/>
                  <a:pt x="135035" y="-291"/>
                </a:cubicBezTo>
              </a:path>
            </a:pathLst>
          </a:custGeom>
          <a:solidFill>
            <a:srgbClr val="316DB4">
              <a:alpha val="100000"/>
            </a:srgbClr>
          </a:solidFill>
        </p:spPr>
        <p:txBody>
          <a:bodyPr/>
          <a:lstStyle/>
          <a:p>
            <a:endParaRPr lang="ru-RU" sz="2052"/>
          </a:p>
        </p:txBody>
      </p:sp>
    </p:spTree>
    <p:extLst>
      <p:ext uri="{7162C239-935E-435A-F0A2-18E47AA7C49B}"/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A874994-E48C-3295-AC7E-F72C7A0C0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AA2B6DD-6012-A7D9-BFDC-7060756F5D63}"/>
              </a:ext>
            </a:extLst>
          </p:cNvPr>
          <p:cNvSpPr/>
          <p:nvPr/>
        </p:nvSpPr>
        <p:spPr>
          <a:xfrm>
            <a:off x="418435" y="948453"/>
            <a:ext cx="108756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какие цифры мы можем повлиять прямо сейчас? 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7086D9F8-D112-B18E-39F1-CFEF5EF1567F}"/>
              </a:ext>
            </a:extLst>
          </p:cNvPr>
          <p:cNvCxnSpPr>
            <a:cxnSpLocks/>
          </p:cNvCxnSpPr>
          <p:nvPr/>
        </p:nvCxnSpPr>
        <p:spPr>
          <a:xfrm>
            <a:off x="397565" y="725556"/>
            <a:ext cx="11376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68266826-BE16-2ECA-6952-BBAE46FDE283}"/>
              </a:ext>
            </a:extLst>
          </p:cNvPr>
          <p:cNvCxnSpPr>
            <a:cxnSpLocks/>
          </p:cNvCxnSpPr>
          <p:nvPr/>
        </p:nvCxnSpPr>
        <p:spPr>
          <a:xfrm>
            <a:off x="397565" y="755375"/>
            <a:ext cx="1137600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F4E244CC-1705-4737-F2B0-76AE7E5112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55" y="67099"/>
            <a:ext cx="478463" cy="594700"/>
          </a:xfrm>
          <a:prstGeom prst="rect">
            <a:avLst/>
          </a:prstGeom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E9D2E8B7-865B-FE4A-3AD3-068B36E279E5}"/>
              </a:ext>
            </a:extLst>
          </p:cNvPr>
          <p:cNvCxnSpPr>
            <a:cxnSpLocks/>
          </p:cNvCxnSpPr>
          <p:nvPr/>
        </p:nvCxnSpPr>
        <p:spPr>
          <a:xfrm>
            <a:off x="397565" y="785195"/>
            <a:ext cx="1137600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047E847-FF83-D7D5-FE2F-356D8FCBDD58}"/>
              </a:ext>
            </a:extLst>
          </p:cNvPr>
          <p:cNvSpPr txBox="1"/>
          <p:nvPr/>
        </p:nvSpPr>
        <p:spPr>
          <a:xfrm>
            <a:off x="3128634" y="234064"/>
            <a:ext cx="8644931" cy="310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10000"/>
              </a:lnSpc>
              <a:spcAft>
                <a:spcPts val="600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Качество образования: используем управленческий конструктор для сборки новых решений  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0E6F1E80-DA06-21F9-3B4A-4F133350F0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160" t="29956" r="28903" b="48042"/>
          <a:stretch/>
        </p:blipFill>
        <p:spPr>
          <a:xfrm>
            <a:off x="725045" y="67799"/>
            <a:ext cx="476943" cy="594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6507C2C-EEF7-C0B5-C370-01A90462738A}"/>
              </a:ext>
            </a:extLst>
          </p:cNvPr>
          <p:cNvSpPr txBox="1"/>
          <p:nvPr/>
        </p:nvSpPr>
        <p:spPr>
          <a:xfrm>
            <a:off x="325634" y="1516491"/>
            <a:ext cx="2590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/>
                </a:solidFill>
              </a:rPr>
              <a:t>Ресурсы: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A1ED3C0-9BBB-4004-41BB-F91C209D50ED}"/>
              </a:ext>
            </a:extLst>
          </p:cNvPr>
          <p:cNvSpPr txBox="1"/>
          <p:nvPr/>
        </p:nvSpPr>
        <p:spPr>
          <a:xfrm>
            <a:off x="831541" y="1976240"/>
            <a:ext cx="10508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Математика ЕГЭ </a:t>
            </a:r>
            <a:r>
              <a:rPr lang="en-US" dirty="0">
                <a:hlinkClick r:id="rId6"/>
              </a:rPr>
              <a:t>https://max.ru/join/IR1RXo3soNOrZUJEWxJhqV9GdJGbPPr-f6sNaKqVpZ0</a:t>
            </a:r>
            <a:r>
              <a:rPr lang="ru-RU" dirty="0"/>
              <a:t> </a:t>
            </a:r>
          </a:p>
          <a:p>
            <a:r>
              <a:rPr lang="ru-RU" dirty="0"/>
              <a:t>Математика ОГЭ </a:t>
            </a:r>
            <a:r>
              <a:rPr lang="en-US" dirty="0">
                <a:hlinkClick r:id="rId7"/>
              </a:rPr>
              <a:t>https://max.ru/join/3P6g_N56KvyXV9nF-ap4_bWMPnanPP81apO0JvGCZFg</a:t>
            </a:r>
            <a:r>
              <a:rPr lang="ru-RU" dirty="0"/>
              <a:t> </a:t>
            </a:r>
          </a:p>
          <a:p>
            <a:r>
              <a:rPr lang="ru-RU" dirty="0"/>
              <a:t>Русский язык ЕГЭ </a:t>
            </a:r>
            <a:r>
              <a:rPr lang="en-US" dirty="0">
                <a:hlinkClick r:id="rId6"/>
              </a:rPr>
              <a:t>https://max.ru/join/IR1RXo3soNOrZUJEWxJhqV9GdJGbPPr-f6sNaKqVpZ0</a:t>
            </a:r>
            <a:r>
              <a:rPr lang="ru-RU" dirty="0"/>
              <a:t> </a:t>
            </a:r>
          </a:p>
          <a:p>
            <a:r>
              <a:rPr lang="ru-RU" dirty="0"/>
              <a:t>Русский язык ОГЭ </a:t>
            </a:r>
            <a:r>
              <a:rPr lang="en-US" dirty="0">
                <a:hlinkClick r:id="rId8"/>
              </a:rPr>
              <a:t>https://max.ru/join/iJ90I_eV6ca3F-swi_dqTTZdwXHVUST2PDDnEq_Ih-M</a:t>
            </a:r>
            <a:r>
              <a:rPr lang="ru-RU" dirty="0"/>
              <a:t> </a:t>
            </a:r>
          </a:p>
          <a:p>
            <a:r>
              <a:rPr lang="ru-RU" dirty="0"/>
              <a:t>Физика </a:t>
            </a:r>
            <a:r>
              <a:rPr lang="en-US" dirty="0">
                <a:hlinkClick r:id="rId9"/>
              </a:rPr>
              <a:t>https://max.ru/join/wZvFDm4pRwR81lLgsDqjzwSdlnDc3gJNRJPtnfRIGuo</a:t>
            </a:r>
            <a:r>
              <a:rPr lang="ru-RU" dirty="0"/>
              <a:t> </a:t>
            </a:r>
          </a:p>
          <a:p>
            <a:r>
              <a:rPr lang="ru-RU" dirty="0"/>
              <a:t>Химия </a:t>
            </a:r>
            <a:r>
              <a:rPr lang="en-US" u="sng" dirty="0">
                <a:hlinkClick r:id="rId10"/>
              </a:rPr>
              <a:t>https://max.ru/join/JQubqhGcAXjvzyqOzX2iOUFRPh6TRb9d9M6P73G7cW4</a:t>
            </a:r>
            <a:r>
              <a:rPr lang="ru-RU" u="sng" dirty="0"/>
              <a:t> </a:t>
            </a:r>
            <a:endParaRPr lang="ru-RU" dirty="0"/>
          </a:p>
          <a:p>
            <a:r>
              <a:rPr lang="ru-RU" dirty="0"/>
              <a:t>Биология </a:t>
            </a:r>
          </a:p>
          <a:p>
            <a:r>
              <a:rPr lang="ru-RU" dirty="0"/>
              <a:t>Литература </a:t>
            </a:r>
            <a:r>
              <a:rPr lang="en-US" dirty="0">
                <a:hlinkClick r:id="rId11"/>
              </a:rPr>
              <a:t>https://max.ru/join/cuN4maQBrbwwn7RHurAIetB1kvRNi_4bUXgg1DjxPeI</a:t>
            </a:r>
            <a:r>
              <a:rPr lang="ru-RU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7322E5A-AAD2-9B81-11E9-4DC92EE7A44B}"/>
              </a:ext>
            </a:extLst>
          </p:cNvPr>
          <p:cNvSpPr txBox="1"/>
          <p:nvPr/>
        </p:nvSpPr>
        <p:spPr>
          <a:xfrm>
            <a:off x="325634" y="4372955"/>
            <a:ext cx="1849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Для контроля: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454A56D-FF28-CCD2-110B-446A03EA4FC0}"/>
              </a:ext>
            </a:extLst>
          </p:cNvPr>
          <p:cNvSpPr txBox="1"/>
          <p:nvPr/>
        </p:nvSpPr>
        <p:spPr>
          <a:xfrm>
            <a:off x="2033778" y="4372955"/>
            <a:ext cx="6175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12"/>
              </a:rPr>
              <a:t>https://disk.360.yandex.ru/d/FbjFnfLaHTwpPA</a:t>
            </a:r>
            <a:r>
              <a:rPr lang="ru-RU" dirty="0"/>
              <a:t> </a:t>
            </a:r>
          </a:p>
        </p:txBody>
      </p:sp>
      <p:pic>
        <p:nvPicPr>
          <p:cNvPr id="8" name="Рисунок 7" descr="Изображение выглядит как текст, программное обеспечение, Значок на компьютере, веб-страниц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59C22875-B4D0-ED9E-F382-41D820BD13A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1966" t="9650" r="42386" b="30723"/>
          <a:stretch>
            <a:fillRect/>
          </a:stretch>
        </p:blipFill>
        <p:spPr>
          <a:xfrm>
            <a:off x="8496513" y="4372955"/>
            <a:ext cx="2531080" cy="2381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Изображение выглядит как текст, программное обеспечение, Значок на компьютере, веб-страниц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1E30C6D-2941-7394-BB34-21A5C4B031CA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22841" t="12282" r="30311" b="58789"/>
          <a:stretch>
            <a:fillRect/>
          </a:stretch>
        </p:blipFill>
        <p:spPr>
          <a:xfrm>
            <a:off x="2493560" y="4742287"/>
            <a:ext cx="5711749" cy="19839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437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2758"/>
    </mc:Choice>
    <mc:Fallback xmlns="">
      <p:transition spd="slow" advClick="0" advTm="42758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23333EF-4FC2-443A-843B-99249F17BD85}"/>
  <p:tag name="ISPRING_PROJECT_VERSION" val="9.3"/>
  <p:tag name="ISPRING_PROJECT_FOLDER_UPDATED" val="1"/>
  <p:tag name="FLASHSPRING_ZOOM_TAG" val="82"/>
  <p:tag name="ISPRING_PRESENTATION_TITLE" val="Вопросы_ответы"/>
  <p:tag name="ISPRING_FIRST_PUBLISH" val="1"/>
  <p:tag name="ISPRING_CURRENT_PLAYER_ID" val="universal"/>
  <p:tag name="ISPRING_DEFAULT_PRESENTE_ID" val="None"/>
  <p:tag name="ISPRING_PRESENTATION_COURSE_TITLE" val="Вопросы_ответы"/>
  <p:tag name="ISPRING_PRESENTER_PHOTO_0" val="png|iVBORw0KGgoAAAANSUhEUgAAAUAAAAFACAYAAADNkKWqAAAAAXNSR0IArs4c6QAAAARnQU1BAACx&#10;jwv8YQUAAAAJcEhZcwAAEnQAABJ0Ad5mH3gAAP+lSURBVHhe7J2Ft1xVtvX5N973XjcS4npz3d3d&#10;3d0lbiS4u9MEJ3ggrkSJkARiJMRdCMHdutc359q1655bqRsB+nW/Nx6DOc6pU6c09/xqrr3WXvuq&#10;6MRYoRLTkyUzP1uyC3Mlv7RQcoryJLc4T2rrK6W7s0XGj+uQ9rZGqa4qldycdElMiJaoyBAJDfST&#10;kADffhXsP1aC/Hzc4m1v51nx+ZwKDw6QsCB/3efWeZvnBwdCQdgP9tdtEG47FYxzg4MC3AoJDpTQ&#10;kCC3QoKDJSToQoWFhEpEWLhEx8RIVlaWVFdXS1NTI9QgjU11Ul1TLoVFOZKekSLxSfESERUuoeEh&#10;EhQSKIF4jwF4XX+8Rz+8R255jPdFxURKbHyMxCXESkJSnCSlxEtSapykpCVKRmaK5BXkSElZsVRU&#10;VUpFZYWUVFRJVl6RJKdnSWJqhkTFJUp4dJyERcVKaGSMhITHSHBYtPgHhauCQqNwLFbCIuPxGmn4&#10;9yyQ6sYaae7ukMauNimtr5WUvHwJS0ySAHw237Ao8Q2OEr+wSAmIiJZgPHdoXKxEJCZIVHKSKiY1&#10;SRIzkqW4slC6eppl2rRxMr67VcpLCiQ5NQXvK13yioqlrKpaahubpKahUarq6lWllVV6X0ZunsQm&#10;J0tYfJyE4PmDYqJVYTFxEhGL14pPkuiEZFVMYorEJqVKXEq6xKVnSFxGpiRk4vNnZktSRrakQKmZ&#10;OZKWletWenaeZOTkS2ZuAb6vQrdyCgolv7hECkpK8V1W6nusrK3T91jf3CItbc3S0dUqEyeNl9vv&#10;vl0eeOwRueuB++SG22+ViTNvkPFTp8q4KVOka+JEaevpkaaODmloa5O6lhapaWqSumbsN7dLbVOb&#10;1DS2SnVDi1TVN0tlXZOqrLpeSiprpKi8WgpKK6EqKSyrkcLSWsktrJKcklrJgjKKqlXZpXWSW94g&#10;+ZVNUlDVLAU1LZIPFda1SUljp5Q1d/dRNVTb0qOqax0n9W3jpaF9gjR1TpLmrsm6daqxY6J7n/c3&#10;d3E70bXl+VPwGadKc+c0aemaLq3dM7yqrecGaR83U7d2v2P8LOmccKPK7ndPugW61a2eybf1UffU&#10;26V7Wv/qmn6HqnvGndJzw10ybubdfcRjF5Pn+VbjZ90jE268V65Ky8mQLFx0efhjpgrLi6WyoQb/&#10;wLjQ25ulrR3/yLUVUpCfJWmpCRIXGwFw+AMuYyUw4NJA+zMB6JQ9/58FwNDgEAVgWGioREdHKwQr&#10;KsoVgC34bhoAlarqUiksxkWXnQGYxSvcgkOD3ACkuE8wRkZHKPjiE+Nc8IsH9JIlIytVcgsypbi0&#10;QMoq8N1Xl0OVUlRSLNm5OZIC8BF6hF1weJQEAVR2Gxga4ZZfUKgEBIdLCCAWHhUnsYmpkg1wVtYB&#10;fp2t0tgJ+NXVSlpBnoQnJopfZJSMCQsTn+AIGRscKb54Dn8+L8EaFyfhCfESmZR4AQA7xzXJtOm9&#10;AExKIbQSAaQsBU15dY1U1zdIXVOzivsKwZISScF3GI3zwxPjJdgFwZBowBrQJQQj8TkvBGCmAjA+&#10;I0sSICcAnRAkAC0E+yoPIMyX7PwChWBxeYVCkHCuB8Ta8b1MmjJebr39ZgXgpBnTALsJ0jZhvHRO&#10;niTdECE4acYMmXzDDTJx+nQFYvekSbjAcV7PeGnu6JGG1k4FYX1Lh4q3qfqWdoVkdYOBYnkNty1S&#10;UdMKMDZJblm9ZLoAmA4gZhbXKARzcJwgzKtqkjwXAIsbOqS0qauPKgHFamxrAELKgpAQJOw85Txu&#10;QMgtgWlvA4IuAFLe4EdZ8DkBSFn4/TMAaCF4JfIGP4oApK4qgNsrrSqT2uZ6fLB2acHFwv0SHMsC&#10;9JKSYiU2OlzCwwIVelSA/xiFnwIw4NIAdMrbOU55gs7p9rzp9wCwj4IAQQ/4WdEFEoAhIYBhRISk&#10;piZLUVEBwFcu9Q3VgCAupBq4NDi2rJxMSUyGkwEEwyLwmDA8HluCLzo2SuFH6PGcpJRESc9Mk/zC&#10;PCktL8JzlEtNHS7MCjiVonzJyQP40lIlJhZOD+ALCAlXwI0NCHbLNzDELf/gMBWhGBGD14BTzCko&#10;Bnya8EfcIU3tuNhqKiUpJ0tC4+NlLMA3CoAfGRQiowJCZXQAQQgH6QJgSCygBKdmXWD/ACzE5wHQ&#10;YvA3AkeZlpWtbo/Ao8NyQrCiphbup0xSs7MlNjVVnz8wGjCPilEAhuN9E4B0gk4AxqZlSCxcYDxA&#10;SAAm4geBbtgJQQtCApBb5/FUuMb07Bw4Q0Q0hUVSVFauAOR7aunolIlTJspNt8yS2+/ExTlxHP7u&#10;KxXWuXivxdW1UlZbCwcN5w/nRwdI8BGABOLUWbNk8oxZMnHaTBk/ZYaMmzxdeiYBoBOmSHvPRGnt&#10;Gg+NwzXVI41thCHh2AUwduN76QaE26UQLo+wI/gIQW4pukIVnWJFvRRUwxHWNEkhAOpUKcBYUd+u&#10;qgQgq1xAtCD0FB2idYkGhtR415ZgpEvs6wK9yULQCUTrAi0Mud818WboFrecMKS6ptwmXVP7Vycg&#10;SDkh6JQ36F2OLASvaof9pxpbAD1cjJnZ6RITHy2hESFwL34SAMhZ8FkRfCG4j/uXAuCVyhsAedzC&#10;k1unk7xSAHrKE4B0ftwGB7qOwyEG0yUCgqGhIRITEyVZ2WmAYJk0NddKI34sautr3BCkq6PLi4mL&#10;VuAlAx48RuDx/tz8HLi7QsCuVMoryxSAJfgRys3P1nNj4Iwio2MkPAIgDaO7C5exBB0BiO1o3wAj&#10;v0AZ4x8EGAYBfqF6XlhUtMQnw1EWFuPiMhd4Q2uLFMG5xmekIbyNkbE4bwQeMxwa5h8ow/2CZaR/&#10;qIwBQH3D4SoBpGCExqEAVDgAGHkpBwgARsUh3E5KBnjTFDYMOxlu0mXV4H3U1Nb3QrCsTDLy890Q&#10;DIUDdMLP0wHGIrwmABkKKwTTMiXJAUFvbtApCz+6QAtndX8If8cBZrNuvlFuve1mmTh5IsBYiWgI&#10;rhHnpiGUTssvROieDyNQKHnFpZJfUoZQFmF0DULoxmZADVDsniCd4ycr/AjCKTfcBCjeqOLtidNu&#10;wH3TpHviFOkYNwlAJBjhttomKARLAUGGuoQgnR+h1weAJdWSV1kvRbUEHiBY3agqpGoapRjHSqBS&#10;3F8GZ1lej3+XhjapbOpAeNwpNQCuU7WAb20bANzWI/XtAKLK7gOOdIkdkxExTIGmSlPXtAvUTAh2&#10;Qz0zzJYQxH7rOLjB8QiLIbvfMfEm6Ga3OuEI+2jyrdI5pX91eEDQ7ltdCoKewHSeTwheVVSUK5mZ&#10;+KOLxQUUFiBBLuhRgRZ6HhBU5xdEuEAucPUn6/wssC4lTwBSnuc4n4sANKC7EH5GPM6Q3ag/ABJ4&#10;VFBAYJ/9gIAAfA9wvzgvIMBP/P19JTIyVMfrGAI3IRxuamnEhV6NMLZIXR1D4tT0lAugR0hSpeUl&#10;em5OHtxJZirAl6gOMSIqAs4xXILh+KggOr+QMBkDpzYawBoJ6A0b66caQQjSDQYGA35hEg64xSen&#10;aKhH0DS2tklDcyugVSHJmRkSiJDXB6Acgc80zC9AhuK5qOF+QTLCH04Qr+ED4PpHmrE5jtOFIgyO&#10;SGIYnOgGYEdPowJwQg8cBz4DxwAt/JLS0lUpCFkzcnJNSAzg1AKAtQBgVW2dhshFFRUATYFCOSYp&#10;RcFnw98+44DJuD8lTaLx3LF43ji4QQIwEfIEIGHX6/qcQMwB/PIUygyB+foNLa34HONk2sxZcH+3&#10;KPxq8N54XjpC5sy8QknPK5I0bDNyCwHQQkAQP3AuZRfAIRaV4fOV67gex/fKaxp0/I8ujyGxheKE&#10;qTMUgpOmz4Rm4fZMuMQZ0jV+Opz5BCmDcyusRogL5VU0KggZ+towOB/wK61rlopGOL2mdinHtqyh&#10;VY+VAHoltU2AIEFoxNulCLV5f2m9UTnO5+OrmuEQKbzH6pZOqWkDFFsBRQIR8KNq8Z7q2icChJMA&#10;xMmA4RQVYdjY1ReIzYCfqsfA0AnAXt1oNOEmaYecMKTaJxl1TL6ljwg/OsAObNsdILQhsZU3wF2O&#10;3ACMCCUEAAqEtcEEGwBHhbi2lBN+nroUAC937O/3ygKwf10cgMGAm4VdoD9gByn4/PzF35fA8xc/&#10;Pz/x9fWFfLCPHwB8X9Ex4ZJfkC3VtZVwgY3S3NqkEKSrI9zyCnJVhcUFepviPmFIQDIMZmjMMDk0&#10;3IrQg5uD26MCAkPFF85sNCA3Em5tBMA1zNffABD7PO6PED08OkoSUpLhcAoBvxq4Czj61lYpKC6W&#10;BMAjFK5uFN0eHwtwDvMl/IKgEHWAI6BRAQAggMswODAaAIxFaKphcKJEJiUAgElSXFEg7d0NCsCJ&#10;43EhlRcD9Ol4bUAcDo3gIwgJRIrHcwCUigoXBOEGbZKktBrOBqFmGu5PTM1U6DkdoAouMNoFwBg6&#10;QUgdoAuAnqGwBaI9ZsYEc+GIC6UQIS1DX4bk7d09MmXGDTJ91k0yAS6wClDMyYHTg9vLBPiy8hEJ&#10;FRTDqZbgdrHrmIFfTmGpW4QgxX1C0R7LL6nAd1WjCRCO/XEckGFwx7iJCr8JUxE2TwUQeqYBTh1w&#10;eE2a9KB03M+CsKIBQGtRSNXBpTnFY4RYVZNRZWOHVDS0wwm2wBECjC4VVQGMCJ+5X4b7yusBUpzH&#10;883j2rHt0PHD6mY8ZzMTKoCgCiBsBQihhja4wnYTGjvlDpMBQm9jg609gGDPLGkbd6O0A4Qd4wFB&#10;hwjGNrhETxC6HaADgNSfCUDqqrBAHwkNGGPEfb3dq2Dc9gY+K08AOh0fdaUA9Hy8t3OculIAXiA6&#10;PECPwKO4T/D5+owVv7GAHjR27FgFYWhosEREhMEtR0pCYoykpSdqEqSuoU7aOlrdEKyoKne7PCf4&#10;0jJSNSxmeGyzxiFhIRKM0DoIIXYQwu8AjukBRn5wZb7+wery6NqG470ZBchwvMdRgJ8PnF+oC37Z&#10;+QBNTTXA14KLHGFSSTEglCDBEVEIn8MAOQKUzwMH6Ev4BSsAh42FAxwLAOK1fABbP7jAgMhIBSAT&#10;If0BcPIEOIjKUknPyIAjS+8DQI4HRsYCnghvEwC17OxcKS0tl+rqWjjBRoVgNSBoxgUr1HElMMPt&#10;AcBoKAohfRRASidIAMbjPI5xeoOg8zbdH7PAdMSFpaUKP74u4Td+8hQFYOe48VIOOOcQfFkMk+H2&#10;1PUVGQeYWyLpucxgE4IEYAlAR9gReoRfeR8AWiBSeXCHRmX6GYsrqqW0qhZOEZ8dbqyhpQeheIcU&#10;AHrZrjFAQo/wo0wmGN9RUxvc1QRpRwjdPmEy3BTCaIC0uXs8XNg4HbvjWB7H9TjGx/E/jgNyPJDj&#10;gmW1rarSmhaVvd17HA6RSRnXOGJFPYDagPcGVTeOk5omuMJmA0PKgtDKCULvSROOExoIthOCHqI7&#10;bJ2ArQOCFoQEYDu2bZDTBTrlCcTLlYWgAjAcUhD6j+6FoUu/B4AWek5dDsx+j64UgIEIY50KANis&#10;2yPwxo7xkVEjRsqokSMVgoGAT1gYoBcTIwkJcVC8JCfHS0pqAi7+JClAyFtZQxfYoKpvrNMxwSoc&#10;oxsk/OgEMxAOc2yQSRGbJLEADApBGIswPABO1AlAapR/EEJWfxmK96dbiED0wXsKRNgb63J+lbU1&#10;Cr7axgYpKisFCNLUGQaEhosPns84yGC4wOALADgcGgkAjoHr9MX5/hEREoww2GaCnQBs66o3AJwI&#10;VwLQpyO8TkhNVfBZ9xcdnyDh+L4iYmLxvcVJIsCWnp4pJSVlCsEahMN1TU14r41SVY9wDWDIhuPi&#10;2J7b/RF+gGEkQ2QAMNoFQY4LEoAWghaEhB639jbdHxNB+cWl6orrmlrw3rsVflNvmKnwK6Pzyy2Q&#10;zMxsyaYDdAGQsMvIA/woFwAzAMNM3M7KNwDMLigH+AhAbo0jJPAMFA0Yc3E7p5DOkHDk/XSHldhW&#10;ahlMQUmtlsHQ6THZoWFvOSHYoMcKqpsBslaF3niE0KppM2Xc1Buka/I06Zw0Fa5qGtwVwNMzVdXc&#10;DSh1wrExlHVBsQawJRiZMXbCsRwqgTssBZTL6xBaKxRxvBb313WpnCCkjCucfIEztDC0ILRq6SIE&#10;Z7ohaPetWsbhGABoIejpBtuwbfWAoFOeQLwcOSF4VVjQWAkLhoLo/sYg9PVUb1jsTQyVndIw2t+h&#10;AB4j/C48lwoFpBRk/QAyFI9zOlJPGcg5HJ0Cz8LNF1vK3HaeZ4/5A85+vmNkrM8o8RkzUrd8TChr&#10;9iLDJDYmUuLjYiQJzi01JQFKxAWTKvn52cLx05LSAiktK4STKDHZXITEtXUI+aCaOkCwrFgKAcBM&#10;gCIRboolNaFh4RIC0ATBwQUi5A2A8/MHAP0AQF/ID+7ONyBIxiBkZdhKxzcMYfgIfz84PzjUMIS9&#10;cGjxaSmAXz6AWyut7a2ALy4awJBhaUxcPOAaqckTn6AQM44IuI6CoyTsRgCsIxAGj4RGwRUyqeLD&#10;ZAtcYEB4hCYnIuISACFmZZMAp2QpqSiUts56mTKtWyZMaJeamjL8CGTC1dLZGsUCdlHRAGd0nETH&#10;JEhsbCKUIPEJKZKRkSPFJXCCNQBgfTOcc7M0NLXi/TdJJcBIWKVm50g8gQeQRibBEeI5YxKN4pPg&#10;AJMhbBOSCUE4zhS6TiZGMhWCdKHM/DL0zSsqkrLKCqnD99LR1SUTAb/JU6dLNxxVVU094Ae3B/Bl&#10;ctyPW8LQDcFChMRFkpFdKOlZBbrNxO0swDEbIMymG4RyCcHCSqgCr2e2OYQjlFtQYe4vMvflF1fp&#10;uTl6vAowrJH8ijopYb1gPdwZxP1ChM4FVXW6LYNDa2wbJ10TWH4zS8ZPuREhNBMsN8vkGbfKpOm3&#10;6v64yTcivJ6J8wDHCTMQbk+XDoTY7YBiW9cUae4ArADDhtbxqvqWcVKPcLe6iVDs6IWigrBX5XWd&#10;OA54Ug0IkRsRfjePQ5gMZ+gKk/tzhgRgUweFELnLOEFunWpGiNwyfpbKGwid+xoeE4IOMYvcTQGG&#10;fcpnXLC7GPyMAwT8QgG/C8FnxfsuBFd/UgA65O0cpy4FwBB9DrwPuNELhOOeAOS4Xl/A+SoIDQzN&#10;MXMcYa2K8IPbGztKnysyIhjAQ1gZHy1JibGSnBSnSktNlPy8LCkpzpPSkgIpKy2UooIcyc3N1Kxw&#10;ZlYqXES65OXjHECRWWIWS1dXlkt5aQkemyPpaWkAaTIAESfhEdEAYKT4AUx+gB/BR42luwPwqFFw&#10;pAx7R+D4CDhVhR/C5XCE4ElpyQitCqS2oUoz0Q1N9Qi3SyQ1A6Ei4BeO0DcQMBvL5EYwIOgSQWhg&#10;yHE/QJYCDDWjDAD64TGBAKetzYuKR0gKJ5YE2FoATp7WJeMntOHzAVgIf2NjkyQuLhmvm6QiACkF&#10;IG7HAIIUIZiWni0FCCMrKmulobFVmlsQDjYChA1NUgFHVlheDveVJwkZ6XB+rpDYpbgkuGgqOQ0A&#10;5NgjIEgAQnR+ZtyPSY9cQKZAisvL8L00An4dMn7iBJk4abJ0dY/Dv0295CLEzciEM7fg60fp2fkA&#10;YD4AiNs5BorZCkErhMD5gF4+4FcAuOl+r3iMsLPKwe28omo4QIAPoW4VwuFGhOVtEycj5JsqXQB0&#10;M9xpdSvcWV0D3DG/l1YtmWHWuB7waQTAWjsnK+B6Js6UCZNvkolTbpJJU2+WiS5xf9K0W3D8Zrhe&#10;wBHntXfDMbrEx7cAik2u2kA6RVtQreOBrlC6op5g7AQIO1TcJwirGnkOQmUA0VuobJwiXeIUwJFh&#10;Mj5X5wzd9hHC5OZxM1X9gdAC0A1Bh7psSQ1rCglCL9BzyglAdYBO+AUHjHbv9+pfC0DzPHxv3hUE&#10;h+gEmxN+hF4v6MbC6fkAdqPh9Ebp1nfsGByHkwwJkOgour0IiYkOl8SEGElBmJueliTZWWlwcDkK&#10;vPIyOAqCrxAXWHa6OkLWScbFR+ECj8DFHimJuE0gEoIVlSVSgzC4BqFieVkJLnw4jcwsSUiEu4mK&#10;BQDD3eCz8BsD4I1GuEv4KQB9IcCPAPTlGCTcaAodaEm+1DRWS0t7I5xUrWaX0wCNWCYuIqPgMiNM&#10;FpnjeiF9RZfnCxiOhTvk/QSf1aUBWIeLq0PGjcdFWY1QG24tKjpBAUfg2a0FoL3t3E8ExLJzCqQS&#10;Lqce4GtqblXVI0zl2CCzxBkF+RLPz4MQOJYhMd4Dt3FwhJRCkOEwIYhwmGEvM77p2YRfvg4DVON7&#10;abfwmzxJOgGaGpfzS4cb5bhfBgDXt3C6rwg/TwD2FcLiXITEeeVeZSBo4Efw5RfX4L3B2VU1A2pt&#10;gE0HwsAJMn7GTJl6860q7nPMr74DrquuVUrKOaZbC6A3qAhOFlJXA0g1gBGdHGFGsHXDAY6bNEsm&#10;EIgA4GQ4xCkzbtMtwcjjFog8tx1OkaFziyt0tmJNIMFYC6foBGJVI7e9+5UN3XCH3X3GDZ2qacJz&#10;NPeCsLF9Wl91TccPAMDYc4PqYjC0EHSq09YYTgYEAUDNHDvkDYKUOwQOCRwFEI0CTEZKkP9I3YYE&#10;EoRW/1oABiGMDvQfA5hdKHOchdm9Ls+CjiLgGN76+RJ2DHFHaIjLxxB6kRGhCj66PcKM0KPby8xI&#10;kdycDAUd3R5VzKmBOEYo8hzCMioyVCIiQiQsPAghbYBumR1WCOYYCFaVl0htdbnU1lRKRUWpFBbi&#10;gsrIkHiEwxHRLHIGlOAA6fgs+Eb6jJURHIvkvoa9/uIH+EXGx0oawFtaVSINzXWAX5PUN8I1FRdo&#10;gkXhFxUpwXhOhtghcJicJRLgEOHGrT8zvhD3CT2GytSlANjaUSuTpnRIz7gWAKzkkgB0OkGK+1Qc&#10;npcOrKy8Sh1gE+DX1Ao31NaOCwkXejWnhZUA9tkAHRMrfB8IpxGOmyxzipb98D4CMCWD4345CEsB&#10;P3znVfU1AEK7jJs4Hu93snSP68H7rdaERyrcIgGYBagRgHYWiVd5ANBTGdlF2BZDBGGph3Asj+OD&#10;LJeplpJKgq9RZ4NUAWw1jXB1rZ1wQeOkA8DjmB7H+2yCowYusKwGPwjlCIdLOZ2u1jWNjhCt1dsl&#10;FfX4eyAQ8Zz1eM4Gzjzp1LC5tXMiQuApJnyezGJtFm0DjNMZPsMhQhOh8dNvkp5pNyKcnIn3MAPw&#10;nS5tE/heAEY8vrmbdYFwdEy20C2yXIaOkUkXALIartRTVXCHlXCJlYBiZQOPjZcaukKEyn2EULkB&#10;EKQIQk8Y9ucIrTomuAqtJxkIauLEIU8IOm8Tgh4AHKFbe8zo4hC7UuBdIA/gOev+CMVAdXie8gHE&#10;fAA7ArAXfJ4uj2N6hJ7v2JF6Lh/LGS0EF6f0JSXGuENcgi0P4SxBR6dXUV6sbq8gP1uyWKuHc+IQ&#10;ehKYkYBeeFiQKhTPR/hR3A9HCB0ZFapZ4uzcDCkuzJEKPF8NIFgNVVSUSWFRvrq1OECQxcsBIZzl&#10;EegGn5W6QADQLxRgTQSY8V5Kq0oVfu2dgEYzXAHgnIL3zpIa1hEyoxyIEDcIDi8oOFwCQ3qny3kT&#10;Iagu0SXeDgqP0uJkJwCT01KltLJIHaANgQnAlNRUN9S8iUC0shB0wjIDgCstq9Bi6YbmFriCdrgF&#10;uEuEriV1tZJXXAJnlw0A4/sC+AhBKi4pyQXAVDf8WMdXWFoMsNQivGrGhd8FtzpZxk0YD5dcD9eZ&#10;B/hlaBhOAGZkEnAXFk87la4ukaDsD4DcFgN2FCFYorfTs+gWmQAph1uvUvgxA6yQAvjqW7ukuYMz&#10;RSZIC7O57V1wS61wUwh56wA0nTbXoMAjPCmFn4r7OOba8lhReY0Uczyxsg5/Iw1SUUsgwlEjxK6F&#10;y2xsg0vsHA8gItQG2FiOM34qwucZCJ9nIlSGJs2C+7zhJhk3/UZoFqA4C1C8QTonA4qT4BTxuGY8&#10;vrkHLhFqxHtvIBihOrpFQNfUEgJ2rXCDLQAgwvZKhspwqVWEI4HZwvuNagHBOkCwvnOaQpBbyoLQ&#10;6QgJQU9n2D7+JukEBDtdRdYMi5kwsXImTpwgtAIAGeaOBrwogtDp/i7tAP9sAFoRflSAC2z+2OeW&#10;xcgBuJ8FyX4IXxnC0ukRetSY0SNl9KgRKu7T/XHWSjSgxDE9Qi8BIWsyXFp6WqKGshzbs+CjuM/j&#10;dISEHsNiQi8slPOIOZ2O4414j5yB4gKfUzxGEMYjlM5MT5R8gLDMFRITgpXVFVoek5mTLfEpKW4I&#10;EngEH0HIfR//QPFX5xet87Ur6yqkqa1RWiHCr6wcF2YmwsO4KM0qB4UEaUbZwI8Kw22Gwv3LE4B0&#10;hCGRMY7ZGYROUp8QePK0Tg2BKyuLXQ7QjPlFRpnEx+WKzpHjoclwcXn5hVJZY6ad1TY348JAiNfK&#10;xgJ1UlyGEBPOLoU/Gkl0gQRgIgAIN56eDvjhRwrwKyqj86sGUFqke2KXTJg6Xnom4KKEo8xDWJyW&#10;nqnujwA0ypE0uFBv4HNLIdm/C6QDzMgugYpV6VncEoKlUoBwt6SCIWuDlFfT9bFpQhdgNF7aEHIy&#10;QdEKKNWzwLmqHp8TMCup7CPCM78YsCshCOEALxDdIdxgGb6n8nq9zRC72PW6JZWN+OFqhPMEUPEe&#10;zPsAFPE+mgAgNkBgCNwxcYZ0wyWOg0McD4c4kQmWmQidZ1EIn2+4WcZNnYVzblB10SnSIeJzUHSJ&#10;TV2TzD6ek47RhNAAndsZMukCEELc6n7LBPw7T1LVAIZUbfsUNxSdrpAg9HSHWl9IuYqsGRa3OmQh&#10;6AShUzoGaMcB/4wxwCuVZoldsKOc8GP5TC/sxmohstVYQM8HwCPoRo0criLwKIKQY4ER4XR64QBe&#10;hCQmRkJRgF48HF2S5OamSXFxTh/oEYR0ewQlnV5EOKfCmSl23FIEoJ11wm1wCI67HKCnwvH4eLx+&#10;Wmos3GWGlJTkA1qc+1sh1bVVesEyW0lnE8qZGq7EB8WxQEIxMg5hL0LvsuoyaWhhvWGTNDbXuODH&#10;xALcWmSYqwkDO9EAgk4AwgVeTJxD7AQgw9/QqFjHzIwUiY5PQpiZjAs0H2E3QuCpJgSugCNMBsAj&#10;owz8KAvDyxXHQmNi43VclNnY4spKDYHr2nGRAoL1Lc1SAwiWVJRrcoPlPQRfbCLCaECQUMzMzRFT&#10;ClQFV0XnB0BP7sG2Q2obaiU3P0+bNqSkpqkDJART07KgbEmFE7SF1F6VkasiCCnrBntdIeFX0gd8&#10;hRyvK4N7KzEwKq1skup6uDAAh2N1TEA0t0+U2sYuAAkhbmmV5BaUSl5hmeQXwTE6lFfEscMaHTvk&#10;OKCnDABd0HONEbrHCssJv2Ydb+R7cKrMdby8Fk6+oUPH+JgI4difgeI0hJeE4g0yAW5w0kyEzbMg&#10;3d6i24kzbpTxAGYPQuuuSTfgfD5mupbmtCJ0bgEUTccZABGf244r1uF7qOPYIstzAMgqhMZUZfME&#10;3Tph6HSH1iE6w+VmV3a5lSU24wBEukSExlZOEDphaOXOAvefCb44AEODELY65O2ci4mlMp71ghZ+&#10;gQhb6fwIPzfw6PCgUQDfSECPIgQZ+oYEBSj0oiLDJTYawEuIg+D2kqMlE7DIzU0F9LKlrAxurzxf&#10;SktzAL1MyUhP1nFAjusRehZyTnkDoEKQgAQEneJ0QqtwgDAmKhhuEiFxdqoUFAG6FQaC5VXl+MMt&#10;wwWcp6GcdYIcEwwIBfxiYwHILIRCxvlxzK+uoQohY55kZSP8A9Qjo1hIbTvQBHgAECFwEKB2EXkC&#10;0Ia/timBAhAOMCE1CRd0rjS31bjHACvwOZIQhkZEMvFCAZwuEFrx2MVEAEZFx2A/WqJiYrVjDDPB&#10;lQiBq5qbFIAN2LK+sbSS5SMFcGbM+iL0VfeXiTC5SCpqqvAdNcP5dav76xjfBjdYgTA0SxtLENRp&#10;LNZOTcc+lQFl4jl6Z494UzIgmQKnSFkQWkdIMdyl8yMImfGl6yutAHgoAKi8ukWTFIQexTnABB8d&#10;WR6cXW5BmcLPyhOALJth8sQmUDxlIWgByARJX/UecwKQt/V8vA/OEmGRtG45WwQO0UKxtqUTYW63&#10;Fl93TJys9Yfjpt0AR3gjoHgTQEgY3qqaArfIMcUJDKHhFnsYPk8kGGe4axV1O84mXTgGOAWObypg&#10;N8XlBCd7dYQ8hzB0ukN1iK7scnM3XCHEusJmOMMml5odQHQ6Q6s+DtCbQoP6Qs4TYM77vN3vWTfI&#10;xAXF+cW8HQTAquAErQI5rsewF1DzgUYDfiPHjJLho0bKsJEjZNiI4TJk+FC9TTAG4cIPB/jYqIDF&#10;ynFxDHNxMaUkqdvLy0sB+DIBvTyFXmFhBmAE95AShfCWTq83vHXCzbg8l9NTmRIbVYBLQX2BxwYS&#10;nCoXQOHz+eNzBuDzhSE0pltjuUwxnGBFZalUVpUpBEvKSyUH7iaRZR9475GAdyw+R0ZWBi6iYmlo&#10;rJWW1gZpgJspg2vMxkXPukTCnq4vIAgKZBE1QBgUgmNmHNBMpzNbAtHedsof55lSHKOgMPwIxMRp&#10;7R8TD9GcCRIfh1A9ARdbDsKmGpkwsV26e1rgQgslMSkB8KILjVKIEWi9gLscAMZIlEu6j9fmeF9e&#10;cbGUaQEzHC9CYara5QTzATy6PjrC/OI8qagtR1jZIJ3jAeZJ47DtlOqGGsmEo49Pxo9bMlw9wQfn&#10;l6iZ43TczoB6Z5N4EwFIh2hhyHCZiRGGxnSHaVl5eB8siymBe+O/I94fVFRag39XuNjGdmntGC8d&#10;PZOlrRPga2gDGOv1fp6v9YR5pRAhyLpBZo2NWEOYx/pCltGwdKYQoTAh6BJBq/BzqQgQLCYEPQUI&#10;F5c3qUoqKLpBT+HfsrpVVcLbVeZ2OY/VNktFfYuwXKcaoTqz1vVt3YDXBMBssobBnROnwwkCiDfc&#10;4pYF4uSZdwCKdwCKt8u4KbfAUd4Mt3gjHsN2WbMALDo5ujsCjWAj4CiCjw6wr3is9/gUOEqTWW7o&#10;MGJZTSNC5AaXGhk2A4QWgBaG9rZrDLB//RkAdM4c0QwuoMBEBm8H4jUCg0abLWGhyQ0zrsdExsjR&#10;o2QYQDcU4BsM8A0aNlQGDx8mg6ARYxDqhgRKNIARD+AlJnKWRqKkpaVIDpxTfkEuws4cKFMKCtIU&#10;eqmp0TgvHI/hDA+8P7xnT+g55RWAAWa+sM4fVtfl75bpA+jnbobqi89C58ptMGAVHRMp6ekp+t5K&#10;S4vhBl1dYcqKdcYIu/GwQQKbKLCBQk1thbD1FrfFuJ0FKMaxzo/zhukUFXzcGhnw9coeMwA0t53S&#10;AmyHgsLCdQYHs63xTDoksVFBLAAYD9hkS2NLtSZAuroNABMAwPDICBVBSIhFRFIE3JUDkBDl69MR&#10;s2FCeXWVznCpd7lAznihE8wvKpL8kiIdGqhvqZX2njY4v06FX21TvcLRhMrJ2LpqBwE+KzubxBN6&#10;ztkllLpA176BnoEfS2RyC0sAIfy7lFUDfHR+tQBfPUL2ZoBvnHR0T9RtA6BRweLmYtYGlqhMDSHh&#10;aesITc2gc1/LZxwAdEKQALTwswD0CkEHAA0Emy+QArCKwGtzbytq2iEAuxr31yBkBgg5Zc5Mm2sF&#10;ENsBRM4h7kRI2w0QjUM4is/bM0mh2DNlpguGd8ikGXfKlJl3y7Qb79Xt5BvukonT7wA0b5fuqZzy&#10;xrE7ZnmZ4OD4Hsf8pquaxxk1ISRv7DaA7CM4QpbX1AOEKrjDOjjDOobLgCHlBKGnM/zDALyUPAFI&#10;yPURXiMgYBRC3dEIY0epOIbHsHbkiGEy1AU7gs8pQnCkD+EZKLGx0dqrLzMzHWFutpaasG9fXl62&#10;ZGYk4T5OYwvHRRYE6CGcDQF8g8zrBqoD9Q4/I75vu09QegAwsLf5KeUGH0J3yhm+c8vxTM4nTgI4&#10;8vJyAL4SnTvMqXNskcV6PoKviBc3bhN8LKouKIQTQRjKz8rWXOxQwzZdZgrdxfV7AMhxyURAiF2c&#10;o+AA45LjEYZlAYCV/1QAUhwPZXebOIStmbm5CO/glgE+OsCqulo3BCtrq+H8GqWtu1XD3tYuXLi1&#10;lYBUhkTjPcckJACApo7QWT/oriGkC3QBz8qC0QlB7qsDBPx4m1Pmiss5hluJbbUCkPCrrmuG0xsv&#10;XXBGnQABkxs8TvDZwmnWDjJ5YusIc/J7AUj1rR/sC0RvAFQn6Nq3EOyjMk6NbHTrYhC06gUg3j9C&#10;+BKFIIV/c4TInDJXXmfmEnNboSFzO6DIfoSEIscTe3S8jx2mWwEjNkftmXyLTAD03EC86V6ZNOtu&#10;mTDzThkPUFI901nLd4uKYOyYzPo/ZnyZ9ECI65Ibkp2moLoRW6qB8HMAkFsnDJ1ApABAZ8bXKVMG&#10;cykAXioL7AlAK+P2CKHRCiI/XyYvWKfH7K0LfkMGyeChQ/qAbwjDX5cTHA53GAAg0f1lZKSp62N4&#10;SBAy/I2NxQUZyQYGAQo+Qi8Qn43ivt5myM3QG4Dz5gQNqM05nCJnAGjgRwVwdgaOGQUAfv4An6+M&#10;9fNF+A74QT5jEcbDrY7C+6V8cV9IaAjCx0RhH8CSMjMmyKlz1QBeJYBXjhBZVVEkRQjzmO0l/MLC&#10;DPysPB2gf0BQH/HY7wEgS0wYinJamhuAhf89AORYKCEYGo2QGu6TiQ42dyD06AgJQKqxtRmOr0uT&#10;Hix5YQaYY4JRcXESFUsAJgKELJsxpTwWhJ4QdMp5zELQwo8zQ7Lzi/BeEO5WAHyAYGllLULbVmlG&#10;WNjeNUFls7pMavRNmPSCj+LtnHyO/RFyBJ+pHbRhMeFot71hMd1vFaDHjHGNa7/3dmEJtw6VMjPc&#10;4FZ/ALTyBKA2TADkVOw0A3G/rL5NygG9CgDPKXab4XG9r6FDawF1tojWAbLpKpMjTJTMRBjM+kOW&#10;3iBMnnWXTL7pHrd4m2C0WwvGbpzPLcFIx8jnaWfHGVf7rVbAsRFwbAAc6+EYLQAtBGtdcLS3r2Ld&#10;n1O94ButCgv2hfzcshDsD3ieYgjpCT67TwD6+wN+fiPgkJjFHSajRg5V+I0YPlQ1FKLbYxjMLUUA&#10;8jZDYP8AP1w8Ea5GBWb8jyExxwSDQwAIgjaA9YI4F9ICatxWwf31ws3IE4Dmvdr9Cx2gAaABn4Gf&#10;nxt+YwA+ux2F98pwfgTfN8RjoeFhkpyagD/eHICvXOob4WgQzjU01wjXYqmoZkeZPMnJ5aB9PGDO&#10;sBeOE69v+xT64z04YdefLPyccKTs/GMr9hZkJxeGoOzwwnZaMYkJ2Ca4QuBKLYHp7MLFUmYAGAb4&#10;hUWEaxNXDWEdAAyPiIXY4NW7dNzQJfNYtvQH6AlBADAcYsY3NTNDEyCEIF0gw+K2rk4ZP2WiTJg6&#10;AS6wXQpKi/C+U/T9R3EeM8t4dJukmWwLQScIncDjvj1mtwQgw12CL7+4TKFXWFqh7q+qrlFaOnrU&#10;8VGEoAWfKZEp0ESJTZx4gyDHAQlBAz1X8bQLggZ83Nr9MhcAK1UFxZQFoJEnAIsAQKcDtC7QgtDu&#10;29s2HKZKKbbur21zqxgusJjH4PpK6wHI+g4jwK68oRP75hj3K5jlboDquwDDbtwGDJvGaT1gFYBI&#10;KNax52D3NHV0dHp0fQTcuBm3K/ym3nKfTLv1ft1OufleheOkG41r5DnjAEQdW+TjptyEx8MxTkF4&#10;Owkh74QZgKEZC3Q6QKcAQFsDaGQdIBMj2iTBA4CUgu0yAcgaPMobCBnu+vgMg4aKz5jh6v5YtGxm&#10;cJjZHAQHYUe3R/ARgBwP5G3KB+dybI7Ao0K4zgfr4Tg2B1iZmSJmbJHyBJ6n+sLPvme77wWAkJ9/&#10;AMAH+fnD8fnhPfkCcJDPWBmtZS1jZSSLm0ePwWfhmOYohO94PwhlY+Oj8EedKTX1zPRydkcDLqR6&#10;uIhqhFTlCIMRJuXCjSTHKQA5jhjEpIcLgn7+fH0DQU/oedPlAJAdnm1jU7a6iktOVAAWlBgA9gCA&#10;HZ1NAGBBHwCGhdMFXiEAI3B+RJSK85e5VfcHhcXAEcZyPDIB7ycVEMrDRVouNQ310tzeJj0TJ8iU&#10;GVMVgo1tLQBkIUCWpq4vMjbBLYKQAKQ8Q2ILO+57OkS6PtNRhs1Py/Da1QADQt36Jmnt7MHrT5Hu&#10;CVMUfFW1TQAQs85FCjtn6czFAWjcnpWdRWKcnwmFjUxyhIkRuj4rOj+njAvsVRFcnycAnRCk7G0L&#10;QKdKAMFih0rgDkuqODYI0NV0AJBG5bUAXh1gV9fp3ucUOdtVxj1drhHwU3G/RyoBQ6uatokqJjga&#10;AUU6PAKR7s86RILQqWmA4jS6xhvvkolMuBCMM2+Xrhm3Sjt7LgKObZNv1RIYmwTh+J8dC+x3DPCf&#10;BUAb+hJ+hB3hN3bsMD3Gc1hqwilqLGUJC8VFi4t9FNwSYUfwURaIwyCGltqklLCDG+S+U/4O+P0z&#10;AEgH5utH+AUAfv6Anx/AR/j54r0RfL2zO4YrAEfrPuv8QuCY4pJi8IecIXWNldLaUQ81SFNrLQBY&#10;hdCKY4OluvocQ+D4hFh1u2FhoYAggPdPBCDdX1omV2HLAACTNAnCMcD6pgrpHtci7R2NOtUvITFe&#10;w18LQEKMjR4M4C4OP8oTgFQolwOAAwwH/KITuMZJCkLbLDivEnV/bPja3t0F+IyX8ZMnSue4Hs0S&#10;l1Vxzm2RhqwEWTScnycEvYXDnlBkkoPjfExyEHx0e6WVNS7H143XnSzj2IqqG2FdfQtAU6kwI+ic&#10;dYPW/XkC0CkDPIKvr+w4oKecCRHnmKBzbNCpwpK+IbCVhZ4TiF4BWMmu4r0i/JwAtHIDENuLAtBD&#10;lXCEFU09Ug53SFU0GyhWsdtM+ySFYUPXVHWIHPuzUGTYTEc4HRCcccs9Mv1Wo2nQlFvvlkm3IHS+&#10;iTA0XV8475dT3zj7g/V/FobuMhirPxuAWvqC85zgs2N93Of4X3Cwj2uKGhxRTISkpSZJZkaaJOHi&#10;4vQuH4SVCjwX+Jj8GM3QktPEIIKPALQQdBZOM6P8zwQg4ePrFwT4BQJ+AQCfv2r0GD+4V1+4vrEA&#10;NeWjGkE4Apb+IWEILZPxx56OsKkAYW8lLuJqLTOpb6rEhVWqqkQYzOJpjgOms6EqwvyYGISHoaH4&#10;vIDYPxGAnF6WnJkJ+LkAWJgFUJdLdw9XC8RFU5Iv8V4AGBZOIYwN9w49py5wgK4QmOOQUfEJABQX&#10;W8rUjG9NQwOcXisgxKLiFqlpbNDECMPhFk6ha+b4VZ2CKyUjR+IS0yQyJgHPFd8vBCm7z3CXZS55&#10;RaU6zlcIcWsdX9f4SQo+dnaubQT4yioAsSI38Lh11gvarROAnjLziEvduhwAOuWEoXcg1uEz1PeR&#10;E4KXBCBdnwt6Tv1eAHLrVAVcoBt+OjNkvNsRVusskQluEFJOh8gSmrbxM7TWsGcap/TdBijCKQKA&#10;U24DDO9A6Hz7gwDigzL5lvsBxftl4k336WJIPTfcKZ3Tb78QgBeqbxKEAOyTDME+nZtbLuhZsd7P&#10;Qo9b6/z8/ThbA88dyhkbgbiow3SampmTm6GzMtLT8QsOII4N8gM4RqnGMLMaHCDBnI8bzQsuVMIY&#10;9nKFN4aHBCGB6AKhCYGd4jHTGssAjeoFXm/Ji5HW9wUZuAYGUAw9EYISOn7G/Y31DQD8AD64v1EI&#10;gUdiOxzh71A4viEj6frGAtx0gWPFBy4xAO6Nix9l57IoulhqEerWIQTm3FomFkrL2WMwX7ecPldZ&#10;xWQIQrECOsFUSeRMFXwvYWEc28N74NgjHKUCzT9YxaaqAYFhkGmt3yvTcNU0XWXfQbPKnFGgAjA6&#10;Ph4AyZCMnGwtTI4DAOMQgufkZ6gr7epukpbWeoVyXHyswo/jmd4AaLYXV7jdqnOMlshofD58P4mA&#10;X2oGex7mSHVdJULNZu17yCUIKqor9ftLB6CLikqkpqZOGtlQoaUNTq0Bzq0UTi5bi7kJP66jzPWU&#10;rSO04bAd66Pry0W4W1RcLkWFZVIKV1db3SDNLe1wvBNl/ESAr3Oc1NY3S1EJwMd6QDjNlDQuZpUl&#10;qZxWx4Jpzi6BdJodAEgIWhASglYGftYJMiFiZOYUm3nFpk6wt7OMJxQ9YegEonWDpkymzkPMGLNM&#10;BhD0cIRWhKHKhr0ulbI0xi1C0IDQQu9istDr4wAhjg9qVxmGxRwjhKqhmmbADwDUxq5tphFDLecP&#10;cyYJb7OonPOPuaJd9yRpHj9V2ibNkI4pM6V7+k1wf7fKxBvvlMk33y1Tb71XZtzxgGrabffLlFvu&#10;lUk33fXnAtC4JSNNcAByFn4c4+M+nSDPDQsNcDm+cAVfZkayLrhu4JcpWQz54iIlJIwuhYkFgBSA&#10;CgkP1q7KsVxbNzkBjojLdkZpyMzC4PCwEOF6v559ASkLPwtAA8Fe+PUHwEC8vpmDDMj4Uwg9GfbC&#10;9Y0F+GzYy/G+EQDfsDFjZPDo0TJw9EgZPHI04Mc5voQfny9Ys7ks16mqNMtr1jHhAcDlcVYKPjc7&#10;TWdlpSL0zdVEg4Ugt7zNMcHUNDYYoPOCEwwB9ABmdXUu+PkHEHbeABjqhh811j/EDUDOPbYAZNKB&#10;AEwFAONTkhWA2fnpQlfa0Ukw4MLC+yMAQwA/AjAUAAwLR/h6BQAMDePW4QgjYwD3WIlD6JuGKCC/&#10;MEeqakulpa1R2ju5kHmTlON7y4Ar1KJxOMYkgCw3N1+qqmu1v2BzWzscGsI79hbEcSY46P4IQIqO&#10;kK7PJjkY7tLpFZdWSGkp3DfA19bSKT1dE2T8ePYQxMXWAMdXCIcGeKUCeEnJgGZqpqRgn9JpdQ4R&#10;gOkOCDqd4IUA7JVzfDArtxDQM27QGwgvBUDKAPBC9ZbKXDwkLqliGQwhaNQXgG19AHi5EHQC0FO9&#10;bbQAOvYXJOxauaQnl/nsXerTLu1Z14H7OyFm37vhDjtxDKrvmqhqGjdFWidOd0HxRpnA4uyb7wQA&#10;qT8RgIRef6EuHZ8d4yP42HTUgi8DLo/QK8IfupmWxnZTCH8ARz4XGx6wro41dpzwz3mv7HzC9vJc&#10;YzclJVFDZXZtjgNYYmM4uyMSrwFHEsppbXYB9EC8/oVQ9ASgp3RWhwuAvQskAciA3lgfl/NzjfmN&#10;Utc3WoaMGiWDEK4PhAZjn+5vFM7nuh/q/LIzpaqK8KuRuroqXNDF2kyVfQUj8LnZUIEdZQg5Nlg1&#10;M0cMBNlklW6Qx9mWn+uT0IFxCpzJCFsA9i8LP4buPn4EH7Zsigqocyoey0gIQM62SM/JkcS0VA2B&#10;CcDqumJp66iXpma4CwAwFgAM5trJYRScYFgEFAlFKdzM9uIiCE1JDJ1tnCQkJmq3nPxCQA2ftxlu&#10;k/Brbm3UonHex+8xikkSADBa1x5JxPeai++mSuqbmqUJEGRIXFpVo4kMws5khU1ZDKHoTHIwwcEx&#10;vsamNunEBTWuZ5J0tuNi4wprZVw3pBA/ToBZmoEfexra6XQ6pc4FQScQ1RG65OkCLQBtKGx1IRBN&#10;v0FnaHwxAFo5XaA3WQjaMpn+AFiMMLgYELRywlCBSFfoCoctBC8mC0FvbtAbAE3naTZrNTJA5NrG&#10;XAvF1YVGQcjQeBKgN1nqOxkyW/H4RGngfGQ2ahjH5MpM6Zx6k/TMuJUA5HjfxXRpAFr4WcdH4FnX&#10;x32CL4K98nBRsw1VYkK0go7AI/gKC7IlJxt/UAAf4cjz+VzmefB8vgArABhKAMLlMRHAched/ZHA&#10;+b64aBz7ThhG41ynO7RQ7AViXwh6jglyOltvQwazOtxYOD0fQm80nN8YZ8LDxw3AIWNGy2BoKNzg&#10;6LF4DsAvISlRl8IsKy+G68OF2lClU+Ly83N1ahtDWr6Wr6+ZAx0eHoKLDeDJTVfnRwDWslbQBUGu&#10;SpeSnqwQohMMhhMMCCIAjSzovMmOW47xJfjYiDVQRiM89w8OcQOQsykycvHe2IDABcCq2iKEoXUK&#10;QC4JEIPvmi24FIBwjwRgCDvKhMK9h0a5tv3LApD1fwRZfEKCOr9cfCfsmtPcynb2LXjNZi0Y5wyZ&#10;GLw/1hxG4XzWD/JxBGFsXAIglY2Lu0y48lxje4c0wBEyc0uXR7dHMdxlTR/HCgvLq3Dx1uvKbR09&#10;EzTBwVCXLfsZBmcDSuwck6JuL9MNP4r7Scl9IWi3FoL9zSV2AtBC0R53yoTGbLJg2myZ0NjWBZra&#10;QKecx50lM0711g1ClwBgUWWzLt5uVVTd0kfFCsJ2DYdLazsuqTJmietNaYwtj2Hoa+UOgV11g2yW&#10;YFpoGZkWWgCea+lObmsdUgh2MnEyxS3epngfb3NGCWeWcIYJAGjq/fqXdwDaJAjH+OjuCCsCj7V8&#10;3LfhLjPATHAQfAQcQ106vmJcPIQfwZeC8Ipzcnmu0zmqxgKETGYwbGUCAtDi6mwWhAQcRdgRehQB&#10;aIHILW9bZ0hZIBoYBujrukNeDwiyjtA2ZPBlYTNg5gOnZwAI8I0eK6Pg8EaOGiPDRwF4FCA4aDQg&#10;6DNGRrElPwARA8eak5+Di9qEvQZ+DHuzdVZIBEJIfkbOGNGpc67PHBYWhIvNdJmmE7QQpOgKC/A9&#10;puE7tUtsEkZmLNCIkCPsrPPjvlNjPRwgARiD8JMAZNlJVn6+JMNxEYA5BRluADIE5vthCEwHyNcN&#10;hntkI1azrnEExOas3PaK0LPhrwFgpI4bMvlBsLFrC38kyvHZmlrqNeTl2suEYXpmOhwvmyywYBrw&#10;Y0cZbG0dIY8TgkmpaXjvBXAbddLY2gEnCJdSWaPAYz2fdX2s6auoa5CGji5pA/ya2ZOvgbVxVdot&#10;msBLSExVWeD1hZ8BoIWgBaDdtwC0EPQcD7Tw84SiU+w3aEQQWgCyeNrUBJr5w6ZGkDLw61sveCH8&#10;2GqLNYImS1xQ4n0cUIHoAUAu4q7gq2l1qU1KAD9PWdh5yl0T6CELPycICUFTM2iByPE/jgMCdG0A&#10;HecFu0pnTKLEwI9T5PoC0MpklJlAIQSp3+UA6fwC4dAoBZYDfoQWwWddH0Ndp+Mj+Oj4ON7nBJ+F&#10;aB/4Qb4AIOsB/QEgm+HtTWKwVRWACEdnu8BYGBJ6lHWFFoYWiL0OsbfBKWHo7PlHcQyQITBf17g/&#10;Az/rAEeOBPhGjJJhw0fKEGjwyJE6BjgU7o9t7APgjAi/TFzUFdVlUuca8+MMj+ycFEnEfZzXyyl1&#10;BrBs92VgSwj6+fsAFkEaHqcDdHR9zApzihwhyFkjhGAKxwTjoiQc34GGw64iaWamCTpv8KMuBsAc&#10;ADC7oMANQDrAyppClwMkAE0S5EoBaF2f2dLJEX6xkpyaDOeXo/Bjp+vWdrb+apDS8jJtDEFARkbG&#10;4HxH2y02XyBAXRDVkDiOpTNp2lChorZeQ1uGuBznsyUtzOw2AY6Nnd24mHCx1jbo6m1p2Xk6AyQ2&#10;IQVKxudLhitl551eEDrl6QKdAFR5cYEWgk71B0A2Vk3PYs/B3q7TvQ7QTpUjBI2ME2QI3BsGX1g3&#10;SPDZBElvZtgrAF0u0KqwAsf7hMImBKboBNUNqiPkd3phWOwZArvFEJjws+EwQ2FCsBEOEKppAuSa&#10;AbkWCm6OK9O1TQEAbccYipDjfGFvMt1jTCutXl0wBuisBTTqW+pC10fw+QNWlK8LVAQhw1aCzCY4&#10;2HiU4CPs6PYIv4J8/DLiYiL4CEmez8daEYJOsaU94acAdMHP3rbF0jxGGDKsZZjL8T+nM3Q6Qopj&#10;hlaJTKa4WmERhuwWbYFIGLKvH11nXwCOhfOD6xvhIyNGjFb4UYOHj5BBw4crAEdyZkgEgIzXYFeS&#10;ElzUtQh7OcPDwi8+IULDXNbzmeQKxxjtOCMhy0YK+F7ppNlWCy6aSRLOC2YIzFCYBdSVNaUuJ5gi&#10;cQkxmpAgBJkY8QY9pzwByOlwnEfL0hPOvMguROiIkJRJkMzcVAVgS1utCYGL89xjgFcCQCcE6f4I&#10;Pzq/7Nxs0/2mqVYLwpta69T5acIDP1gRUQQcxwrpAl09CAE8C0CdUodwODYhUTiTJSM3T/IRDhN6&#10;nL1BCFYCdHR6DHe5LYMDzC4tk4SMLIlMTNYu2JQ7UwwAekLQKQPCXgh6OsIkl5wQtCD0BkBPEX7O&#10;XoOeY4GecmaInckQT9lxwIISUyZjAeipQkCQ0HOqDwAvUSbjDYDeRAgSfBaIveOBBOAENwCtCEGu&#10;M1Ljap9lIGhaZTllwecEoFNeAdh3dghvm3DXCT9fju9RgBYhRpjZBAfBl5aaoOAj9CiGvTzGUJiO&#10;z47xqYNUp4d9l6N0KgCAC4QbukAILSl3x2iX6AyNKwzWEJdApDskDD3D42SEnrrUpWstkCTtGG2A&#10;qO3vAWkmIwgpwtWCypcFzxz3GzVWHeCIkaPUBQ4ZMULD39F0foRfSpJkaBv7MrgQuDUAq6QMUMlJ&#10;VfiFhZvZKoQqZcHXK7pAOGN+VxB7DdIJmuRIpo4LMoFSWVMmFQiNCcGMbLg1uErWT3JcjrV/BJ11&#10;gp5yApANWQnAKACJAGST0ZzCInWAseygDWizZrGltUYamxBC4fUUgHidKwGg3TLryx6ALHfJysnS&#10;BEdtfbU6P8KvrJLFxWkKSI75GfXOMqEUiHR9AJ9trMoZLGyjn5mXr+UwDGlZH9jQ0i5tXeO0gJlh&#10;McPghPRMiUhKluCYOAnA84QwU+wCIBUTl6gAtBD0lIEgQ2MDQbu1EEwkFB0Q9HSDngDktq+8A7A/&#10;XQqCztuaEPEAILdOFeBYARdlcskTgM4i6f6KpT0h6CknBO22F4J9AegEISFY7Wqg6oSgU94g6BQA&#10;yLDWhLfW5Zmw10jH+JxgIqgIQJfrYxLENP0MlcS4SEmFU8jleBVcSgkukAIuG5mWLAkx+NUPQjjp&#10;S4DieehssGXT0wBc5IGU7sNFOsVjLGZ2yZ+OEOpzTEUnSbeIY1r0TMfIkhwTJlsYMky2rlAhCOCl&#10;UnjfaXCmabo4Eo5DSckclOeFxTEnjl0xy4mLPQSuLYgOCyAEpMaMHWOaHXC1OQA4FK8Rl5wgOQV5&#10;AAZcWh3bWVVJSQmXYuSylVESCnfJWSoMeekoLQQ9RQCOxffsw+8c/w4MyQllZoBzAUG2yKoAOCrx&#10;OhWVAGwp3WWGJABYXKApFPBnxxhfv0A8D9wlQGcSISE45kqIEH64j2U8dI2RMdG4KNPhAHMlC5+B&#10;SRA6wAwFYKE0t1RLQyNcFf6NLwVAJkK4ZXNWcyxMQnB/aDh+YBR+cMhZKYB5AcLeKtPuv6VexzdZ&#10;8xgVzQJpwtKM8WmhNIunsdWscTQXXEqUeACK4SjH7rjkZQHC2SKEvEyAsGiZMzhaAb+6FlycgGFa&#10;boFEJ6VIaFyCBOF9+AOu/nhOgjAUIXQYYBoKRXEtk1g4wThCEA7bpfgEOsA0t5wAtPsmHAb0UnLx&#10;78X1SLggEwXopQN2GYWAYAHEcUDCrxDbviL8LgeAFnxOJ0gAWgha8Dn3jQusx/cE+FGEoN13SUFo&#10;O8owJIZsz8CSyhaExUYKRZ0u15st9iyTIdw84WflBKDddwLQQpBbCz+qhlBEWFzrConrIN3CHaoc&#10;rtAJPocD7JvYcIa7lD8uPjo0jvHZrC4dH5MDdHLRDHUZmuGCzIfjK8FFUYbQiNtchGtJcdESBfiw&#10;y7M/oQcFjAXYXFLwXUQEIOH2+2VCZwtCOjnC0I4ZxkWFS2J0BN5nlCRzdThc6CkAYUqqUXJqEn7F&#10;8evPFuwJ8bjg4xCOxejsB4aawXgu9iRkmQ4z1UxEJMCBZbGNPdtZ1cD5VZRJcXGhdqxhDSDdKbO9&#10;pk0WIegdfhTHAZkIYihsEkL87vGjwwxxUrxksYMywtSSklKpqCiXSkCwtMzMH05O4XtlciQc74/J&#10;EM5VZuE29wlFFwBxzJTysOTIX+ssucpcbgFr5EwWOBYO2QCwAOEvM9iVGooTgEGEnwuABFx/ADSh&#10;byTgFQnnF61ZccKPXbr5fG2cB90C51deJJn8ocB3RfiZ2kKbLKHwN+VyfHRhTFawPCUrG46vgFMH&#10;4YgrarWkpRXga+nsUfeXDyDGw/FFJ6dKaHyCBMcCdtgSgIHRMXqb4m1uQwDCSF3QyQDQCUEC0AlB&#10;Cz4nAKkUwi+FtYOAXGqBpKUZpafj7yG9SFKxTQEMUwHDtEw63r5yApDyBj/Kgs8bAJ1O8KIA9CLr&#10;BAnAYkKQW0BQZ4k4xgct9C4GwIvpcgBo5QSg0w0yJPYUgejNCRJ+bKl/lXF8xv0RgEGAG8VQN8AB&#10;PzvOR/gRfMzsMsFB15TLLscF2VJekq/gy2NJSwL+SMODJIxgwEXrNwbgvAzgeeqPAtAsi2nGCm2I&#10;7EyeRAJg0YBJDMAVCxjGxSBURpgZj/cfnxgtSQhjk1NTdYyKSk4F1F1AJAyj4GxZm0jwUQROChxv&#10;di7r9xCilpdqb0LW/rF0h40amFEm/IwuB4C9/QTtY7lla6y4uDhcTOmSl4cfHThMrjpXVW3LZLJw&#10;geGiBbgNBAm9AK1dtCHxWF+Gx65aRiZg8P0wfE5NT8FFlIUw0tQBagicnYywNA9gqdSZK0zIsAyG&#10;ADSLMZm2W71rkUS4ZNYfYXkMQUaHyffErC673dTVlQN89XjeWs2M0/mxu3c4fmAs/Fhew61xfibb&#10;mwgHZ8HHOj3O4uCC6yxabmvvlvYOAz6O/bHmj23+g/DYQDxHQFS0Qo9uL4TgA/TC8JzhCYkSBijS&#10;/YXADXIqXUxMXwhaEFoIWhASfH0dYToiCTjA5DxAEA4QELSyEEwF/C4GQCunC/QmTwheNgCL6yCE&#10;wP3IOX3OhsgEoNYI0hG6INgfAG2C5FIQ/JcB0On6LPj6jPMx5HWBj+N8FnwsYuZshSJcBKUIdS34&#10;UnGhxCJEI1T5fAEIc53Oz7n+h6774QE8T/1xABr4OSFoXSHFccRgbEM0icISmyB1V4RaZHS4OhWO&#10;QRF2vGg5XuWEITOXLMhOgBujklISJSMrHX+QWfgjzEY4lqPOj6Uu7OZiAUiwGbhdCoA28WJgaW6b&#10;x/jxvevMErb/T1HIcvH1MjhAhpCcVpePMDadbireJEcIKD+Ew4Semb8c6K5jHMPX88ePGz47AZjN&#10;wvTcbEnA54zhNMWsZCmtyJMGAJDT9/IBSCYnOBOFSReG2qbvIMU1R7gmiVmXhK5QIRYRoa6RtX5c&#10;GY8lQXR+Tc11WlaThh8PtjNjw4ewMFNXSNH90fXFxScCMMkAXwbAlwsIF+NxFQB+Dd5TE0DaofDj&#10;ljDMzMnXwmeuc8y1ToKxDcbz0OGFAXaRSckSkZCkikoCyDKy1CUyIRIamyAR0VzXOFFFCF7KDdqt&#10;G4JJCIMVgjn4N6JyAUAKYTDC4ZR0I4bCnuEvZY6b+xgi29XnjGx2uG+GuDdLTAga2S4yJjts9jUj&#10;XFQL1fWrfMdcYsKPW+sCDQCb3PWBLItx1we62mgV6xQ6ZoWhfkpjKFse41kfWNU0HprQRzbkpbhv&#10;bxN2nupvLLCPA7TOz7o+ws8Pjo9bXbsDMAsN8RcWMtuSFmZzSxDq0vkx9E1D6GjB53SShJx7kSMv&#10;gLuUPAHobGzgTc5zjQzwCD/bZotb51KalK/LYbF1PWee+LO9PUJbJhIIDoa8FoZ0fwzfuNhOJqDD&#10;4lyrzGxcmNiy5o/1bIQf2/TT/RGAdG1sacXkBzPLhJgz+eGEH9ULQO+gZGKGEIwAWLgkAJvB5gG8&#10;hAndVEVVCf6QczWUj4nj2FkEYMWaQANB07zBTOXzwWsxBGYpDV1sFsLo9BwDwGj8u6dmJEpJea7U&#10;N7IEpwKwzVYABmjZTQBAx+EAA0BOubPw422ODUZERSn8CNeikgLNitP5saSG9Y2EH7+jUDhKNnsI&#10;U9dn4OdOcKSmwyHyh6UAn7EM4OP4qpnB0dTcLg2NrQB/tbpCZmijCDGAj+6PigQMo+AcY9Lg1rIA&#10;pqwchPj4jGkIo+ESswBUKhVwjQUQIwE+Zpy5hKeFoN0Sfp6OsK8DRBgMACYlZSkECUADQyO9nUYh&#10;TE5n8wSCkFuzb8BHMRliagFNWYwZL+y9bfZNnaCR7TNoawNtXSC3dl9rAi8DgBaCngDkeGBhpQGg&#10;ygU/JwC91QiqHIXRVs66QKvKRtYGjnfLE4DVzRNV9hizwpQbiF7G//oA0Ak9Oj4LPh4jyEIR7rKe&#10;j/NynZldwo+Z3UzAMAkhYzgAad0jH+cW4PfvBEBP+PmMHi1jxhjZRMZIbnHOaDxuLCBFV8QLnGEe&#10;YUgQ0g2mpqcp5PIL8xAuFOiW63ooAHE8OydLO7ikwiWyiwvHtFi8zZb4BCHdoHZ1dmWXneUvY8aM&#10;0fdkiq7hzjiXGJDSKXgOWUDyOVgcztkxKamJOgbIOj1miUvLi/C+2DggFe+bs0boBBkOMxQ2AKQD&#10;HI3XNQ7QADAzxwVAuN2o+GhJyUiQ4rJsFwDhAC0AgwL1+2F3ausACUCT+IDrhZOLBPz4w8GxxYKi&#10;PO1+3QjXR/ixLIhjfvxuCL+wsHB8lgjN7sbExAEsSQq+TMAqJzdfCgqL8ZgqgI9hc6u0tHZq2Msp&#10;a27wqXND+AroscWV9v2D4lIzJA7uUeGXmyeZLIzOBzCwZakMs8UUS2c4WyQFITaBRuBZCJr1jDkN&#10;8UI36ASgcYBZEMFH4YdItw7BDSanIURWJ8hwuNcRmrCYIujseCBD4t7aQHO8t07QyrNe0NYF9tYH&#10;usJgL9Bz6mIAtA7QjgOqXCGwzhABBG0IbHWxDDHDXk9VNYyDAD6XPEPgmibAz5UZ9hoSe4FfHwAS&#10;doQeZQFI+NEZRiLcjY9le6oE93xdO2eXi4ozFOY5PJePIfzczs+lf0cAuuEH2I0eBfCxdAVi89UR&#10;o0dpy62ho0eqhrH56ojh2s1Zx8gACA74MxFCAOYh5CwtN+t6MOnB9TwIP+sG09NT4WxS8GufhD/4&#10;RHVphBRhyFAvIoKukJnRkN4efwAhocaw11107QIgS3D6qjck9sd74ywZdophqQwhyGU4SytYLsOs&#10;KJwEIEgXxjFBQovjgISgTuXDd8CsNjPHGspnp0laNkJChP2RTBKlx0tRaZbUNZQDPgRgFn4MovR5&#10;6BxZeB3oXnGOAGS5Cz6fhr1xCr9C/HCy7T87X9c1cjZMCVxyqht+oaH8cSD8EO7GJsJF4ftDSErw&#10;FRaVuMHX0NgMeLYAfM3q+Jj95Zgby1Ji4wgmft/pgEmW9gfk9LcUKBEhLsNcAjAph1P9CiQrH/9m&#10;cH0cK2SBNLPG3JZUVuNHrRTPna9Qc8LP0xU6XaB1ggrBxCwILlMhSAD2VVIK3ndqPiBoAMhtclrv&#10;uKBR7zig55iggeKF44N2TJBjgXY8kODzHBPML6yBat36wwB0yT0O6CiU/rcEoHV81rkxhFXwAW7p&#10;CGtz2JUE0KPrI/gyM/ErB8dnZ28QfAF+Bn7exHV//50A6IQfF1EfNWqkjBxp2tRTtu8gV6AbOJzr&#10;kAyRIUOH6lKchCAhyQs+PCpSxwFZv8Zwjqu7cUGjgqJ8XDDperFTBCDFUJiyQOyFIfv7cU0MDvr3&#10;haFxhYDU2AAADpDxDewrP5bSGOdogDka+/i+QwIA2EjNAmdkpeCPPUtdYFlFsY67Ecx0Y2FwekxY&#10;cOqcGQeE6wRMQ+BOOa6ZBlimZmUKG6JGIgKwAKytL5PqmjKtReQSnoSfH94HAWh6DoZo6MtMcHgk&#10;C535Y5GCCywPPxRl6vwammrgJuF00pLUEQcjjOaPga3pSwRE0hEeZrE/HwBVUlqO16yTuvpGQA+Q&#10;qmtQGOYXsFwGMEnJ0Dm73KcIRCodYS1b2lOc5UH4xcIBxsBRMgxOJCBdkOQqbSWAKYulCcCKmnr8&#10;cNRKUVE5nHyeAo2gc7pBC8D+IJiQkIl/52yVNwgmpgCCqYRgnsLPbi0QnSC08LsSAHpC0G4tBPMK&#10;qqEatzwheKUA1GLpPhD8Nwcg6/kIMoa6kQh1tZ4PgLNT10pd43wEoWZ2IxAGEn6Amw2V3bDyBfRU&#10;vQALAoSuBH7OEhnKH8/n59KFcLu0mHDgOJudZmZcFcNLhLh0faPGuIqZx8jwkXCA7N83YrQMGTZC&#10;BkNcfIkgHDximIwEQH3gsgLgssLhfGKTCIkU/DFl4o+F/eQQ8gI4iQBPfFIMAMlSmmSEwIQgAZju&#10;UoYqjQt2JyfjwmBbL4bIZj0TjoMxnKWb4/heEKASAEixD6FpxQXguBwgwdcrfj6AHrDnGCPBwnZh&#10;zKrm5+NHDKBmmQxrBbOyOc+VhcSR+hpcvIn1jFyHOSQ8BNBjT8AUXHg8LwVOL0bHEYtK8wHACqkB&#10;BPMKMuCEEAK7W2yxxpAQNNngUISynJ6XmpaA7ydboclxP3bBKa8o0VCdmV6O93EmB5f7TOQ4X0qa&#10;ZAFchXRlJWVwidUKPIKPAKys4iyUUh0HzM4pcNX9mfIXp5gZZhKEGWBOb2MIzP6AHAuMiEuUSITW&#10;7BrNOj/WEdI9Zmbi772YK/HVS1VVHd5zgyZTmGjJzilU0NJd2hA7ElsWTLNekM9lFYPn43Q6A0OG&#10;xQyJOVMEIXEf8RjrBTl1LhuCUwX4qdQ0dp+h2GswFxAGyDkeCBinQenYz8zCZ8wuxL8nxX9XqhDv&#10;tRif3zROcILQ7tvbufmEIUNjukEWSHOhpV4VFAOIVjp1ji20CEEjLq5ezEXWHSqppHtmqYwLgq6e&#10;gswKm1pBe5sQdKi2XcrrOqSC44H1XVLZYLLBRpwiZ2aGsFOM6RZD8BGIEwC8iQAewWfE/XodBwTs&#10;2m+Qho6Z0AzsT5NGHGvqmCYtgOBV7OQSEuKvU9eY4LDjfDbUJfhSCD7AkaGu293R+SkA+wLvj8oT&#10;gH5jOT2ORdi/F4C9SQbjksz4mg17R7JFvc7nHe2a04vwd9hIuL7h0AgZMhzbUQiD4fzGchwQYAqD&#10;++N0MQIwCd9XajpCtdR4/MFHITTmYD9COXxf3LKcg6UqiYmJCjvCMC2NThAuEVtCkI4wFXDxFiJH&#10;4bWY4CAk6JK8jRk6IcjPZyDoqy6SgElg+InXycnJ1lIZluawLjErKwOvCSeD12FpkPZcDPCVkAg2&#10;b4iVBLgzNhaIg7Nh0XES3j9DWE6/q0UYzLVMoqJjADyE0wGhWlNIN8m2XwyxOVZKF5rHNlo1pdLQ&#10;UKXzoDmDhWsjG9jDIcbw++F3k4H3hB8ShLvFAFx5eaWGu/UId63rK8MxJj8YDlMc9yOgKgGr8gqC&#10;tUaPEYja0ADujuCLBuwIKiZE2BNQG6RiX9twRbD9Gpx4FGcqJUlqSib+9oulvKwaIKzT566sqsUP&#10;BxwUoOqEYFhkjD6fJloIVUjbbgGynEoX54KgHRu09YGeslPn2EDBm7TBKpTBWSMZubrPbVY2Qngv&#10;IqxVDgB6k3WE7pDYQzpbxKG+vQTr4OJdEHSpBAAsVfgZFVf1hsNW7vCYZTIeckOwHo4QALywLIYQ&#10;NLLwcwLQU7WAXR3g19g5Sxo7bsB2hjTqYupTpAVO8CrblJTzc9mZhWN9tlkBgUhXyLE8DXVd43yU&#10;HePj7A1vIPu9+u8AoHvMb9QowM+AzzY0GErnN2SYSiEIAI6ga4TzCwoLxUUUo80CYhMSdBsTjx8H&#10;fH9hcMaBcMb++JHwxfcyFt8Rt1w4nSEtw1uGuQx34+Pj4foAFygFYTSTJBRBaGCYrDCkM0xKSoSL&#10;Yy0as8iRF4TJFog2DHaKfQsDmNUFtAlUPi9LZViXSAgShmzMytdUCDI7HYz3CwBGcCogIBgbzzEv&#10;QAMOje3vuYxnVW2ZOsCCoiy4oFg3/OgALQAjdIggCednAB7F0oiQlyUvHPNjwoM/DNHR0fhsBH8a&#10;jmXDpRZKYWGxlJUBsExwAHzs8szxPoKQTrAU91F0gWyAWo0wlW6NECSgWAuYl18MaAB8gI9thBoK&#10;UIVERLu3weFRuq9NWMPx3bogaLdJgBUhyPFFApDPz33Clc/PcJvPH+kCKmWnz6kjxOv2ziXuhaBN&#10;jlh5ArA/WQgSek4AcnzSmwwEAcN++gn+EQA6pSB0uUHrCAlBqyJA0DkmyO0fAaBT7p6BFwFgDWBX&#10;0wUH2D1TmnooALALDrBrqrT0wAFy2lc26/lc43wEH48x86vNTQE9mxhxQtC9/z/MAfaGvqPM2B80&#10;HBrGebyAHTVkmFmQncdGjh4pfnBHoRGhgF2MJAJM7EQdh5CVCYBQhIuBwf4AH0tIAB68pg/e6xi8&#10;59EQ1wTma9OxEVSEFgFmYUgwsUSGITCBR/AxYWKBmAoHxho/wpIukm7SOWZImfVBzHigVS8Q8Z1y&#10;fjTgxkQDn5/Oj4vHE4B0glygna/JGSDsuUgAhkaFSVgM3CccXgSgEBYRqSVA2bmZulwnAVhYwkJo&#10;A0BOtfNzu78w/X4IS5bhcMEnLvnJUhceS8ZrxfPz4jNmZmVrgoOOr5KhrmZ2W6StrUNaIe5b90cI&#10;UgyDKY4JEkx9HF8qQl2Aic6ODRdCKNf842DORHF1oeFx7hN+ThGA4WH44cc2AeDKzMxVqFoQMiTm&#10;6zHE1owz3SVAZwFo1x+xEIyBUyQAnRB0ykLQAtBMn+srJwQ9AUhH6CknBPv2E+xbK9ibJe6tE/RU&#10;gXaP8SbexyVCq6WwDGBUAYjltQiD4Qxdco8JumoFLyiT8VBpHUJh57KaHnWBlO4Tgk3jhD0DKdsi&#10;y1PVcHo1AF79uBukaTzUA/j1TJXWCdOlc/IsuYphLmv6bF8+OkKGxe4CaMiO9XF7gTymtlEXA9qV&#10;yjkGeKUiOG2G1Bn6EnwKPwCOGV4mOKghXHgdMvAb7kp4mMJgNhhgZpTlIRwLM+UkoToFjmGjrz/h&#10;xywxHaDZ55KdpoDZODIrwonA4tib6W0YonBywpCgMs6QZTSpCkErhtJ0hYQhi6AJRIbJdIU6Ztgn&#10;m2zGBAlBzRDD6VkIEnx0gxQXlU9MQhgH6IXhvYREhUJ0tgYgQSEs/4mSTPydEIDVdaW4ALI0u8vx&#10;P84w4fxowo/1huxMw84ubP/FhEd1XYWWCrEoOwVgT2e7rbw8hLNc74QtwhqlpYXdmHukq3uctHd0&#10;SUtru8KPogt0JkDo/hgKMyRNz8jBe2epSqKCz/YaJPQIOwWeTsMzHWj6iMdC8WMC6HnCMAoQ5CyQ&#10;NDw/AUvYEoDWERKCHF9kmQ2BRwgytKbcEIy5MFPsmShxQtDTEToh6AyFnW7QKScEFYCuXoJWvbWC&#10;pq9gjruHIIc0zNbum3pBK1M36OwrqD0FAT5CjwAsAAwvBGCjFMAF2mLpPwOAqiaEw66mqU4Acsse&#10;gbrPPoHsAzhuujSMA/jGT5fmCewITfjNkHEzbpSrCD6O+7HI2XZpcU5/41xgws/KGwCdIrT+1QBU&#10;8Pmwt+BIQI81fh6uj+CD06OGjaDbGyqDhw6WgYMHyqAhA/U2nZ8/nF80gJCckqAXflZ2Ov7IAEDc&#10;Ziv6kNBAV9hoCoH9ABkrX60fhDwKnSnepkszro1hqnFoBBQTFxaGHA+k66P7s+OHnjJJlCR3mMyw&#10;kqEyXWFQEJMndISmo7Uu7ORKjnCckYBlCEwA0hEyMULAxycjrIuJkECAOSDIttAPRFgbAXCluDrQ&#10;FOMCyVCnxwLoAHwWumFOBST8WHLDWr+GFrim+kqERkWSDfeXwYLx3FxcRMVSWlEplbXs0tIq7V3d&#10;0t7dI50946UDAGxp75QGLXMB/BzQY/ibX8CGD3R76Qo9tsWy0LOgc+8DbgTcpUQAOiFIB0jR/cbi&#10;NegsmXGm+2PhNcNugpD1gswwM8nCGSc23KYTVDcY3VsuQxGCThA6naBnSOyU0wU6QXgxAKoUfMwS&#10;G11YJ8gQuFd0hL2zSBgaGxlHyLDY6Qzh+rStfh3gxyQJYFgG8JUzFDYiAJ0u0IbA7jrBfkLgcoTA&#10;FYCgwo9hMBMhgKANf/u0zXeGwG2TpYGLrWNbDwiyISqh1zJ+GqB3g/RMnSUTAL6pN90qt917vxkD&#10;5EwPZ8MDCz+6wAuA5ykvAPwzdSkAEnaesvDzGTMC4BvlBt8F8GOoO2wI4DdIwWc1fOQwdXEMCVPZ&#10;z5AuuTBHt2m4nZDIGRVm7Q5e9JwtwiJpC0KKxcEUIeeUM0ylS3M3PmW5jgtSLJB2d7wG0OjyCDg7&#10;bkjoMYHCTDKTKTah4gyV+Zgo7Z/HMcPe2SeELZ+fxwlBhtmEIAHIEh7WMKZmpUl0QowEIBweC2fn&#10;4wON9VN3x7nFbOlVVlmACwQAgmMNhPPj5+f3lZyaKMWlBVrj1wT41TfXSVk13EQxnhuvkV9chIuk&#10;XIuNWWpC+LUBfl3jJ+iWa3lQPM6FjWqZ9WU9HqCXmZUDGLCbDscl6fTo8mzjBSMLPjcAQy5PTgha&#10;EBKABCuBSmfJOkM6znJXsqWysg4AZ3lIhRZSOyFoARihfQv71gz2VzJjIXgxR+gEodMNegLRQjDD&#10;XUDdt1zGs07QynNs0MqOEWrpjGtfxwVLTHbYijB0jgkWlDe422g5y2X6GwckAJ3jgLZExnMcsD8A&#10;MrlB+FFNHQh14f46EO52TZohk2bcLDfcfIfcfd9D8uwLc2TxshVyFUHHTs6jRw1V6DlFEGrbK4cu&#10;BUBPeYPalehyAGiB5xThN2Y0wlhb5+cAnxt+Q5noIPwGAILXywh8B6PwOI7lhcMRW/hxWhkXAWfd&#10;GzvERMdwkj4cUSQueoSJtjMMQahzYiECgQXTDEudspncXpmegAEuOHGfsCKkKI4XMrzlmB9hyLDX&#10;wpDAsxnl3qyyEd0h709gogahK10foUoYWjEcZrhNJ8gQmPOGWauXUwDQwMVFIJTlrA5fNkzwZacb&#10;AjAJoU8u/rhzcRGlIASO0c9Nd5iQxBZdWbqQUUNzrTS21EhVfZUUV5ZKUUUpQAjHV1cnNQBbA8Lb&#10;htYOae7olNZutqrqwn6H1DY14zENOBcXVxkcSh5rBZl1RUgZxaRFlJbYaFutUHa/to0XTLeZIEDQ&#10;zEBxwZBbFmS7FByE+xziMScEPd0gkyTWXdJpJiDUzsop0IQLw+BKOMHSKoR95VyUvQQ/HjkKQQ2J&#10;CUAmVq4Agp5u0G4tBL25Qac8IZjumkli5QlATzmPWyg6IWi3biC6lO+CoXWEVvkKwd5egk4QXg4E&#10;Ta2gqRf0zAZ7AyChR7V0A3oTb5LxU26UyQDfTbfeLQ8+/IS8NOd1WbZslezYsVtOnjwtV/mMguOD&#10;xgIWvmM4Hc4pwEA1sleAi1PeoOeUN6hdifoDoNvt4RwtbHYVN2uBs6vIefSoEW7nZyFoQWgAOBQA&#10;HILtYDjBwTIK30Fg0FgFXEpqnOTB4ZSW5UlZOQGYi19/FsKyOwmcH9xfFODHbGdoBC4mwg/A47zY&#10;AMCPYpcULhQUoj3wjIJ58bpFIOIcKJR1cyEQtrwdgtAzONDUATKcZbKDoa0nCD3La5xANA6RobKp&#10;NWRIbctr6AApwpEQ5Hl5+TlSyDHB4gJ81mwthmZTAjpVwjoSkEtFiFxQwMQAQJmLCzMFbhMQjE+M&#10;1dkvZRUlCH2rpL6xFu6tGsCrwB9xOf54q/FH2iTNne344+xS6DV3dOOXuh1/uK34Y27CHzkuoHJc&#10;fIWFkoT3Hp2E8BZOLzycLbVYWG2aOdhF3gP5Hen3yiYTBCD+HQBEfrf8rkO5OJMHAC8mC0ILPwWg&#10;Sxwr1OMAYgxAlgbYsECaEKyqQTgMEJYwGVNUBujk4PtI1fE/07iVDVzZydpA0NQQ9o4LsqTGgtDZ&#10;aZqO80odoYWfVZpOqetbPO2EoJUFnif8nBC04LPwowP0BKCnEywoawAEvbtAJwSdILS3DQg5T7gb&#10;MOyGI+xBGDxOqlxzgqsBvppmrhY3Xhq54FH7BPx9TZb28VON45t5s9x4253y4KOPyytvzJVVa9fL&#10;rr0fy/HTZ+WLr76R777/EQ6Q8IN8R3uA7jLlDXpOeYPalcgbAPu6PsKPhc0GfKMJPp3hQfgZt0fo&#10;EYAMhZ1jgRRByPsZKrPPXlR0GP6Q4hFypQN8efgD5ywEwo9TrOg0fIUt6hmuBiPEpdMj9Pzg5LhA&#10;uU4JYxjsCoEN5HqhZ0DIC5YXKMJT7FPhuFgjuEAQW0bhdiguZCpMp4b1lYUhQchxP8KQjtATggQg&#10;y14oJj04E4UhLzO+hCETLgSgzh/GMZ7DcJir1HFLcBKYkeyMw5AZ5yso83K06wxdo53xwg44dI/s&#10;6swGsA1NrN+rQxhbA8DVS0tnq7R3d0p7TzdC3S4Nc2ubWqSiplZKKnFxFRdrF+eElFSJjk+QkIhI&#10;8Xc1ViDoKDPPmNPsDACp3u+07w+M/X6vBICUdYIKP5cTdMq6xGjALAUgYklMOcLhmhrOTKnRbHFx&#10;MQDCekEAjGOUBF4vBM16Jiyipuy0Pdt12glAo14AOuXNDXoDYO+c4l4HaAHohGB/4LNyukALQCsL&#10;QCcErQO8HAB6OkEnAMu1U4xtjsAECJsjAIJwf0yCcJF0BV/XJGntmQxNlO4p02XGrbfLvQDfnNfe&#10;kNVr1smej/fLmU8+Bfi+lm8Bvp9//bv88tvf/zgAPfVnA9CWwTjlDHPZKNQkOgz8LPhGjCDYhing&#10;CEFCb8yYvhlhasSI4S74+eMPMxx/TPH4o84A9IzzIwRz89Lx6xwlfv5j4BIRJuP74mvp647Fc0Gj&#10;AWHK3uac2rGcgaJrfLBwmfV6DH+ZpTVQ1IvUgs4FQQtEqwh2QwHwCD6G0BaANiy2rpAQ9EyYEITs&#10;DkMRbhT3CULCjdlgk2iJ133CkfcTbBTP43E6REKS59n7CUhuOa0uOw/nu5pCEIB1DbXS3NokLW3N&#10;0tzeJO3j2qVrQrd0AH6NrS2AYqOUVfHCwUWYm6ct7GMSEiU0EuFtWDjcc6iM5YJO/vhRwffGBAzr&#10;Cy0InQC036Wnfi8AKRsGO8Nhp+xxrRcEnAhBdYJwgYQgxWQJ6/Do4gg4ws+OJRKAFoIEJGUhyBIe&#10;ykLQGRYTfJ6O0BOAnmKXmRT2HXRB0HMs0AlCC0FvckLQgpDwy8WWckLQgtCGwH8EgJwRUsEZIUyA&#10;NBpVN/Wo66trnSCN7ZOkrXuytAF+46fOlBk3A3wPPyZz3nxb3l2/UfbsOyBnzp6Tr77+Vn744Sf5&#10;+Zff5FeA7+//EMHmjwOQj3OKx/5MAPriOXrdXq/sGN8YvJ43+A0fPhTwG6JbHqNLpGvjAkcUx9oo&#10;zp1lm/moKIa9poFASWk+/oDZbolhXjr+QCPU9Y0cNRTPNxjPNwyv1TuPeKTdQqwr5Na6zZEjzXQ7&#10;NjNg9xZnUwOFop9RoD8ucCg4kOEvQ2EXFLUzigGgFeFHEX5WNjSmI2ShNWHIMcDU1BR1bQSX0w1a&#10;KHJr5yfb8ywsnY6RwOT99j6KAGTYzA44BCCTKFzEqKmlUTq7O6R7XJd09rRLR3ebNAOGtfV1UlzG&#10;JR1xMQJ6cQnJEhHFMcQIuOUQAzuAjuI+oUfIcWsB6IQfpc7QoT8KQI4LOscD+4OgFUNigos1gZwu&#10;RwdIEYi8TSfIommeQ/hxTNEs6tTrBC8GQc+xQc8xQgtBC0BunWK7LQNBdpgxLbZMC62+pTEmM2yy&#10;w31lymVMxtjIlMqY2sGcQoCRKqKLN8pnuUwJQuRSQBEAzCuHC3SUwzjlrSyG+xRLYpgJroSqGrsA&#10;vi6EvD26MHpDx0Rp7ITr6wL4JgN8N96GUPcpeRXgW7Vug+w5cEhOnzsvX3/7vfz8868GfHB9/wD4&#10;+B833L/KBxcz9We5QCf8KFsKw/2LncP5wnbO8MUA6HSBJss7wg0+ws6Cj+N63CcM7Tq7BB5LTShd&#10;E5jb8CD8ERJ+8Zrw4NgWuymzRRNhyDE/Or8Ro4YAbgamBJ8JpUfj+XvHFr2L949SEYZWhKKCcTTc&#10;4mhA0SVfHz+4Xv9eKAYizA4CGF1jgXSB3FoQEo5W1hVSBKHJHpsCa2dxNcFG0Dlh5wQi77ci9JwA&#10;tc5P4YdQuBDQI/jo/tgJp7q2St0f4Uc1tzbqmCDvy2RnmUTWxtENAXqBnEHCBrFwei7R7VlZ8Fl5&#10;wk8B6CFPEAYzIeJIeFyOnPDzlB0ndAuujkkSwov1iKwXtADUcBgQ5DE2aCDUCD4bCjtDYgtAivu9&#10;IDQQdILQQtAZDlsIWkfovp2eq+rbX7C3n2Df+kC6Qttg1chAsbdm0ADQsSYxxfrBIgCR8Csh/CoV&#10;fqwNvFIAFrsgqKprA/zapQqqbeqU2majxvZx0twxQTrHT5OpM26Se+59WOa88qasWQvw7T0gp06f&#10;VfD99MsvCr3ffvuH6u+wfX+H6yP4rP5bAejNIVK83xv8qEs5QIajFn6EnoWfBSDv52JC/gFjcTH4&#10;4xc4BH90oQAEa+0i8QcUhz/ORMAvQ0td1PkV5ysMmCzgurzG+Rk3yZDZwkthNhyObzgA3I+cAPSE&#10;oN4eARg6NHL4KN2OHjlGgThmNN0jxzlN+G7rCG1iwgLSGR47nWIkG7lGRehYH8fzbChrYWjhZgFo&#10;ocf7LTR5jMDj2CDH/rhl2QxnkZSVl2g7MHbCoWwITBfIsUDOHWYzBq4fTKeqC0ohvCX0xgL0dnig&#10;PzlheCUA7FWYBAUaeYOdpzzdn6c8ARgCMeNMEBJkDFvp+hgClzvCYQtBGxJ7AtDpBJ0wdALQCUGn&#10;C7QQdMoNQnV/HAe0Y4E2FLZJERsO25DY7hsZF8jw2CZK6P5MGKzjg6wd5G24wVzWCBabUJg1gToe&#10;+DtC4FLAz2aBq+pbpaahReqb2qWpFT+obRxKmSSTp90o99z/iLz44muyYtka2bvngHx67gv59huA&#10;78ef5e90ewx1CT6rX/+BY7B+gKDVBQD0lCfgPOU8zxNsFm52/2LnEH7e7vPtB3yjR7F0B6GoK+S1&#10;4BsyZJCKt3l89JjhuIDGIFTyVben8ENIS/Cxpo9LVBYUconJXA19WfJimnNG4gL1UegNG8aw1yRT&#10;hhNsdHAjuSYwIOgBPE95AtBTBJ43WQiOHInbjrDaKbpQjmMSjhaKhKEFI10jS2pskTVLX1gKQ7Bb&#10;EHKMj6CzMKTYn8+CkFs6P0LPzhoh+EpLi3X9keqaSqmCCD4CkO227JazPmLgoPnaLPEJ0KJsQs+A&#10;z88Xzs4PcgDPU/8KAF6JGGI7axDpBhm6skMNwVfqCom5bzvUsKiakCP8rAhBC0ILQwKQTtAWTV95&#10;3SBgmMb2Wp79BfuOBzrHBG2SxMrbGKEdD9Tb2KcMBM1YoDMrnF965QA0Y39mLnBNQ5s0NEMt7dLe&#10;NR7h7nS56ba75Mmnn5PFy96VvR/tl09Pn5fvv/5RfvvpN/n7zwDfL7+aAT7oHwAfoWflhJ9XAHLr&#10;1KUg6DzHCbvLlXV61AUlN5AnAC38RjEcHUHIwZ25AMiaPicACa0xPiNwobBHHpeTDMEfVjj+eKK1&#10;T15BIVvH5+APlGEvx/zYXcN0JqbbMuUyxlkOHz5MITQcjk/BBfgNH24c4GiArj95ApCPd2okjnk6&#10;wD7C4y0ALyYLRKcIRi0Pcg0B+LmKrTkGyhpDgonT8JjhJRTtNLyUlER1hDYjTNdXyBAXoS7hp86v&#10;rESqqyvU5THsJQALigt0MSj2/uPUQZ0qGIjXDIBrxeuatmQI8QFA08yVTtADegSjS7rvAUBC7p8J&#10;wEvJE4DuekOHCEE7LlgE6BF+DInpBjmvmBB0N2sA9KwTdLpBJwTt7JHfUzeYpB2nL95f0AlBJxTt&#10;MScELQgJQW6zLgHB3wNAOj/Cr7qpG6Fvm7R2dkn3hIky8+Zb5JEnnpS3FyyULdt3yIkzZ+WbL7+T&#10;X7//Vf7xE4BGwAF4AvfnjnUR9prj3nVJB+g87gknBZTjOIHmvO9yFMDJ+nBa/rhI/cbw8dz2yhdg&#10;pPo0MQXYRgJ8IxCW6hxewGnQ0CHQIGigashwQGs0IDkGny0AIXaYv0TGhklCChf9TsbFmitlVcVw&#10;LyVSVc0WUfmSl5sOAETjwvNR1zcMzzl8GMLrodAwwGwYYGYFONn9kReTB9D0cQ454WcB6HwdE2L3&#10;aoQ3uSFr950ihOFGRxpZUJq+iAyrTbMGG1Kz7o9JFJbQFBTgAsb3xIw4E0JFxRzzIwgL4ABL8J1x&#10;Gc4KdYI8lpXNi45toiIAHgAM4AsIGIt9PwnEPsVlSYOCWPRtpuf5+xsoU34AtLrVMONc9T4420AA&#10;MMAf7haA4zYQITT3g9iCPwjgA+gUjICkAWFfCAYHhbpkxwEBKitALAjQYqMEKoi3HfIE4AUiAHGe&#10;cYOAH0Jh7ocTgrFJkpGGHxE2WmWCpAxusJTrQ1do5jgtM0dBSehZAFr48ZgNh029oHGDvXWDHCME&#10;CBPTJS4xE1soybWFEpKyJDE5Wxuu2qarThASgBZyFoIWgM7bFn79QtATfg5pnWBJneQCgnmAYD4g&#10;6BwHZPv8ospGKalqlOLqJkCwCfBrlapGhL5Qfds4ae+ZIDNuvFHuffAhee2tubJx61Y5ePSYfPrF&#10;l/LNj3B9CGsJsn/A9PV1eISf87Z3XRYAnS7vz5Y/s7OQJ/isdLEiB/y0uBmObwRDU4a8cGiE38Ah&#10;gxWABB81bCQcoA+c4tjh4h/kI+HRIRKXFI1/2GTJL8qWcsCvur5C6hrgYgDBYhxj+69AXLB0lsPw&#10;XHx+AtAJpCuVJwA9dWkA9j3feZ+KxxwO80LhHBcEGb7T1drayF44GgfJLaHIcUTWERYWFrkAmK3D&#10;BBwnZVY8JydT8vLyAchChaS7ZjCGzQUII+eUu1CJiQ7HdxtjFpxPitMVBWOiwwAkPwAK54XBkYYG&#10;SHhEMJwL7odi4rggEkN5nIPQmcuYBvrDPbJlf0gwwAgni+MhCPNDQjjv2SSKTN0lnaCROWaPGwgG&#10;BzHbSwF6gJjOHulHXqHnkNMNKvgc44SsJYyNiJP05EwpzC+RokK4wZJKgLBKkyO5BQBQJgCVZNYw&#10;sRC0jtC6wF4n2CsDQITFiRlQ1gWKT8qWhOSciwLQOkCnC7xSAFrZ0hhvAMwpBQQdyRBnQqQI8Cut&#10;IfzMtryuRWqY6OhAuDvtRrnr/gfllddel7XrN8jBw0fk0/Ofy7ff/aB1fDR7/wDELhbiXkr/BgAk&#10;6AwAfUczUdJXPpAF3wXwQ6g7eDCnsg2WwZzRwUQFPstwhMc6rQ0A9PEbKcFwfzHxEfhHT1T4lVUW&#10;aVNPqqq6GH+Y2bgwY7Wl/vBhBN8guEyEvATFUA/nd4XyBNil5O05LibPkPpC9Z0C6KleOMJJDxmi&#10;4ngiS2jy87nQeLbOiElLT4S7A8DY5Rohsimv6V3xzrS1Z0hrHB1ByHHGrEz21cuSivJiaaivljqE&#10;y5UVJXo8LhaQYO/BqBBAgJ2rUzTzzmQUm07orJvQQAmHIwwNCQRQgiUKQOXtcOxHIHxnG/2QUHaU&#10;NqVBNiPemzE3MtMQnRA0stPorOx4nntczwv0LiYLP3s7HC4zMixGEhG6ZmfmSWEB+zCypyEgWFYp&#10;hQiJ7UJOBJ0FoROCfcPhPw5AC0HPcNjC788FYK3kQnnumsA6hMP16vyKq5oUepV1zVLV0CL1Lczw&#10;dkvH+Cky69a7ZPaLr8jyVWtlz9598sm58/LNN9/Ljz/9Ir/B3XGI71cS0ANoV6p/OQDdTg+gGzuK&#10;Y4p9NcYFPhP29sJvKOE36HoZMpgghGMbxto8FkbDLY5lHz483heADfSRKJa5pHF2R5Zwrdzq2nKp&#10;qSuXcoCwID9TkuD86EY4rmid3wjCQcPffy4AvT3GKb6+Uxfcj9B82EVlpv1ZOYFnj1kYcp/fJV0g&#10;i6mzsrjoeBpgxE4mYZpEigCAIqPYsQaCs2NWPRSQCgkJQOgapOJxrvVBmE2a2CP33H2bPPTgPTLn&#10;5efkpRefkb899ajcfNMMwBAOvK5SmlvqZNaN0+TmW2bKLbfOkiefekRm3DBZm6hy7eF0PhfeR1Ji&#10;rMRzcSa4SP5gxcVGAAwRAAEbP4Tr68bEcM4us+GEI8BIYMJZ8jahTDBy4SXWCIaGsE7QU2ZGiRFu&#10;A4pOwHnKCVOKxywEKQIwFG4zIixaEhC+Zmbk4jMVw1WzQw7CYesGESZzXJAJFMKO8LM1g94g2AtA&#10;EwJ7Kh4hcIKGwIRgjmsskBC0Mrd7l+O0JTKEYe+qc86MMGXrA20vQWf3GNs5xi69yY4x+SU1ACBA&#10;WFrrhl9hRQMcX7OU1bYo/GobW6WxrVM6x0+WabNukYefeFrmL1khO/cekNNnPpEvv/pGa/lceQ0d&#10;2rP7pqDPIR67Al3lCTxPQP2rAOgzEjCDRgN8mukF+IYP45gcnB4THYMHKgAHDRoonNNrwjf23oM4&#10;Xc5/NH7B/XABBGvSIzsnTbO8rO/j2hQUkyC8qAi/EQibhw4ZCAhw7A+vNRRgUPUFkKc8gfRHdSlA&#10;er62d9fnFM51Ac5TFoBWhB+PcyyQM0oyM1kWwxIWMwtm9JhhwoJwJpVCQhF+uhSKEJaAjI4FgKCJ&#10;k7rl2eeekocfuU+WL18op04ekuPHD8ixY/vkyJG9cuLEQTlwYLesXrVENm5cLdt3vC8HD+2RU6cP&#10;y8lTh+Szz8/IYZy3afMaWbT4bXn77Vdl0aK35K67bpKbb54ms2c/JjfeOFXaWutk0uQeeejhe2Xc&#10;+A79YevqaZOW1nppbWvQf1/+23MWT1Q0wU2naKb10S1y+U0LQ12D2CWFoxZRM3HyBwEI+IXhGENj&#10;KjaGM264rjG74gCCAKG6QUDQFk0TgnSCFoDc7w+CsQlpUPoFojPkmGBCMkGYBQjibz2VIDSyaxFb&#10;XapO0FkvaOsD+9YGmv6BVuwhqE1TS6ulwN0stU5KKhuktLpJyuD8WOJS39IhrV3jZNK0mXLvQ4/K&#10;a3PnyeZt2+XoybPy2dffyY8A3y+//KZ1fKzpYy2f5jYAL269Qe1K9G8JQIJvzIjhqlEu12fB54Sf&#10;0SDAgCUxeB5mOtn8E6Esx5bY6isBf/xcwrMQF0NZWQFCsSJsC7UJLMf8eC7hN2Tw9er8hg8j/AAI&#10;VS9s+pMnoP6oLgXAYUMALsi+tnfoOYX36QE+pyz8tDGEy0lzPI0zSTIyMiFcULFR+GHh2ilDZYwP&#10;y4rMj0tIqK8Cj3DJyk7VNX4ff+Ih2bptoxw5ul9OAHxffXUOP8w/yHfffYYQ5lPVt9+eV33++Wn5&#10;/IvTcv6zU/IZ9P0PX8i3OO+77znO85l8ev4kYHhSvvzyjOrAgR3y8ccfyrlzR2Xvxx/I5s2rZf++&#10;nTjvlOz+aJusW78SMN2M/Q90+8abL8tjj98v99x7G1xmrYKQQEzEjx6dIR1hJGslwyPh0OjSACrO&#10;vCEQOZME4XIowmCCzBN8VpcLwDDXbY4LEmKsB8zKLdAQmABkqQwzxAQjC6oJQQKPoXB/9YIKwngC&#10;MOMCGSdoXGCvE2QobGRcIENhOyZoxwVtOGzD4L5yOkGnC+x1gJwix/DX1S4LW3aNLgYASyvqpayq&#10;Qarg/Fje0tjSLd3jJsrtd94tL815Ff9+G2T/wcP4N/9KvvvhJ/kJ4Pu7HdcD7P4M4HnKPRXOCTqn&#10;nMe9A+yPqi8AnfAbzdITB/zcrm/gABX3h+GiZb3d2DEEH0s8/HWsKDYmQgfdMzOSdXGnUra0Ks6T&#10;osJcycpM0XVQuBoeM8lDmTzBcw9FOD1sCICgkEH4qDLAcYLnjwDwSh/veb7zfej9XqHnFB7nBXxW&#10;3gBIB0gAZmZyGVRcSHFxwr6F7JZDAAYGjYH7CJfEpCgZP6Fdbrt9lkLmXTi6T84dl59/+VbOfnJc&#10;vvjyrPz445f45f4a288Bv3Pyww+f6/7333NM55x88905+fzL0/LpZyfki6/OyFffnJWvvoa+YeiD&#10;29B3POfzE/LJJ4fk00+PyNdfnwFAcc5Xp7DPqv9zqm/xnNx+ifv5+O9wmwA9cHCnLFj0hjz40F3y&#10;zLNPyFN/e1RDbK5PEhPNdW8QSkdxxUOEz1yQHYoACKlwzvRwJTY84Ud5A6BTYYFwkzgein0LxTBO&#10;o2NXmYRkycjKg1MtVQhqWAwnyMarbO/PxZcIOsKPECQArdyOMC5NYuJxXh9lAoIGgBwL9BwP7G9M&#10;0I4HOscEOQ7olHMs0DkOaMcAbZcYimuG0AUWlVYBfnVSUd0oNXB9dY2cGtkj0264GT+YT8vSpcvl&#10;oz0f428GP5CcuvbLrzq+R7mLl/8J8KPcY4DOsUBv+u8GIOE3im7MAT8LvoHXX+cG4Ei4P5+Ro8R/&#10;rK8E+/tLeEiwxMdESlpyguRyrRM4vTKAj8t75uWkS2oyflFDA4R9DkcOA/TYAJWhNQEwCGHw4KEQ&#10;gDB4ODTCteVtI08IegLrUnJCzAky5/1OOc91yj7OO/ScwvMo7Oy2r5wAHMwfAOzTAXKxptzcXMnJ&#10;wYUDGLJz9Ug4QIa8sxB+PvPs4/LIo/fI6jVLAJjd6sDOfnIMju6MfA2XR/jRxf344xfy/XefugD4&#10;iYKP+vbbT/T2F1+dls++OCnnATiK+xQh9vmXcIafH1fQnTt3WM6ePSjnzx/F4wwAuf/JuSOA53E5&#10;d/6Y+zHUjz9/IT//+pV8/+OngOFp3H9Uz/nhp6/w3s5pyL1i5WKZML5H8rJz8DcTKzGRURLNtU+g&#10;OAAxNpJrgwBWANblAtBToQEIowHBEOzb89mlmjNHQgFBujiGvSyLYaE0XWBRCRedh8vKBpxcELQu&#10;0G7djjA2RaLj0vvIgtAbBD0TI57ZYW+Jkd8DQLNgUi22ADunBlY3SHVdszS1dMqEyTPkvgcfk7fe&#10;WSRbEO4eP3EK/8bfyC+/ItRFiPsLM7zY4n8FoPwKWBGC3uQFaleiq8aMQFjjkjcYOt3g5chZC8jb&#10;traPgPMdzWN9s7xjIR8cHwP4jbZjfgh71fkNZTkKw1PAD7Aj+K4fcK0MgAYCgCx25rlMlLBcJjQ4&#10;QOIAv5SkeMnJSpPCghwp5mJPUF4ukx0x+EP009cYOmggQIKQejAAC+jR+TlBZ9QXfpQ3EF2JPB/v&#10;fA4nAO19F3t9PQ+h+jD8CPQvhM1u4bmZGOFjhjDhw1pKQB63WTIzhKvh4fvg2BfX5s0GGJgIYUaY&#10;GV6WInV0Nsuhw3sBufMA3gk5c/YonNonuiUAKYau3yDEJQh/AAC/+RYQ+hqwAxwZCnP/SwDy/PkT&#10;CqVP4Oo+//IEdFLOAnSffnYUYDyptz//4pR88fkpuL+jcubMYQ1/v0DYTJ06dUBOntwvp88ckFOn&#10;9yOU5usfwn0n5MefGEqzC8gpuM5P8bp0hOfgRr9SGNM5njlzSHZt3ypLF8yXGVMmyQ1TJsu4jnbJ&#10;TkuVpNgYSUtKlMQEhJkxABBC19AQOsEogCwSIIuUoEBsAbfgwDC3bNE19xV6ngIE1QWyYJrjgpxH&#10;zHHB1Cz8jRZJIdxgSXGFlswU5BsnaKfP2ZCY7tHtCGOSJCo2GSIIexUTnwoAMjzu6wadECT8LuUI&#10;TUKEY4IFACDHBbnWchEAWAzwIQwuLJdsnQ8MCLqaIOS5thz3K6uo0eUMGptapat7vNx082348XxB&#10;1q7bIIcOHZPPPvtSfvj+J1PPR5fHjUv/LNfn1FWjEQJSFoBOGP4eADrhZ+QCnWt8zwk/ivBzZ3kp&#10;jzE/N/wAPILPwm8wjutsD7xXzhBhIoMZwvR0ZgzTFX5FnL0A+OVkp0pCPAucx5jnhdMZPHAQBLgO&#10;6guYS8kJIAuhi8nz/P7k7XGX8/omZCfA+xPAN3iU2ULmuflccL3YEoAjtTiarcFYDzgasAvREpj6&#10;+nqZOnWqq+i5TGbOmi7LVywGXL6Bu/sCQPkCsINr+/y0go/hL0FIAH71NeFzTsf1CEOec/6z0+oK&#10;6Q4/OXdCTp46KKfOHJTTZw/A/QGcAN/J0/t0+yXAxWMMYT///AwAeAzAOgpockzwrI4ZnjhxAMcO&#10;AoqHNDym6BK/BDgJPG4/AxS/B/gUgBD3f4Qr/OUXOFPs/4DP8dMP38qhA3vl6JED8tGuD+W1V16S&#10;nq52KSvFBZ+RIXFc3S06we0Eg4OiJDAgQgL8IyQowAOAAaGq/gCooTDEMUE7LsiQmM/PpTgz03MU&#10;fMUACyFIIDpnjtANEnzWAUYCipEAaFQsQQhIxiWrYuIJwRTAr68T9HSBlwYgkyN5AGA+4EcIcqW5&#10;QgCwCAAsAfzKJAPKYkMEuD2r/PIaKYHrq2tols7Obrlhxkx56sm/yZIly2THjp1y5vRZOPnv5Jef&#10;fkWIS+Lhfzi631PL90f0TwGg3TePJ/h6w1sLQiu6N8LPWebSH/yuu+4aufbaq3VrIcjSFcKPNWUZ&#10;6ckKv4L8bCkuYs1VjuTmZCj8WODMcJcucsigQQqHIYMIwwshcyW6EEhXJufz/NMA6JYN6fm5mVHH&#10;/RDnE3M2iF21jrNCCL933nlbtm3bKjfdNEtefPE5OL99cu7T0wAbXRzHa84r8ChmcG0WlyCkK/wG&#10;LpEApBgaE4JffnVOtydPHpIjRz+WYyf2yvGTe+XMJwcVfoThZ18cV0fI/TNnCbajcvr0QWwR7n56&#10;TN3fuXPH1P19hvCXjo+gOwMnSDE0/hyhswUi7//669MaOnNLEBKAP/54Xr779nP5+afvoe9UP/7w&#10;Dc77Qra8v0Eef+wh6YAjLC4uEa5fHImQmI6NLjAIzi8Q4a11e5cLQCtPCBKuXIMkHvDKAnAUgkXl&#10;Oi7oTI6wXpBu0IbDXHMkAvB0QtCCMEazxMwK99YGOsPhPweACNWhXLzXgtIqKeS856p6Ka9tksa2&#10;bpk8ZYY88MBD8uabc2Xz5i1y+DAd/Ffy00/s1IKQF85Pw1wvcPrv0J8OQCs+1jyHgZ4d2+PWKVvm&#10;4hV+gByBZeF3zTV/dUPwehxnswNme+n8MjNSNMxlkqO0pEABmI0wmMkQdpFmfR8zvYMHDnQ5v98H&#10;vyGDCM5eeTvHqQuB1VfO5+DtPx+AfC4DP/OceN8c69NaR5YPDdO6yZBQzqQIkKSkeGHL+87ONvn4&#10;44/g5s7IexvWyq6PtsO5IZT8/ksA7Iy6u/OfnQD0DgJeR+TIsb3q5s4iRP30/HFA7JR8/hVC1S9P&#10;w2nR9Z1WgJ0+fQgQBbwQvh49uleOHd8DsO6Qo8c+0n0C7BxCYkKM8Dp79rDC7+jRPXL8+Me6/xle&#10;9+zZIziXWebTCj+OEZ46tU/F5yD8TiMspkziBO7z27NuN2i333z7mfz8y/cIuX6Wn3/+Tp3tL7j9&#10;7XdfyrFjB2XXru3y1FNP4gehTocCIiKiEA4DghoGR/SB3+UA0HncmRhxQpBT6JKT0vHjXahjgYV0&#10;gkVluu/sKEMHSACGA4AWgp5uMMaVJY5z1Qaa7aXrBE3/QJbE5F0UgLlwqLnFCNdLELYDfuU1DdLU&#10;3i0Tps6Uex58RF559Q1Zt+492b+fP2AcivjB1ZoKAMJ//+BYn010eMDpv0MXANBTVwpBTwdonZ4n&#10;AG2mV8f7IILPFjh7wm8AtoSedX8U3R9nHMTFRuEXM1VnGxB+JcX5bvhx1gDnEQ/H81rnR+czeOBQ&#10;1ZWGv97kCaQrvd8Tpv2d17/4OOPovMk8r31O7A/BcXzH/EFgY4ngEH+dcsYpb5yCxjG+F16cLYuX&#10;zNMxvs+/OCfHT9Ct7ZevvzHO7ywcGRMWTCwQeqcAnKPH98ppQOc8nNcpgIvHOb73KfTtt+fwPCcV&#10;XsdwHsHFsTyO4R3H7WOA34EDH2J/j4Lr5MmPdUuoEYQE2uHDu+TQoZ0A4W4cP4Jz4EZxP8FGt0fI&#10;EX58LMHJ+7h/5MguPU4XSBF6JoN80kAQcGbW+h/yI0L7r9XV/vobQrNfv4Vz/RLP/5ls2bpRXnt9&#10;jjz88IM6/1lnm4QhBA4I7gM/T8gRcPaY8z7n/U4AUhwXJAR13ZHULMlyZYmZHSYEmSxhp2l3Rxmc&#10;Fw4IhnHxJRcALQQNAFNdEDS1gRfWCZpaQdYJmuJoo97aQAM/JwCz8zj+VyL5cH35xRVwfhVa1F3X&#10;1CbjJk2V2+66V5576VVZuWa97P4IfxeucJfFzO4eBdj+WbV8f0R/OgCtDPwuBKAVs7zOMheb7LBl&#10;Lgo/l9uj/vrX/5Krr/6Lwo9T4Pz8xupUq+wsO97XCz+GwoQfL3Dj/DjmNxAwoPMz4BsyiO7rSkDj&#10;XRZY/YHrUvc7AWhg1ff+S6svAM1ndIrPy+PmPi0dwnfC2sdhQwfi+0uVGTdMlOeef0puvmWGPPTw&#10;PVp8vG//TjixkwDYKbi8YwDXQQ1rP/30OEJVhJoEFdwVndwJhL3Hju8DBDll6Rjc3MeA5gENe89/&#10;ekK++fKsfPHZKTmDsPfE0X1y5OBHcuLYPjkLN3gCADxOAO7/QI4c3ilnAbsTuH2KEKSTA8xOniLI&#10;dsqBgx/CSWzD+zqE59+DC8tA0Do+go5bApGukAAkWAlBex7HBXtheBZQhxv86Uv57e8/yC8A37c/&#10;fC4//IwQ7Zev5Ufohx+/xusfkb0f71RH+Pzzz2rrMDvPmMkMZnkJtcsJfy8FwN4kiVl3hCEvgUcI&#10;MhS2INSi6bQswCxVgUcIenOBhF9MPKFnxgKddYJ0gU4n6M0Bpmbk9oEg3R/hZwHIdl9ctH78hMly&#10;5933yrPPvyiLliyTD3fswr/RaXzfXyPcNeDzJs7l9Qam/y5dFgCvRE74mcf3DYGd8GOZy4iLwO86&#10;gI9hL0UAEoQcE2RrJzb3ZJ86k+jIVfBxy1CYdYCE3+BBJmvMhIde/Ah9jfsbJoOvx/3XXwigK5V3&#10;KF2+vD3nlckb9HrlhCK72xB6nO88dMj12pDgxRf/Jmc/RbgJR7Z12zrVhzs2yMFDu+QMws8zZ4/J&#10;6TPHNPPLMT46vSMMVwGgA4c+BJR2aQLkHEDHcphjx/frLI4jAJ0mPs7BRVKA6anjB+Tksf0KwIP7&#10;dsrpEwflOELbwwe3y4F922TP7k0Kv+NweUcO7ZAzANqx47vl0JHteM4dsv/gNtmxa72cOLkHAkSh&#10;M2cPuMF34sRe3dIVUgQgHaM9TmdoQUlAfgkX+BkTJj9+Lj//hgsV+ub7T+Xr7z4FFL+Qn1i/+NNX&#10;APlZfAdH1BF/tGcHfiTuVwiycw4XsgoLMbM8CLZA/5A+ELTA85QFoC2nccomW9QNRsUpBBn6WghS&#10;hKBOn0vPAczSFHoEoJWBYCJcYBrUWxbjmRV2jgd6GwNMzTAhsA196f7yEJKztq+qtkk6usbhh/M2&#10;eXr2s4galuHvBz84R4/jO/sK7vpHHevrBZ6ZxeGUNyj9d+qSALxSOeFnnrMvAJ3wG8kLcgguThf8&#10;CD4tc7Hwg+Mj/K69lmN/Vwv78tH5cfI9uxezV11JSaF7zC8tNRF/NAGaGBk08FrV4EHG+Rn4DZFB&#10;1+M+asAwlQEiw+LfJ08gXQpwl7rf22tcXPxczGgbWdhZWQAy4cEyFna6GYIfhvbWRnni8QdlxcoF&#10;8ts/vtHau72A0N59H8g+uqZje+Q4Q0iA7BjAdejwR4Dfx7hvO+4DoKC9+7bKrt1bFHp0fvsP7FLn&#10;SAB+vG8HAHVAzgGg504dls8+QWiMMPr4ob1yFk5w766tcmAvwt4jeF7A7jCed+eH6+QQnODh/R/i&#10;/k24b7cchOs7APAReoThR3s24b1sh8tESIwtnSABR3dH2DGM/gYh7s8/fw5gGSgSeIQfz+HtQ3g9&#10;hsyfMctMAP78hXzz43n5Eo/7/Osz8jVCY8Lwl398q7WEX3/DQuwzcIKH8dyf43X3yezZT0hVdZnE&#10;RMVISlK6RCFsJfgsAC0E7b7zWB8AEpIOEXwsuSH8bJkMx/o47Y0Q1DFBV70gt9mAYEpGDqBG0CUr&#10;/JxuMCo2Fcd76wOvFIBMgmjY6xrzo+srr6qXlvYemT7zFnn08adk7tvzZMPGzfh3OowfQpYf/ai1&#10;fFrITNDgPzfwPP/7F0PQXQfoCbL+ZAFnxSzuGN1a8bY5xgSHqfEzyY6RBB/H/BD2qvMD/DiTgxfo&#10;oOuvd8NvAGA34DqA7xqGvf8BAP4nwt4BEuCPsDcuCvBLl/w8hr0FgF8hQuAswC8Bv57+Gk4PGmhA&#10;yuc0gODzG/WFx6WBM+R6h1zHBsF1WV1wfj9A474n/LzJ2+Pte/cq3u9+P7g9iE0i8IMyGFv9YeEM&#10;F7q+wfr9sCwoJSVO5s97XQ4f3iPLl8/Hhc0C45M6T/fIkT1wTgcAnl0AGcfmCLTdgMtHgCGgt3cr&#10;wtAPcP922bN3i2zdulr27tmiYGG4+RFcHMNZnnPo0HY4PoSqcI2fckwQofOpY2Z/5wfrVYcA3MMU&#10;zv9wyyr5ePdmHNsm+z7aLEfwfHt2bZCPsU8YHsLtfXj9w4d3Qx8Bhtg/tFMO4b2cwuufAPz42gyj&#10;vwfMGELTTZ7EfUcRXtNdHiTcCUDA8TNAkAmbrwi4L8/Ip5+dlPMQ6xR//vUb+QmhMOsYOavk62/O&#10;6vjmF1+d0tCeEHz44QckC1Cqq2nWxEUgIRcICLIfIRTMXoTcuhWKcBnQswpC2BtkXJ8VAUgHaOcO&#10;c9+OCybEc9W+XMmDC2N5DLPERcVlkldQrHBkM9QYQJDjgpGRCQBnskTFcJF21gmyPIbjgUYEpkmG&#10;cAyQEDRhMJMhJvQ1jRGysuH6AMD8fHaxqZKamibpGTdZ7rjzPnnxpddk9ap1+Jtg4oljq65ZHFrI&#10;7AKeS9q2itBxHFO5QPSv0gUzQS4lbwC0raq8ydnDT9fU8BjzI/zoXAYOuF7hp67v6v+CA/wLbnP7&#10;/+D8rsUflY/2kWOZSxHXo2BrdqiwIFtSkmPxh+Ov7kbDaICPzzfo+oF9YQFZIF2uhgJ8VpcDwP5k&#10;geYNek454UfxsZ6foY8A8UE4z7yfQTKI4534XgcNvl6GDiMIr8P3PEDFuc9PPP6QvPD8U7Jz5/uA&#10;3gnZsmUd4MakwzFAjEmJ/dq84CDC1I8/BuQAt8OAxz66QwCP2rPnfXVRBN7W91fKR4DUCTjCw3Br&#10;e3ZvBKTeR0i7BdoKcO2Uozjv+OEdAOB+wA+uENv9eI6tm1bIdgJ010a4wS2yY9sahSD3eeyjHe/J&#10;rg/Wyu4P1+P8LfLRzo2ya8cm2fPRVoX1HjjIPbvfx+tvVKgRdrvwGIbSp+FeKYbXR1whNvf34bm5&#10;PcmEC98PnCvrClmkfe4ckykcHzwjP/7wpXz//edawvP1t5/Ijz/D2fzwiXzx9Un5ArDkuODrb7wm&#10;PT0TZcL4qZq0CA4K06asvTKNW70DMEpFAOpYoEssi3HDzwVAGw5zGU6WyXA94uysfPztIyQuAgiL&#10;S+EMi3TmCJMjcQBlVGQiIGjCYue4YHQcxwVZH5gK+KVDGYCfSYLYRIhZNY6Z3hLAtkSKCsqkprpR&#10;OtvHyYzpN8njj/4NP6CLZeuW7XLsCH5AdJzvFwUew1zTtAB8+zcA3KV0xQD0lDo9D+h5yrObS58x&#10;PxesBlx7HWBnQt9rr/mLur8B1/0F8LtOgoLHaPsjzuk1CQ8DQLrA1BQ6P9PNhc6PYbQBHwUgeIPG&#10;ReQJLk8A8pyBcJRWdGCej3HK+byecPOm/h7fnwYinB+I88z7GeiSaRQxdBhCYjhnwo/jofyxWLt2&#10;OQD2AX6xmSxA2LuXbm27lpWw5ITNBvbt245jO2TXrs2yG46MANwNqOwilODGdgAydICHAZ0Pt62W&#10;3dvXq4Oj9gKAH+PcPTs3KMSOEj6ADoF3EoA6DfAcw+Po7gi/TesWy4ebV8ouwO8jPM82QHEPnp/7&#10;OwDDD3CbWz7XB++/K1s3v6vQ24/3uGPHZrz+Otn+wRrZi/dFuO3kc9BJ4vXo+nic+wfx3ng/9wlL&#10;6uTxj+QTfG42Y/jqq0/0R4BOmABkswYF4Pcs5EZI/Av2f+R847OA4ucI9U7JypXLZdasG2X6tBsk&#10;NjZBnF2o3R2qoaCAYJcAQRZOqyJVIV4AaCHIFloMh63oAglBzhxJTck0ZTL5RQiFASlAsBAwzMYx&#10;tsKPhvuLiEA4HBnvDokpkxhxAjAdAGTr/CzAj0to5riSHibbyy7WzU3tMm3qTHnwgUfllTlvyNo1&#10;G2Tfx4fgtM/Ld9/92Ad4veN9/0sBaENmK4a23qBn5azxc5a5uMf8rrvOwO+aa824H+B3zdX/iRD2&#10;apx/PX5BxyBki8E/dIaGb6ahQb7CLzmJv7p+gCoc5PXXukJohr4cC/MOj4ED6Db7F89xAsgTgANx&#10;//V4fqtBAI/zfE/Z5/R83v5kz71cDRwwBO/DvqfrVUOHmvVQhsMRDx06QIYNuV58fIZLeVk+LtoF&#10;Wk9nS0XOsBTl6F7NyH5y5jDc1Ga4JTomAOaD92Q3XBcd1Y4P18kOwGU7t9C+j+HCABHCb+e2tQo8&#10;go+g4v5OOjfcZ50ctwxrCULu78Jz8PjaFW/Lh3SCgNtOAJHbre8tld14/M6ta+R9AHLT2oUKya0b&#10;l8um9UsBvLWA2TbZvn0jXMgqvU0XSNjtxmtvwbm8TQDq+4b24/3SHfJ+vm8CkWJoz5Cf3Wb4o8As&#10;9+efnwIET8u3CI05de+Hn+ACvzsrn31xTOcVf/8DO9WcBoA/UAg+9thjUltbK3FxgI0uZA+Iudpq&#10;EXx2zedAf0DQP8ylCBXdoBOAFoIEYKRrLJAu0AlBWybDWsHMrBzJyy9UCBYUlkhObrFwOczY2FR1&#10;gGERcRIaGatlMgShdwBmAH7ZmlAhAJnsKCiu0Lm7dLi333aHzH76WVm2FD9GO3bLqVMsa/lefvnF&#10;rLNL2PE/7nvKG3T+nfS7Aei+DcjZMJew477ztrcCZzf8CCwX/K69+hq4vqvlr3/5T3V/hBrDWgM/&#10;hr05cH0scib8GPYmAo7+gCQufDwP4TkAML3+OjpKQocwuXKgeGrIgF4Ndh3r4wAd516O/ijwPOUJ&#10;QDpADjVoW/pAX3yP7Jd4HS6IMHn22cfkww/f06QAC4SZEf3s06NynsXGLDI+vlcOfvwBHNs2QGyT&#10;fAgAMexkcmLnB73aAeDswfEDH2+TjwkzuDeKzm03zt1DKBJmgBPDWjo9As9Czw1I7L+3ar5Cbjuc&#10;3db3lsk2aPPaxbJrCx6/aaVsWjNfNqx6Rzaumiebcd5G3Pf+hmVy9NBOgHmzuj2Cjc6PIuw2A5Tc&#10;MtT9AK9tocf7eZtjgRxP5PEDcL8ssqYbJgBPnGDC5LBwhslXX55WZ/gdgfcZM+UHsT2iY4RffX1e&#10;Tp0+ISdOHpXVa1bI88/PlpaWJklLA1jiEyUmJg7A4gwk6/6MA7QAtA7QWwjsdIA2GWJFCFogRsPd&#10;JSWnKgRz8wq0NIZhMAEYF+cAIIBJ+FEMhXunyaUCfgBgaoakZuZIOh6bhecoqaiWprYumXHjLfLI&#10;o4+7Z3EcO3YC34cJd+16u2at3Quzu1beoPPvpD8EQI4BapLDATxvzq8/+Knj++tfIYS9AOB1ACDH&#10;ATlgT2fHer6CggwpKeHUtlwN4TjNLSU5XuHH5+PzGBfJ7QCF30DAimCgvEHjSvQ/DYAUxwBZKpSc&#10;kgAnEgAn4itZWQly223TEcIiBDyyGxc8J6IflS/PM0u7T47DLTE8ZRhL57YNLooh5+7t78mHgNE2&#10;AGrLRjgAuL2tABNBSAgSgHsJPnVsq9Wp2f2tABXH+SiO7VFbACc+twIQkNoKR7dq0esA3ALZum6J&#10;rF/xjiybN0ePb8HtTQDfqkWvyHsr35JVi1+Td5e8IZtx30c7NmjGeBOAuWM7wIz3vBXvl+DbCAdJ&#10;F0hH+D5em6HvOTheOlneJhhZYkMHePjQbjkEceyPOnhwt44v0gV+xYYNCI/ZYuvTzzhXGeHy50eF&#10;7btYFP7p+U/k7CcnNTu8Zt1Kue/+e6SpqRE/2IXq0Agqjvv1B8D+xgCdAOTWE4DWCTIcjolhrWCK&#10;pKVnSgYhloHICCFwHwCygYIDgAQfAcjymfiUNElMTQf8ciWvqFiq6upl3KTJcsc998nzL8+Rd1et&#10;lj179sr58+cBvp8Avl8Bvt8APQKQ2/7hR3mDzr+T/nQAOsHnDHt1vM9V42fhdy1r/ADAq//C7TUA&#10;2LV6Ptd8YD1fYX6OFBVlAYAMfXMlNyfd1cR0rJ5nHKQBnxHdnwt+1w1VeYPGlejPBqCnbOh9ubrw&#10;8U4ADtRECOdJs2SI7ewrK4tk4sR2ue++W2Tq1A5ZsGCOnDm7X858wilihwHAo3IGjugwQsRTR3fL&#10;McCBAHsfEKGD+wiOcdvGlbLlveVwYEsAuFUA2wqcs04+hkvcC0B+DO1muAp39t6782Tn+6v0OJ3d&#10;GoS4G+nwAEQClQCkCMMPAClCbv2yt2Xl/FdlzRJADjCc/9qzsmLeKwDiUlm9+BVZMf9FWT7vBRx/&#10;Wpa886K6xg1rFmk4/R6em9Dj2J4TgJsAXzrD9WsXyYb1S+RzfE4mSegOP4QrJRDPspD7xH7Nhp89&#10;e1TOnTMApNislckR1jiyLyEByBD4m+/OyJdfn8WxT3HOpzot8BO46DVrl8uKlUvk+Reelfr6Rs0K&#10;E1ga9v4RAHrIhsCEHwulIyPhBGNiJT4hCW4wDcrUbHAc+wTGpEhkdG99oIWgSYYkq/tLBjgzc/Ok&#10;uLxCmts7ZNqsWfLok0/KO4sWm6UnT56Ub77+WsH3DyUawUbXx3E/hsD/B8B+Q153smOgI+R11fgR&#10;flezuJlh73/9RR0gHx8RHgrnB/gVsLiZdX4Ggnl5bGoQpfN62dRAnR9Beg3BOQAwAACuGwggGCj0&#10;AvCPuaw/G4CeQON7vhJ5QtATgAMGsEnEIJ0nHRYeLNOmjZMnnrhP3njjeVkEuLwLQB04+AEuZrav&#10;2i/nTu+TEwgPD8AtHYMjOrJvm+wGIAgvk4BYjTB0McJSuLHViwC4Bbq/DRDcCzjuhiP8CCL01i1/&#10;W951ubkP4Rbp4ujYli58VdYBWprEwHNyfxOgxDE9jvdtAwTXLH5TFuE9EnxL574kc196StYtnQsg&#10;zgEAn5cFr/9N5s55QpYCgKuXvSUb1yzUxxNuBB/dHMPbLdgnFAlBgo5bQpDA++qLExr68jhheBaf&#10;/ewZzjV2CU6OMKQD5G1C8fTpI1ojyTZdn5w/DAACftrOCwD87Bwc4Uk5ged5f8s62bFzm3zwwRaZ&#10;MGEiAJgIoLFrzB8DoHV8VlFsgwX4qfsD1KIRakdFx0pMLGsFk8SuFRzPMpd4gFDLXtgiK1miAT46&#10;QDNFLgXwy4brK5EaALtn4iS5+/4H5MVXXpV316yVjw8ekvNffiU//8xCZpa1/AagEXZckIgt6u1t&#10;7+Cz8gadfyf16QdowdYHeKP6ajSOUb3H+oa8dmvDXrasHzgAF+a1Jkw1mV6T5b36r/8P4pjfXwDL&#10;gfhlC9HFbwoKsgA9jvllS1Fhlk7XYreXMaNH4Png9HCRm/E+4/qM87OQIFSsCAgDjd+rwXget3jb&#10;dWwQtoO4JYQcQBwIEDl1Pc6j9Lbeb6TAcr/nXnm+fu9n4f3mczJrPhDfAX9UBnLcT8Xb5hgTIIEB&#10;bBIRLTffOF0WzX9D5r39qqxcPh8XP8fJ3lMgnIcDPH50F+CxVRMYDGc5RkfwbViNkBThJV3duuVz&#10;VRvovFbPl3XvviNroQ/fX6llKgxJtwJ4qwHAJQDYKoDr3aVvwaUt1LB5zcp3ZNG8l2U13CAh+B6O&#10;c38VnpNJkDU4l+5v+Xy4vXkvyeI3npG5Lzwi8wC81QvnyKLXnpH5r/wNgHxOz1kGEdB8/rUA+kZA&#10;kIXUu+A6163msfl4jUXyAVwmxwjX4TyGvawNPA+QEYAEJh3ggUM74eCOyYlT++Xosb3CBg2HDuyS&#10;E0c/Rph8UNhx5vx5Tv/br/Ob2bX6/Ben5fOvzsm5z87KufPsWnNQDiKM3rd/l84brqmtFLMAE4AX&#10;HCIBQcH498C+FkZTEQAg4AcAhgUTeJwmx+JoKhTw4xoiLIhm/R+kjVk5NQ5uD7CLjo6Bu4uVWEAv&#10;Ni5BxxwTE5MR+qZJKsNZgC07K09ycgp0TC+T0+ay8iWJY4NwfVQSzskvLpemlnaZOetG/Eg+JQsX&#10;LpYPt++UU6fPatMCFjMrKAiz3wA7hLu8za3u/w8A3KV0WQAcfVH1hr1WdIDusBcX+oBrr4fDuxag&#10;Y6KDzu8/NdNLsdSFMzfCwwLh/JKkEMArKMyQomJsCzIkKysFv3Th4jNmBC5u4yAJQDPehwvfAyCX&#10;kidgLiVCrg8EPaRAcwDQOLFeDSD8CTrse56nxy/x/gjxXgC6PvMA46b5fVB02vzO+X3ze+e6KAX5&#10;edLUUCd11eXy4nN/kw3rVsqObRtl+7b3ZOcHGxQYLB4+fIi1dBu0lITjcrs4/gcArgGcGJ6+D6Cs&#10;WfI6wPOyLJ33IpzfUtn83iJZ8+5c2YTt1s0rZD2hA9f3/obl8i4gOO+tF2TJwtdkGd0gQEW3t3zx&#10;67J4/hzZsBbOjYCFK1sBd7h80WuyHhB7d/EbsnjuCzLv1acAwNmyGI7vzecekCVvPCtzn39C5r30&#10;N+y/oC5z8dwXZSUex/e4dAEcy7K5Ontkz46NCj9qzcp5mjHm2CBdIrPCdID8zHSMDJnPAGofAviH&#10;jn4kh6FDh3bB/X0kRw/j9oGdcgbh8TGW7pzZr5nzE4Dhp5+fgs7IZ19/Kue+OAt4ngA892kx+YmT&#10;BzUUnjJ1vKRnIAQOD5QgQNAvIEj84QADtFCa7g/AI/ygcHV7dH5ch8QoEuDjFLuoCPYJjAbo4PBi&#10;YuDq4rU7N1fsS0tL016FWZnZkpuTh+umWEpLy6WiokrqauulpaVV2ts7pa2zR1o6erRRQVl1neSX&#10;sG1VhVTVNUr3xMly1133yCuv4N+A6+4eZPMJLlnws7o3Znf/1XN1/9n6wwB0ws+GvhZ+dCN0fQxv&#10;Oc539V+N8/vrX/4D+/+Bi/ivcHXD8I8cput0mDKXXGzx65SfKelpCbD6Ifo6nNZmLnhTNkMZB3gh&#10;RC4mT8BcSv/uAKQjpgMn9DgUwX8PApHro3R1tslLz8+WFUsXAHwbZM+urdAWiMXDcHyAwP6Pt8iu&#10;HesBspU6TrcT7mgbQLYWUNkMF7WJcFqAsPSt5+UduLBVS16D41skq1ciDH0PDg8wY4JkA5wigcME&#10;yVLAjxBcNG8OnN47gOASvX8V4LUM4OL9mxGabsT5S+HmVsH9bQJECbbXn39U3n7pMVn21rOyfO6z&#10;suxNhL9zZsvrsx8BGF+Q1UveRBj8srzz+jOy6O0XZQkevxLvlckaTp/je+DrEYB8TSZCCDwmRej4&#10;CECWxxw7sktniGz7cK0cYDuu43tkPyDK2sbDB3fI/r1b5RiAeGDfBzrDhFPsjsEhnvnkKELhk3CB&#10;Zw0IvzhlmkMgXCYAN21eJ889/7SOv3IVumA4wcDgUAkIhAtkQkSnwhGAgJ4DgIQegafQi4K7i46T&#10;BITRSYlJcHWpulA9lycoLCwE6EqlpqZGGhsbpaOjS8aPnyhTpkyTmTNvlJtvvlXuuOMuue++B+Th&#10;hx6Rhx95Qu576DG5/e77NKs7Ycp0mTx9ptxyx93yxNPPyfwFi2XHjl0I91ny84O7Ywv/0+3/cv0J&#10;ALwI/ODWFH4A31/+6/9B/+Fyfv8P51yLi3S0JCRESG5umjvcZaY3LzdDUlPitQxmxHBC5mroGr3g&#10;eeFrKH2NKaHxBMil5AmYS+lSABw0oHc8zozJ9X38PxuA/J45zkr4MewNCw3GD0okQiCuyTteXn/l&#10;Rdm9Y6vs+GAj3N1mCOD7aKtwShldEUtRCD6bnNgCMDHs3bZ+mWxeDZf2zkuy9M3nFIBMQixAeLp6&#10;2Ruycc182bJhiYLsg/cRagKCBBzdGMNPbpfAnRkXCCcJqBJOhNJCAIznMqPM8cRFc1+SVYvflJUA&#10;49yXn5K5Lz4ur81+EI5vtix8ZbbMf/lpeePZx2Txmy/IMjyW44wLANi3AOR5AOQ6jjluWa1ZaQKY&#10;r0UXuBmfwSZF1iB8Z/kLp8cx/NeZINh+ANfLbjEsC+LMln34UeDMEZPh3qQ/EIQmxfNOIlRmw9ez&#10;507ImXPHtOUXQ2M6QHbA2bN3hzw9+wnJzOKqbnBzMXB6kZESGgbg0emFuur6wmIkKpTrkMRJHDO5&#10;8UmSnJgiqclpkp2ZI3k5+VJcWAJHVyl1dXXS2toK0I2X6dOny0033ST33HOPPPzww/L007PlhRde&#10;ltdff1PeeWe+LFq0RJYtWyGrVq2RtWvXw5Gul3dXrdUOLW+89bauvjbn1ddl3vxF8t6Gzer6dD0O&#10;19KTOm5HNriyu/8bwtyL6ZJJEG8AZMhqxZb0zoQHxWwvL1DN8urUtr/A9f0/t/MbNPAaXKwscI5F&#10;mJsuxcWZWupSWJgJGBJ+CfhDCcTzDtYQmfOCe3WNAtC6QIbXF9OlAOMpz/M9ATjoWhxzaCCOXezx&#10;FoAWghfICwT7yglAfh58t64ZM/wuCEGOq+rYH36IgoMCpBGh70svPi/PPvO03HPnbXBrS+DU1gCC&#10;GwC8zeoA9+2h8wP86Pjgjpj1ZWJh/cp3NBO7ZQ0guG4pXNezsuCVp2TRa7Nl3pyn5K2XnpC3Xn5C&#10;1ix7Uz7ctExD3I04b/tWTmNbrYBbufQthLxvaIi7Au5u7bsLAD+euxTnrAWwFgGMbwBUCMtxe/3K&#10;BfLuwjdk3bJ3ZOlcuLs5T8vzj90lbz0P1/fas/Im4PcmwuCFrz8nS+ASGQYvnfeyzHnuEXnp2UcU&#10;tgQfgUoYE4CE7u4P39OyF7q/Fcvegpsz0+FYAsMkyJefH5fdH22UHTvXy6lTHyvsWON48GP8OHy4&#10;Xj6Cqzyw9305eWw3hLAYj6UTZC9DNoE9efqQdtE5e+6IHDqyR9jhmn0T3121VCZNHidp6UmSks5s&#10;a4IkJCVKXHw8HF2ypKdmSkZajuRk5EkB6+6KSqWqoloaEJa2NLVKT9c4mTxxisycMUtuu+12efDB&#10;B+WJJ54A6F6QN954Q+bPny/vvvuubNy4EQD/UHbtontl09jjeH8n5cSJUwD6WXV1XGntDLZHj52Q&#10;vR/vx2fdrdqH83n82+++V/DxP5u4MOGvq5HB/3JdMQB7wTcE7oxdRrw0MaXzc2V57Xgf3R/hRycX&#10;FOgjaWlxAF4GnF8GtqlShG1ubirgF6eT9rlcJQf1DfQsBM1F3xeAOMcL+Kw8geKE1eXoUgDk/U4N&#10;JBQdcgLQKwR/BwA524XfA2fLEIDcp+tmKBwaEiQd7a3y6isvy4rlAM7WTbLtfYCAC5AjDN754Ub5&#10;aOdm2bt7s86gYDnK1o3LdBxuDUCybhnC1Ldfhut7QbavgwtECLv41dnyDlwZIfg2ADj74dsVhO+v&#10;YyaWNX50kCYUZn0gt3RgBOGyRW8ChnMRki7QfcKPEFy9Yr6seZczPADgDe/KeysXybql7+jrLwcE&#10;5zx5v7z29EN43ScVgK89/bCsnPeKuj/WCi6EI33miXvkqUfvkvmAIsFLCBOCfC90mwc/3qbF3Nvg&#10;cJkIYR0gZ4QwBKYTPA9wHUX4u2njErhDJj524rtaLrs+XC07t74re7ez1Ge9HNz3vhzavw2u+X19&#10;LN3iKYS9J04dkNNnCcHDCsCDhz6CA9wuW7dt0jD4pptvkM6eDqmqrZK6hlppaGwQjstNGD9Jpk6e&#10;ITfNuFnuuO1OuRfh6aMPPyZPPzVbXnz+JXnz9bdkwbyFsnzpCri4tbJ1Kxz8jh2yb98+hOFwnKe4&#10;St45+eKLL7QBwQ8//KTjdgxfWaRM0dGxWFn122849rN88823Wsj89dffyPff/+Cq6TOgI/RsYbMT&#10;hN6g8b9JvwuAhB9najBzy5IUJ/y0uBmOj/DjrA4CkOBj2Dt08AA4v9GSmhoLx5clpaXZ2GZIUUmq&#10;5OcnwxFy4jc7uiA8BOQY7vEi/zMBeCldCEAP4HnICUdvgORzekLQKc/Xv1AXhsDXIwRWAOLHhGOA&#10;/AFiCEz3l5aaLHm52dJQXyu33DxLnpv9JEADhwb4UcYFbtJZFMyGstaPIe8qOLZVcGWroWVvvSRL&#10;Xn9eVs9/TTYtBbzmzZFXnrwPYejDMh8u8OkHb5PZj9wu81+fLWsBIwJnFxwTwUcnRhDRgdGZLV/0&#10;FuC3CA7zXVm28C15502Ev8vmA1jL5b3VCImh99etlC24vXn1Elm/fJ5sXDZP3n7hSR33e+lxvO4z&#10;j+L1H5SFcIMMkzkOuHDuC/LcU/fJkwDgW68/q2ONdH6EMeHHMcD9H72vnWQ4Bsi6QH5ejnsyMfLl&#10;5yfk268BkrMH4BKXyv69m+TcmY9lB8D3AZztjvdXyt4P18IJrpK9O9fJvo/YlWaTHD20XZsssNcg&#10;IWj6I7I34m5tB/bxvl3y/pb3ZN36d3UBqRdeflYefOR+eeyJR2Q2HPmcOXPknbnzALeV+I7w47Tl&#10;A4TpnLP8sRzcf0iOHDqKcPs0AA3AffalfPXlV4Dct4DcD4DaL1p+QnBZ/fabo/EAr2ns29uUARrr&#10;9XgeC5fZe96c7Kzj42PMnN7/A2AfeQOg7SbMCfa8AAe56vx4UTrDXqcDHDL4OgkN9ZOsrCSAL0fK&#10;y3MVgMUlaVJQmARHyOUGfXAx0+GY2j46HgO9Pw+A3s65mK6/Bp/NIU/AEXpDHBrMYw7pazqAdx0+&#10;k1MDPN7fhbr4GCB/fBj6+vuNlfCwEElMiFP4PfjAfTL3rTcAhzny+pwXZC3Csp0fbpLd2zcBhOvh&#10;/tbBHcG5vQf3B3isWPCqFiMvf4dlJ8/J0jeeh/N7VlZguxYAXPjyU3Bl98mLj98tLwM8zyFEffHJ&#10;e+XNOX/TpMb7eJ7tWxAGIwQlBJkc4VjghjUA3HurZNcHuNg3rZWFb78m896YI2tWwPG9u0RWLobr&#10;w/4mvL9t61fKhhULZRPc4UaEw8z8PvfwXfIaQPjCo/fIHDjC5S4XuHzhq/IygPwYYPw63sMKQJGu&#10;k/BlGLwG+2ytdfTgDgUgHeBmgJphMGHIhMi3X58GCI/i/uVwxOvlk1N7Ze+OdbJ9M2sc18rHH66D&#10;E2SjBsBwB27v5vxiNlHYg3BzF9wYtgq/nQo/9kE8eGivbN+xFU5wp7bM2n8IUN39gXy0d5ccOEAH&#10;h5D59Bn57NPP5buvvpMfv/tRfoB+/vEX+fXn3+Q3zq+lE3MtFERAWVDxP72tMDO6AIB8GG67t9hx&#10;Pp6PtTM57HHeZR/Dfac8gfG/TVdpSAtH5zPatLfyZXEzwKf7BOCIoTJaZRqnjoJG0v0BfENwAQ5i&#10;7RkuSoZl1v0ReBzv47jfgGv+U0YMHSDhIX6Sm5UsFWW5ULaUl3GGR4aWvKSkxeuC28MA1msJUQDO&#10;DQkA7jpc+GbfKcAEcoLKwmqQQwOv4Tl0lN51PZ5fdQ1lnwewUcEFYusEoKcsBPt1gHx/CjqXXO/3&#10;8uX4jPp4At/8OOiPBEBIx8ypg0mJbJcUrduJE7pl4YK3ZfuHW+B8NssuXJS7d7wPp8aQmNPZVukM&#10;D867XbPsLXl38WuA30sIP1+Q5W88K4tefkI1/9lHZNHzj8maNwHEF5+QlwCcVx69U94A/N762/3y&#10;+jOPyAIAcxFCZo7jfbhxlWzfxClxa2TT2mVweEsA2ZUIc3lsvWxcu1IWvQMHN+9NQGuBhsdLAN5l&#10;eOyG1XCKCLvXLn9HNqxaCDDOk1cR/r7w1P3yt4fvkCcevEXmv/mMLJsPhzrvBXnp2Qfk8QdukZdn&#10;PyzL4VbXwDl+wNdniL18AWAIqJ3YJ7u3rZN1K+fLWujIge2afSYIOQb49RcndNrezq2r5JPjH8lR&#10;hLl7tq2Sw7vek4/eR3i/YaHsen+p7PlglexDOHz80A7NIB89wilzpnxm3/4dGgKfOHVYjp44LMdO&#10;HpOTZwG5r76U73/5Qb77ESHnj9/Bwf2s0HFfgFwG0rUqmpUuDuQEj93nllCiQ3PJnsNSFSvnuX32&#10;Hcf61PG5j5ntH5WFd5/P4+W8fxddNWIkwtkRg9TdsY28D8A3xnaI5tblAgnJEbjQqOEMfdliaWDv&#10;PFzj/P7LNdbHAmeEvdf8B9wiW68HS35eupTB8VElTHoUA375qZKcEieBuHiHDgeQOKCP5zPAM9Az&#10;ALiYXHCwQIIGQ0OuNuIx748zIvwGwkmqAMGBCj1qsEt9AXj91YCOQ5cFwD+o6/C+KOsKGZoPvt50&#10;muHYn8+Y4cI1ULgkQF1tpTQ11srTf3tMli9bJO+t5+yIDbJt6ybZCgBt3bRG4bcLUPgAANyweqG6&#10;v2XzEJoueEVWzAXo5jwh8559UBY896C8/ugdMuf+m+TVh26VBU8/IAtnPyhvwf3Ngwtc+sKjsoQF&#10;yq88I/NeflrmzZktS956WdYhxN0KN0e9t3IBgMapa8YJbt+6QdauWibzCcEFc2U1oMRsMcfxFrz9&#10;kqxgUTTc2yq40vVwkMsWvCavPP+ovPjMQ/LwvbPkhdn3yeJ3npMFb82WV154QP720G3yAsLkJXNf&#10;ktWAKccTt29ZBwAuBGxXyKcnDsiRj7YBzCtlPV6LYTELpFn3yHHA7744pdP2NgK4hxEenzu6W/Yg&#10;/D2ya718DPe3bc3bsmvjItmD/QOA4vGDpr8gW/kfBfQOAYT79m+H22PH7ANy+MQROXbqhBw/e1Y+&#10;+fJL+YbLbf72k/z2j19BB9IG/1nw9AdALxfq/xT9jwNgWESwBAT5in+Aj/j5jdFFxm1JjDo+bDnm&#10;15v0MOtJMPxlQsNOa+NsDjq/a+H4uL3uuv8UH58hEhsbqsmNUji/8vI8KSvLk+LibMnLS9VOL4FB&#10;PjJ4yHVwfghzB1wt18HRmJXfDAw540NDXh3495DLKVpQeEJwsBuA/et6hR/CSTcACTzKgvDiANTX&#10;cwDPea6e7+U1r1ROALKBApfNHDViNH6YfCTAzxehb5BwFTzC75abZwJ+j8uC+XNl7RoACAB8H+Db&#10;5hoD3AZn9h6ntq1js4FlOq1sGZzfWy88JotefVpWwGHNBWTeePJueeOJO+Wl+2bJy/fdKM/cMVWe&#10;uHGcvPHIbbIYcHzrsTvktYdukYWA4LwXH5P5Lz2JkPUpDVvfeelpWQVHt+ndhTq+uGIxp8O9DvAh&#10;1H1vBYAMh7Z6qSxl+Mtz1i8D6F6V1158Ut5+7Vm8p7dlI0tplrwlq6HFgNvLAOATcHtPP3K7vPXK&#10;47L47WflrTmPybOA8QtP3CfzX30G4fGrcJ+rZPcH72mGeeO6FXJs33Y5AYe2e+s62frecoTi6921&#10;gcwEf/HJEc34chhg3471ch7h7RGAbg/c3473FsuWVXNl58aFcIPLAMD1cuTjrdqx+tjh3XCCCH/h&#10;KA/QFR7fJ8dPGQd4FA7w6KmTcvazz+TL776SH3/5HteaGX+7wAF6yH3f/1D9T/s8V1XXV0lJRbEU&#10;lxUAUuwrlivp6UkSG83pOX7i6ztKxsBhjBgxWIYMBVSGwPUMBiwGXgNg/RUA/ItD/wUw/UWGDLkW&#10;MB0hCQnhkl+QJiU61peDkBcqzdUiZ+P8fGToMFzgA/4LAPwvbM3aH30BSNjhtfpRr1M08gyDB7pC&#10;xr4iVI2uV/hd44CghZeF4KUBeLH7B+CYE2a/R04AcmU5wm/0yDEqJj/8/UZLgL+Prony2KMPyjtv&#10;vyFz33pN4bf9w/e1+/N2jv0BDHR/HCtbMm+OrFj0GsLWV2X52y/Iotf+JkuhFZxz+zeEt0/cJS/d&#10;f6M8f+dUeQGaC/BxO/vmCfL8HVPk9QdulHcAwXcAy3cAxHeeeUBefeJueQsOcR5C5bdfAKRefxZg&#10;gctbPlcWw2GyMHoJXnPt6sXyHkDI3oTLAEbWAhJOCxBGvwmIvgMIrkMYzBB4wevPywqEyG++/BRC&#10;4XvlKTjRZx6/XZYveBHnPSmv4vXeeO4RABwhOx7/AZ53x+bVWl6zFW7wo23r5eSBnTqfma+xZcNy&#10;TYRw3jC3X5w7IgexZdH3js0r5eCuDRr+7tq4VLaufgcAfBP7CIM3Lpb929fIgd0b9HwWSZ9A+MtV&#10;6tgdmzNFuDbKkWMH4QSPAIYn5dwXn8u3P30LB/ijOkDOofUEoPNi/D/99+uqm++8WWbcMkNuvH2W&#10;3HrXLXL3fXfKnXfdKjNumCKdnS1SXVMqefnpkpYeL9ExIRIQOFpGjSYMAYtBVysEmaDgrA46Qoa8&#10;oaFjJS0tRktbyitypaQsS4rg+gqL4Pxc8AsK9pPBg69X53cNdB3c3zWA3zWA2rUD6Ahx4UNmTBBQ&#10;ZO0bgUfHqbcNKK8FAO25FoSEoBn/4+2+wPMUa+oG4rkMBCkLQYLPwM8Tak5Z8PUnTwdoYdafnOd6&#10;k4a9rlZa3B+A92wWf7pO0tOSZMrk8XL3XbepA9yxfYvs3rVNduzYJFu2rJEtm96V99YukjVwO5yC&#10;tnTeS4Dfi7KEBc4vPy4LX3xElrz0mCwE0Ja/8LDMf/IuefvRW2XeY7fKfECHev2BmfLCHZPk+dsm&#10;ysIn70RYfLe8/RS2zz4gbz51t7z44E3y9uwHAMWH5LWn7pG5Lz0KF/eaTqV7+9W/yZsImefSrS1+&#10;U0NchsgboR0AM93e688/Ia8886gsfecVhNDLzPjiGy/I4rdelJf+9oA8/fDt8uSDN8MVPiML33xa&#10;Xpt9P8JvhOwA5HyE4hsAzffXLJHdcJkfwAXuBAyP7v1AxxQZAm+C82V/Q5YAEYKff3JYPuGMEJ33&#10;DNABgrvo/jYslg/WIpQHAPduWiQ731sge7eukP071sqBjzbKYYCPizmxuYKZVbJPuLTAsWMH5JNz&#10;p+XTzz6Vr779Wn787Qf59R+/GAC6Ggi4L8B/AgD/pzmwf7WuevjpR+SeR++VB596WB5/9gl5/pXn&#10;5dU350CvyEtznpNnn39KHn7sXrnznpvlhlmTpbOnWWrryyWvkGuLRkhQ0Fgdg+L4YWDgGIS8IZKd&#10;nSilpVlSU1MgDU1lUttYKtW1cJmleZKRmSIhCNmGDBsi18B1/RUO7y/Q1dcPkL8OuB772MLp/OW6&#10;QfLXayHcvhpO8K8492oK+1bXcAtgXQPIqa4B1ABBQodJjQF/xW09BjdJgLrE2ywlYZ3hoAEACMBr&#10;ZN0g7sPzKcC8QM8pT+B56s8GoPO86/DZrrsGrvmav+jQBccAOztaZM7Lz+uY347tW9X5bdu2Tjbj&#10;wuac2HWrF+gsjMUIe1994RGZ+/wj8gYc35xHb5cX4OpeRVj79uN3AHy3yev3z5S5D86S+Y/eLHPu&#10;nCyv3TNNXr5jorx85ySZ98hN8g70yr1T5c1HZsk7T9wqi565R975293y+mO3ySuP3Kp6Cc/zJuC4&#10;DKH1QgBwLsLl1599RN5+GY7z7Ze1CQLr/7asXaoQpON78Sm4uheelNWL35L1S9+WFW/PkZUA4muz&#10;H5LnHr1TnoIzfR3POf+VJ+UVuMJ5L9FtzsbzPy1rAdZN7xqgblu/HGBbLnvgArklADfACbI4mjNE&#10;WCB97OAO+frTo9qAdfOahbJv+zo5tPM9+XDdQtm4/A15f/mrsnv9XNm+7m2ExUtk34er5OMd6+Qo&#10;nR9CYULw9Mm9EEJguEDOBvnk3Cn59PwZ+eLLz+TbH7+RX/7+s/z6d1PC8n8A/PfSVU++9LQ8CAg+&#10;8eLf5PnXX5TX2Tlk6TxZ+u4SWQYtXTFfFuCPai7Cl1ffeE6eQ3jz5NMPyj333yKTpnZKbW25LlSU&#10;nBwjmZlJUlycJQ0NJXCPdTJxYotMmd4hk2d04dwuae1olPKqUsnOzZa4+ASEwKEybKyfXD9qjAwc&#10;7QONlQEjfeS64T5y7TCjAcNGQSPluqEj5FqEf7odOlyuGTJMrh40VK4dNFiuGzhIrrseYpkJwOUG&#10;ytV0eRwrhFvUcUojukeGz+w/OICLL13znzLgaoTvV8OJ/pXC+SrAEs/hDXxW3qDn1AD7Xi5TnsDz&#10;lPMc7vPz0P2FhgRIVmaqtLY0yLx33pSPdu+AtsP5rZeNG5cj5Fwqq1a+LYvgxBa+84LMe3O2vP7S&#10;I/Ly43fKCwDKKwhxGfK+dB+gB3C9cf8see3e6fLW/TNkwaM3yryHZsrbD8yQNwG8l28fJ6/cMUHm&#10;3o/7H5whr903RV65Z5K8ep+B4aJn7pXXH8Fz3X+DvA4AvvLwrfIWQLUI8Fv44uPy9rMPy5tPPyRz&#10;n3tM5r0yW8fu1gJ0hOAGuEG6wDmzH5F35syW9wDH9YsAQsBw4auz5XkA8NmHb1PntwAAfAsgfOuZ&#10;B2Uh9pe/9bysYZOExW/oLBa6uu1wvXSBH2xYIWs4tohw2zZMZaeY3R+sly8+OST7dmyQjavmwzm+&#10;K2cOfiD7P1gNAL4pm5e9IjvXviG71r8tH29dJod2rZU9rA3csV4OcoGlA4QgFwdCSAwAHjm8R7iG&#10;8pGjBwDDI/LpF+fkh5+/NwB0hcDaWYVw+hX6kyH1fwC8Ml01GyHGo88/KU+/+py8Mv91mb9yoSxb&#10;s0xWbVglazevlTUbV8pq/MEsx6/jUvyBzF/6prwx72V5bs5Tcu9Dt8kNMydLR3ujVFcXS11dqbS2&#10;1iAMa5fbbp0i9913kzyAP9YHH7tLHn3qfnkATvNOhNg33X4bgDgdzrBFMorKJCYrXyLTcqBciUjN&#10;lfCU3P/P3n/4t3HeWR+o/4v7vrubZG3HjmPHsePEceJe5SZbliWr994Le++99wZWkCA6G0iCAHun&#10;KKr3Xqnee7PPPb8HBEXJitP23ez93HVyPs/MYDAEoJnvnPO0wVuffYs3x03EW+PG481PvsCfP/4c&#10;b3z4qSr/9NFn+OMH4/D6+4ToO+/jjbfeHh1w/hqB+lsC9UWC8lfy1LbnGYfVw5LE+UlkF/i56i7/&#10;8z//A0//4t8IStF/uCRzFP7sZ3j654QlIfjszwlJcZLUPwLAZ7jP04SoW2Nh9ySNhd2T5N5H6gNl&#10;+flfSl/MZ9RsOTJTdkF+NnYQfDu2b8amoQHCrw3NzXR8jSbUVGthZgStZNQtL05BGd2atSQVjQST&#10;nVG1tjAFVsKvOisKNZmRdHlRqKf7qyfUnPkxaCDUqghAkSXRD9ZkfzTmR8JeGIPqTMIxPYiO0A/m&#10;jBCYM8NgSAuBkXG1MjkMOsokDRh5iagqSIEpN0nJWpKLOp6DTjq8DkJuE11bq80EA2OwmSBs4HnZ&#10;1UAQ8Ubc2WAi+NJRkZdAEPJYMlROWqxLM+CgA5Sxw82M9I2WMuUCNzFCb+lrxaaeFsbbJnTzGDKZ&#10;q4wOkUYQ0ZYN7Tglz0DetxkbuhoYn204RAe4d6gNg23VdIB6bG03EoJV2NXfiJ0DjNeMwjv4+lHG&#10;32OHtqiRIgf2biQEd+DI4d04eGA3jhw9gOHTx3Hm3DCu3byKew/ujs6j9710OJYW0nu8CP8XgP9S&#10;PVXEyJtbpkGpsRzmxio08kRp4x2za2M3erf0oH8L74yMUD08aQSGzo4G1Not0PJunJqdgOjYYPjT&#10;Ca5bvwRePssZkz2RlByOXJ7oRSWMLFJ5bSqBrorRxlqKMnMZ8soKkZCVCf+IKCz28sWU5asxccEy&#10;fD13CSbMIxTnrMT4WSvx5cwV+HzGEnw+fSE+G9Hn0xcpqfVpC/Dl1DmE6Bx8M30Ovps9D7MXLMT8&#10;RYswe+4sTJ32Hb78+nN8Pv4TjKND/Wjc+3j3g7fw5rtv4I03f4/f//FV/O613+C3r/xadQV64dfP&#10;qhZpaeh5jlB5ltD8pTjF/2Qsloc2yfT9MnkrASnLz/5CAElJ+QvXfiJZV8tqmn/XDDhPc5s40mcE&#10;ikriTilxmAJLdwuywI3lswSnuMdn/1M6Tz9HaHMb9TTf84y4WqkCoPsT/fKXT+PVV3/LG9A81NVa&#10;sI3RV4a/bRnqQ0dbI+rrDKhl3KwyljD25sNIGUqy6bRyVYNFXWk2jFlxMAikEsTlBaGG7k2A52C0&#10;rSfMbHSAUtpzItGYHaFkz42EszAOrWVJcBTHEYSxjMWhqIjzREW8N48XQHcYiMrEAKXSWF9oEwJQ&#10;nRfPqB1Jh8gInRMPc0EamugEW63l6K43Y7C1XnWtkZEgpuIMxttC5ca67QY4q4phKExGUXo4dAUJ&#10;qCPMbXSyAkDpwiMxu4Y3ZxnRMtRNp9dhp7OUqfXr0dNcS4dZp2a7kQlcu1tqCb0mNQnsMOG1g45w&#10;E6Pv3o2t2DvYjG3ddYRfFTa3mrGtowZbO2uwmdraV49dm5pxfP8GnD2+A/t39eMQASjPHZFnjOzf&#10;vxMHD+/F0ROHcJZR+NbtG7j/QCKwzLRC+ElXEcJJ9F/V/86t/wXg36eniirLkFNSgBID4289Y0Zb&#10;A1r729BF6PXJE7a29WNABpUThN28Wzo7GlHDSKw1FCMjPwXxhF1ElA9Cwj0RExeItIxoBb5Knohm&#10;npDV9XSVzhrUtVajutkCY70BGn0JUjV5CEtOxurQCMxe743vlq3BhIXLMWnxGny7yINA9MCE+evw&#10;1bw1+GruqjFa+XB53kpMWrAKM5auw/zVnljl7Y+AyCik5WShWFvEz1GA9OwUJGcmITEtHnHJMYhO&#10;iKQDDUNIZBACw/zhG+gFL991WOe5CqvXLceK1UuwdMVCzFs4CzNmT2Gs/xKffCQz88qzHf6A13//&#10;O/zhNYJTZsF++SW4Z8B5QZwm3Zh0DBdoPvfsSPR++t8JKekX+R/4xc+ky5A4N4JMgCrPQPmFy2E+&#10;8zNXKaNHnuc+bnf57DOM9uL2VCOP1HOONApJA9DTBOvTjMAyGoSfRaa/kq4vW4bkgUa8cXU1q47G&#10;DrsVTfUW1FkqYDNpUc1oWVGQQbjkwEzIGHISUZEcgcr4YFQlhqA+LQyNGXR9ORF0ftEKgk25UQp+&#10;Y+Xk9mYCsLkoXoGwkUCszWTsTfKDMdEXZrpBA6OxiRFZG+sFTdgaFEd5QJ8aCl1KCIpifFGWHIpS&#10;xu5aOjunoRBOYzF6Ca8eur6q0lxCMBWVBF27rZwOUIfWWp5TFZnQ5sRAl094apJQq81Ak6kATkuJ&#10;GrNcq8tXLlDA10vI9TgJMcbh3uYaFY8HJOrKFF50xjJ79d5tfaoP4J7Nndje34TdGxw4vLUde+j4&#10;trZWYXt7DbbRDW5qsWCo1eKCYC+d4o5OnDm6FQd29lED2C8Pjd+7WfUJPHxMxgofwYWLZ3Dn9i3C&#10;Tx4kNAJAXnhK/wvAf7meKtSVKgAKCPW1JtQyJjh7mgnATvTzxBjasQGDW/qUC2xnfGhsscFCR1Fc&#10;UYA0Rpj4pDDE0TUkpYQjOzcBpYwlJp6IdfV6NDaZGZvr0cwo0tzbhKbuBlgdVhQZy5BWmI/I1DSs&#10;j4zBfC8/TFu5DhMXrcCkJWsJQQ98u9AT38xfTwiupVbj63lu+Lkk6xPmr8LkhWswe6UnlnkFwCcs&#10;CtEpqdBoS1Fnr0NrVwuaGeed0uestRGNzfWwtzSost7BOG+vQX1TLRooW2M1amWsqk3qO00wWStR&#10;adSiuKQQ2ZkZSElOREJ8LGJjohAZEYbgoAD4+XrDY/1arFq5HIsWzsec2TMxY/pUTPp2Ir7+ejw+&#10;+2wcPvr4Xbz59h/x8m9/Q0f5PCO4TGH/Ap55Vlq4pXGGEZng+8+fiVt0uT6JzVLKTDMyFE4A+LTs&#10;R+fnGiXDfcWZPidivH/uWbxCIAf4+2CgvwvbtwzSAXZjoEfm6XOijd/X0WAlAMtRQ6dlovsryeS/&#10;VUYCamX+vSJG0swYgisMVUkhhF8Emhh9m/Oi0FwQS9gxCmeK4xMYxhKKLsmyg687NVLGMC6Hoy4z&#10;FFWpgahKCYCZIKyU+sIEukEuF4WvQVbAMmT4LVVusDDSE8Vx/siL9EYxzyHpSmNnYmhiTO9hDHaa&#10;ymAoSCYEk9Fk1qCtTgs7QSelmRG+kgA05MXBWpjEfTVwmgtRXZaJam2O6tfYw3Otj5BrrdXR2TVi&#10;oLWWEDWiu4kuuc+J/pYaRuU67OK5vnuog/BzqLq/HX2N2DPoxN4BB3Z12XCg146dHbUKhlsJwh3d&#10;NqXDW9pwcv8gDu/uVxCURpGD0in64E4cO34AJ0/JdFnDuHr1Mu7eve2Kv/8LwP9RekpTWYqsknwU&#10;6EpQUW1AjQBQKox5UvTSAW7c0Y/+TQI/B+p5J5X6Py3v1PklmSoCp9DxZebEoaAoDeWV+QRHKepl&#10;BuG2GrR21KnY3L2xk0BtR9uGZjR01qO8qhIZBEtUWjo8o2Kx0CcAM+jgJi9dg+/o5iYv8cSkRV7K&#10;BU5cuA7fLFjzCABd8Futtk9dQve31herAkIRGBvPaJ1NmJfD5mxA72AP+sQJbexBz4YudPV3qFLU&#10;PdCp1NVLtyv1nYSFqJ2uSdTR3aLKtg4nWlodaG1zwOFsRFNTPRobCc+6KlRVm2GtIixNlaioKCUs&#10;NSgszENOTgbS05ORmBSHyOhQePl7Yu6CBfh64mR89uUEjJ8wCZOmTKPDnIVpM2YSlhPx7rvv45VX&#10;X2MU/y1+/euX1JyB0qjzS+nuQgk8n3mWcJQJJ8RdEnzPM6r/6oXn8Bod6fLlS+FoasAWBb8eNf2V&#10;jLzo4/eorzPDTNdtY8S0lOdDl5cCLSOvPjeRwMmFNZcgSQ1j9A1BdVIw7Jl0d4SdOLxWTQJaCBlH&#10;TrQq2zSJ6CBwRC0F8codSv2ggLKJyxKNJS7XpgXDGOcNXfQ6lEetgTZyLbRR65ATsBQpnguQ5b8M&#10;heHrkB28BvkRnkgPXAUNHWG1JgX12iy0mIrRU6dHTWk6rISdkwC0G/LQZMhHW3UJHMZ8VObGokKi&#10;dHoEGhiDm/R5yhEaCU1LcTo6mTZ6eC42W8vQ7yQMeUPuaTShizfnrTKNl0NitRlbe5qwn+7PFX/b&#10;sI/aP9SGYzt7cWJLJw4RgHs7bdgt4jm9k45wF8v9fXbsG2rBgR3dFPc9tE0NtZMYLH0CTwwfxgm6&#10;wDNnGINv3SD0/heA/9P0VEFliQJgXjljEQFY22pDc38rurd0KwD2bSb8eII08E5qrC5HCeNFtiYV&#10;GXlJSOcFlJ2fxLiZhUoT7742HRocZrTw5Ojqa0LfYAv6NtGJbO3DwPZedPKksvPE09UakVVahOj0&#10;DAIwDot8AxUAp65Yxyi8HlOWeWPKUl8FQXGDExc+6gLdAJTt05Z7YKFnINaHRSM0KQUp+fnQmg2w&#10;E1i9hN/AZkb4Tfz7VP9Qr5J7XbSB66IBQrJfWkwJR7d6CciePkKztx29I2U3oSIzfXR0Eo7tTgXG&#10;llY7nM0NaHLYYKuvQk2tGdU1JhhNFSgqL0RqbgYi4uPgFxIGr0CCOjwacanpKCgrg7m6BhYqT1OI&#10;4PAILF+1mrBchO+mTcf4bybi08/G4933PsAbf5Kp1V/Hq6/9Di/+5tf4tQxTfO1lvPPuW1hJB2o2&#10;G7Fp0wCGNvYRfl0Y5OftbpPRFtUoL8tHHW86Fl0hClKjoee/XQ0B4dTnw5Ibg8qUYFgYS2upesqR&#10;HU3QxRNwsWgl5FrzE5XaChLRRZfWXZLOMhUdmmTuE4cWDcFYRFCylKgsEBQA6mM8UUkA6gk+TeAS&#10;VLAUR5gfuBxxq2Yg03cJ0n2WII1lZsBypPouQzkhXEOINZRmoN1SjGaCrro4CQ5DLupKU+DQ58Be&#10;mYU2iwZVhYko5+etoKQfYjPh2FSZy+0psDI6t1hK0UPYtRGAG3nzHiAMBwi8blsltvNGLOvt1Vps&#10;aqvFQYJuU3sdtvfYcWBTB47yxn9y9waclNZeASDhuIs39R0tVdjWbHUtt9IN9jZg/7YOFwR39WMf&#10;o/DunYPqUZvHGYOPHT+EU6dOKgCqiQwUAKXk9fe/APyX6ylNRQmyi+kAy4thYSRs29CBvq2Exo4B&#10;9DEC99L9tXTZVewt1OYRfFKnFo+0nERkFaRBw8ihI/wsteV0iBY4Cb/2nka6rGYCph39Un8oAOQd&#10;smtTGxoFgDUGBUBxgOsjHkZgqQeczAg8FoDfEoDi9AR84+esUBIAihQAV3phkU8wvCLjEJFG51Uk&#10;IDfDTufWQ7ANbpEIPzCqDQTiWG0c0eAIDN2lG4oDdJGjknW1jaAcICDpsrr72pWD7BC3yLjZysjd&#10;3EYgMnJLrC4zaZFRnIf4rExEpqQhIikNsenZyCouhcFWj46BAWzfuxe79u/Hxq1b0cX1lq4u2Jqa&#10;YK6pgbbSiJyCQiSl8r3R0vXIH4uWLcaUGVMwc+4MrFy1HAEBfrBYTNgwQMc+yO9AAHbz+3fxcxj0&#10;ZXSo5ai16pCZGAFdfjLqeMOqK0lV8KtIDoApNQh1GeEq+tqp5pwYl/MrTCD06PboqLoIlB5Cs680&#10;E70lGWpZtnUWJ6OD8BO1SlyWxpGscNjSQ2BN8IUxZj0s8Z4oD12FQv8l0EWtR0XkOqSsnYWUdXOQ&#10;7btYwTDFaz5SvRciL3QNjOnhMNLZ2QlBpy6bMExFQ1kabPxbTRXcRgDKNnt5BqryCPC0UNQUJKBJ&#10;m8nXclFLGOqz+FmYSHrqdOisKsVAowEDDQZsYNlfX8loW49NBFlXdRmGWB7mubqT8NvZ20QAduL4&#10;rg0Y3rMRJ3jeHt3SjqOb23GQkVhc336e3zsJwK0837f32LB3cyuOSUswY/D+XQPqecX79mzC0aMy&#10;ZZY8bvM0bt++OQK//wXg/yQ9JfDLKsxVjSB2XsACv8GdG6lBbODdTBxcc6cdFaZSQi8JCWkxSMlK&#10;UPAr1OZyexHhWI66JsZeFXmb0E349fOE2sC76sAWwmQbYbOjjwBsJwAbCCg9Moo0CE9OwZrQSMxZ&#10;7834u5qwW4lvF61WEfi7JT50fwTgIqkHXIUvZy/H5zOX4otZyxQMRd8sWI1pK7yw2C8EXjEJiMzM&#10;QmZpKSprrWgikHo2EQhbB6kNoxraxog4RhsJRTcEh7i8SfZhKXKBkcfY/FAbhgh0amAjnS3VP9hF&#10;ddIt0iH2t7GkS+yjQ+xuRlOzTX3XTG0hEvPyEJedi9hMwjCnAFllWhjtjegY3ICdBw/g6JnTOHbu&#10;LI6wPDR8EvtPHMe+Y0ex/8gx7D14GLv27cembQRkbw/sLQ5U2aphrbOgqsaK0hI6pWYH4+9G9HS3&#10;oa25Eb38/mrqqRozKg2lyMtKRBlvXjUVuQQDY29eLEpivWFMDUBVerBq8W1h7BW18jUBYGuRRF0B&#10;XybBl63UW5Kp1nuKM9BdRBGk7YV0iVIXKA0lPE6jtBrTAVYn+8MS6wFD5CqU0gFmrZ2JfJ8FKA1Z&#10;iWwCL40AzPJegDTPOYhaPhmJ62YTggtQGOmhJCC0FSWjmp+nvigRjXSADSXJhF0cqghvKesJaQvh&#10;bSK4q/PjuS1RuUdDVgxsvDl3E3BdlhJ00k321pRjgO5PtJOubyvBJzDc5DTj4GAz9vQ6sKffyfjb&#10;geO8Bk4f2IazBzfh7IFBXDi8Cef2EYo7e3B0qFXVCW5h2tnSUY1tfQ04upsR+MAQjh3YjDMn9uD4&#10;kV04RgCeOn0Mly5dGAGgqyP0/wLwf46eSsxKQ3pBDiqsBrTQzQgAXepV3WDEAbb1OKEzlzHyJiM1&#10;OxG5RZl0fnkoN5YQfjrYmi1wdBJ+vEP28uTo491yw1bGsG1dhB8j2Xa6r5396N7coQAodYDphfkI&#10;TUzCyqAwzFzrQfitwIQFy6iVBJ8LgJMXe9PlrVew+2zGEoybtkhJQCgSNziFkXkhHaBndAIiCMCM&#10;0hI6TCsa6MQ6CagNWx+6P9FYGCogjsBOwLeZQJTSDUEFRv4WG+lg3RoUoI+VOFxqgDeK/iH+PS73&#10;S7chaTFvb4SpsQo5ei3i8/MQlZWDuBwN4vOKkKEth5Eur3vTEHYfOYSjZ8/g+IVzOHHhvNLx8+cU&#10;EE+eO4+TZ89hmOXxM6dwjHHq+JlhHDt9AkfoLo7K7CNHDmPnzu3o66Mr7WnHQF8n6hnDBYDVVQaU&#10;lxehuCAdtYZiNBoKYaerKo7zQUWiH6oyGTkzQujcwtHOCNtOqLTlu+r62hg9uwm6gdIcDJTlopf/&#10;7l288XVr0kfVVZiEZoLPkR2JpqwINGWGoyGNx0z0hzXeB+aotdCFLIM+YhVKApZA47MQGt9FKAla&#10;jlwuZ3rORa7/IsSu+A4Ja2YgzXs+sgOWqRbjkmgvVOVEoY6fq4ZOz8Rjm/k36hjLpTQSfDZ+ViMj&#10;vD4pEHXSKJIeiWZdLkEp7jAR7UYNWhn17WVZ6LaWop8Q7Gda2cT4O0j4DfDmvbFRj328ce8j/A5u&#10;bMch/rsO792Ki0f34eqZvbg4vB2Xh3fgysntuHBoE05s76IjbMOengZs7ajBxjYrtvbW4+jeARza&#10;s0E1hsg44ZPH9+HMmeO4du2yAqB7JMj/AvB/jp6KzUhFUk4WyiwEIKNTLyNjN11PtzQc0On0buxU&#10;XV8qLVoFPlGJTqOAKLHY1lzNuGlDW5+D+zPybiEEVOMJgbGDDmo7IyXXB1h2MVo0dNgJQAPSCvMQ&#10;HB+HlYEhmLHKQ8Hv81mLMX6ugHAtvlnE6LvIky5vLb6avQKfTV+MT6YsVBonmip9ApdgIoE538Mf&#10;HhGxiM7IQnYZHSABaO+gA+R3GAu/J0kc4FgIjnWACoJbCMBHNPIawark3m+zS0P8/aTcMNSHTkZj&#10;S2Mt8irLkVCQj6icPETn0A1q6Mh0RlgdjOlbtmDP0SM4efECTl+5rKZQOn3pEk5duIBThN6pc+dw&#10;mkA8d/kSLl2/hmu3buIaL6arN6/jIi+si1cvYvj0SQxt3oiOjhb098ozN5yotejRQABaDWXQawtg&#10;Li9wNX6kRUCfEobyKC9GU3/UEFYyrM2RH4tOxsqOYjq6ohR0Mt5KfV9vaRbhl4O+kiy08/0dBYy9&#10;hGBbXjJachLRkh2DZmkxzoqEQ1qK00NhS2akTqSzjPWBKZwADF6BSro+LcFW4rcERQRgkc8i5K5n&#10;BPaYgxy6wnSP2Uj3pANcPwtZfgRk5BoURayGLt4LttwIWNKCYJJ+hUkBaKI7lY7aVWlhaMhPQF0O&#10;HSEjc212PLSxgajJSUC7TKrAm3VbeS6Xc9BBKHYRhH3mIvTTDW4h/DbWaLlchMFararb28Noe3Bj&#10;B07uGsKZgztw/theXDlzGFfPHcblMwdx8cx+XD27HxeOEYjHthGE3djSVsUobcFQew0O8Dw/Ted3&#10;lM5Rnjtylu85f/4Erl67gLv3buD7H1wPGXfD778CgDKy7hHJtjFS+wkI/1HJcR7/G2P0V48vo13G&#10;6vHX5f1ynBGpuQofyGgZviDLrsIlWabUNrekZf3Bfe7Pm4v7Rbe4PnozcG+WPzlyvAfUUxEpyYjL&#10;SkeRoQKNnS2E3wB66Hx6h3oVQDplfKajWrk9qQMsrSyEQZ7cX29CQ3MtmrvshF8zgdmBAbpGl+Mj&#10;KHYQCNTgdtlGV8STQ/oWNrTboaXbTKHrDIyNxnL/IExbLnV8i/Hp9Pn4fDad3VxG3gXrMJ76eu5q&#10;fDlzGT6duggfT57/iGTb13OXYe5aH6wPjUJUWgaySkpQWU1H2k64DP59APyHtJnAfEwb+RsODvUz&#10;rrbD0kAA6rRIyM9HdG4BIViEJE0ZCipNqGpq5g1nK/Yw6g5fuogzV68oAJ69eAlnL3CdOnvxIs4L&#10;/K5dxfXbt3Dr3l3cvn9PlS4Y3sDxU8cZu7vR2dmKnq5WtDTVo56/cZ1ZB11xLqoqi1BJt5Yd7Y9U&#10;/5WoiPVHJQFYFeuL6lTG1dxYtJXQ2ZUTctK4QfhJQ4cSY67AzpkVryQAFLUqACYQfIzN2VFKTgKw&#10;KT0M9SMAtMZ4E4DroAtagYrA5SgnAMsIwBLCr2D9XGStnI701dORQxeYRveXySicTgBmsCwIXopi&#10;usaiUL6PMLQm+8EY7w0znaV0yWkkeGtlRprMKFRT+sRgmFIiUBrljzJ+Tzsh3a7Nh7OQ34vw6xQI&#10;lmejR5+HXkMBNhF+GwjCfgJxI2PyFrsBO1prsLvHgeM7Bhl9d+Liif24eOowbl0+g7s3zqsZpK9e&#10;OkoY7seV4T0EZR92dtuwucWKLZ027N/ShfMn9jIC78XJo7sIwAO4fPkUAXgO9+4TgJAJUV2Pnfx/&#10;BsDH9KT3/LdKIDdWjwNR9pHP6dYo7VwSSN0fo3vcdo/vEcm63FB+4A8pU/67vrBL7kcAjJ34VV5+&#10;wHV1HG4SPRUcH80oGofkvGwYbFVo7mtDx2AXuqi23lY0tTcop1fKi6hMX6TgJx2hFfw67ejob+W+&#10;7Soq/00ApAMUACbnZ8M/OhJLvP3w3dKV+GLWAnw8ZTbGzVhAJ7gMX8zhtjmruZ3ub9pifDRpHj6Y&#10;OEfp/W9mq1Ig+OWsRZi1yhNrgsIRnpyKjMIilFtNsLcxXg7SjRJSTwKfW//PALiRjpdx9K8DkA5w&#10;DADP0gWeu+SCoAuAF7h+UQFQgCfgu8M7nkDw5t07uHLzKvYc3IvWDv47dLWhtbkRrY4GOPlvqS8t&#10;QCUBaKH7y4oJRrTHEqT5rKBzCodJ4JfghwY13C0G9tw4OAsS0V2ajj7GxR5GSGn8aEiNRAPB4syM&#10;JeTi0Z6bpNSaTfhxW3MG4UcgNWdwHzoyh3SiTgpCfWIgqmMYgQlAffBKVBKCOkJQ67sEpd6LULh+&#10;HnJWMfKumIrMtbOQtPw7pK91QTBlzXRk+8xHcdgKFIcsR77fQpgSvFEWthrlPF5dWijq0iNgTQpG&#10;dTpjcWooweeNcoK9LNIXxeF0nkn8TEVZ6CrPQ2txOprykwh5fif5bro8DBgL0U8QSikg3FynwzaH&#10;Bdtk0tQNHTixaxOunCDAhg/j+oWTCoAP7l3C/TsXcOPSccJxD85Lt5etdIEddRiUFuGBZhzetQHH&#10;uf3YQTrEY7tw4eJJBcC7967z4rvDi1JcICMwYfD/FwB8kuRzjX42LoyVbBdxWVygMPIudZugu0WX&#10;d+3OHVy9fRvX797Fjbv31LVwjz/kff6QooesJTzVgVz/yU1HHvqkAMrNd/maHPcp/+gIhCRGIzwp&#10;hhBMZxQuh9VehTpHLawNJpSbxPnloIgnkt5ahmpua2ypZSyuR0cvXdZGgV/nSPTtIQTpuhh3Jf66&#10;IvCjALR3OVBRbUIqHWBATBSWeHpj0kIZ7jYbH06aQQjOoxNchM9mLqck+i5h7CX8vp2FdyfMwHvU&#10;uxOmq+UPvp3N1+djxvJ1WOkfipCEJKQVFKhuMI2tdnRv6PrXAfAfdIDnrlDiAkcg6AbgRb42FoBu&#10;CMqEmxu3DqGzpxPOZjuqGX2b7XVw1Flh1GpgKM6BJiUaCX5rELNmEaHiheqUUMZfP9QyUtZl0LHR&#10;vTUX0N0xAnfSAXYxAncQhnbGyrrEEDjSo9FB6LVJtMxlrCT8ZFt9chjsPJZTus6khMCeHAw74deQ&#10;EIBGAtAW5wdrpAcMwaugDyIEA1eg3G+pUpnPYhR7LkDO2tlIWzkNycu+U2XmulnKDWZ7z1Pw09H9&#10;lQYtR2XEWlQQgCU8hpXHrU0OhSlaXKG/isIVUT4oDFoLbaQP470fSglBfWwwWukAO0sy0ZyfjO6y&#10;bMb8TPRW5GKgkvCj+nX5qtxUXY4ddgu2O2qwnefOnr52nD+wE5dPHmIMPoZbV8/wgrzGi5NO7u5l&#10;XDt3VDnEc4d34gDPfRmqN9RhIwSdapzwkf2b1fOHz549ivMXh3H7ztV/CQD/WT3pb47VE98zRm7w&#10;kF1q2SWuq9/AFXHVsdzk4rJEVhkv/eDeA9y8/wCXCbpz129gmNfF4TNncOjUGRw9K3Xk53H26jVc&#10;4GsXb4hu4tKtW7hy+w6u37+PWwI7Hk90m8e7dfcBbvB41+7dxxWC9CJB+pR/TBgBGIWQ+AgERAcj&#10;NCEccRnxSMlJQmJGHGJ590/JilMQNNVUMA5b1KQI0jG6Z7ANA7T9G7Z1K9Bt3NGrysflBmD3pm4C&#10;0AldjRlpmlwVgZd4eeM7AaBMijBxGj6aPAufTJ2PcdMXY9y0Jfh0GqPvd3Px3jcz8M7X0/D2V1NH&#10;Jds+nTYf05atxXLfYATHJyIlLw9lJj3q6YT+Fgc4NFLv9w9ry+AjEgAK/DbQAXZ2t/EmUosCfQWS&#10;CwsRk6dBTG4xkou00OgtqHG2om/rNuw9fmy0DvCswI8SF+jSRVy4ckkBUCKwG353efWIpB6wf2gA&#10;Le0tro7Z5koFwFqTDoayAhRlJCDWby0CF89CuvcKGGL8USd97Qi/+swQuj46O00Cukok+jLW5sWp&#10;VuAmOroGgq0lKwbt2XF0edGqbM2MgSOVEZQAaiAcBXhNiUGwJwSyDFSlUjwhSNVGesIcvBqmERkC&#10;V0IfQDcoIPQmBL0XIptOMGMF4beaDlC0ZibyveejLIT7EXoVIStRHszl0DUok/eGrmV8D4ApgpDj&#10;8av4GfTR3igKWInSkPWoIPzKQrxgouutT41ChyYVbfkpaGfZWchYX5xBl5uDQV0BlY+NAkBTKXbw&#10;5r7bUYfNDdXY5mzECf5bnj+8l7Abxr0bF/HD/eu8eG/wCr2N+zcv4/blc7h5YRjH92/FRsJvY1s1&#10;tjISbx9w4ODuQVy9fBIXLw3jtAD09hWamrsEgcTgxwD4GDT+Lj323+MwegidJ0v2cQFKHpD04/eO&#10;/o2Rbe6/K59bSZa5yf1wJvnP3cgjx71L3SF8bspjOW8STtdv4gYBdevufVyXx3nKIzz5+n3mUvWZ&#10;eLD78j55nfuevHAJu0+exNaDhzC0bz8Gdu3GwM7d2LB7Dwb37MXmfQew5cBBbDt4GNsOHcEO6TVx&#10;YhhHzl3AyctXCcgbTFWE56WrOHb+Ig6eOYt9w6ex8/gJbDt6DE8FxoUimNALiQ+HX2QgPIO9sD5w&#10;HTwoz8A1CIzwVf3+Sis1KgrXO6vp/hrQNcCLl47O1c1FGjpc0VdKicJuuVxhN/rpDB8FYB4BGIWl&#10;3t6YsmgxPp9KR/fNd/jo2+kE3hzV0PHJVGnsmK+g+O4Egd8U/PmLSUp/+nwi3ho/GR99NxuTF67E&#10;Yk9/Ruo4JObkoNRYqUaC/KsB2NHViqrGOhQaKpFaXITY/EKqBCnFFSgyWlHX0sYbw0MAnrpMx/cI&#10;/P4yAO/x7JPy9IUz6OzrQlVtFWpqLGhusqGuyghdST4sOsI2wh8+i2YgaiWBEuqNuiSpowtGQzrd&#10;Wm44mjXShcXVydmZHYvGtAg4MqJhT4sk5MIZZ0Pp7EJRnxDE5RAlO9WUQvfH7U2yndGzIdpXyREf&#10;qOTeZoui4wxbh5rw9UpWwssctApGgkzvt4wgXIZirwXQMBLnr52D7NUz6QpnId+TDlD6DYauQgUd&#10;oNZ/KSoJ0ApCrjyA7w/14Pp6aANXEXResMT60CGugzZ4Ld/jRWgSvNGEfHIkXWuykjOTMZ/nckt2&#10;Iro0aaple6iC8NNpsJHaaq3AdpsVm/k7bqmvxd4ORtotG3Hj/Cn8wAgLmdn5+1u86BmeCDLw979/&#10;6zpOH9uHvZu7MNRqxQanUT1HZMdQK06f3IeLjMDDp46ohpB792VM8H8zAP+a+PcFOAIhBUIBl4DI&#10;Le7Dj6nqzR7WwUmM/AF8y+jfcL9PjnOTYLt+4xa/8w2cv3wFw+fP4+jwMA4ROkdODuPk2bM4df4C&#10;jtPNHT11mjqDE2fP4/zV64y3d3GJ7z1z6QoOcd9N+w+gY+tWOAcHYe/vR2NfH+x9/WjqH0DTwAC3&#10;bYB9YBCOwY1wbtxEDaF9yzb0Eo6D+w9i08GjGDpwFIP7DqN31360b9uFli070LRpKxoGN+GpoPgw&#10;BcCguBD4RPgRgJ5Y7bsKKz2XYo3PcviHeauuL9IIIg0fjS11aOmSvn7t6CfQpJOzG4CifjWDjEBP&#10;4NfPUta76HR6RiLwowBcJgBcsAifT5mO97+ehPcnfMdoyyhM1/fJlPnUXLX+ztdTFPDe+Owb/PHT&#10;CfjDJ1+p8t0JUzFhzhLMX+sF7/AoNRSuxKAjAOsJQLpT6cv3BPC59V8dgSX+igSA7QRgtd2GYpMB&#10;aSUliC8oosq4rOO2atS3dfxTAJQ4fHT4GP9N7LA12tBBF9hK8FsMFagylKMoJw0hHsuRErAOpZEB&#10;BAKdWlI47HR2jQSgJckHlsQAOAi+1rwEwk/q+wjFjFg406IJuzDUxREidHI2Rk1bHN1jrB8jLt0e&#10;XWQjnV9DjC/qGT9tEV5KTQSfqJHwk+11dGgCQDcEpawiBC2EmYDQREdY4buEWooKukKJxUUEYqnv&#10;YpQELIU+hAAMWI4y7iNRujJwNbS+dIEBa6DzX4Nivq+SzrA6zhcWukA9wWhgzDfxxl3FCNyYFIm2&#10;zAS0ZSXSucagOV1cbAI6spPQnZ+GDcXZ2KzNx2ZdEbZbKrCT5+bWGiu22Wqxu9mOvRt6lQME4yuz&#10;L6EgEfYewcWrnRf79w/u4ebV8zjEm79MlrCpxYg+hx5b+u04Kg9gZwQ+OXwIl6QhRZ4N8t8cgQVO&#10;PyX+X0mWBYSj4neTh6urujc513gwoh83uXyDH/ymiMt3GCllP4HfXUbLy1eu4Tgd2D7CZ8fOXdi0&#10;Ywc5sJUc2IKhnTuwec9ubNm7B1v30r1xuX/7dnQTcAO7dmH7kSPYS1DuOXECO+nOhrhP25YtqCfs&#10;qru6YW5rh7GlhWqFqbUNZlFbJ8ztXUqWDu7DsqqrF7b+QTRsGEL9xm3UTtRt2I7q/i0w9wzB0DUI&#10;XccAtO29eEq5v8QIwigYXjxx1geuJwBXYpXXUqz1W6EcoHSAltlfFABbXQDsGmhTXWSk8aNnqBPd&#10;Qx2qMUQky7LdBUK6PwKwd0s3Orm/1AGOBeByAnCqAiAj7VcT8e54QvDrqfhw0iwFwY8mz8b7jMZv&#10;cfufv5hIAE7A6+O+wmsffaFKgeL4mQsxd7UnvMIjCcAsFOt1qHPU8zN2/nUASl+/f0YjwHtcbgDW&#10;NNWj1GJERlkpEgpLKC3Sy/TcVoOGdplwYvvfBUCp95Po6wbg7v170Mi45mx1oq3NCXt9Neqs8iQ1&#10;DeLCApAc5oM8/htq6QSrYxl5UyLo3kJgjvOANmq1AqAtNRy1dHX1hF9TWhSc6XSAdH8NiQRlIt1i&#10;At9LJ1dDwNhifVEX44NakawTevVhnmgQ+EX5wh7p81Bcb+T+4gJrIh7CT2QNWTMKQXGFFq6XeMxH&#10;8fr5KKfbk5ZjXTDjctBKgm6ZqjesJCwNQWsIypWoDFgLUwhdINcVAKVRJ84P5khvyhc1cUGoJ+yb&#10;kvl9CL7WjHgFwnaCUNSZk4yegnRsKMrC5rI8bCrXYIu+FNvMemwyG7G1thoHeUPZTXd9Yv9uPLh1&#10;jZggvEae7SH/SR2WmuGFYLtwbA/3bcSevjoMNOmxscuGHbzpH1GjQQ7hytVzfN9tQklagccA8G/R&#10;WOCJxrw26tRGNBZ+8h8/4mg9mFvKyY2RapBleZsgu0EHJlH10rXrOHfxMoZ5Tp68chmneP6dunYV&#10;p69fY3kFJ3hOHr/Ec/biRZxjTL1ynVGT5YHDR2gMtqGzu5fnZDt50Qp7Rzuc3V1o7etFx4aBUbXT&#10;0TX196GRpYMOr3XzJnTSEHTt2I4ugrFl0xBsdHuWjk4YmJYqmhzQNtpVqWuikXI4oW1qRhmXy1TZ&#10;DK2jGRXc10AQGju7Udk5gIqOIZR3bERp6wCKmvtQ6OxFvqMbuU1deCqUd/nghBAExgTAM2Qd4bcC&#10;KzwWY8X6xVjH5bCYIGTkpaGsshjWOhMjcB2c7Xa0dTdTdBwsW+jqmjsdaBFxWba197YSQO2qnrBP&#10;DYnrRCfhaO9sgq7agPTCHATHEYBePvhuwRJ89t0MAnAS3vlqsnJ14vo+nDxHgfC9bwSAk1XsfX3c&#10;18r9vfbRl/gDAfj2+G/x9az5mL9mPbxCwxCfmYFSfQU/Z6OaDGHjphFQ/VfA7kl6DHwSf93q6CYA&#10;6QDLeEFllpUhubAUSYXlyNASgFW1aOzswsD2HQqA0vlZAfDKFRUb3DrHE+38tcuMBddU/79b9+/i&#10;rjhAXj3nL19ET08PHE4Hmpoa0dLahCZ7NapNZShIj0V2QqiaaaVEomdCsGrQqJf5+KK9UB6yAobo&#10;tahPpROU1lrCTJxhSwajL51dLZ1eFaFWE+GB2igPujdxcWvp6DwIPa4TWjWh61Abth62cE/UhXmg&#10;nvs38O/VR3gqNfEYTonDyiUyfnNbLferCSUM+d6qEMIwmPDisfQ+S5E+fyLylk13QZFAFHdolojL&#10;2Kv3Xa5kovMTWXijrgrxgjnYgwDl34+iQ2XklbI+hg41IQwtjL+thF9baiw60uNH1Z2VhD6e0xsK&#10;MjBUmInNJdnYVJqHjdoCbKgoxkZjBTZXmbG/xYEDA33YvXEQNy6eF5xQUlflGs4mMJLKfG7BnesX&#10;cIDA2zvYgg0tVdjY2aieTnf0yG4C8CBu3LxMWDICi3vkGx/ODMN3c111kJbt3KYmTmUp2wRk8jek&#10;TuzOHZlSi6+LSDZuVu9/IO+VcgRu8ikFfHe5fp37XqOuc+M16jI3Xrj1AOdu3cf5O1y++wMuirjt&#10;7NXbOH7uKvafPIetR05g6PAxbBQdcpVDhxknBXAHD2HD/v0YoEMb2rsPWw8cwg6+tmXfQRqdbWjp&#10;26DSjTTymexNMPP8rCIIawlCmwzzpGo7OlDT3k51oJZGwEZYNXT3wcE427xhIxyMtrbOHuXwdM3t&#10;KLM7UVzfpFTS0ITSRgdK7c0obnSikNs0VH6dHQU2BzQNzSi0t6KoqY3qQKGjExqWeVR2YwcyG9uR&#10;TqVRT4UwzgTE+ME30gvreLKt9FqC5WsXKq2nE4yIC0NWfiYBWAJLLQHoqFNTSznbedGxlPWahipU&#10;26yqrG2kA7HT3ThtcLQ1EobSGtuMvo3t6NzQisaORgJQRoJkIyg2kg7QlwBchk8nz6D7m0ygTcJb&#10;hOA7E6bgvYmMxQShAPHNLyep+CvwGwUgy3e++hYTZs/DgjXr4E0AxmWko6SynJ+rHn0bHgJQ4uqP&#10;4PVfoScAUNyflNIIUstoKgDMKn0cgHVo7OrB4M6dPw3Aq5dx/sZVXLol9SOuVmAFQOrUmdPoZjRw&#10;8k7YaK9XEzLU1Rlh1BWgPD8ZOYyvxdIIkSCtpnREVI30zSPIKoKXwxBFkMQQILFeaCQIm9JC6JiC&#10;CMAANDDuSgNGVdgaajXhtwY1AsDwtbBJSddl4zZbOIHIc6dGIu4IEBUUCbsGQq+BMdjO80tisSyP&#10;ApA326pgFwBN/isUAHVei2HwXaa2WQJWqVKOKaU1iG5RtgURxIReVZDIk9s9+bcZwSMJvqgA/q1g&#10;QjcUrYRfZ1oMugR46Qks6f5SYrktHj2ZSRjIScVgXjoGC9KwsTAdQyU5GCIAN+lLsMmkw/baKmyr&#10;q8a+3h7G2+24SbfzPX97mdRU4KUaDQQ44gK/l464t3H++D4c3bUBu3jTl0eCbhnowPCJfTjO7ZcZ&#10;gW/fvqamxZK+gA9EtHA8hJKCFiV1a6p+bWS7OLYr12/h9LmLGD57nkngOm5KwwEBp2DHfV1yOTnp&#10;23aTL1y4fhsnzl/CkbMXcITvPczlg+cuY+eJs9h8aJgQO0mYncLmI6ex/ehZ7Dh2DtsPncaWAyfR&#10;t/swWrftRdPWXXBs3e3Stl1wbt2J5i3b4dy0Fc6hzXRtQ2ge3IR2rrfJNkbOxt4B1Am4nK2orLdD&#10;W99A19ZAt9YEY2sLI2obTG2tdHTN0Dc7obc7YCDMTISltZnXC2NsPSNsrURarlc4WhTkNDbCra5R&#10;ga6owYEibpPtslxoc8Evt8aO7Go7smqakF3rQHadk5LSjsxaO9Jrm5DGbSm2FiRTSfUt0g8wiPDz&#10;gWfweqzyWYHFaxZg0Yp5WLZmITz91yI2KQp5RTkoN5QpANqa6Fya65UEdOYaI3SmcpTqiqFlhKgw&#10;alFprlDba+Sp/621aOtppBukK+xvZuxrQEVVJSNwFl1nBJZ5eGHyvMX45NupeIvx9k1Koq44Pqn3&#10;E/i56/4EeL/78AulV97/TEHwrS8mYPyM2Zi7cjW8QsIQm56G4ooyNR9g70CXmtxgSB4M9D8FgEUV&#10;yCw3oqzaBjtjwuDOXdh34vhoK/C5q1cZeR/qPOPG+ZtXcfnWDVy7cws37t7BHYnB1MlTw2iTiNHQ&#10;QADyRlRjgr5CA0NpDgoYYeN5AxMAVqcEoi4liDHRB1VRnrBEroMhfBUBuBr6CMKFAGxIDmRk9FeA&#10;rGVkFfhVi3Mk5CyMoiIBYA3BVxO8CjWMplJWMca6QVVHGLqXBYACQoFcHR2iwE9Kgd9YAFbTBYrk&#10;PW7J+6Qce1yRei3Ui27TGzUh3gQhwRvKZQKwLsIPDdF0fnEhaE4MR1tKFN1eDLozEihGXoKvLTkG&#10;HalxCoYCwQ0E4Ib8NAzkp2CgMAMb6AK3mrTYUWPGFjrATdTu7k4M79+rHOC929fpwm7ShUk9ngBQ&#10;vJ/UmRE7P9zFzcuncfboLpw+tEPNRN3pqMHhA9vUA9TPnT2G23eu4c7dGyx5I7tzG9elPxsj59Vb&#10;d3H5xm1cuXmH5S2u36Hbv0fdxfkr13Hw2DC27d6H7Xv2Y99hnitnL+ISASe6wrh67dZt9R45ziVq&#10;+OJV7KaD27BjD/q270bfjr3o3b4HnQRZ88ZtaOjdhLqeQWoT6vsEZNvRPrQLHZt2E2a7uM8O2Aa2&#10;oLp/E6qUNqN6YAg1/UOoHdiI2r5B1PT0o7qrD7VUfc8AbN39XO5FVVsXTHRsOsKprLYBJXU2FNts&#10;KOU5Wi7R1ekk1BwopzMsa2xEaT1la0Q5XZ2OEDS2tMPc2smyA5VNLXR6dHiEnABQJG5PJOBzA1BT&#10;14S82sYRADYiixDMJARFGdyWzm1pVXYki2ocSK4jAOtbkdxAB+gX5Yd1hN8K7xVYROjNXzEXi1bO&#10;w2qv5QjmSZWSmYgirQZ6iw7VMmM0HZ97MlEBogBPU5qP7IJM5BBqBSV5an8Bpqlaj7omM5wdhGCv&#10;A629TgXA8iod0gpcAFyy3gMTZ83Fh19NxBsff4bXP6Q+/gJvMOr+idB7kzD8kzR6fPwlXn3/U/z2&#10;3U/wyrvj8Ju3P8Yr743ja+Px6XfTMHPJcngEhSAmNQWF2mKCpwbdfZ0EkQDQ1WDxRID9s/o7AZhc&#10;rENWhRHaGhuaevqwcdduRo4To/0Az1+7hgvUxasuXbhOEN68hit0f9fpHm7wwrkjLpAX4XG+z8l4&#10;YaurhdGgg5b/DkYCsKIgFSlB65EXTkjILC9ZYTDHeEEXuAJWOrjqaA+6wFWoCFkKU+Rq1MX7EI50&#10;e1EEE+FoloYHn4Wo9F0CY9ByRlK+j9sEftUhBB6PY5LXfBbTlXGZEdUNsR9DywU8kbg/gaDI7QTd&#10;+7kBpyBHAMq6G44C03q6THlPbZgLgLZwPyUBX224AFBaoekAYwWCwYSguECCkNBrT4lT7k+W3RIQ&#10;9mYlY2NBOgbyUtBD9RZmYUO5BpvNOmyrsWILtaeHLo4APH/iGO7wRnRrxMW5Rx644qvAkO7wznXc&#10;uDSMS4y8uzZ2o48ucP/uIRwjAM+fO8b3XcXN21dw5txp7D90BFt37cWGbTvRs2kbOgc3o2vjFvRv&#10;2YEhgmvz7v0Y2klwbaLjIlxshEpDaxecnX1qv6Fd+7Blz0Hs2M/4KRH0wGFsP3gEm/ceRI84t14C&#10;rr0HNW09qKbMzk5U2tugs7fTlbWiuLYZRbUtKOOyvqkL5pY+WEdkaeuHsaMflZ390HVugK5rUNWl&#10;6blu7OqHobMXhvZu6Ak7Q0snTASWhevWDldk1Tvp3BhPSwmskgY7QcWSwJP6uTKmlVK6PtlWRPgV&#10;jqi4kUDk61pnC8qbW5VKuF8hweiGn3J7IwB0Q1DKAro7AWAOQecGYAZhl15F8FntSLU2ItliR4Kl&#10;EQlVDiTUtCDR1oakhg485RHiiVX+a7Bk3RLMXzkf85bPw/J1S+Eb5IXY5GgFNYGZtc6s3J8bfhJ3&#10;jVWMcnR+Ar8U3lFF6YwWuYy3AkFxgtUNejS116CtrwktPU2wtdigtZYjJT8D/lFhhO5afDNjFt77&#10;Yjx+/+6HePWd96mP8Lv3P8FrH3xG8H2O33/4KV597xO8/PYH+M1b7yu9+Od31frvPxyHjydOxvRF&#10;S7EuIBDRCoAlIwDsIIxkFhcXrMQNisYCzL3tHxZB97gGBnsfNoI01KHUaEBmCeGnKVEROKvCNOIA&#10;GdF3uRygRGC3AzxPXSQEpSL6iQAccYCHjx6Bw2GH2ViJ/NwMmBjf9HR/KQRfeuA6GFMjoY/zgZHA&#10;0xFgFsKvNno9LGHSlWQhtEELYaQTtISvgTGUjpCwM1GGgGXQ+S6C3o+QC1yu3J8A0BzA1/2XwUwJ&#10;APVeC7m8XNXnCagEfm4ACrDsMb6qNVjcn7uVWOQG4ENH6Hq/yO3+RALBsXFa9rdF8FgCPLq+2lBf&#10;vk7Ih/J4/M4NMgQuNoAADIIjPljJGR+G5oRItCZFK+iJBIZSiivsz0lGv8AvPxW9GpnqKxebjBXY&#10;wfgrADw82I/LJ4/h0ukTuH7lAm7euqpac6U7iwzBcgFQhmIxgIru89+ITvDw7k3YPdSNvds24NC+&#10;LTh3+iCd42X+u13D3oN7eS3R7fBCLTXVQmOwIl9nRh7PiyJjNa8PXiNV9ShjWWKuQUGlRfUblddk&#10;vaKmAZamVtS2dFEdqGvtgI2Rsb6D0bGtG0ZHO8ptDjqwJpTSBRXz7xRY6pGjr0WOwYaMylqklNcg&#10;VVeLDEMtcs31fL0RRVXcn+6orLEdZQRmaUs3Slp7Udo2gLL2fqoPZYRpKf9uaXMHSgk6rcBOHB+d&#10;WyU/i9TXlTtaoaV7KxMIiosTMcqWcnsJv3cRI69E2QI6vzxbA/IIQA1hV0QAljA6i2RZtmkYowV+&#10;En9F+XSVKgqPuEG3A8zlb5LN3yzDKmog+BqQyu+cYm5EotmOeFMjYkUWB2KrWhBb24Y4GwG4xl/c&#10;32oCcBkWr12C5etXwDvQC5Gx4cjITUdJRZGKswI/qfNz1/tJXZ+p2qBez8hNU8/cSOBJlcy4kclo&#10;kV+cqyKx1UYAtlXTAdrh7LKrKfe1FhcA/SJDsHDVakyYNgPvfPo5Xnnzbbz0xpt48U9v4TcCuDff&#10;x2/f/hC/fesDvPSnd/HrN97Gr//o0q/+wP3eeIdg/BAfTPhWdaVZ4+ePqJRkaMqKCZ5qdPW6AOiG&#10;lXu+v/8OAIraO1t4A6hDsUGP9KJiJBYUI0GjVRFY6gAbOrsxOALAxyOwuD8B4MXrdIK3ro8CUI0E&#10;uXcP12/ewNbt21BXWwVNHp03/63E/eWnRiM1mMBLCocxMcw1KSkBJ33pqunwrNKp2GceynznQhsw&#10;H7qgxagMXAKd/2Lo/BZCz9IYsATmQIIucCks3F8AKDAsWzcXld6LFADNfkuVA9T7cF86QKnHE1kC&#10;VymQCQAbo32UBID1ka4WYxfEXCAU+LnBKXV8suyGn4BPjiEQdANQjtEY5Y+GSHF/voQgAUgY1hCC&#10;UroiMKGXEEoHGMYyDI44UThBGKEg6IafxGKJwb1ZiYzAqdhYnI3+4hz0UH3lxRjQV2CAN5aNTTYc&#10;3bUN508ewelh1zM+BIA/yMQGAkFp1YXU5cn/pNHiAe4x6p49vg/nju7G4V2bcPzgdpw+sQcXLx7B&#10;ve+vYu+hfdAaLMgrMSG1sJLnhRYJeaWjStKUI7WIKalY+o/qkFQg6aFcyb2cxu0ZpXqqEpnaSuRU&#10;mpBPQGosNuSZ65BtqEGWvgaZumpkVFQhVWtFIv9eXLERURo9wnN1iMivRFShHnGlRiSVmZGhq+F7&#10;CaVqB6HUgvymduQ196CgtQ+FdIVFUrb0oKi5i+pAobMdJQReqYjL7rKEUCwm7MaqaEQaQrGA0Moj&#10;wHIJshwCLYcgzOe2ArvT9TpLWc/lPvl0dnk19Uq5NA1SjoWgSPbJqSLYLXVINdYgmVBPMtYikb9B&#10;oqER8cYmxBntiBaZnYi2tiKqug3RNZ14al2gJ1b6rMEKr1VY7bsWPiG+CI8JI8iSUFjmir4COwFf&#10;S6dTPWNDnqshQBQwSuNIFmGWlJ6gICgAFCBKvaG8NgrAHhcA6wjAMjP/MXnB+oQHMXKvwPjvpuLP&#10;H32MF//wRzz/u99TrxNwb+CF1wVybxF8b3H5z/jV63+i/owX/vhnPC+v//FN/JaO8Z3xEzBp7nx+&#10;Bx+EJ8TzxCpCVX2VGosrE5m6wSeTmbqX/8v0GPyeCEA9T+TCQsTnFiIuvxQZZXoUW2pg6+jEhh07&#10;VARWDSDXrv4YgDcIwNvXcVXq/+7dwU0FwLu4yP27erqhKcgl/DJRwfhbxjhXkBKF3Cg/FEf6whAT&#10;CF3EWpQQcMaw1bAy9lb6LqC7m0foLUR54HxUBCxCZQAh6M/SlwD0WwQTwWcNXk4oLWO5EubgFTBI&#10;R2QCz0jwCfxEFnGCfuIKXeBzg1CA5o6xAi838EQCQ2kQccQFjDhDRu9gfjYC0O0E3e5P4Ol6v8cI&#10;UOko+d3qGXcFgBKBG6ICVAOIyB4r8KPjSwxHS1KEUnNCBBy8mdtjQvl3XTAURyggVHWBBOCgJh1b&#10;tPmqFbi/NA8bKsuwQa/D/uYm7OvtxJ5N/ThxcDfOnTmGy1fO4fZd17heib0uALrGrKpGCDUryV3c&#10;vnIG5wnAA3SAp6QOcHgfzpzaQ/d+EYdOHEZJJYFTQPjkaBGZVYyIrCJVRmWXIDZPi8SiSqSUGJBM&#10;CMbzphlHSEbnFnOfQoSm5yEwOQsBSZkISMxAcEoWIrM1iNMQjoRiitaElAoLXV4VUsqsSC6zILHU&#10;gtgiEyL5N0PzdAjMLkdAphYB2aUIzilFWG4ZXzcgtaIa6Uabqj/LbmxFjrMHua0DyKcLzCcABYYa&#10;ukIN3aGG8beI0Ct+gooIwUICr9AhZRs0dKwF9hbCrglZjKyZdGzpdGxZ1XSmXM4V0ElDBkuRbFPb&#10;Cb2/JDcUswm+dFM1UgxVSKok6CurkEDF6ayIrbQhupLg09sRaXAgwuhEhKkFYWbK0oanZPSHR4g3&#10;1hOEPmF+COMdMyEtAdmabFQYy1W9n6NNur20oEOendHXjtauZgVEicHSAJLHyJualazgl5qZrIAo&#10;dYFSP1jdYFR1gB19DrT2OFDX4gJgEiHpFRqIeSuW4YtvJ+OP776P51/5HZ5+6WX850u/xdMvc/mV&#10;1/Dc7/5Ava7KX746Asff/xHPvfoHVb705jt48/PxmDhrDpZ5eCI0Lha5xRpGdis6CUCZ5t41iSmh&#10;JLM5j0DQrSdC7e/RXwNgfS0KK3VIKdAgJjsfsTyJ08sqUWSuRl17Bwa2b1cAVOOA6fbOE4JjAXjp&#10;BnX7Bq7R/d2875oJRhzgqbNnUFtXh9ycDOi0RcjPTkVZfhpy40KQE+aFCsKvOGAttRTlMh9fyHKU&#10;esxBmccsVIfTrYUsYQyeB50AUOBHCfxEyvnRAZoYgw3+S5SMjMXWIMJQYjDjrwDQymVrECN04GoF&#10;PIHXWBfoAppLrvo7AaKXy8kJzCiJye6YK6UbfiKBntsFSukCZxDsUtcXHYSmkRZfafgQueEnLcBt&#10;yVGqbE2KUu5PANgYHaJk5w1eOcLEKLrBGPRmJ2JDUSYGCUGpA9ygL1OdoaUbzJGhARzeuRmnj9LR&#10;nTmKi5dOqYkNfpCZXR4IBOkEpSFkpAVWRklI52gw6l48vgc7+jtwaMdGnD/F95/bRwBewPD5YWhN&#10;NUgvMPB8qCDYBG7liMmrIOh0SKArSyk1I5XwStWakVxi5DYdonJKEJJeAL+ELKyPTMLa8ASsDovB&#10;ush4+BOGoZkaRPEGG1usR4KW0CsnDOjsEkutSKBiisyI1BgQlq9HUG4l/DLL4ZdVAr+MQvilFSCU&#10;MIwtNiC+3IJksw1pdQ5kNHUjq7kfOS1Ucy9y6Qhznd3IdXRRHXSJBBsjruqUa7MAAP/0SURBVFt5&#10;dHB5jU7kioOjcuqdyLY5Cb0mZDCKSzRNoUtNNtUhkW4tRW9FmojwSjcQvqqkjO7SigxTFTJ4vWQ+&#10;QVk0Ehl0vil6ft8KOtxyE2L5m8VQ0bwRRDLqR1Y0IEJnR0SlA+F6J0INToQYmhFIPRUaFwHf8ED4&#10;hAYgiCdHTFos/2HSUagrhKFWxtTWElzN6B7sULND92zsQudAO9r6WtDYaoO5zoRiXRGBmYXM/HSW&#10;mSigGynhNoM0gjiq0NxtR9eGdrT3taKhtQHlpgokZ6XBO9gfc5cuwWffTMTv33oHzxB+P3/+Bfzs&#10;+V/h57/6NX7+wouE4cuEoQCR+s2IuPzMb18hBF/Di398A38eNw5fT5+OpevWIDgqArlFeaiqtaKr&#10;mwCUp6M9Br1HJdH4n9DGH8sNwLaOZljoRAsqtYwu+YiW+QDpAlNLtCgyWWFrpUPd8RCAT3KAVwjA&#10;a3SA1+7cpAO8RQje5kV2H/v27UVpcREqyumyzTposlOQmxSJAgKikIApZdQso7MqE7AFE2KMusXr&#10;ZqDMcxZqIujUuK2cMbjCh/JmtPVfgEo/ync+DAELCTzCj+sGicXcpmdpYYwWmQlDvXKDhGSAuENu&#10;C5R6wjWqD5/076sltKRrjERed/wVxyddYmSbLEsfQYGaC4YP6wldMHW1JDfQyYrbk9jrlMaNeMIr&#10;LlRJlh0En0M6eI90fWmlA25LZdRNi0FrWjTaWDZzu52vN3C/Rr7PTlA6ZYQIX+vOiEcfAThYlKUi&#10;cEdRNrrKi7C1sQbbHDbs29CFE3u3Yvjwbly6cBJnzx7HpUtn8cPIUDhaQNUfT/rtuSOwOEA8uIlr&#10;F0/gwPYh7Ns+iOHT+3DyzF5cv3YK165cRBPdU0ElASDuTDk0go4xVVxbGqNohp4x1kiHRKXLftwe&#10;SzCGEli+iTlYG5WKlaEJWBYYjVWhcfCKS0cAIRZGNxdLYKbIexiBk+noUnR1dISMhdpqAo5gKDQi&#10;gvANyalAMF1nQHo+fFNy4S8QpCONKtIjntE5lXE41daBtMZupFMZjV3IbOxUfemyGzqQVd+K7Lpm&#10;1d0kS1TrcLW8EnTSACFKMTcQdvVIpqtMMtiQqK/lsWsQx1geS0DHEczxdKdKhLUoocxEePP3qODv&#10;oTMhjW45nYATZRhckuU0xv40LqdWCvyMiNcaEFNqQFQJIz6dsxJvImHltQjT2RBe2YhQfROCqUCC&#10;MEBPAEYmxRJ8YQiMCkUYo0FidhJySnPp0spgtZthb69He3+LGt3Rt7lbjfCQuf9kxEezNGoQkJVW&#10;HYoqCqFhhBCVVBYTcloFx3pGXmn97R7sJADbCM1GVJjoiAhAnyA/zFmyBOMmTMRrb76NZ178Df7j&#10;l88r/ew5QlBg+MKv8bNfP9TPX3xR6RcvvUQI/hYv/OH3eOOjDzF+yndYvGYVgiLDkVNIAPIO3tXd&#10;RgB2/TQAnwCwf1ZuALYSgGZbFfIZqRILZDLUXAJQg5TiMhSbLARgGyOwC4BqIgQCUBzgqPujrhGA&#10;1xUAb7gA+IBOkMsd7a2oLKfDtpoUAEt58ymg60kPXo/cYJkVxRNFdH9lArRAcXgLUEr4lRN41rDl&#10;MBKIsqz1pivk9gqWeu4zVpX+86Hj9nLP2SznEnaEHoEqMdjI+GsNWqNGd8iIDtVpmfATyTYZAidD&#10;3wRoAji363NHX1mW0g1FgaFIlt3AFABKY0cDU4pAToFuBHwtCXR6iYy5LN2vKedH+HWkx6IzO0Gp&#10;Iyt+tGyXscApkWghGGVd1J+bjMH8VPTTPfeX5KC3LF8BcIutGtsd9TjABHH11GE1L+Dw8f2E4Glc&#10;uXIeD+jIv79NR37rDu7elx570jH6Pu7fvYnv798Avr+JO7fo9g7vwcG9W3D+8jGcuXAIt66fw62r&#10;l7Fx83aU19Ahme10MA1IJfDSDfXINDXS1diRU+VgxGtBfm0Lsq1NdEINhIMV4fkVdGsarIvLwvLw&#10;JCwPoQuMSIFnfDZBVoRwush4gjTNxGMSPOnGRmQaCSUjoWQgjAjCxBEQRtIJhueUISSzUMEzIF1D&#10;KJYhgi4xjvskc/+k6lYk1XYgubadjlDUhoy6VqTzc6VXO5FmaVKgTOHnTuZnTOT3SKisG4Fc9Y8U&#10;S5BHE/hRBH6E1EcWCpBFJkQXyToBVljJZb0CeWKZRHo9o7nxEaWUG3jD0COpwsDvw8/LVBVTokNk&#10;UQXCCysQ6laJCcH83UIqahBCCAbrGxFEAAboHVQLnorPSEZ4QjTC4qMQkxqHdE0GI1sR9HR/ttY6&#10;Qs6hYCfD3dzD26QUyXZHh12BTmssQ6m+BGWGUugsFdBXVaKqwYrGNhdAezZ2o6NfhsaMBaA/Zi9e&#10;jE++/ga/+/NbePrXLyn4/fuzzz0E4WMA/I8XXlByw/C53/0Or3/wPr6YPAkL5AFB4SHILsiFpdqM&#10;js5W9XS3/8kAHNy5AweGT46JwA/hd/k6o+9jALxNd3Hq7CnU1lShmK5SW1pIAFaggs6liBd/XrQf&#10;dAmMv6FrUBy4HJVBMs52Hsq8ZivYCfj0dHgCP53ffOUASz1momT9DJTz9UpukzpCkQKhlJTRXxzg&#10;MiVr0Aq6NOme4oGGGB/Ux3gr2An8BIYy1E3Wa6XuLspbQc0NOnF8siwNIAqgdHoCPNnenBCkINia&#10;RJhRAkt33HVH3saoh8sCPQGgQFGWVd3fiAsU2Lmh15WTiJ685FH1FaSqVl+1D2Ep3WAGeN5vLM3D&#10;FkMZNurL1XC4zby57O/twI3TR3BH+vidPIwTxw7i8uVzuH/nFr6/cxe3bvKGdOsW7ty9oxpFvr/P&#10;7XcZke9dw30C8OzRvdi3awjDZ/Yp3bxyGneuX8WO3QdRYRPA0UVVtyDDQvdkZVysbkZuTStya9uQ&#10;T+Bo6juRxzK7qhlJlTZEEVxBOeXwStFgdUwW1kRnwiM+lw6uEEHZWgLAhARdLaHEuEk4ZVjp0Kpa&#10;kUOQSZlpcSLd1IQkXT3dEmFEVxmeV4bg7BK+vxQheeUIJwCjy6QOzYZY7htrbkacpRkJfG8CP2ei&#10;uYlqRALdqQt4taNwE7BFEjoCN1EYjz9W4UWM4CxDGPWD8ssRwigepqRDGOEdQgcqnyVE6iXztIjR&#10;aBFfXE6HrEMSIeeWrCeUEPZlOsQRfNFF5Ygs1CKsgEDP5zGoEA2Pz88QVMLfTFuF4PI6BNMFPgLA&#10;hOxURCbHIoKKlRbckmxenKUwyrx/nQ1o628m/GRsrwCwgwAUF9ipHpcp622MtXWOGhhrDMoJiiT6&#10;igSATR0N6NzQht6hnicCcNbiRfj46wl49c9v4he/fhH/9uwv8X+eeRb/l+W//fI5BUC363PLDUNZ&#10;fubVV/H7997FZ5MmYt6KpfAPDUZWfjbMPHnb2pvV09v+fwGAyv0RdheuS8uvC35XbhCANx8F4J0f&#10;7uHgkYMwGvUoKypEeakGRjruktwUFBOAurRIFDN+FhFS5SErVSOHwE7cnwBQnKDAUFRC8ElZThWv&#10;m47CNVOVG1SOkO8xMyZbCEyXpGV46Uj94HLCz1VvJ05PxvoK7CQCiwSA4gJlmxt8Ugrk3C5P4CeS&#10;esGxdYICvZbEYLQlh6I9JQztyeHooGtrS4pQEbgphu8nFBtk5EeEn2oVdsRKNKYzlNbfJDrD1Ai0&#10;pkfR6UWhNSMGbZkypRddYW4C+otSMVCUhh550h3Xu+gOewnFDcVZVA63sywrxgZtGXZWV2F/VyuO&#10;bBvADUbfm5fP4OTxQ7h29QIe3JPJERh77z/A7duEIP/t7t25iR/u38T925dx79ZF3Lt5DpdOHcTB&#10;3UM4dGQrzp8/iPMn9uEO/60379wPbUM7Mgi2NGsLgUUwscysaWeUFDFm1nUg19ap1jOr2+iwmhDD&#10;iziUjsk/Rwfv9FJ4p5XAL72MUNQhVGNCZBmdFuGWSHAlE1qpPGYG35tZ08FjtDOWtvHvtTKWOunS&#10;GhBL0EXQbYXk6RBMAAXnV/L4BFhJNaL5tyIIjIhKOyL1roaE6MoGyoYYurxouqoYuk1xdG7YCdiC&#10;6VJFQYRpAB2lP8HqVmCuVkmWpf7RP7MMAUqlCJD6yMxi+GZoVL1kYHYxIvJLEFdYpmDnhqCUowBk&#10;GccyqkhL56pFaD4hnk+gF3BZOUAjghmvg8ur6QIfOsBAAtDfQAAm5qQhKjUekSlxiMtMRFZpDkos&#10;jK92CxoIwPaBZgW6vs0y6amA76F6NrWr+kCb0zYKQLf7M9UaUd1YzQjtBmA3ujZ0wt7WiHLjCACD&#10;6QCXLFYAfGUEgGPh9+/P0QX+6lePOL6xLvDnXH7mlVfw2rvvYNzECZizbDH8CMDMvGyYLEa0E0B9&#10;A/zcjDECwSdJusk8CWL/qNzw69/Qg7bOFljqq1Gg1yK5UIOYvHzE5hepOsAScxXsnV2qH+Ch06dG&#10;ASgTO166KfC7OQrAG4TfdUYrqf8TB7h7/24YDJWoKC2BxVgOXWkuCjPioc2MRQFBkx+0EmXyGEqf&#10;hSjzoZsTpyeujmURQVdMt+eGoLg+kQCwaO00BT8tt4sTNBF8JsZnEyEqMkpXGW9Gat/FqJLRINJg&#10;QQjWy6QIIxAUuSc7kG0CO4GeuDuBm3J13CbQczs/N/zcAJR9BYKi1sQwdKfHoI9uTkqBYUdKBIFI&#10;t0fgtSSICwxFZ2ok2ilnErelEILpdIKEYLuazzAWrVnR6M5PxEBxGjaUpGOwNEOVG0oyuCzwy1Id&#10;oTvzM6gcdNJdb9JXYgdj8LZ2O4b3bsO188O4cOYkYXdF9QNUAHxwX+m2PK/lEuPttfO4e/MCbtPp&#10;3boyjBsXjuHYgS04enizagU+fWQ3rpw9x2thq+pukkRXlWhuQYKpRZWJZkZOC0VIqZJKtrapMs7o&#10;QFRFA8JKaxFUVIXAAgsC8xjx8i0IL65BRBkdIl+XVs8Yg4PurRmJI8dKVsd5eNwEcXXcJ1oaCeiQ&#10;wjRGwsuAIEI0SGNBCI8fUlJDeBAaojKClworrUF4magKYXSjYYytoZpKBTw37ARsvgSZT0YRIV2o&#10;SlkXqUaXkdeVMkrhm85901z7KqXlwyedkXwEgLEEoBt+KvaOdYEjDtANQHGAoYSfuL+wIt4Uig0I&#10;IaRD6YpDK+sRYrAjmN87yOBEgLEVTyVlpyE6JR5RyXGIz0xCdkkOysxaWBotaKR7k/jqcnzdI+oa&#10;LXu4/UkAlFIAWGOvURG4Y6B1BIBdygGOAtAdgb+iA/zTm/jPF17E/336WfzbM798GIN/AoCy/OyP&#10;ABhEAGbBSACKA+zt52cficFPAuH/cwA2VENDAKYWSxcYDeIKipFWWo4yazUc3T0Y2r17FIAXCL5L&#10;NwV8bj0EoLi/Ww9kOvDr6BnoQbm2FKVFGhRLR/Uifl9ewCUEQC6jZ3EY42/AUhT6zkcxgSZx1hK6&#10;TLnA5HmfI2/lZLUsDlCir0gAKCA0EnjSCCIAVFIReL6KwK46QELRfynFOBy40jWhwYjjE+hJBFZ1&#10;f4SfSCZCEKBJpJVSIOeOwlIK8ASQ7tLt/kStSQQgQdeWRJglSqttOB0hoUaJI5T1Fpn0gDG4M1XG&#10;/cYQflIPyH0yYtFGtWcx5spU/rw5dOcSgIXp6C8kBIsyMFSajU1ludiiy8dWQxGGKilDCTaZKrDR&#10;WInushL0mw3YQggeHOrDlVPHcO3iGdzjzeg+HeCDu/coghAP6Ppu4MLp47hEpyjT59+SyVCH9+P6&#10;ucM4dXQ7Dh8YxJkTO3Fl+AiunruA/q17kF3jRIyJEDK1ItrYgihDs1K00aWH6y1qXbVi6poQVmHn&#10;RV2PIAFTMaFUYkO4thGRfC1C51D7ReqdiJLjEKwxIrXcrJZjCVkpowiBSG0dAVhNmFkRVGhBQIEJ&#10;/gSrv6YKfppq+BVVw7/QpYBCQrfIimAlxsoCuis6RrfTE7C5oeeVplHyTC1Q5VgYjpVvOmGYShCm&#10;cj2V+1HeKfnwTStAoHQPKqADJNzc8JO6v9H6P4GgtpIusBIxxeICGd8LCT6BH92fNIKEMY6HMv6G&#10;0bWG0f2F8SYSyt8hmN8/2NT+ZACWmspgbjCjob1ePfDIXf8negjC7p8EoKyLA3QD0NV63PkYAP3+&#10;ywHoGxKEjNxMGHnitrY50dNP90oACvzc5T8DQDfg3PpLr7sA2AxrQw0KDeVIKyki/DSI15QgvayC&#10;AKxRANy0Zw8Onzmt6v8u3rr5VwEoTrC9qw06nVZFYE1uOsoLM1GYFoPsSF8U0o2VRa5HWdByaAks&#10;HWFmUA0aC5C2cDziZn6MgtVTVCwWJyiOUOoAxfUJ+KTeT5bFCQoQpXFEGkJcEBQnuIQOcMlIK/By&#10;vraEgCUQR1qBBYbiAt0AdMdbgZ1orNtzb3e7PpE7Jkv87UyLIOxc8JOGD7fcDSGyXeDYkRLN/aIJ&#10;TVcjiLQAC/ya06LRQihKXV/rSCl1gIPFmYRfjoLgprIcbCwjCHUa7KozYL+zFke7WzDM8+IE/x2P&#10;9nZhc0MttvNmemDbEI4e2IPbt67R/N3DHUbfO3TtMjnqD3TnF04fw7nhQy73RwCeO74HF07swTmC&#10;7+jBQVw4uRuXjx/E9QuXMLDjAFIsdkQQQhGGVoTrWxBe2cwL9Uly0sGICEDZT89tXA+pcCCsnNtY&#10;hnM9orJF7av2l30Y8cIIwjAC0S3pBhJJqEZQsh5Z3sDYLBCtJUxrFOQEdn6Ur6YW3gVV8Mm3KvnS&#10;afpRAflmiqDM1RN8D+OsODo32NwQFAA+Dr5R90cFZDD+Msr7pxVTRfBLc3XJ8U/XIDinRNUBitMT&#10;6KXpTEivNKvS3RiSrDM+oRFEp+AXWWpAOONvGKN6hKEBEcYmhDP6Sx/AEN4EQswdPwZgVnE2Soyl&#10;MMlT3whA1YK70TW/398KQJGsVzVUoaHV5mpFHuwcrQP8f+kABYDpOZkwmPQEoAPdfe3oJXgFfv9V&#10;ABS4ufU4BH8EwEYC0FhBABYjvqAQCQRghlYHbVUtnD292Lx3D46cPeOKvwTgZeqnAHj55lV0dHfA&#10;ZNTT/eUTgGkozk1GMS/wstQIlMb6oSx8LSrDVkMXvBSVhJpEWQGeADBn2bcKfOL+BH7i/sY2gkjd&#10;n7hBDSEp2yu8BIBzlSp95kPrwX08JQYvUX3+3OAT11cnwFONIj4KfrWRrvo9qf9z1wWKpBuMTIQg&#10;DSHu7jECPpEsCxjdsbmZDk8gJ67P5QKlY3OIaghRDR8Eofs12dcp/QDpAsUBdoyAT2AoXWKk9Ve2&#10;SyOIAl9JltJgaSY68lMwaCjGQZ7zB3uasbPTgRM7NuL6/t04v3Uzbg4fxeFtm7B9aACnTh5lDL6G&#10;63Ttl86fxfVL53Hn+mVcPnOCsDuAy6cPMebK4zQPEXq7cGF4N4aPbsLx/UO4dOwAo/QlbNl/AmnV&#10;ToQLiIzthFUbocWLkoB7XEG6ZgRVEHgEXKjsR2CGyL5cD68kPHWthJmIr6tjtCKY7wtWpRPBBGcw&#10;YafE5RBuCyEgQwjKSLpJgWAY43NwSR3hVwNfws+H7s+7gMp/MgD9Gb39cw3wHwGgG4JjI64bhLLs&#10;3i77iVt0Kzi7AiFUcJYWQVllVClVrBpCwvPLEUdnJ25PoJehtyDTYFVleqXIjFS9mRA0IYGAjCsz&#10;ILqE4CP8Ikr0iCozIoLuL4LxN9JIh0y3HWlpQYS1DWFW/ubWTjwl3V6ieAeNTIpBbFoSMotyUULH&#10;Yqo3o77NRgC64CUOTmJs/2Ze3Jv70LdJnhssLbvy2Mw6NSyukuCrMJWrMcBGrktH6cYWGzr6GKOV&#10;A+xAY7sdWkaMpJw0eAX7qUaQcV9PwGtvvolnXnxJdX/5j1+KXsDPn38Rv/j1SwTfS/gF9XMuu0vX&#10;tt/g+Vdfwx/eexefTvwGc5Yugk9woAKg3qxXU3Z10QH2joBPdYnZ0I0N8rhMAkq0YQRYbo2F2T+i&#10;RwHYgip7NYqN5cigA0zML0BKYRGyKnQoq6mBvbcHm/cRgCMO0BWBb4w0gMizf2/hCtdlGiwZBnfz&#10;/j2c5gXX1t6invtrLi9CRVEmAZiIckqXGQ1NpBcdoIeaJl4buAyFnrNR5DUThR4zkL92KrQ+rpZe&#10;gZ80erjh547Bsk3krg+s8JlHFzgfOp8FSuVernVX5+ilqmO0NXgVasOk356M3vAmiAizOOnm4gl7&#10;rEyTT1eXGIi2lFC0p4ZxPYj7EpKR0sXFF03R/nDEBMAexWjMZWdsIBq5vSFCXgtAS2wQ2uJDlDoI&#10;uda4YDiiGKHl9aggtMRxWzyjMiHobhUWyXJ7cgS60hiJ01x1hG28SfRkx2GwMAVbyrIwRAAO0EHL&#10;5Ki9xTnYWWfGwU4n9vW24SDP8cND/Ti7Zydw4wpo93Dt0lmcO3UcV86dwY1Ll3D65BG6O0Lu5CH1&#10;BLnzR3bjOgF4g9H39uXjuHX+MG5dOo6zw3txeN8Qbp4/iltXz2PPsVPIq+ukIyO4jF2EWidCDB1U&#10;O4IJxKARBXI9UN/mkiw/ojYCrp0w43uoIO4TJOVj+wSJ5DWWgfx7IlkOpsKUm2xCsLYBgYzSvnSA&#10;PgUCPAu8CTkpBXy+hJ6fQI/OL5AxOTDPQIDpCDVX9HXDbeyyG3buhg+JymOXRRKhg/N0qmU7UPZV&#10;KuFrpYyyrlbelHI9wWemLMgyCgQthKA4QbrASpMLgHSDseVGRJXq6fxEBkRQYRXV/I3rEUX3F8n4&#10;KwCMJAAjCMBwlgRgAiJ5B41IjEZMKgFYmD8CQIsLgD0CwC7VjUVacgV+LgDKc4MJQJ4oMixOAVC6&#10;Yxi1anSITJRQU29VU+h3MEb3cd8uAlCeC1wmAGR08wr1x6wli/DpNxPw+7ffwrO/eRm/+BVd3nOE&#10;33Mv4j9/9TKellEh7g7QI5LO0aqDNJd/9drv8cf338dnCoCLRwFYORaAIw0h/dIiTAC64bfxvwGA&#10;VgVALTJLCpEsANQUIVunQykB2NDbjU0EoETgsY0gbgAqKQDegjwO8Mb9+zhy/BicjkY0VtFhawtQ&#10;rqEDzElERV4SKjKiUEgHpaX7KvRfimK/xSjzX4jctVOQs2oytH7zYAlbhqowxmPGXAGeyO0CZTlv&#10;xSRViht0NYhII8lcJZ30KZQO0jymfqTTtM5rgYrDapIEwlC6xzRGi6uTDtACROkHKKM4/OBMCFDR&#10;Vur3nDJZgYAsOhBOqoXL7YmMvQIsOjhZbwinEyQUmwWMBGZjmBccBKNsc8mXcAymGIlj6AajQ9Ry&#10;qwCRaonhdsK0MymUx+V6YhA/g3S1obNMDkFffjwdYKZrKqyiLDUd1mb+W22uMWFbs6sP4MmdW3B0&#10;xxZG2cPA/VtwTY1/Tz0L5PbVy7h6iTevUwdx+dQhnDu8C6f3bsGNMwdx9dR+btuPOxeO4vbFEzhP&#10;KB47vA03LhKM189i77GTKLT1IlLf8QgAg40dCByjAELsp/QQdH+bAghCkSwH8fghdJPBdIKBWjv8&#10;CUCfUQCa6P6MLvAp5+eKvQK/YCooXwBYTsg92so7FoBu+LlAR6c3poVYlkWhGgNLPfepUPsqZ5hb&#10;QsCWqlZcAWBahQuA2SbrCADNBKCJADQgpdKIJAIwfgSAMYzDUVqCUGtSCte54q8C4IgDjLQIAF36&#10;EQAzGKuK9VoYbWbVD7BFjQJ5CEABn0iWZXt7T6uaHUaAJ+CTmWOkNFgrUWWzoqG5Dm2M0b3ct5MR&#10;uKG9kQDUITkvA97hAQpaAq8/vPM2fvky4cYY/PPnf41fPP/SKACfefkVPPvbV/HLV36nSgGfe9sL&#10;v/8D3vjgfXz+7UTMlQj8GABl6F6POwL3E4SE4IYBukBqkBogqNxxVjQWhv+MngTAFAIwmTE4q6IC&#10;JdXVBGAXhva6GkHc/QClG4y7D6AA8PJjADx09AiaGuthowOsLMhAaV4yCrPiUSpP7uPFXULQ5AWs&#10;QEXEOhgi16KUoCqkA8xbM0W5QBn9IY0ibgC63Z7bBYoEfAJEVynOcBr3nwVj4ELCUwC6DJaQJTAH&#10;uxpFpGO0AFCNE1bD41Yy3q5RXWXqo9YThtIdxj2m19XyK/V+0qWlXqa3CuE+4XSOhFVrQjABKBCk&#10;e0sMpeOj84sjtAg8AWBt0DrUUfUhPGaoJxrDGa0jebwRkDYLEAlPZ0yQAmgD32On03QQlq2JhCwB&#10;3EIgNkmDCyHYnhGNNkblzuxE9BZkopsusE9fjB3NNhzd1IdLh/fizIHdOLJnGw3gRXz//W3IzM7y&#10;fJBbjL03rp7DpXPHCMj9uHhsLy7SAd48wwh8ah9OH96OSyd2q0doXjp/DEcObsWR/RsVMPceG0Z+&#10;bRci6Nj+lQCUmBzEWBxQ1gi/4rq/AECrahiRVucgjRnBIgIwMFdafl3QGgu/xwE4FnqPwq9yFIDB&#10;+Tq1rxLhF5RfplpxE7SVSCfoBHw55ioFwb8IQIIvhhCMLjdRZqVwxl8BYDThF2VyIsraSrUjssql&#10;pxJyEhCREoXwpGhEMwKnF+ahUF8Gvc2Eur8CQOnW0kaHKAAU4In7EwBKqQBYZ0GDs5b7yEiQLlUH&#10;2NDWCK2ZtjY/E76RQZizbImKr78XAP6WAJR4KxD81W+4zPUXXW7vcQi6ll/Di394nQD8AF9M+hbz&#10;li+Bb0gg0nIyRgHY0UsAjrhA1SJMDfTTCVIbqH5CsG+MxsLwH9HfAsDM8nIUV1WhvqfTBcBTw490&#10;hL4oHaFH+gJevikzQbsAeJMAPHzsKGy1VbDqSun60lCSlYicxHBU8N+xIl0coDcqYn2gI3Q0fouQ&#10;S6AJACX+atZPRxEldYACQIGdNIhoBILiBgWAI5FYlsXxVfjOQYnndJTxGIaghaiOXIGqiOV0koRe&#10;yGJYQ2TyAxkPLLPBuIbI6bwWKggKABsIwKZogopusEbNJbhaPT+kJY7Aig0gwLxhp8Th2SkpWxiH&#10;RW10al2EYBch2EGotRGYzYy9jjC+J5QuM9iDMPSALYSQU24xQMlBIDpHonNHAt+fHI6upDD08fcZ&#10;zEvEkCYZgwVJGGIMHiqWVuFUVS8oUbi/OBcdRTno5U18q7MOJ3cMqS4wR/dsxanj+3Dvnkxqel3N&#10;CHPn1lXcu3MF1y8NKwBeOLoXF+gCLx7dhRtn6QiP7cL5YztxjbH3rDjAI9txYE8/neBObD94FNm8&#10;AP/1AGxBYEUTAdjwFwHoz/UAjRXBfE1aikMEgAVGujadgpwAT+r7pNHDXd/nBuBY9yfAexh93VAU&#10;+FUSfC436XKMrn580pCRWE4AVhoIPjMBaGUpDtBIABoJQD0BaPpJBxhR6ar/izITgDITTFUboqvb&#10;EVXdoaQAGJkahbDEKMSkJxOA+SgyaF0AbK9Dc7dTgW4sBN2l1OnJJAluAAr8ZAosKWUWGUstXaSj&#10;hgB0jAKwvq1BATCtIBs+EYEKgJ8TXq+/9y6ee/UVVef3s1/9mnqJy4TfGAAK/P4qAOkAU7PT6UIr&#10;4WhretQBSikucASC4gAFgL1cFrkBOBZiY9cff33sPo9L9pWO0FVNNSjhxZRRrKHrzUdSvgYZWi2K&#10;q6tg6+7A4J5dODh8cnQo3AVpDRb4MQq7HeCVW7cIwdu4ce8e9h08ALNRD6O2ENayfJRmJsLICFfJ&#10;GKwhVHQpoShkDE1bPwcZ62cjn0DLXz9NOUABoBr6NtLKW7KOAJQ6P7q8Ejq8Yk/GYEqWteIUAxbA&#10;GLoEeoKvUhS4AOX+82Ak+GS7OXwZasJXoy5s3Sj8KjwXKACKG5TJU+sj1sIexVgcuR61IavUZKq2&#10;kHVolCFylEMaQJRDEwASZBHeyq01R/sRgIyvBF8nQdYdH4Iutexab4vyR4uMDyYQ7eICqWaBnoJn&#10;IF1jsHKPPUnhGOD53UtX2ZsaicHsOPSLcuKwuSgVW8oyMVSSjq3aXOw2lGCPpQL7bBbsaqjCDnst&#10;dnc4cXzbRgXBg3s24xLj7NVr53Dr9lXcunWZELykOj1fows8sXszhrnP+cM7cPPcYVwapiM8sYdR&#10;+RRODu/HSbrBY4c34whf79u+E6mmZl6cPx2BH5dAz58Ac8sNtLFg+1uk4GeSv+lygIF0gP4jAPQm&#10;9LwJQB9GXT+6vgBNFQK5PaSo2tUFRgHQQFBVPgJAd2uv2wW6ATgWeGPXXU7QBUCJwOImXQ6Q76MD&#10;DFcOkKzQVdIBmkYgKPWAJkJQWoUrkUwXqMYBVxgU/KLLDIhUMipJC3C4od4Vf90RmC7wkQgcJQ4w&#10;IQqxacmjEdhQZ4KtzQVAAZ0bgk8CoNQBPg5A97T4dU3VaO12oIfvlwjsBmBqQZYC4FxC68vJk/DG&#10;++/hV6+8Stf3G7q/F/ELOsCnxQEyAo91gGMlMPz1710AlAgsAPQJDhgFYFNrk6qjdHeFEQD29nG5&#10;jxCkxAHKcs8Y+EkpEiD28DUpZfvjsPvbAOh8BIBJuXlIJATTSktRaLWgtrMNG3aNTIc1CsAfR2A3&#10;AK/fvYsdu3ZBV14Kc0UxrKUEYEYCyjITkEXXkx3uhTS/FUj1XoQsv4XI8V0ADYFX4DFdwU9AJ/Bz&#10;N3xIKc6vSMBH6MnrUlYQfOX+81EZvAiWyJWwRKyElarwX4hSn7mE3zIYQpaqSRZkfsHa0LUq+gr8&#10;yj3oGlmK9NJhOmgZbKErGEdXsVyFekbjBgLTJrNBB69llF2LusBVaGDpjCQQIzzp7ugaw9bDEe6B&#10;VkJO1EGotRNuUgoApRS1RROEUhco0CRI1TLh2RrjT8coCiQ46SDlPYRoN0HYzXjdkx6JAUJwsDAZ&#10;/QUJ2JCfjI2aNOzSl+B0mx1nultxjAlic60FB7vbce3Yflw+eRCnGHMvEHYyMcKNq+dxkcvXL5/C&#10;rYsncWrfNgXAc4e248LxXRhm5B0+tJWvn8CNG2dx9twh7r8fp04fRMemLUiRSnlj5387AN3w+0sA&#10;lIYPgZ8vQffXAahVrk/gN7a7i9sFuoH3uNwAfFIdYGBuqYrBAsDEcv1IBHY7QKkHNNMVSjcYPZJH&#10;I7CBEZjur0yPiFI9wkukNCC03N0I4nKAEZZmRJhbEW5x6QkAzENRJR1crdE1FvgfAKBI6gGlYaSu&#10;qcr1HGHu29HX9jAC5zECRwQRWksfAeDTL9D5CQCfJwBfcEdgLv/mt6PgExi6gCgA/INqBHHXAXoH&#10;+asuNhVGHewt9lEAuiIwSwFg74h62tFNybyBYyUPNJeprEQyrX237DsCRrcEcn8TAEcicHpRARJz&#10;chFPpRQXo8BsQnV7C/p3bFMTorrnA/xrANyzbx8sJgNqTRXQazKhSY5CdnQQUoM9Ee+9DPGei5AT&#10;tAIZPguQQ2AVE2QCQIFbwbppyvEVrPpOSeoAi7hdInKR9yylUr+5MIQuRUUgHR+dXo08NEkmUqXM&#10;0r0maDmMYatgCl9DCK6EzBMo8BOJ8xOJEywfgaCJIK4KWISaoKWoDSYM6QIFgrVBjMP+K1AbsBI1&#10;fstR5bMUDUFrCL91qOdrNkJRZA9aj8aA9Sw94GDUbWb8baXrayMU2+kCBXoiJ51jUxijttQnBtNh&#10;spRtLZG+I/AUWBKg8cGMxGHoSYskBKPQlR2NrpwYDOQnKgAOFWVhB8/jXVY9tvP8HTLpsdFixJmt&#10;G4ErZ3GDwDt38gCO7N+GA7u34OzwIVxjBL575TQunziAswe24/T+LTh1YAtO7N+MEwc248KZg7h9&#10;7yKuXD2J69eO4+r10+jdsRMpdIARhN7fC8CxehLgxkpg97hG4Wfu+hEApQuMr0TgAsKPcdcVf3/a&#10;AboBKBHYDUHZNrYe0K3HATg2Asu+8p5HAWhABiEn4Mu1VKt6QKkPfByACTpXBI5+DIDSCuyuA4w2&#10;NyPK+oRGkLEATC/IRaGuVAGwrqX27wagTIIqknpAYxUvVLsA0K5aY9sJI+kGoxpBcjNUHeDjAPwF&#10;4690g/nZL10Q/LkA8UUXAN3gG10mDF947feMzw9bgb0DCcDMVH6WCgKwUTXSSF9AgWAP4dfT245e&#10;Qq6HYOsh6DoIOYmqTsKyydkAu6Me9Y21So7mRjS3OtS0VgLG7l66xZ9whWPlAqD0A6xCEX+X9MJ8&#10;BcDYrBwkFRYijxbe2upE7/Yt6qlw8vzVv8kB7t41GoGL6f6yY4KRHx+GHMIghxd8Hl1TZsAyFISt&#10;hIZOrdB3HvLWuWJu9spJyFs1GfkrJyNn2URCcIoLgARfie8clDPiVkjUlYjLeGuJWoWaWG9URVHR&#10;3gSgB3SEkpbA0hJeFYF0hd6u2KumxmIMlv6BIpcLnA+Tz3xYfObBSiBX+y0i6Ci+LtCrpqSs47Gq&#10;vAlI3+Vw0P3Z6QbrAwhA/5Wo91+DOu+VsPmsQqP/OjT4M04HrIODwG8JJfSkMSSQrpKyB69HPcta&#10;v5U85ir1WjOjcWcM3Z/EZgKwVVqFE0PRkxqhWoZbU0PRnhGBgTwBYDoG89OxubQAQ+VF6GPZV1qI&#10;jsICbG+oxaV9O3DvwjDuXDqNq2eOYfemPpw8yogrM7zQAd44exSX6RCH9zLm7tqAQ7sGcPrIdty8&#10;dgo371zAtZuncfr0bpxhPG7fvAUJBjvdSTvC/w4APq7H4fYkALqBN1YCv1BLN0KMbY8AUEZ++BJ4&#10;vhoLl/86AKXeToAn8HNLIOiuCxSojZUbgm4AuuKvNIBIHaCrJdkNQGkEkdlepMFDwCcAfASC3J5K&#10;JVeaFQDjKkyurjAj9X9Ro40gjQSgE9F0f1FVjzWC/CUAVtbQvRGAji4H2gfkgecj9YCD3YyzBOGG&#10;bnQTKm2MCramOugtAkAt4VeKUl2JWjbwLlrTaEVzZ6OKv/KsYNUP0MzsTgDKjNBzli/DZ5Mm4fX3&#10;P1CR9j+efxH/9ssX8O/Pvcjl3+AXjMRju72MlcTj53/3Gn7/znv4dMI3mL1kEbwC/ZCckUwXqlVP&#10;rlMA5OdUEBT4CQR72tAl7q7dqTpLC/waCLwaxh2ThXAhoM0sa+qssDXWwNHSgPauFnUMF0wJQTrK&#10;/kHCTrrXjFEffxeXuvieZn7/apTys6Rr8hGXnYOY7GwkaTTI01WiytmEnq2bsOfY0dGHIkkdoLsB&#10;RAB46dZtXL5zF1fu3sPVe3cwtG0TaqvNsDACF6XFoyA+HIWJEYzAvihODoUmzg/FhFYBnVaGxzxk&#10;r5mOAsbdzOWTkLZkAnIJvbjZnyJ98QS6QTpCwrHEZ7aKvcaw5TAprUB19DrUxnop8BkZS/UEk8Zj&#10;ETKXzUL6kllIWTADaYtmImvZbIJU+gYyEvsuRaXXIuj4dyvXzYLBYzZMjOAiI6O30YvxmTJ5zycQ&#10;FxJ+S1DNuF5HINoIz3q/pXAErUQrI7UjgLGZrrDeh66RzlZU77NcqcF3BZoCVsMh0CM86wlfkT2I&#10;kCSUGwK5jY7UyajdRnfYHc24LPDjbySRuVvqBgm/9rggtCcGozMtCt2ZMVQ8uqje/DRslMlRtQXo&#10;osvuLMxBr7hCXgtXhw/i7tXTuHPtHK4ThGeGD+Pm1TO4dfm0coe3zh/D6YM7cGjnBhzY0Y+zjMLf&#10;P7iC+zI/4I3zOHR4G44xSjf2bUCMrgHhdGBhpnaEEkTBxlZCqwUBRpf8VSnbJNq6FCTAGiPpyxcy&#10;RtKqG8IoLMuhBGAojy3HH6twc4eS+ruVMqKkCUFl9QggAKUjtL+mhtCToW/uIXAU4Sfjj4MIwKBC&#10;6RKjR0Cu9AMsJfCK4JFSgPXJ+SzzFQR9MgSA4gAl1j6UgE7irkggKK2/7virHGMuoUkF5ZcQgOXK&#10;AWbqXfE310JZrWpZYrDqCzjSD1DqAeNGWoEFfpGiChcApREkRhpA/l4A1jbXwM742jYWgLyw3Y0K&#10;Einb/woAqxuscMqMMI8BMCWPDpAReO6KZfh00mT88cMP8dyrBOCvXsK/E4L/Tvj9jBH451InqDpA&#10;u0D4KABfVpOiCgDHfT1Rdar2DPBFYlqicqHybOK/BMBOurOO1iY0Oxthb7KhlrAz8XOVV9DBaotQ&#10;wd/AYKyAtdqIensNWtqb0MljdTHGy7Hco0t+DMCuUQkA5XECZWMAGJWVhYT8AuSWl6OqyY7eLZuV&#10;A5QIfGbEAbrhpxzgrXu4fPcBrt5/QBDeQicdaDV/1yr+xrrcNJSlxyOFbiibF3ZJajh0mZEoiPRA&#10;HiGQvX4+slYRgGunI2fVVOSunspyCoK+fQdJC8YrMEoslv6BhpAldHqrCb31qIvzQmOiH2yxPnR9&#10;XgSgN3SMlAUeS5C+bA4SCb+YmZMRPeM7xM+ditTFM5C/eh6K1sxF8ZrZKFszE7o1M2BYx5J/o9Jj&#10;JgyEoFm5QZes3gvoBimv+ahhbLbRGdZ5LSD0FqGF8HMK0OguG72XsFyq1OjFZUJRSgedYysjcxP3&#10;a2DkbmQUdzD6N9D91votZpwmABnT2yO80B3FuBzJ6MzvIkDsjAtAVwIdYYwvWuMYjZOkb2I4urJi&#10;0ZmTgNaMOHQXpGGgLBc9jMRdRdloLs5Gd20lju8Zwu0rp3D72lncIdBuXr+AWzcorl9gBL514QQu&#10;ndyPI7uHcObwDty4cBR3b1/Evft08dd4kztzBFeuXYCtpx8RMtuKqQ1hZsLK1EpnJrBrJvRGxIgs&#10;QAwkJN16HIAu0P1YMrokXMTjj1WEuX1UYYRrmN6B0Aq76ggdVGJDICEYVFRHp+dSQHEt4UcgFrsA&#10;GMhYHKiRDtGV8MupoNMrUcAT+K1LylMg9JQxvX8DAN1yx1+/bMbmHFGRAmB4sXYUgNL6m2slCK3S&#10;GCKNIDIszoQUOr9kwk9GgsSWPawDDKNCtQZ+N6kDlH6ArjrAH3WDeRyAafm50BACumr9/zsAct/U&#10;/Cz4R4Vi3qoV+Py77/DGRx+pTs0CPIHgz154mdB7lesv/wMATFAAlIc3/SQA6f4cjLy2+mrl+AR+&#10;JaUaFJcUqFLW9fJYgDrziAtsVhB0ucCOR2D3JLV1On8EwOisbCQWCAArFAD7tm4ZnRBVusFIR2g3&#10;/GQkyNXb9+j+HuD6gx9w/toV9aAnW7UJzhoT9PkZyI0OJgDXI4kw0CQGoSCOTjDGW02IUOC7mNCa&#10;raBX6CGtvLORTxiKG3RLorFyf6FLYY1cDVu8J+piPdUDlPQESrEXY7THMqTQ9QV+9yX8Jn0Br28+&#10;hc/k8QidRQAShtGzviEMv0baQqlbnIni1YzUBG/pqmkoWz0N5YShnp/D7DUPFs95jLuMw4SdlU7R&#10;rWqqhpG5jjB00EmKBIBNBF+TJ5cJ38b1i+HwIgBVuQztdIF2nyWop4tsooMUANoJPhth6OT3b4mk&#10;Awz3RIfUBYZJHPZAK4HYGu2j1Mxo3xzjp4bctSTRFWbHqY7RMjlCv0yPJRMlGEvRRzfYayjGViai&#10;I9sHVJcXeebHD/eu4/v719XjLh/cu0YonsPl04dxefgATu3bivN0gvevn8G9O5fpAG/j9p3ruHr1&#10;LG7evobargFEVdQjyiJuzAUqBUG6viAToTeiIEJqLPBkAP9YhRJyaijdiNzwUwA0dTwCPLci+TdF&#10;8jfVWGFdE0LKGxFUWq8gGFxsQ8iIAkvcEBT4SRw2E34G+NL9+WRpH3F/Lgf4KAAlIo+VG4JjpeDH&#10;uOybyeicVUgQFjICF48AUK9ApxpBLISf2ahagF11gEYkEXzuscDRpTIEToew4kqEllQimBAMKZeJ&#10;EOoRaXB1hH5iP8Cx3WBS83OQz3hVQQBWN1f/lwKwbQSA5YSNdIMJjAnDgjWr8MWUqfjzJ5+oTs2/&#10;eFFcn0DvFQLud5Srzk/krv/7KQB6+PsgngCUx3VK3aTUUf4tAJTYW1pWiMKiPGgKeROgBITl8mCn&#10;GiOaJE6PALBrbMPKY5Lfxe0En+QAY3JykFxYhHxG4JpmJ/q3bR2dD9A9G8xlSuAnD7y+fvs+rhGA&#10;N3/4AWcunVd1kA55JGlxLlLD/FTjRzRhEMuomMbomEbnV8roWhaxFlnr5yCbAMomAPPXzWCEnQXN&#10;+pko8ppD9zdLOUB5MpwxbAlM4cthiVyFmph1dIM8Bt1Zwbo5SFk4FbF0e2FTv8G6zz/A7Ldew8TX&#10;XsTUN1/D/E/edsHwq4/g/83HiJ09ARlL6DKX0XEum4KsxZOQs2gSNEunoIxg1K9jBKaqPBag1msx&#10;qj0XwLKeYKSqPeai3ncR4+0ixl/CjHHYTjfopNtzMno3rV8I+9oFcKx3LTs9FivV0+U2EIAOcYB8&#10;X1MgnV/oKjgoZ9gqAnA92gk+Z8gaNDMSCwSdES45+Jqd8V6NUomXoXph6MlNUJMjDFXko6eQUVhX&#10;gMHKQgKwCIf6W3Dh0Hac2LOJTnAL7l0+Azy4he+/v4UHD27gAUF449Ip3Dx/HJeP7MWZXVvUKBCB&#10;5P0f7uKeQPD2FQLwOuwDmxHHizJaYDQCprFO8KEehZ4M4B+rUEIubIwEiAqKXA43dyKCx4+wPqrI&#10;qk6lcAshSccZXulQAAwmAB93gALAwBEABqhGESP88vTwySmHd2YZPNMKR93fkwD4uNwQdEvWZbtq&#10;SMng+zI1hGDBKAAT1DhgIwEo8CMITXpGX9kmM8PoXbPBEH6xpTpEFesQSfDJOGBxgCF0hKEjEyGo&#10;PoASgQWAVW0/BmBoQiSi0pKQkp+tAKit0sHqrEJjpx2t/QTGBldDSI80hLgveAEgYVLvsCnYafVl&#10;Cn4iWRYoVtVb4JBp9Rkd3QCsqDISCDkKgAvXrsaXU6fiTx9/rBzg0795RUFQ3J8AUFp6pW7QLXcr&#10;sBuCMhb4cQeYkJ6gnkkiAJQHOHURfgKtbn5WAWAvQeiuA3Q6G1A3AkCJvgK+An42kcBQy9/CUm34&#10;EQDdLvBxye/yIwDSRWYWa5CYl4f4/HykFZegiP+gtrZWbNy1EwdPDSsAylC4UQDecgHwGh3gtbv3&#10;cOv7Bxg+dwptbU2osVQgnc4vzncN0oI9EE0QRBESif7LURDtCW2sN/IZAzNWM5qum4U8uj4B4FgJ&#10;BOXZwPrQJarRo5Kl1AFq/Rdy/xnIWT2d4JyO3JXzkLpwJmLnfIfgaROw7NN3MPmPL+Or372Ab9/4&#10;Lea//0es+ewdeI7/EAGTxyF8+nhEzfwakTO+RPDkTxD+7SdI4nrOoikoXjET5atmQ796DsHH6Ou5&#10;kO5PADiTMXguY+wi2AMItqBlaA6k8/OhGyQonYSefe18NK6ZhyaWzZ6L0UZnKGC0EdJ2wtrpz/0C&#10;GY2DuD2YAKXsXHYEr+TxVrOkCMGm0DVoDFmFxuBVaKBsXLfTDTYSgvZ4fziSg9GcHom2nFi0Eoat&#10;OYloyU1GQ14SuswlOL6tF9dP7MXBIRkmt4lO8DxAuMkIke+/v4m7Ny/iyinG3KP7cPXQHty9NEx3&#10;SJd4/w7uyIS2t6/i+s1rsHVvRAydVzRBFUWQRRJuypEJBKkQwi9ESoJxFHaWzh8pjNvHAtAtF/y6&#10;eJFT1S7gjQVgOEv5W24H6I7AjztAib8yM4yfRuAno0IMhJ8OnoSfV0aJgt365DysTcxVckPQi2AU&#10;CLolUVk0FoRu+LncH/cj/LwzCkYBGFbkcoAZdIDSB1AB0OgCoGoBlimx+HoCY28c3Z84wChuk47Q&#10;EVR4hYlwd40EkY7QMdYW1RH6EQC6I3BYfCSiUxKRmpeNgvJilFt1jGhWNXStpa8VHSMtwW4HqC52&#10;6q8B0Gozo0mmxCI03ADUVT8KwPHTpuHNcePoAF8n1AR84v5kyNtDAIrTexyAUroBKNPqz1y0UDlA&#10;icDF5UWqg/bjAFQukOrpbkMXXWBrSxPqG2pU/Z8AUKDnVlFxPsr5XapqTY9E4L8GQIGfaDQCG8qR&#10;VVyIRMJP6v8EgMVmmW6sDZv2PJwP0A1Ad/xVALx1lxC8g1v372H4zEk61jqUaTKQGumPBL+1SPRd&#10;iVjPRUgOXIXsyPXIpvPJJUDS1s5Erof0AZT+fbOQuWIyUpd8oyKwOMFSmSg1kOALWqQ6N0u/v3LC&#10;T15PWzIR6UsmIY0OLm3JNCTO+45A+5qA+wweX3+EVV+8h4Wf/BlzP3gDSz76E1ZweckHr2PpR29g&#10;+cd/wnKui5Z++DpWcd2LgAya8BHipn2J7PmTUMRjVqycCQOjspmAtnjOUgCs911AB7cErYRXK79D&#10;k+9CNDESN3ksROO6eahfMxcNLJ2EYovUBa5fANva2XAQgM0EYHMA3SLB6RyBYBNLqRu0BywnAOkI&#10;BXYEoo3HrgtYilqqLmS1a5ieTOoqivWlC/aBKdITVsbjmvgg6CN86Ki9YMqIQoteg0M0A7u6nNjI&#10;8+v0vt34ns4d6glxLgieHz6Mc4TfzROH8f31C3SANxmB7+EeIfiAjvHm7Zuobu9HrI4XJUEVQ2BF&#10;0bVFMOJKHA4bicMCwtAx8AuzSsvtjwEoUfdxRfC4kQRgFN8TJY5P4CducCT+iuMMZbwOpftz1wHK&#10;ZAiPO0A/zcjIEMLPN98In1w9vLIr4EH4eaQVE3Ya5f4EflI+7gQlIovGQtANwicBUCKwf04hggtK&#10;6eQqVCuwqxFEhsKJA5RW4YcOMHnsM0EIwmjpC0j4RZYTfmMAKN1gXAD8C3WAfysAuwWAIxe7QEAi&#10;8D8DwEVr1+Cr6dPx1mef4qU/vqGA54Lg7wi41/5mAH781QRMX7AA6/28kZAqACxUAJRnGcvnfBSA&#10;BJV0hZFuMISgdH+x0pVKnZ/EYKn/E5WVFak6wNp6q2oE6WCcluOMBaCUY+WGoKi1w4HaBonAjwGw&#10;pAQlFgvddcffAEDRLdy4exsnTh2FXbrV5CQhLnA9kvzXIcV/FSJXz6ULXIAkvyVI9pmPTIIkjQ4u&#10;j9FSxV9CLX2pQO0blHjPVfATyQOTKhiBXVqAErpCqS9MW/wtMpZOZjkZSQsnImYOHd2sLxFIR+c7&#10;8QN4TfiAcfgdrBr3FlaOexMLP3wDc995DfPe/T0WEIQz/vwKJv3uV/j21ecx6dVfYSYd45L3/oD1&#10;n76FoPHvIv67T6FZ/B0q17jcn5lRvNprNmy+8+AglNuClxKA0uAxH/We89DAqCyyrXctO3wX0x0u&#10;Qi3fX7dmJtcFgIsIQIKRAG0OIgyDxQ1yv0BX3WCTiPBrCnEBsIbArOX+Vf7yYPdl6uHvZrrESsJS&#10;y/hdxrKCjlEXvB55nkuQTrdZFEkwZsXCrs1Ff60B7byxbWtuwbXjw8B9eUYwneAPd3D+7HEc3rWV&#10;ENyLH25ewg+Mvt//8D3hJ7NHMwp/fx/2/q2Iq5SJTl0AjCYAIwnAUSdIOIU/AYCPK5zbBXZu/RiA&#10;Uj6EnluqztHQghD3TDCl4vZqCbxqOr1qBIxI4OedZ4ZXnsDPAO+cSro/LdalFWFdisTfgkfc31gA&#10;igv8xwBYhBBN2SgAswwCPytyLOICCURVByjPMDaoBpD/NgB2CwB5Ybvr1ET/NADXrcHXM2bgnc8/&#10;x8t/+jMhJzFY3N9rBNzv/2YAfjT+a0ydNw/rfL0QnxKPIq1Gua8nAdDdEbpXOjl3taGltQl1tirl&#10;AnWVZQqE0gpcqdfCZK2EjccRmLnd3+MAdG9zbxf4yWuthKYAUPu4AywpRanFiqbuLmwemQzhpwB4&#10;lduu37mBoycOoZYXnsz/lxDkiZSA9UgLWIPIVXMQumIGgpdPRSphkLB6GuKXfov0lTILzFRk0f2J&#10;BITFhJxqEGGp9VtAzUW5n8sButzfN0icPx5JCyYgbvZ4RMz8FMFTP0TYzHGInPk5IqZ/htAp4xD4&#10;zQfw/eJdrPr0bQLwTy4IEnIz3/4dZrz1Gqb+6VV8+4ff4IuXnsGE3z6HWX96BavoCn2+eBshE95D&#10;yszxKObnrVwzFca1UwjAWWjgZ3AEEmSEoJPxvJ5QtK6Zjho62QZ+L5GdoJOI3Oi3iK/NIASnw0mQ&#10;t9C9NgcsIgAJvxEAOqlaL1cDSx33byAMa1maeDwd36eXrjpedL58vZxlCWN5Hl1pxrKpyFw1Azlr&#10;5yB12XREzvkGQbMmIHDut4hcOQfFMYEYqNZjC/9tN1TVYF9PP66dOoX7927iAe7g5s3L2Ltzs4Lg&#10;A5lA4f5twu973L9/n/vcxh26+SYCMMHQRvg9CsAoASDLvwTA8KruRxTBbQI6tx4HYCTf54afQE80&#10;CkB9M4Kk8UO6wJTQ7RXWQM37l2eF34i8CD/PXBNlgJfAL6sC6zPKsDa1EGuTxf3l/yj+up2fQO/v&#10;BaDIL1sz2gqcpDMi2yhdYKpUK7A0gmQZyY+RRpBHJkT9RwCYlJM4CsCo5ASk5GYhn1FQa6mA1W5B&#10;fXsDmvtaVENIu7hAES9uiZUKak8AYElFsWoMkQerW+tMjwBQRoLoqkjwEQAuXb8WE2fOwHuff4ZX&#10;CMDnXqbze+m3eJYO8DlC8PnfUgJAyl3+khD8JeEnev7V3xGA79IBfk0HOI8O0APxqfH8DHSAMgqF&#10;4BIwjY2uCl4Sg6kufn55dkijvQ7VNWbVGiwgdMtcpYfNXq3i7FjQjT3W43KDsbnNjuqGKpTIZAhF&#10;MhY4D4m5+cgocjnAhu5ONR/gobOncVYmQmCUuji2IUTqAaUV+KY0htzCyZNH0WSzoCg9HqkhXkij&#10;O4ldvwihK2fDd8F3CFw8DZErZiJ2xTSkEHzpKwm+1VOQTciIChg18+m4cgk6icbFdINF3rNR7DMb&#10;JT5zkEVgpiz5Fkl0gDHzXK4vfAYBOO1jhE8fh7g5XyGRbjB+5peIm/4For8jCCd+Qjf4PlZ8TCdI&#10;AC6g5rz9mgLhvA//iPmMwUsZg1d/9hY8v3wXAYRf9NTP1HtzF04miKZCt3oyKld/hzrfuYypS9ES&#10;RsARhmZ+djO/R53HbDT5LYaDbs1Bl9tMdyZdZarXzEEVIWj3Y0wm/BxSf8gI3EaX1yJdYrwWwEKH&#10;WOM5F7XeC2Al5MR15s77BumzxiNz7jdImjMBUTO+RDwhl7RgMmJZxs2j6507EWGM7MFTv4DPNx9j&#10;7ZfvwYPfNWTeJFjTo7DZpseOJgsGq3UYrDXjxPYh3LhwGj+MTJk1fHgfDm7fiDtXT7tmkPmeDvD7&#10;B8oBylPknP2bkWiwE37tKv5GEYaRBkJPuqZINJUITIUJrMS1iYsTN0dFiLiutvP9jzq7h5L1SMIz&#10;SkoBH4+vJFFb36JmmQ7Ruho/3O7PPfmpW555Aj8XAD2zK+GRWY716aVYQ/e3OpHwS2D0jc/BWmod&#10;lz0IQQGgR5oGnjI6ZASAYyHohp+7EcQ32wVAaQTxlge/E4JBucWIogMUyOXQAeZbqpFvrUEeQZhN&#10;N6hmgxEI6sQF6pHAOBxXbhiZDcaCqAorIkT6OtUPUD0egL9DlJW/h/yOVVIX2vY4AOMVAPMYA8vM&#10;5bA0mmFrr4eTAGwdIMAIQTUqhBe4TDLwUwCUUlqCLbVGAtD2FwG4jAD8VgD42Ti88saf8MvfvIJn&#10;XnwZz774Cp4TCBKIz7386qieF0fIfZ5VkPwtgfgqXnv7bTrA8QTgXDrA9XSAsSiuKEAtHWxLR5OC&#10;1eMAdKuTn19Gg7gBaLEaFARH9RMAfNLxRGMBaG2wopi/S0ZhAZJycpGYnYvUwiIUmsyo62zH0L7d&#10;OHjmlOoDeI4OUFzg6MSohODFm3e4fAc36ARPHD+iOkAnh/ki1nsF4ryXIZbRLHj5bHjMmQzveZMR&#10;sWwWgnmBh879HBkES9qKb5FGEGas+k7NDJND5XnMRAHdVT6BWOApQ+EoLmeumILkJZOQvOw7xM6f&#10;QPf3BaLmfonYeeORSEco9YLZy6Ygc9EkpC/4BikEYtyMrxA2+TMEffsJ/Cd8iPV0eEs//D0Wvv87&#10;rPriz/Ak8AIYnUOnjkP41E8RO+MLxE37HEksNUunopSfrXz1JILwO1i8ZjKiLlGqoSM08PNbCWsb&#10;XVwTwSctvXbfpVxezuUVhN9c6PiZa+hm7QSgnftId5iWQL7O5RrCrpbwawyQ4y2Afs0saAjdtJlf&#10;IXn6lwj96gOslbrK9/+gtILA9iToAr4dBz9Cz/ur9+Hz9cfwm/gpXSBvCgv4+6yaC2tqOAarSrDT&#10;acYOuwFDNh2OburBqX07cPfqReAH3rROH8OBbQO4dPYQwSfOkFyUh6gTgHfv3kHf9j1IMtTT+cnz&#10;QNwAdDm/RwA4xrW5o+zjju6nJJFaXKW4SzcAZflvBaCXmhjBNTZYIvBYBygAXBdP5xebjTVx2QqC&#10;6yUCp+RjfWqBC4IjMVjgJxoLPwXAXC38ckrhk0UAigMkAP2zNAjJK1Etu+k6E3LpADXWWqqOIKxh&#10;HHaNBEkzEIJ6QpBxWIbEJVaaEKczI1ZXjRhdDaIqa/ib2vj9mxBjbkUs3XBMVQ9dYM/IbDA/coD/&#10;PAAFfm4AVowA0C7T4hNAMrnqXwLgu5+Ow8uvv6HgJ1NiyTjgZ1+k0yPsxkqgp/Z54SWlZ37zsnqi&#10;3AdffI4pc2dhtfcaxCXHMALno6bR8i8BoFsCQEu9BYX8LdIK8pCQlYO4zGwkF2hQYDCipr0Vg3t2&#10;4sCpkzh19YpygdIXcHReQOrCjVsEoQDwFg4d2Iuygkxkx4chO8pftf4mEoLx3svht3gGAhZPR9iS&#10;GfCexpg65zNkrplCFziJcY4ucO00BT43/Ap95roAKCD0mKGcYtLib5Cw6BvC7yuE0vFFzvoCiQu/&#10;QTKVvlSG0U1HPiVdXHKWfofsxYTl3K8Ry1gcRcCFfvsBgia+B9+v3sL6z/+ItZ+9Dq8v/0Q4vo+I&#10;qZ/QOX6OlLnjkcXj5y6cAA2BqpUHNK2YiDJ+TguhV8/4amP8tRDUZsZUy1qXg7P5MBL7Lkad90LY&#10;vBejXo0SWcroPB9VXtK1Zo7aRyBo537i/qyrZ6r3i7T8/BpCPIuxPpdOL2HKZwj8/G34EHirPvwz&#10;ltC1rv7oz/D47F14ffE+vL/8AH6EX9C3nyFkypeIpvPL9VyM8nBPGOIC0FmRhb2tFpwYcGBfpw17&#10;e53Ys6EL547sA25fJQjP4cT+7Rg+tgt37l7F/R8YgcUF3r9DED7A9sMnkGrmhUnYuSNwlIBpBFyq&#10;hZZyr/+rAOijYSQuoDSuRhCvbB1doJYALMLapAIFvbUxWVgdm6UguE4aQ0YAKA5wLPzE/Y2Fn+oD&#10;qADocoE+mdJyrEFAdiFC80tVrBUA5pmqUFhVp1RAEMpwOBkbnG4wuyBIydT4SVR8pQVxldWIZfSN&#10;1tfyN+VNhvE31tKGWDq/mOpeihCs6aQ68FRibuJoN5jIlHjGtCzkagtRaimH2f5kAIo6eIH/NQco&#10;44HNNQY1K7TMG9jS3fwXI/Db4z7BS6//0TUbzAsPZ4OROPzMSy+P6ukXf4NfEHw/U1Nm/Rr/+eJL&#10;eJnO8b3PPsXk2TOwyms1YpKioCnLZfw0q8YLAdW/xAHyb5vrzNDw90jNzyUAsxGbnqVmhMmr1KOq&#10;tRkDu3Zg3/AJDF9xjQSRukBVH0hdkLkBGX8v37qDa3SDB/fvRbWhDOW5yYzAnoj3WY6M4LV0gUsR&#10;sGQmgqhARuGQ+RMRt+xbZK+biixGTHF+bgnwxiqPylgzDanLJyNpyUQCbwJi5nyBCEbfxIUTkUFw&#10;JM8fr5S7gi5yOcHHmJy/gpF6pWgK8uRvEZ4psz9D7LQPETn5XYR88yaCqJBv3ub6+4iZ+hGSZo5D&#10;5rwvUbh0IoqXTUTpMgKQzrRo2Td0gpNg9JyJWv8FBOAiQm0OrIzp0kewig6wVho9RN5SLmVJJygj&#10;QUJWoc5/Mao85zFCL4RDRoBIHSGXa9bPIUSnQc/PXbJoAooJ9+Il36l+ial0geETPoDPZ+/A41NC&#10;8P0/YeV7b2D5O69j/SdvI3DCp4ia9g2j8SSkLJyGnDULUOK/CvpIb1gSgtBWkoYBswZHehtwcXc/&#10;9vbYsa2zEXuHunHj7DHcvXIGpw/vUgC8d/8a7jL+PqAD/OH7e/SCwL5T55FZLU9oa3cBkFKg4rqC&#10;m/TRo0ZByGV3NxbR2Nd+Sv8sAL0L6P7cDjDPoADoagQpVnWAa+MIwOhMrI6hCMG1CVxPzlPuzyvj&#10;UfiNdX8CPzUKJK+cLnAkBmfJJAoCwCKEKQC6usDkm2giqmpRWEMAVjEGW2ViVAsyjAQfjUQqXaDM&#10;C/jQAVaNcYASge38DVroAvk7V3UrjTpAdz/AEAIwPDkOibmZPwnADpEa1dHmcnVddHXOegVAqfd7&#10;xAGOALChuZbur3nUAVZWGxkJcxEQHYrF69bgmxkE4KcE4B8JQAJNwe35lwg6GQ0ikpEgIxqZL/A/&#10;nn9BSZ4lLOB8Z9w4TJo1DSs8ViIqMRIabR6sNqNygAI/AdKTgNXVw+/R0ayGwz2pDlCGwjVIh+q/&#10;AMAnyf23xAEqAJYXIyUvh/DLQExappoRJrucv6+zCX07tmLvyeM4eemimhBBxgSLzl65jPNX6Aqv&#10;MhZfvYEr167jxLEjqOJvXJgag4xwHyQHrEL0ugXwmT+FAJyF0BVzEbpkOiIWT0a8jPRYK85vKmPv&#10;dAU/cYFSyhRZInGD6aunIoFASySUEgiJ6NmfI3bW54ib86XL+XFbGiNwErenLfgKWYsnEn5TUCYP&#10;R/Kejwqf+dB6zlHrRavpDpfyWARhFKEXPuldRE9+D9EsYwjFhCkfEDyfIGvOOOQv/ByFi8ejaDlB&#10;SAiW87PpKJMHgecjo0XmwSx9BD3o7mS4HOEnqvZeQtCtUJMfOMO80Bwus7+scI0wISht/ovQ4LeQ&#10;ms/4OxvVjPhVdLjmdTOgXz2DjnMaCpZMJognIE4ac8bT7X36DrzGvY3gCZ8gasp4OtoJdLaTkU7w&#10;ZfGmoiH8KgPWwBLlA7M89CktDL3lmRiyaLC9yYBzO3twsK8RQw4z+u0mHNrai1sXT+DCyf04c3Iv&#10;7j+4zgj8g3KA+OG+AuB+AjCrRtxfmwt+I40gMjROnNuTYBYm0HPrSa8/QVLf5wafQE/kXpcnzoWU&#10;Naq+f+phSAVV8M6TZ4E8lDSCyPyAbgBKK7DXKADFAeYqB7hqBIBr4hmHkxiLxzjAv1T/JxCUhyop&#10;+I04QHko+lgHKDPBFJitKCb8imrroKl2A9BMABpH3J9RRWA1IQIdY0yFFVHlVYhkFFZ1gAYC0Nji&#10;qgNULeOUG4DuVuBQRuCIxDgkZROA0gWEEdgsEbitHo7eZrT0E3b9bQp+7vj7twDQ5AYg3d9oBJZW&#10;4MIcFwDXrsI306cTYJ/gN394XU2J/x/yYKRnf42fP+eKuWPlfmaI68FJvyIMX1BTYr318ceYOGMK&#10;lq1bgYi4cBSU5sJSZ6ALsyuX54aSG1BuCQDb2p0/AqB0jP5nACjQFQCaankH4w0lkb9rVEoqIpJT&#10;EZ2RpfoC6urr0LFpI7YdOoCDp4fVs0EOnz6lHpJ04tw5nLpwAacuXcHpi1dw+epVHD64H5qsFOQm&#10;hiMzwhdR6xciaOkM+C6YCq95U7g8CwHzJyNq2VQkS3eWld8iYxUvdsZbcYJSigR8En8zuS1x2WRE&#10;0/WFE3oRsz5DvMCOoEtmKa4vccY4pBJoafO+IPwmoIiOSs0lSLjoVCvyYpTI9FcBy1BBFXsuVN1n&#10;EmaNR9yMLxA7+UPET/4ACd99gPjv3mP5HtffQdzktwjEt3nsccijeyyhk5RhcxUjrbMmujeRlZCt&#10;5t+o9V+KGj86P78VaKTrbYmU4Wx+aIvxgyNiPWoYe6u9F6DWV2A5Fw3+8whBafxgBF43hfAjZFdM&#10;RhFdbi7BnsYoLACMmPQxwr/9CFHfjUPCDAH914zp39DlTkXh6jkoXrsAZesXo9JvJWoIwJo4f9gz&#10;wtGnzcCOmhLsIABPbGrB2R2d2NpsRJ9Nix10hbcvHsPNS8M4f+Yg7t6TCOwGoDjAH7Dz2CmkW52P&#10;1gGKM3sMgKPrT5D7tZ/UCPjGPmbTDUJxgMGlDarvnxuAXrnmRyQNIC4IuuoAxzrAdeIARyLwqugM&#10;rBQIPgZAdyPI407QDULfbHf9H/eh+xMASh3gQwCaUGCpIQDrUVRjg4ZOMM8qM8JYkUEI/qMAjK52&#10;R+DHAZiVgZySApSa6N4aTKhrs6Gpx6lagqU7TPvfBUCZE1CPeqd0SHaqCFzf2jAagf2jQrBo9UpM&#10;mDaVAPsILxJk8jyQf3vmOfzb0y4I/kKeDKcmSHVJ4Pfvzz6P//v0L5X+/ZfP41e/ew1//vADfD11&#10;MpauWYaw6BDkFGYSvpVwErju/nsCJXcUHlX3TwPQws8qkyG4u8E8rkeONaJHAWhEXpmG8TcDEUnJ&#10;CEtMRhSdYEohXXa1BfaeLvRt34ptB/Zj5+FD2HvsKA6cPIGjp07hxNmzOEX4nTx3ERcuXcKunduR&#10;zn+nSJ/ViPJchgDCz3/hFKyfNRHzxn+AJRM/QdBCwm/9PCSu/A4pKyYSfK76v5x100chKMsiaRyJ&#10;Z8SNWjQRoQRgJF2ftAJnMNKmL/wKSXM+RfKMT5BNEGbN/xIFdHeFPG4u42vW4q+RuWQCkpZORdTC&#10;7xA+71uEz5mA4KlfwufrD+HxxXvwn/AxIiZ+SNh9iMSpn1AfIXH6x4j97l1EfPNnRE58k6+/RRC9&#10;r6JxAeFUyFhcypgtkykY6SqrBH7Sohu6Go3ywKUwDzhkYoMYf0rm9wtEe6wfWqI84AxfzUgsY4Hp&#10;/nxn0f1NhWnNt9AuGY/CBZ8jf/7ndJ+fIXXWp4ifws/2zXsI+eothE98F/HTxyGF3z9jwQTkLJlE&#10;NzsDFXSeBl+Z53ApdN7LUB3uAVt8AJozI9FVlITNpjxsra/Avq4aXN3Xi0O9NYRgJba0WXH26Hbc&#10;vX4GVy4dw+07l1UEfugAf8DWg8eRZmlSABT4iZQre7wRZGT9H1W4PBt4BHwCPJF7ObjCoTo/j3V/&#10;njmmR7Q+xwCPHOMj3WBGAZhSiHXxeVgndYCE36onOEDpC+juD+iGoBuESlklhJ8LgGoUyE8BsFoA&#10;WId8QlDqATNNVqQZ5dGY/4UATMxKHwFgGUz1RtS21v1TADQSgDaHqz9eCyFoa61HBfeVscB+kcFY&#10;sGoFvpoyBW9+9CF+TZCJq/s///ks/s8vXBD892dFz49K4Cjg+//84hml//vML1VLsMwnOP7/y9p/&#10;RjeSnemaqNa6d86aNTOn77RTqbz33vuqrKz0lukdvffeOxAkCJAgQHiAcAQIS+99JtNXZpbJ8t5K&#10;pZJU3fJqSe1O93vfL5jMyixVq/vMnB/fioALAiDiiefde8eOPTuQVZSNprZG2Nxm/u2oAsCVMzgE&#10;hJfCS+o/A6DSBnhhHKC8/tulbOPPAFAisCfsvwjApg491DRBvdsNT38M40cWsfTyWeWcYDkt7m2C&#10;8D2C8JMf/Qiff/UVfvR3P6cN/hJf//wX+OSjD9CtU6MqNwWNBakoT96BaoIne+d6pGxehYI9m9Ca&#10;nwRdwUEYGW2V+Fu6HHulVsAn9idlJQx1BF6rtPsRgvqsnTAy4jrydsOaRQAmrYWZsLAnb4R25zOE&#10;4YuwEoSm9E3QHlqNio0P4sDT92D9vTfj2Zt+gMev+ks89v3/jq1334xdD96Jvazsx+9G0dN3o2rN&#10;wwps2natQhtjcQu3J9W8/Uk0bXkcmp3P0so2wEn79DB29zFmD1SkYFgAKAOY2ytwpLMWSwIgXR2r&#10;Hse6mnG6W42TMqUVH5PZX2YacxifE2l8O9GXsxm+tDVwJ62GM/FFmPfTRBnFO/esgp4w1u2Vs1MI&#10;Z34uM8HozNyGnpwEeHgACPL7izHaD9bmIk4ISo0RvhOaKsx1N+GIow3nwha8TuP77Ow0/vjZOfz4&#10;lSm8Oh3A+SOD+Mmn54F//hX++Puf4Q9//JUy9m8FgP+Of8OrH34G48CsAkDp/W2LM5aKlRFYygBl&#10;7rBSK7f/n5Zy2csLwJMLqTeF55WlVGNoDvXK2R5y/d8RxfjK7f0ou6RK7XGUOQSCcT4mHSBhlFv7&#10;UGbpJeR8qDB4UM4YXHphGIy0AV4KwAppC7wEgt8eHL0Cv0qr2KKH90kv8KUR+FIDnIaPEPSMTSoA&#10;tNMCLf+rAai3meHodSMwsAzA8SMTmDu1oMDvvwJAOQXNL5N1cinDYORqcVM0qMMn5rB4cp4AnFIG&#10;WZt67KhpVSGjKJ/mtocAXIXbH3gAV918M75/3Q3422uvvwi5S+sHN8jyxovP+cGNN+CWe+/BY88+&#10;ja27tiMjLxMNqnrYXRYM8O8sHJ5R4uulwLqsGI9lTkDpBBkdG8TABfj1sxQI8nNNzoxenA5L6jIA&#10;8vUned/lRRCyjizNYXRyUPk+uh1WtAkAdQSgwYQOpwvOaAQDs9NYOHUSJ8+/hnOE4Pn33sPbH32I&#10;jz7/HJ//+Mf4+Od/h88Jv59+RZv4ydcY6Qsi++BuFCTuRF3mfhTu3Yhdqx7E/jVPIjthLSoSt6El&#10;c7dyKpyjRHp3L+8EkVrp/ZVe4o7sBNrbZuhofEYamEGWjLvdMoyGSyPBodlDcBEexpwdaDi0Hskv&#10;Pozn7rwKd/zt/45br/gL3PyDv8RDt1+Px+6+CXcSghsfvQdp61ctD4a+9yYcePAWpD5+FzKeuAu5&#10;z96H8vWPo27L06je9AQqNj+B8i1PoGrLk2jevYqxeS1MKZsU04zLXIJ1WZhqK8N8RzUOy7WFjSrl&#10;8paHCb9TFi1edurxklVDCDZinpY4UpGKcN5eeNO3wZ60CRYap3kv3zu33cXS71kN/f616Ni3Dlqp&#10;/evRzijcvnctulO3wV2wH6GyFIRLkhArSUaU2xuoz0asOgODMpyGljnRWoKp9jIsmRrxUl83Pj8x&#10;gt9/fAa/+PAU3lgaxqs0wC8/fBWg+f3+j7/B7/7xd/iXf/0D/v1//AH4tz/SBv8Zx954G8bBSbRz&#10;51SuV9s/z511Hi39tLT+w2hiHF6e5PSYMk9gE+1QljKBaTOjrVJc//Y0WMoF0wnSixWT4vYuXFy9&#10;USBIGDZGDqOBMFy+ENIYKtzDKGfcLXMMoPySKrbFUcIqIwgFgBXWEKEmU2D5lfF+lYYeVHU5UcEq&#10;I/xKuZSeYBkKI0Ng5DkVAkPWyoSpUiszRyszSSug9KDK7EaNpQd11h609PSiMxCDnWDzDY8gOD6B&#10;wIS0A07AOzaGnuFhpR3QFh+GOT5EAPYTgHHoIv3K1eAEgK1yPZDYNC14Dq2Di2gdWr4msJwWqEwI&#10;QQj+CQA7rWbY/T0EYHAZgIf/cwCu9AKvANDHyCc7vdyW++WUtMMn5nH45CwBOEEARpanxFe30ADz&#10;aG478cQLz+HW++5VgPY311yLv7rqGi6vVyB3eV3H+5frr66+Bt+//lrceNftePipJ7ApYQvSstPR&#10;0FwHh9OCweGoMomBAFAs8LsAeJzv/wgBKDNAD48OKOC7tORMkEsBeCn8LgLwO0rOOhEAjk0OKKfl&#10;mQhADQHYrO2CussMncMFeySM6MS4ck7w8ZfP4aXXz+PlN97A+Xfewfsff4JPfvgjfPj1T/DDn/8M&#10;P//yx/j63Q9wOB5DZVYy6vOSUJu2G6mbnsHWJ+/GgbVPIH0rLXD3OrTl7IetPAXOssSL8Vfq0mEw&#10;AkFDzna0pq6HiqbXliK9vlvQRcPrOMS4msg6uAbag4QHI6Q2cytSXnwAD1/7F7j1b/9P3HL13+Cm&#10;a76Pa6/4K9x2/VV48J5b8PjDd+K2a/8Gm595BEX7tiNl9TNIeOA2JNx/C/Y+dAdSnrofOaseRc5z&#10;DyGNQMx86h5kvfAgsmmHeWsfRtmmx9Gw41noEzfAW7CX8EnEUEMOZnVVWNDT8LrqlRlbTphbccLS&#10;jpccnTjD369MbX+sox5T9XnoL+bnS0uAaf8G5ZQ7XcIqtG9j5N76HFq2PwcVb1dvehL5qx5A5jP3&#10;IPmxu7D/wdtw8JHbkfrMfahK4OdlpPeXpGGorgD99bkYpVmOEnzhKoFhBmba5drHJVjqqsQxpxqv&#10;DTrx1cuz+NXH5/DDt07i3VcO49O3zuDffv9z/CPB99t//gf80z/9FvgX1r/Lxa3+GWOnzkLfP4H2&#10;Qe6cA9w5CUB1fEEBYPMAYUW4Lc/4LLM6/8fTYX0bggLAJkLv0mok/BoIv5VauV0Xmkd1YBKV/mUA&#10;lgkAGXdX4CcGWGJlKTYYZ/Tlb48ArLQwttL+KgVqtL1KvQMVejvKuRQAltEEl88KEfh9A8BLIXgZ&#10;AC/Ar9riRi0BWG+7AMBgDK74IHpHRtBH8AVZvePjtMBRAlDmCByAtX+YBjh8AYAx6MIx5bKYmvAI&#10;WsMTUEWmoYrNoGWABxeB4DBNW3rSZXKIsZP/KwB4+OJ0WBJ7BXzeoEeBoABQ7p+YXQbgkVNzmD46&#10;eRkA0/JzsXn3Djz2/DO4+Z67CTSCjfD7yyuv5vLai7Bbqb++ehmO8vj//YOr8NfXXIXr77gVDz7x&#10;KDZs24TUrDQ0NNXB7jCjfyiKucNTlwHw23XsxGEcXpq/CMD4QOSyGiBE5VxgibPf9fr/DIDjNEA5&#10;K8XstKHd2I1mnUEBoNbuhC0UQmh0BJOHF3HkJbnM6Ms4/coreOX1N/D2+x/go88+xxc/+SE+/fgd&#10;nJkax4LXg1G5CpxNC1NNLgoTViNry7NI2vAU9q99HPtWP4qiPRugzT8AW2kSvJXJcJUehClPTovb&#10;rcBwxQBlXZu6EQ37V0GTthH67G3QpfC1ievQwdLuYzSk7eloh1WMrem0vo3334h7r/wLPHzLNXjk&#10;zltw543X4tZrfoBH7r4N9912A+684Urccc3fYPtzjyN7+0bse+pRbLvvdqy/7TqsveVqJNx3CzKe&#10;fwwlm1bhwMN3YNvt12DnfTTEx+5ExnMPoIRmWLv1GXTR3HyF+xGrTMFIUz7mO2tw2FCPJUbPE5Y2&#10;nHF2KFPYn3UZ8LLbgHMOHU7o6zFZl41Q7h7YExnRd65G0+ZnULfuCdStfxLVPEAUr34EaTxY7Hv4&#10;Vux+9DbsfORWbCGcn7nhB3jiur/Bkzf+LZ684a/x3E3fR8KDt6KUBxQdYeiuysQ4I/Zoezmicn2T&#10;1gJMtuZjRlOAk24NzkYs+OjIAH75ES3ws/P49O1T+PSds/gff/h7/Ou//wG/JwD/8Y+/VqbL+nfa&#10;32//+V8xfPwsOvqn0MadUq209UlkPQy5Rocys7NYn1LfwO+7Ssxw2fqW68/Brz68oNTy+n8MQLFA&#10;Jf6K/RGApQJEZz8q7TFUWcOEVpDwo7XJ+b5if52EH6uMVSIQFBOkGf5XACg9v9L2p9if1Y06wq/B&#10;7karJ4CuUByu/iEERkcRmpxEHytACF4KQMt/EYAqWqAAUC6EdBkALxsGY+hAByOwrbcHvQTgwMx3&#10;R+BLh8EcIUBWAChtfwI+T8CtQFAAGCOE5Jzcw4y/R05/BwBpgJv37sRjLzyLW+67B1fccD3+igb4&#10;l4TcXwn0rrv+svprGuBf0vz+76uuxv/vSgLw2qv/BID1TbWw2U00uAjmFv8UgLK+Ukf5/mVK/KmZ&#10;cQyN9CPWH76sBKLjU8NYXFpuS7wUflL/KQCnBhGM+GFxLQOwpbMbbUarYoC2MAEoV4dblO/mFE6e&#10;O3cBgG/ivQ8+wuc0wC8/ex/HRyOItDYg3lyFcHOZMtmpldGsNWUb8rc/j5SNT+PQuieRyKo6tBXW&#10;ykx4ajLgrUhSANiVtQ3duTsU6ElHiJwVYs7fhY70zVAdehGdmVug53PakzagndDTHmAcTJGzPDbi&#10;wCO34fnr/xo7aHeJq5/EiwTa/dddiYdvvxnPPPQAnnvwbqx/ipH4wbtw+5V/hYeuvxKbH3kAu598&#10;DAkP308A3oW1t16P5669AquuvwIv3nQl9j92L/LWPUsQ3YUNt12DPbTDzOdogBsIrG2MqYlb4Mre&#10;i4hMltpUqNjfUVMTTtpaaX06Qq+LABT4GXFeru3r7sRpQyMmCMBAzi507nwBNWseQzkPCDXrn0Ht&#10;xudR+MJj2M+/s+GOa/HczVdgA2P5/jWPY88LT+LJ227Eo7deh2fuJ8hvvAK3X/HfcTst974f/AVe&#10;uO1qJD77ILRZe9GvKceMsYY2mI/hpgxMtGTiVE8bXo5YcX7cj5++fQy/+PQ1fPjGMfz4kzeAf/4l&#10;/ulffoM/Enz/IpOmEoQyKcLXv/0j+o+8BMPALNpofTJUpYW1DD6BmticAFFsUCZF/QZ4l84OrcwQ&#10;zZjbKKD7D6qBAKwX2yP4agk8KVmXqumbQ9V3AnAZfsWWKOMv7U86RFwyCDpOYEUIrj5UdvtQbuyh&#10;+dH+FPjZUNohnSCEoLQHdsmkCN+A7z8CoEyCWm0T++tRAFhP+DU5PWjzBWGIxOEe+AaAoamp/2kA&#10;tkRpf/FZHmQWoB46TPh9BwA15nZlIHRLl44ANCkA9PcHEJ/ux9jhccwSXodfutAJcobgk7n9CD+Z&#10;bFQAKBF4xQAFgCsGKLejhNA4I+TCiTkFgBKBQ8NhdLulDXAZgJv20AAJwJvvFQDeQKgRgITcXzPy&#10;LhfN70IJHBVAKhC8ijH4ygsAfAwbt29WIrAA0GrrRnwwjNmFSaUDYwVel8ZYuW/p2OJFA/wuAA4Q&#10;gDIj9H8IQEboS2sFfrJcOjpPexxCKB6A3eNCh9mCNoMFWrMDXT0eOKIEG/+Z0zTAYzTAU+dexrnX&#10;zuONt97BBx99gh/98Et8/PIJjBlUiFTlYbA6B8GKFLhpdm7GMWvhAZTtXo2Dax7BIe7w+bvWQpN/&#10;CBaCw1GWpMwDKOf/igFKrURhWTfmJCgA1DACd8qSkbdl/4to3b8WnUlboN6zDgfvvQ6rr/0rxeA2&#10;3HkTdj52P3Y++TBj8JW464q/wbN33Y4dtL2Nj96LZ/ic52mBCY/cj9QXn0PG2lVIfu5pHHj8Eex8&#10;4B5svft2RuE7seeRu7GL4Mta+zQKt7yAfY/dw3h8J9KfeQjlG59VAKjbvxF2mlegMFG5vvBcRzWO&#10;W1Q4aW/DaYdWgaDEXwHg6z4j3vDocdbcrMzw4s/ZjXYCsOjZ+1Gx9klUbnwBqU/cj+133oAXCbdn&#10;r/8+nuJy1d03YNMT92Hr04/hkZtvwAM3XYMn77+dNnsjXuTzX+D7fP7eW/Hi3TfhyWv/GlvuvREV&#10;jM++qgwsdNdgUpOPwfpUzHZW4aVeI14ZduPzl+fw9cev0P5O4avP38K/EYD/+I8/x+//wCj8h1/i&#10;3/7lD/iXf/knvPfpDxEcm+MOPIMOGopW5uSTjomY2J/EWhoh4ddKOP5nAGy4ALmVEujJdUFWSm6v&#10;AHCl5LaUwLCqd0IBYKVnRAFgKQG4Aj8FgDTActcQqnoGUeXqR7U9ehkAJfaWdwj8rBcNcBmAMj2W&#10;xODL61IQKp0htL9Ki4vrTtTaaX8ON1QuHzQEoJFA8wwO8bsau2iAQVbvxDjcFAeZHss6MAJz/wi6&#10;49IJQgASmtrIENojo2iLTPI7lCaGecJP4u8RxQCX2/9OfhOB201a5VQ4tZ4AtBKAPhf83GnjE3GM&#10;LS4DcEF6ggnBowLAC/BbBuDixTbASwEoJe2BAsCxaQLw2CwOn1puA7wUgOkFy22Aj6+6YIArbYCM&#10;utIGuFyXR2AlBhOAf0kL/Kurr8J1t99yOQAba2ERAA6EMbMwobTffVc74H8dgIP/UwBcKTHAqZkR&#10;ZTyk0+eG3mqDttuKTmp+t9ePnnic3/EE5o8eJfzOKfB79fzreOONt/Deex/g88++wKvjA+grzUQ4&#10;5yBGGWujZfvhLd+PHoLNVnAAbZk7kbbpSex/4UGUHdgETe4BdBXsh7M8kc+T83yTCEo5JW45AgsA&#10;ZV2fuVWJwJ3pG9FBCLbsW4XmPasYgTejYfsL2HPXtUi45UocIJySn3qQ0VXm/nsKOeueQ+qqp3Dw&#10;mUeQQntKX/c0cjY+h7Id69B4IAGqAzvQsHsrije+iJwXn0Xm808i49knkfbMY0h77jHk0vxyaGV5&#10;hF1pwhqkPv8II/BdSHv6AVRufhYNhIx2/zpY0xLgydurXFt4RlvJ+NtIC2zGMbMax82tOG3vwCue&#10;brzVy/J14iVzA6Ybc9GbvxfavWtRTStu2rURRfx7Bwmz3Q/ejm333owNd92ETffdhm0P34OExx9A&#10;wmMPY83dd+BhWu3jt1+PDU8+gE18LztfeJR2+DgOrnoMqVzm8zNKdN53//XKIPEpXRnm9ZWY0lbg&#10;CM307YkAPjw5gR9/cBZf/+hNfP3j9/Gv//QL/Ou//gr/8Puv8c9/JABpgD/54Rc4efI0f49ncOLl&#10;NzB/9i145IyQMOOw0nEh9rcCwLmL7YF/DoASc1dKYu+3I/G34+9KXRqBLwKQ9ldii6HIHFGq2BJX&#10;DFCmxKqmBdY6YrS2kNIGKAAsE/hpLSjRWQhB2zIAlc6QZQBKW2CZPO9CrUBwxQQFfhVmO6EqAHQR&#10;gD1Q9Xih8ffCGInCM/QNAAV+AZafAPSMygwxQ7ANjsIyMIrufgIwJp0g3wbg7DIAlfa//woALd2w&#10;ep3wxXq5c8qVy8YwQ3tbOLWIxdOMjC8RfqeX4Sftf4dpV5dGYAHfSgSW9kAZCjM6NcKdfAaLJ2f+&#10;BIAyDlDG7z25+nncdv99uPKmG5WODoHc314rPb3Lvb0rdXlb4NX4m2uvwQ133oaHGLkEgKkEYF1D&#10;DcxWI2IEjwxilvY7scCV3uD/CIByRbhvA7B/KIKVCVFXIHppSSfKtyG4UoePEPizIzwIhOCS6wLb&#10;7NCabNBT883+AI9ugxiansLhY8dxmvb3CgH48iuv4dVXaYFvvo0P3/sQZ2NB+DP3I5KxC4OMd0OV&#10;BxCuTVQmNfDQ9KxV6Sjdt5a1Xom/bYyOFoLSU5kCL2HZQ+hJ5JUILLFXxgEKADsztigA1CWvQ+uB&#10;VWjZ+zxa963hci1SH7sT2xhVM554AGXrnkE5q24r7XDvJrTt36Is1Xs3EpoboCWoOjJ2oCttJ/SH&#10;EqDesQF1m1Yrp5PlE5B5q55E7nNPIP2phwjCR5Q5BEu3voBSml7xVsL0+QeQ9NQ9yFn9IGq2Pcu/&#10;/yKj9zqYUjfBnbcLMUb5SekF7qyBdIIsGVU4ZlIrAHzVa8I7wW683csI3F2HmZYCxuZkdB7ahNqt&#10;q9B2aCdaDu1AZcJa5K9/FtkvPIG0Zx9FKkGcQYhnv/AMyjatRykra82zOPT8Y9j77EPY8iAB+dCt&#10;2P7grdhx363IXEUArn0Khx66HZtv/FvsvP1KmPn/mOuoxayO78ukwgczEbx7ZAg/owF+/aO38NUP&#10;38E//O4n+Md//jl++7uf4p/++Av842/+Hp+98ybrLfz6658QkH+gIf4zXn//U9jl3NXQFHfYC8NX&#10;+hmN+wlAgvBPoHdJSQS+tM3vu+rPA3CKFjiuAFDsr0QAaCUATREUmsIossSUWCwTItTSAutpgfVO&#10;WqC5FxWEmQLAdjOKtWZC8L8OwItldhKCDkJ1BYAuqNweAtD/3QCkMKwAsIcWaB8ag3VwDKaBQXRR&#10;KASA3x2B/0MAdl0GQJ15BYB+xMajGFkYw/TxWcyfWlAAuCQWeAF+UovHFjA5N6G09YnxCfjcjNAC&#10;QQGgDIUZnRrG3NI0Fk8QgEcEgJELAFQhs1gGQi8Pg7njwftx1c03XQTd969bHu5yaV0KQaUX+Lrl&#10;XuCHnnz8YhtgbUM1zBYDov19yiDm/yoAv8sAJUbLNUFWAPjtOs5tfBt8x08s33f48Cwj8DC/gz44&#10;vD3otFihMVpo2S6YfL0KAEempxUAnnjpDE6fOUc7eAknT5zGmZfO4fwr53Fc/hfJOzGQsRvxtK2I&#10;Fu7AQFMao1gK4UYAEoJNBFAF7a86aRva8/YTgDLO7xBchbtgJ+zkjA8BoCF7uwJBaRNUKmMrbYYA&#10;3L8Kahqgajej4+qHseee65Hy6N2MpLTCHWugIkzU21dDs3MNtLvXsl6EZsfzaNtBYO1+jtb2NNoY&#10;O3U7XkS7DH7e/iJattPCNjyH4tVPoITmWLTqCRS+yPUNT6OaltdAYOdvfAxJz9yJnDUPoSrhWWXK&#10;Le0hRvJEGZS8AW6+51h1OsbVJUoMPmJspP2plY4QicCv+cx4O2DEe31dOEMDnCUAB3hA6OF3UE+7&#10;bNy7Fe1pe9C4fzNKN6+iDT7D9/A0ClY/w8/5LIoJwCr+7mrWr0bLni1oOZiAxn2blOfL9P7VCasZ&#10;ydcoMTr/+Uf5OZ5AjYy3fP5hpD16J+y08rGWMkbiJrwzEcQHx8bwxVsn8KuvP8Avf/4ZfvXLH+L3&#10;f/wav/uHn+L3v/0Z/virr/GrLz/DH3/6Q+Affo5ff/4ePnnjZbzz1lvc1+ah6xtHq8zQfAkAmxiP&#10;6wm5lfo2AJcvg3m58X3bCP8cAGuCywCsIAAFfsX25fgr8FPKHFM6QZYBOIRG9yAaXLRAS0ABoNL5&#10;obNiJQKXfisCfxuAK+ATEMrtcpNDAaDATyBY73ASgD0EoO87Aaj0Ao+PwTs2Cjch6Bgeh21oXBkQ&#10;bYjLdFgyLf4A2kLDUIfG0RyZWu4FHuT3+V0ANNgMjGUCQDXUXW3QWfSweO3wEICR8X4Mz49hivF1&#10;/uSyAS6doQXK8tQ8jjAaLxKOMswlRlOS4R7eoJsAFAuUoTC9iMQFIMOYX5zlcxcxyygZpWmZ5apw&#10;bc3ILinEjkP78ey61bjzoQdw9S0yDnDZ9pYBeKMy7m+lLgWh1BU33Iib7r4LDz71BNZv34KUrHTU&#10;MgKbbCbFPlcuabkCLMXaCEEpWT96/E97gaPx0MUSAF56TRAB6UrJ9k7wezmhQPDSWr7/MKE5zvgv&#10;U+LbfD1K80Kb0Qid1coI7IVXLo4+OY25w0dp0qexcPQlzC0ex/zcEhbnCdPFI4xXRgSSdyOWsgvR&#10;1O0IZG7BUHM6+hvSESw5BE/xQWgytyE34SlUpmxEa/ZOmAvlWsAy75+c9bEX9pI9tEDCsGg3rAU0&#10;tbSNMGZshiF9MyOvxN81jIsvoHzDE8h4kpH3kVuRv+oh1Gx9XpnhRUcrNCbKmMBNMMvYOkZAW8oW&#10;WLluSFoHPcuSvgWWlK3oOrAB7btpkoRcEy2vaQtr8wuoIwwraFGl655A9fZVBM16FDO65615AFVb&#10;nlDaHzuSNqCbkDencdvpW+FjdI8S9GOqAgJQYnADTjBunrRpcNqlwyt+xt+AFe8FrXjZ0qpc70Pa&#10;ASPlKbTRzYQagZq4E6p92wnzFwiw51G2hkX4la1+CjUEYssWfsbNXNJG5X138v3rD2zk398BZ9Yu&#10;+Ag5V9pedOzh/TJvIKtt3zoUE9qZT98OCw8q04YKnB9x4d2jQ/jo/BL+8IsvCLsf43e/+CH++I9/&#10;jz/87mv8669+jt//5Cf4kgb4o1dP41/eeAk/9NvwcnsL3hkaxsTUEWhic4y5ArJFqKMLtBdCLHYY&#10;dawV+F0Kw+8C4p8Un1NH2NUSfnURVpQwZNVyvSY0d8EAJwjAMRrgIIpsUUZfgV8fCrqDBGBYGQJT&#10;Q/trcA9B5RlEEwFYJ4OYCbdSwq+EBqhEYD0B2MUyOAg3ASDLSBh+ZzmU55UabYSgjUZJC2QUbiAE&#10;W3o80Pr8MEVj6CEAA4ReiKLQNzWF3kmZFGEMHukIGZPrBMuA6FGY+4cJwEEaoMwHOEQA0gAjY1AR&#10;gDIOUAxwuRPkqAJA6QRRs75ntBuhNWqhIgBb9K3QWjph9trgJgDD43EMzxGARy8B4EsCwEUCcI4A&#10;FKjNKBOPxobCCgDF/ASAUr4QtxEjAOWUr4VZms4RzB6ZR2y4Hxa3Aw0aFXJKC7GTAHxuvZwK9xCu&#10;ve1Wgm4ZcpeC79JageAVrB/ceDNuuucePPT0U1ifsBUp2RmoaaxDNwEYJnhkEPa3AXhZnaCpfQcA&#10;I7E+pWKEqJwNstKbLNtaKYHgsRMLNL5vagV+ywCcVuJ/IBaCxSMzwRgJQAMBaIbRze+J/+CB0QlM&#10;zCxgmuCbmD+O0clFjI5OY4xHttmRUUx0tqI3eRcirFDydvQkr0ecEXiYFhgtOaAMGDbkbUdl0hrk&#10;7H4a6swEuMqS4aUFukr3wVG2lwa4G3YCsEeASAgaMjZBT/PT0Prqtj2DCoKodP1jjKwPIPf5exlb&#10;70fZxsdRveVpNGx7Gu17X1CGxHTsX0M4rIXp0AZYCEMp/YEXCYY1MBG+RjljZJ+cXbGWIFlPU6Qx&#10;7lwH3c71NMg1qN/0HA3qWdTRFGt3rUHFNt7e9hSaaZG6Q+tgTN0MEwFoSiVMuXTn7UGEUX5MlY85&#10;XQUNsB4nHWqccrbjJQ8NsM+M92MefBDqwcu2dhzRVGBBXYSRukz0FuyHMWkrYbUZjTs2onLDapSv&#10;fQGVa1ahet3zqN3wDFQE8cq5ygYeBEx8z87UbbAR8M40ftfp/C4TuUzaCWfyDvTmH0RfWQocuXug&#10;JazzV98N9Z6nEalPxSla6GdnpvHpa0fxxXvn8LuvPyUEv8Svf/0j/JH29++/+Hv8/P0PcG5qHG9P&#10;DeCLgB3vVhTgzaI8vMvfwsTYPHfUedQPLUEVX4CagFJFjqIhSoD9GQDWy32E5n9UdXxOLYFXI8Bj&#10;yfrK7UoCsLJ3CpV+AtA9SgMcQKFFom8IBaYgq5cwDKH8AgAbCT+Vd4AAjKJOOjDE6i4AUCKwWKAC&#10;QIFbN03QYEdxl+2yKtJbL6tiPV9nMKOCyajKaOV27WhxuKH1+GCiAQoAxfoEgIGp5fY/LwHoFviR&#10;K47RURrgCEz9Q9BfmA3mmzNBxtESk6FGtD+BHw1QJkG9DIDdjm7ounUKAKXazR0weazoiTK+EoBD&#10;s6OYXJrBHHfuBZnQ4FsAlCu+TcxJO1eYxudV4m+PfxmC3j4fQtEQwTKkAHDx6CJmDs8tA5BAaOTR&#10;L7esCLsSDxCAa3D3I98AcBl2y2d+fLtWICjLK2+6Wek9fviZp7FhxzakZmcqADRau9FHgE3KEJwL&#10;EVgB1v80AJenxV9pS5TOEClZV7bLOnpsDseOz1+AIGPxBRguEoDDE/wHRgKw0Xg7zAZoTF3otNMA&#10;PW64wiF+F6MYmZjF6MxhDE8fxuDoDAYGRtAfox3yBzCorkcgReLvXgKQUEjdiHDlPgw3Z6C/Mkmx&#10;JAuhVnFoNYoItG6Cz1uRqgCwR6bDKt0DGw3Qwec4i/fAXboftrwdMNEA2/e9oJyNUb35KVRtfhLl&#10;hGD5hsdofs+gfvtzChwbtz6F1l3PQ7OHEZmwauTjbbxfl/A89Mo5vi/ASADKKXPdB9fDkrQZ7qzd&#10;8GTv5X2M2IyS2t3rGZHXoolRWjpYmgi/up2Ml7RO9QFaF2FiovHZshJgI8DtLEfWDvjy9yFWlYbx&#10;lsJlABrqcczSQgtkBPbocT5kxYf9PrwXduEs7zsmvcU0xYmmHIR5EHDm7IOO70HFv9+8cwMat62D&#10;KoHvZfcGqGm2KsZuLd+D6eAGBXguAs+duRM9GTvgUexvD/qy9yOcdQDhvEMYqMjESEM+IlWZsBOC&#10;TTufQ/Xa+wn7FzFrasT7i0N488gYzp+Ywd//6F38nvD7xa8/xx9/9xX+x89/gl+8dR4v9/fhw4Fe&#10;vNVei3eK0gjATJznb3VyZBK6oXk0Dcppa/NQ0diaIoQYI+yfA2Ad4/KfLb5WYFcdnldqBYSyXtk3&#10;iwrCr9w7hrKeEcbffhRYwjQ/sb8A8rv9CgArCEDpAKnv6WcEjjOmhlAtsz7T+JT4K50gYoFclnWJ&#10;/TkV+BV2WlDQYb6s8nWmy6pAa0Bhh4Gx2cgI3U0ImtFodaCNFmgMh+EaHISfEVjsL7Bif+O0v9Fh&#10;OMkV+7BMijCMbtrfn54KN66cCaIAcHgFgMcuB6DJaVoGYEcLmlkak24ZgBHCayyGwZkRTHBHnuUO&#10;Pn9yAUdeIvxYMqh5BYAy8WhkMARfn5ifCy7GPYGgNygA7FMAODs/g4WlRZoOI/BQ/CIAc8qLsSvp&#10;IJ7bKPMBPoxrb78NV9xI+N1I0Cl1M35AyF0s3r6CEPw+o68sr7z5Ftxy370KADfu3I7UnCxUMwIb&#10;aFvSKz0xM0rAzSrwE2v7nwagnM43HFWitLQDShSWpZQCQn43R45OE4Iz3NYcwUcYyvLkHJ8zqVwS&#10;QN6Hw2tHl5Xx12JQ5ly08vvpCfNv8B/cPzyG/vEpxMemuT6JOI9m0VAY/cFeRJuq4GeMCyfvRF/S&#10;FgRzEtBbshOxmkQMViWjjxYok55WJ61FQ9Y2mLnj95QkwV3E6Fa8HH+lnGJ/BKAYoDU3AeZMGee3&#10;hkCSsXfPoGbLk8pkpi17VqNt/zqoZbIAWpGO1ic7eNfBtcpEBjKhgY2mJ6eZOVM2w5O+Db2M3T5C&#10;y02IeBgdfRm74U0ncJMSlIlHW2l86gRud9datO2lSSZugebgRmgObUJXKiNvxlbYs3co8ww6WWJ+&#10;Xlaw8CDi0gaoKsKctlIZDH3UvAzAs94uvBGx4z0C8N2YG6+4O3GKEDqur8JCeymG63MRKk+HpzgJ&#10;+pRtaD+wiSCniRLEnQckyq6HjvDuINy7aIAmWqv5IKM8TdfJeO8lgEOF+zFUnIzBgiQMlaRhpGr5&#10;KnIT6lL0lqbwIPEsKl64j3b7NMK1eXh1wI/3j0/j8zdPK+MA/4EA/O0//Ai//vuP8ceffIhPjkzh&#10;46E+/B3f7zs1eXg/+wDOc9uvO4wY5f9cG5+EilFNrtLWHJq/YH+0uD8HwPhh1P65ou0J7Kok7l4C&#10;QVlWBGdQ7htHmWeU8XcIhdYY8ml/+QRgPgGYZ/QrMCy1RAnBGKodUdTaw6i29KK8y0XrE/CZUNre&#10;TQiaUNZhQSXBV0EDLNETfloj8gi4SytH03WxcttZmg6lCto7UaTVE6pGWqANamcPDH0huAYG4aPl&#10;Ke1/BKC0/XlofwJAx8ggbMPDsAwQgLS/TgJQG+5HW98gWvuG0cIYLACUawK3CfxGpP3vWwBcicAC&#10;P6m2bi263RbaiRd9ozQQAnCSO/sKAA+fYp2m3RB+h3mkk+t9KAAc6LsAQIHfMgClHTAU6cMQ3+jM&#10;3DTm5BKUBOBlBigATD6IVZvX4Z7HH8F1d9yOH9xM0xPY3Xwr6xYFcit11S23KiXrP7j5ZmX9lvvu&#10;w6PPPUsAJiA5KwOVDTXoom1Jr7QMYhZoia1dGl1XIrG0AcqpcDNzkwoAVzo/ViAYjfcpAJTT4Vbg&#10;J8uLtThBEE5wm9ME36xSSzwoSC0cHsfY1BBNNICeXiesPRaYnBZYvTxI8ODgDgfRF48iNkjg0QRD&#10;NL9QnM8PRRDw+xH2uhGsLYVr31YED24nALciQti5C7bBW7gDsfJERCuS4CDo2vISoCIcjXItYAKw&#10;tzQJPby/O3cbXOX7FQCKBVoIP1PWVhjTNqF9Py2IFtO290VoBQiMtkpxvTNpI7oIOHvmdthpZ1ZC&#10;z5WxDf4cmcV5L/poQMGc3VzuRogl64FsruftRyBrH6N6Aqz7N0MnYxNpfB37NijtckbGeHP6LnSn&#10;JqA7bQesBM1F+HHbAsAebssj22OM7a/JwlRrGWbbq7HY1YDj1lacdupwzmvEmxEX3hnwcenEK74u&#10;nLY246SpjiCsx6KuCqPNxehvyIWX34ctaw+6U3Yo8DOlLFumNX0T3PKZuO7n+5ByMv66CED5fP38&#10;DgeKDqG/4KByHeOhykwMEVzBklTlWiLGVJo0I7Nu/wa4i9Nxuq8HH5+Yxy8+lV7ej/HbX3+BX/7y&#10;E/zm5x/hn7/+CJ8fHsFPCeyvutX4oCgFH2bsxHlu6+2ACwPxAbTHJtEsY/9kktK+OdRHJL4uQ2wF&#10;ghfBx9tStTHG2T9TlwJwpeS22F95YBpltL8S9wiK7APIN0cUACoGyAhcZOlDIQ2w1CoAjEI5Dc5M&#10;+BncKNbZkN9Ke1N3oVRjRCXhV9PtRI3JiSrG31ICML9dgKdXKrut82Kt3JfV2oHsVp0CwHyBIKtE&#10;p0d1txkqh0sBoKO/XzHAlSEwAkC5OJKUfXgAFgqEifYnF0fqCMfRFoyhNTgA9SUAFANcAeDKQGjl&#10;usgspROk3dCOJp3qIgCNPWY4wx4ERyIYmB6+xAAXFfhJ54fAb5E7/QoApadzBYAu37IFCgCD4QAG&#10;+UanZ6cuAjA+wjd+AYB55SXYnXQIL2xaj3sffww33HmHEmuvpOkp02LdROhdUtfcehuulfkCb5HZ&#10;YW5V5g689f778djzzykATMpMR2V9NfTdekZyP0YnGb8Xpy6LrQLB/1kAyulw3w3ASVrgFKPwDC1w&#10;Vim5LTW/MI7xyQGlN1q+G5fPCbvXAVcvDw78Xry0YwWAQ4MKAPt4JAtE4vD3BuAn/MLeHkQaK+E+&#10;sA0BVih5G8L5BEQegZSxAaHifYhXpijX82gj/HRypkd5CtyFiQiWJsMvE57mEy6le2Er2Km0A5pz&#10;tqE7cwsj8BYCaBNMMttzMk0sUdrwNinn4UqZ07bBQruzEX6uzG2MtdsRyNuNSPF+RGlGIRpaWCZG&#10;FQByPVp4gHWQ9x2AnwZo3b8Jxl3r0LlbJjfg63P3wcPH3ASklJ0R00YAyASrjqxl83MRgD0sL6On&#10;VJDbHKjOJgAraIA1jMAEnL0dZ3r0eNlnwltRmtRgL85HHHjFb8AZpxpnrE04Y6EJGhuU10xqyjFE&#10;a4vS3nyFqfxb+/l59qJH/ibN00MABrguEAzl7UV/ySHlcwnQ5XPKucVxVowVKaFxl6YhWJ6BSG0+&#10;JjvrMW9tQZxG6K0uQD/3ocU+N97gwe/nX72vAPB3v/ocf2D98Sfv4ecnJ/Glx4h3SzLxaf4hvJu6&#10;HW/UF+H1WAjB2IgyZKMxugLAWdSFCbGI1HLb3Qr0FPDxtgI3Pv/S+hMIyv3/GQB7hhl/B2iAURQQ&#10;eAJAMcACU0DpDBEDLLcRggRiebePdudCYbsFeYRfgaoDZbS5mi4rmixuNFjdBCEB2NGNXLUOGS2a&#10;yypT3U7wabnUIl21fF8W78vh7VwuCzRaVNACm6x2dHA/sMVi8I7IhKjj8Ev8lfF/hJ9zmPY3RJGS&#10;WaF58OiS8X+hGAEYVQC40gmijk8r4wDbRlYAePRyAHZZu5YBqG1WINhqbIfBZYIjRPsgAOM0mPHD&#10;U5g5NvdfBKDAzwUnLUfaAQN9vRjgGxUAzn8HAPMrSpRreazeLFeFexw33iXzAQr8BHi3KpC7tK67&#10;9Q5cd9sdFyF47W2347YH7lemw9q0a8eyAdZVo9PYCW+fFyMTg8rZIBcj658B4KXDYP6rAFwgXCUG&#10;Lx2l+bGOLDEeE4qL/M5m58YUAA4MhRGmBfr5/XgCPfCFfQhw24F4GKH+KKJDhKSc8E0TDERiCAQC&#10;6Av4MRDqxVBbA3yHdhCAWxFO2Y5I/i74isSYNisAjJUlwSmntlUmopfRz1ObpQDQV3AA3qJ9sBft&#10;grWYdQGADhqktAHac2k7ecsAkk4HmfFZlgJBE81P4Ce9sTJNlDt7GX7OFMZemqBAL0JIhLkUWMjc&#10;fZGiA4TGXsZfgoyGZTu4BfbE7XBm7oa/OBHhcoKDAPEXHoKXIHRl8n0QALYM2piYl0RfQkfa3eRy&#10;mUECM1rEmF/N2EkAzuvqlIkQTjlofx4DXu214p24H28P9+LVmAOvBrvxqk+HV+XUNEcLTnY3YrGj&#10;DrMygzPtcaq1BoN1pXwfuTTLFBrmPkJ2pxLfg/z7Ln7+Hn7uSME+DJcnY0Km11cV4KiuFEc7y7Gg&#10;K8PhrhrMdLAMDTgbNOMt/u3Xx/04M+TGsZATp+MBvMvfx4dnj+JXP/sQv/nVZ/jDLxmDf/op/pm3&#10;f//yIj7WN+G93CR8mL4bryVtwmuaOhyPxmAPjTHyLhBuRxT7U6apJ6wEft8G4Ar85P6qCOF2Sf0J&#10;EOU53I4AT+o/BKB0gCgRuA95hgByunwsL/KNARSbw4RgGGXmIEoNXmXev7xWkwLAQgKwgqbXQOg1&#10;E37NNg/qTIzAjLtZzW1IblApldLYgtQmNdKaWwm+NqWU26x03pfJymLlqttQputEvcmMdq8PlkgE&#10;HsZcicFyCty3AWgekOnw+6EPy2UxowoAJQK3KbPByHRYM4oBagg/jdIB8q1OEAGgpkuDRgJQSm3Q&#10;LAOQR7LAMGEwOYjRhYn/MgB7/AI/pwLAHgLQH5SLi8cwNTP5ZwH44pZlAMqECNdesDyZ/FQmSL3+&#10;9m9KZoxeWRcQXnf7HQTgA3jihVXKpAorAOwgAKVHenh8ALPzEwqs/jMA/j8xQAGdQG8FfgLDeX5f&#10;UjOzo5jg9zcyGkX/UIhRuFcZK9kXDyI8EEFkMKoso/xHRkeGFQD2hqMIBAOIhAIY5d8e4//ElygA&#10;3IY44dJPy4tUH1DaAONyaUuCyV/JqGagKaryYWYE9pemoJfRzUMA2gg9SyGtsZSxlOUtIxhZHsJT&#10;AGiTiEsDchFmbu78XlqPXOtjJZK6GJfdWdImtg3WQ2thOfAiDW8b+giPIKNrr0ySyhKYeLgdX/Ye&#10;wvIAQoVJiJakIVqZgWh1JiJcBouT4SP8vISbI30HLIz0NpqmxNGebJofY6df4Ed4h/i8OIE5UieT&#10;DlQpADxiUOGUXYezPUYanxVvx7x4c9CHs2ErXg4a8XqgC28Qgq8Rgi9ZVbTAZiyxDnep+NpWbkOF&#10;2dZ6xtgi9DGCRrn9eMlBRBnp5bPI5wpkJSDO762fpjtWlYoZdS6OdFUwfldhyVyPJYcaR11afDI/&#10;gN++eQJfvjaP90+P49Mz8/iE+8evP3oHX759Dj/9/A38WuLvTwnBn32Bf/36E/z61DQ+aKvFRzlJ&#10;eDcpAefTt+P1bh2WhiZgDE2gLr5EsB1FY3AOjYFJ1PfNEGDLbXYrALwUfgrICLQKGuNKVYZpeZcC&#10;8QLspL3vuwAobYACwAJLDDnGPmR3+ZHd6WN5FADmGvwo6g6hRKJwdy9KutyMtlbkthiR16JHcWsn&#10;qnXdaCL0mq0umpsLtSYbAdiFLMItqa4RifVNSG5sJvBakKZqRQYhl97SitTmC1BkZTQRgKzcljaU&#10;ajtRxxjc7vHCGokqBigxWOkA+RYA5ZogxmgcetpfOwGo6ZNxgMvTYUknSFv/rNIGqJHrARN+Mg2+&#10;ZuzkN+MAOywdaDO0Mf42s8QACUAnAUh4yPVso+P9ymDoSYJu9vgcFk7MY4HLRUbiw6wF7vhyqptc&#10;EEnGAAoAHYSb3W2Hi+vSExzmjj46QyAQgJOLM4jQtGSwdbOuFQWVpdiXeghrt23Ew888pZwNcoOA&#10;7gLsluubKfFvvFMulsRauY/GeMfDBOCLMiFqgnImSEV9BbQGrRLHZQyfdGBIDF6xwEsBuHScUP/W&#10;QOjLOkH4uQaHI5iclqE8E4rxieGtlEDvqNgfl0cIv8ME4vz8uALAWelBp0GP8TscEpseIFD7g8rY&#10;QjnDRHqYYwNBxAZ5/2CEMIzxQMKKhjDYH8H0aD/G9c3ooUkFkrZhIHcv4qX7MVCfiqHGDO68h5Tr&#10;bRgZUSPqPOVCSHqaXU9ZIuNvEnxlh5YHQtMavWUEY8Uh9JYfRB+XUr0Eop9A7SNIY9VpGKjNQD8r&#10;UpGM3kI+RjB4uU034edM2wxH6ia40rfAR0j4CIwAoelj9RKYfbTAKM0pxggekzn0qjIwWJPFykQ/&#10;12MVacoce4H8/Uq8daYncHs0RBqg9Lx6aX9yvzweIrzDtL94WQpG6gsw1VKORU0tTnQ246xFLE/O&#10;Abbh7YgHbw8G8HLYibO9ZrwSMBGC3Tjv1+Ospx2nXW2MzBoct7ThmIllbMPRLoJQ04jR2lK+x0IM&#10;V+dhmPF4oCwD4QJGeH6WOG02LgCsTsZYYyZGVTmYVRdivq0Y81rC0NSMN0f8+DGh95M3juHLN4/j&#10;q/dewt9/9jp+89UH+Omnb+LnX76L3//9Z/jNjz/BP3z9I/zj332Jr/kbebe+DJ9m7Md7h7bgVR4s&#10;3nQ5MTc8rZy+VcWdtS5yGC2BeTQTWFXhKUKMECTUaiJzBN/8hRKzE5AJ8GZQcWnx+RURAo9VKSVg&#10;5LZWagWCCgB7p5Txf3KmR74pjCy9H2m6HqRpncjgMrvLg1xCsIAQlOsAlxjcKOl0oEhjRmGLxF8d&#10;ytt0qNN3QSUdFzYHVHYH4SWdIlrkNDcjpb4ByXVNXDYhnQAU08sUCBKA6Vwqty/YnwAzX61Bhc6A&#10;RrMDHb4g7PFBRl85/1cmQ52A58K1gXuGRuEaGoFtcHg5AocZgQnA1kAULcFBqEPDyxOi9k+hdXie&#10;8CMEx6UTZInmxxo7qtT3dBYtWg1qxl+JwM3LAHQQgL1u9PYLAOMKACeWJAbPYp7wm6cNLgNwgQCc&#10;vwhAMa5lANph67HC6XPAHfQiSAAOz4xj6sgcJi4AUM43bunUoLCmHPszkrEuYZvSjnf7gw8Savco&#10;JVeAk4skXVpy32V1912485EHlVPpZEboFAKwvK4S2q52BYBDFwAoMXjFAv8cAFfgF47S0lhR2toQ&#10;AThFAArYLoXfCgBX4LcCwDlGX3nuCgDHJwYwPCITrIYQJwAHCMJ+gaEMNo95GI9l5hy5mLxYIovR&#10;Nx7tw4Sch0zr6WH0DaYmYJBwiJceoAEeUiYLlUb74ufuQsXmR5UprowFO2DI3wFz8R7lwue+ConH&#10;exl5d9H4DqCXEAyWH0K0JoWgo51VJyogjFSnYKAuA0MNAqx0giGVICOsCECpSOkhxu0DyjU7+itT&#10;lOfECckYtz/IqDhcl42BasKzKl0BnpTcHmIcH6L9RUuTEeR7D+TvUyKuDDORMXYy1GRluIlYX18h&#10;4SztiBKZWTECcIwAnGmpwDFtPc50teBVsw7nHQa85jYTdg68MxTEO8N9eC3kIgCteCNsx+shM14L&#10;GvCyvwMvuXQ4adUQgK00uRYc6yYQmXJm1Q2YaGA8bqnDTFsdplQVGK8vxKDAmgeWKD/raG0qhgnA&#10;kYZszBOAh9VFmG7MZ6SuxGlG4E+OTuKDE9P4/LUl/PSjV/CzL97AH37zBf7hF5/jVz/5mOD7HP9A&#10;A/zd33+Jf/rVz/Cbs8fxYWMFPk3dg3cObsXrxal4vbeP/+sRtET6UTEwRQAuoC1wBKrgPCqi04SY&#10;AHD2WwAUK1yGogBQnnNZyX0rQKRFXgrAFQhKlfknUeZi/LXFkGsMIl3nQXKrg2VFarsDmToXcvVu&#10;FBk9tD+WwaVMflChs6BcY0A57a+uQw9Vtwkaux3tTgfaHA40mLr5HC3yVc3IbCD4WBmsTMZgicXZ&#10;jL9Z0h4o7X9cz7lQubxdoNbytUY0mZ3Q+8OwxYYIvUllKny5JGbP0Nhl5SIQZRyggd9fezCCFr6m&#10;qTcOVYAQDI9ALVeFG55FOwHYPnaYEDyCVoKwdfwo6xi+pzW3Q80fRpOuSYnArbTBLns37H4CkFCL&#10;TsQwMs8d+cgkZo8x/h2XoS8yAHqOMVgM8HIAKg39bhusLosCQnfAiz7azMj0mBJ/p6QXmBHYxe23&#10;dWlRUl+NA1mZWL9rFx5f/SLufPhR3HTvA7jpHpYs770PN913Sd17L25k3XDPPbj+bkKRdedDDxOA&#10;L2Drnt1IYQQur6lCe5dO6YkevDClvQBwxQIlBktPsFLfOhVOACjgC0UCSkUIpsGhsAJAAZ5E3ktL&#10;AeAl8FvkcwR8UlOE3+hYXIGfAC8S7WURelyGIz70BpzwMcr5em3w9kqbaQ88fhbtOMj1QT5nWN9E&#10;YOxEX/pODDIexmgmwVKCqXAPTHtfRO7jN6Nx17Pw16Qq4wFNchGk4r2MuwfQw53YUbAHjvzdjMP7&#10;4eNrQ4zLIUIwQPMLVxCIfF6QphipJNCqCEbCb5gWOEQjVNr1aIJRGqUAUaA3RhiMN9KYqlNpfIze&#10;hN4AISjWtwJAWcblehrV6ein+QnUViAn7XsrY+4uhV9EZmCWmZgJPlmXpYBzuDYXM81lOEoDPNXR&#10;hBM8SJ+mxZ2xduIVjxlvx3vx8dQA3iMIX6cJvhl14q2oHW9FLHgzbMZ5WuGrvm6cdelxgr/14yYW&#10;ATjf1oRpVR2WuK1jZg1jcpPS0zzWVKi89xA/u3wHYsXymaYac5XJFmZbipRzkk94uvDmeBivTsXx&#10;3slZ/OZH7+Grj8/jpz98B7/+u8/wy68Yf3/2OX73s8/w+1/+GH/4xZf4/cvH8XFzFd7evx3nD27H&#10;Ow0lOBsZRE/fMJpiI6gcJOjCC1D1HkZTgHALMaKyBGZVtLlqVm2McZhVEyMEo7RAuZ+AvFi8XcVl&#10;VUjgN60AsPzSCsp9tD+uF/snlLa/ArPYnw8pGieSVBaWGalqCzI0NuR3OlHS7YYyrb3JjWqDAzWd&#10;VtR2mFHfYYKqy4h2ixV6lwtdbjc6nEx2BGBtZycB2YpCVQvyWDlNzchuUi2bnlJtyBAQsgSIAr88&#10;dTsKW3WKATZ026F1B9DNSGuLMe5eUvY4I/DAiAJA9wUAdhGAmkCYAAxB5Y/xOxxEq3SEEIAaAlBL&#10;AGovALDtUgC2W9rR0qVCAwEo1cIfRKfdCBt3RB/tJzoew+j8iHIO75wM7Tg+QwASIgThkkRiwuTb&#10;ABT7+waAbgIwhOEpbmNxmhCcRj+tzM24rO3uQGljPQ7k5GL9nj14fO1a3Pn4k7jpgYcJu0dw0/2s&#10;BwjBBwm+C3XjA4zI99+L6++9G9fecycN8B7c9dAjePqFF7Ft9x6kZGahvLoK2s4OuH0eZYIDGcIi&#10;A5kFgJda4DIAFy4DoNifgK8vTCOLLANrkIYxNTOERX4Hh2nCl9YRHhikDh+eIPyWa3Z2BNPTQ5iY&#10;oD0z+g4OM+r2E3pR2nCfCwGWr9cOZw8PNHY9bPYuWB3dsNhNsNrNsFgNcDuNCPnMiHXWwkUABtN2&#10;oF+Gmcg1dQt2wpG2Ca2bHlMAaMrcDj8tzkMrtJXsUwDolA6Q3F1wyrV8Wco1fGmDvqK9cOfthIex&#10;OFJ+gCaYinhNGuGXzNs0S4JwmDv+EE0vSgiECc6w9PoShP0E3iiBMFZHy+Pj/Yy8cUbeaGmKElsF&#10;YHGCUFmWSwwmHMsJE0ZLP+OedGz05uxVLk7ek5agrIsZymsFegI8Wa4AMFKaxPeRjamGYiy11eBE&#10;ewOOaxoYhVtwmib4co+JxufDx+P9+JQQfLPfi/MCwBjNkPVuzI63aYRvh+x4g3b4ssuAU4zQJ4zt&#10;OKJtYRSW9sFWLJk0rNZlCGqrMdNehUl1Me2wBNPqUsbgAkw25GNGrk2iKccRQyOO2DR4heb+GhPS&#10;WRr+Jy8fw88/fwdfffI2TfB9/N2PPsKvvvoMv/7qQxrhD/Hbn36EfzhzGB82VeJ1AvC19AN4V8+/&#10;OTAJU3QKzQPTqB6cR0NsCS19S1D1LdIGCbjoDKpjBCOrNk4L7KcBxgk/riv38fFaWt9y8TarhsCs&#10;Dk2hMjhB0E2ypi5WWXD5dllwigAcQ5EjjgJTH7I6vEhrcyBF4KfqRobajOw2C+Qqb+XdPai2SOeG&#10;C02sFpMTrSYCyuJAp9UGI62vm1HeQAPUWS1QdxvQbNCTJ1pUajQoVUCoQn4zAdjQTBtsphW2II2V&#10;QSvMZPRdMcCitg5UaA2o7jSh2eKCztOLrkAfunqDMARDMPaFYQpFYI31wzEgcwKOwCIROBSDpjeM&#10;VhpgCw2wNTikdIS0xSfRPvQNALWEX/vEUYLwGOv4BQAaW9DIo2sDS3UBgFYFgDTAMcaw+SHMLDH+&#10;HaPhHCdACMIjylg3GiENSE73EgCKwQj0BH4CQQWANJtgLIChiUHCb4o1qVwnxB3ogdbQjrLGWhzK&#10;y8WmvXvx5Lp1uJsAvIUAvOWBR1iP4hZG4lsful+pmwk/qZsIwBvvuxvX33OXchrc3Q89iqdXrcb2&#10;XbuRmpmJCgJQ16mlSbmVa3xIB8b03MRFCH4bgCsTogosLwVgKCwGKAAMYnJ64AIAaYEXlkeOigFe&#10;CkB+RwuELWE5MzNIAMplNSMYHg2hf1AA6EEwROuj8fV4BHadMBrbYKB1G4xaGLp529QJk0kLO/8v&#10;Hls7+rSVsNCWeiUCE4DB9K3w52xXrq+rWvcwKlbfBz8NzVN6UJnlxZjLCJy7U4m+jpydyjV8e/IY&#10;O1lOwlNmWPHTHgMEYaSMAKym2VWxKhOVksHVQ7w9TBAO0Az7Swmigv3wZ+5ArOggRgk1KblcpSyH&#10;GRnF8laMTdYHKtOV6DtMcxoiAGVojPQQB1j+TEKZAAwQiJFCaes7pBiiWKDUynYEilJDlVmYqC3E&#10;YnMFjrfW4mR7E17qasMZAvAVlwlvhnz4iL+nL2jcbw8F8FrUhTdiLrwTJQAJv7f6bEoJAF9xG/GS&#10;rVMxwMNaFQ7r1JjrVGGeQBUIyjT7xy/Y4JKhGUc6G3C4ox5zrZWYUxN8uiosydT8+nrMG5pwhvb+&#10;Gs3+/PgAPjw+j6/few2//tGH+LvP3sUvf/QxfvnDj/DrL9/H774mDD97E7/hvvNFax1eObQb5wqy&#10;8LbbgcHBaegHZbLOBdQPLqK5nxGNEFTHjqA5fhgNAwssglGpBTTyOY18foMU72skCJUiDBsIw/rI&#10;NOrCjNKsmtAkqgi7SprgxaJRiiHKsiwwjhJnPwrNfcjp8CC91Yb0FjPjqQl5rRYUtttR3uVEDeNo&#10;o7UHKqsLGpuLxmcn+Oww2p0w2QlAczd0XZ1QadSoaqhFOVNdVVMdKhrrUK5qRElTA4oaGpDHyq5n&#10;HK5vRlq9Cun1LQSh6iIApSQCl2n0qGQMbui2oc3pRjvNUuvxQOv1otPfSxAGYQoLBONKG6E5Eoee&#10;8VfH0vRG0drbrwBQIwYYnYBG5l0cJfwIwQ6aX8fkcdYJ1kkCkP9wtUEisPQCLxug3kYA+mgpMRrg&#10;aBhjcwOYOTyG+aPc2WmARy/W8mlh4zNjkFlfxACdXukAsS23AXLdQwD2MfIpvbELU5glgGTdRwB2&#10;EIAVjdVIyctWLowk1wZ+8KmncBdjsFIPPYY7HnqQdb9Stz1wL269/x7cQvjddO+duOnuO5S6m5b4&#10;1HPPYuuOBKRkpKCiqgwdnRrGSxetbvmaHt82QIHfd7UBXmaArDANcGCwDxNTg4zAhNwRib7LY/8O&#10;L0n0FQvkOu8T+5ufHyP8hlkjmJQeYMbfIelNZ1TrC7nhZ+x1e/nduLphMnfAQAvQcwfs6GyDvqsd&#10;XfxOjMZWWLtb4DI1o1dTBkfeXgWAQ1l7EE7fTnvaBOO+F9C87iEYEzcgRiuTDg+Z4UVmfDERdIr9&#10;SS9u7u6Lyx6C0SsApP1JhI5Ie2L5QUbcA4y4BwmuRNofAcjlCKPycAVvV6Qo1+eNEk6yHKLxrVyz&#10;V2qAtjdIyMVpgf2soQpCsZKxkcv+MtpgUaIyOFqqjwYow2SkooSf3NfLCHxx6MsFAIoBKh0hXB+q&#10;yMJ4dQHmGkqx1FyJY+o6nNSpcJoW9wqt+a2gF5+NDeJL/m/fG4/g1bgb52NOvNFnxRuMvq96DHjN&#10;343Xey047zXjFVrjSxZCsIvAM2gJMzUB2IwlaRs0a3G8ux3zNM3F9kYsaZtxjP+box2EoU6uRleN&#10;o/o6HOni44TkGZcRr4U8eI+J5t2pIfz0/Gn8lhb4my/ew+8Iwl/QBn/7+Vv4/Vfv4fOzC/jNkTH8&#10;0WfBqxmHcLKqFKeCfngGZtA5tAStXBeE1TZ4BJohKcY1lkzk2SJF8C1P6S4zmhzhfYeX7+tfQAuN&#10;UMVqjs2xZtEUlZpBI2FYTxusoxXWEXpS9VxvZHyWZTVtsNQlAAwSgD3IIPQymruRwyrkernWgUqJ&#10;u0arYmMaO41MxudZLOgym9FhNKBd04oGAq+0tBCZWWnYd2AP9uzfhcSUg8jKy0R+eREKqytQUl+n&#10;QDCf9pct5qfAr5UGqFYisdjfShvgCgDrjTa0ELgtBK2af1vt6EGby0Mg+tDhC9AKQ7TBGIFI+HmD&#10;aPMEoWJsbnKH0exhDPb1oyU8Bk3/NHTDC9AqdRi6UX7fY8dog2KAPPK16FUK/Br4T5fzgTsZweRs&#10;BV80iAjj3+h0FFMLw7S9MQJwkta0XEfFCGmAY9OXA3AlAgsIe3x2BPgjGSQIpucIBwJieCxOELig&#10;54+4prEKGfkZ2HVgN9ZsXIvHnnkS9z/6MO57eLnuefAB3PPQct1F+7vzvntxB+PvbbS/W++6E7fe&#10;fTsfu4cG+DQNcCtSMxJRWV1MoKgJQPtlALy0HfAbA/xTAAr4giG/UqGwX+m4kI6MOW5juRdYIEjo&#10;XWj7u7T9b+FC7+9KG+DIaExpQ4zGehEI9sDL78PVY2b0NcLYrUVXJwFIE+nQtaKjQyDYCmOXClbG&#10;LGd3PXzaUvRWpqJP5gPM2o3BXAIjfQsMe56HbvvTSifEYEMOglUpcND6rPm7Yc5OgDUrQRlYvHJ6&#10;mQDQxygsbXqBgj1KpI2VHaQF7kW4dA9ipfswUHGQ4DqIeMle9BfzNuP0IA1wgEAaKOGSQIoRUlJx&#10;2mA/IRXjfQMEncBPSmAoEJRSwFhEuyQEYwWHEM2n6RHifTTBSN4BeBmDnSlblTZBaQ8UAK6AT5YS&#10;o8eqczFTX4J51hLj49HmGhxva8Apfm9nrHq84Xfjs9Eh/IQHtY/nhvHakB+vRZx4zWfCy3aZOVqH&#10;c249XvEYlQgsADxnN+A0TfuUsYPA0y53jNDAlzpacVyvwVGtGostjZilwRxpU+G43M//yRKNcMkg&#10;JWMMG3FKOmT4/3yfv49Xw4zflIWvXj2KX773Mv7uvXP46o1T+IcPX8VvPjiHNybD+OXsAH5J6z/N&#10;3+hZ/q9nYhEYo5PQ9R+GPjqHTsKrvV/mrmMNzaCV5iJXi7u8LlxBjrBTMfY2h6e/KQJPzfulWgjB&#10;5ZpHS+RCcV1Os1OFaYy0wVrfGEolApsDBKALma1m2pgBOY1dKCQES9XLnR1Vui7UdxmhMhih1neh&#10;tbMDaoKvtr4GhXlZSCb0ErZswLo1z+P5Z5/A8889ifXrV+NQ4l7kF+ehiimvrlWFKrUapS1tjMPt&#10;hGw7spq0yFYRfDIAuk2nVDEjcHl7lxKDa7ssBK+T5snispmRW9YFiq0ONzQuLzq8AXQwJrc5vWiy&#10;udEg4xDtvah3hgjCKFSBIUJQphmb5vc2Aw2tWYbFtI8QggJATXfbBQA2XgAgbcRiUC5c7pVOAMaK&#10;kakIJucHaU8jNKAxpQ7TCA8fWR5eMjo5jBBt0S09wNIB4jTDbO+GxWGCnTu7t9ehDPeQ62NM0o4G&#10;aERewqmT0a+2sQI5BRnYx1iwYctaPMMv79EnHsbDjz6Eh1j3E4AP0AKl7nvgftx7/324hxC8+957&#10;cOfdd+Lu++/EQ4/fj1Vrn+WRZzuycpJQxcjU0dnICGxiBA4pp8NJR4j0Bs9c6BFWOkO40xxemlOm&#10;6pqYGqXpxRT7E/AF+nwEt4/W5lPsbWw8rgxsllPfxAQXxPikE+Q7ACi9wFICQBkCI50gAtFgn1sB&#10;oJPRzcadUABo1DP+0v46FQC2oqtLjW6DCjbjMgD9HWUI1mUSGPtogARg9i70ZmxVAOjNSMC0ugjR&#10;mnQlBivtfoSbRQyQ0JMJBZQxdmJ/fJ0vb7fSk6sAsGAvYiX7EavYj2i5wFDa+PYTgHJGx24a3y6C&#10;S0BIQ5TeZ8ZUAV+IMTwsw3F4e5BgHCL8BkpTGWf5eHHSMgBZgwJFGWdXyGgtZ6ZkEr6EX5RxOJRD&#10;E0zdAcehzbAe2gRr0malU8TP7a5EXymJ0tONxVhqrcYR2t/xlhqcaK3HCU0TTvIAd7pbh9d5oP5o&#10;sJ8GOI3PjkzgjTFG0lgPXvUacYYHd7mMpgyDOSNXkCN8XumhFdK+z1q6FAieNhGSZj5m0uNEJyOw&#10;VoPTHTpCtg3TtbWYbybsWptof4zFchF2Y7MyvvCwroGwVOM1hxGfDgTwTsyLsyEnXh8P40dn5vHF&#10;mQV8fnoev3jtGH795km8Pd6H33Ef+lEnzbEwA+ccZsQjIbQFhxnVZtDVN4mu0ATa4+M0u3E0s9T9&#10;4woQdbS7leogALWMvBrCrpURV9U3gWa+ThWe5I4+xR19Vil1dJrQ43NoehoCT6pNlgSglDo4jQbv&#10;KModcvaHH7kEYBYBmEX4Zdd2IJeVX9eJAlpaYWMzCusbUFBTi4KKcuQW5SM9MxV79+7Clg1rsOrJ&#10;R/E409kj99+Nh++7C48/cj+effox7EjYhLyCTKjamtBu6GS61Cu9xuVy3m9bF/Jbu1Cg6UQxAVsq&#10;kyF0GFGqXYbfSjtgo8mmVEO3lUZoQZ3BjDou5bbc32S2o5nVaLITmDZUGe2oVNoslyHY4I2joXcA&#10;jYERHiD4Xcn8gLRjmXmnbfAwvqcztkFN6DW0N6GGb7SBO6LW3AULQealuYW44w5PxDE104+F+SEc&#10;oQke5nJhbog7+TDNiTFvLExQeNDTY1cuRiSTkXbzx2U262Gh6bi8NoQYJYdHoxjltmL9PvS4uwmp&#10;ZtQz2hQUpSMxeRe2bluLF1c/jWeeehhPE4JPPv4gnnhU6qHleoTrrMdZjz38AB596D488sg9eObZ&#10;h7Bp0yocPLgdeXlJqKspYKxsgtfTjaF+PybGopiZZgSfGVTa5ub43hcWR5VaXBzjZ2FcnYhhgJAO&#10;RzwKqHqDLlYP+oJOxCJujI2EMMfPurAwslzy+sN8/eEJBX6XAlCGwAgAp6clBg8QgrRAGesXJVS5&#10;PY/XQgvkAcKig8mogZlRrJvm0U0QmghAq6EZThMBbmuE31KOXm02AbcPUcba/swdCKZugfPQOgzV&#10;yFRRuYjVpCmDmwV+UjaCzkb7k/nsnATfymlmYoABml+QphgkAMPFBBwBGC+X8YV7lOovIRzzttPu&#10;+LekCvk4wRS7UGFuL0oLHSTwZIr+4VICr5QWWpLK4npZGm2R0ZhwjDPmRgsIWFZfPs2TEO9l7HUR&#10;fua9m+Dg/8uTsgM9yVuVWNzHx2QsngxQlrZEaUecURfjsLYCS22VeInQOc14erSlmgbYjHPmdrzu&#10;ceDteASfLc7gi1OLeIe/yVdjPpqZBa9ZaHfaeiy0VeCMsQmv2drwhrMDrzv1OGfT4yTBd7q7E2e7&#10;u/i4HmeNnTjZQRtsV+M494MjrQSduokWSADSOufV1VhiFD5FAB7V1eKkvgFnTa14T85KCTlwjtb5&#10;+oAPnx2dwOenZvHpqTn87NwCfvvaIt4KmfCbYR8+6qjHaaaeYz5pDvFDF4xCFx6EPsSKDEEfH0HH&#10;4BhrnGY4Bt3AODoGJqEfnFqu/gl0EpId0TFoQyOsYb5+BLrIKDoi47TISXSwdDTLdu7wsuyIcsn1&#10;Tq7rY1Poik6hIzQOjX8Yja6QcoGignYro2kX0ivbkFbahOSCKiRml+BQRg72J6di574D2LpzFzZs&#10;3oLVa9bi6WeexiOPPoKHKCj33n0X7rrjdi7vxP333YOHmdaefuoJbNmyCTkZSWilucvBvpNMaDF0&#10;oE7fScB1oYR2WaLpQplMgqDTo4xgFDhWyvnAhGINYVmrpwnqjajpNChVxccuq3Y9ahiXazq6l8Ep&#10;S70FlQRhtdmJWpcfdd4Q6jxRNPgH0RQY5UGDBxdaYVtsghGYO5y6Q4V6/pOreaSr17aineAyu8xw&#10;c2cNSBvYCA1wMo756TgOz8SwQCOcmYwSGlHu3DKmzQOfzwa7rRtmUxeM/JCGLg0/NIsxwcYjrgAl&#10;ziPlECN1JNIDd08XuvSNaGwsQUlpOtLSdmP3zvXYtP4ZrHn+Ubz4LOuZR5aXzz72J7X6mUfxwtOP&#10;4IVnHsSGtU9g9441SE/ZhZKCFDTWFaG7qxl+AnAk5sHkcBCzExHMTcaU9z07EyegBggqAm2un5+L&#10;MXm0DwMxN8J9DgQCdsZnmzJEJdBrRrTPhtEhH+amo8vPn2ct8PWLAkQaMcG3AsBLLVBi8Mz0EE2Q&#10;ECSEBweDiMf9CIfdCAYccLtNcNm74OLO6KSRuLhDus1aeKxt6HW2Iuxrw0BfE/p7yuGvT0S4kAaV&#10;sR3ufS8SHmsw0pCGEVU2YrUEoExzxfirQDBvD6wCPhpXD6El8JPyEKAyri9csjymL8KIG2cEjpXu&#10;Xq7iXYgV7kBf7lbG3d0YKqFxEoADYoDcTj8BFhUDzNyp3DdJSE1V5WKqpgjTdYUYq8xWgChRWexQ&#10;ltECvobbkCE1AS7d2Xug2/UiOhPWwJuyG4EMRvo0+Zt8LzRIscYoXys9yTImb7I5H/PtpVhsK8Ox&#10;1kosqcoYh4toaLUElpo2Z8HrkSA+WZjBl2dP0LoO4y0ecF7nb/d1ZxdOEoBTtblYainGmY4qvML4&#10;+qq5DWetOhwztOOEXocztJNzhODL/O0KBI9pW1gqnNK34kSHWllfIgAPq2txjBA+xW0c01WzKvn6&#10;WrzBiP1OyIpX/d14I96Dj+YH8OmJSXx6egY/OTuHX740gdddrfg6ZME7PLidNuowF/DB3derNOZ3&#10;R+KMwv0wxgbQ3T8C09AYzEMT6B6cQBfXu4ZGYRgcgWFgBEa5ANDAKExyHYzYMLqjg6whZd0UH0M3&#10;4WhkGfonWVMwEp4Guc0yxSdg5v2WuPQ8877gENq9ETTavIye3ciobEVSQS12JedhXcIerNq4BU89&#10;twqPPfYEHnjgIdx997247bY7cfMtt+Gmm29TlrfddjtuufUW3HLLLbj99ttx191347777sPjjz+O&#10;jRs3IuXALtSWZkPXXo92ckaa2Bo6dQQcgdemR1GLlpG4jUuNUiVyKlxbO6q0HSwdKlkV7TpGca1S&#10;pa0a5fGVqpAzUQjRSlZJaweKWnUsrRKniwjT4i5GeRpiqakHldYA6lw0Qnc/mn1xtPT2MwJ3NENF&#10;+6tvbUQNj3b17a1oM3ZAZokRc/P39SgRcJQQmWG8mJ/ow+xYAOMjjMZDvejv76HVWJThHEaajJ4x&#10;QtqzdDoV9PoWGGiYVj7mZ+SNMyYMxL0IBe1w8yjc3cXIzYhTTgDmcEc4uHcjdm1dhW3rn8LWtU9h&#10;G0uWW9c+fbG2Xaita57GljVPYcu6J7Br23NI3r8RBVl7UVOeAU1zCS2qCUFPF4YjTkwMejHD9zs9&#10;yhonDKfCmJuJYp41x/UZ3jc26FNAF+y1wO8zw+MxwU2A+j1GhAnB4bgb0xMhvjaCWYJwbo4QFQjO&#10;jxB64wTgck/wynJhYZyPSVugdIgMEoJxjI9HMMwDQD+tNEYwB4MObt/MsiDgtiAoRTMM833HA3oM&#10;xwyYHNJhJqJCTJOtGFswbSssCc/ARgCONWdhpDkboapkuIv3KWd8LBvgNwB05QgEpQNEYrAMoZGB&#10;zQcRKqZtMeKGiwg0mp5UVKqQ63k7aH+EX/EeDBGUAzQzgd8gI/CwRFPCb4gGOENDm68vxDSNe6Iy&#10;B5ME4Fh5OoYIvmEZwlIi8VfOqjjI7csZIDthT9mK9u3Po3v3ekZh3p9LO8ymgRJ+Ep2l7TDCdQGg&#10;ROCR+izMthZigQBbbCrAYiPXGwpxVE0j1DfhvNOMt/oC+HhyHD8+fQxfn38Jn/JgdJ62/YrXjJM8&#10;EI5WZGCc21pqLsKp9kqc5W/jLOPxcR78j2gYadtVtEUD3nZZcd5mJAQZi6WThCAUAB7XtWBJ04ij&#10;tM8jmhrCuEKZfPWIpgwnDTV4y6fDm716nHFrcbbPhHen+/Dx0WF8dmoCPz0zg5+fGMObbh2+HnDh&#10;TTtjNtNPf6AH9lAA1mgU1jArGmcNwBYfho1ws9ECrQMEocAuLoAbhJmPWVl23uekIbpoh3YC0UZr&#10;tNMW7XKb4LQPTcE2PM2aWV7n/VaWY2CCr5mEm495hqbhiBGuvWGobC6l3S29vB7bk7Lx1JrNuPOh&#10;R3DzPffiJgLuxptuwXXX34irr7lOqauuvlZZXnvdDbjhhhtZN+DGG2/EzTfdhFtvvRV33nknHnzw&#10;QaxatQo7t25ATupB1FYVoYUHkCZ+jw2UrFoBW1sHCptbkdfQjJz6RuTWNyO/UYUiArGMAKto7yD0&#10;Orgu4GtXStbLNcuPVWppknzfAr9ywlTaFnMb1MiqVyGzrlnpbZYe5myZaKHNgCKdA1WmAGqtfah3&#10;9KGJ9vu9Vmn349GtvqUB1S2NqNOolQHKBhqJw00Q0ILC4R4M93sxNcQaZByMOzEUtSMWsqMvwOf0&#10;0Bi7pR1LBZ1GhXaaZDu32aFtJBCbYeGPzcd/eizkRJwV8nXD69DBwgjRripBQ2UmSnMPIDNxK1L2&#10;rsOhhFU4xJ0kMeF5Lrme8AKXy5W040Uk7liNxO2rcWjbCziwnfCTAcHcsSq5g6pqstDVWgpXdyNB&#10;0oERHpkn4i5MD9IE+d4nWFMjBOK4n9VLqPdiesSHEX6mSG83gl4D36sBbpdeKZ+rEyFvF4YiDkyN&#10;8vmE5TQPAnPTEczPxZbjNC1QoCfDYZYujA1cHhIzxtg8RNgOKDVNA50gBOVgMjwU4AHBgwghGKOt&#10;9PNAM8joPcDbQ2ErJvttmB9z4PCUCccnDBg1lcJfuJORcSOMCU/DmboB46osDNSnoVcZ9LwHDhri&#10;tw3QwRgsHSCe/L2KAfoZj5cNUCLpTgTzE9BXIHPf7aRh7lTa/iL5XBKC0dwEgo+GSIiKAQr4JspT&#10;MU44jdLSFAMU6JVlYoTxd5zwG69IxTAfGyEARwjAwaKDNMFDjLd8T8kblfkErYkbEeB7GyiS6aYE&#10;kgeV3uVhib18fbQ0kfGXIK2Rs0nSMK3KwbwqD4ebC3CkqXC5+Ls5yRj6ikWP824n3hmI4IdHF/CT&#10;l2mBx+fw/mQ/3h0K4m2/mXaaz/eRyPdKCKqKcFJThZOdjSxG3NZazDUKTFvxFmF63mogILU4w33g&#10;VEcbQdiOM4xvLxk0NEKCsJ3PbynlsoogLGUMrsR5VwvOOVtwmsuzQT3em+4lAGmBp0bxs7Mz+Ptj&#10;BKBHjx9z/3m9z4IjkjQoFe7BONzxOLwsT/8AvAND6KEFOmiDtsgAzH0xmPqiMAZCMAXDsEf60UMY&#10;egnAAEEXHJmEf3gcvuEJ+EenlOodn4V/fA6e0Rn0jEyjZ2gcPbRHd/8wPDRIP2+Hx2cQ5fMCAtm+&#10;PqgtZpQ0t2B/Vj6eWb8Vt9z7IK6S6eduvB5XXfsN9K686pqLS6llCF5/sa7hc6+59nrC8GbcSnDe&#10;/wAh+OxT2L5lHdPZftQQgmqKVluHBuouPRo7GWFpdEWEXm5NPXJYeXVNKCS0BICVhFtVh5FlYCwm&#10;6C6U3K7pNKK2y4RqRl7pMS7X6FHQrEF2nQrpVQ1IqaxDcmUtUqvrCUQ1cps6aLkWVOs9qDX4UG/y&#10;odHqx/dU6jo0q+sVANa0NKGurQWtHe3QmzpobgZ4aUJibENRB8ZidoxFLBgM0Io8nTQWmh2XTpsG&#10;hg5Cj9tpa65l5q9Bq6qat6vRyR+MWd8Mj13HSGei2VjQx9f5rK2wd9bB0FKG1ups1BYeQmn6DuQd&#10;2oBs7iTZe19Azr4XkMv13P1rub5c+QfWIf/geuRxmXdgLXIPrkVB8gZUZieguewQOhuyYNUUw2+q&#10;Q6ynDSMBAybCFkxFbZhkTcS57LcThA5MDjgxNdCDCS6HwmaCrhO9PTr4nFq47SybFj4esft6OjFI&#10;kMoBYEYgSAOem6QN0x7n5yQGjxKAYoHjhN844bfctjg/P4z52UGaJgFIA5xlzUxEMTkWpkH3YWSw&#10;l2bpxUhUihCOeDEW9WCa7+nwuAfHZ704uejAK4cdmHHVwsOI2pO+GeYDq+HL2Y5JdQ6i1cnK+bzO&#10;wt1w0eocBJuTsVOGznjyDigAlDZAAaCPEOpV2gFpkiwBoD9bxhVuIwgFgNL5QUDm0QJzdiDCWom+&#10;Ar8VAApIBIIjNL2RYsKQsXeYMBsrSyX0khQ4jpUJBA8p6zKnXoBANvP/ZTqwBv6sBAWKI3KmB2uI&#10;NVLJbRB+Q5Wsakb7ukyM0v6Gawnc+lRCKpPwyscxVSFNjkWQHW+vwDkDY7C9C+d7nXh/LM4oPIEP&#10;50bxAb/rH84P4SeTUZxor0Es/yDG+XeWmvJxsrWM9xGCjLNLrTWYrqVdNlfhZaMGr5n1OMUEc1qn&#10;wdkuMcF2nO3WEbQdLILQSCvk71YisADweEcZzlpqcNpSi5dczXglpMdHc4zkR2P45MQgfnJmGj87&#10;Mozzjk58zsT0yrAf40N+AqwPHgKwtz+OvqF+hIYGEWT5CENnKAyrDPz1eKG1O9ButUHvdMHWK1Oo&#10;xREaHsXA+DSGJmcwNDOHQVY/a2B2HvGZeYQmZ9E7NkXAjsHNeN0T6kNPXwhexu0QITswOoahsQnE&#10;h0bQE+5FO+03r6Ic67bvwF0PPoJrbroVP7j+Olxx7VX4wVVXXwSe1A+uvFqpFQAKEFdK7pOl3C91&#10;0823EoL34pmnHse2TdxXMw5B01IHk4lp0WqC1mREk06HsiYV8qpqkF1RgxwCq6iJBshoW6XrVnqC&#10;643SAWJV1gWIAjzpIJFxgvXddlRxXQxWAJhZ04TUCsKvvAaphGBWbRPyGltR3KKnLdpQSwDWd3lQ&#10;Z3CjsdtNAKpq0KSqRb2qHrXNjahXq6DW0eZ4FDRbO2l3BoT8JgyETLSpbgxR9aM97ei1quFluawt&#10;MBlocuoqNNeXorGGVVsKVUMpWpsr0MH7Te11cJtaFZDEfYSnS6e8vkdfBwt/jJ21OVDTGOpoKpVp&#10;m1Gesg7lyWu4fBGVqetYBNyFqkrbiOr0TRerKnMTargTqxjXOmqSYWIsdLYXImiqQj9/kKN+LcYZ&#10;Jyf7GCdDAkMjJiJGjEe7MREzEYo0RIF6kJ+TEcZnb4Wbn8llVsFpUsFjakGQgO/383UxFyFIQNEY&#10;Z2mPC5NBAq4fC4vDhB8heERK2gRHlPX5hSHCT8AXVeLz1PhyTY71KU0I0q44PsAdgpF4POYn/Hz8&#10;Gx7MDrmxNOHBqQUvTi06cY4AXAq3wlO5j1BLgCtjE2GWgDEaYKwmRQGgi/Ynl8CUnmBXIZf5+5R5&#10;95w5uxUASnlpf9IG6M+XpUw8sBO+rG0sme6K0ONjfTm7lAlOYwRmjBAdKFiOuxJ9pcYIEYGfLOX2&#10;SCEhWEjYFRzCeEkyxgi8ibJkliwJQIIulsv3nbYNxj0vwEGDldP5hgjHcYEkS6afGpdziisI1SqC&#10;sIYmyBqtz8RYQyom61Ow0JyJoy25OKkuwHGZpqqlEMcJoDOE0Sv8bb3qpAnyQP3uYBAf8ADzwVgQ&#10;H/NA9VMC8F2PgbBN5XtLxOG6bJxoKcIxdQmOtZZjiVF6urYAsw0lhGIjztAEz+ppfZ2Ms12dOM31&#10;U11thKAWrzv4NxwdOGduIfhqsNDKbbSXEIpVOG2uxVka4Ct9BOBsAJ8sEcbHlwH4NX8LrzsM+HKq&#10;H+f4e+nnb6FvgiCTeSAJv9hwHOGhGHrjIbj6emH2ugk8OzRmk9Jz2qLvhKbbCIPDjp5AEJGhIYxN&#10;z2B6fhFTi4uYXFzA+AKLtwWGEcKtl9bn6IvA4nLCaDawjBQaC/x+L+LRMIYH+T7iUbj9TsbSZuxL&#10;TMTDTzyF62++HT+4+np8/+qr8f2rrvyzAFSgR9D94EJdec31F+sHV1+H6xidb71DTPA+vPDskzi0&#10;awsaKwth5XfpdltgsnWjWatBWV0DcsoqkFlagayKWhQ2thFoMgxGen/l3GKnsqwz2BTYVRKMlR0m&#10;1BntqCEEK2iDJTLRan0L0irrkVJWg+TSGmRUNjASqwg/LeOyGfWEXlO3n+DzocEoAOzB95qbq9HY&#10;VI26pjrUNIkJNkPNjK7Ta0hqHU2IpkfLi/n1GPR1YsDdhpCNRmesh7OrjnZXg462cjTXFaKmLBeV&#10;RdmoKslBfWUBWvij0jaVoru1Ej2GJvTZNYi5OxF10KosLfASgA7G1e66HOgqkqHmTtycux2NOZvQ&#10;lL1eqebsjVxuvljNOVvQkrcV6rxtUOdv52sS0Fq8Ex2V+2FuTIWzNRu+jkJEzJUYcjVg1KPGOCE4&#10;GdBhQqqvkyBkhQnFKKFIII6HuzHg70Cfk5AxN8HZ3QBbV71SPV0NtMkW5X2P0gInGaelGWCWEFyY&#10;CBBwMQV0izJEiCXgEyDKunSyzE5GGJv7MEngSU2NBlkBTAz30gQEgF7Cj0spGuBEtAezAy4cGe/B&#10;qTkPTi44cGbBhrNjRkRaMuArkfF8O+Ar2Il4bTINMEkBoMz+3MNoKwDsYewUADqzlyOwDIeR8hJs&#10;0gYoM7z4WL25vI/wk9ldZFqrPgEknycA7Cf44txGP61P2v4EglLL1rdcAsBRAnC8OBmTpSmYIBQn&#10;Cb9JgZ8Aju9ngPCT0/ichxh/dz4PNw9wMsh6rPwQI/QhzNRmKHPvTdZlYbKWwJPT8KoZo+tomY3Z&#10;mGpKY+RMx1H+X0+25uFkSx5OEYInNUW0NNoXI+hZQw2h1Iy3A93KaW/vx3rwPhPL634DPgw58HnE&#10;hYXGQgWAc1WpWKrPxpEGRuomRmpVMWbruWwuwxmmmJcJu1cMOpzWtOJ1QucVcxdOd2lwjvvCmy4j&#10;3urpwmv8HZ81NROMhJ787e46vGSqx2m7CufDJnwyF8JnSwP44uQYfnJuFj9bGsd7Pge+mh3HydkB&#10;GloYoYkBDDKSyuUi+mmufUMheCI+Wl4Punos0NDKmjrbUa9pQZ1GBRVjo9bUBbPLjkA0RABOYGZx&#10;HrOLc5jjcmZhHhOzsxiemlbmlvSEouiyO9HK19fXlaGOYqJmOjMz2gfcdgz0+RHx98Bq6UJhcT6e&#10;X/UCje12Qu1GXPEDQuwqQuyqa3HFlbTAC9C7tC4HIJ97oa4g+K689gZl/ZobbsZ1tMA77roDTzz8&#10;AHasewEltEATDzS9XivsPCg0a9Qoqa5GZmExUvOLkVZcgdxaFUrUXQQW4Wx2KaCrlp5dQk+qXGtE&#10;GQEp6zJ0pkSrV84hlna/5PJaJBVXIaWkGhkVjNX1zShqbefrrWhm5FXbQ2ixB5X1ZqsX32tsrERD&#10;Y5VyMXE5jaVO1QR1OwHY0QajsR0uG23P1Y6IW8dI2YqIvQl+Yw3s/PGZNKXobC0m6PJRXZqBktxk&#10;FGYlcZmK6pIsNNcUQNdQDJO6QgFJn60NMcbLCC0rbFGh10Az1JTB2pgLI4/4+vKD0DLmtRdug6Zg&#10;M5ebuNx6WcljuuIEdJTsRGfZLugr9qCrai/MddzpVWnwtWcjqC9A3FKOEWctxj0tmPRrMBXQKjUh&#10;FWT1CQw7WHqMBfUY8LbT9Gh83QQ735eNP24b4e4ipHu7mxGjtY72mQkoO6b6nQSgBwu0QOlMmZNh&#10;QSvQIwxn52TQtAy5iWOC0Bsf8GE07sFoP4vLkbgbIzE3hrmjDnPnHA71YKiP60EnIcvtx+w4POLA&#10;8SkXTszZCEILXp2xYdpWCV85AVa4E4FSmlzRLgRL9ysA9LDcpcsAdBcvA1BmXJYp220Z2y8OgxEA&#10;urMT4MnezuiboNifANAv01vxOUGaomKAtD8BoAx3WTHAFfApEVdiK9cnCL5J2tUUo/EonzNOyIyX&#10;HMQYLW+EMbs/m1E7ZQfciZthYwQOMFaPViVhti4V86wFQm6xpQALhNoofwMhviZekahMQzXRlIVp&#10;VTqOaLJwsp3ga8vDaULwdCsByOcfJQxPtucTQBV4y6XGJ2EzPona8H7QRFMTSDVyqcP7/m4c40F6&#10;kJ9nujwJC4TsYULwaHMBLbAEh5vFCBmnO5sIP76uo5WwbcGr+i68ShC9atEr1+14y92Nd30mvO3t&#10;whs9Wm67DeetzXjZ1ICzPHCe4e33ePD6bDaCjxZi+PzEOL4iAH/CdPDDeB++mObBcSKK4HiYljZA&#10;8x/FKAEYH48SgH2Mq14C0Am9qxutpg7UaltQTmiVN9UQhM3QGDvQbTcrF9kan5nA7OFZLByZw5Gl&#10;eR54CcG5WYxMjCM6OAiX34+2zk5UV5WgIDsR+RkHUVWUiQ4mPo+5A1GPFX5bF9pbG7Fv3x7cc9e9&#10;uOaqG3HVlTfhyituxJVXCgivxfevuIrLb+rbAFSgd80NF+v7tMcfXMvXcv2q627C1TfegptvuxUP&#10;3XsXNtMCs/clQNtYDi9t2mLRokndiCLG77TcPCRm5SEprxgZ5XXIq9fQ9CyEn4OGZ0KxRiDXiXza&#10;XE6TBlkNamQz2socgtlyJomqDanVDThUUoVDhRVILqpEJreTXdeIQrUGtbTHVmcQOm8/tJ4YND19&#10;aOvpxfca+GbqGytQSwhWN9agrrkB6jYVdDo1unk0lCjYS+MLOwgBeyPBVQufvhxWdSEMjfnQ1eej&#10;uSIH5XmpyMtIZM5PQmFOMipLMtFUnQdNQxGMjBpuYyMNsA1xxueoo4XbaUDAUAUfj+Su5mxY61LQ&#10;XXkAXWW7YSjbga6SrTCUbEZX8RZ0FX1ThuKtMJZsQ3fpdpjKEmCpTIC1ahec9QfgUaWglztLWF+I&#10;fnOZAsAJdxOmfS2Y7W3FdG8bJqUCBCIhOEUIThKC40EdhjyM6JZ6eI3VjOZVsHdWsGiuhKDf2EBw&#10;t/J5XZiJmjHd78DMMKPqeACzjDRzCzJTzDDhJ2MMeZtWOEswTvDxQRpjjOYY6bMg1GtGn59Lv41l&#10;RyTQg3ivA/29NpYDgwErhgMmTMUtBKAFR8dNODbThWOznTg1ZcBcbxO8dYmMuLvQX5uC/spDCFcm&#10;ws9lTxnjLmHoEBss4e3CA7Bn7FJmebYx5rppd/4LbYD+3F1wpy9PBe8ROKbLpKcEIuEnbXVyfzh3&#10;D+I0PxkGM0KjFLCNcbvjjLQTrDFuf5IgnK1IxUx5CovWx789SQhPStsfXzNceAgRAtCTwr+RzPdx&#10;cB1k8tGJ8kQsEn5Ha9OwSBMbqMpC1bYX8OLt1+Lx6/4GG++8Do07XlDOMxYwzrfm4CgBeFyTgxMa&#10;mmB7Ls0tHfOMxouthXjdp8dLdqaV/BQ4MvZjoo5gbCvB651leMtUizf4fz3K36sAfaQ0ETM16Vhs&#10;zMJSUw6ONxfiaFMhjjUxArdU4HR7Hc51NOOMTkUgthJuHXjFZlAGPJ93m/Bu0IF3+hx4o9dKwzTj&#10;POXgVf6ezzrUOOduxyfjfgWAH86G8cPjw/jpqQl8yVTw6cIYXp8fwyRtr398EPHRQYyODGNobBAD&#10;43FE5OSAqA/WXhc6nYyG3TpUaJpQ3FCJEu6bta1NaOtqV86wivaHMEObPHJ4BseOLuA4a4kQXJQL&#10;8U+OoH8gCm+PE520q7qyAhSl7Udx8h40cL801ZciaNQwxel5oG9DXXkJ1q9ZjRtpa9+/QoyPQKMB&#10;XsH173+f0Lviat7+pn5wpcRgicPS7nc9riLorhTYXVhKfF65fTVBeO31BCDN8oF77saaZx9Hyt4t&#10;UNUUwtWtgYPvQ91cg9KKQmQV5CAlLxfJ+YVILa5EblUzylUyKNqOIo2F8OtGnkqPzIY2pFQ34lBF&#10;DRKrapBG6GXUNCGjugkp5TW0v3Icyi9BcmEpAViNfEZgObWusdsOjbMXel8UHZ4Q2hw+tLv8+F59&#10;I/WYEKyhCdYQgLXNdWjhl61rV8HUqYbLSOPjDyhE+MVsdQh1E1q6ElhV+eiqz4WWkGsszUFZTipy&#10;0xORk0kA5qagsjgDjVW5aK0vRFdrGbfTgKBdTZNqQ9ROoFrqEOiqgL8tH25VJux1SbBU7Ud3+U7C&#10;jYAr2QJT8ablKvqmzMWbYSYYLXzcWroV9sqtcFYnwN1AI1IlIajJQLSrgAAsxaijGpPuBkx7mzAb&#10;aMGMv0WB4BQBOE3ozRB+AkExwmGvGiGBO6HsJuCdNFwHIdijr4bfUEv4N9MeOzEb7cZMv00BoHSG&#10;zM4QeDTAeakL8JuZDmNqMoihwR6EAkb+GLXwsHocWjh41HNaO+G2G+Fj1AnyaB9ihd1mxOXMFZ+B&#10;ltmN2UEDFkb0WJzQsFqxNCYG24RedSZ8lQcxqc7DEW0hxtW58BB89uLdcFXQ/MoOKACUq8I5c/bC&#10;lLEVlkx+R4y70gssQ1F6aXi+DFofy5G8CU65MBABKTM7y8WA+mh/cuaJcspb/l4MF+yj0R1k3D2g&#10;gG+cNUqYTBKEc4TfbHkyFqqSGS8P0bAO0AaTlFg8WLB8Bog7ZSsByP/bvhcRomlO0BDnxMS4lCm+&#10;yp9/CA/8xX/Dlf/f7+Gq/+O/4Yb/7XvYdN1fo2Pb8xitJOha8gm6HBxpy8Qx/n9PtGfheGsmjTAX&#10;5yzNGKwrxP67b8UT/+d/w+6br0LXjtVYZNR9pSkdr7Tl4G1zNU7QGkf4PqWdcZS10JCJo4Tgkboc&#10;HGM8PtlcQhiW4JiKENTUKoOuz+lVOMOdVM44eZUAPGunEXot+LC/F58QWO/GfXibtvmWvxPnejR4&#10;2duBz6YD+Hwhik/no/jq1Ci+PjaKD6di+PDELM4tTWNstB+DYn0jA4y+gxiSuSInCMSRKPzxXhqg&#10;CzpHN5oMWpS3yUQC1RcMUAUt34fdbUGcAJydHcOxI9M4cQGAR5bmsHhkBpO0zMH+MHp77OgmAFUV&#10;RajLS4MqN41SkQ2vqhIDjPMxqx4OQr4kOwPPPPEYrrv2OsKP0GP0/f6V1+H7P7iG8LvyAvi4fqF+&#10;wOdIXXmVdIBcj6sFdN9R1xB+UtddRwDeeDvuu/surHrmESTu3Uwu5KOHAPRzP9C3N6G2rhwF5QXI&#10;LC1EWkkJ0kurFACWNupQqjajUCUTsJqQ19SJjNoWJFfU4kAJQVdWjhSup1bWKx0fSXzdwYJi7MvN&#10;x6GCAppkBU1SpfQQ13VZ0GLtQavdoywFiLL8Xl1DKWobylDdUMGqJgRroVI3oJ1HHyO/IIehEV4q&#10;fp+1AVFCKyhTr7cXw9KUDz2PtG2VeWgozkZpTopif7lZKShgBK4oykADzVBdy+e1lCrthQFrC+Gn&#10;RsTahLB5eVt+xhofj+Y99Ulw1OyHrXwHrGVbCTdCrnQTrDRBG41vpew0PykH7c/B57qqGOdqd6G3&#10;cR/61EmItWdgoCsfw6YijNsrMNlTpwBwrpcA7FURgDRBAnCG0Jsh/ASEk4zFKwD0E4A9ncsAdHYQ&#10;gJ3V8HXVLAOwV4fZsBEzMQsB1cMY3IvZyRihJ4OpCb9pGWgdxiTNb3TIQ+szwU3gWxirjQRpV0c1&#10;tG2V0LXVwNjZDGt3O5ymdrgJRT+PyH1OPWKeLoyEujAe7cD0AN/fsApTgwT4YCtGfQ203HT00pan&#10;NAWYI/yiNEBLDg2rhKZVlUgQ7oO9kEWI2bP3KNfbtWRuQY9MgCDDX4pluvr9CNIGpWPCmriB9peg&#10;dI70EpARPqZc4KhgvwJBAeAI7xsnVMfEBFlTtEGB33RpEuYq0hQAztLqpmihY0W7CcsDGM4/gDDh&#10;F0glcNMS4E3ZAsue1fDTSEf5+GQRK3cvfAfWo/iRW7Hmiv8L9/z3/w13/8X/jg03X438x+5C65qH&#10;4di/muA6gCME/5I6DUdaknFUlUygZeCMNp+Q3od9N/w1nv8//j9IuOavkXHPjdCsfQTjuTtxgq87&#10;05yF8/yfztdmYpzvdVJmqRFwV0tbIA2zOgNHG/JxUiUALOa2S2mP1XhJW49zXc04yx1Vpt96mf+f&#10;1wm/d0IufDwUwIes9wf9+ECm3grJfINteC1gwKfTjLqLcXzG+urUGH6yNKJM0vDp6cM4vTBB6+tX&#10;wBdjxSeHMSwTZkwO0AilEyQAm98BLf9WA+2zTF2PUsKvUlWnXD6iw9RJAFqVGcVn58dxdGkGx4/N&#10;4dixeQJwFvME4tTsCAYHQuh122HqaEN7TRnaS/JgJGCctcWItjdinNF32GGCk7E6PzUJjz74AK6R&#10;OCvgW6n/FwBcgd+1jMDXXXczAXgr7rnjDjz9+EPYv3MDrTQHbv7uYz4rXLTrNspWJS23oKYCmZVV&#10;SKPdpVc0IKe6jQDTI6e+E7kNHciqo/1V1OMADXGvgK6wBPsJwgNlBB/rQHEZ9uTlY2dWFvbm5CCJ&#10;MM2gIRY0t9MCu1Cjt6C2y4rqTrNSjSYnvldbX4IaanFVfTmLMbhBeoXroWlthEHbDLu+UWkXC5gb&#10;CK1aQqsCnnYaIKODoaEAmup81IsB5qUjPyuNAExDPo82ZUXpqC3PRgsf1/OH5eis5TaaEbGpuJ0G&#10;RAjAPm4rQAAGuFP7GpIJsv0E2k64GGtdldvgrNhCq+F6xa6L1VO5Wyl3FXfgau70Nbvgq9+NYDN3&#10;2rZkDOjSMWLIxXh3IaZspZjqqcGMRwCowqxfpUBwJtBGALZhtq+dS53SNiidJfL5BIAefQVcWlor&#10;AejqqISnqwpRWyMm/e2YJZzmohbM97uwMOTD/FgE8xNxzAsIJ6TDI4TxYR/6o3b4PR2wmOrR3laE&#10;pvos1Ndkoqo8HTUV2Wjm965trYFeU4dubSPsXWr0mDQIOnWI+3QYIKhHwmpMDKgwGq/HWKwZcXcN&#10;bE0p6KlOxHBTNkZqUhEqPwgvoefhzu4uPwQb162Fe2El4GwEjDWHB5Rsfpd5O+HjYwJAZSgMH/dl&#10;yQXAeQCh+XmkDZD3yZRXMv2VwE+xQBrhRQPk/WKAUwSfQFBqjhFYADhXkYhpAnC8WJ6/F/EsmmQa&#10;o3T6LsRooqHMnXAeWAf3oY3olzGFmbswzMfCiVvQvu4x5D58O/bfdyv23X8bip9/FIadaxCUabOS&#10;1iOSuxWzjP5HmpNxpCkRx1pScUKdgbmaQ/DRYHVbnoM+YQ06t70Iy671CHCb45kJmKf1HmXclV7f&#10;yYp0TFRkYpJxW9ovJwj0hcpkLPJ/cqQulxZYgBOqYpxsLWf8rWExCuubcNbQipcYFV+xddL0rPhs&#10;OIhPR4J4O+bGx2N9+GTEi/ejVsZfLd6JOwjAED6bj+ETAvCHJ0bww8VhfL44gc/OHOVvpR8DwzGE&#10;h+PoG2Hspf0NyZyRrH4apZx1JQBst3SgTscI2FKLMoKhskkGEAsAO2D32JTLKcwujGPp2KwCvyVC&#10;8PDRGcwuTWFqngY4FILfa4eFkVlfX4EOArC7NBfummL0t9Vj3KTFCA3QTrCm7d1FON2Gq668ilC7&#10;YH//LwB4Gfyuv1kB4E2M13fedpvSEbJn+3rUiIladBiLeBEPe2Cj8aoJ/Ko2FfIbG5FZ24B0RtqM&#10;6hZk1bQho6oVWbVtyKxWIbGkGnvzSrArOx+7cwuwiyDcXVyKvazdhUXYxRidkJmh1J48QpBWmFWr&#10;Ql5jG4rVHSht0ytV0tqJqg7TNwCsrCtDRV2lAsDmlmUAdlFPrZ20ju5G9FmaCC2aoKEaHk0pbPyx&#10;GBuKCMBCAjAPZflZyM/JQHY2QZiXibLiLFSXcUevykMnI4ZDW42gmfCzNjNGE36ESh+jZp8mH2F1&#10;FoKMK3K6l6dmL9zVO1m0BpanSmC3D+7K5fIwJnurvylf3X4Emg4i1JKEeHsahvXZGDPmYcpchFl7&#10;KWbdtZj1NWLO34x5xuBZAaEsCcC5EIHGGDzdyx+Eu4Wfrxa9fF+eDhpgOwGoLVcg6OV9cRujNAG4&#10;0KfHQsiIxZgdC/1uzA/1YXE0isVxAnAsjGnuHGMDbkT7LIy8bTDoq9DEqFXOuFfAHT8vex+K8pMI&#10;wRw01pZAXV8GbXMVDJpGmHRNcBqb4bOr0OeicdP4hsP1GIrUYjDcxLhcBUsLDxaqTAypcjBSm44o&#10;weMv2QevDIYuOwgHl5YiRl/anJV/T6bGMmZsgiNvB3oKZED0bnj5mI8l1/SQ9kBZlwgs1/wNEnhi&#10;gAr8uByg/fXzeQOsEcZeAaC0AQr8ZsrE/FIIP4nAjMKM5hM0UQFgNGMnQgRcf84+5UySCN+LJ3kL&#10;zLtXw3NoE/oJyP50QpKwsu9ZA+22F6DathrNhFjr1tWw79+EWAYhyfc7SqhOVx/AQmMillSpONqS&#10;gcVG2lzFIUzItXpL0zFanoMxHnBHilIxUZSMaRroIqG9VJujnD0yV1eAGUblaSYSGa84REOeKtqP&#10;ucpUJQYv1efhpLoEpzQVtL8qnO0UADbgrL4F52iBMgbwVVcX3g078RkPch+OytknIfxoqg8fEHzn&#10;A934YNiLj2mAny4QgIcH8OnRYXw4O4Qvjs/hbYJqlNE1xHjqj4fg43pwKIyB0QiGR8KIMlZ7+3pg&#10;YcTVmLWo0TSglL+LUu6TFfXVqGtpRLteAxsNMEYDlFmVjhB6chH+Jcbr+WNTmF6aUObujA0F4aFd&#10;mQ0aSkolOkty0S3QqSpCTFWNIRptTK+GmdHz4PbNuO2mG3AlASidHn9L+P2tdH4I7JSOj2UAXgq+&#10;S0tpB7xQKwBcgd8NNL/rr78JN1x/I26/+RY8+sB92L7hRZQzkksEHou6McH3Kuffm11GtFkESjIl&#10;VgtyGlVIr2lCWlUjjbAR6VymltP+CiuwJ7cYCRl52J6eja2Z2djJuLuvpBT7ignA3BxsTUvF5pQk&#10;7KCMHaQlppbVIrumGYVNGhS36AjZNuQ3tKKUELwMgOW1yzFYDLCttUEBoI0A9HY3ISTx1dJMANbR&#10;ACtgZ6ztbiyGpqYIdaX5KCL8stKTkZmVegGAOagiAFWVudDVF8CmqUTAxO2YGxFkpAwwYga0pQRg&#10;IUK0wGBLNnqbUuGtP0gTFLPjjlpHS6k7yEri+nL5GJX9UrIu99Ece5tT0deSxvibhSF9LsYMBZiy&#10;lBCAZZjtqcacp54AbMQ8DXCWIJQ4PB9sJcw0XDJmEoCjPfx8BGBAz4hP+3O2l8LVTgDyfXoZiaPW&#10;Okx5+RrG4IVAFyFoxkLEgdkoLbC/jzYYYkwNYGrAh+GonFVihMOqhlZThjrGrEJCIC1pO5IPbkN6&#10;ym6U5Kejit9bTXkeQViMtqYq6FpqCEJaHr+fHnM1/M4aQrASsUAVwoE6uPl5rO3ZCHcWY0RThIkm&#10;7vT1mQjL9T9K98NNALrEAhl1zYSQlcbWnb0dXRkb4ZCLI3HdwVImReDjAj2PDI+hAcq6K20LvOnb&#10;ESbowgSgnM8rcXGAjw3SDlcA+I35SfvfMgDnK5MwXb6fwNpB6O1EJJ3FCNxPEMX4OgGqP2sn7Imb&#10;0L17DRz7NqE3mQZ6aDNs+zagI+FFaHeuR+eeTeikxXVuX83nrEOEhjpMc52U9sUaWmdtIsYI2mF+&#10;5nGZnLU6FwNlWRgsIwjljJSyDIyVpBHSqVik7S0x0h5hpF3S1GKxrQZzqnLl1Dix0DF+BzM8gIgF&#10;Hq7NwtGmAhpgKU7L6XL6Wrzc1ai0A75ibMXLZg0B2IkPedD7YjqMj6aCeH+iF59P9jESe/Bu3ImP&#10;J2iHc1F8Rvh9zPrs+Di+ODWPL14+gVOzowgFvfCFeuHq86Gnzwt/xI9Q1EsAyAzhMoemEZ00o0Ye&#10;CEsaypBbVYD8skIUl5egorYSKkZWk92IYLQXY3KRLpmb8rhcpoLwO0b4HRnFwAztktG8x2dR5pU0&#10;NFagkwnNSCHpqcxHqKmc+0kDgpp6dFYSHFs24FYCUAzwb6+4WoHffwTAb8Pv0roUgFICwOtvuFU5&#10;K+TGG24gZG/Gg/fcjbXPPYWc5P0w8T0MUhLktNopmnQo6oLFa4JaIKhvR3GbQFDAV4+UUuncqML+&#10;/DJG22LsyixAQloutqVmY0tqBnbm5OJAUTHhWIjdOVm8PwVbkxOxOzMdiUqnSjmyK2tRIGeZ1DUj&#10;p7JOuV3UoPqWARKAVTzaNFGNW9X1jGeNsHbQAI20D8bXUHcDAcGds62cBkgANhSjnVpdV8p/FGmb&#10;mpKI9IwU5BKApcW5qObOLT3Eupo8WNXl8HfVM0LXIdBZCT9jdG9bMXpbi9CrLoC/JQ/epkx4eWQX&#10;qPkaDsHPI76Pkc8rYGT5lKXcXi5PI6s5Az51NvyscDt3hs5CDBsIB1Mppm0VmKE1zTAGz3nqMCcm&#10;6FuOw/MBNQHYRgBqGYsvANBEA+yUiE/4aUoIQIJQWwJ3RwkipmqMu5ow66E5erXcThdhamKE7sFc&#10;pJc2GMQsj+IykHkwZEOfVw+rqRmtNOXKsnRkp+/F3l0bsIsR4OCe7chOS0JRbhZBmIFKHqEbqkvR&#10;wh+9trkMRm0FbIZyeGy0ZHcFwr08ePTye3dV0sjz0astRLyZBliXiXFG6xgB5KX1CQCdLAuBYSrY&#10;AxOhZc7fRQBuUi6IbstJUHqExQJlVhhlSAwBIyWx2Je9UzFAuUB4SE5/k+EvBOAoTUraAKX9TwC4&#10;3PaXqtR85TdtgBM0tcHc7YhmEqKpCUoEjkmUlnZFbiNECw4WJ8JFszPsWU8QroN+x4vo3Pkimjc+&#10;g8YNz0KzYx269jMWJ6zmc9bBn5agzEgzTsMcq0rEAKN+Hz+bT2J1YTK3yQMAD7STBNtIbQGBmI/p&#10;+mLMNZXiKIF30tiC0xYNTpo0OKJvxoK2DtNNRRjk+xnmdqZ5wJipkKEx6ThSn4NjqiJaYDkNsAYv&#10;G+rxMl/zKkHyCgH4GgH48aAXn04ECD8/PiAEPxPojXB9yItPaISfL9D8Dg/iw8UBfHVuDr/48DV8&#10;+uZZTI3GlMmBnb1u2L1cehzw+pavCeP1meDs6UK3VYs2AreyuQJZ/ExphenIKshGfnEBiitKlJMV&#10;OoxauPw8wPKAOyqzjjNijy8OYYR/d2COsZpA9sVd/BvdMPCz65sqoC3NQmdRGqw8UPhowcGWKrhV&#10;lVAXZ2DHutW4+XoC7H8RAC+1wOsZfeUc4ZtYt9x4E+65/Q48+9ijSNq9DdrGMsT8BiyM+nBsNqJ0&#10;GgZiThi9RqhthCAjcZG6Edm19UgqEfiVYHc2I29mPnZm5GNHer6yviMjm1DMRSLhl1RUiEN5edgr&#10;8TeD9pedgbT8fGQQjtmlZcirqER+ZSUyi0t4XxFvV3wXAKvQ2EwAMgZ3tjXArK2Hi1HAb2iEnz8K&#10;L3dOh6oEZtpfV10xWgnAmrICFNAA09NTWKnIyc1ESUkeqivyoRIA8iht5ms8uhoCpgZ+XTm8bUUE&#10;F8HXJiAshZ8g9LUUwKuiqgvUmtPQq0oj2ARw35SXEfDScqtz4GkrgK+1AMH2QsQ6SzDYVYJRUzmm&#10;rFWYdlQqEJx112DGW884/A0AFwnABQJwlgAc+xYAHXxfTkZ9R3sxerRFCBlpDvZ6bovxuaeNUNVi&#10;ukePSY8N00EPZsM+TPNoPkGtHyAAg55lALarGWG4k6Yl7cLu7RuQsHkdl1uRcuAAMlNSFBAW5KTy&#10;OXmoqyyEqq4InbQQs74UPdYK+BwlCHh58PBX0xL4v7CUo0edixDB11+Rgoh0atD4VgBoL+HRtXAP&#10;ugk5AyOtANCYtUW5GLpLJkugAboYi/0E3vLcgMsQFAvs47rYXy9NLZi9GzLh6QCBJwCUwc0CPyUC&#10;E4RKD7ACwHQFgDOl0ka4E3H+rb6UTQilbmcElmE1tEtuW5mGqywRgdJk+IuSYE3dic69G9G+ay3a&#10;CcPWHWtQu/5Z1Kx7BmpCUMP7tbvX0xg3K/Y4wqg6UE7rz93J125BN23akrKHQD8ED3fkibZaTGvq&#10;MEvTW+psxonuNpxzdOEsY+speyeO06yOCgQNKhzpqMFEbQYGCMBJvu8Jfn+LtWk41pSnnCp3rKUY&#10;p3WMwWKBnU0KAF+9AMBPhn34YiaMd8d8+Gg2hC8X+vHFeBAf8v5PpiP44ZFhAnCIBjiEX717Gv/6&#10;yx/ivTfOIB4PKtfL7nZZYbSbYbV1o8dhhrunGy6+R5tdB4OpDRq+9wrCIYu/mdTCNAWAeYV5KCgp&#10;4D5aiVZdC19vgCvoRN+AHzHG8RihFyGIg2N+BAgUd9QOi6cL+u4WdPCAqilNh7YwhTE4HfaKLLi4&#10;35pqmT6yD2DzC8/gpmuv+V8GwJXlSgy+nnC98YbrCMAbcfetd+DJBx/Cbu4DjeRCwKnB4pALp+b6&#10;sDQfxiiN2hdzwODrhsrcjkptE/Ia6pBcWoEDBcXYm1eIPTkFBF4R9tEED9IIk4qk17gMOVXVynyF&#10;OeUVSC8sQHJuNlLIoazCXOTyAJJXUoj80iLkFOcjNScTyRS2zIIcfK+eX0ZtbSlqastRWVOJ6toa&#10;NDTW0wCboKNydzMGO/hGPNpG+Pgj86gYf/kP6q4vQ2ddOdQ15aguK0Zebi5SM3KQmpWPnHwesYoL&#10;aT4FaCzNRltlNrp51PVqKxEkYMT+3ISfjwYYMVRiwFyjVLiLsbh9eViMV52FXk0uApps9LXnIMSS&#10;9V6NLAu4LCI0S+FurYBbwyNaezW8BGxQX40otznYXYEJayUm7FWYdFZj0lWLqZ56TLtpcT5G4N42&#10;HA5oGWdpgIF2jLklAhPQ+jJuq5TwK1bsr0feK22wr7MMQ4zBk84mTDlaMG1XY8rWjnHuZOM9Fkz1&#10;OjAd6sGETBwRciDkMcBmVEGtrubBIBfJyfuQkLAZmzetw9Ytm7Bnzy4cIAQTD+1BetoB5OSkoJBH&#10;/LLyTDQ25EOjLUY3Ie60V8LjroK3twq9ffW0whrYuaOG63IQLzuEIKOtRFon7U6uAmcnrCwElInV&#10;SZvryiEIGXMdtKieogNw0Aqdubvgzd+LAG8Heb9yVogAUe4jNH2MwWKAEoFl8PBK54cCP4JPTFBK&#10;7E/a/uZl6EvpXgzlJdD+tsKfvInmthURWlof/76c+xsQw6RZ+gtpgDl8b4e2o41xV71vK1T7NqN5&#10;z0ZUb16FsrVPoZFxWKntq2A4sAE9hGmYsdvD2Go4uAn6Q1ugpSXqDmyHKSsJ3opC9PG3ONLaiAmt&#10;CjOdahwxdeB0jxlnnGacshlxymrAaZsex4xqHOUBfU5dihg/iwz4niSUF6SzhN/rcdax5gKcYMo5&#10;1VHLCNxIAKrwMuucpRUfRh34sURgWt8nBM+XjLqfTDMOE4ifL8Tx46Nj+NHSOL46Po3fvfkS/u3r&#10;L/DR+bOI9flhMBuhMeqhNemhZ5lMnbDKcBT+hqwEYBeNTaNrRE1TFfJL8rmD5iKbO3COshPno7iK&#10;stJcjWbukxKVbV4CNOyCO+ZCD63P0e+Ek1HcGbbC7OlEBw/AOiYQTWkaWvmd63iwMOanwFSSDQ3h&#10;WpK8E+ufexY3ElZXEXpXfP8afP+Kbzo8liF4LYuQk7ry8rrqKgLv2huUMz9k7N+VhN9VhOHVV12P&#10;a64mBK8RE7yRJngTbrqBALztVgLwPuzauAp1tPeAWcXk1IPTU304TvjNDbkxEnfwQG+EnvtWQ2cj&#10;ShpLkV2Rh5SiHBzigeBgAU2vsBhpRWXIrahhrK1DcXMTKltbUdvejuoWFUopckVVBSgk7Eto0sX8&#10;vEVK5SArNwOJlI6DTKuJqcn4XgONo65uBYAVqCQA6wlAdYvM6NIMQ1sTbCwXI7GbX76TpmiWKecr&#10;iwi2EjRXlqKqpAS5uYVIziB5s4qRlVeMosIilPOfVlWYgWYegQzcqT2MlH0d5cvFGDxga8Z8XweO&#10;DhiVWgh3YMzTjDBtq7ejiFG5GCFdAaId+Yh0FiDE+NenK+JryxHUVcPPo71HU09Da2RMbYaHP1aJ&#10;2dJRExdjoy2N2ioxZq/GhLOWEGT8EQB6CUB/GxYvAlBzCQBpWASfg4bqFPujCboJ6kBHqQLpUVsd&#10;xiwNGOtuwLixCSO0ihHuWOPubkz02jHR58JIiBFFYg2jl7q1DkVl+UhKOYBtBODGzeuxcctGrm/H&#10;jl07sYtx4MDBHUhM2oO09APIzk1EKa2qoSUX7fz8BnM57O5K+EK1CEab4OXfd9Tzu6jKwiDjW4jm&#10;52CstUu0JZTsBdL+xypOgj5vPzoyaFoZCTATHk7e7yLMXISgTI7g5c4vHSDSA6x0ivB+GQcoBhji&#10;85UIzNcIAKX9T+n8YPwV+Mn6HAE4XynDYfYQjjsJvy3olYunH9oAT+pWxSZlLsCAdLIQhHaCzJG5&#10;F7aMfWjduxkte7agZf921ND4KjavRvXW1WjYuQbqPRvQuGM1VLtehH7/OtiSNsNDIHcnbkXngc3o&#10;StyOjoPboOcObC/IRG91BasM0aZaDPOgPaFrxbyRxkfwnaRpnbaZWHJBpC4cM7SyZEbnWgxUZSKY&#10;tYuGm4j56gwca8gmAHNwsqVQ6Qw5wYPq2c56vGpoIgBlCi0V3vR24eMBN76aiSqTHPz46CA+pb18&#10;PBPCF4y+Xx4l/I5N42cn5vHl0rQyR+FHL59B2O8h3NrQ0imXodWi3aBFZ1c7uru1hGAHLJZ2dOqb&#10;0MbEVd9UjeLyUuQVlRKExcgtykM2bSW3OBclVUWorK9AUxvjcLcG3T1GdDM2Gv1GGAgOg59R2qeH&#10;wdkOnbHxAgBT0Zi2B438nbXyQNyWmYialL3I3LkBLzz1JG647mYCjaYnZ31cOPPj+7z9t3LWByF4&#10;JSH4XaWA7kKbnzLo+dqbcI2cAnfNdVy/HtcRjNdy29fdcAtuuulm3HPHrXjqoXuwZ+PzqMtPQoDf&#10;52K8By/RYo8PejAfNmFczsn3dsBGO2zr5sGANl5ck4NsgiyDQpXO7yW3kt8Po3FtSyuaOjvQYjJA&#10;a7USmjbouN4il/doKUdtYz6qq3NQUZaJUhp1QQFTamYy9h/ah517d2Pbrl34XmN9sQLAagKwnACs&#10;qK1GLbVTpWpAW0sD9OoGWAg/h6oWzoYK2PgPMHKH1vCfoSrKRX1RAcrzCpBN80tiLk8kBNNyqJv5&#10;hSjhkauyIB2NJRnQ1+ejR1NGcJWh30ST8mqx1G/H2SkvXpnvVercjA8nRu2YCuoQJmz8jIGhLh6p&#10;jfxxd5chYiwl3LgNAi7Y1ci4SugRfO6OFsJPDa+hBX5przTU0Cz5d4wlGDKXElAVGHMsQ3CqpwEz&#10;HhXmfGos0ALnCb/ZXg0BpvrGAGlfjtZ82FsL4VSzWvLhZwwWqI5YazBmrsWooQ4j+jrE+ffjXW0Y&#10;snVixG3CWMCJEVpgLGCH19kFLY2krKIEKWmJhN4WbNi0HmvXr8P6jRuwcdNmbNu+Cbv3bMXefQk4&#10;+P8n7C+Y48jStV24/8EXceLde2aa3Uxu7nZ3mxllyyJLspiZmZmZmZmZmcliMnMzM8597idl9fTM&#10;3u/5HPFEZqWqSmVV5rWuO9fKlRc1YGR8Abb2BvwOaM6RdohJcmaccWNL74XC8kAUZAYi09cBeQ5y&#10;cyK5qxohRgsscKLh2cqcgNpIJrRSnQwRb6uLCGNVRBqdRZwZLZBAkitEMgm5bIEglzmMqAJA5Twg&#10;7U/O/wm4JHbKVPj1fL4AsE5MiRbWJhMdEH6yLleAdBCALQSgdH4UGZ9CuvZhZNEAS/h6KYFqLn9H&#10;hokqAXYGUdqnkGikjig9VYTrqiJURxUBGqfhde4w3E7ugy/NL+D8YQSpHyHoVJBA40sxUEGyPq1P&#10;8ygiLzA2a51ApPZpJBoSqlbGyKYtFdGOqgPZOBGAbVGh6E6IQj+tbyglHkNJsYy+4YoBDjNaDdMC&#10;B2Np8gFOKLXWQRUbijbG+V5vU2Vw9GiIPaaiPVlyDtAX84lBmEsOxgwNcCIlBItyU/S6fNxsLcO9&#10;/loaXzVu0QRv99fj3nALqx0fjffgLiF4ebgHs31dSE2IRVBwAA9ONoqRYYy6YcqNsOSOgMmJEUhi&#10;QyoADGGM9/Zzh4ubC9OAOxtPHvAEoLmNBU3QgkC0gq2TNVy8HOHHRBbOeC53doxIjUBEBiud78uK&#10;SQ1BFI+RqEAnhNAAPQzV4ax+Gq5scN101GGrdRYX2ei8/85bylx/Enf/+2//oPUxCjMO/5+Ht0q5&#10;6uN/gZ+UAPBxWt6TBN+OJwi5Hc+yts777djxJJ586kk8wW07nn4ezz37HF5/5SXsffd1aJ05DG8H&#10;YxQmh5IBWZhuKcRodTrFRM7FB6M8I4jHDqN+ki8CaOLuvvaw97RjxHWCvY8nXAID4R0azkaE8M9M&#10;Ryobl+ziIuQUFiIzJ1O52VhkJFNsiDP8fW3hwQTqaG8MSwt9GBrpQv2COk6dPYPDPAYf8vN1hA/j&#10;rDsB6MRWVG4q7unrBf8AHwQF+iDczxOxVPJEtjpJ7nbKeKIYO3MEW5rAx9wEbhbmsDM1h4mhBS4a&#10;WELX2AaG5rawtLaBrQ3pa2cGX9I30tMKKYH2NDZH1GcEk/gZmGotwnR3CXeQUlYZZnpLlBppyUFd&#10;fhgKEgi6BDfC0B2lye4oSnLjNkbBeB+CLpDQC0I2wZcdE4rs+DDkcCfKZauSF0dYxLqgNM4BVQn2&#10;qE12RAOj5BYAt2JwJ2Nwd4H06oYSgKFozg5ARZIHCgnAHMIuPcQa6cGEYKAV0gMsGddtUEEY1yW6&#10;oo4RuzbKFTXhbigL90YZAVzNSFKbGY+GAgFgjjK/X35uCmLZ0nt4u8HU3IjGp4pjJ45h/8GDOHjo&#10;MI4eO4FTp0/gHM1QVU0F6lqq0NFTp0FfhJu3GYLC7RCV7IzYLBekFnuisIqRuyaT/6dQ5DmaoIyx&#10;ssZFD/W+Zih3N0CGtQYhp40kgifZXg9R5poINVRBJCNtLC0wQ+BHmKURSAJAMcACmqDSA2x6FnkE&#10;oXSCyDhAGQgtl8LVSfSl8TUyLsvYuRYnva1y1keriwFa3eTaYJk55jyy9I8jTecYsoxldhkdgk8T&#10;6TTQDLkVphk/m4UW4g3E3lQQwQgcoq2CAPUTNL2T8Kb9uRx9HwEEYDABGK55DHEEYIYJX2esRhCe&#10;RjTBF6V5HMGqhxCpdRIpxhqM84bIsDHh/8sM+S52qCQ8JAZ30gB7k2PRy5g5TPsbSIhkFI7FSArN&#10;MC4YvdH+6I7wQq0r/3YEYAOB3uPFGBwo1xrbYyzMBWMR7phgDJ5LCMRsUpBigLOZkVgqSsZlpTOk&#10;GLcYe+8QgncHGwi8Ztwb68CtoQ7cnehl9eHa5BA6ayqQEEVIRYTSAgmp6EjCLgKxNMAkGmB6chTS&#10;U6Nog8EIi/BVZmfy9mH5+sPT2wtOLo6wlhhMC7S0MeP+YQIbe3O4ezvCN9gbfkxBflF+CCDwgnlc&#10;hBPYkbTc8AhvhHjbwdvWEPa0PzOVYzA5eRgmZ47D4MxRqB87gLdff4229jit7+/4r7/9jebHJev/&#10;PLxVynW/AkGlZP1fjx955HE8+fAOPP3o03iOoHv+mefw4vPP4/nnn8Vzzz2FZ597Es88y+3PvYRX&#10;XnwJ7775Go7u3QV99VPK6JDSjGiMNORiqbMYM7Xp6MkKQXt6AJqyKCNMZFmpvoiOckdQiAt8AlwY&#10;b/k3CQtEQFQEwmJpumkpyCL8CsuKUF5VgdLyUhQX5iIrPQ5J/P/H8bURNEhfDws42RnCzERbkYxz&#10;amdx5NQJ7D10RGaDceEfm+Aj/ASAzgSgm7cH//DuNENXBHg5I4TWF+Fig0gqZKSlIULNDeDPHO3F&#10;DO1iZAwbA1MY65vjor4VdIzEAm1gamnNWGwJZxtTeBOAwdzRYjwtCBU7NOWGE36FmOuuwHRfJaYH&#10;qjAzWI0ZLqf6KzDeU4q26lQUpPohL5EHfooXCqQY/3KTfJCTROtLCkFmfDjBF8lt0YyGMchNY6US&#10;goynuXGMyXGOtEc7VCfaoS7FiRB0/YsFCgR5oOQHoyM/CM1Zfqgk3AqiGHvDbJEWZInUQAuk+lsg&#10;g5UXYoXyaDvU0ELrCNfaSBdUhTqjNNgD5ZEBqEkMR01aHMGdjvqyfNRUFKIoPwsJibGMND5sEMyh&#10;oaWOw0flfgr7sHfvQRw6dAxHjh2hFR6DyjmB4DloaZ+HqYUuvw8zBITZI5zmG5nmwohD22xOx9xk&#10;L7pL8mk9FiiWzgF3I2U4TKW7Ic2OoCEA4xjrYhT40bAIwCjCbxuAGYRemrncH5j2x1gqAJT4KwDM&#10;5Xa5FlgsUAywhtGwlvCrd9BGu4dMeMr4y2okAOsddNDkLDM/66CaFppjdBpJtL8MwzOE1nlkmNLO&#10;WAmG5xCpQ1hxPdlMk7FVldH3OPzUjynlz/gbonmSxsf1swcRpnGMMfcUkgjKNIIvx1IHcbTGGAIv&#10;SY+xlxAMVtmvLAWOOdb6yCIEc+1NUeBijTymkxKaQnNUCBojg9EcHohuNkKDSTGKBQ4lRXIZil42&#10;nj2R/ugIdqNJGyuXyXWz0Rlmgzceao+hYHuMhG9BcIYReIbwmyAI57KjsFKSqgBQDPB6RznNj9F3&#10;qBH3x9pxZ6wTt8a68fX6HD5ZnMDGRD+qC7KRGhuFeAFfVBRiGNvi+FjOAaYmR2/dEoEATEqUmdT9&#10;aC5+CAoK5JJxOSSEIPSiETozGVgTgIxxPP7MeBzKeS0Xdwe4U048AtzhEewOnzBPBEf5IixKzuPz&#10;GHaxhKPZRRirn4HGkX04u+c9nNn7Ps4c2IOjH+zCG6+8gh1P7qDR/Z3x92/4G+H3t4f/oZRMh/UP&#10;WqBATwxRlg/LJAgPSqLuDgLw+ceewQtPPaf08r6x82W8/qrcG+RZvLrzGex8ieb30kt4+9VXsOed&#10;13H64Psw12EjyORZV5CEmc5SbPZXYq05F+PkwkCaP3qyg9GYG4SSDF+kJXgRZJ4ID/dCSEQAQmjO&#10;kbTphNREpOWkI784D5VVpahlI1NZVowS/q1z02ORnhCAxCg3Jlh7BHmaw8VWDyZGGtCi+Z5kA7D3&#10;yGG8t+8AHgoMclWuBXbmTuNIADp6Ub9Zrh4ucHVzgIeTDXxocYH8wweb6SPYUAeB+trwuagNz4s8&#10;UA2MYWdgDjMDK+gZ2EDb0Ba6jMImFjY86K3gxJbZy8EM/jSWUBcTJPlZE4CRjLslmO4sx0RfFSaG&#10;apUaH6zB2EA1Rvur0Nmch/xMQi6RwEthpfkiJ90P2WmBbBlCudNEIZMRJzctAQVZySjOTVMmGCjK&#10;iUdeKuMw7TEvjhEnzhqVrKoEwivJkSCU84LuaEzz3IKhXCuc7YeGdE+U8/kFEbaMvBZI9uVn9TFB&#10;Civd11TplCmPskUtAdgQ64y6KGdUh/L9g9xRFuqDipgQVHCHrsxKQQ0BVV1RgqKiPCSlJCIgKADW&#10;tjbQ1NLC0aPHsWfvAdZBHDh4FAcOH8bhY0f5pZyBiqoq1LTOw9BUBw5upmzZHRhxPBBF+OfXJKFv&#10;og0bq4tYGxpFvqcbSpxNlQlEGxjdqghAgVq65QUk0LiiTVi0rijCKIoGGMMImkaoCQDlVpkyRX62&#10;dFAICGl+WWbnFADKDdCVXmBCVM4BynyAVTTNP+FH6DU4yWSmF1FHCFbIcBq+XiY6Tbp4HJlmaohl&#10;bI0i9MT0Ii+qIEjrOCK4HqJ9En5qR+BDgwskBIMItRANWp0OIc1IG8Ft0Yy4yYRfJoGZQ2PMs7pI&#10;2NH+CMlkWmM8nxfH90siJHMIwCK27Dk2+si3M0aRsyVyHVmMiDVBPqgJZcyNDkEXTauXkbiHy34a&#10;Vy8TQ1/sVklvcYufPWqcDNBOAxwKIgDD7THOv/1kNOEX64NLCUGY5gE1ShCO0QQXChIIwBzc7azC&#10;7Z5q3Bmox92RFnw01YNb4134ZGkcv9zdxFdXl7AxM4zKwmykxccgMTqaxYOX9pIUF4NURvMMAWBK&#10;NNKSIpDIaB5NKEcQ2lERNMSYBMTExCI0NBj+/r7w8HQl9KxgZmEEM3N9WNF85bEL478Lj18XOZXl&#10;74KAEC8EB3nAj4+dbIxhelEd52h7B955Ex+8thPvs3a/+Qbe3bkTr9DQnpaZnAm/R1gPE4CPEHwP&#10;0/7+8Y+/EXwCRpoglw8/LAAUAyQYGZMf4foTDz+JZ594mgB8Fq+/8CI+eOtVxtxXceC9nTjw/k7s&#10;f+dV7HtzJ/a+8TKOvvcatI7vgTPNPT3cA93VWVgaqsHNyWbc7K3AQqmcsvDFEO1PklldbiDFxw/p&#10;cb5IiKYNRgcx1ocjLpmGl57EuJuOwuIcVFQWo5oQLC8tQCE5kJUSgZRYb8SHOyGKchDIY8TF5gJM&#10;DM5DQ/00U9hh7D5wAO/s3YeHgkLYavi7wpmmZ08A2vOP7CTFP6qjsy2cZX4/KyP4WND6jLThr6sB&#10;P211+FzQhKeODlz0jeFgRD03toWBkT0N0A4XTe1gRABa0AAdrM2U84Ce1HB/Oz3EepmjLpsG2FaK&#10;6a5KjLH1HB2ux+hgHYa4Pvyg2psLkJ8dgbRkf8LOH1kZtL4sanFWGDIYQzIzE5DDP0BBbgaKaVql&#10;xbkoK8lBaSEhmB2NPP7hcuNdUBhtidJoU5TFWKI81kqJxALCWpkuK8VNKQFidaJ0ztggh6BL8zNG&#10;gqc+4jz0kOhpiDQvI+QGmaGCBthII2uiXTZE0QLDnVERxIge7IXSsACU8MspTolHObW8oowALC4i&#10;AJMJwEDY2NnS7nRw/MQZ7D9wBHv3HeZSAHgUh48fx0mVs1A5r4bztMSL/DtbORrBK9CWrZ4bsvJi&#10;0DPSjNmVWczPr+D+6k0MFZUg39USNe7GaKCdVbkZKL2kiQReEu0vRsbaWYoNaiKKkTSGEEwi2GSS&#10;hCxa39b0WBcIGAHN1jnAHDPVPwFYSJDJOcBqRt9qQk6qzlFXqQaBIEu2ySSqAs8kPRoZX5NkpIow&#10;xtfQC4y2hFsAIefFSOtPgElPrxcjrue5g/Cn6QVqHEcoK1b3LOJ1zyCG8EskMDNN1BjHpUeacLXV&#10;R6I+/y+MywLAhAunEKd+FFk0S7mxej4NUZ5T6mKGAja0mTzgBYClPu4oZtWH+im9wh3Roejm99NN&#10;+HVG8XFEELoiQzAokx0wTTR7W6GRgB8KtCQA7TAZ6UD4uWEq2vsvnSBBCgCnuX+tlKfjSkMBbnZV&#10;8eCtxe2hZnxIAN6d7sM31xbx+yc38cW1ZcyP96CyKBtZyQnIiI/nwUxzSUhEelIC0rmvZCbT/mil&#10;KfGhSIgJRHSEP2KjQgnDeKQkp9MKkxDFyBcSEgRfP0+4uNrDytoU5hYy3tYY9vYEoKsDnCkrcszK&#10;Ja3+AR7w59LTmcZoogeNc6ewZ9eb2PkCTe1pGY7yDF557jm8/DRrx9N48fEn8IzA7L//hh2E245H&#10;HmG0fRiPE4ZihgI/gd4j3P6wYoT/ULb9nT9/9JEnsIMAlCs93nzlRex/9w2c2vsuNI/tge6p/bjI&#10;0jryPs7vexNah9+BqeoB+HO/KmZKG23Kw+ZUGz5aHsBH481Yq0jFcLIvhjMD0JsXjPrsAJTSCPMS&#10;/JEW64/EuBDEJ0Qqd5pMk5u25dEAi7JQUpaHsvIC5c6UeTnJ/HuGIDHGHdFMchGUl0Duq87WGjDV&#10;PwtNxu/jJ3n8HTqEXfsP4qFgKrNPoBtbjy0A2rg5wc7VEQ78Qzu42DI7Ux+p2+4mugSeGrzUVeDF&#10;DO2hfh4emlpwvWhEotvA1tQBRiaO0Ddzgr6FIwwtrGFsbg5rflFOMj2WlR58bS4ijHGjlBF2pKkA&#10;091VtL56jAw3YojLgf5a9PfVoKerAnW12QReBNJTA5GZEYysnFDk5EcQBtHIyI5BVm4KCmhYpbQt&#10;IX8Zq7Q0DyXF6TTBeBTwNXlJHoy0FigKN0JxpAnLlDC0IAitURFnr3SSVD+o8hh75IdZINPfGMne&#10;hJ+bDmJcdJDoro80byMUEIy1jNQtye5o4/u2xBGcVOzqUA9aoBeKGVuKqedFyfEozcsmjIuRX1CI&#10;RAIwKCSYjYkzDAyNcU5VE8ePn8HhIydpg6dw5AS/kNMqOHNeg/DThrq2FhsRHZjyoLZ3N0VMXCB6&#10;+wi/xUnMrSxjbnYTd1bv4dOFNVSFM7a7mSiTiFby4M2i0UXrMm4SHrE0qBhWvMW/ABjPymYMzqL1&#10;yf2CcwnMXIJQxgAKBAWAeabntmaKoTEWW2ignM+tsacFEnRb8LuowE/Wq+y0lCm00kzOIEUmOzBW&#10;VYaoRBFiwQK7c4fhcf4IrI+8B1/NUwgi6HzVjxOIh+CtRihKjy8rjvBLNVRDupEa4aeBXEblAoI7&#10;31wMVY9xWJNmeAZxF2h/BGYS42+u8XnGdB2UyA3XnU1Q4WaBXFsDZNsao8DVDnnch3MIhgpfNzQT&#10;Kq2RQWhjLG4JC0Q74dceRsuICkM/4/BYcgiGoj3RwBjc5WWMsVBbTEYJAF259MB0jB+mCMCZlBDM&#10;sfG9xP1rqTQVi4TgtfZyXOmsxI1BRuDpXnw4O4j7SxP46f5VfMgY3NdapaSTgoxUNsqpyE5MQXZS&#10;ChNNCjLTEglAiWsRSGYkj4vyQzS/0zgCMDmBAExKRXJSMi0wCqFhIfDz94a7B49PSok17U+WDozF&#10;zs72cHKRsoMbTdCbkdjTzR6OBKWBNve3Iwew8+Xn8eQTj+KxR/6BJwm8HY8Reo/vwKtPPYN3nn0O&#10;7zC+vkkbfPXpp7GT9cpTO/DCk0/wubTDR+V8H42PtbX+wAJpio88+oTSifIsX/POa7S8D97BheP7&#10;YKN9Bu6GGvDi9+lOo3eg/TvqnICnkQrlwhg1FJSR2nQsyaSxK0P4YrYb1xryMJ0ZhpEMfj/p/qhm&#10;6itK9EYObU7mJEghAJOSopCWkUgGpCA3Px15cufKkiwUleYot5zNy0mgNAWzMdkGoDGCnHXhyobe&#10;jADU1lLBaZUTOHj8GPYcPcYIzJ3Dkwbj7OcGOyqzjacDbN0dYM+dSFoVFwcLAtAAroZacNdUgafq&#10;SXicPcUiCNU14KJrCAdja9iaOzD2OsHA0lm5n6iemQ0MTcxhYawHexNtuJjpwI85PJhRIz3cDe1V&#10;mRjrqmbkbSD8GtE70IhuqcEmtDBaFHEHS00PRUpmMNJzw5GVH4PsgnhkFXCnyeNOVJCJghKCr6IM&#10;FdVVqJSpxavL2BrkorCQAMwORk6SO3KizZEbro+CcEMFhKURxigTEEaZb8EwxoZlRzha0/5MkeZv&#10;QOvTRbSLFqJcLiDe/SLS/QxRGG6J2iRntKS7o53xuS3ZE400hPJIVxTR0goivJFHu8hPikdxTiZK&#10;i2iw+XlITU1BZGQ4vL29YWVlA92LBjhH2J1SUWWdp/lxeVYVqhpa0LqoBy0DPVww0oWuuR58wn3R&#10;2NyI+YVFzC0tY3J+GYurV3Fj8xZ+uPcxRqsrUeZrjzovC+WG5LmMrZGMonIVSIwFrYnwi7NSR4Sp&#10;CmLMpCf4LFLYEiYz6ibKTDA0rTRCUeAn1weLBWaZnkWWsQrj5TnlfKDMoVfrQOg56aOOkbjKSu4U&#10;p8PIqIcSRuNc0/PIMDyLHHMZjkNQXTyNYELKU+UAvGl+Xhon4XBiPwIuMAoTYv5y7o/bZYhLGKNs&#10;uOZRpXc4TWaNprXKVSL5NFexv3y+Zy4NL8VIA3GMyUk0wFQ9VWQbCSB1UGpjgEZPmpuXFU3YHMUO&#10;hihxMmMcNqENWqKQ8bDQ1RZlfi6MwjQ+2l5zuD/q2WDVB/vQCMMwFE8LZLwap+W1eVsS7vro8TXH&#10;SIgt5vj9jke5YjTaA5M0lukkf0ylBjMCx2KlKg3LtZmEXxGu9lTgNvfbL2aHcWe4B5vd7fjpyjru&#10;TI6iiQ10cTZTSVYqSrJ4sKYThKlJKEjnAUwAZiXzgKb9JdP+4uQmYjTW2HAxmCik0gJTE+MQHxOJ&#10;8NAgBAX4wsvDBU72NrC3tVRGWbjY28HF0R7OTlvlRoHx8HSBC9fNTAwZ+dSwd+9e5W5tW/FVDE4g&#10;9ijhtgOvPfM8dr+8E8fffRen3n0HR17fiX0vv4C9O1/C7p0v47WXnsdzz+zAE48Tfo/9A489ztc+&#10;9gj+/ujD+PtjjypjAGWc3/N8/12vv4KTe96GscpBeBmrIdJeD/FuhpQIQy71keBugBRvNlDh9mhI&#10;88NAeTymOgpwdbIJH0+34UZnGRbKUjBACLYw9dUkeSM73hupCYQfG6CkhGAeTwLAOGRmJyO3gAmw&#10;MFMxv3Ie9yUEYFEe/6Zp5AZflxjjhthQBwQzdbo56MPCVAsXL6pBTZPHnaoKjp07RwAyHniF+sIl&#10;0AP23FFsCUFbDwdaoJ3Sqrg6WsLD2hAeBKCn1ll4E4CeZ0jyM2e4g6vBnQB0IgDtLRxgbuUMI2sX&#10;6Fs6QtfEGnpG5jAzughbIy04mWjBmwYY5GiIaD9blGZForOxCP091egfbEDfUAs6BprR1NuA8qZi&#10;pBN2iRkhSKb5peVHIbMwjvBj7s+n4uamEohZyC+h8VVWoLyuDpX1daioZ2tbnou8/FjkUqMzGFcz&#10;o8yQTfjlEX5FYcY0NdpgKNfDjVFIKyyKpCFGWCEv1AwZ/oZI8iL8XLUQ7qSBCAIwzlMPGUG0xxhb&#10;NGYQftle6MzyQWeGD1oSPVDBg6SAf+jcKK+toTili+o/AAD/9ElEQVQJsSjMTGcsz0EBKyMjDXFx&#10;MQgKCoATLdDcwgK6+no0PW2oamkRfJrQ0L7AbQbQNTIi/AygQQj6RYaha2QIlxbXML+4gemFDcys&#10;XMHC6hVsrGziw81ruDo2gY6UKNT62qHSwRhZtLYYw5NIctJGrC0/Ow0vyuIcIi3OEIrqSCIYk9gS&#10;xtPyYg0IRAMVxDG6ppuoKACUKJtmdJrvc/bPyVFLaIDlfB+ZFl/m7qukFVYywpQSfll8XTrhl0yA&#10;pXKHT5QeXgLQV/UgHI/ugidNz4vG537uKEJof8HapxHE+Oqnsg/+Z/chhkYQc+G48voMAjDbjLGc&#10;0CvhflJmo6dUkfVFQlmTdnoB2cYyjyHjk8VFFHBZ42iGDn9HtPH/3+BhiSpnM1SyimwNUe5kgVJH&#10;CxqvCbKdzFHh54wq7t/1wZ6oDXJHU6g3OqIC0Cd3h4sLwGRSMIajCUZXQ7R5mWIgyEaJwJPxHhiT&#10;ae8TBYB+GE/wwWxuJJYqk7Fcn4Er3YW43l9JADbii5kRbHS0Yrq6GnfHxjBVW4PKrDTkpSXQ/tgo&#10;pycin9DLSY5TKjNe4BeGlNhgJBHQceEBiAoiABl3EyPCkMzomxQTgfiocESGBCDA2wNerk5wF9A5&#10;2ikXIMgYXFdHLp2c4OrCn7m5EoIusLOz5cGug1OnzuCtt99VICXDXJSZnaUn92Ha4ONP4pVnCLtX&#10;X4fqvr24ePgAdPbvhubud6H2wbtQeZ9AfO9NvPfmK3j1BULu6cfwzFNyZQdf+8QjeJTLJ2h/zzBG&#10;v/LcM3j/tRdxevcbMD3LmGtyHgnOBsjyM0d+sDWPPTZEUY6ojHNFfbI3Wnh89hRGYqAmHpe68nBt&#10;qBpXuyuwWJ+LgbxYNKcHoyrFFzlscDJp3dlMfdk5ccjLS6L5JSO/UMwvG+UVRaiqLmFiLEFjfQka&#10;6gqYCJkO+R1lpgchhQ1XdJgrfL1t4OhoCnPKnLGFEfRNjaFjYswIHBsKnzA/uLFVdAigBfowCns5&#10;wYEW6OjM1oUR2N1SH56GF+BNAPqcOwnv0yfgRQD6nFeHj44RvIxs4WpOe7R0gbmNKyHopBigvrEF&#10;zGiANsZacCAAPax0EeRqgnBva37BHijMikFNTTaaZPbk7hpUd1SgsKEQmeVpiM+JQkIOo0F2OFJz&#10;IpGRzx0mn/aXn4QMGmBWQQYBmIviyjKUcYcrq2PVVqCILUEen5ubGUQAuiAj2hIZhF8O4ZcXYox8&#10;qVATxl1T5EeYsTWy4JIHCu0vxc8AcR66BJ8WQh01Gde1EeOpj3T+rDTODi05Xugu9EdfQRD6ZJbp&#10;9ADUJPugmK1NbrQPsrkTZ8VF8UvjF0QLzMvL5JeXhsTEeISHh8LTyx0O/Jta2JrDiF+CnqkeLhrp&#10;QdfwIi4a6sPAzBQm1raISUnD0MwcLm1cIQA3CcArtL9NjF/awOT0GqZGZzHdM4y1wTGsdTSghfZZ&#10;aEu7ZRRMttFCIi0m0cUIiXb6iKDtRZqfVS6NSyK0UvjzZMbeBMbieKOzSDQ8Tfs6g2xaoNy2Mln/&#10;BLIJSBkTWEAAFrHKGK3lhuhVlprKHeLKrbUII0ZeGfZCWCYqID2NiAvHEMzy1zwMV5U9cCXkJOoG&#10;aZ9ABCEXoXua1ncUYRqHEMGK1jqCWJkYgZE5h/E3n6ArsdBGuSVNk9G3mpG2lLDLo/FV2tDumCLK&#10;zS+ixob/V6aKSq63e9mihxDs8HNQbmzU6k278GBj5clGwckS2dYGyLE3QombFYpcLFDhbYcyD1q/&#10;py3qApzRFOSCEUbgwThfDMfJdcJWaPUxQ0+QFUYjnQg9b9qfN6YeGOAEITjD/XKhPJEATMfVrmLF&#10;AD+a7MG9yUGM1VZitr0V9xYXsDDQi4G2ZjRXV6CyMI8NI+0vLQk5KQnITo5HRnwMzS8MsRGBiAz2&#10;RYifJ4J8PLj0RnigHyLYaEYFs0L8EebvBV83R3g62SqXnnpTTpTHhKAbIejmRBA6c+nqzAOd9mdm&#10;AnX188pwq50EnMDur1PbS8mU9s8+uQO7Xn4JZ/a8D5PTR2B15iisuDQ9egD6B/dC69BunN23C0fe&#10;3ondrz2Pd3c+hzdeegavEIgvPSfnE5/CTsLvzReewd7XXsDZ3a/B5MxeeBsydTjoItPHlNJhg6po&#10;FzTxWGljtO3MCkZ3Tgh688LRWRSGwSpCsCkHq62FWGosxHB5OppzY1GRFYVSJr7K6lw0NJagvrEM&#10;5VV5KJLIy+O8qqEMjW31aOlqRFt3A/qHWzE01k6hakRPXzVa24tQU5VBGMYhMYEGHeQGb18XePt7&#10;wlu5CZw/HgqKCYE3DdA10BP2/q5wkB5hxmEXby5d+ce1t4C3tYwk10WArhr81c6wBT8FX5WzCFTT&#10;5M5thAADG3ibO8KRALS2cYOZDU3Qyh4mljawMDOCDXdce7bg7tZ8DxcC0NcG0SHOzOm+jLgRyJSJ&#10;Q/mfTitLR2JxCuILExGbE42E/Gik5EUhnUaXVZTESkZWYQoyC1KRU5yJwnIaIGNveX21MsFkeUMl&#10;SqsL+QdKRmFuBLJTvJGT4IDsGCsCyoox1VIBnrKM4uNoa5YN8qNskB1mhZQAEyT6GCPKQ4/w00Go&#10;qy5ivBjZQy1QxvjbVkhjKOMXVhaBweIIdOeGooGtTBkPjNwYf2REBSI9NhwZ3LmzGXlyc9ORk5NB&#10;bU9GLMEoE8168O/q5G4Pe1drWDOumVgZKaP8ZQB6UEQEymoaMbO0icXN25hduY5Ly9cwu3AFU3NX&#10;MD69gZGRRfR3jGC4tR8z7f1Y7W5FPU2mypsmFOGFeAIqjBXvYoYkBzNEMUpGMNrKJXGp3CHT7Bgp&#10;uZ5kRuCZMwITdimGW7NCi/1tGSCN0EwVRXyeXMpWqXSEyIDhC0rJdPkZymvOIJ3gTDCSy9KOw//8&#10;fviy/C8cgbf6QQWCAVqHEcufR+ufRLzhGSQQsql8bSbBmU74xqkeQorGCWTqnEEOLTHvoipyuV7I&#10;ZYm+GooeVD1TSL2VAapNdVBhQCDq00z11FFjqYc2Vwt0EWyDwW7oC2TR8PqDPdBOIEovcYG9Acpc&#10;zVHoQBA6m6LSyxrFrlvLKl9btIa7oy/eFwMEXW+Uy9Z9iIOt0E9rmUz0Yjz2xAQbuZlkf8ymBWGe&#10;+6UCwLp0XG4vViY/uDfZh9szo7g2N41vP/4Qf/z4PX7/8Tv88v03+PbzT/DxnZu4eXkd64uXsDQ7&#10;hfmpcUyODKKHgKyvKueBnots7iepibGIYWMZ4MWD1NWFkHOAr4stfJx5jDlZKyXrsk3K02ULfs6M&#10;wva21rC1sVLgp6NzgfZ3Au9/sBvPv/AS5DaV2/fzUAY8s2T98Ucfxc7nn8HBt1+F3tE9cFQ7CQ/N&#10;M3A5dxz2pw7D/NRBGJ7YB53DH0Bt37s4s/tNHNv1Gg689TL2vfEi3icQ32Pt3vksDr/5AtQPvAmz&#10;M/vgqnsSwWw8k1z0kO9PO49yRVtaAHpzwjFYGK3UQEEUeooj0c0aKovHRHUaJmtz0VuehRq5dQRF&#10;p7oqnzBrYcM/iKHRHlTWFiMtJwkJGTHIK81FdWs1U2MTmnoa0DnYhMHJLozP9mFuZRiziwOYmJJ7&#10;ptShsbkEpeXZtMc0pscM5BSxQSov2QKgGKAA0I7wsychBYBuvm5w99zqSfKTy9nM9RCsTzO6oIaA&#10;8yrwOXuWMNRECAEYbGgDPwsquJUrbG1deUA7E4KMxDZ2sLYyhY2FHuzMdeFpb4hAdzNEBjggLtKL&#10;mT4ICWlhiGMclkt54guTEV+UhgRCMLEoAYmMvamF8cgsYatJK8yt4Acvy0A2K5d/pIKqXJTWl6Gi&#10;qRqVzTWoaK5mHC5BWUUmiosYRbOD2eJ6ID/ZGQWJzjQ1ZxTF8qBgFcY7oZARuYiWWBTLn8fIDDC2&#10;SAmyRJyfKSI9jRDpbYz4ADOkR9igLM0N7SXBGKyJxmhNHEYq4tDHL7EhMxSlSYEEICM3DTAjnrYq&#10;8SaTnzmPEMzLUCwwmREoIjpEuQezJxsaD/6tfXiQRiVEoqGlCWMz05iZX8LS5g0sX76LS6u3ML10&#10;HVOE3/jsOsamWBNrGB1aQHdTP3rrOjBY34b+8iLkeDqgNtADrRG+CGcU9TNRIwAtkMjGK5WRMN5G&#10;B1Gm6kix00UyAZYkO6apKtJoeelmZ5FK6AkAJQKn0+wkAgsApUc4n8syWqNcMysmKMsigjNDQGmp&#10;qky3H2d0EtF6xxF5kUXQhV88xYbxGPw0DyFS7xgBeRIJjOZpD35HDt9fOlpkwoU8vXPIusDfr3kS&#10;6WrHkK7KYmTO0zyNXB6MWeeOIef8CZToqKKGKaTyojpKNVVQpX0e1Vyv0NcgFLXRStgP+7tgOMAV&#10;w4TgSIg7BgKd0exhhXoPC9S6maHEXg/FDnqocDMhDC+i3N0UtQE0xlAX9NLw+hN90MvY2xlqi95I&#10;ewzGOGIiQc7/eROCXooBXuL3vVQch8WKJCUCb7aX4sZAM+5MD+OzaxvArz/hj99+wddffoEfCcF/&#10;/v4r8KD+ye3ff/0VPv3oPr789BN8xuXnhOWnH36Ij+7cwb2bN3H7+lVsLC9hfGgQLfV1qOSBmpUU&#10;jQAPJ7jZWcDDwUq5z4evTHXPpcRgicD21lYwJ/hMjA2hq6uNs2fP4MCBfXjzrbeU+/NK5N0GoNjf&#10;dhyW84LPPvk43nnpWZzf+zbsz/N7Y+PjrXGaBn8UdmcOwuL0fpifPgDjk/tgwNIhKNUOvIuze97E&#10;yQ9ex7F35Rziyzj7wWvQPrILlrR+Jx2ClMkg2FyDicQIBUGOqE8iAAviMFaZrtQgj+u+8iQCLxG9&#10;pfEYLJebxqehLi+RKSoWKSlxKCzORXt3C8bZuAyM9aGoqhCRSZHwDfNFXHo88miE5a007LYK1HRU&#10;oqm/Hv2E3th8P6aXh7GwPIpLC0OUhx70DrSgrZOJqbNJuaHUwOjAFgB9w/3hGvTvAPSkJnr5esDX&#10;0xGBtJVQQjDCXB9RhjoI09ZAoIYGgi7QkgzMEGpmhwBGXzc7N9jbu8Nabm0n1zHaO8Lezgr2NiZw&#10;ZkTzc7dARKAD4iM8kZIYhMyMKNKcMSAvDilFKUgpy0JqZS7SK3O2LuouZ9QtI0Qq0lFQna1UYU0O&#10;KxdFbClK6pn3m8tR2VKDqtZaFmM0H1fX56OqMhWVJXEoZVQtyQ1AeZY/KjP9UZHqg3JWWbovyjLk&#10;ZkcseZzsrdwPRCZASAq2RSyjUFyANZJCrGl2dijP8ERHRRiGGuIx1pBMCCZjQG6pyahenhqGgvgQ&#10;2mYEspJjkZmegKycZOQUSE91JgoKc5Cdk4YkfqHRsRFITI1HaVUpOvt7MLOwgMvXb+HazXvYuHqH&#10;8LtD+N3EHGtq8RrG5zcwOruK0SnW6BJGB+bQ3zqIhuJqtJVVMyqkI8HeFEVutij3skOo4Tn4GDCW&#10;OpsjnY1XCsEQY6mDWEbLRCtdJHCHlPGAqWKEFmpIpe1JBJbK4LqURGCZLTrP9DyjLm1QzglyWynB&#10;WU4Y5vNn6canCU8VWt0JxD2oWMbnOIPTXJ5C1IOxgPHclmx0goBVUQZcy5yA+WaM1qYaKDLWQIGe&#10;KrK0Tm2Vxklknj+OLLUTKLzA56tz29kjyGFVXVRDg/EF1NL6KrTOolLzLGq0Vbmd0ZwNc70p4zD/&#10;Dj0ulujztMGgjy36fWzQzga31dOcNsho62uJWncjlDvrodRJF+Wu+ijzNENdkBM6oz3RHe2OHka1&#10;dka2nnBbDEY7KAY4neyH0RgPlhdm04OxUBiLxcpkrDfn4GpnNW4MduDO3AQ+vn4Fv/78E37+5Vd8&#10;8813+OKLr/Ddd9/jt19/wz//+U/8/vvv+O7b73D/3n2lPrz/ET756FN8+vFn+Ezqk8/w+aef4cvP&#10;P8e333yFb776Et9+xe0f3cXi3BQaGKWTmCR8PFzg4eKwBT8Hezja2sDanGmC8NO7qAM1NVUcP34U&#10;7733Ll566eU/46/AbxuE2xYoMfipJ57Ea88+jeM0O7NT++GprQIv/v2d+Xe3IvDMT+6FJUFoefYQ&#10;rAhIM9XjMOTP9M8cgvax3VA/+C7rHWgffR/6hKXp+SMwVzsKC/WjsNY8DlcDVQRTftKCnFGeHIqm&#10;vHi08XhvZ3WWZ6Cfx/JgbRYGqzPQVBCPjFg/ZRiPs4cz/IL8mRLTKDZMdzXlSMxKhj+TllugOwLj&#10;QpCYn4T82nwUNxWjuLEIla3laKUJdjEKD031YPLSIKbmBykRAwRepzJ/Ymd/K7oHOjAyOfS/A9CN&#10;NuFDU/EP8kUAbSXEx5Gx0BbxThaIZ2SLNtZDpKE+bcMY4RaEI40vwNGdX4Y7HLi0cXSDjYMz7B0Y&#10;ix3t4MID0VMgKvcIjvJCetIW/HJyE5DHP0JOCe2O4MutKUJ2TSFyaguRx/9UXg0tj3+cYoKutLGY&#10;VYTSpkIuC5TpfypaS1DdXoWaznrUdjUoVddRQ6MqQ0N9Lhpq0lFXGY/a8ljUl0ajsSQGzUXRaGI1&#10;FEejvjgKjUU0sIII1OaFEYqByGdrn8mdPSXCBckRzkiNdERWnBMqsn3RLfbXkozJlnRMNGRguCqZ&#10;sTge1ZnRKE6Rm73HICeN8MtIQHYuI3sBvxwabXEJ/x+FWWzN8lBdW8OWaBhLq5dx5cY9wu8+1jfv&#10;KLW0dhPzqzeo7zcws3INEwubGL20wi9yHkPj8xgZnsNQzzj6WnrRWlVHKNMug70QbqZNqOkhl1Ev&#10;zOAMvHQIIz7O5t89y9WGsdgQcRYXkWR9kd8drc1SU7G/FEbjdBpZ5oNS7IyRVi6Jk7vFyeSoWQRj&#10;JqNqHiEot8uU22ZmK9A8hWRWAsGXyEowOIEY3SOIv8h1mfT04mkk66socVeici5/VyGhW0jwZV9k&#10;3KbdpUsReqk0vwzG4CxaYDYf511gBNamJdJCMnmQZfPgq754Hg1GWqjRPY8KRrQqQrBO5zzqLmqi&#10;Tl8bdQYXUGOggXpjTTRb6qLT0Qh9bubopO11epqi18+K0dgWzTKLtpM2ypx0UOSgxb+ZLqoIym4C&#10;cDjJD73RrmgNYKRmBB6KFADKPYell9gLU4l+WJTzf4UxWKhIxGpjFq501+LWSC/uLszi/rUrCtC+&#10;//4XWiDwwzc/4esvvsXPP/2Of/4B/PE7lPXPPv0Kd25/SAh+go/ufc76jPUpi1H5w09w/67A8T4+&#10;/uhDFi3xs0/xw/ffEZ7f8HW30NnRjqjICLgxIjvbMfpaWSkANNTXU2YZktmGDh06gHfeeRPPPfe8&#10;En+3Abhtf1slw1qe2rpp0bPP4uCbO6F58D1YnaPBsUGyPXcEpif2wpQAtFY9CgeC0YV/Y1eTC3Bj&#10;InRjsnMz1YGzoQbs+P3Y0hytaOom6qehe/ow1I7sxpn970Ll8HvQPntY6Qz1c7ZEuK8T4kO8kBYT&#10;qNwQrJPH/WhrGeUiD1XZUQj3d4ClpT70TPRgwf+fd1AQQuNiERQTCZ/wQHiG+sItmIIW7oPw1HBk&#10;lqYjrzoXeWRIYU0Balor0cxI3DHYip6RNvSNdqB/rBO9Ix3oGmhDM3nR2F6rTCj7PwDo4OcK9yC5&#10;B4E/gsMCERzqjXDGifhAV6QShGk8oJIdLJFIs4tnyxPj6IQoNy8Ee/jC3c0bTq6esHchCJ1c4ORE&#10;bXeXcUkuCGYskXFOGSkhyMuOQT7hUEjwFTPKlvCDl9QyozdWoKihHMUNZQRdKcqaimh4JQRdOaqo&#10;uEL3qnapMlR3lKOuqxL13AHre5rQ0NusVFNPI1q7atDGaNLRUoC25my0NWWincDqqstAT20GumvT&#10;0cFqq01Dh0CsjCZXHIPKnDAUpwehIDUQ2Qn8rLHeyIhzQ06iK6pokf0NiZjoyMR0Rw6mWrIxzNd3&#10;MZo38v9SkZ2AUrnLW3Yq8hl98wtZ/P8VlWYo5x4qqorQ3dOJuflFLK9exdrGXaxu3sPqxj2u38fq&#10;+j2srN/BPCE4u3wNM8uMvvNrGJ5dQP/kNAbHpjE8OIX+zmH0tXajv7mV0T4BHjzgnc8xaurS4sy1&#10;EEb78tY5hhC5msKe8d3RkhZojkRCMNXOCPGMwkm0wGTCLlGsT4a+0OiyGHXlcjip7QhcbK2pzOUn&#10;MBT4SY+wgFCgmMXonG6uolhgqrFcvXECSYzBiQRgou5JJNEAU/UIShqhnOtL0z+NFG1uVz+GmNMH&#10;EXlkH2KOH0QcARd9Zj8SedClEISZPPDydWicLDHCfPWTKKONSFXxIKvVU1MgWM/4W0sDrNZSIwQv&#10;oF6f8ZiPy3mQVuqqoNZQFfVmGmi2lam69NBB85NbYbZ5m6DS6QKK5d7K9urItdNBqSstMdgJw/E+&#10;GIxyQ5u/BToJwcEwO4LPjRHYRwGgnANcypVxgFEKANeasnGNB9qt8UHcXZ7H7atXcfPGHcLrc/z6&#10;vdAO+P7bn/H9j7/iNwLxN26S5Tff/og7dz/C3Xsf496dz3D/zucsWRKI9z8mABmJ73/I97mHu3fv&#10;4t49rn/0Mb748mv8+NPP+OHHn3Dt+g1U1dTC39sbNmJ/BvrQp/1pEYBnVU7j8OGD2LXrbbzw0ktK&#10;D7BAcNv+ZCmPZbr6p556CS+98Dre2vk6jtIYLxzbDwtauLO+GlxYdlqnFfB5mmojxNkC0WRAIuGV&#10;EROMrPgw5EvFhiBLTv9EBSE+yBtBbg5wtjCCgcY5nDi8B3vffwPvvb0Th/buwpkTB6F27jj0+F1Z&#10;murBx81J6SVvr85HC4+l7HhyxNEQOjrnoKGjDn1zc9i6ucPe0wNWro6wcndUOmw9I/zgSQAGxQci&#10;ISceqYXJyCzOQF5ZDop5rMnNppo6GtDUXY/mvga09jWira8JreRDQ1sNapsq+ZwqPBTG/0gA38wj&#10;0BPOEn/l7nBif5HBCI4OQwR1Mz6aGhrhi+xQT+T4uyDL2wmZnk7IoIqneHkh0S8AUX7+8Oe6l6cn&#10;3Dw84O7uDk8PT2Vmi4Bgd0RGeCOd8JMbBRUXJqKE1C6pyEFpLTN8fSEqCLpKmltlCwFH0FW3laOG&#10;sJOqY7Zv6KxCvVJc76pCYzfjX28t2nrq0N5Tz0zfQKI3oJv/0V4ue7i9l8/r7SxFb0cxetqL0NtW&#10;hJ7WAnS35CuX2nU05aGdUGytSkVzRTKq2LKXsYUvzAxBbkoAshJ9kRHvhawkH5TmhPJ1mRjvK8IE&#10;a6QrF/1tWejh+7TV56GJ0byxJh+NdcVoaipDa1sVWtqr0dopPVSt6B0cxPzSGlY2bmJx5SYWWEtr&#10;t7G4dgcLXM6v3sI8t80tXcfM/BVMX7qMydl1jE8vYWR8DsNjl9DfP4W+7lEMdQ5gtLMXjcVFcLmg&#10;CgtGEF9GjljD8whh7PS/cIJ1mpGX0LM1VZaJ1kZIIxDjTC8gyUwTybS7JAMamNl5pJmqIclQrI5Q&#10;43bpoMgmIAWAxTTFQgKywvaCMrV9LmGWRcjKtqIHkTbTiL9L+ygSpLdX7TDCVI8gTO04/E8fgtvR&#10;D2C/7y1YvPsKzN58EeZvvgzLN1+B9duvwvKNV2D+2oswfZXbX3tJeWzz9mtw/uAduOzeBc8DewjI&#10;48hh3M2/wOgspamK7HOnkaN6BtlnT6PgnAqKVBnZedDnqJxSKu88DZKvydNQQSEtsdxQE422hmhz&#10;NkazkwHqHXVR7aCJakcWo3CdqxG6A+0wHOmK/hB7QtIMXb5y/2EnjDEWj0a78WcuSo/wfG4IpnPD&#10;tiJwSx6u9rfg5tQYPtxcx91bt3Dz5l3WPXxCq/v9u1/x+4+/4Ydvv8cvP/7CKPy7Uj8SYAK0u3fv&#10;4d5dMb5PleW9OwQiwXjv7seE31bdu/cRl7LtQ9y9sxWbv/j8K/z+2z/x9dffYW56FrlZmcp5QAMC&#10;UFtDDWr8u5w8eggH9uxSJjt48fkXlPn4nnj8CcZhgu+pp/DM88/jlddewztvvoe97+7F0X0HoXHq&#10;FIz5N7Yz1oWnnYlyDb+3kxkCPSk6oR7ISAxFQXYcKksyUF+Vh+b6Yh5DFehurkIn5aWzsQpNVcWo&#10;LMpCblo8wgO9YGdjhvPqKtjNz/La6y/j5Z0vYOerL+Gtt9/E3n27cU5NRbkvsMyKkxQfCl8vBxgZ&#10;auG8pgo09TWgZ24Ec0cbmDtYw8TOHOZOVnAio2TonmeoD/wi/BGeGIF4mmQKxSO9MAM5pXkorStD&#10;VXM1KpuqUMnPV91STTMk+NpqUUM4VhKAZfVleCg8NhhBBKAXY68b39hZ7g4X6M2cHYrQhCjExocj&#10;PTEcOQmhKEoIRllMAEoIw2L+8uIQf+SHhSInMgqpEWGICpIp4BmbA3zh7+eLwMAABPGDhkf5IIGk&#10;zqPelhUnoboyE9WERXUdI2xLKWMsIUewSdWL1RFcDQRcY08NmsXmBHK99WjrrVPWpToIuc7+RgKv&#10;Ht38WQ8f9/FxP2uAEOwnEPvZOg/2VDE2VmCgu/zP6iMUuwnDzpZCtBOCbQ25aKnLZlROQVmBdJ5E&#10;IC+D/680tnLJgUoVE9xdzfkYH6rG1GgNlxUYGyzH6EANRgYbMDLUxGrG8FAbRkY6MTLajaHhHvSP&#10;9GF8doaQ2yTsrmN++YZSAsCFVUZewu+SFB/PEn4CvqkZGe6yjonJNUxOrmBifAFjY4sYGJjFQO8k&#10;+tv7MUQL7KyoRpCpPkz2vQ0vAidU5wxCCKEQ7dPw5uNIEx2kE3pptiaEnznSaIJJVgaMvzpIlV5g&#10;wizF6BxS5PI5Gc9HCGaYyhT5MihZRRkQXUIAKsNgrDSVDpACQjLP8AxKCD7ZLhOnpuryd596D6Eq&#10;++B77AO4HdgFE4JNbccjOPb3/weH/+v/hxP/+H+guuNh6LzwNIxffwnWu96AOYFn/MpLsHjjdULx&#10;DZjsfBkXn3sWOs88DY0nHof200/D4pUXYMfnuxCMDjyAHF97GXYvPw/nV1+G51tvwIflx4MpkPYS&#10;xdgXvn8fonnwhx3ch8A9HyBs/x5EHtyD1LPHUaTP/4upJkrN1FBprYEmFz20uBmi2dWAdmiJ4VCZ&#10;CdoFfYE26PW3xnCYI0ZphEORzhgMd8B0shdWiiNwqSgKc+UJWGHCuDbUhU9Xl/H5zRv48M493Lh1&#10;Fzdu0NxY3378Ff5J+/v1hx8Zh7/BzwTfr7/8ip+4/PzzzxW7u3vnQwV4fxZj8F8f3ycQxQi36x4h&#10;ePvmHcUUf6BJ4p9gNP4Wi/OXUJCTDUcbK+hfUIfmmZM4fWg/Dux6D++8+jpeZhSWwcrPE3yv8m/9&#10;zp73sfvwAZw6cQrnT52DtpoGrMxMlXOLAb5uTH2eiKDwREb6IjYuEKmpkcjNTURxcTqqCL/6+iI0&#10;N5ejnVGyhwmsv7eF+347Roe7mFTa0dPViFpG25y8NASSE0Ym+jhy7DBee+NV7Hj6KTwh0+Q//xxe&#10;f+9NHDt3DPrGespM8voGutAkhLX0tAg/Axham8DUzgImtuYwZlk4WsOOqVLulOfN9/UJ9YOMZY5M&#10;jiYEE5GYnUwIZiKvogDFtaUobahQlkU1JSjjenkjwcdlSX0543LJFgCDI/lGNEABoKsAMMALAZEh&#10;iEiKQVJKLHIy4lGSFY/a7Hg0ZMaiITUadfyFdUmxqEpJRFlaCvKSEpAYE4EogjMsPFi5djEsLITw&#10;C0S0/AFTwlCUH4fqinQ01OUp43oaW2hzHbQ5ml0TgdfU9aDE7rpr0NJDw2PE7aLhdRNwXWJ5XO8i&#10;8Lr4WGyvR4yP0Osb4JfQ34z+gWYMcjk0wC+Ey5EBwmmwFsMDLLnOmMAa7KMZdpWhu70EXYzTHSy5&#10;n299bS7KS1JQmB+P/NxY2moMctIjkJnMli8rRrkR+jhhNzPWgumxZsyMN2NqvBWT4x2YGOMXP9yu&#10;gG90rA/DI4QU4TdKO5hdWiT8LmNu8Ypid7MLV3GJsJtfufFnh4fAb2bxGqb+AsDxqTXCbwmTE4sE&#10;4AKGBucI9QkMdAygv6kDFWmZcKERXXj7ZbiqHFYmFwjUPIpQRk1vWlgwI2O6gxkyHCyQYmeKLBcb&#10;ZDlZIs3qIlJofalGKkiWSUoZiTNY6SaqyrZ0gm9rdhhVxfwqCT7pABHgybKIkBQAShUTgHHqB+C5&#10;fye8Dr4Bpw9ehenOp2Hw4g5cePoR1qPQ47rpa8/DbpfY3Vtwev9NuO15Bx573oU3D8RAQiv0MGP8&#10;8WMIP0p7PHoYwYcOImD/Xnjv+wDe+z+Az/7d8PxgF4IO7+fP9iPq5DHE03SSVc8iVU0VObraqLAw&#10;Q6GxAVK11BFLS/Q9sBtOhKbls0/CjJ/F5c0XEHp0FxLVDimX+lXa66LZzRhtnibo9DHHEAEo1icA&#10;HAhm/KURjsW4KwAciXHFVIo3loujsV6TisXaDCw2FeHqcC++vnYNnzKS3r52C1ev3MK1K7dxk8sP&#10;r9/F1x9/hl++/wG//fQT/vj1N/zBHCwdIZ9++inu379PCG4Z33bdvcNo/Je6J4Ak9P6zbly7qQDx&#10;a77XL78zW/Pf9wThwswM4iklhpoa0D5zGmcPH8WhXbux6/U38fYbb2LXe+9h/5FDOCkzDxnpw9zS&#10;Cs4OLkxuMgeoHyIighETE4IYciEqOgCRjLaRBEx0bChiEyKQkETZSY9HRlYisnNTkVfIJFeehyoZ&#10;iMxI2dnDY3CoA8M8DkbGetE32Inq2gokJMbA3tEW586fxTvvvoPnXnhOgeCO55/BC6+/gl2738cB&#10;NmBH+N2r8DuVGZtNbCwIPyuY2VvBkq+VsnCwgZWzHRy9XOEZ5AtvAtAvIgChFLXo1FgFgnJr0Zyy&#10;PBRWFyvwyy3PZzzOVrYVMB7Ldqn8ykI8FBUXglAC0Je66iFDX/zc4BXgrQAwUgCYGocc/mfL85LR&#10;WJiKdrYA7YVpaKVutuRloDGf5lSQg5LsdKQlxyGe1hgTG4FIgjAqKox/uBDEJ4YgIz0SpUVJqK/J&#10;Rgt3nJbWCrR21KK1i0XItRJ2LbS97ZJtYnpd3YyyNLm+XoKO+V3W/1o9hOIWBJvQx4w/IOAbbKWN&#10;tWGMLdLYcAurEaNDjYqpDfXX0aJqlCtQemmb3fz9HfwcHe01bNWKUVGeg0L+P2XEeQ6Bn5Ueg/Sk&#10;CGSlRaOxtgijfO9pwm5quyZ7MTHRQ0D18AvvIwD7+eUPYmxijBF2hma3TNPboPVd3hrPN0vAzW2t&#10;X1q6ttXhsfwAfoTj5NwmJgR+k6t8jxWMDF/C+Og8/z+XaLYzGCAARxmDR9p6UBiXCF3GiPNvvAi7&#10;43sRqHVKucQslBYokw34qB1DjMkFpDLOJNkaKx0iOW52SLa4iEQjNRofrc9IOkJk6iqZt+88siTS&#10;mm5dESKdIaWMwZV2cp9gQlDmClSGwZxHoQyTkfOBtMiIs3vgvvcVOL//IuzffQG2b78A592vwXXP&#10;m/CgnfoefA9BR/cg7OQBRJw6iPAT+xHJ9aiTBxF/4jDiaWzxRw8i5fRxpJ89heRTx7h+jOsnkaZ2&#10;Finq/DzqhDMPjEz188jV0kCVqTGqWY00nnprS9RYmqPezhqVFqaEoD4hbYBMXcJZ5QRiTh2B/953&#10;4PzWi3DkZ/M9+CahfRgZBmdQLvc8djdECyHYHWCN3iAbdPiaK8sRBXzuGIn1wHSqLyZT/bBYFIPL&#10;TblYZCO+0laB65Oj+IwAvHf5Kq5tXMXm2lVc37yJWxs3cfcy6+pNfPrhJ/iNERh/UNjIqh9++Alf&#10;ffUNPvnkM0baT5US2EnHyO1bNLy/lGy7e5ug/LMEiB/iDn8mdnj3o0/xyZdf46dfflNsEL//Ezc2&#10;NpEcHgFjubzy5FmcOXAER3bvw9GDh3D6zBnomRjB1sMFbkF+CAhjcouJpaTEsaIRJbNVR4cgONxf&#10;mVXGL9gHPkHef5ZfiB+FiYITFYyw6FCEM7rGpEQhMTMeafkUobIclDdQJnhMdfL4k6ErvYPdaGxt&#10;QFpWGty83KGupYn39+zBcy++gEee2oGHdzyNp55/Ec89/xLeePMd7DtwGCfPqULTwAD6/F5NGX9l&#10;khaZp8CMALR0toedpwujsIfSX+EZwigcGYgwAjqWcE6SK8VKc5FP2Anwsgm+NFphCsGYznguPxMY&#10;yvaHIqOCEBpOivKNFAD6uME7wId/GBpcfBQSaIBZBGBpXgrqitLRVpbJ6JWr3A6ynWRtKS9EQ3kB&#10;KvjGmRlU0OQYxuZItiLhiI+LIhAjCNEIwoS2WJ6G5vo8dLSVoZOQ6yTQOsXqaHRSHbS7P9eVx3Xo&#10;7q5HH0HXTwAOSAnk/lK9vU0EYDMNsIXwa2O1Kgo+ylZoq9qo5QJEAaOYoeh6PXoJ2B5+hq7OerR3&#10;NBLINaitK0M5/09yfWEe/1jZMrNEehxSEiMJwgQ0N1QSpt20vn7WAKYnhjA5NcSoOsgaobWNEV6T&#10;BN8cZheXaXjrWFq/zLrKyHud0LuG6bmrSswVAM4t0QYJv2mCcJLwG5/dwMSMnPdbU+A3OraEsZF5&#10;jI9cotVOo697Er3tIxjtHMZQcwfyYxKgzuh3jhHRgWDxOn8EPuf2I4gW6E/L8TlPGOqdQ6KNARIJ&#10;wRRHyy0AWhkiwUiDsfc8ko0JQmNVxOudVgxQ7tshHSIyHKaQMbHURuvPDpAywkKAIUNipDNEKlnn&#10;GPyOvEWjYyTd/xp8Dr6NgCO7EHjsfYSc2IPwU3sRcWIvYs4cQKrmSWRpqyDnQWVrnka26glkqxxF&#10;DiNqnupJ5J8/hYzThNOpw8rjQo2zLFUUa5xHiaYaSgnAchpenZ4uGvQvot3SDJ02lmi1MEGHrSX6&#10;XB3QRVNotrVAs405GuzMUcH/bzZtOEHmHjyxG/5H3kXIqd2IJQRl9uoyG3XUOl9Ek6cR2gm/Nh++&#10;p78leoJt0R/lguEEL8xkBmI2OxQLxfFYZiN+qbYAKx11uHVpBh9evoY7G9dxbfUarqxcw7W1G7i5&#10;fp3baIWXrytm+On9T/D9NzIuEPjpp1+UITJfElyfffYlPv7oc8X+BHb/o24ReLcZheX8IJd3+fjW&#10;9Xu4Tsu8dvkW1vj+67TBex9+hq+/+o4AVGQQd/iZyrLz4WHjAF0VRkoVVehoXYCtrS2P7RDCIhZB&#10;PD6DoyIQGhWJoPBQBEeEIjA8SLn7nJe/J3ngDjfywM2HoCFs3AQ4fp6KIPnQvnwJQ+lADYgNQkh8&#10;KCJSIhGbGYdkgjCbIlEiIGzncdzPSDzcg8b2ZqTnZpIxXtDU1cH7NPxnXn0Vjzz7HB558hk8KneR&#10;e/YFvPL623hr914cOH0GZ3UuQJ/R2MbdGdYsC8JPOkME4HaEooM3UyvTq5wTDKCphjOZJjAGZ5bk&#10;IJcxOEfsj+upBRnK9sScFCQzlsvjDFrhQ0HB3vAP9IA346/MJOHi6cz/vBd8g/0REk2tlOsV0+JR&#10;KKOySzLQXJGNzhq5gUkxqxwdhEYb9beqPBdZOYmEXQziEiIRJ+Pd+NokfqC0zBgU5CeirjoL7c1F&#10;BA8jKCOsDEzsJtS6CDkBnbIk7KRkvbOrDj1c9rL+hOB/ApDw6+1vQf9gGwbZ4gwSfsODAr5OGmAn&#10;4UcdZzSVc3NDQ62KIYpNdvG9OzvZShGAHQoAa1FXX45KthglbCGK+MfJlz9SZgKSkyMJxDR+xmZM&#10;Tg5jamoE04y209PjmJmZZKydxbwSc9exsnkNq1duYIU75/LmbSzzIFhev6F0eCws38bsPI3vkkRh&#10;QnDxMqblMjdlsPMGRgm+SS4nCUEB4PDoIuE3jwkCcIgA7O+ZQk/rIIZa+9FWWoNkvyCo7doFldde&#10;hNWxvXA5sx9upz5AIOEXqHEEATzAA7RPIdpcBwkEYLKjBS3QFumEQpy+JgEoE5aqIkFf7rJ2BumM&#10;trm0PJkhRobD5LNKJPbycSmX0glSYqGGXMMzynnAdN3jiFDZTct7FV4HXiNU3ke06n7EqB5A3PlD&#10;SKKFJqsfQcK5A0gijHN0TqNInzBjFRHMBToqKLpwGsWap1CuexZV+mqo1FNV1st0zqKUkKzQVkWN&#10;jhrqdDXQqKfF0kS9thoaWK36F9BlZoBuS2O0m+mj18YUQ8426Gfk77A2JhQNaIYXUWaujUIjdWRd&#10;PIO0CycYjw8g/MwexJw/iCTNg8gzOoVKW76vsx6a3AzR6WuhxOAOAWGoPQYJwKnMYMwXxmCxLAUL&#10;1blYaCjHSmczbi0s4O7mddwi9K6yIbu2fAPXV6/j5to13GbDd4s/u331DiF4G3du3sN33/yAX37+&#10;A59+8gU+IrQ++fgLrn+prG9b4F/r7i3GYIJvC34fKeC7wn1qk++/vnIFq7Lc5O++dhfXrt4mTL/A&#10;Lz/RBvnvp29/IJQ3MNjVg67Wdh5DfTxGhjA0NoqOvh5UNzUgr6QIyelpiEmIJwDDKD9+cPP2UiDl&#10;6efNdXe4+rjChaBxIhscPZyUpTx2pTC5BXgow1K8KVH+lKkQRtEIOR+XlaRYVx4tq7K+As1dzWju&#10;bEVZTQVikuJh6+yIc2zI3jt8CM+/+RYef+Z5PLbjGTwsN1Hi+o6XXsGL77yDXYcO4rSmOi6amcDY&#10;1pqR2IYWaAdLJwdYy31T2OA5ejsrn0OuaJPzgVEpMUoMzuZxLPFXlvJY4rFS/GwCQjHCh3ykR4Vv&#10;4CHwc9+aV8zNizHYnzGYFhhOk0tmDJbp3atLM9FUmYv2umJ0cAfobGaMpDl1tlahVsbuyc2dqcIC&#10;vQRaYHJiNNflBifRyM97AMCWYkKtmtFVzus1o0di7QPIbYNOStZ7CCkBowJB2U5w9RN6f63ePgKN&#10;LcwAoTc01MUvuJO2101TYyzlUk7KSqfEMEE4RCMUQPb3tyonbru7G/k7GKE7aaLtdWhprERdTTEq&#10;+aWVs9UoLsygBRLqKREoLM5Q3ntmZgwzsxO4dGkKCwtzWF1fx/qVq1i/yp3y+h1ssHVevnIHl9Zv&#10;YlbO8dHwFrhcWL6FS4sCwJsKAKcvbWJ6foMAZCRevEoDvIwJxt8picBTa4zTSwTgAiYJwcnhOfR3&#10;jaOjeQjdLXL+rwcN+aWIcfPC2bffxoGnn4TaGy/B8dQ+uJ2k4RBAYVrHFBB6E4JBBucRK3cDczBH&#10;pps9spysEUt4xF5U24rCRueQanIeacZcGslg6LNb4wHNCSrGXekAKXtwDlDWS83VUcy4nKp1mCDZ&#10;jWCCL1xlDxI0jyCJvzeZy9QLR5GlcwI5+qeRoXMcadyWoXUU2RdoeronCUIVlBieQ6mBCkppn5W0&#10;0BozdaXqLTRRwc9UxOcV8v1KGOmr9c+iwUQdDfy8dYRnA/9PHRY66LISC9Rh6aLHwQh9zibocTJG&#10;m+1F1PL51eYaqLPRRi3hXWmhQRhqIJe/L0HtIEG4j4A+wMisglqZ4drVAO2epuj2s0S/dIQwEndH&#10;OCmTdE5kBWGuIBoLZamYKs3AXF05ro0M4O7aBuMuTW/jFm6u3MaN5Zu4Qdu/uXqVtUkTJAivCQDv&#10;4PrVW0qEFQDKeMCvvvwOH93/TBkPuH3+738CUMD3CeH5EW5eu0frEwDexGU2qptr17G2fA0bqzfw&#10;5ec/4puvfsLy8iY2CcQvv/4Ov/wmmXjr3z//+AN/SP3+B377/Tf8+NNP+Oa7b/Hp55/h5p3bWL+8&#10;idHxMVTV1iA7Lw/xickIDg2nBXrA2dMRjsIGLh2YIGSmKHns5OEIJ28XuBI+brQwJYpGBCgQCmNq&#10;ikmLQxJBk1WUrZyLK6uvRGFlCeLSk+ER4AsD2vtJwu3tg/vxzM6deOyZZ/HwE0/iH08+ib8//RQe&#10;ffF5PPfGa9h1YD+OnlXBOe0L0NDXg7axEV8r5wdtld5hG34mgaA7P4dc1RYSJzeLSlLO+wkApTKY&#10;UGWbRGSpuIwE5fFD7jwgXN1s4exiCydn260JEOT8gDffLIh5PyKYf4woZJGcpQRcjUCwJh+tDSWE&#10;WRW62xkj26vRwMdF/FkmgZFCC0zia5LlHKIAMF0AmICaykwFgL0PANgl8fUB7P6/AKh0gvzlXN9f&#10;q6+/Df0DHQSgQK5bgeAo4Tc+0otxgeBIDwHYzZJOCsLxwVLisoBwgJ9hkNVPEHa2VROCZaivKURd&#10;VT6tVuYYS1EivIznGxnrxsLSNJZW59nqruDK1cvYuHoNa1e4I7JWr9zCAnfO6aWrGKfVTS4y8tLw&#10;5gi4uYUbhN8txQCnL10l6DYwdWmV9ndZMcBJGfbCkgg8Or6s2J8spwjCyaE59HaOob1xAL3Ng+iu&#10;bUdNZgF8zaywn/Fh18N/w9GnH4HVoXfhfPw9eJ/ejVDG4DCWj8Zh+GifRJiZDuLtzZHkYIUUW3Mk&#10;mxOIhheQYqKBFMJHOkEyCTYBoFwVIoOi5RxgAa1Qen+l86OEJdcEy2MBYBLhIeCLJkzi+HsSLxxD&#10;mu4JZLKyL55EHq0yn++Xo3+K244jU/uYUrkXT6CQPysm/EpokgV6x5B/kdt1jnD9OEqMGMfV9yHh&#10;zLtIUdvD6Lyf8DyArAuHGJ0P0xyPEpynCEtVNBLKtZY0QhtNtDoRhtKzK3MW2l9AtTWBaqWOZsKt&#10;g3Brc9FHndzvhFDPkTGL5/ciWeMA/y/nUOeoo8xz2OphrHSIKB0hIXboi3bDOO1vJi8MS2VJWOQ+&#10;PMX9YrmtAXempxTIbSxfpvHdxK3VO7i5dBM3CaUbtLMbK5u4xqWcE7xOKF27zCVt8PPPvsFPP8qQ&#10;GOnB/VmxQDnfd/PG3f8BwHu3P1EAePvGR3w9IXqFpsflZTawG4zbl5duYH3hOu7f+hw//wjcvfsp&#10;G9sNbN64jdsf0TC/+BI/8xf9LiOxBYT//CcB/At++0Uuz5OrU37Dzz/L2MIf8ROXMkRHovnNm7cx&#10;M30J7Z0tyKT8ePq6wN7JCnaOlsrSwcVaKQGhi48Ly5Xx2B1eQd6Mxr5MjyGIIgPiCZrEHBmjRxiV&#10;FSCjMAfRqYmMzsGwcXWClqkhjqqdxbsH9uIlwm7H84Tg0zvwt6eewH89/QTj8TN4dudreOWddxmL&#10;92D34SM4fJowvKBNEBrD0NoMFvxM1mSYQFDuGyIQll5hge9250cWhSY5N1UBn4BZStYfsucb2POA&#10;sLO3hK2jFWycbJVuZkeqrwst0DfQG5ERgcpEhFlZjMKFaaisyEEDIdHaVKbYXycB2ExwlJXxP8mo&#10;nM43Tk6JZcUhlb9IziHm56eiuqoArYRmj5hXbzOjLiNwN02sq/HP6uHj7VJ+JkVbk+crttfX+m/V&#10;T5ANMv4OMf6K5Qncxka7MT5GCEqN9rMGCEQuZUgKwSh2OEpYjtIQRwZpiKwhgSjfr7OzDm0EYWNT&#10;Kaqq81BA88vITUYjI/L8yhzWr1+h5RF2165j+fI1zLMVXlpn1N28i0VlIPNtzNH2ZnkgzNEIZHjL&#10;HGOR9PLOcdvMwjVMzhF0cr5vbl2xvnGxvu3zf7S/sbFl5bK3yck1TI+vYHzoEvq7p9DeNIBhmuAA&#10;DbA+txjOegbY9dgj2Pv436H56vNwObkP9scIwdPvwZ8ACdPYh2DNQwigjYUaqCLOyhDJhGCmkw1S&#10;GBsTjRiNDc9zeRZpNK8MS4nFKgTiOQJRDekERZYpo6q1hlJye8tiGw0UWZ1HrulpJGrtRxKhlEp4&#10;yTKRcTKZy3Q+ztQ/QfidQaEJAWd8Gjnclk145XN7oT4NUE/qBAoMTyNXxiNqH0X6hSOKMWYRkDEE&#10;a4zKXr7vUSTQNKPO7WHtRjyhlaKxn0A9TMAeRYE+DZERttzsLC2PMVlMjiBsljjrxHKQ23bqK3ew&#10;a3U25DZ91BLi0oOdpnsMKZqHUUxIVzPm19mqo8n5Ajq8jZXZYHrD7NAb5Y6xtBAsFsdhszYL85UZ&#10;mGLjuM4IeXd+CdeXaFzzm7jMukKLv8EYfJMGeEOB4FUlDl+jIV5dv44rrKuE4U2mhI8+/BzffP0D&#10;fv3lnyyJxF/iBhOElMBQ6QWWnmEC8Pa1j7DJFHGV+9nNy/dxY/Oesr7JdLFVjN6bt/H9t7/i669+&#10;wBLBu3HlJj767GvcIwSvy7CZjz/DF19+g2+//wFffPGNYp9iob/REr//4Rd89vnX+Pa7H/H99z/j&#10;m29+hPDxZ5rqj4TiR5/cp2x0ITYhEq7ujsoNmWQqfjtHC9gQgnbudnCgHTp5M0USlO4B7vCliclM&#10;U1FJTIMyfX1BNvJKC5RKy8lAeFwUPAN8YOvuDCNbS6jr6eLwmdPYtX8fnn/tdTz67PP47yd34L8e&#10;pxHueBqP8fETz7+Ip19+FTvf2YX3Dhzi81X4Oh0YWpnCgvu0PeO5jGP2DPamhQbR9OKQVpChwE9K&#10;YrBYn8BPeozFBB8yN9SFhYk+LHlAWCrjbKyYq+35wZzgIFGYWT800AsxfMMU2lxOToIy63INo7BY&#10;YBdh0d1ZizaCraoyn4CU2CgQTEQa/+MZXOawBSgszERNTQnhUofeXoFXm1Ky3kMQbpc87n3wM6l+&#10;ibf9jK4DnQSdmBtB9ZdSzvnJ8BOpkQ6CoxPj491Kz+z4uNQAJsYG/6zxMYJwjCBUlr2Y5M+nxrl9&#10;vJ+v71FssoPQbW6vRVNrNbr4eGZhBldvcae+excbbBnXrt/GClvyBe50C+t3Mb96l5DbAt/i+j0s&#10;rMk2wpA1x0i03cM7vUDz41KBHoH31xL4SSnj/wi9MQJwgiCc5HKob5YxfQJdrcMY6BhBb0MXmgrL&#10;4GFiht1PPYajzz4Gg7dfhcvxvbA5+jasT7xF6B1AqOpuWuBBhDFKRhiqIspEG8l2pshzc0CatSli&#10;DLQQp38OSTI5qul5pDN6xhJAcawkQlCWMt2V3Hi9wE7uIKeBEscLhKEq0o0IOcNjyKC9pWofQZwa&#10;jY1gSiHk0i8e53aZtZkANKUFGp5gHD6EbFYJYVjKEmiVGJ4kHFWQTVDm8fdlyzjEi/zdWscRffYA&#10;4tWOIF6LMKRdRjCuRqnuRaz8HjVCkFaYrn0AufpHUMj3L+J71thqoNXNAJ2exujwNEGrqyFaHA1o&#10;hoZoczVGu7sp2j3M0UgYSm92BkGcxvcuoo1W024bCMBWV220e+ujzc8UnaF26I/1wUxODFbLU7Fc&#10;mYrp0hTM1JfgyugIPlq7gtsCOFr+5uwaNlhXCEJ5fJ0pQCB4dfkqLjMOKwAkCJUSE5RYfOtDBXw/&#10;/fgbKGK0wR+VKHyV8JK6vHl9y/K4D60wHVxmYyrwu77BKLx2h+C7Qfu8gpXFdRrhdQV+337zE9Y3&#10;rmFhcQ03aZBffytXjdzB4tI6Ls2vYIl2OM+fyePL/B23CdqbBO5Vge/Ne0rd4us++/wbfPHVd/j6&#10;m+8Uc/z9j99w/cZVtLQ1KbMaKbLkYAELKWeuM4baeTjAXuKyxFFGYukgCY0JR1xKgtL5ITOw5JUU&#10;ILsgB4mMwZHx0fAPD4FHoB8cvTwYZ+1xwcgYh06dwavvvIfHn3sRf5d5DAlBWUptw/Dpl3fi9ffe&#10;x/4Tx3FeVxvGNrRAFwcyy4mRXG4O5YeIpAjF+sQCBYAyPlCsUAAohigQfMhYWx0m+hdgzkhkRQBa&#10;OvCNnG1ogsz6zg7wIghDqLfRwT7KlNTZKVEoZsytYtxtqStCR3OlEoEFgNUyFVUR/6MKAJOU+r8B&#10;UAGbArAtsG2XbJOfbdcAwSexVuKtAOo/S4AnNTbWpdQ2/CYnCTdliEofq59FEHI5OfnvNTU1gGnW&#10;5OQARgnFwaFeDA73MaJOMd5u4N4nH+NL7gQffvoFrnPHuHL7I1y+9TFB+Akh+BGWNu4rtjcpsXb+&#10;mrI+s3hDWZ9mNJmav/on8GQpMVfWx6SjQ4zvwfq41PTag7F/WwAcHVnEBGuYAOxqG0V32wi6m/vR&#10;VtWsANDXwgq7n94CoP7bO2F38H1YHXkHlscFgIcQJhGVVhVlcAZRRucRZqCBaHN9ZDpaI1uisAVj&#10;sJHcx+Mskk1UkSn3FOF6PJ8vy1i9U0glmKRXWCZMzWekzLNSQ45cAmd4HGl6h5Gm2N9hBUxigKm0&#10;KqlkQjGdEMwxPIVsQlLuFyyxs8z0LMpplWUEaxnNq1CuN5ZOFUbtTP7eBI2jiFLZj9CTexB2ihZ7&#10;ei/Cz+5j1N5LAO5DvMZBPkc6L2iajMK5BkdRZqWCeqcLaPXUR5efCXr8zdBNgLV5GaFFIEjza3Ux&#10;IvzM0OZhyrirp/RsC6jTNQlQ/t5aGm6jvSYaHbXQ7M4o7GeOnggn9Mf7Y74wCetVGZguiMNMaSrW&#10;uA/fGB/HJ2vXcH9DzvtdwyZtXgAoy8uXNnB14bICwcuLl7GxRHgRggIpMUAZKyglELxF4AgEf/n5&#10;9wcQ/Inb2bASVosLq1gXgK7cUmAndY0pQ+rK6i2+LwHJ37GySAtlEvny8+9plT/h6lU2yHOrWF2/&#10;hq/4+N69z3Dp0hq3rWCVn2PukkysMYPZ2WWs0FKXaLGz/JnU1NQCj5N5LPI91zeuE3q3aY5f4bcH&#10;Efr7H7+nYc4jMTmWJmgJc7k6w54QZFk5WcPW1Rb2jMXSQeLDKBwUEYwIGQ3C2JuUkaJUcmaqspRt&#10;0clxCIuPQbBc5xsaTJP0xEVTcxxVOYfXdr2vWJ8A8L8ee+JPGCrrT+zAUy++gtfeew+HTp+AlqGe&#10;MmbQVmax5+/2CvGhgYYoMTclL02BoJwHlHXZJgCUeshQTQVG2mowN9EjAM1gLWorOulgrUy97U0Q&#10;yrV9kV4uSA71Q05cGEoy4lFDC2ytLSAAK9DVUYPOthrU15WgpDRHGUKSlc38nZWqwFDib2lpNhoa&#10;ytDV1aBYm5yXGx3dGj8ny3+VbP/3kueM0dbGx2lu/6PE8v4FPVlOTfVhelrg1kejIginZblVE9w2&#10;MblV47Kc4GsEhspwlmHMzE1jeW0NV+UciozP+vAL3Ln/BW7c+Yz1Oa7e/pwA/BwbNz4jAD/FPI1v&#10;hi30JIE3yXg7QeCNMeKOzm4qNSHDWy5tchtBx5L10dl1jMysYfQBBJWSoS8y48v4Mv+vy7RTLgnB&#10;kYE5DPXOoLt9DD3to+hrk/vMtqG1pBIBVtbYoxjgo9B76xXYHf4Adqf2wJGm5H5+HyJ1TiBSV6ao&#10;Oq0YYCgBGGV6EUlWJkizMUWqpRHBx9hrrEoDVEeWtY4yQDrRSKxQps1XVabMTxCgMaZuT5eVbaqC&#10;HLMzSGEMFdClMbKm6NAG9U8p64kyB6DafiQQUmm6R2iDR2l2RxlvGYsJxAKj0zS2MyglBAtpnpkE&#10;YKLWUcScP4DoczRXwk+G0ISe3IvA4+8j7MxeRHJ7rNohGuYJpPL/lU4455uoodD8LCrtCS83Qsvb&#10;EO2+RujwM0anP43Pl/bnYcRYa0hA6qOZFlhrfxGlhF8B471YapYu7ZEgrqPd1tupo54QbKVBdgbZ&#10;oifSDb1xfrikADATU/mxWKzKwZXuZlweGGIEXse9DYKMALw8v4HNS+tKbTxYbhKEmwSJnCOUWmcJ&#10;BLcN8NbN+38CUOKwmKCM5fuBMVQMcHV1k+Z4E5uM1RssibtX1whQlqyvLVzBOkG7xN+9TlP87JNv&#10;+drfcfPmRwrwZlm378iA6y+wsMAGmGATMMr69NQSLs3RWjf4Xpu3eLwsKT9bIXBnZ1eUbQLLiclZ&#10;2uIa7t3/CN8xPv/+z3/yI/4Ty6tLiE+Kg5W9FcwZYU2tzWFmQ4HiY5EnJ08XePh5wS8kAMGRoQiL&#10;ifizwmMjFSjKUobahTwo/6gweAQFwNLZidHWAHuOHsdLb7/DOPwc/s/jTyhxWKkntuofTz+LHS+/&#10;jNfe34WDp09CXV8HxrYWTK+OSseMb0QAwpMIX8ZeGfYivdJSMhwmivYXmRKDhwxUTsBYUxVmRtqw&#10;tDGGjaMlHGgILg428LC3g5+9NUIJxFiaYFagD4pjwlBNADYVZ6KzvhDdrZVbHRYyw0JDOcrL81DA&#10;X5aXL2PpMpFfkI5iPreyMg8tLZWMtS2EmpiawEosTSD0f6//NLb/WbS1qV4Fdv9bTUz1KLUFQj6f&#10;NU7bU2pCxu8NsEUcU1q1lbUlbF67jsvXZHyV1J2tSQsYN5ZZiyt3cImtsUTe+bX7uLR6HzNifxJx&#10;F69jmiCUpQJBmp4AcFw6NuZpfQ8gKOAbnl7dAiBBuA1BMcDRyRUMjsisL4sKAKUEgAPdU+hoGUFf&#10;57gCwIHmHrSVVsHX3BK7dzyKE89JBKYBHn4fdjQmu3N74Xh2D8F3BpEXTyKcB3noRRVEGl9QABhn&#10;ZoAUK2MkmxsQduqI15eZoRmBzaVTRB1xenwsvcNcTyNkUmhISYyLqYZbE6ZmcJlOIKbqHkUSLSyF&#10;kE0jTGR7Kq0qXusQYgjAWI0DSKCJpugcUZ6bxddkE4A5BqdQJPAjXHNpmCkEmhhe8Mn3lfGDQccZ&#10;3U/vpwHuRwiBHnF2P+2P7yX3AjZQRbYxTdRCGyU2eqgm2GqcL6LejabnY4pmL1ky8voZsbjuJff8&#10;NUStk55ScmWLjGWUoT25/H9l6/Ez8TNXWp5Hk6M2Gvlerd40yBBndEV4oDc+EJeKU1nJmCkmCBtL&#10;sNnehNXOHlyfWCQACTLpkBDgEUSXFwg8rq8TPrK+KecIVxiRWTJsZY2R9bKcE7x6i/D7UOn4kPN9&#10;X37xLb7/7mf8/NNvSueInKNbX+draI8rfL81gm6d0frKKiM06zKBJ9sEgsvcv5a5fo8N9E8//BN3&#10;uFxauoLp2VVG3qu4detTAu0Ojwc5r7xIu7tM2K1jZmYVa2t8vyvcnxndp6eXCcfLfN4yt9/cep0M&#10;51rZZHxe5nut4+69j5TpvgSC65vrSEhJ3AKglZkCQVm3JDMcXAkhb3d4BfjAPzQQgeHBSgVFhChA&#10;lApi+UcGKYOY/SKD4RMRBE8C087TA3qWFjh+/jx2HdwaJiNjBQV6AkIFhg8g+PennsaThODOXbuw&#10;7+RxqOhowMDaFLYe/P2BXoRqsAI7GRwtw17SaIEyDjCWFijDdR4yPH0M5lpnYSG3YrQ2VE5sOjva&#10;wNPBDgH29gi1s0EMiZ7q4YLiQH/UktrNJGpnRQ76m0rR31GrjMfr72lCM+NwZRVjMHWzoHCrJPqW&#10;0gqruL21tYaRtl0xN4mcU1ODrCGuD/5ZW1H1X/XXn8lr/v2xvP5/B992CfgmlGIMnub7T9P0pkbY&#10;Ok4zIqzg8pVNav413L7LHfnufZrfHaxsyjW7V5XZmFfW7rK1u4OFpVu4tHCTMfYKJhh3pwm+2Qed&#10;HTNLN5TYK8tpAlDirzxnfJbwu3RFGeKi9PAqHR7/isJKbf+MUVgAODzG6CvmN7yA/r4ZDPZO0/zG&#10;0MUakIHQrYMYaOlFc1EFHHUu4v0n/oEzLz0J412vw+7IbgJwHyzP7IHN6d0I0VVBjOFZJQKHEXJy&#10;DjDCWAexpnrKOcAMWmCSsSZidE4zBqshg1CRZYyu3OFNHalmmsq9PrYukTuHZInEhFc6K402JxE3&#10;lZVIACZoH0MCLTBRhwC8cBSxmrRAVhzjcZx0kNAUZW5Bibu5jNdFZmqE31mkENCxmkcRQcBFqB5C&#10;+LmDiFI7ijhNbtc4STNkaZ4g/AgqIw0UWuuj3NEUVa5WKHcyR527JZo8LdHqa4OOAFt0BFqjPcCC&#10;ZYaOIAslyjZ783muBsqgbpncocJOG5W22srQnkL+36QTpsziHOodLqDJVZ/QNEdboBPawzwxmBKB&#10;ibwETBUkYK02FxtNZVhurMVSaxcuD87gzsoN3JOeWYm7YnwEi5wHlAh8laARAxT4SQTeYK0JDB9Y&#10;oBjg3TtbA6BlMLRAT0qM8Ifvf1HGBq4RZPNMBkvcP1a5r1xZFfu7ocTfFTaqS9yfFvizeTam169+&#10;iO+++Z3G95UCsHn+/nmBJF9z+bLEYja04wvKcpZxXZYCPPnZBqP82Ng8971LynOkLl++x/f6Eteu&#10;3VXGGW6fR/z00y9FVPHrb79j4/ImklKTKU80QStGYWsCkOu29rZwcXeFh6+XMppE4PdXEwyh7clj&#10;/wiBXwD8uPQNC4BXsB9caI7Wrk7QMzfDGQ1N7DlyDDvffQ9Pv7ITjzzzrBKBpf7GSPw3RuF/EIKP&#10;P/8CXnjjDbyzbw9OqJ2FjqmhcsmcnIuUYTECPBn7Jx0hEoNlPOBWBD5xBGbqZ2DOeGRheZEf3AzO&#10;zPbettYIsrZBBP8z8fzPZLo4o9zPDw3REWjji7vLsgnAYgzS/uTSs6H+VrTJNDO1EoNlILEMIZHL&#10;ygSAuQRgEQFIWA50KGAT8E1PDys1NfWvmpwUIP61/h14/1lTU1tR9/9WEnnHpwlTAd/0KFvFKQJt&#10;GTdu3caHH32GD7mT3eFOKCeB1wi+JTlHsiQ3IWKEWOYOtnobK6v3sCidHAs3MCVj+BYYE7jjyzW8&#10;MwTezALtj6XA8UEJ/KQm+Xzp+NjuBJEOke3afiw/2zbAce7sU5OMw6PLGKT99XVNKOP/ejsnFQMU&#10;APbTAKsy86DLHWPXo/+1BcD3XoftoQ9gQ2syO70HJsfeg5faMcQyxsbxII80khukayOMDV2UkS5S&#10;GH8zbc2QYamHJEPCzlQLWVYXCT4NAlCFIFTnuiaj73la33kCUBVJ0kFx8RSSaUwCtHjNgwTVYcQI&#10;7LT4mBBMItAElPK8JN2TSOBzZcp9AWeaWKScFyT4ZK5BicsJEn0JwFgtglP7lHLj80QdFaTo8Xfq&#10;qzNWn6c5yiSqOii00kOpvQkqnK1R42GPOh8XNLMaPO3R7OuArhA39IS7ojPEHh3BNugKtUVXmD3a&#10;g2xQTbCVE3xVjheVO9rVOFxEFSEoJlhgooJi0zMoMz+HWkddtPpY8fWu6I0OxHBmHAYzojGZF4/N&#10;hkKs1BZhoa4ai40dWOH3cZnf113a1T2WnAv8a0eILDfFAv8CQLHAjbWr2Ny4Tvu7pwyBEfhJffH5&#10;10oU/vyzrxUQfvvNj7h19T7mJ1cxN7GMZTacAr417jer3GcWuc9c4r4yP83l9Abf9w6++Oxnvtd3&#10;BJo03IQgnzdPcG7QVBf4uvHxJR4XqzzuVhmTaXas1VWmnbXb3L6CERl0PzSH4eFLyvMEjNeuMarf&#10;+oT1MWZml3CF9vrjT7/j559/l6v7cOvObeTm5cHe0QGmhJY57c3a1gZ2Dg5w9nBVriTxlklSwoIQ&#10;Gh2uAFCWIVG0wGiCMSaEkKIVxogRBhOCAXD182aUdYGxtS0uGBoThFo4cOIU3tq9D8/tfB2PPvMc&#10;4UcjfPQJ/PfjO7j+lLLt6VdewZu7t84LajASmzlYKBCUy+QSshKVThAp6Q2WAdMPmZ48BkuNs7A0&#10;0qIB6tMAzeBqbwFfgi/MygZRNtZIdLBFjosLqgjA5sgwdKQnoKc0E/2NRQRgHQHYpgCwXaaaqSEA&#10;S3IU+8svyEI+iVtE7ayoKKAhVisdG9LjugWvf0HwXzAc+vf6D+D9Z/3/BSCtb3JuDHOLM1hYWcDq&#10;Blvpqzdx5fpdXGGrtiGTka7f5s5ygzFYBi0TVoTf5Dx3kqU1LLC1XSYAl1ZkEPNVZbKCmUUxQK5z&#10;J59auKb0/krPryy3Oj4EalslkNsG3faEB/JYoLdtgRKBZcZnOQc4xp1dOkFGhufRK1d+tI+ip2OM&#10;IJxEdytjMCNwX1M3siLjcUwubn/sv3D25adguvst2B7eDauT+2Fx9gCMj74P5zOHaH8qCgCjaHJR&#10;JjoE4AWEG1xAPC1QOQdoqqPAL4l2lckGMJv7gKwLFOP1VAlA2h8rSV9FuXubAjdaXhzhF31+LyIY&#10;t8NV9yFa45ACwETGbXlOivQkE4aJBGAy4SfnEBN1jyn2KFNoZcl4Qzl3SKgm6gr4TtEUT7K4foEA&#10;1jlHANI+CcIMfg4BYIGVPnLN9VBAcy11tkGFuyPaaBfdof6EnS9B54EWmltbsAM6Qh1ZXIYRjOEO&#10;qPc2RS1jstxDucHNCA3OMi2WHsptNFEkk7VKz7SpimKG7X52fI0XegjA7oQwDGXF4lJZOq40lWCx&#10;uhCLtdVYIgCX+H0sERYy8Pk+LeouYSEWuM5oKSBUjPB/AaBY4DohuAXAz5X4qwDv6x+VdbG/X375&#10;QwHM5x9/w+jLBpfgWpheU+AnIBQjvMQGc3p0EbMTq5glCJe4L350/1t8/PH3CgBX5Ooj7m+LLAGc&#10;LKf5HhOE6RT3s1nud3N8r5UVOQ94T1mXWYdG5OojPkdgKc9f5jEgx4hAcFmSEY+NTz/7Ct98+5PS&#10;SyxjDD/59BP0DfQjKSUZzq4usCI3BIC2ct2uiwMcCTMBoURigaFYoS9tT3qK/WmAMmwlgOXPGOzN&#10;GOwZ5K9AUDpFbF3dYeEgN1ozV8b/7T9+gka4S7G+/35ceoefVjpHBIT/eOop7HjxRbz41ht4/9B+&#10;nNE8BxM7M+UqEQGeTJslM8ZIKb3A5mdPwFrrHGxoBnbWJnCi/Xk60P6Y4wV+ccz06Y7WKHJzQGOA&#10;F7qjQ9CfEY/BsiwMNxZjtLsW40NtGB5oQysBWEkAFpbkKrNEZOUmIUduYF6QgbKyPDQ1VSkA3DbA&#10;PwE2TVht1wNwTU5t9eJOT/RhhsCUmpZrcOW84EQP32Or02NaMccRFu1R3pMlxjcu5/rknN/cFMGz&#10;jKV1tnSXr2N54yoWuCMur93Ayvot5RI1sbxF7gRSctXGPHdouVRthvFgYVm231UisAxglmt5ZwRs&#10;AkOanhjgduzdhp/E4T/HAjIWz8lj1qyYIt9jUqLxzOZWTW/S/NYwyp1YrgCZGOeON7LIuDtB+I0Q&#10;egNc0vo6R9HR1If+ln701bYhyScQB557AXuf/BvOv/Y0zPe+Bbvje2B+ag8sVQ/C4sQeOBzbg3AC&#10;JoqxM9pQFdGMteE0qghWrLEWEs1ogqw0wiVV5gmk9QkMJf7G659DuOYxRGufQLxASu80UgjTNMNz&#10;hJsASuLpMcLvAMLPH0CUOmGrfhgJF47T9FSQIc/TOaXYXQyfJz+TSVJzTNRpfxqMwgQbf0ea3rkH&#10;8GMx5sYy+sawErTFAlUJv/NI1z3H+KyJAouLyBEQWhui3MUSle42qKcBdoT5oZ8W0RXhh5YgdzQH&#10;uqItxB3toR7oiHBHZ6QbmoPsUeNpRls0Q6O7KRpctiBYbaeLMusLKDAjBM3Po9rFkAbpgs4wHzT4&#10;u6MtMghjuXIP4HJc7Wih/dVhrqYeq00dWGvpxmL3ENYnF3CTYLhLiFzj/rLO/WKN3+3mHM2LwFpn&#10;Yylj9TbZyK6zNhhP5bzbzZsf4/69T/+MvN999xM+++xzfP75FzSsH/Hbb7/ha4LmxsYtXJpYxAKh&#10;tcr9b4n7zCKtb46wGh+YwSRtbXpiCXME2vVrHzHZEJqX5VQOAbjEBppgE/gtsS7Nbirwm+J+JtCc&#10;4+dc4We+cuUj/vzGVsfbCCOwnIPmcyYmCNkpRmY+T0xxhceGnCO8evUOfvzxD9yWOQ0/vI/f//hd&#10;AaFcWTI4PITQ8DCmSTvYOtrChjyxc7KFrUxqwKWTqwNcPZzhwpIrSZz93OEa4Am3QC+4kTGuLLcA&#10;b6VcCEEBobMPQejmDBNbK5qdrmJ4r+56G0++8IICPQHg/3n0caX+9sTTeOTp5/AsTVGuKT55Xo2v&#10;s1WgGiHjErOSFRuMSaMBWp49CRstVdgaasPeygwuBJ8XK4QVbWeFJDsL5BCA5W52aPV3Q390AEYy&#10;YjFamoWJxhJM9NRiSiYboAUKAMtrSpFbnI3s/BRksOXMykpAbk4qirmtvr5cGQIjBqjYngJAAV/v&#10;v9WkdFxMdrO6CL1ezI4RgixZnxrvxuR4F0HRpTxvC4BjfN0oJllTM6MY43uPzQwTRJOYX13F4hrj&#10;Akvuqbuwck05v7dM+K0wFsggZmViUn65UjJP3zx3CLG9GdY8ITZP+M0t3FTgNzXLKCsTGjyoS4zG&#10;lwjQ7aEvEn+3IaiAcPEmLrEkPsvzJ2cYjac2aHrrfy5HxlcxMrbCnW1VGfc3MTSPwU5aH22vt30A&#10;A13D6GrpQ1t9J/qbetFVUY8gKzu8/9jjOPTMI9B88zmYEYA2xz6AyYn3YXTqA1if2gvn43sRLGPq&#10;ZEgLLTDG6BwiLqoQiioEohoSzLSRQgPMtKRZ2RoqEEwzIwBN1JReYOlFDtc8olwnnMoovQXBs0hn&#10;HJbZnuM0jiJcLinTPs6oewrRcimc9kmk658luPg8RumI84cIyIMIO3eA1ngMqfzdqTp8P1YaK5mR&#10;N07jBCP1aSQz+iYShMl8XQY/XyaBnK5AUA05RprIJbTlpuhZJlqEoD6q3a1Q5WaDcmcr1Hk5oS8q&#10;SKmOEB80+3vQ4vzQE+uP7hhvBYRNAbZo9JZzhuZocDVWhsPU2OujxtFAmRqrktG42c8arUHOLA/U&#10;+riiJz4C8xXFuNrejs32Liw0tmO2uhHLDS3YbGnHIretjk7hFiEnALyxfp/Qu4E17ieXuR9s0srE&#10;2pQhK3Iujvvc1cv3cPP6x7h9+zPIRKhyDlAuh/v88y8V+N27dw9ffvkFfv31Z3z75de4ts79aXQO&#10;c0wGSzPclwlAscGZ0XmM9U9hYnCWgkATZIRdkjGIjKqb1+5hefMW993rmJVzhBKZ+TlmCc5ZNrQC&#10;v1m+3xTrEvfLDX7utZU7D9LHggJCqWHuizIcS9ZnJHLTaicnl7hcp/39rBjgnXt38e33cund1hUn&#10;vxGG65sbSEhKpAXasqxhQ5ZYWJrB0tpcWZepseyd7GDtYg8rypUNbd6WQLT3clEmOHD0cYOTrzuc&#10;uHTx9SAEPQhLV9jzOaZ2loSgNg6fOabE3Wd2voKHn6IFPrY1REYA+LfHn8HDO17AUy+8hjfe34fj&#10;5whBGxu400DDEuQyvRgaYSQesj53AnYEoB0B6EADdOOH9XW0QTgr1t4KGTTCYq7Xudqiy9cVw2xl&#10;J9KiMVWSiVkCcIoAnB5pwygB2NZeh8rqYuQUpCMjO1G5BC6dsMzMTKQFpjEeF6Ozs0EZAvOvTpB/&#10;B+C/4NeN8QmZcqqbms+fyaDlsR4u+XNl6Iv07oopblmfAHBqZpzQmqLBLRBsq7S9dYJPJiLdmpFl&#10;kbFjYYVQIwCX1m4Rgv8TfnNsJaVkxhaZu++SmJsygQG3cUcRAArEZClQ2z7/N82dXcYCjrGllNo6&#10;/ycQ5Q7IktfLa8T4BHqjcoe3BzVM+A2PSotLCHJHG+2fVQDY2zqEnhYCsGMYDRXNaKlqVTpA2kur&#10;YK9xAbse/geOPCsAfBaW+9+B48l9sKABmp3dC5vTe+F+6gACCaloicEEmAAw8uJZhBMwkRdVuU0L&#10;qea6SDe/qMAv3VxgqKv0/goAYxl5IxlrYxhlBYJy/98oQi6OwEsl5FL483hdWhtBKRAU20ukGSbr&#10;Mv5eOMGIe+bBeUPCjduSaYTJtL1kRt1ULqWSBXgX+DMCMEWbz+djKVnPMWYsFwDqqiKTnzeT5iod&#10;IelcZvJn5c6mBJ8dyp0suW6J1kB3dIf7ojXADVWu1ozDbmgP96QBejDOehGIrmj2sUIjLbDZQ8oU&#10;9S7GCgDraH5N3uZ8rS2t0gZNQXwtzXIoLR4rdZW41duNK13dWG7twlxdMxbrm7HR2on5NkbhwTFc&#10;n9/Abe5LtzY+xBU2ihv87q8QOJvcl9bZkAoAN7l/XeE+d2XzLq5dua90Wty4vnX5m8Th+/c+xrff&#10;fo9PP/1MmS/wp59+ws/f/4SbV27S8mYoAUtbAOT+t0CQyTXio31TtMBZHoMLmKEFTk8uY5XGePXm&#10;R1inZS5JquHnEAAuXLqCeVrpDOEnVxhdotmJAc5z391Yv8dYflexPQHeNvQEgFJihFMEp8BPDFCG&#10;yty58wm+++FH3P/oPj774nOuf48faK4CQvk3PTeDwOBAWFiZMxJbwpwAlLK0tlAe29jJrWFtlc4K&#10;K5ctGMrkBrZujgroHDxdlHn/nH1oiH40RH/aIZfycxNbC1ww1KXdncV7Bw/g+ddfx2PPPvfngOm/&#10;P/kM/vHks0o9+cLLePXd93FcVRX6FqbK+wVGBSszST9kywjsSAA6EIBOVibwIOwCnGwQyUogAPNJ&#10;22oaYIuzLQYYNybCfDFLcl4qzsBiYylme2vZEtHqGIM72iUCFyE7LwVpGTFITglHGkkrFihjAWv4&#10;M5lBViYlkCEsMgh5K/r+TwAK/MbHO2lEND3WxCihOCrw2xoPOMaSISwzs6OYmx8nqKbZ2l0i0BgT&#10;Nq+yrmNBgEfrW2YLurxxnQAU+2MMYCwQ4An8ZHZmmZxUSsAn0JOSSQm2pq0i3B6Ab9v6ZF2AtrR6&#10;F5dWbis9vcPcIYe5gwxJcQcblttYcmeT52/DU+AntW1+2xaogJAWKJe+CQCHeqYIvVF0Nw/QAgeV&#10;qitrRGddJ4YIwIacQhgdP4H3Hvkbjj33KC689TysD7wLp1P7YX1mH3/2HuxO74fXmcMIoIGF6hxX&#10;OkNiGEsjaWZhhE24Dq3QUIPg02XpMPLS8AzVaYBigZoK/GIk+hKaMjA6lhCUm5/H0fS2TTCVJTNK&#10;JxGMAkiBYLwAkOBLpAkKAAWSafx5Fp+XLut8z3RWGmGYRhAmaxGUujRCwjBFAeNpZT1e/aiynk8L&#10;LCDs8hiZy6x0UczKNFBVInSpnT4jrS1jqyVqXK3QSQD2hfsQZA6ocrEg7OT8nycG4v0xkhSIgRgv&#10;ZXhLGy2viRBs9bZAi7cVKh30UEkbbPGnSRKCVR6WqPNzIjz9MV+ah+udtL32Nlzu6lUAuNTSidXm&#10;Tmy2MQK3dmC+qx8b45dwbeEKbhMkN1nXBHaLBJ+M1eP+JCC8vHKDALyFy6wrhNRlRtTLmzdx7eot&#10;BYQyJf7njLxff/0tPvr4E1rgl/j151/x6Uef09QYcwnARe5HCwTgPG1sbGgGI73jmOifxtTQHKE2&#10;j8mJBdrZGiPwLeUug6s0TjmHd4n7ssBPIvAMk8YUgTYn5w6nNzDHxnpt9Q4/y4fKusBPoLdtgWKE&#10;cmpmTCbnJQCnpwlP/o6NjRv4/Mtv8Mlnnymf9xOC+9vvflCGyfzy6+/46utvGIcHmQQz4O3rAycX&#10;J6WjRDpIpJSI7LIFPBuCb7vkscDPydsNzrQ/F0JPYrHMVO8e5MPI7KGYokyVL729Z7TUsefYEex8&#10;911lXODfd9AGZdD0g5Lxgo8//yJefU/GC56ABsFpRdh6s4F7yJ4G6Kp9Hq7GuvCwMYMviRxCGseS&#10;yqn8BSUEYBNB2MNt44wEc2xhFwjAxeJULNUX4lJPDWaGm9kataGrgwZYVYCcvGSaXzTS0iNZW9cQ&#10;5+cnK1Npt7dXK9ftKufvpuX83xb0/g18rDHCT2p8jPCTIgCVa3sn+rl9AGMTW8NZ5hdn+GWvYOPK&#10;BqEn5/kIu/XryjW6Mtvy0voNZUqqpbUbhJ7MyvKXKelZsr5tfTJT89a9OKj5rC0L3IKXWN+2+UmJ&#10;1S0q1/rexhThOU4Iyri/kZmNLQiyBIoTfM326wV2f42/20AUAMrjLQAuMvJOEHrDtL9BDHWOoKex&#10;D43lzeht6lGmwq9Oz4SmTGn+2N9w6sUnoPv2i7DZTwCe2Af7cwcZgz+A6aF3FQAGqhKCqgcQTfgk&#10;iNURHmE0rDAtwsxAA0lGF5BsfAHRBGKoOqOsgVwSp6UYYLScw9M7xdfIrS5PKzYYTcjJ9PlK5NU6&#10;qswjmCDjBLktjjYYc+EYEvmzWK1jiNc+gSTaYSofZxPAMt4vjc/J1CXsJA7zORmEXRatNFOG3mgc&#10;R/pfHufKtFnGaihmlZiqo9JaB8XmGihgRC+xuoAyGx3UOJuh3tUSFXbGaHS3xkCYF9p9nVBLALYS&#10;gL2R3hgkAMeTgzAU642uUAIwwAZt/tZol/KzQb2bCSpd9BmbrVAvt870tUUT7bEnJhSXSgtwrbMN&#10;ay2EYCcB2NZDCHZjra0Xlzv6sdLejTkxwZ4RrNO+ri/fxO3N+zRBAoVxdEM6QuYv4zIj8pWV67jG&#10;5CGDmwWAUhvcVwWC0issEFSuEf7qe+V+H8q5QBrgl59/g4U5NpAE4AL3vXnuS3OMwKND0xjrncAk&#10;Y/DkwBSmRuVcIE1wmqYog68JwXXapnRyiAEK/MQCJf6KAc6wJALPEIIrywLkDzEvKUZSyAMD/BOA&#10;E8s8RqWR3jJAGVO4sLCOe/c/Iei+Jfw+x5279wlCmiuhLSD88adfuP4LvvjqS1y+SmmYm0Vjc5PS&#10;UeIb4A93T0+4eMo9yD3h7ke7o5m5yBwEXm5c94A7jU+g5yZF8HkE+8IzxA8eIb7KNonIVgSmAbkl&#10;UDuqqoJ3D+zHs6/RBp9/QRkjKGMG5Zriv+14Co8+/zxekM6RwweVeQZlbsGHnFSPw40A9DS5CB9b&#10;MwQ4M/4SdokkZIb0tNlZoI0xuJ8GOE0DnA/zwVJKBJaKkwnAPMx1VWJmsJEtUKtyRUh5RS5ychOR&#10;kSnmF834G43s3HgUFCYTjrlo76jCEGG5Bb1/Nz4B3uhYx7/V+FinAsBxRmG5GmRUmXF5gPAbw8LS&#10;POG3gSvXr3N5laC7okTdBTG9NQKOcUPO9Qn85JaTizIs4E/j41I5RycTlV5Vatv8tq/LFQAqM7dw&#10;p/srwLYNUJYTbDHHHwx9kZL4O0L7GxYLZI0TcNsA/KsBbq//FYByDlC59K13Gl20PwHgYPsIza8H&#10;rdXtGGztx1BzF3LCI3D8lRew94n/hsorT0Lv7Zdgu38XnBmBHQk8k2Pvw/LIewTfcQSdPwz/s/sQ&#10;RfgkGp0n2GSYy1nCjNamAFALKSbaiv3FXjzHpZpyVUiiESOyvgqi9Qk6VrwRYzQhGKN74s84LDNK&#10;p5qeVyJyxIWjiCIgowhAgaNE42Q+L52VQYhmyU2X+No0/jyDEE1RP4xUjcPIJCRzaIq5NNNMWmPO&#10;RRUU0O4KjdRQZq6FassLqLbQRJWlJsrkfsImMh0/YWizNZav0c0MLV7WKLfVQ5W9Adq8bdHha4cm&#10;Wlyrlw06Ap0xkRKKmfRw9EW6oy3IAS0EYEewvTLXXycft/pZKfbX4GuOai8zVPtYoyPaD5O5Kdhs&#10;rMZyfQ2WmpqwQdNb7x4iBHux3jmAK92D2OjswwIBONveh0XG1I057o9yxYZ0dixuYm12HesEzyZj&#10;8GXua5vc9zbY2K7RDldph4uE4+oKG+0lsbCryhUiMiRGOkV+/UUmK/hdmeh0cZ7GNzKPS9y/FIsj&#10;jEYIwNGecUwyMUz0EoCDc5gYvkRbowXOrWOZ77vKY0B6gMUCBX5S0xMryrlmAeCkQJD76yKTjsRg&#10;AeD2IHyBnzIYnwCU5aSMUJhYfADBJeWSumvXbxN2P7F+xI2bctHAJu5/+Cl++PEXApAg/F5A+DN+&#10;+/0P/P7HP/Hzr78pkJyemUNVdQ0SU5PgG+QH/5AAZcC0rG+XX7A/vFkyNlDu/yHlG8bnhAfCJzQA&#10;ntwuHSViixaUtYtmRjh7QQt7jx3Fq7vew1Mv7VTGCP5NmVSBIHxihzKO8Nmdr+LtvftwRlMLD7me&#10;PwEPHVV4E4B+tuYIcmH8dbVDMiGYxRhcbW+BTgdLDLpYY9rXEfOMFIupoTTAJAIwF7NdFZgeqMfk&#10;YLNyTXBlZa5ieznZccjLiUVuLpf5SSiiMVbX0AAJwMGhlj9N7z/BNzIq99X4V42Obk1wIFePjDAC&#10;Dw7Jub8xwmwJa5u0vo1rWKHlLTLqLjHqLnL90iqNjhC8RPNbWJWhLTKweSvmbkXd7fNyW72yAjoB&#10;n1ifgE8ZjiKtHR/LFPbb8NvusBCgyeSmcg5wjK2nEnlZo1z/HwDk6/5qkH8F4f8GwFFGDzHAtvoe&#10;JQL3tw6hiwDspQWOdgxhqKkTUS4u2P/MYzj63CNQe+1pGLz7CuwPvgeXk/vhcPYgTE+8D6tjH8Dn&#10;9GEEqR5CwLn9ytRY0rMrhheto4IIGmCUNuOtvroCQOkJzrBgvLTUUSKwwC+eETfO6Cyi9Bh/5XI1&#10;k3O0Rr5OIjUhl0pLTDVTQxK3R188gXCtIwoAEwm9FIEjY28GX5dNeMpEB5kEYbrOMeXys0xCMF3m&#10;ByT0Cgi/IkJPloU01DITDVSYX0CNtS7qaXlV5mpK1dleQIVMy2WminJLdVTzcbObKeocDFFspoFG&#10;F5nLzw4d3jZo4nqLh9ze0gnDMX6YIQQH5TwgDbAz1FGZ5683yhldwY5oD7JT4FfjZYIaHwvUBzpg&#10;OCMKl+vLcLm5DtMVZVhpacV6Vx82+kaw2knwdQ3hSs8QLhOAa+09mG3tYRoaxxJj4gr3obV5WhUB&#10;sTK1gjXuF+vcjza5r20KaBauYZ0NrozlW5alXNbGfXaN++zKMmFJG5TeYbkuWP79RJCsrrCBHVuk&#10;CXLf4/vM0gBHhqcx0j2Bqd4ZAnAa430zGBvg+ug85mbWlEHOMgxmmQaoWCAj8BwTigBw2wCnue+J&#10;AQoAxQClJ3iS++H/HYBLCgTlqhE5DyhXichtPv/4A/j4ky+wsrqp1JeEtgyWFguU+vU3mYeQAPz5&#10;N4Jwa/b+73/4kTH9MmoaaxERG4kAAlBKwLcNQW/WNgAFegJAv/AgpWTdm0boHugFZx835RziVi+x&#10;Ho6ePUvI7VVg9/BTz+Bvj+9QeoplyIz0EAscZUzhQ+6qJ+ClAFAXfnbmjL+2iCYAU1nZBGAt4dfl&#10;KAC0IgAdCEAPAjAYCyWJWGzIIQDLFABOyN3Y2ypRV1uIktIMFOQnoDAvjjBMVObUKy5NR01tPtra&#10;KxUA/tXytsE3PNJGO2z9txoebXvws04MjdACJ4cZey8x7m7Q+DaxKD26K9KJQeOj5S1t3sY8ITjD&#10;1nRmZWvW5VnuaDKsZeucnszNtwW/qdlrypCUbfApkxFItJhcwQhrywT/dc5O4CdLgacAUHqHpaND&#10;wDfEnUbA958AHOP6tkFKyfr24/8NgGPc2WTsX1fTgNIRMtA6jO76Xgy1DSkAHKhvRYC1JQ4++xjt&#10;bwc033gWRu+9CseD78P1xH64nD+inAe0P7EXXicOIOgcAai6nyZ4EHF6NDoFfozAGqe4PEOjk3N/&#10;mjQ5bWUMYLb1RWRaaSsRWOkNpuFFEoBS8caMvgRipNgeQRdLyxP4ZVhrKSCMl3OBEocfnBtMoBmm&#10;EIxy3a0MM8mmQcpUV4X8WZHxOVrfKeQy8soM0eU00zIjdWVdlhUmmqg000IFo3MFf0c9f0ezw0XU&#10;WAkcz6Pc4jxq7bWVa3vLGYdLGY3bPS3Q42+Hdi9LAtAYbXzcTQPsZ6M9FueP4Vgf9Ed5oDuc4At3&#10;Qmc44Rdoh2ZfRl8fc9T7WaCGEbg7zhczbLRvtNVgojAHU+WlWGxqof31Y61nGCudQzTAIWx2DWCD&#10;EXhdANhMC+wcxjLta5lwWJ5ZxiKj6DYANx4A8CoBc2WJEXhVovBtXJZ60DN85fJtwu+mEovlvKCY&#10;4C8Exk8//aZMnjBJuF7i+0hNMZIO9I9juGMUE91TGO+eVGA40kcbfABAscBZNuwrPDbW1+9ggRYq&#10;vcACwBnCTM4FTnMflY6PhflrCgCX+dlkIP72hBzbEXgbgBJ/xQDn5uRKErnUbhNffPktKHcE2q/K&#10;zDLLKxu4e+8T/PLrPxmBf1Ps8DtG+R9+lHODfyil3COZJQOpv/7+G/SPDCAmMfZP8MmEzJ6MxRKN&#10;3Wl57oGMwCxZl6VAUakQicZe3OYNZ8ZnWzcnmNpZQ9fUGCfVz+ODQ4fxwmtv4LFnX1AGS//XY08q&#10;y78/8QyefP4VAlDlKLwvqMDbWBu+tqY0QFtEeTggyc0BGa72qKL5tbpZocfdGmM0wBnuTJdSwwjA&#10;ZMzX5WLmgQGOs7o7KtDUVMSom42SomSlSotTUMIqL0tHQ30BujurMURYjhFsowI4ma15pIuwY8RT&#10;pq2n+TEiy/RWo8o0V22Q6eyHh2mLk0OE2CwNb42gY0so0/7Ieb7VrbF8C9KbS90XEM7R+mZlAClL&#10;4LdteFvn9STqCpAEQPyyp1gPlsrd2PhFjwkAle1ihFtQlN5aAdf80tbU9lOzNDu2yNLju93zu72+&#10;DcIxAdsD0P1vABxnizwuv0PsTyZBZczp7RpDb8ewcoK7t20Q7Y00365h7uTD6Kmqg6e+Po48/SjU&#10;X9oB3bdehMn7r8H54AfwJPC8NE7AjhbocGof3E8eQMDZQwhVP4rAcwcRrnmc8BLwyfCWE1yeJBDP&#10;EIwSfeVaYIGgAJAWyPiZYio3UNdQInCQ+kGEah4i+I4gVvsIUmiCMVoHEcltYoMx0vFhJFPsy+wy&#10;6kg1YYzWO410gjOPBlhkxlgrU14RmsWEWhEhmX/xNK3vDEoMxfoIPy5lmzwuJYBLGdlLaI51Vppo&#10;ttdBraUGamiAAsMaGmAjt9XZ0BSlaIMNTnpo8zBBi7uxUl2EWUcAbS/UHUO0wGFCcDDGB91hbmgP&#10;dkZrgAMavczR7GWKdsKvzd+SNmiP8YxIXGmqxEBmCtoTYjBLA1xoaMKqnPPj97DSPYYlwm6xfQAr&#10;HQM0wgFcau3FbBsfM5ZuEBBrtKTlsUtYJqhWuR9sA/CyFGEjILxG2FznfitTXN24fB83r32EG6yr&#10;VwjDq3dx9+5n+InQ+OmHX7DOBl0McIaN5RyBOi0A7B3DKBvJqZ5pTNH+JsQA+6a3xgU+GBYjYwAX&#10;lm4wCt+hLNyktXH/5+ulR3d7jJ/UpbkrSgReXbmtPBYLlFJAOMLYK7bI10zzPWdnVhUALjCWr9BM&#10;P/7kK/zMuP7zL7/hq2++xfoGY/3aFUbdLxUQ3pY7293/GJ9/8fVWFP7nH4Tid0rP8VfffE07/JWv&#10;/ZlSMqsMnfHyJdR8CD0pXzk36KGcH5SB1HJ9sZwnlG1y7lDuU+Lqu/VYtjt5uMKeELSwt8ZFEyOo&#10;aKlj79EjjMTvYsdLLyrTacmA6b8/8TT+8eQzeMjt7GF40QS8jC7A28YEgRKBPZ2QqNz43Anl7rZo&#10;crdBp4cthvwcMRnhibm0CAIwFfP1+QRgFab666nedeghDFvbSlDH7ZUVmaiqyEZ1ZTaXmairyUVb&#10;Syl6u2swNNBIuLUQbi0K9AYGt25m1N8vNzai+Q3yZ0OtfA5BONiB4UHCb3yQf6BpGtwS5lcvY+kK&#10;QXdZbiq+NYRlexjLdseGEnUZNf63jg2Zjn7L+h7A7z9KADjOnUNZnyaYCD+luENs2d9dfpYbBJhc&#10;wrYFvf+tlEhMACp29wCA26XAT8ySv0OJ3Px9AsDBgWl0tQ4q4/4GO0cIwkF0tPUrABzrHkJLYSnM&#10;T53C0ScfhtbLT0PvnZdgsectuB/ZC7/TR+B1/jjszuyHnUyPf+og/FQOIESNENQ4ihD1I4ypx5TO&#10;jWhdscCtbdE6p5V4LLNDZ1npKtcEy3oC42giLVBicLDaAfiefg+BZ95HvNZhZeYXmfZKue6X7yVw&#10;TaTFpZrLPYe3epLlHGAOX1tMOyy30lLO38k5v0zG8a2p8Wl/hudQTCMUEOYSjgoAjVSV7QLJcpPz&#10;qLO+gCozdRQStBU00gZbgaEWGrlsogE2Oeqh3o5RmaCUqzuaXI0YjY3QQQD2hrliINoHowmBGEuU&#10;jhA/NPvZo4ExudnfXhkSI8/r8LVAk4cx+vj8xaJULFYXw19bA3VhwbTAfMxW12KxtZsAHMEyG6bF&#10;7lEscX21e4RAHMECv6OZll4s9Y1jc2wBa2PzWB65hEV+p0uEh0BQTFCW2yWPFTtkIyqx+Cohdf3K&#10;h8pg5ms3Psbd+1/il5/+wPeMmBOjc5gYWcAl7jfSCTLLfWaof0IxwPHOCUwo5wElBm8BcJIWKIOj&#10;ZdCzAG1x8TpLeoOZhtg4Kx1uArkHtifPkY6QbQMU41O2c32Kz5vhz2XIzIxAlcfN3OwqASgxewP3&#10;P/xcsTmZZv/Hn3+kEX6tXGYqs9IsLK4qMXmDwnLl6g3C8hP8/OvP+PX3X/Dl15/jC0Lw66+/Vmal&#10;/vW33zA9M4Oo2Bh4+/vDWzpKCEB3AZ0A70FJJ4mTh4tSzp6uSsm6o7vz1nYu5QoUC1vLB+cFNbD/&#10;xDG8sft9PPPKg0gsFsg4TAAehScB6EEAelgbwdfJGuEejkjwdEGmlyvKPR3RSPi1e9ih39cJ4+Fe&#10;mCUA50u5kzQWYLa7EpN9dRjtr0VfdxXaO8rQ1FyE+to8Qi+fy3w01OWjpakYXR2V6OupxWB/A6HW&#10;pJTcyFy5obncrY3V199EIDbTBFtofWKCMvRllCo/y+i7gkvL1PU1fpmE3+Llu1yXqzi2BzBvd3Bs&#10;dWyI6f31/N42ALc7OpTIK7D7SykgGl/empZK1ieXMcLWVgAo5wO3zufJcBgZHnMdE7S5/wTfXztE&#10;/hOAf4KPUVpq9K+/UwDYP4VuArC3dQBDXaPoo2lIDfEgG+0aRF1WHrTeex/Hn3oU2jufhQEBaLP/&#10;bbgf3g1f5c5wR+FI27M7xQiscgi+jMO+Z/Yo4AvVOELgHUYkISQlsVjOEQoABXYyEYJcBSKlTJXP&#10;SjJVRxLtTTo6QlX3IVbjENK0jysdGLncVmDO6EswiVXGMb4mm2oRflrItNBCroUG8gm/HFpcPkFY&#10;RHhJ/BULLCLgcnVOIoufS0BYpC/zBKor0KugdVbx9crScqsDRKbQz9Y+hgLG6ErpBGHkrSEYpeoJ&#10;wmouy/n7ZMp+mfC0xdOUULPCUJSnYn2jCQEYTwpCk68tSuz1UethgUYfG9S5GaPD3xo9wfZoD7DF&#10;CJ93r70G6Q4WUHnpOVSHBGIoOxOT5ZVYbOliBB7HCgG4ICAkBAWAa6wlNlSX2gexSCtbHZ7F8vAc&#10;FrlcILQWCZNlQkSp8a2lQFFqUbZxP5DlEtPAugyV4X597dqHuHPvC2WKrC8//xpdtM3x4fk/e4HF&#10;AAcJ24E2JoWOMTaOkxgnBMUAJ4bmlNsoTMk9ZbhficlJxBXAyVIMUOC2bXkCPBn+IvYn5wDlZ9IL&#10;LBAU+E0+WAoMtwE4y4h/iRFYzgNev3GP4PuN0fZXZSygDIORWabl2uFLl/h/5DErsXhllcBf3+T/&#10;6x5+ICzFBGWs43e0wW+++Ua5muT7H39AZ28PQiLC4RMYAJ8gf+XyOU+JxCxZFyAKBP8KPwdan72r&#10;458ll98JBOVewvqWpjive0GZcfrtPXvwLCH4yNPPKuMFH3JVPQY3RmBXIy24WhnBw94CQYy+sbS/&#10;dAKwxMsZdZ4OaPGwRy8BOEYAzqTTAMvTsNRUqABworcWI31yr90qdNEC2zrK0Urba24sIfhK0N5a&#10;xuhbpcBvoK9eKYGgmODAQAMGaJCDXB8caib8uI3LoRHCT84Pjo9gZnaBGr/B6Cnx86oyzfylB1NS&#10;CQD/t+Es2z26f+3c+M/H2+b11xIQbd2QaOueHCNsRYcYPQSAcu5Q4uvwGGE5JVZ5TQGejPfbLhkO&#10;I9NhKVNiCRD/A4Db8JPzflvnFB+Al79T7v0rNz7vax9RZn7uZ/ztbqUJ8kAb7mFL3zWExpxCBYAq&#10;z+3AxddegNnu1+F8lPH3yG54n9gPP0Zgl/OHYHVkFwF4ED6nuf3Ue4TdAYRpHvmzpMMilBATM4y8&#10;cBJR2qeUabC2IZhqqqlMj5VKEKUxesqkqTLhQRphVUhDKzdWQyUrS+8Ukv5f1v4zSK7rTNcFETF/&#10;bsT8m5kbEzcm4saJc053n9MtqVuGkugAwnvvvfcgvPfee1/wQHnvK7MqM6vSVGV5A0sAJOiNKIry&#10;oiRS0jfvs3buYhGi+tyJGER8sTOz0iH32s9637W+9S0F+wvvl62mkAIwPS/ldkNW9Y7ARLFTIEjV&#10;53RB6rb+lj5/nN2YPUoQHW43dbwlW3xTULw+U3ZZ78XtdAExc9FEuyNwXpOdvjFrpN3Ra7Ok/ngM&#10;mKYLsBls0qT7WcCQNb4CYFAwq9y+1AK7VlryzC43A1y4eZGlr5xhWWtmSwEulgJc7inAnQLgvtUW&#10;PLDBWq6csM6Mqzbx3/+njf7uv1rW7u2ywhcscSfD2our7I1Q0gGwTbDrEJTeEISe1DY6a9xRFbUO&#10;wbCrtsm6oi3WWaeQEutSG7qrjpRjF2t6ZU871KbaBSiiS+e+Q8cOPadTyur+3af2+I13BZaP7Yvf&#10;/9k++9nnVlUesXoBsLXxsbXTngTWiGAcqYhaPKC2EWp0+YD1jAEyESIn0RhtdZMdTWprHeqQUXdM&#10;dpD7R7VxN/5HSN0x+0suIM8Bioz9AULAR26qq06u66GZ60AAbGESRBDskA3+4INP3Rjfl3/5i/1R&#10;Vhab+7vf/8ne/+Dn1tGp91agFLHFDx4+EQwf2UcffWJ/lmz8Sq/54osvHARZTQIU3/voQ7t09Yrt&#10;2EcJrb1udpi6ggS3WUfsQ5Gag9hiQIgC7BmAke09Fq4WBJfMs7Ezpthrw4bY9196yf7bd79n/8d/&#10;kwVeO2awrZsy2tZKAa5ZPMfWr1xs29eusEN64XlRNn37JivetVm95AYL7VhriQNbrPXioW4ANgey&#10;1PvkWkIArFPUhHItWJNr1bLGwaocN+aH7Y2ECrqhx5HwYJjvNivncfc3qULSZGKJKim0sIDVLqAB&#10;vzcFN8b03pIKfF8A/FDxsXVSqqqn7dXffeXnqz5vMuORu+0/7vbe9a0n6uu5AIIco7IzAJBNjLC/&#10;noJjTO+poOiN85H7F2997PIAE4BQEASEDohSgb7q49hTAbrJDwDId1CDjtWy+1u97G6DxXUMl4at&#10;ujSk+wmrr6m3ZHXMitNu2IxXX7Ux/yL7KwAufuX7tmGI1N/gV2zHcNlUWdoNUnnLB/1Ej79iW4e9&#10;LAi+KBX4ktRfXwGvn4MfaSv7J/a3Ayxnk30lgKBvhYEgSu7iYpbLjbNTs0bYWdJaBMArgtZtgeq2&#10;bCuzumdlh5n4OCQV6N5jxkg7xYzvbEFrkQC1fIpAOMkB0JXCkhXOEAjvCF7XeqhDrz7fMPfYbX0m&#10;6S5ZSya743X32Fi3djdPweM+TLHYvFemAJgrwOUJgmUuyXmh1exf6+CXsWqmXZcNB4AFmxZa3oYF&#10;VqjnVO1cZsHdr1vkyGaLnd1vb5Zk2ell8+07/9v/zaa/+GPL2bPTIhfPW+31G9ZSWG6PBL8H4aS1&#10;B6LWLtuL8kMFcuyUUm/V421SgZ2CoA/ADrWhzqSscKMPP4FPFrldf2uXXe2I8xyFntPOBIPgcrfr&#10;sT158q7LAfzlZ781NsSP13ZYmzreNtqfFFqkOunGiOv0ueQDNsg9EOQEkhvYEJYqjHY4eGFhgSAB&#10;9HjMqTtBDksMAFGIABIA+haY53nPxQ5jhUmefiAIsoTugeKhvfveJ24i5Beff+4qRpPu8uvf/MHe&#10;e+9nbmketQY7mBW//6YrsnrfWeJnrqACJbXYre5LqUdWkQDA3+mYX1xkew4dcPUD/VqClM8i/Mdc&#10;2gxpMoIhIEQV+gEUCZbSrdgEBJcadQLHzZxmA0aNsB+++oog+F3rtWrsEFszZYytmjPFVkkBrn19&#10;sW2TAjwkol7ctdXy9EGBowes9uheix/eaclju6zt8lHrzDpvXSXXrFlqzwcgIAvLCodkicMCXrim&#10;wG1CDuiAG5a3G3QAUBGT+osDRtngujAALBd8mO2NWFN7vbXdkzy/J1WnaEbVMZNFbT5XnPQDwVC3&#10;U+B7Xv31BCDA4zaPd6s/RaIHAIHe8xET/Hg+7wu0UG3JZpTcE4smHlgMJdcsmKlX9Sc/fBvsjing&#10;fRsAXaQaW5wlR5FWqxX8ogEBUAowXBK2YHGNS4ZOqrdvkOIouHDFpr/8io3+5/9q8370HdnfH9im&#10;oa/YrmGv2d7RA2yXQLZl0kB7fbAAOPhF2zHqVds5+mXbPvJF2zXmVQGwr+yvVJ+LAVJ/HvwIbCy1&#10;AJkQAYSowLQlU52dvSggXSSZWfb1smzoFYEKkN0S4ChxdVKPn3fgHOdgeGHOSLtEOXwKn1JySlb5&#10;upQgELyWGhe8s4BVHoKi4MaRYAtNIAgQicylU+z2womWLuBlLZtm2cunW87rM/T4VL3XGLshtZi1&#10;ZIrASGUXWeFVsyx/3VwrlcKr2StVt2+VZa+bZTeXT3LHnPVzdJxtOYoiAbJixxIBcJUFDm6yjjuX&#10;rC7trA35p/9i3/u//28265WXrOjQfgucOmmhtKvWKgA+VEf0MNLoLDAAdBMhUn93Bb67UuqtAmGr&#10;jh08RyoQuLWrc+tQdKo9uZCi8m93xVPBfbXBDlnbNtnMDnW4VGd+9+2PpAB/bS1qp40JQadZ7bxJ&#10;bSt2VwBstBpZ4IjaR0IKsAEFGBL4GA+sabQEHWm4Vc/tkhIUtNTuGEMk9aUxIaix/lxtD0sMAFF/&#10;fh6gnwjtjgqeByxJv/EssJSg7C8W+Omb7xkJ0R99/LH94pefywp/5Szwe+99KuC9J+DpGm0HglSe&#10;ecsePXrbgfDpm+9/veeIlCBjgF/+5Su3t3trZ4cdPH7Ugc4vokoJLapI+0FNQf5GmS1ASJUZXxVi&#10;kwHg+u0bbe2O9W6vkGXiGhWjJ86abgNHj7D/eOmnAuC4obZm6lhbNXeaWwu8dtVS2y77e2zHZrt2&#10;cI8VnjhsoTPHLaFoOn3I2s5J/V0/aR3Z561TAGwJZOoHz7N6gS9aWyBLq5CNxdJGa0u7x/risrWE&#10;f9+HYL2eUx/RY2HZ3ggzvoIfqzxakgIeM75PrPWBrKdsQVI/INWVm5jYYIJD4Ot4buyvp/rzwefD&#10;zoegD0BvYuObtrdONiOKGtNtHqtTLw00eW9SWqJqOFjgeAMKTsoPKOrxfwRAEqF92P09BAVGNSoa&#10;WKy23aKhZouqV48JgFE17HBxyKqLqi1axQywVGBlxPLPpdmc3n1s1H//L7bgR9+1lf1ekMp7xfaP&#10;6mcHxw2y3ZMGCYADbM1Q4CfbK8W3b0Ifwe8VB8IDk/rakWmD7PDUgXZ0+mA3GXJo0tBuCGKHscIE&#10;SjBNCvDqosl2eeEEOzt7hJ0TrNIWUCNwuIDIErfhljZ3hJ4z0S4tnGTnGDuUfU0THK/NH2VXBMA0&#10;HS9JDV6dP9puSrVdERxRgrel7CiJDwAB43W95iaqULfTpAb52zUpvEtSmzf1/sR12eIbCybYZUH2&#10;ohTptTmAcoJlC4C5qwQ21vWuny8ALrFCqbysNTMtdyPQm2V5G+da1tqZlr5qmtTfAivZvtjKti2y&#10;gEAZObnHOjKv2foxI+zH//v/0174f/0/bMmg/pavC7BISiR89boD4H2p8QeC212BsKOi1k1++BDE&#10;Grfr2FZdb+16ThfjgGpHHTq/7TEg2OXGA3vGPbWn+wIRY4N31RneUzui0EG72ug9uR5K3b//zs/s&#10;Qdfbghj1/9Tukx4AKZEWVDsJ6TvFWBMc8WaCmRFuVFtK6u/xUIuUY7sU4103g9yqdggMASCPOXUn&#10;RQj4GP9jNhjl5+cAuqPCJUzr+5F+0yQrDwA72vU9FaS+kPz8/gcfuJldVn+QAvPe+59apwQL1pqK&#10;M245nq5PKso80DXNDPL773/o1B+Vb1B/DoB/+5t9+LNP7Ozli1J5u7vVnw9Ayul3l9RP1Rbk79+m&#10;Ctfv2GjrdwqEcrBrt6/3ILhssYNgnyEDrdeaiSNt3YwJtmbBTFv9+kJbt26l7dy6wU7u2WY3ju63&#10;otMnLHzhjDVcPG2tF07Y3cuKW2esM/uCB8Bgln7sfGsQ+GJ1Uns6Rmql6ATBWF2ZAuh9E4Q9IZgQ&#10;+OLVejxUbolojeR3wto72qy9S1bgnnonAbDxnmxlpwDSQQgg7QKJgrp8bkVHSgE+r/58+AE6JjK4&#10;7UPRwc8B8Jvwi9S1WW1UMEpBMJrodEDl/QEXCtAHYL0scEIg+88AyCQI8MPucuyeCPEhqEaWALpS&#10;f3XquWPquePquevKoxYqClmkNOIUYL2iSSqj5PJ1WzNqjI37l/9uC374HVvDWN/Ql+zA6P52aPwg&#10;2zVhgG2Xuls/8mXbmQLggUn9ZH/JBXzVHQHgMak2AMh6X2zr/gmDbN842WId/QkRFODVRQKgwHaZ&#10;bTMFqBN63eGpA+z0/BF2aek4uzxPMBPYri+eaFf03MsLJ+s1k+yqIHnNPS6gSSVeFix5HkqQpGgA&#10;d0Pvd0OQc+ATDK8BTcUtwKi4DSwFw2tSn9f1+Zdnj3IrSm7ps25goZdNccvhMqQAC9fOs7zVsy17&#10;5UzZ7al2W49lSCmmr5RdXjNd4JshxbfA8jfNtdwNs119wOJtC61cEAwdWm8dt8/bDVmlof/yT9b7&#10;v/yf9uL/8f+2DeP1fTasscID+y1+644D4D3ZzQeylswEdzAOWB528aAm7ilDdVTtgiMAvBtvs/vq&#10;XAEd8OtUe/InP/y4r7b0QG3qvtrHPYHoPhMhamuPyd1T587+vx++95m9+fhjQUsAE/xaGtSuogAw&#10;+XcA9NSfgkmRqgaLVatNhVotGVU7FmhbFM1Sko0CaIMeA27MBvsAZDLkHytAgpSYLilB/Z8EP8YA&#10;32Zvk3c/tLfeftsojfWzT1kJ8qUs7m9dgYXHjz7pHl+kMANx754AKFf38MEb9tlnP3cQ/KsASCGF&#10;L//6F/vFb35lNzPTpeq2O6ih8oAcqg/g+eDzY6+UOmpw9wFPETJe6MYK92yxTXs2u60yN+7eJAhu&#10;tBU6p2ygxMRIr7VTxtv6OdNs7ZJ5tmrlMlsv67tLH3pcb3Tl+BHLP3PSAhfPWFQAbLl02u5eP2MP&#10;0i9aZ26aAHjb2gI51lKTb42yv/XRIovHpPxiJVYXFeAEvnhtpSUiilpKZgE+gTGqiDHTKxhKAUbZ&#10;J0Twa25WrynL2ynotd2TVL/3SGpPwGMsTUCjcGhSDaSxlcmMJ9aik0bJKqDnB7AifKtLoVGSmoGd&#10;A6Dgx7hbgpOs8PbglQJTDx2ta5cFFwCBUS1VcdVA6B0pdd+GBX5D7/fEYo0KHeOyIvWyww5yCtb9&#10;EtQJbGR2WJCLJaUQ9TqnFPVe8SbBVxYi3iKQsjeIPp/PjdQ0OwDWq8dOSAHGyqIWzg9ZLQnQUhQN&#10;AmBLZdSq0m7bkYWLbMb3v2vzXviObRjwY9sx9GXbM6q/m4TYO2Wo7ZsxQgB81baN6WP7BL9DU6UC&#10;J/axg5P72r7xr9qRqf3txPRBdnzaQCm9YYLhcP1tiIvDev3xGQAQOzvBrskC3xBM0lfOsjsrptsZ&#10;KcZTU4bYNdnSG4snOUV3c9F4u7Vkot0WjG7Jqt4i5WXxBEFoomUsn2yZrwtGOt5eMkFwG2tXZkk1&#10;zhhqV2Wlz0mtMo7ION9twZF8wRvzBD2pzcylkyz39amWJ4jlvS6QLZts2eT+rZ0l0E1zFZ4zX9dj&#10;K6dYvpRe5orJLuk6nWVyjAWuFRCl9rL4u5RfkRRgMRDcMMcyV8+w8p3LBL811nb1kCXSjtmywX1s&#10;4D//N+v/3/6Ljf7O/7C90yfauQVzrezgQau/lW7NAmBHtZSe4HY/nLQuKXMUYGtZjbVLnT9gMkTR&#10;Tp5gbZM9lP190HjX7jVJ6THB0YAN7nT3SZC+r/MP9LrUJu6pXT9Qm72rNssKEfICqRzz5uP37L13&#10;PrVnb31qrWqDLS0kMz+1RF2nhasYA4xbpKre4uo4k+FmATApt6AI1lt9laxxlZxDSG5K7bqJZXL6&#10;TqwprlcHz6QbY8+oO1aX3O2UkKATF/BcGSy1/3qKIiioUZnU64Cgqyit709V6U6p1Lfe/sSeyM4+&#10;fvqOffrZr+2zX/7OPpAifPbux3aPWe2nP9PfPjb21rkrt9aKEhTk7+pv9+49NXaeY9LkL3/5mwD4&#10;lX3116/sD3/6veUW5EjJbfGKpyoA20650l2H9tquw5TT1+3Dgt4RQe8QxVSl/vazYgTwbbUte7fa&#10;5r3bFCRM85gssoKKMkyOzFm6wHqtnz7ZNs2fbeuXL7Y1a1bahi2bbdfe3XZcsv/yiWOWc/aUlUsB&#10;1l44bU0CYNeNc/Yg47LdzbtuXaUZ1h7IdQBsEgAbBLZEXJCLl0pNCWwCYCJSJYsbEADLBEDBsU5K&#10;MVroIMlKj0S8Sr1QyFoEPzZduftIJ0Gyn2rLyS4pOYHOTxz2xsw8K8l9Hm8hr+k/ASDwi6UAiPJz&#10;uX464fRuftDLke3uAMhEhCwERx5vEsTaO8n5E/CwvY1qfE2s/njLEq3P9J4Cnb7PN76TGirA5DEm&#10;SmIND61WoKtT44nqe8RlH+KtDyzaIvXZIJst4IZkV7DADeqtAWC0TBa4AADWWX11g9UH49ZYFraa&#10;axl2a+cue33Aazbvx/9mG/q/IAC+YrvHDLADFDmYOsL2TR1um0b3sQ2jXrF9U/rb0RkDHAQPCIJ7&#10;xr5shye9Zsf0+HEpuRPTh7qCBkcpfDCN43A7MmW4HZs62k7OHCvVN96uUIBAquq6lN31eYLa0hkC&#10;1WTZz3F2ldlegYv9Nu4IeOmCFMGkBwB0+3AIfLelAu8snSCoTZRllcpj4mPOaLcsLm36EEsXRG8L&#10;fpl6TbZey/0sHfMEz0JBrFgKrkDH3JUAcIblrJ5id5aPFwAnWO6aKYKcYLlmqsA3VTZYf1fkC5R5&#10;a2ZY4TqpP0GveOM8K9+22I0P5rNH8O6VFj252Z7kXrCbG5fZ9Bd/YCO+8z+tz//5/7H5fV6088sX&#10;2NVlS6zi4CGLXb9lLaVV1lmTENzUVlGAOjftUn/NpdXWJAjyt3uRpHVIAd6NNNmDaJsD4H2d54fM&#10;7ko1dSY73JH795rvWqfaQ5fcw0N15E8EB45daqfsBfzO4w/tyUNWhXxob7/9mSu+0dz6liD41E2I&#10;hKkUXpGwWim9uNSgp/4AYIMASNaAACjXkNT3aa5rtqY6KUTZ8qQgnEh0uMrPwK5RqpDJkS4Kf9BJ&#10;C3i0SaJe1wTRgBiQUCDILWzU96Y4QrvU3CN9T0pwER99+hspOLNPfv4re/zmu9Z5T/8f/b/efPap&#10;PX3rZ648V4uuzTZdq5Tsf/joXWPjJfYh/tOfPQD+5W9f2Z++/MLy8rNsy47NXgVpBUvktrMUTuBj&#10;E6VtB3fb1gMC3n7Bbd9Wp/L8lSGUwd+4m+MWbyVJKvzVJH5ZrV6bZk2zLYvn28ZVy20dZau3bREA&#10;99gxAfDSsWOWdfqklZ0/ZeHzJy154aR1XDtj99IvWVfuNQEw/f8CAAU5p/5QfoWKAj0OAKUO3Sbm&#10;FEdNSharpxT4mNFlppftJOs7pKgkyX3bCACxoP7SMWDjA68n+HpaYOAXxeb6Fvg5APrwI/zaZ4CQ&#10;+/SMzeqZm/kOWFx9PpMf9YJfffMzqxcA67mvx/l+7vvQS/cof5UQ/Bg3rKPXBcCCcmOrok2vadP3&#10;AYrhVgsHkhZn3EYKMFaZsLrSOquVBa4jzUG9OcvgEsXVVn09w4pPnrJ9M6farB/9m6189Qe2VQpw&#10;37gBUm/D7YDs7K6JA23z2Nds1dCfCoge/PZN7O3U30HgB/ik/k5KBZ6aJUU3a6RLZj4i9QcIOR4R&#10;TE/MGG0XBLnL88db2gLZ0fkC4YJJLm4SWGQmIgRAH3gcfQiiAm8KfLcWj3f78GYIhhl6DqAjfcWl&#10;sEhBAr3c5QLXciYzpPik9vJZ9rZimuXoNXlSdoAwSwBNXzJOVneaFayfafkCW/666Va4YYaUnkC5&#10;YZZAN1fgwwpPt4J1c9xucSVskr51kZUBPx2pCVi6balV7V1tD24ft6bL++2IFO+sl1+w4QLgoH/6&#10;b7Z9iv6/a5Zbwc6tFjp1yuI3blt7WcCluZDs3CXYtZdHrK0s5ADYWBK0ZsYDQ/UKIKjnCIKdAk5H&#10;QlYYEDaR7tImS9zRvW0m6TH31C4fqr2+ofb+RvtjKcW71iq11i5QtTRIuUk5tqodtrWpXQmAzep0&#10;GTMOqZ1E2CzLByC2V+qvHvUn+NXLricUDoBSpKTGNNTJDut9UYCJBIVPPQCyvA4VSJsHgFEJgFpW&#10;lqQAiApkqAYANibvW1LfO6nv3Xn3mds5EbCRqfHwsWD2y9/bb//wlb334af2xhP9jUUKeh4ARAkC&#10;TVRgF2ugZfGZFHn/g0/dxAlltP5qf7Mv/vQHy87LdABkWRzhQJgqiAAACUpaOeg52G2y9Ts3urG+&#10;NdvWuVi7bYMrqOoH4CN8CPbaOGeGbV6y0DasXuFK06zdvtW27dllhw7st7NHj9idE0et6PQxC54+&#10;avEzR63l8gnrvHnO2rPTrKNYjaLKs8DfDkCpPllcZ319+MWYJCm0WrcemBqAsgwd9/QDvqkfierJ&#10;6uU63rUGAaTejaN5+XMOJgKfD0DuA5lmFGIKej0DAAK8mMBXpwbF0anA/wSABPd9CHKb/Dx31Gsa&#10;UKAKVB1WONGs7ygQ+wD04ecVWvDGDBN6HRMtgLdJ8GsSBFvJpBcAyaZvQREKgDTkevXgDF7HKmNW&#10;Wxq22hIBsLLWYsGYxSt0LAxa9c1sKzt30W5u22zzX3nBFr/477Z1yCu2f/xAD17Th8sGD7at4/vb&#10;GtngvYLd4Wn9HQSB39FpA5z1PTKprx2d3E8KkD07RthJqcATQHDSEDtCPp8ASJxhy0w9Tin8C7Ok&#10;2GaNFfQExNmM3TG7O96uu/E+D4TcxhIDQgCIJb2+wJstdgDUY3f0vCzZ5KzFUogoPwV79fJ3bt/U&#10;8zMF0FwgKPABwFxFvtQdCjB/jR5fI1u81oNfwXrBbr1U3sbZgt5sQW+Og2DRxvlWQmya78BXuXOp&#10;W/dbwg5y+9Za8twee3DnhOVtWWKHZo2zmS/92Ib+2/+w0d/7jl3TtXBjwyor2bfLagTAxM071lVR&#10;bW06H0x0oPa43SHotVWErQkIlnoqEPXXGojLCjdYS7jRmpkQEfSAYGei3Vqlxh4233c7xz1Ue7ir&#10;NtYSabZ4ZdxiFYKWrGtdWZ3VFFZbqDRkNTr3jBE3Nb6htiMAMgwTaXdrxmk3dXSeAiDJ0IlAwrWf&#10;WGWd3qvWdZyNAmCTvkdSUa/PYa0wAAR+bgxQ7gTrCwRRhCg/4Bfi/QRCAJhAFMgy8zpKY7lQ222n&#10;sMPjj9xSuza35PSBlOqbbj/tN99GGb7noOeD8u13f9GtAlvl3u7dfyYAviOF+5H98le/N4omUCjh&#10;d3/4neXmZ3+9JnjbJi8RWlbYFUWQ+vMAuEPqb5tUnxSeIMh+wGsEwNVb19pqILh9g6sf6MfaHZvc&#10;kbXF2OFeG+fOsY0C4NpVr9vrG9bZKinATbt32W5U4MEDdv3IQcs/cdiqTh6WXThkjeePWtv109aW&#10;ednaC29ZmwDY6gBYqN6l6O8A6NJfBL94DNUn+Ol2hMmRhGxDS4O1dd2zjnvsvfG2dXTpR+z6UAB8&#10;TwB8ZokW2UhZT0Di7KTAx3pcLxUlBcCU6gN4PcOf6ED91QqA5PLFdHQKMOklevrwA3j+EfD5Vphj&#10;TBEJN+m76+Q7mHkArm/Sd3Lfz/tuQJrvA/x8EDrr3vTIW39JD64gkz4ZV2OSSqglf4vMfTW4qOxM&#10;IyWN1ECjslZhqb06Wd448FMkeCy3wiqvZVrlpWtWePyYm7FcJNu2ZWhv2zNGltZZ2CF2QLFlXD8B&#10;sI/tYo9eWeBjM5n57W8nZw2x07PYrW2Qs8CnZgDAoW6G96SsKDX+jkwcbMcmD3VxUvCjorMPwEsz&#10;Rzv4XZ41RiAktWWcm+kFgOz0dmnWcHcb+PkK8OJM9gMe7sYBGccDgsAvN1XS6g62WCrRjRGmrDJb&#10;V+auZlmbFJxsLABEAd6RAsx+fbIssEAoBejBb7pgJ/XnADhLVhfoLfCOmxe6Ss9lKMAdqL41VrFn&#10;tSXO7LFHGectdGST3Vw5y/ZNG2Pj/+M7NuR//IttmjTJCg4dtLw9O63kwB6LnDtnjXcyrb2oUoov&#10;bO2phOf2YJ11yWJ2BuqsVRAEgKTBdOrcMg7YGWq0NsGwReqLIgkPGQukkgo2mdUi5P3pfEfUsRXf&#10;yLOCazlWk1tptQJfvDRiseKwRagBKSA2xwRJdbxNjWrvOgKp6h4ATAQFN0GQpGhSqOKVUQfAuNpN&#10;UmqwQd+nXqqUROkGWXP2m2Zcz4WuBb/IAuN+wC+szhgAxvU5jQgArhFdCw6Auo5Qjw26vtpk2R88&#10;+kBK72O7/5DtY9+SiHki+/uBrmfWIb8p5fepA+Q9KUEAiGVu1jWKIOgSGNmxjp3nfv4ZNvgvLo+Q&#10;GeG797rs5LmTtm7z+u7lcNQIpAjC1gO+CvT2Fd56cKdtkR3eJDW4XiBcLzW4lpnfnToSAl/PoLAq&#10;9QV7bZg/19YvXWxrVq+y5QLgiq2Shjvlq3fttAN791ragb2WfXiflR7db5Hj+9VwDlrLlZPWknHR&#10;2gpuWmtlVkoBfhsAUzO+jPnVecovwhK3evWYLWocHTqpnY+smYotzObe+1D290Nran9X9pBVFszo&#10;euNpAAbweGkoUnBSXTzGhAjAw1r64d+noIGvAKMKbLAHQIGsB/yeByDwcwBkZYagVCNLEa1t9aCZ&#10;UoIAOCkANrboO6asrw8/7jsVqP9Dq74jFTha9LmNajwUNrh69oadOnDSzh44bTfP3bZIadQaahoF&#10;QCIpANZaSJaqThdVPKiGrAsuXl5rEV0clddzLHDlllVdumyH1XHNeeHfbeOgV2zf2AFuT44D4/pI&#10;BQ6zPdNH2KqRfW3L2FedAjw+a7CdmDnYjs8Y5AB4bs5wt13lmZkCooK0FhKaj08W/CYNUgyx46wO&#10;mcy+v2xrOcouzh7jwHdFtpjxvzTdZmaWcleoPoItL30AoggB4JW5IwXGoVKCo+2W1J1vgVnNkU3y&#10;sixvjoCXLTgy8cFtrDA2OP/1qW4MsCgFwcxlEyx3lZSgFCC2N2+tLPPaKd0A9CzvfAc/kqGrdi23&#10;iu3LrMglPy+0SgGw+tAm67xxypIXDlrB1qWWtnSqbRo1wEb+67/YyO98127t2m2l6mBydA1UHjtk&#10;sStp1nxH7Ty3xNoEpHbBpV0AbKsW7HR+ugFYVqMIuaowbcGEbHDSOmU5G3W7XfbzYZIiCXcdFOvU&#10;DiozS6zoWpblXLhleZfuWPHVbKvNr7J4kTq/goDFdAzpPtkA8epm2WFdKwJgY/INtcsWCwqA4R4K&#10;MKGICX5UDoqylFIWPSZgNzB8woSI4JiQRU6o042pXTtrq3aPI2IMkBUi2F8fgIQPQMYA3aQJNljX&#10;ErvHNbc+kpp7T/G+g9/jp5+4sT4U35tvf6JrQI5HbueNJx856KH8sMFP3vzE2WAg6AD4+AN7+vRD&#10;+/DDX9gfvvjKrSt2+w7/5Stdy02299A+B0GX1pKyr9QC3LJfSvAA4Y0DsvMbgSVmPNCzxKTCSBkq&#10;qCzdXWFa9xkf7LVGAFyzeKGtXPm6LV2/zhZv2mivbxVFt26zXTt22Nld2+2mPix373YLHNwlFbjP&#10;Gi8dU4O4YC35162lPNOag7meBa77+zHAmCt4UOzlBgp+8YaQ/uNN+gFkAzsEr3YBSz1Fyz0mPz6w&#10;lrvvC4BvuzSSZJsUk3qY1vZnfwdAbqO8mBXuCT8fgL4KjMsGowJRf54FfqATKDvcA3jPA5BZYDcT&#10;XNemXrDBykvCVqaoIUdPDcCpOtZUpmCH2qM2INDjPlVivE2QdFvgo4hloDxql8/csEPbj9iutTvs&#10;yLYDdnbvcbt48LxV58s+6WJpEvywK1HZqogupmilGnBVrUBYa7VUhMkPWCi9xMou3bTyC5fttlT6&#10;8v697fXeLwiA/e3IBGxtX9ndQbYbAI4eYJtHvyog9rdjAuBxqUAsMDPAnupT6HhGYDyX2rv3tFQg&#10;EDw6UQpRR8JVdpYKvECC8wxq+8nmMhY4f4Jgh8X1AgCy5SUQvKHbgJBUGBTedR3P63PTBFk32bFI&#10;am/uaFnhiR7oFEDPHwcEhowFAj9ngZd7EyL5qwU+KcDM1wVKVOBawXP1pNRY4CynAFF/RKnUX/k2&#10;2V6qPm9eZCXbBcO9ay12eo868WNWunut5W5aZBcXTbZlfV+0If/0X23DxMlWffmK5e0/IADusMiF&#10;01Z/7Yo13sqw5uxia5VaaxNc2qTKW6ulBAU/ZoBbykMOfkST7KevADul8JoEwFad2zZFsipmJbfy&#10;LevSbctLy7D8i3esUFGSlmkFF+5Y/vlbOt62rFNXLfv0NQfF6ryg2oEsbN1da06q4xUIQ9VNDoCR&#10;qgYHQHJHY3IRANBZYCk/FGCsNGz15XVyEHISstj1asPJSIvFmTFWe+8JQCZAUJa++ouEZMt1H1Cy&#10;8oTnAkEASGBj7z/80G0by66JqMGOLs/qAsH6Rrku2W2ehwUGgIAQIHLfAVDPf+OND+2xIPi2oPnb&#10;3/7JldbCCv/1b3+z3/3x9xaKhm3Pwb1uhQcKEKBREXrzPsC3oxt6Pvg29RgPXCe1t07qcc3WDW5/&#10;EX+fEcrtr5Wi7PX67Nm2YsE8W7ZimS1cs9oWbFhvSzdtstUbN9nWzVvs+JZNliZqpss3l+/dZpFj&#10;u63+whFL3jprTblXraks3RoDOa4gwrdNgsRi5Q58rO2tT6p3bG+0jk71goJfU7OX3Nx4V7clnZv1&#10;IzZ1UmOP3dX0eIdAxlHwc+NpKQvs22BUoF9Nxc3w9gCgb4sTzQJgozcJ4gDYqNfVSw3+AwCi/ICf&#10;PxOM+qssi1hBXqXl51VZZYXsRaJL398DIN+NjY/8Xd98JchOcMAQpVmmHvzMscu2a+Ne2795vx3d&#10;dtBO7TxiZ3YetevH01zjbFVjayTdRXYFALL5UbRSCjCgnryyVpCssog+vzanwoI3sq30QppVXb5s&#10;Z1cssaUv/9B2DH/FTsjunp4+UKAbZocFp7Xjh9iGkS85AJ4U7M7MlcqbO8JOSfExCeIrv/M6sl/v&#10;BUHw4uyRLtXlhFQg6S5scgQACTY2ujhzlNQcicqs70UBjpQF1n2pQBQfyo/bvgVm/O8qFllxVUrw&#10;ho5uhpfxP1SgXsPm5N6Mr5fu4jYs5zl6jHE/Sl1lA0BuS/0BQBRglhRg1io9LhWYtXKyIDjTyrcK&#10;elvZ+Q0AKrYtsbKdK6xo6xJXAitxdp9TfsHDWyxv6+t28/VZdlpAX6DfcNi//JOlbdlmdTduW+bu&#10;PZYtAZC4eikFwHRrzSlWpx+wVrUHH4Bt6qDaysMOgE2KpGxwQ2nIARAF2EYw9iZVhtVF0RXf9Oxu&#10;odR8cVqWFV9Kt6KLXuSdvWlX9522a/vPWKGAWHlbrqkgZHVlgluICREBsP6hVUvtOQUo8AFAhlCi&#10;uk8Cva8AGUKJquNMyE7HBcGYOmFWh9QzzizINaAA1eaZ+ACAHP2xv54AxC5TQZoJEADoW2Bmgbvu&#10;vWcPHn4iEApq995xEGztkJ2WwsMiJxqkHnUEfswGY4PvPXzXTYJggTs7n9ljAfCJoEj1mM9/+Xun&#10;AFlP/CcSpO0v9psvfmsllaVuEsSvDwgAtwiAKMB/rP42ujqBPJ8JEKDXc6MlHuu1dOY0Wzp3ptuy&#10;bv7yZTZv5QpbIRBuWrfGdksRntq0zq5sWWuZ29Za+e4NFjm8TTZ4vyWvnbCm7IuWLLmlXi3bmsJF&#10;+kFL9YOS0Fwhy8hOcVVWH68WEAn1js0N+oHaBYy7UnkPLCkJTUKzt3G41BPT8IydAZZWSX1BjEkQ&#10;Sk51jwMKfGwhmVA0NAh66rVQWczWNslqUt67WVLev08eH6/BuiYF0EZBs4H78bsCnpf64kOQow9A&#10;P6rVYKqrElZeWmd52ZWWdafUCnICVl3ZYInaDllcqVc1HtZTEp30guQoNsmmx9qsPC9gp/eftoOb&#10;D9i+DXvt4Kb9dlwq8OTOYy5uq9G7Bewuh6tRPXnCatVYiZisVqJaDVoAjJRUWxg7lF0mFVgkFXjH&#10;qq6kW+HJM7a0fx9bN0CgG9fXzk4VAAW3/TOG2cbJQ23jyJftkFThsan9pfKG2kWs7gypPKnEUzNH&#10;SvWxcdFgOy/4XdDfLqPUZg+XBe5nJ/UcFOGJKXpPxRkqOQt4QO/yzBGpGG5XBbzrUn1MXnC8whpg&#10;bDATIHq/tDkj3BjgpZmywXrubf0N+3ubpOf5AHGcoDdJyk+WVpaXY5ZUI2N+bpyQCRPB0ClD7LHU&#10;Ys6q6W6d8W1midfPsXS9Lmet7O+2xVa4caHlr59nhYJg0TbF9sVSfmvUee+0+OmDFj6yU1BcY7nr&#10;F9mNZTNs95hBNuZf/rvN6v2aftM7FrqRYbd37ZUK3G/1N29a7PoNS6ZnW3thhTUVVFqLgNImpdUS&#10;iMv61lmblFarOq0mdVpJAadB1rVZ9pOkaJbEtcn+ouKqstSJ5UcskBGwgiv5ln852wovZ1q+FF++&#10;YFdwKUORbhlSf3m6XyX4BdXmwsVyBBUkO7e4Gdtk4oHVVAqApXEL6XHGAX0FWMsugoSUX7goaHWC&#10;bkK3EwIi44GeDW5weYPsJlfvgHbPjf/xvrU1bRaR3SYrga0ZWJ7p0mHUkfM8iqKycCAia4/wuCvo&#10;PXr0kb355qdSch/ZfVlilr516Dqg1BbhynEJdDzW3q7rQ8E1ynWLAkT9PXnyoT179qH94vPfuvXB&#10;lMv68i9/6t5h7uOffWy30m/blh2C3HbBTup8M0nSByiRDwilBjkeFBB13OxSY4CiV0p/0+5t3Skw&#10;TkFigXW718Jpk2zhrKk2b/5smyMIzlm62FasWm5bV6+0fetW25mNa+yGAJizda1V7FxndQe2WoMs&#10;RGPaUWvJOKsTfl0AzBIACy1ZWyrokdRcZbFacv/048dC1pCMu9nets5OKaP71tL5QEpPP44UHgnN&#10;vmry00f8cTTUFcUE/DW1KD43C5xgFlcNQQBsFNT4gQmW9PglfvwyP0kqt6SiMclzZJn1ukScBOSv&#10;Afh8+OOA9IQ1alxBQo2ttDBs2bdK7HZart26lONgCBzDeh5VM9rUQFrqpfoEq7Sz1+zMvlN2fNsh&#10;2d0TdkzK7yTKb88JO7XrmIuKgqA1xqVABcFEqMnq1ItTBZrwyhxJEUplRKUuatWgq7NKrSajxCKZ&#10;ZVZ9s9DCd/Lt8NLltqzPS7ZnRB87Mra3s7hshr5VwFo/4iU7PKW/nWDp2/jednLia27t7ukZw+2k&#10;1NzeUa/Y/jEvexYYODpLPMTZ45OkyiiOT+nnip+enjbILkopMtFxmWRmBQUMSFoGbLekBDl2B4oP&#10;KCquCILn9fqrem7PNJjbAmTmkvEOgBmLxwl07PcxMQVEKT/B7858PXfhxNQ+IKjAma7gQc7qGZbp&#10;qrvMUcy2TAVFD/I3LrACWdti0l3Y62P7EgFwndUIfEFZpsrdm6xs2yrLXTvP0hZOsfUD+9jIf/pn&#10;u7BphzUIcBVptyz70DGrvXrNErfuWELwa8jKt9aiSmsuClhzqYAnO9mic9Uuewvo2gJRlwaDBU6W&#10;1AiGYT0et866JjcDXCMVV5FRZeG8qFWlV1vB5QLLPZ9puRek+gS9gssZliP7m63IOHPN8mSLK24X&#10;WFDtK1SiDhCFJwAyY5tU26+pSFp1SVwRtbC+R0KWGAUI/HwFyERabaGuQynShFQrmQQJQTuu78za&#10;4aQAmIiSFtNlLbou6uukAKvV9oMt+ryka48x2WUfgLikekEwrqgjHUYChS01ARorPZ4JglSVZvUH&#10;S+p4frOuWaJd17NbaYJjkpDhemXM8Z4A+vjx+wLg+/bWsw/ss1/82o39/enLP9qXf/2jfSUA/uH3&#10;f3AQfPb2M7t4+ZIrmLrNlcraadsolS9nujWlAJ0KPCBFeFDgU7B/iNtHRMHsMTBkEgUgcrvXvInj&#10;bO6UiTZr9jSbPm+WzVo015YtX2KbpAT3rlllZ9evtlub1FtuXmNV29dZbP8WS57cY02Xj1hr+llr&#10;LLpmyUCGNUXynQVm2Vs8ph89Th2/OmttbbGuu0jlh9Z+95Gb8W2/K8XUKcC1exMIBND7NgDWY32B&#10;YCoPD/UXF7wAmAc1D3R+BQt/dpdgbIPnAMuvgSkFqMfisbsCnKf6egZK0FeDBOMhQTW+SgEJAAbK&#10;4xYojVp5fsgyrhXY+RPX7fzJG3bjco6lX8vXY3mWeS3Xzh+7ZEd3S+XtBnhH7Ny+4wLgfjut2xcO&#10;nHSPcYwzO6eGWJfqlWvJ7C+LWp0+j4Ro1gDHqrzxnKgacq169GB6sYWzyi10p8SisuZlumB3z5xp&#10;awa87MYCD1PpZepg2yfYbBv3mitm6lZ+SAmenjbAzug2AGRPj1NuzK+fA+AF2WMsMQDkNo+d4nUk&#10;UwuApwTR83o+VZ7dRkdSf141F4oZUNEFRTfG3eYx4Ij9ZRIEBXhZ8KQ6NFVd0heOd2WsUH93FoyW&#10;FR7TDT6O2cwEE7LKGQsn6P4U/U3q8HWKIUx3eX4kO2fo9m2qw6Tgd0f3AZ+D3/ZlVr5rlSC40ip2&#10;r7eqvZt13KT7q61g8xJLXz3Tjs0YazO+/z1b3G+gJTILLJFXZsXnr1npuUvWmltgsVsZlswptKa8&#10;UmsurLJmwa1ZkAGAzbKbzVLqgK9FKh0IcgSCPOZmiuu8FJi44FSRGfQAmBG0/LQCy7mYZdnnbguC&#10;tx3wMk5fs6yzN1wAw4pbBRbKq3btoVZtIRqSAhR8kvH7Vi1LXF0iC1yesJqymEXUXupoO4KzpwLD&#10;FlKHWVtQZXF957juu1lhKo0zUyxrXs/SuXi7QPTQWpt0ndXdEwA7ugEYFwATtUx8yO4mdQ3pmkIU&#10;xOKdTgWyqoqlc/4yOipKEyx5wxlxDfrXpl9vkMILXKf++uOHTJ4IgI8fv+eW1H32i195+4j8CfVH&#10;aa2v7A9/+MItlaNydOfdLjt9/pyt37zJNksNbmMyZPcWqUHK4jO7K2VH7N1iG/dtlQrU34Gk4OcD&#10;EPgRgLDX7HEjbOaE0TZdSnCKlCAQXLx0gW1YsdT2rlph59austsbVqtXXW1BqcC4GlHTsd3WcvGI&#10;td0+Y01FVx0AG2vzJKdZBldudQJgvEEWoKvVHj5+y954+r63O9sDKjZ7O7E1S/Ex08uSMUDnxtK+&#10;FYCM45HTp6MbA7xnMcErEQN2Xxd1BHb84P44HvAChg3YZcGS5wI+IMjtWJSTyXO/CUCipw1GAVar&#10;8QXUgAGgCzW4YGnMAkV1ln+n3LJuFFv2zWK7I0tz7fRNu3Dksp3ed1rq77SOR+3Yzr12Ys8BO7Rt&#10;l27vs1P7DtmxXfv03AvqhWV7w42u5l9EjTOiCyqsBlynYyJQ75JY47qw4szkqVePlYQsmFVmQanA&#10;Gh3DhdVWk1dhRefTbMfUqbZ6YG87MHW4HZ831o5Kke2aOMC2jHpVKhDoyeoy+eEAN8YuL5ho15ZM&#10;dPYXe4z6IwAfzwV+HP0AgGdki89NG2wXpw81NjkCajek4ljpwfGqlB4WmHDQSwW3GQdEFbpyWIIf&#10;EyF3Fo2VVR6j149xSc53Fo9NhVSf7pMonb5Az12MQpxot6QaWT/M+GK2bHAmEBT4stfOccovZ91c&#10;y9sw3016lO1YIeCtc0M3wX2brUZRpftFW5dbuoB5QRZ986hBNu5737Or23dZa7EUWkahFZy9aqHr&#10;mdaSX2KxjDxL5BRZGzO8Un+kugC9FgGwSUorySyrHksKei1UglE0lof1t4i110glRhqsNdpsnWqb&#10;tcVxnS+1m6waK7xWZLlpOZYtq5t57qaOty1L0OM2kaUoFwDdaiAcQTcA1Y7VngOlAp8iXA4IoxaS&#10;CwGUAJC2UyfFBwAjciIxKcGYOs+YbDkAjKECU7PBALC9VYpMCjAW1nd8DoD1uj4opuAXReX6Qtkx&#10;Dk4tS5Qcao8AgkCOsloAkGvJqUZdh/zdrzXIYxwdNN0EiAfAd9792D7/5e/sN79lb+G/uKoylMqi&#10;Ugw1A/+i21jilo52O3ryhG1yOcvbbSsTIgBwJ7O75P2td7Ga2Mbt1MzvTm8mmO00V2/V8xgDnDV6&#10;iM0cP8KmTRlnU2dNsVnzZ9rSJQts4/LFAuAyOy8rfGvtSisUAGtkhWM7N1ijrETL+cPWfvO0U4AN&#10;gSxLRgqMQgeRWIXVsbqjs0XQe2gP3/zA7j/9yLrIEZJMZh/dFvbToJpyahlZUoDrzuvrAT9ne1MA&#10;TEj9dStAARCAearOgx8/Mj+sDzCOPMZzeD4QBH497W9thOd+E3pMfvjRE4BETVUqBMFwpY5lcasq&#10;rLXyvJAUYY2V5ahnv1lkt2Vr0o5etnMHztjJvUfs8I7ddmr/YTu2e7+LkwLg4R17LOPyNWuOMyPH&#10;eEu93lONWL00y99oxORzkdXvxm0qYxYVGGOlEYsUVEsZBCycr1DDrylS767GXnDusm2ZMtU2jRtm&#10;R+aOV4yy7eMH2oYRve3g1KF2XJYYkAG4q4vGW9qiiXZRkHT2NxU+BF16TOq5/v2TUwbY6clSkFMG&#10;2oVuAHpguymYECQ+M/PLhAfB+N8lQRII8jzSYJj4AIDEzfl6TPAjrsxFJQ7R80a4+zcXShkKeBRA&#10;pdgpFjhDxzsCIatO2MwcBXhDj6EAgZ4Pv/KdK6xqz2opwLVWsUsA3LPBAjt1e/tKy92wyNKkKI9I&#10;oc555UVbNXaSRdPzrVF2MXg733LOXHFDC0mpwSZBMVkSdOCrFwDjiuZKKT2BpEnHZqCnDgrgNUv9&#10;EdxucTPBAmBtgzVGktYpgDQEmi1W1mgRQbBAAMyWAsy5lGEZUnzpZ6574BMEc6QGcxXldwodAFF2&#10;UVJc1B5RgA3q/INSgDWl9RYqYwN9AbBE7YCxQvIH1VbigrOzwFKAUbWNqFSgD0BngRkDrGsT2Lqk&#10;znT96TqJhjqtrqbDIvqeAJDiCvURKb5Qq9ydoJVIZU+kri0nPqTknJ0V8AAa9hcVyGMhUmlCze7a&#10;4j7jgP51igJ0exE/kWp84z17+vQD+/jjX9rPPv2lvf/BJ1KBXjrMV+wm9xUq8A+uXiD/fq9jXSJu&#10;+44csh1SdDv3ydbu2GSbBMANO75OhF65ZY2tkHtdtmGVLV2/0pamjkvWvW5LdOTxXjNHDrIZY4fZ&#10;lEmjbcqMSTZr7gxbtniebVy20PYLgOdWv243UwCsBoBqTEkBsOnsQWu5ftKShdd1YnP0Y8mORSst&#10;EldPQ47fw0d298k7du/Nj63ryUfWLvi13lfPoP90E8qvBfh543oEsAN6viXunvTQD8fuanF6H8HP&#10;RQqAHtSAoAdA37oCLn50fmieAwA9WHoA7KkAeb5ve3sqP04cJ5DZNuCHDUb9AcCQ4EcDCVfUW6BY&#10;drggbJWFEReBopCVZlVY+uUMu3rqiqWdvGAXj0kJHjgq8B1xx1P7j9iJvYet8E6OANhqUdmRaE2D&#10;ACgbw2oAfVZc6g8LzGL2Bm7r8Tr17lE2S1cEBcBgXpUuAG//YLbNjJWELf3YOVs3YaLtmDbOdk8b&#10;blsnDrU1I/rY1jF97RAbmaPiBLPLUlGXXY2/Ud12l8f98KHn8gN126lAvfasFCAAPCdFCQApZeUm&#10;QJjYwM4KrIzxUdSA4gZYYIKxQAD5jTxANj7SY5mpcT+OKMJMrK/uZyzxIJm9hCRoD4C+BabIaiYz&#10;xinrS/jwK9m21K3zrdyzUraXDZDWWnlqr2AiY9VcO7dwsm0a3d/G/PAFu3nojLXqd4zmVlnZlWzL&#10;P3dLIMyzWG6FbG3MGgWzeimoJlS4jg3qpJIKji3BmLVJ6TVV6bHKiB6T+tPtVtRftV4brreG2qS1&#10;SwHWS1nVFEatTta1MitoOWm5ln0p3dLP3bDbZ65ZOtb3croV3ci1YgUArFFnBwCp6uJmY1MKEAsc&#10;cuFZYF8BUkWIDhPHEC7yxgC7ASgwexaY91PbQgHG2lyR03q9p6cA2y1c1STFSX1BWWQJhFgNxw5r&#10;kdgAguQK+itIuPaAGQAEcEANFchjXE8ICa4lYInl5TrFAvuW2Bv/e8+ePfvYPvvsd4Lh29be/sDB&#10;8M9fmkuKRgVSOv+3v/ut/enLP3tbaup+ebDK9h3aZwcP77Vd2FupQKcEBcG129bZKgAobi0V8Bat&#10;XqZY7vYPXrhqqYvFa5ZbrxnD+9v0MUNs8oQRNnn6eAFwmi1dPNc2L19oB/SiC+uwwGuseOs6q5G8&#10;xAI3CIDJcwesVQqwqei2LHChFCBbWtZYtDFpyc4H1vqG7C5LYJ5+Ym2PP7SWB+9a87233Yxvkh6n&#10;hXW1UmP6YQCgv5rCV37PAzCmH9qtqY3ftTqpN+DlqUDGAhkT7OpWcr6C43485oHSt7/+mODXFthT&#10;iz48/dcDvxomQARAwqnASqm0oHpwNY66YJNFBMIqWeHyklqrVC9MVJVErExwyrmZZzcv3rZrUhMX&#10;BKXzR88qzrnbZw+ddsdKFEbUB2BSUE24McC4IOsqwsh2xwVdt+kNCgArpIZeq4Zenl2pqLBq9fLs&#10;HxLSRVAnOxTXc87vPGArRo2w9eOG2KaJw23d6IG2adRrtntcPzs0vq+D4PnZIxSjBD5v3A/I+ZMe&#10;wI77WGAfiE4NzhAQp+u+AHh28kDZYADoTYDclJJE2TEGyG2OABHwudnaxSRKU+2lBwBdNWfK5FPO&#10;nnE+b+Y3S+DLxALrcZ5HWXysMAAEfoQruEDi9MoZlrl6lt1iLTGFULcvk/VdLtX3upXtXG4liuJt&#10;S6yIWWHBsmDNPLu1bJYdmjrWpv3o32315NlWV1BjDTpvEXVcJWlZViXrWZtdpsdkawWTBim9RkEj&#10;KagAvQZAIhDWS1G1siZYkGsK1H0NQN1uCyUcBJPhhCWjTdZer064ptWC+eqsimJWmV1tOVcEQHWU&#10;WWonGedvusi/muUSpCsyihVFFtJ3Y3IjrvbIcjSvRP19qylXh6nwARgGfihF8v2wuWQOqG3UfQsA&#10;XbK0OlVqT8YpnU+KmK4TFGAk2K52KNWm9u2tUtI1VI0SbLc2XTtNKQAyHggEPZHhjbej8oAcIOQ+&#10;15RzUfruPvQAIM9DLTJx8sYb79qbconsH/LRR7+0Bw/e1nu84cD4m99QJ/Cv9jfqBH7p7TfCniGU&#10;y/rqb3+zT37xmRUW59uRowfswKG9toflcXu32TYFdpg1wau2rHOVX9gzeMmaFbbYh+DKpe7Ya+aI&#10;ATZTAJw6caRNnTbBZs+bYcuXzLWtry+yIyLn5c3rLEN+uWzXJqvdu8Xi+7dY/VEB8OIha8+8YB1V&#10;+dYerbaOZMwoZ5UkxeW+rOyjD6zp4UfW+vhjwfB9PUZRUym/doqEkrenaPTy+bqTmlPQ+0aoZ8EG&#10;x934332r04mqFbiwr9hY0ll8We0rOL/XqVUPRqpLIu6pP+AHDH34RcJtep4HS/+1vvLzg1wowmXG&#10;C4ghwSgsQNFDOgUoQFWq0QXVoKoVlVISZUU1VpBVYunXs+3quet27ex1u3nhlt2+dFtxx9KkDHks&#10;UChrJRsSCzVaIiJ7pAZJPhcZ/SxsB4DRcl1Egi5bH8b0WbU0dgG3SpY7kF+thh/ShRDxLLkuiCi9&#10;d0HQ9i5Rjze4n63VuV05rK+tG97bAZCNjVgHfGaGVJ1s7KnpHux8ADLh4YPvxNQB7jEfgOQJnp02&#10;yKnAc1N1X5b6st7jykzK2I/oBh9H//YNwQ5L7Mb/dHRKsQcAgRyzv8wEO/gpuO09Ns5yZFVRgFhh&#10;SuAzC5zDzO+KqVKBU2WDZwp889wYIOoPAPpRSNWXLZS+F/zWz7KClVKOS6ba6WljbXX/PjbrpRct&#10;R+chpk4sKqtZnV5ixWmZFs4uF/zCsrlScbKKqG/KkbEah6TmRoEwJqDU636LINcGAKsFyWBdd7SE&#10;4tYq+DXJArfWt7mSV021nRYsYMhCHWVuyHKv5Fnu1WwdMy1Lyi9Hx/zrOVYu+JVnFluVIBwuCnsA&#10;VBskIZmy9I2JBxaqwIEoyrHAMauRBWa2OKbv6hSgoF1XGrY6Cur2ACD2mAK7KEAAxxigpwAlLGR/&#10;wwFdPwJgVO3N/V3XSELgrg+3W1LXW1yWuI6CHfouHgS9iUdf2THJAeh8+HFtISSAJODjyN+B3yOW&#10;0Dn7+75bBcJM8KNH7xqbuLN73Xvv/cJtCv9XgPclM8N/dhB0AJQO/LP91d778F3LzcuyI8cO2oEj&#10;+xwEdx3cZTv277Dt+7bbpl1bbd22jS7373WBcMX6VbZsneywYAgUe80TAOeNGWqzx4+0WVPH24K5&#10;02310vm2c9USO7ZxlUuCztq+wWoEwJY9m61jzxZrObrbkldPWUdlrt1rbTZ2feq8+8iaO3RyOlKr&#10;OvQfbL77nm4T71iTy/OTBG597OriUdsPsLGheEzhHmOsTz8SBUapn4fyY9lZg+BH3h+zv1HBKxwC&#10;VNhcBmRRgXfdD/s8AAmqWtC7cXKSeg+e59tdH2wkf/oZ8Kg9XudUoE4cdfqIsCxIJBXkSNVIDQaZ&#10;EVavWyXVVaXbWOQq9cSVUmnF+UHLviMIqoFnXcu2DDXubDXuHFmbO2rsdwTCgBpnU6xD8PMy86P6&#10;/DpWm+hz6fHduI+A2CAAOiDqNlDE6lSrsdfIElcLtkHZ7iAwrpSKFJib9B45py/b3P4DbfWIwbZp&#10;zGDbPKKv7Z8wwCnAk1JvZ2RfT88YLuB5uX4sgwOKJwQ38v+YHT6hv53E9qL+Zg710mdQf4LmBd1n&#10;a0w3K6y4pNcyIeJSXxQ3ZatvzyfxeaRdk8IkuH2LCRPCjQUy85vK79MxZzlFD7gtZUdxhMWoQS8H&#10;kD2FKZFPNRm22MxQpOt21qrplrdxnot8RfE2QXDHEivZvsQKNi9QCH4b51reWkFTCvLqvAm2c6Q6&#10;/R983/bPW2hJJgioupMbsMqbBVYsCxwtDDnoUVa+mZUcISkl7K/UXzMpLwp/4sONAwqOLcG4A2Nj&#10;ABDGHADbBL+2eKu1CjJdTbKu4VYLFEutq50ESqKWl17uxozzrgLCPCvS7ZKbxVZ2u9Qq9bfq7KBF&#10;ilgNpE4RAKrdNutaYQzQAbCcaJQdbrBgMSkxKRegDrqOjrI44lKnoiVSgSXVLhWmXgBkci2qNhVX&#10;G0/q2nDWVkfG+iJqc7WKRIQJELVBdc4xZ5WpCwj81Eb1XTjGalu964rrlOtY11ZCSpf8W2aJQ2rX&#10;EV1XXJNco+QRsoSOgqgoPWBHPHv2ib3zzs+tq+tN3ccWf6jnUDr/ffvFL37jJkOYAPlK4GMc8Hdf&#10;/E4Q/LOBwa/++qU9ffOJXbtxzQ4dPWQHjxy0vQf22d6DexX7XfrL5r073NpfJkGYEGESZKWAiD3u&#10;tWTUYFsybrgtmDjK5k+baMvmz7J1yxe5DdKPb11r13ZvtlxFRNG+Z6vd3b/T2k4ftbvFOfZWZ5O9&#10;8fRtt0VlKzX8Op8IcqzrfWbtjPcxHU5I7rYoGhkDkKIDbAmpPSY3AGAd9pYfUI8DP47cJ+pRburx&#10;/LE8VB/wC9UwSfH1LBNg62lhfQByv6dkZxDXL/fjqzvgBwR9q8tjfkY8qs+BD8ubAiC1+7DDAQCY&#10;iio1OI5AkCP5grmZFZZ3p8gKbhdY3q08K1avnncr3wtZ5Ip8aiW2uobowa/RahUc/UgoyAcEfChD&#10;xgjDUpxhqZOQGnMNINRnMzYZBMw60svX5ZXblhnzbMFrvW3HhBG2efhrbrXInhEv2/FJA5z6Ozp5&#10;kB0Y28eOTOhnxwXFE7p/fJJUILcFv2OMGU4e4FQf8DujI3Ee+M0e7h5zKTGzhrtJkdOT+tslqcfr&#10;gt3NeQLenKEKHQVDgqRnoMfxpmBIADpWfgA5AvhxpESWA6Bu+ytDev6NI7DMXTvT8jfNs9wNc1wU&#10;bJ5vRVsXumrP3C4UFAvX6W+rZZv1/OPTR9qil35k0378Yys/f9UaBYY4VVcyS63ocqaVXc+XshMk&#10;9FtTpKKprtWa6wQDQS9RVWf1giCTG262lzqAUoGkw6AWGyv0mCDYUkNFaJY2ShlGGq1V4GjXhY/C&#10;D6pzrNY5pL2QQ1qSWWUFN9QurhUKfoCv0qrSq6w6q9pqcwGYVF1VSgECQClA0mBClWqbAmBtpaBV&#10;2aw20CAAqm3IEkfVEdYySyx4houqrK5EURy0uFRtgz67Xm0cAEYFtiZdU60MD0lM0AZrWfdeAwAb&#10;BUC1x5CeK5tcL4jXhdXupR55jNsk+lNQlW0d3OIDgY9JEYoM1+larNH7cS1ybTImSP3BWKzV7lLq&#10;/xEzwMT7ssCf6LFn1tr6hiubD/gePCCZ+qm9/fYH9rvf/0EANFcg4c9f/dk+/9UvZIUFxq++sC//&#10;8qVbMZJsarRTZ07bvv37bd+B/a6Yy+49e2z7/t225YAgKG5t2rdDsd02yiIDw1Vb11uvFaOH2Irx&#10;I2zx5DG2aMZke33RPFsvf7xLMvHEjo12fc82y9+73UJ6g1bJzPsXz9uj3Fx7p7nV3nrjqd19Q7AT&#10;zSli2pYa4/P26wB67yre0ePvumClhw/AbtABP34wSekoKk9qz014qFfifiI1ZufP/BJY1xqy1UOy&#10;j2oU/MDfUHY9AEjvg1wHfP4MFvADej4ACV/9OejpdneooQC9WpQg8EtBxgfd8wDk79wuU+MryK6y&#10;fNmqwowSK1CU5VZZsexVYUapA2N5fsDBr17fJ/E8CIGdjjHSEaoEQn2PmN47pM8gJYLF7DyHVQDO&#10;/jJGyffXkVnkJl2gl3cdshkvvWRrRwyy9cNes81DX7ZtQ1+0owLggTF9bMewl2y/LPHBnhB0qm+w&#10;C3dbADzF7K+UIAH0Ls0Z4UrcA0IUIEqQtJhzjC3KQl/V47fmC3hAcO5wB0QPiiPdmB9H/zG3LlhA&#10;A3A9A/gRPghdCa0U/Ah/rXDu2lkOfOz14W16NNvt/UFwO2fVVMtcNtHNTl+YM8a2jehnY/71f9iJ&#10;VRusUeooXiiFpI6Icb/887etJrPckupsqKvXHJXljMkisr2kgJAUBMnFBHIshSPXr0lAbOL3ViRT&#10;AGwPJ61D6qlBz6mvrpcK7HTrb8NyCzWKgABLWymR7S7JqrLCm2ojt0qtQjAkWbpSAQAj3wJANwss&#10;MRAU4FB9wZJ6NyFSI+UXUoRL41YnNxDBFss+OwAWV+p91NZKQgKgvpMPQL1ns96rRddXQtdUHY8J&#10;fi4pXwoQCMZ0pHwWEdb/pVpqt1aKGADGBEZXHEHXr5sIkajB5kZr270hJK4lri8HQW/9cFwgBYCM&#10;/QFAZoEfPnxP8NTrBcAWtzyO/MD37J548vDRW26T9d//gY3TpfmkAqkV+Mvf/MId2WSdx7DG1aEa&#10;WeGjDn579u21bWyu7srie7mAhJ8YzWOsBum1atRAe33cMFs6aZQAOMlWCIDrXl9q2wVANka6KWqW&#10;yFvXnjlh927fsvcqAvZhY7u9/VDKT/K17dE71vn4PeuUl2978I41d6EECcFQAGyWAmx/8J6LRj3O&#10;VpHRpocWU9QmgZ83uVErCc4Eh7/OlyOPu1UfPdTfNwGIDU7V7ZO688cBewLQV3iAD+XHbT/4Gyep&#10;J/h8GHaDUI0C+DHuwW2UH/D7RwDk76g/oiiv2oqyK60kp9IDYWaZiwIBMPe2rE5ewIHMByDB8iMH&#10;NhqpPr9e/08ips8Gdv7jNN5aHWulTCmNziw1Y5ChoBSsGnlMdieQUWTLR421Bf2oDj3YtkgFbh78&#10;om0e+CPbOfwlOzShvwPdsYkUUugnxTfg7wB4YrKew7I4HX0Q+iqQHd8ofAAAscGkxFyWXb4sFXh1&#10;5mC7NmuwXZ2l580a4uLqnGF2TUAkrgLGeVKG2OFF49wyOoLlc27ihJjv3b/OLLKed2fxeL1WENXz&#10;s1F/lMVXZKya5pbCZbMB0joBkJ3fdJvHqB5za9FogXuYHZg4zGb9+Pu2bNgIi+dWWKKkTna3xsJZ&#10;ZVZ2NdtKZH9jsr8NghSQaBIAWwSvFkGwTRduo8AWL5clLZH91bFdtpfcP/L+kvq9fQBS+KBd4GgU&#10;MBsFE1JgQkBP9pfOismyoM5lRXHUSrIDVppRaeVZAatQlOl2hSKQFbRQblgW+DkA6r0aJQoCAl2g&#10;iPeMCoBSfnpfKsOEdZsxQxLpyQkMFwl+KQDGivm/xdykmqcAW5z1RQX6na9LfpbtrwduAmBUaq9R&#10;//dmAZDd59wm/ahCF3ofxtkRGKg8CRfCiQq9H9eYmzxUe47pt4xRkj/Z5ezvQ/EDFYjlbWtjGekj&#10;d0T19VSBnV2PZHHfcekxJEizcxxK8Le//62ghwr80u1FzGNsyFQZqHIA3Lp9m0KQ27bJrfll2dvG&#10;XVsd+PxwS+FWq0dcM1YqcPJoWzZ7qr2+dIGtXbnMtq5fbYd3bbH0w3ut5uIZa8nKsHfCtfZRS5e9&#10;ffctu//wA2t542ProMzNkw+sQ/+R1vsCoKRsUkqvqZPb3vhf+8P3BUcPgOyfCwBrG+87ADrQMQAL&#10;ABmHEPRcqgtHhb/qo+fkBeCr5sLX0Zvp9WaiCADoT2a4WVwFJwTV5wf21j9ygoCdO2kKHvNvE9hd&#10;4OcrQJcHqOhpef0ZYN8Wl6uhcx8IluQFrbygxoGwMKvCinOkAhVl+dVWqR46JEtC4yN8FegrQGCY&#10;BPDV+nw18FqXnKrn6Hk0Xvd9pYLD+m7Ar0bwY4OcugDL6aIWV2Pfv2KtTfzJT2zl0IG2ZnBv2zq8&#10;t23oJwBK/R2eOMCpQRTg4fF9HQA5HhUQgR/3jwt+FFkggKAf3KeAwmVmkQW/c1MHuWTn67K6KLsb&#10;wG62YCgQXlJcmDHILqaC+2n6+1UB8JrU4FVCYGOihCVzV/QeLodQ78e4ImuIySdkEoWgunT6UqlG&#10;BTUGu1NiVs1wK0RYJpe7eqZ7PH0pu8iNthPThtuagb1t4g9/ZLcPnrRm/e51RVGLFAStOqNY9jfD&#10;QuqYEjonibI6pwAdABMCoKJVSqcJZVQZdeNqQJBxv5YAKTIBRbUAWCsAyg5XNwiCjdYsldQsQKDe&#10;A3IE5I0yeRZk4kKqvkoqjhzSitxqFz4EUYIAMJyPhY0IaGojOtcAsEmOCQCi+qoKGQtmOETwU7A/&#10;CFkEzAQzGUJOYLiowgNgIQCskYUXANW24mrLLq9Q8OsJQCbk6mtpi9zW82qYxJECFBBrmGzT/zGh&#10;x+v1f4tjhfW93DWo7+anxnANAT+uMeDHtRiNtllI793S8sAB8MGDt1z6C+N+gI99RnwLDAyZCAGA&#10;7DrHZupvv/OhS5DGCn/117856P3md79xR+KLP/3Rpcd89MnHdicj3bZu22obNm10FWRWblhtqzet&#10;Vazz9gumriD1BRW91g7ra2vHDLKVAuCKOdMcAFevWm6bNqyxfSLkjYP7rPz8GavPybEn8UZ7s+MN&#10;eyBpysbkTQ8/thaBDevbRiUI2Vwsb7KNlR663SkASgXyeCsTIQIjy9qwvoz71Sp6JjYTAM8PH3zf&#10;BsCeCtC3wYCw5zigy+HjBKCUOMF6nN7KPzk9AeiDr6f6QxnSUwM+1B/gc7PAuu1SXgRBokJKgvCB&#10;6B95DCtcqWOJIEiU6QIrFvw8SNbpIqjrrszxbQBM6P8YC+r/GRQka6QUa6WCI1KyYTZSYoCZgq2M&#10;ifKd9d1kU9gwmzJJtZVJyzp3zWYNGGSLBw20Zf1fsXWDXrRdo/rICsv+ju0rpTfEAXD/6FddHBr3&#10;mgMg8HOqcIKek4KfD0GOR8b1dkdWhZAcTVoMoLo6W2CT6kP9XZ/NLLGs8/g+dm5yX7s4zbPIF6YO&#10;kFIcZFdmShUKcJTIujxjqF2aLlgquH9V8GPjJB737rOL3Gi7oue75XSyzhkCIYVTs4BfammcD0Hg&#10;d2vRBLsmBXl65gjbPnqgjf/379iWmfMEuWrBoNYBsCa7wspv5FqpFGA0V5CQLU2UsY9GkwNgc6LL&#10;WnRRN6ttNQIzdS7RMq+4AGWmGivD1lhRbfUlQb0uJAhGrUmdUZPOX7vOaYM6p8o8JqpIcheoKphA&#10;U9uqbNa5r3dLKsvlFBwAc4JWkR20qpxqCwqMoYJawauuOxHaAVAKywdgZUGdLDAA9JwBKrNWgGMI&#10;hKK6kVJ1sIUCoFRgpJCE6Bp976hTt263OLU34OcAiJjQY1hgABjH4gpwFOpopQqMHq8WUEMk6DMz&#10;LqXImCY70yEOEnWU1tLzdD1y3wkG/YY4E+wwEKQKE/b33r23ZH/f0W1g99AVSQB6hA9AlCAWuLPz&#10;sXXdfSQr/KZ98rNfuBUilMv669/+5hKi//CnL1K2+I9ODQLBd99/z65ev2YbN2+ylWtX2bLVy22p&#10;RN2yVSts5bpVLlaLb2s2rrVe64f0tvWywasmjrQVsybbisXe7nDr1q+y7SLl6a2bLf3gQQtl5di9&#10;xja7T5XX+29L7UnRCWyNqD3+A1167K4sr8CXbHlmTe2Utn9fISXYKSAqeo4BAsA64PccAJ+HXs/g&#10;7/4KDuDnTYR444DAj2NPAPoK0Afa8wAEeM8DEOgRPJ+TB+AAHgHUACDhAxDY+cDz7bEPRCAHALld&#10;zEoR3eYx/zaPl5LOIggCPh+CgA8IElGBL1otexxWA6vT76OIpgDIbxDWb8FvQMpPrSxaRI02rAZa&#10;ExDIq2TbpXDWTJlh01991Zb0e9VW9v+pVOCrtmNEb9s3tp+dmka5q0EOgvtGvSIF+JoDH+HU4ITX&#10;HPSwv8cn9u22wcCP2+dTuYGsDUa9AUAHtpmD3CTILam7C4LeRUEvLWWPOfIc4ppAd5XCCgBQML0w&#10;RSDV0cGP99V3Y+Mk0mxcnmEqxcYfJ6SAasYyKUBU4PKplqVgpcgt/Z2N2M/OGWW7xw+xGbK+c/oN&#10;sMrrWW7WNy5wRAWloFQf8GMSJFFQbVGdDwDYxAQBO6nJAjcLgC1SN806P/VS2SjrBim9uGxvQ3nQ&#10;WoNAkLQYkqDZvrTeOtVRN6qTDuSHBbcaqyqQAmTlBrl7TFooKkuTAmDYygRAFykABoBfIfa1zmrV&#10;zuqAmjo0Lw/wawVYKUAGSwRxATKCAxDc2EUwIqUWEaTDpbL3UoARRbhAKlBtAXXLumRKaLnE6p4A&#10;VJtnSMalZKkdxcMNUn4t1qLPZa1xsNBbludK7ys41up93MSb2iAQ9K8VgsdZQlqh78f1Ceh8AN6/&#10;/6bssH6jxntOAfo22B8HJLq6eN5bet0jZ4XffodiCb9xq0SA4B//9KX9+rdecjQAdDmCf/lKEPyb&#10;vfnsLbt2/bqtXr/Glq9e4QC4cNkiW7xiiQsPiMsFwMGvCIADbNWEEbZi5iRbvmiOvb5yqa1dt9I2&#10;STYe2bjBbh06YnXFZfawk/I3T63tvoCm/0QjSc1tFC6lsMGbimfW2PaONQiAjW3A0Ctu6v3tzf+/&#10;AdCHIABE/QA94OcDkMAG0/MAQB9yQM+fASaA3LcB0L/P34CcPwniA863wL7l9eFH8Dfg6EOQ20Rh&#10;btANenPbh597XnHEiqU8UIL+WCBlj2iMEV1stcFmNU7Zi9oua4iqoaYAWJsCYEjHWjU8LEZdLVbe&#10;s8IBWaygAJhQ47u857DNGzTYFvYVBF/9oW2QCtw5srftGi3rO6G/nZ053I35of4OKjj6VtgHINAD&#10;gIQ/IXJGoAJ+56eniiNgiVNwA3435w5z6TDXBEWgR3Abi4xK9CDo5RH6AfwAH1C8ou91SfDjMf5G&#10;wjUQ7Dkhki7YpbuUGMXiSQ5+rBVmU3UmZvaM7S/l+5JN+OH37caBo9YqcNUV1rhUl1qGJ27lW+B2&#10;oTVK3SQKq61OIGIWuFnngBzNRl24TQCQYMBfqod9O5hNJUE6UVplyYoqQTDiEqHry2plgRsFQbU9&#10;4CZLWy5Fx7pxZmkDxQkpNjkYRWVJ0qqK1ZGqPbhgRZHUYgXP1xEARtROojqHruYf30nf43kABgW1&#10;iJRpjdRZRMrP5YbKortA/QmAoXyBkMIILKdUm61V5w5QGQNs5LoLk4+qtibwA8Aoa9DVobKdZqM+&#10;F/gF1DnEdU0k9Ty3A50eZ6kc49BxJlEE/KBsPknUdbpmQhWpIiJ6DfmB7W1PpOie2MOH70gNtrlg&#10;a01mjwEg8PMByK5zqEDGCrskugDmW2+9bx9+9Kn9+jcC3VckR//VAdAHHxMhwJD9hVGCbz17Zucu&#10;n7dV61c74BGLli92IFywdKGLXqsH9LE1wwbaynEC4IxJtmzhbFv++hJbvnaFvb5xje2WZ75+8qTV&#10;V4UEwMfWIVna8uAdN57HHqXsUsXSNi+eWQuKT9BrbvOise1NV87K3ywcAPopLmwVWSvrGtVJYByQ&#10;HD9gmEhFfexr+PmQ9AHoT4RQGtwfhH1+lhfZDcwAGcFjPRVgTwC68TSd0J5A5DaJzmFBiBpp1AAk&#10;QoFGAZAJjwYHv54AJHzoEfyNI/BD/QFO7jv1qAjqdmlOwHJuFavxyHrp/0BDZzIDJcf3iAv21B6s&#10;5/cRAOMR/T/Del6NlGBI8BcE2SaRyh0xJmt08VXL/mK1asv1+ZkltknWb+7LL9mSF39gm4e8bFuG&#10;vSxb2Md2j+4rtUcZ/CE6DpLlHSR7K/Une3xUCvH4hAGywLK5U4boyG3SYga7iRBmhD0FyFifbOrc&#10;VAksxU3FLe4zFigYXpMdJq7KGl9JBbfTZgy0K7LD3qSJLLNscppsM/d9QF7GFguePVNpqCLj0mkW&#10;MC44xlhhwmdfnTvKLs0ZbWdmjnIbva8Z2Mem/OiHtm7KTKk02T8psESZzml2lQUFvoqbebLENdaI&#10;epICZOkZCqlRF3az2qWzwGwETsmoWKuscYNTfw0UQmCJXKUUY0XQHZOBqLVGmqxF5yAo1Vd8q8wq&#10;BTMAyFgdxQuCVHBRxxQSAKukALGwTI5UFsgJpCKYr+cLxmHyE0siUpwsXZNiE5ySzCirHVSXxp2q&#10;DBbHBE9ZZbU7rLIrhFARsXBx0Gpke8NY4MJyC+eWWCSvzOJShdQFrGWmWx1nc+KeO7Ixlw9A3AhK&#10;kHBFU3W9AOhASa2bPEno7w36fRr0OJ12TOKA1zDsEhCwaYM8ViP4sW9JUwP1BsUOMeCeVF2nQJiI&#10;tluSkloCXUPybrfq82eDeZzbABMb/EAAfPrme/be+584FejtHWL2hy++sF/++lfO/qICf/v73zkI&#10;eikzX9rDNx7ZmfNnbcWq123F6tdt8etLbf7SBTZ3qa4HRa/V/V+z1UMH2cqxssDTAeAsW7pCUpFM&#10;afnk7VvW25Vjx9Roauxx+1NX9bX5nuxvh0DYLGXXROECihg8s1bBj13d2jql/lLFDgAe4atEQIgC&#10;JABgONrZPQHiw42LPCG1848A2HMc0AcgeX7flubSE4Dc9//2bQAkej6Xowc6xjp0QqWqOBKVasxV&#10;upA8CyyQCXS+GvQBR3DfWd3CcDcAe0ZI718ly5N+Jdcyruc7O4M1If8wJlVXn+D3kMKjgQqE8dpO&#10;NUD9X0OKGv1/UwBkbLC+Tr+ZIqrHWNAe4vuqF0axnN26xxa+9pot+PF/2PoBP7XNAuDGYVKCo/ra&#10;tkGv2K7hUoPjBtlRF/3t+LgBdkR/OzkR8BEeBE9NJjVGf5cSPCNYnQOEiosCIQBkpYcrhTVjuN2U&#10;/bzJTO+8Yd1xbY6eNxsADpRaHCDg9XeRNn2AXVG4o4Oi/u7+pqNThJ4CBK7YZsCYRkqOggkSL9ma&#10;CZRRdmbGSDfju2l4P5v5wg9t/PdfsNxTV6xZ7SWuTiEqJVaTVWlVN/Mtkl1uzbKtSSm62uKw1QAd&#10;nceELuAmtbUWXaStbEuZECyizdYoa5gMogBZ+lZrDYGwJaooNRWyxhpBBSsqpVQlO8uMrpvYEAwB&#10;oFu7iwWu4ty0qAMkL9ADoFvZAwDzgw5+oaJqVwQ3KgC6cvbqEFFmjUBD1wLvVymFGSiUi8iPWEj3&#10;w2pntVKDFNKNOACi/MqtNr9M8CvRsUTXcbXbI4S15my0BACTckWAzgPg12lZHHmcoZiKorDroN1M&#10;sZ7Da1DH/rANz2WbTp7DeCTjktxm9UqXrvm2pkd2V9c/Ue/asz6H5GrGF+P6fPbrUQA+H4RMjDBG&#10;2Nn5hps0efjwTXvy9B374MOf2W9++0WqYsyX9otffW6/Sa0TRgX++rfe7DAqkFnjjq5OO3DwoK1a&#10;t9pWSg0uXrnEFqxcaPNXLrBeq/pJAQ6RAhwtBThtoi2ZP9OWLF/gFg8v1ZN3blhraXv3WzS71J4I&#10;ZHfvvmNNd9+1pOwuJe0bkixZo6gpZeHfdQAEhE1Sht4eul5BU+DHOCBHEqC7Aagfo9aHILd1kUcF&#10;OCD4fwWAzIACMz/B+dsAyFgeYxHc5m8Ez/Mhx+PA0IelG7hN3QaAwQpmflkGxyww6g/YofaSOnoK&#10;EOvbUwH2hBz3/fE/7nvQ9AIABmR9sm8U2o2LmZZzu9hl3gNB9mFg1o/BbwBYxzgNEBQA/YiF9X+W&#10;JWZssF6dBqsE3DihoBipltJAGUgVpB+/YMuGDLW5P/6Brezzgm0a8pKtGfBDWeHXbPuQVx0Adyv2&#10;DO9th8f0tRMoQSnAk5OGCnoeAM9MHWrnpg8TAKUEBcFzUmUXBCDCzQDPHy0lNlaQGmXXZ42w23O9&#10;nD9yAXuGZ4kHydoOsItTGR/s740TKi454PG3gXqsn50VaM/r8/zxQeLcJH22gnFCr8wW23UOE4RZ&#10;nTLCbe25dUR/W/7ayzb6X//NNkyabk2CSaPOUbxCnV1R1AKZ5VadXmz1xSFrIjdOio5iE2EBxxUf&#10;kNLhom5KKcCW+k4BsNWlwpAPyLpgtzaYWeDqWksEpf7qpLhlpYvvlMjCVltFdrWVZlUJbiEptejX&#10;Y4A9AFglm4u6CqqDBIBVeVWCYEDwCn4rAJvqPWjVoAAFwKqCOqsslBWWCqwWpLxyWLUCaMCqC8q7&#10;ARjOLZblL7FYSUC/gZQcykzXU5PaWFIgAmae8mP8zwv+/4CuWh18mb4bnXNPSPIaPwAh0OO5QJLn&#10;As5WXeftut4B4H3WCOvzyFWN6G/eDHKbA6DbZa7h7jcg6NnhB9be/kb3WOC9+96M8Cc/+9x+93vq&#10;BZIS8zv7+S8+67bCKEIeA4K+Ekw01NvBo4fcznKrXYGE5WLcYinA13rbmsEDbOWo4bZi6gRbOm+G&#10;LV463xbKBi9Zu9J2r11jadt2W92tAnuzSV+kS/ZXUd/+llN/DUnW71LFRZZY1hf4ceQ+CjApC5zs&#10;8KLRxVuWSKXCRATAECBKQZA1vlhbBvj/fwWgD7/nAehPZgBAgObDj+djL0kg7h60TQ3oOqDpcWDG&#10;EjPuEz7gUHTACwvsqz7/b9z+NgD6EyLc734/BQCslD3OvV1id67mWca1fDdD14yiTTXIev1/k/p9&#10;4gIdYGPReiwi+NVK7WGHe3QYMWaJFSjFOsGSWbo6KZzKO3m2YfJ0W9inty3v81PbIBu8cdBPbcuQ&#10;V2zP6AG2SyDcOUwgVOwb2duOjR8g+ztQR2zxQDsxcZBigAMgY3/YXwB4PgVBH4CoMCYsbsyWUqNc&#10;PpMipLykghzAK3qMslcXBTpmhi9NHeAASJyf3M8dmTS5MGWAnRHozsp2nwN8kwe622cmCoBMlszA&#10;do/W+8n2SnGenSL1KnBvH97XVrz2kk374fdt3A9esPyzl13l5gady1qBo1rgqMyQKsqtMmr61QsY&#10;bnJAoGG8LVqVsKguUNQLe2E066JslgVupHoyCdE19QJfTJaXpGLg5wOwWfChUIXstT6jIsub2a0W&#10;nBgDDDDrXIY6wgILgOVJqyj0xv+qi4FgSJa50ipzK1MArPlWBdgUv+uKIAQFPgDo3pfK0GpnrhQW&#10;qzVkdUNFlVZXzOxvhQNgKKdItyu9XEZdEy4JWtcgkPNVIGDzAQgciXJ9L9K5ABxw87MUuO1P2rlZ&#10;6JQCBIJAsi0pBacOHPh1SDxxBH5kP9TovWr1ujqqUgt+5AhyRPWxXI4jCdHerPAD6+rieN86Oh/J&#10;Cr/rIOhb4T/9+UsB8VP79LNfuIkRVo788le/dvG7P/xBEPyLA2IgFLR9Rw7Yll1bbc3WtbZi40rr&#10;taavFOCg/t0AXDJnmi1ZtsCWrFpuS9estF2rVtm59Zut8sIdeygA3e2QihMAGzj+JwDEFvN4g6xv&#10;g6wz+X9AkDXB9fpPOQAm71ttKgcQCEZQLQIgA/xcxNhgwNcTfv6R5zEJAuAAmQ8/wAb8eIy/EUxs&#10;MBjrA9CHJc8hz8+f2SV8AJL+8rWqA3B+ADlfwXlw84Hng5HwwdfzbwS3fWhy9GoKUma/2DKu5Nlt&#10;asRJDTJ21wT4mF0T7ImGlMqL1eo3EADrOAI7Pc5v5X4v3fYjxu+kDiKkCzqmi/z42i22oN8AWz2o&#10;r20Y3Nu2DAWC2OB+bryMatL7FQfGMAnS344oUICnpwxzKvD4hP4OgqeneonQbKaE/T0tNcheJKgw&#10;l6YCAGVXKXzKJkhpsqdsi0lcFvwu6nV+jt+F6YKoXntOsCPOC4jEBcHxsj6Dggsss6P4gheDHOjO&#10;6zYVqW8tmiTAjtFzhjurvmv4a1K2r9qcn/7YRkn97V60whUtbRQYkjr/tToHldkBC2RXuMRg0lZY&#10;HQH8XN1FgYYyUKzPRnm3cBHrYkR5JaNSRKyMCEkFCoIowfpqls0Jothf2ePynCqX0gKcKnO9SQ3U&#10;GQqQ8bpqqUB/DDAoNVpREFGEBDLPAlfl6bulFCD1/KJSlAxhxGRZSVJuEpD5LoFi6v9JycoCA0As&#10;cERty40B6lxHy9lTOGAhqUAUIPADgh4ASa6ud7O/bQ0PHPwAmQ9CbhPN+iyAWErOqgANAIEd4CN8&#10;UPqKD/ABQILXtkv9uRl0/YZYX2yvd83oOtF3JZG/Tr8zChDooQBRf6hAb/zvTTcRwn1vgkTv13zP&#10;7t17Ym89Y0Lk5/bb333hJkR+8fmv7L33P7TPfyno/f6P9uvf/M499vPPPnPwY1rk/Y8/sKu3r9uO&#10;/Ttt275ttnb7Ouu1tu9rtnagLopRI2zllIm2bO50W758oZs6Xi4A7ly9yg6tWG23D5y2ZoGkrfWp&#10;1TOb6xTgE325rwHojwP6438J2WMsMKovqR/AzQR3cltAVG9Q51aC3HMTIB4ASV8RAENtbqbTKRku&#10;+BT0fACiAH0A1ghgKL2eyq6n+vtHAOToIIn6o7afghp/1PqrJlFVUSPFQNEDei2CXssHoQfBryFH&#10;oPI4+oDrqQr5G+OA/N0BNgVAGg0KIEcKMPtagWVczrFrp27ZrXMZbnlUSI28UUquQb9JvEaNFFUc&#10;1W9Wd1eKmd9FsFNDZrmgr5R7dhhR/a6o2YZQo+Wcv26Lh4y0xX3U6fV7ybYMftm2SvFtlfU9MHGw&#10;7ZfSOyDld2BcXxeHmQCZPNSOjOnXrQCBIDPAFERgDPCMbrtJEMDHig3ZUXL0AOBVFBpl8aUGiSu6&#10;nSZoXRC8XAhkAO68gvqCQM2Ps+QWSuWd0WdemCK1KPt9dqI+a/JgS5uu95wlsM5gs6UxguIwOy6l&#10;enB0f9vY/xVb/PJPbdL3f2QzXulvRWkZsqoCGxDROYtwjrIrXT1Fr8Bs2BKVpIag/qIWr25woEP9&#10;sWl4i9op0VSvC1PtpkEqrCHc5PZvTuq5DQJffU3cwY8NrcqAq1RdtaDUDUDBsEaAYhIEAJIGgwKs&#10;rmyyKoHMmwHmeSFBMGhBhQfAoBRg2FOmbjVIo1OAWGAmPnjfapbDCazhUgAYVcfJOGC4G4DhggoH&#10;wJrsQqvOKrCIgIgFBqiuxl/q/wXwUIA9x/RQf8AN++uP7fl/4zX8HfvLfdQf6Vw8j9cAPwL4YYGx&#10;wlw/Pa8hbHBtWCqwzlOBABAYAkFmhd2ECJub8T5uwzPBOtklED6wR4+e2TvvfCyV93v785d/dWOC&#10;H338qQtuf/7L30gVfmYffPSRlOGnzgb/4c9fWGUoYHuP7LMdhyiSsMV6re/3mq0TANeOHmmrp06y&#10;FfNm2orli+x1AXDV+rW2c+M6O7Nzp+Weo/KzfjR9mTgQbBXMpAAZB0Tt+QEIffsLAKnqwtifXwzB&#10;D8YF3WzwcwDE2kZ0sWODnZ3TBe7DD/D5R98CV0u1ATmg948ACPj+EQCpngL4/PDKSukESZkRNTpR&#10;oWr12gpWWbAYnAhWCnQVX6e59ASgr/56qj7fAjvo9QBjMAXA/PQyy7tVYpmXcy3jYrZlnM+022fS&#10;3e3CO1IrASkPAS8ZY2mgfjdBsA4QovwEPgDor5nuCcA6GndMnUl10qpzKmzLzAU2+8WXbMWrP7bN&#10;A1+0bSN628bBL9mecQPsoBTUPh1JkN4/9jW30foRKcNjegw7fHKSIIXVdPCjMIKUG+N1KD9ZXxKh&#10;SVJ2RVGl/hgHvCrgXZ8jMMqqsn8IQQmtc7Ky52VpSVUhjQZVd4b7zCYLokCR+0DvotTnlRkj7YKO&#10;FyYNtktSpBen6HW6f1aAPjVhiB2Wit09rI+t7fuKzf3JT2z4//yu7V+8xhp1zmM6p1TTqS2ptRCQ&#10;kfUNFdY4uxphv2WAoXNZ5wCYFPwEA8bF1DZZ20q4QqT6LZn9JP2jUWqssaZR4Ku3RFgQJP9Sr6/I&#10;9yY8AoVS/XlMboSdBWbMjkkQt263Qp2yg6Darx4Pqo0wBsgY3n8OQLWBOGNud52i5L1rSgQewTai&#10;96E6OPuBREpDqVlg8v8qLJJf6iZBXHQDUDDT9QbEekKPAGou7UeBsvMBiPXF2vqw5HmAEBUI/LDK&#10;qETes0O/GQDE9nZyrafUnw9ABISzwQAwqms3ZYF9JYjqSzbqOwieAJD6gh4kmTmWunQ1A9+1T3/+&#10;K/v9H/5sf/jiS6m9XwmAP7efffq5APhbd/vd9953q0OYHEEFNrY326GTh2zX4d0Ogr029Otr6wcN&#10;tHU+AOcKgMsW2sq1K23tlo125OBeKZGb6kFDrjIG++vGBMCGtrdEZ1JhPOABP6DHEQVIoAzjTW84&#10;4Pn5gv5sMEcmQp4HoMvtk9IBgKjAnvBjgsQ/AkCWwwXoVRjn0kkBbN8GwP9MAQJAVky4AIIVUnuM&#10;r6gRk2NF5Y6agBc+/L4JwK8hCOQAnn+f8Cc/ymUh+JuvDH177QOwIKPcCtPLLe96kd0R/DLPZ1nW&#10;uSy7fTbd0k7csIJbZeqxO62ZSaf6hxYTBOvi990aatKI4lIFMf2OfvAY46oROgVm2vh91IhPbdhp&#10;C/r0tRW9f2pbBr5k21gaJwDuGCXbK7A4AI7vZwcVhyb2t0NjZIOlDs9OG949BogF9lTgIAdAFKCb&#10;DNGRlRzk8F0VyADgrbmywT3gR6TNGCawMebH7LFgKJiemiR7PaGvqzXILnLsLUxclrU9L+hdnSnF&#10;J+V3QZC+JMWXxh7FUoUnxw+W+htse4f1tk39XrTlr/zEJv/7f9iUn/ax8rRMqTtWPTR7SbulUk1U&#10;0hYAa0sigh5jZREHQI5sFlQvyLDInxQNKq94AFQbTk1GuXFB/ZbkxjWqjQG+eJhyVayUEPAEslBZ&#10;g45xK89T55cfsZqiOgs5AOqcSwEGy/VcQTAUkApkEkztIyAb7M8C/0MASnkCZi8NBsCGHAArmQWm&#10;+IHexwMgGyIxCeIBsCa7SBbYU4Ch3BJdyx4AqfTsVG0KgP7kBvbVjQ3qmmT2FwD6kxs9J0q4T6AM&#10;schV6mB4PWN/vIezwakJEB96fgA/Nz5d2yon0+JUoK/+ACCw8wHIvj7k9jJjzN8apALb2h7ZgwfP&#10;7IMPf+7yAr/441/cmOAHH34q6H1sH3/yubv97O13BcCP3Mzwl3/7yhLNDXb45GHbfXiPALjTeu3q&#10;/bJtG9Lf1pAHOGuarVq6zDZu2Go79x62U2k3raA44BoEuTxuuRk9IbZWEGxBBaaUn5vwUPhjgb4N&#10;bnBpMgKkD8mWp9YsALL3R71kbZRxQF28zAbXhKXqQi0WQgUKhsAupscBFkdWePiJzqS/ADZ/cgOY&#10;9YQbAHSzu6kxPmr2VQs67jnquXgP8gTDgmikSqB0IQWo92LPj6DUQaCsTg1VJ0vBWkser5GCY2YV&#10;yc/9AGkMhGBZKTtTod6eI+kN2OkAkxwCKrPJFUBVgGX22A/UZkBWpjy32iXN5soG37mQYZmXsiz7&#10;YqZlXLptV09dtisn0mSngtam36pBcHNVretRggKeOoiYLHFMijDu4oHioZTfQzUsxljVswqKbIN4&#10;9cgZm923v63o29u2Du5je8YMtO0j+trOUbKQE0bbvjGC4GjZYdnJ/WNYFjfQTgk4J6S2GBM8pvsn&#10;ZENPTR3ikqfZK/gstjU1TsfExBVZ0+tzRgtaI+3m7NGyw6NcSgxpLIwPpkkxnmUWGfssAJ4S9E5N&#10;ksIUYE+hDHmvKVjhoYKcLPOk4YLfaMFwtJ2eMNjOTR4m6zxSqnG4vtMQ2zuyn20b8LKteeXHNv9H&#10;P7CR/+M7tmXOMovqoqzTuYrX6ILV+aOQLONrQUEGSLgafwKLt4tancWCgoIAGNfvBPCc/W3xKpyw&#10;xrVeHQqbBFEmvkmdcJM6acZpWxkrU9vFllZIlWFJUWjleVhgQUrtoVr3vW0sdb4FQhRgOKj2zvkH&#10;gFJPKEDqO9YowlKmjAHWFYcsyswusGZ/mLo2Z1tRjrx3tfsswU/tL0QwVie4h/UeLpWmUDY4t8wC&#10;6flWfivbagTAuOwxRVHJ7/MByPfnd2LNMf+nTrUtqsoUZVU6CPqzuj4Aue2HG8bRb8ttH56oQI6d&#10;AhhKMSTgETgq56p0m9qDdQIowfabDahbcYbVLkRDPUM7tPW7bmGDK73FedD91lYyUt4W4D6W8mOy&#10;40v71a+/cPB7592P7M233nOTJW89e1dW+OdGySxscKwh4cro7zmwx3bvFwD3vfpT2z64r62eNNo2&#10;r37dTp44ZenpBVaqxlGT7LQmLKtA5iq06OJjk/FGAbBFAGtVNAqCPQHIbQL1V9/4WM8Hgvw9NSus&#10;aNJrACBl8ePqZUmHCQlw1ToJQZ2EavXYTgmqkQEqD4BfJzDHFACvJwD9ccCeAOTvKLyQwIYNZTa4&#10;JwBDPIclY6n0Fi/RmeVuaqBSAyi8KlSbwOVbY8DmrHHKJjOJUSPAcZu/ubwuNUQCWFIyv4LGqijn&#10;IugBP4ISRgAQO8Pgef7NQtngLFnfDEu/cNtyrqXbnYtX7cLhU3bl+GV3oTbqQmS/Y1cw4huTH4Jf&#10;neCnSNQ90gX7hjqNe1KBnepRBUD1qqUZBbZ87ARb3Ke3re8vCA59zXYJftuHD7Kdw4faLsWBMcPt&#10;0LghOvazs4LYpXnj7MSUIXZUFvjUtGHdcVKAOgG4FOelDC/IHl+ayTgftf7GO9t6SSC7or/dYrZW&#10;qpDCqWlShq6AAjmEssinBLzTADUFwTN6zRl91jmB9oIgd3GK3mfaaNnlMVJ8Q+z0pGF67Sipz1F2&#10;TI9vGdLHXn/xB7bsJz+0qd/5N5v4oxct58JNi+qckZzrKp9w8QkOfp4dNjGhNl7PBkE61+TFRQVA&#10;d5EDOMauZN1a2564Ap/UuEvod8d+NkqJJ0OskKBUlmyygly8qkJWezDWB+hiVpZb485ptRQga4Ed&#10;qBz8vGWKKEDXphwAPQsMAEOCHjPAblMj3SY9h4owrlCB2i3fAZfiJUIzuaL2pjYU1mdW8z7ANJXU&#10;XYPdz6mwytsAMMtCeaVSlFK/+r+T9OyrORKXyT6o1zEpAdKmNoWtLhYAKwVUOnx/fToQJHqqPwAJ&#10;SAEfEGxVB4IFBoD+GCHP4UhglSnrxgoXPttZar0Wlc2QjRu2Eey57gGe4wAduW4jxOiUKL3/+Ml7&#10;bjLkV7/+vRv7e/+DnwmKH+jxt+2Nx88EwnelBj91pbTIC2SJ3KW0S7Zr907bvUcA3P3aq7Z5yADb&#10;vXShZdy4pg9pkLx8aK13Ba4uytfrP5B86C42P18vKUvQ1vHMRTMrQHpYYAL4ufG/BlncxBuCoN5H&#10;EORxD5KCIPt/iOJUgGZZHAnRNZE2B8CgVFlIEEQFOuDpP88RAPrhA+55APqg9Mf+UHU1uhCwozz3&#10;GwBUA6AqByBCmbkxORSfTk5IvW2gss6pOwDnJkjUIzJoDdx84AFGHveh6EOS53Cs0LFMDbRUDZTo&#10;CT8CAHJxsLscECxOLxP08iw7Lduy2Cz7ulSglPjFI+fs8NaDssj5slskkXYJakx6eOqOFBg381sr&#10;JVh7PwVBVKBAGWOCRA1HDYpB+8NrNtisl16y1f1627r+r9guKb6tQwfYpoF9bcvg/oLgANs1TOpw&#10;ZB87PkUKTbA7PnmQpwZTt48LTqdlSc8JeucVF2dhWWVTZ49ys7I3F0xwtvWq1CAAvK7Hb84b49JV&#10;2FidQqoUUjjFqhKpxnOC4hH2LxYAgelZAfecAgBemDxC1nqMXZs7UTZ7tAPfaT1Ois4eKdUNA1+1&#10;lbK+83/0Hzb8v/532zVnkdVL4bF+lYsaANbp3FIyvrrQU1i1TH44BRiXlU1V3AaALPRXZ4z66+x4&#10;y9okAJpaZMOwwPrNm+JSKPqdgV9TRJZNMKwUiArSKxyUGEphGAUoAcByVoFIGXoKUN9B9jci5cfm&#10;QwDQdYACoD8L7AMa+HkKUGqNFJ1UGgyAaFCHxnaY3iSIB0BgyERISO9FHcAa/T+r9V6hvCopwAop&#10;wEKrupNr4R4ApPp4Lb+N/u/AzLUrXX+tstgt+r9RpgsFiBPyAeiep+uL4HU87q9lB34oSpSfDz/s&#10;MK9BJRKAjwCc7v30+QkJH1Rig4LleYAvKhVOUEbLL3TiA5BgTJC1xZTRZzLks89+a7/61Rf28cef&#10;uzJbd+8+FgTfkRokZ/Dn9vs//NG++utfXbL0wzceCIIXbev2zdZre7++tnvieMs6f8Zam5rs3v3H&#10;1tX11Nq6BLROD4CUpUf5Ab8QaRm63dr+louWdm+879sBKIubAiAKECvsPUcWmh3g1LtSBr9OP1JE&#10;7w0Aq7G2pLeoF3KTHgKWH27MTqDzj/8IgPzdT2TGhjKT6wAouD0PwKD+Hiwnn4/CB6Sv6Hk6UYEK&#10;nl/nbC6AA3QADQBy9GHH48DPh6J/279flVJ+wO9bFaAuFvd8VEBRxEqyKiz/VpEV3CxQ5Ot2rmVf&#10;y7QbZ67ase1H7MbpG2rkdWp8Tdak8+AagxocQT6gN3kEBD01WC8bHHcAxBpT4LPVCq/csvn9B9ry&#10;vn1sRZ+XbMuw/rZtxCDbNnygQNjPdqMIh/aWIuwt0AlUM0dLCY4WAIHVSDsyYaAdHEv9QCA43M4K&#10;cowRXkDxzWJLTOr7TbTLuo8KTNNzOJKvR1yePdLOSPG5EBCPSfEB14NjX7PjEwfpcSlMHU9OGGTn&#10;pwiyAuA5VODMsbLbI/T3EXZ80lA7NFbfe1hvW933RVv60gs24/v/YVN+9BPLOnHBVWupk6qj0k5U&#10;KoMyUQAQdUUw7gcAmfzwth4VYAQ/1Aqzv61ql52CHwBsJoVLbdRVFRccm6SOUEgEai/repGDHeCL&#10;4ihQZ3R4gh8FDnxQkQgdxAaTjB1sU7tUG1Yb4txX5lerA6yWra1yY4Ahwc8lQpMGgz0XNNjECKtI&#10;KgzOoycA6USxwFSBBoDVei8me6pzKqUAyz0ApufpfrGAGrJYQJ2DfhsffgQWOCHh0SYAJqtb3Hh0&#10;cbbeIwUuH4C8huA+qg6Y+ZMiQBDo+ZMgABFIMonig88P3gPodk+q6LUu6V/gIz3GAVCP++DjCAx9&#10;G8wGTG+99bGrLPPRh5+7neTeliWmysxdibcnT9+zd93SuV/aH774k0uSZiKEIqpd9zrt4uXz1mvL&#10;QDXqFSssUVlu9+5J9ndRlFD2tv2p1bexysNTgBQt8FUgkxaoQGeDO76Z/OyDkCMArIs/slg92196&#10;44GeCvR2f2sWABvUuNyqEL1nRO8dlv1A+flRJygCLVQdYPPh509uADmn9DiJep4PSh+AvgJk9rXq&#10;eQDqfar1d0CEAmRVB1YZCAYFQCY7vHE/z+ICqp4KkMeBI0D0g7/74Z6vC4SxPwCIDfastv95DIjT&#10;g6IYpQJ0IZTlBqwovdQK7xQJhqVWkVdhBbIvGZfS7dz+05Z25LIF85hprHWzkuwR4aoEq0GgUBgP&#10;BIK1IVkIQTBRJ/hFmR2+r/97hy7wFmuujtmuBUttxosv2bI+r9jGIf1t05C+tnV4P0Vf2zGyv22V&#10;rVz32o9lhdkPZIxdnDNBoJOCmycVNnu8u31s4hApRDZMEvxmj7Y0ge/CjFF2UZE2a4xAOF7KbYRU&#10;3FDZVxKg9Zw5owXAUQLmUEFMihIA6vahCQPsiCB4RMdTej4QPKH75wTAM5MFWUHwvJTf+Rmj7eQU&#10;VOgQ2yeLvmXYq7as9wu28OWf2JQf/NA2Tp5l4ewy2bdad2FFUwoQAJImwvgYdfIAoD/767YQqIhZ&#10;XG3G2Tipi7aWx24zb2eBpQABoKsqTkqS1NFddfAowIwr+Q6AqEBUGdETgIzTASYSoangHKAgAsnQ&#10;gVZng8OoxZI6B0A/DxAAMgaIDa4rIaVFoJYFjlY3uPFJ8gDZkZA8QAdAtS8KKbiEa/ceQasS/KoE&#10;v2C2lKl+jyq1oYrb2bpfZLHykGeB1f57TmrEUYACYIvaEPYXAFakJkCAl4Mk15+uK+Dnqzk6DUAH&#10;ALG/PgA58nwg6b8Hr/WPvF+DXkvwetbBU6KLNfDeOviUqNHffBXIbV8FshXn06cfGfUF33vv51KC&#10;PxP8nrq1w6wcefr0Q2eJf/7ZL50C/PIvf3ErQ776q7eXSOfdduu1Y6TU38Ej1hqLW1vnfWvpeMOR&#10;tU0ATLaxPeXXCtAHIDO2ALG5VQ0klfzs5//5EPQBWBuVBBYE4w1A8GsL7La+bHnkAOhyAvXe3QBU&#10;IwN+TgUCQOT2/wKAAO8fAhDrCti+DYCBxm4oMSvrAzBQLoDp4qgmbUUNGuABOKfWFL4KdCrPh52O&#10;lUyCpIIs/zJdCCg/giV0/ngjAKzS6yv1PtQLZPKkojBsZbItxVnlVpRRLPVQLgBWSgXqIrucaVeO&#10;XbaLB85ZWUaZG88K68JoiKnnJG1AvSID9406T5RMZwY9XK3fLYS10O8sJU7OIPtAdCTaLO/8FZv6&#10;ymu28NVXbFW/V2x1/5dt87DXbNvI12yrVNWesYNsy5DXbN/oAXZmmoA2f7KD4LVF09ztS9hRgfCw&#10;bCg2+fzssXZloZ6jIyrtxPjBssLj7bKU4wUmMgRCwHheavHCzJF2mjFEICjQHdHrjwuQh1CW4/rL&#10;FkvxOdiNkk2WWhQA3VG2l7zEQ+MH6HkDbPdIZrBftvkv/sDmvfKSTf3py3bjwClLMmGgjotEW3Y3&#10;izLTr3NPKSfGUMn3i+ncAsCYbpM8TAFZLDAAbFF7Z/zPA+BTpwDdXhdchGqXDSn7WyyLeOtitrO/&#10;qDBX7y8FQYDnip26PMCIW7frJkdkg6kD6MYAFb4CZC0wY4CsRfbWAnsrQQBgDAAyfMNeHbKHjRIL&#10;WG2Sn7G+wNa9P/mHjP8pGP9jxpsxQGeB7xRY5e0cpwCfByAgAmiMxzXIfQFAJuTybxRLaX6t/ngu&#10;sPNVYDfE9Js5gClQgP74HzAErACQ8N+H1/I4r3NpReIJ8CRTgdxA8lapaAQEXWXpFAT98GGIEqR0&#10;/uPHHzjYscMc6TE4WDZb4jFmiX/x+a+dAsQCUzvwz1/9SToQO/yF9do5cZpVpF23lkRSwLtrDW2s&#10;wePEv2XN7Sg1gaqHCgSA2GAgyGNUg2lp9wDYc/aXcBZY8EMFRhOCqHpNH4BOWTbpYtX7s0ESpfFJ&#10;6eB9SXMBgEyE1IY9+PnxvwKgPwbIfbemF4uaAiCpMM8D8PlJEMYAscBVZQJSqbcAHMj50ROC3KcB&#10;+zDkCPR6RpnCByCK7+vPYh2xLhRdqKhTLDolscrV+EvVaEsEv3KpvwqpgcL0EjcrfP34VTu355Rl&#10;X8qwSHHYKvW8Sn3Hutpma24Efp4VZve7+hjL5NRgwrIMDoBPLColSANyybwVIds0a4HNRQW++lNb&#10;3ufHtm7wi7ZtVB/b7XICR9iOEQNt/xgU4DiBb7rAN8VOTJYVnTvJzs8aL9hNFIwELcUJQe7ivAl2&#10;UarvgtTfyYmoOKAnAApopycNsUOjXnPri7G5KL1jjCtOHWr7UH6C4AEB8KhU5Vm9/vT0kc568x6n&#10;Jw9zY35HJwyWTe4vKPe13SN6S6W+aMt7f9+m//DfbPS//astHjbGqjNLBQ3BTMoPu0hpsTp1gq5S&#10;iiLqlorFZX91rPQKB/QEIBdimzp9H4BtHW+qXT+1JnXSSXXS7J/RLOvLpMOdSzmWe7PEKT0mPYAS&#10;FtiNz+l8owor80OCW8gBEQtcXarznVKA4Z5pMKlZYBQqY5Q1/wCAboZa5xbYogD9iRCXaM3RQZS9&#10;QEJeyk8OaTBl3ZMggcwC2Wq9L8nf6gyBmm9nmZRokOgAgMV31AnfLtP/S8pV1wCw8wEIvHyQuSED&#10;QJYKH4AE93kO6g8Aus9QAE3f9mKBmdTjfZgVJjUmAvhCbE+Ryu9NQa+nCgR+bLZ+7+7bqU2VWCus&#10;c9b+WE72mT158pFThyhALHBPBfiXv33lIPiXv31pvY7MX2rVtzOtvi4hKyq/TX0u2dO2Vp14nfxm&#10;NQRmfXvaYADIWB2wAmi+AvQh2D0DLOAx/sc4YG3My1vjsYYmb//fZLMald7f1QiUcgGAbqJFVs1P&#10;dCbdpY6TpB8CeHH8zwDILLAPQMYHUX/YTJeXpxNJb9ITgCEmXLohqF6V99PrUIAAMKDXUePMh53r&#10;sVNqrycUscI83lMBEv4YYLF6aIBHJRk+CwA6GyzV6bbWRHkKgBVq/OXqvcvzqtyuceVShIXpZW5m&#10;+PbpW3Zx31m7ceKK18ALqmStA1ZG4mtIvXeiy40LOjssFdhYrw4qrt85KgUefegmQ6L6fRtkg7ti&#10;LZZ58oIt7P2aLX7px7Zm0Ku2ecSrtmNsXzuzYKIdmTrG9o4dLqs5WjCS9Z2L6pss+znKHS/OmSQF&#10;ONFOSqkdYbXIJAFPVvmUlBoVZU5NGu7ioh67JLt8DlU4cbAdEyyxsCcUx2RjD+qxQ4LfUQH0wIRB&#10;UoGDBMCxdkbgxGafFPyOC3zEMVarpOC3ZdBPbM1r37dFL33Ppn7/32zM975n57fudakvWM46lJ/a&#10;ASkWFBN1peKByHMATATingWupAJMo7uA27G/EgHsX9vORAgQ1GONav8tCf2+6qDzBYdcKaQSKSVA&#10;x1hgnTo2NhEHgADJrf+VNXUFUQXMIHt4yAKTB8gYYEQQZILNT4TGvgZ17hmjZJLGWfTnAAjUyQPk&#10;M1htwmeQEsNmSHxWsIAxTtl8BQAMZJVZMLPEym/mWun1TKvMyBdUq7sBiEIGUg5KutaaBb+Eromc&#10;a4VuEgQF6AMMCPqwZFwPEKL6ACMw88cAgR/qD8jx3J4A9OEH8HidB0Bds3pflx6jz/DtbyTEUQpV&#10;780160OQ+1hgIMgSuYePvE2VSJ5mBQmVpB8//sjeeusTe/e9T+xnn35mv/nt7+2Pf/6zwEcxVUCI&#10;Df6z9Tq1bY8Fc0vUU6qBxJstluySNX0smHlqjtlaFCA2GAAy/ke+XlVQZBekElxkzSxafsc6OntU&#10;gml+ovd65GxvLPHQwrJfEfWcMT3fU4KoyzcFQFaFeKtGoupd2RiJ5VtIX1dKmwbMj6AfzAcg93kc&#10;yLmiBVJ6FDKICsxx/ThUTmEf36DUlQ8ul6OnhhaTxWafYJSiew+9zlsDzEnV++i5jK+4BubUniCm&#10;Xtlf5sPJDJDwqseq1TB5f2AIBDn6gfpzAFSDL8un6KmAVcaYiT5T8OMYAbwoQV0ElYKkyyFU8FpK&#10;pbtjrgB4q9SyruYKgtmWdizNLh256HK8ohW1FioL6QKslFKs1PepVaMkWVaQY5xW56tJ56BB4POL&#10;JDQIgAk1rhYST2UDt82Ya3N+8oJtGNLPNg542Q6M6S+QsYfGSDsuCB2dOEIQGmMnJo0SuMZI3U2y&#10;K/OnC36T7ez08XZGcXr6WDslYLLh+P5Rg+zASIqn6nV6zWkpxpMTBDhZ6gszZJOxzjPH2nnFhVnj&#10;PIAyoSHLfGzyCDsqaJ7gvaaPU4y345PG2NHxI6UeBwusQ/T+/W0zOX99f2pLX/6RzX7hBzbm375r&#10;S4aNs+CdQqf+3Mymaycs0ifdAuvlpblEmRipJjlaF7NAyP4pdfqbN/vbbs2oF7VNBEB7u+DXxfJO&#10;dfK6JpgBbo3dc1tZpl/Kxvi8sAAAaKtJREFUdRaYyY9KQShSKdWicxnXBU36E3XxaCdArRp76wAn&#10;JSgQMkZYp/NfV6WOHFiq7bg0GT3HqTe1OZK2SX+hGAKzwIxR1jEGqP+XAyAdu94LsAJftsMEgFV5&#10;1W4MEAtclVtp5elFVpUumF3PccsCy28VWC3ji6he/R5eeL8N+1G3CTCUA7tzKVOvlwoVuMLqHAgq&#10;TlfrOnCl96sSgpdfPFWdr9pTUxwLzCoStTupVJZuRnRt+QDsqRiBHzCMS+TUq0OhsrRbIKDrmeDa&#10;dKHPQLT4OcCAz1eCPhRZJgcMSZLu7Hxq9++z6dI79tabH9l775MU/an94pe/dKtB2FbTh99Xf/2T&#10;9bp6+rL+QzVWG5KKCddbJC6IsO6uezzPAyABAP2Z4IAAgwqsIyUg+dg6BMBOAKgj4GxQA4o16jW6&#10;AIEe6g8AckQd8t6ox4TUYEINrt7NHGOVWd7lAbBGjZK9Lv5TAKp3B3QcAR85XByp4uwD0GXNCyYV&#10;shruOQKsP1vsJ0rzelSca5xqzHVSZxFq/qknrVSPHCgFeIwJ0rDJeg+722xyHVQD7AlAlGC5GiMw&#10;Kwd+OTUOgm4ZVLmAraNLvq7QSddtVEGlevOqYk8hcKwoRE0q8kJWkl5h+TcKLe9GgV07fd3OHjxr&#10;FTllDoCRshopHgbQuRjLBdpKI8m03iWVyhYzdkXStMDnFLJ+H9aAUlyhRY0088Q5W9Svn60Z2N82&#10;DXjFDozoa8fGCWBSZYcVu0dgWUc7CB4dP8LOzZhkVxfMtMtzp9npqePs8FipuUmyqtPGp0ApeApa&#10;xHHdBlq85yGB67yU5IUZ4+yK1OMlLLTi/OzxUoMj7LAgCQBPCXzH9LojE0bp/lg7PH6MHRg9QlAd&#10;YnuH9rX9IwfY5oG9bfkrP7WFL/5Y9vfHUn8v2JmNuy3u1B8XtmedcAq1LtVDABQ8/D1vWVFBcBuo&#10;1LLBj36bJKWm9Hu1pADIJF+T7C9FgFGFXWqrrOrISsuXRayQtQ2781spZecl03tKiovd6zS9vMMa&#10;RdCpO8b5BDdBj6WNUbkBbLOvGEmYJo0FAEb0eg+ACgGQ8UtA/TwA3QywXgtAeX1NMSpQFrpQn5cf&#10;sIqMYtnfAiu5lm1FV7Ks7Fahyy2MCGZhksD1nlST5kin0BJt13tEBHgBkAow2F9qJaqzYKkfm/Gz&#10;LzXAZF8QNk+KR5JSfyyrS02EkCrUDUAyMXRN6Vr1ba9voTnG9BvwO7gsC4kPtzpKwbXNNU5Fd5Kg&#10;fRUI6HwVyONwAihih1GD9+8/cyX3qR7z9On79s67H9gHH37kVOCvfv1rqcA/OgB++Zc/CYZfWC/S&#10;LGoD+oEFv+qQQBKVtSUDW8Cj2kuTGsPzAMT6ogLJ2aupxqOzZOVNyc+33aSIqwbT/kzW1hsHdFZY&#10;4UOQ204lCnqoxLizxE+kMr3P4GLlP1atE1KjBkxDpkH78OO+gx/yGgvJRIWO7N7G3gTfACAqTg2j&#10;NE/WsijiSvCQSO0nTPu7vTklqPfATtCjds+wyQKj9Ni9jQZDb0YJcl8R+qqRAILAzx8LBIABNc6K&#10;QhQhYMQy6+QKfGxyBAyBnQMddkZ/98N/PCB7xT4RxXdKrehOiRpmul04ckEwzLWYABgWACPlUg6y&#10;wVjm4pwKK2UMSUrHlU93QxcPzG00pXMX18VDvcB4rY4RWRa9du/c+S4xes1rL9u+kSx/8yYZDk4a&#10;bPtGD7R9wwcKfLK7AtwxqbGLs6fYtYWzpOIm2ZFxwx0ICeB3dvoEOy9IHp8oZTdumAA42A6PHiAl&#10;OMIuz9bfBEGONxdNt2sLpthZbLNU4HFB8BBJzgLgqWnj7JDed+/IwYqh+k7EINvS7yXbNvAV2zy4&#10;ry155Sc24wfftzHf+Q+b1WegVVzN9NSSlDwArFVb4NxyzthAngvcB58fvnphj1smF+g0WIHQpnbb&#10;3vaWW+lEpkKL4q7UYLvsL9aw6Ha5FF2tYKYOL3XeOKe1QE1ticH+SnWQdJLM6jIb683u6rwIcA6A&#10;uugJAOjWAzsFyCSGpwKxsC4BmlD7cxM4AlW3BQaAeg32240v0l7V3rC/DrSpNJjKzGKruJVvZWz8&#10;JBVYerPAIkUeAPldIkE5HlSwrjWA1qxrghVH2XIcANAlZ+s7AEG3IT8TTPpNWVteL4XdUEu5tiaB&#10;j/E/byIkKRuNqotK3SEQACCKz1d9hA9B57YQHgpWTXEtB/V84Md13hOAjP0BO26jDPmbrxABY5fU&#10;OrvMefuOsLfwW/b4yTPZYHIBP5MK/FW3CmQM8I9/FgADksPs8Vlb22hVIf2otQKPegEmJZIC0rcB&#10;0IcgKrCSExjQf042q7nlre6xwGZZ6KQaEWqvXgqRo5cXqItRRwc8VN9zCtCtOBHpAWBQjbZaPQ0/&#10;BuDze3Vf/TH2R2/xnwEQGFWqYRXnBKxMjYvnoAD9sUJ/y8uvARhzA9oux4qGhYJ00GMsUI29hxXm&#10;iN1hHIcezM8VdJ+pxogaBHjADwXIZtZhqUvAxwXTE4A8xz/yGFGuxk16Q0VO0EoypO4yyiwjLdMu&#10;n0yzG+euW20Fyb6yQGXMMGKZAwJ9lZVIcZQLguwpQqPhvDU0PJQifEMN6KHULzB8aOHqDutSz51x&#10;9ITNf62vUR187+ihtl/QY3nZgXGDnDLbObi3HZ1AEQSBacxgWV3SYhgPHC2VJ6uscOAcO0SW2LPD&#10;52dNlF0daIfHDHTW9+LMcZY2Z6JTftwnLqXSaTwAjrQjE1lhMlYKcJTtk+UFgLuGA+Fhtnu4FGrf&#10;F21935ds3cA+Nle2fcL3vmdD/ud37fi6rRYrDDqlxIxvRAD09nFhmIELkD0zYroAUSGoNJQgicXs&#10;ydxiDfoNWGPL8AnLrVrUJjvVftupet76xJqbHtp9tWUU350L2VJWAhXwYeaVCi8pZV8noKF0HABT&#10;roG8voqscnVild0KMKI2FUUtCphuMkMAdKtF1E4Zw2MWl0kuABjX/4m1wAAwAngAoK6PngB0ENRr&#10;UYCk+vD6oOAV1GcDQCxwDSlVN6Vcr+U5ALJ7XI0UHb8Lwe/RoN+jSb9HaXa5Otg8/X8DuhZCcoj6&#10;XXUtEgwZcIyr42DHOADIb5qkVmLUqyQd55rCWQE2wYzair7y4/fhCAT5G+o3JPHgrh2uVwUWuNv1&#10;6XUoPyAI7Pwj8CPgBMnSVIqhdiCTIMwCkwd4795Tt5scS+O8Agm/ts9/9Sv7wx+/cBD805d/tF7s&#10;PRGVf4/UtVhlqNEq9Z8K1EppCXL1kpVMgPjjgEyAMAYIAElXwQIHdBIDjGvVqBHpAmuR/XUQ7HrX&#10;qcAGbK4UHzaYqI3d6zEZAgAVAiDPqxdw3WQLkNV/nn1EASCwA3w+/Jw0Vu/BJEeVAMQEAj8cIAN+&#10;QK0bgCgwNZCibAFQMHGQ1HfHAjtLrR/QV4GuGgwnREBz9kINDBiyHI4cPafuGBR2gZrzJj9Qfxx5&#10;vfc4Ks6bKAFqpXmySgUCakr98RiA8y8e7vcMFAXHCn0+DZuSSuU5AltmuaUDwFNpduV0mr5fQI3R&#10;UzhBXWwVRdX6PwYEe11wBUErlR0upbGr0bjtFIEg5cvqHwv+UuOhLtfgI7kltnr8JFs3nJlfauoN&#10;sANjZDkFu4OC2tEJw+zgmEEpuI1SjLbL8yYLXuNcnJ81wY5NHC4ry8ytLO6CaXZ14TT3upOThtu1&#10;+VPs3LTRTv35kyNn9NxTUoUnyfNzKlAw1WNHBdO9I8kHlAWWjd48qI9tHSgwjxhoG/u/aEt++n1b&#10;1b+3rRwyyEZ/999tyagJFsoutQRpLTrfrroP8FP7YFyP3c3qqrF4DMIzkM9YGookmbpwZd3qO13h&#10;U1YgkCze1PjIOtR2O7vec5MhnWr/DeE2Z31zrxbKnqaAJdXlJbIzPuYB0F3YAhXjf8EyBWNx2bLL&#10;KTWFRQeAdRIOTJq4dBa1N2d/1WZQcChAV6wBoGOFscBSYACQNKZGQZrCHc6hpCBYnXp9rQDIe6AA&#10;g2oLQbWFoGxwIL3IygW14ut5rvQ/kz5uaMD9LjH9TvVSbmwD0OxSsApuFeh7VAvO+s7qZCOVeu8q&#10;/XaBuOBXL/iRxMwWmnQiBEpQ15ZUpLO9gEzXBb8HtRVRfz74nPJjnE8dhVN/DAFwDTEOz1igHuda&#10;R6Sg7AAgoPO31+S2E0h6D45Ui/EKpz50RRI6Othg6YHLCXzw8GlqOdxn9unPf2k//+xz++xzEqO/&#10;cAnRvcICAjODYX1YQBdKpf4TAYGBnLxEAhX4yEHQV4A+AFGAbja4Ws8XAKsYN6uTF5cV7gZgxzNX&#10;/ADYofx8CwwEfRVYj/pzeYGkxujiZLIl5fHDOtnPA9APHnMAFIR8ANLwAVxPAAKhMgGkILPSinUE&#10;dj4AXcqMgOmsknosVwyBk6EemfQC7GfAqbGewPpmcAH4EOwJQFQg0ETF+aqO1/uqj4sG+PUEoP84&#10;t4Emn+tAjNKQeiiXishTL37j3E27cvKylWWVqCHpPfU7MGtdqd66lLxBNXYSqCvyKy39WrZdv3RH&#10;Kr/RDfA36hwk6x85FZhgZlj/f/a5OLByg70+ZLjtGD3Sdgwb5IoiHJTqOyAIOis73psMOT11rJ2R&#10;RU2bN81NgGB5uX9x9mQ9Bzs81k2ScLw0d4pdEBBRe0AP63tWACWuC4pndDw0VrCbOMTOz5ngJkB2&#10;Devr1N7xyWOlRIfa+n4v207B74hU4SaWvPV50Rb1ftnm9XnNJv7kJbt+9IwrTFrHTC7thMwBhRtj&#10;YuWEINg91qfOgqir9uwwqgXb1kyJJQEQ+NEp1qujb1Wb7Ox6x7pkfUl7yRb4stMKrPROpQV0btzQ&#10;BOBRG2ByyxvW8BQO7qBSkAnIAlPeqjIFQM5hWJAiybhW7QYAEnSyvJ+/r4craJBSgIwBckSxRaqk&#10;HNX2scBMuPjDNFhgV21G7834HeOAANCfBCm/lefsb/GVrG8AkN+E34JgnTG74NULMtnXct1wS0jP&#10;CwnANQJ5QIqWo1tdo9/Vjf8p6p2K/npYgUmVsJwUio5N4FGEBOAjgJ5zThXeumAsMP8Xrhm/QhLX&#10;NQoQAJJ87sSQXusD0L9NAEcqxjBJ1dKiYys7zFHEgqVyj7xVIXffSC2J+4VLivbGA38jJSgFCLRi&#10;glNY0AmoAQT0IwDAkIKxuAT2SVDqmQwNBElXQQWGw+0icbOVqxEEg4IPF5hg1twpG6xgrA/760+E&#10;AD+C+x4AvdqC3goSxgE9AGLdIpG/B2DPMUDy/Fx+H8vcpASB2PMADKiBMKNamIU1lBr6BwB0EyGA&#10;DICh+gQdwgOgFwDs+XgegL4F9lNiUH5AzQ8AyOs4Es8DsKcVrtBrmQRho2wuIABIz3z7wm1LO3FJ&#10;NiXHwS+oRhnQBVIlFVgu21KYUSQbUyKIV1ju9Uw7e/iUFdzJs0b9nu0NurilBOupGkNJ/doOa5L9&#10;K0i7YytHjrVNw4cLOENtx/CBdmDCCKcE948YZKemjHVjfMekzBgPZByQ+xdmMRs80a4tnG1npwlw&#10;AqI3JjhekJwuAI6381J/jAFelWoEhqhBbp+Q5d0/up+dnDaiG4DbBr0qBUie4CgHwCP6jO2sUBna&#10;x9b1f9kWv/yCV+r+hz+ytVNmys5VqdOKuI6ATaMiciLsnVKr9vH3AORiJ3kX9ddszYlO/RaUvFfH&#10;TaklKSvaBA6kSW6kTfB70Pm2awdXjt+wsjtVVpVVbZU5WFlvssvrBKVcKtT2BECUTUAXOOlMzgbn&#10;ewAkZ5NzyDJGwAWwUH+MAzIGSIeLMsTCOgCmVCAWmGowER2Zia3V/4fleP5KEN7HHwMkfAtdrc+t&#10;kJWtylQ7uFPoAFhwOcOKBLeeAOS3IIBXo9QwS+7SL2epc61w38NNlqht+eOA7jdVsDk6Y4CoaNQ0&#10;Fprf142V67sx/sdewwmJJACI+uO3AX4UT2Aoyc0OAz79hs5d6Rp2TkzP7Tne70MPy8uxWp0bt2EE&#10;kx9+zUC21/S22bwvS8xOc4wLPpY6fGCPH7/t6gNSM5DxQCD429/93nrFpQbiUmhhga1aJz6oiyEo&#10;+NXoC7ipZz0G+ADT80viAGBtRMdQu1OA5bqgKwXDiC6uxra3rPXue9ba+a6DoG+DfQiiCB3wBD5m&#10;jBt7zDhTuQT6UyesRv/Z5wFIYIMZA6wUAP2io0Ds7xSgGodTgBkVVpRX/Q8B6HofxvPUoKqBl8Dj&#10;dt36FgD2BJob5/gHAPQmQmSV9BqAxioAf+yPsUBuPw9AP5xq1GP+JAjwq8wNWGlmqeWjAs9et/RL&#10;t61ajRMr4OqsYblkWcpzy60kq0gXbrmVZeZZ3rXben2hLpCAevh6V76ptf6Bem4v55KZ4Q5ZmJt7&#10;DtuG4aNs58gRtktW+KhU2KGxw2yfFBgAZGLj8JihdmnOVAc+Zn6ZDLm+aLa7zxHoAccr82bY5blT&#10;7fyM8d3jflfmTpLym+rgBwSPTxDgJgyxEwLgId3eP3aQ4DfADktJ7hpGwjN/G2/bpQpX9f6hrRUA&#10;5//0Bzb1Rz+wyS+9YrlnL7uSVm42Xp1AuEbnXh0yG0ehxOJqO1yoPQFIOLUTa7eWetat3rOWxntu&#10;eRmzwASz5kl1Ei2yvx0CIUvCMi7mCCaysblSRZxLKXPaVo0cQ63afJjd5nTRo2wIzgUQDBbKirLv&#10;s+AXkCpjEsSfvWX8jyRtf8zZWVi1QWwsaTBY4IQABABDijCTFoIPJbn8RGiX/kIbcxAUVEi30ecA&#10;3YqsMquUnUUBFl3JtNwLt6zwSo5LrnYAlLjwlZsHQL2vPjsjLdsNt9DeqgXhUAqCvvrzUma8SZCE&#10;rLAHv4TUHapO31/Kz8Ev7CVN+2N//rh5pVQtAHQQ1LXCtYMCjEjAMITFNhVc9wRt293m9Tr68INN&#10;wM+Br0kuVbcpn0WtwKame5ZMdio6pAbZW+QNqcDH9uzZB84GA8IPPvxYKvB31qseZZd85DYpD0vZ&#10;1Qg8NfqBmeWtBjS6jeUFgsDJV4L+OGCtLiIgWC31V6ELu0wnBCVY36AetO1t65CNoGpMUvY2zhig&#10;4BiR8qiN3tf7PLbGpjfd5AlB2S3K7NcLynWyHWH9gKzUIEcvnLI2EVaH6Mf1tqmkzJW3igIFCPT4&#10;AQmg5gOwJCdoObdLrSi32gHPnwQBgFF9RljfNygYBfXdqdjhUgv0OjerRuMEUGqgVN6tLqUXo5dP&#10;6gQCPKkvPcezxFKkDpTYWG/ig/W/QV0k5PrVYFtkeTiyZWW1GjFwBH7AlNu8h/+Yg2AhdeVCVgIE&#10;XXklKbw7pS5N4ea5W3pdxKV4hKrUAVRyQUp1Fgb0fy7Vd6Y8e5VV5JTIEksJFJbq9yi3htp6Xfzt&#10;TgGxsJ7CmC3MCKvnPr5ym60fPtZ2DpcFlvI7NIr6fyOdzQWGh8cNt4tzp9t5we20lOD1RXPs+oKZ&#10;AtxEQW+6XZs/w9LmTnNxRTb5HBMigh0AxAKnr5grME60E1OGC6oj7OysiXZa8DwkpbdXVnu/rPYB&#10;3d44uK9tGdrfdowa6oo0rOz9gq145Qe2emAfm/zCC7Z4zCSLleni1IXpasxJubgZftQGHbduR4Ef&#10;KkcWz0EwlHRpMaymcHvS1t+zNqkGCh+wppqVHs1q2y3q6FlX3cYKJXVU6eezLPeqVHVGlVN/QVS9&#10;2gPKBQeA4nHjxzoSft1IUqHcZInOXaXaYEBRo8dc2SpXGUbgJCkamOkxgBZRW/bHAJn8YPVKREcv&#10;C4F0HnLpJDr0vSiswGsBJ9+J7RPCAFYdfTBH31UALLuV78b+ymV9S69m63ahN66YAprL5dN1zh6/&#10;zbouWLVy52KWlaRLPbq1zHovPd9LhUl0Q5COBQuMwibX0re0fnqLv88ws+J1egxbzJi5v+bdLf9D&#10;Cep3JImbZPU6gY/JE7caS8HWsKTCBQTcKnVcVVL5lfoONVhvOZlk4wOBT+dMRxYBxCXeuJ+Id+g+&#10;BRQ6BMG71t75RAx6w9548r69/+HP7cNPPrd33v/EPvn0c+vFWl8gyOwrOXgkIjP+FwKCkq8h9aaA&#10;DtuLAvQB6Ntg8gDZnIdJEMYCy3TxlnFiwrJWsr7YiNYOAU69aUNSVjj+wGrrBMGIPiuqL56k3tqb&#10;Lki7STYKgIIn5d7Deo8QFgFgCIT+nrxs9+gBUD+Oeo/nAchMsA9ALHA3AFGAUodudknhZoFr9P8L&#10;CPYVUpTUahPQ2LsBa+Hts6Dbeg/XywpurqIv8CvTZxMlKDhP5QExAMgReGF/AaArekAjB3qMdyj8&#10;YghOBeq1vN5/Dz+cDU69T4mUR1luyJVXKrxTZhmXswXA2wJjuXpXBptJskYNYS/0PFaIAMAiNeAi&#10;XXyFrFct0/vky4KU6SJiV7A2a5HtS+r81oc6rCP+0CpuldiGCTNt+8hRdpAZ4RH97eRk8vy8NBcS&#10;k0/K3l4AgnOm2c0lcy1Niu/izEkC3BTLWrHQAfH05DHumCbAHZeyOzZusJ2dMtIlPx+bNEyvH2/H&#10;BcHDes+TM6fakcnjbe/4kbZz9DDbNW6Ebddxmz5/7cB+tm7Aa7b8pR+6slcbBMOxP/ihHVizxdk1&#10;JqVYP0pQdp2lbyQ0E7W6UEgdqQt6dq9WAKzj4olRT5EL56EHP1SEok0dfIdcCKtp2tTWG6Ndlnut&#10;yDIv5lrBjVIrzxLAdH4BFWNvTF4wgO+7ABwEIETR4AJwAAHOXzYpKTWyz1UeBOnwinSOS3Wx65y7&#10;iTcB0NvYyAMgs8AoQNZ7M8lFOg8WkipA9eqsIlWUoddr6Vil/BiXrAEm6rRr5HhCUpxVAmDF7UKr&#10;ulVglXINpVdzrOJmocUYV5QaIymcQqic/yYFZbDYx/j2uUwrTa+QjWYCTt9d3wUAAj8CBQgAASHL&#10;5wAfAOT7AcCwngOs3feVK4sIfqwoIVj1QgX0SpSqIBjStVuHe9K1Wq3bpJ1RJZ1CxKj6gM5fQOqy&#10;Wh2YS4uTeo+7atHMT3iFU4l6Qc+vI0gVGSr6uPtS+azlbmJ/4Xtv2rN3fyYA/lLHjxUfWS+3Jtep&#10;QNnb5yBIlWY3zqdg0gPoAb+eVjguS0seIMDzVWAxikkXNovvG5CpDFCSVIrdFQSjsYdSgShBvT7x&#10;yD3mw88HYDQmqyywMqYDMIBHTwC6PW+ZgU4B0LfA/ysAAknfRruxBgHQ1WZjkxrG5BwA9eOnAEjQ&#10;wIKM3egxYMVi9iopQSKgnvx5AAIsooI9W78FgNzncYoj8Jm+zQZ2vhokfBXYDUJZchbXl2RWWpas&#10;zO0L6ZahRl1TSXFLJnH0/bCDus+xvDCo1+lCEAAri2SJisqsNK/Qsm5l6v2Davie7WnUeUzUdbol&#10;Xq36/dKPnLVNY8fZjtHDbd+oIca4nx8nJo2101MnCHDjZGMn2Z0l8xz4zk4d5+LW4jmWvXKx/j7W&#10;zk+fYBdnTLBjY2Vl3YzwCLs4B/U30iVAH5UC3CNLfWKGFCB2e8o4O6jYOXa44DfEtutvqwW/dYP6&#10;2Zr+r9qyV39ik//jOzb11T5WdjPXqSMuFNaPkvLiih/ovJLUDADrZNHcKo8eAGQWlaWCfsVnAMgM&#10;OQH8upj8kFu53/qmm129LfWXk1ZgxbcrrEodUC3QcwpO7Y3bqeEPf/LLKUDdr2IYhVQoKb6SjEqp&#10;qYBVylZWZFXIoob13vp7Me1HbS31nk4JCYBu7E3QYbljdWkkdU5TAAwCwA4dW91rAbEbjxQAg4qw&#10;4BKWiguRB8jY4x0PgGXXcqzwUoaVXc93ywX5nDpBtV6/V72uF4qgUuWaNcC3z/sAZBKH71Dbrf58&#10;AAI/bkf0vcK6zoAcsCO4H3KdARMcHvzccr8U/NgFDwDyPCp2M/bJmmMedxuwC4BeUWJdNwJgEPAJ&#10;gASl893OcRQAkdqrFwwBHeWz3P4iOjKbz1AGqpC9RpJNUvXt6tzuPrU33/7YPvj4c3v7vU/s6bP3&#10;rRfQc7l3AE0B/EiBAX6oQGZ6/QCEgA8AdodsbYL9KVIq0IcgAKxBqel1CdYGSgFSOAHQJeoB3EOp&#10;wUcuErK8QLAnAFGKbuOfcHu3Yvo2FciskVvnq+iZC/gPFaAed8pPAQTrQrpQajrc2kwPgOrN1BDd&#10;rJqDH2M2agg6cW6sRuEquOh5lVJ/VQ6A9FyeggNkJbpQnP0FaN8CQB4rwxrxN70GuPE6Xz367+OD&#10;lPfnfqVuY1GoMpx9LU9WJcOunLnhxpoY2wKA5HZ5YzF6L108VQzEl4T0PQN6XrkVZeXZpVMXLP1K&#10;urEzGJU4WB6HIgIcTQJisiJix1autaUDB9jOkcPs2PgxdmTcKDs0ZqQgN1FKTlDT7VMTR9uNhTNd&#10;nJgwwg6PHmRXZI1vLpop9TfDrsoCX5wpWE7Sc6eMstOkwsyeaOdIiJ47yU7NHG+nBc9j0yfZ8ZmT&#10;7YQU5V4px62C38YRA23V4D62+NUXbaVs7yrF4j4v2+jvfsd2L17u9ratQ2Wk4Af42GgbC+zy/xgn&#10;0gUR00UTkzpm3C8a4XnNLuHZV4AMoHMEiEmBsb3xDXty9z2Lq21lpuULfvlWeF3qL5NS+gIT51lK&#10;i2ESlJubjRXwGPMlfCB254EqSjMET1nSahKTBSUmKtz4rpxETZnOm1OATGIwA+wVNGUlCBBk9pXx&#10;RCywB0BZT10TMXXcrq2oHeFQqgVrsgVQgCG111CBB0CWvlXIAmN/fQDWYbFLvdQaXwEmwzr3AiAF&#10;EO5cyHIAxAK7qkNqU/5KENJgvJxA2d0qKVZsbwp0AM2Hof8Y8HN2V9ePK/qQCmCI4qvmvjoJNpMq&#10;0/VZXlDjxgj9wsTkBAb0PZnoq6uVVWeyin2D3X4tFPz1FB+FE0KCMreZzSc4zzGSswXANmxw52N7&#10;+Pgde/eDn9v7H/3c3nrnQ+sF9HwI+urPByAl6sn1c0VKdRsIMvbnEmulGt3ESAqAbNPIZAgrQ5gV&#10;ZlIkIDsQZAxAloPnMs6H1U02AkHssAfC+oZHDnxA0I84Cbss3qeskwOdZ4M59lSDzwPQt8EcXYqM&#10;GkQpwJC1K1AvDAC/UV5L0PYVYE251FmxrKcaOpMPrqGrMVGqKKBGw+QIVtgbd/SKHAAwH36+agN+&#10;gAtoMf7Hc/3v31MFogB5Pa/rGf44oFN9eh8fiACQxsJm2/k3Zc3Ssu3K2VtWpAuLi8Mfh/FXrbBi&#10;pUIXUZUAGCirluKo1P+NZGr2GbliFbooG/RbuRJPOu/0qAn1sM2RRiu+lm5rJk+3dYMH2yEBcP9Y&#10;AXDcaDs7bbIdn0C1l9GC3kgBb4plLJ8n2E2xtDmT7dr8aS7Sl82xO0vnyCIzQSLYTRkj5afXsM53&#10;lpThwul2efEMOz13mu2Xqjwg5XdENnrLqEG2WuADfgtffcEW937RXh/4mk3893+ziT/8D6m/3nbj&#10;6GlXKSXaA37A21d+wI+CFihDAJhwOX/N7v/mVnzoovEByAC6m0WUAnSVoOP3rFPtkdUeWF+n/m4x&#10;HsbysjrZNVldFL/OPfCjnp8/9udPgKEEgZ+7jTpT+2HD85q8Sgcmtr9kwy0K8TKJgo2ls2WGuBuA&#10;PRSg17Hp7/o/MaaGBY6p3dImnBVHjfI5eXq+4FpDMOmSIwDelvpjBYgAmH/+thWqzTgASgFiaylG&#10;0EQHqDbQqCjQdZJ+MdtKpAQZtwwx+cKKowrZcR2BXlSK2gcgCo6tB9g/JCLw1xKp29hbnBPwI4Ce&#10;b4WBIIrPz3MFfk4d6ruV6fepSEGwSv9vggIJAA3AEf6EFWoP5Qf8CBSgH0AQBdggxdja8YZU4CO7&#10;9/CZ1N/PpAJ/4cYBuxVgTwD6EPQrNLsy9Qog6I8H+lbYB6Bvg30V6OUGJq2KMQHG2/R+gM4b73sm&#10;yD1NAVANTwrQByDqzz8CQcq819a0OnD40VMJ+gD0d1zzU2EcACXDmbwoUU+WdbPY8rOrHACZCOme&#10;Vdb3/bo6r4AtAAIaGi6D1fSAQdZV6shC8EqdJOr3lQFWlCFwE7B8eAFAZ39Tqg7AlakRADwfgj7I&#10;ewKQ57rn67YPUx+A3m0mQ7zUHABYdKfULVe6eu6OgzuLybvHn2hkOlLJpkwNqjg/YOVFVXofqZhi&#10;HQsqLV32OV09PUu6EjUeQNiSMNnQZc3xdmuWpb6076StHDLCdo0ZbXvGjbFDk8bZIcFv/6hhbkb4&#10;nCwukx6M9V2ePdmpPyZDzk8fr9vTnAU+P3OiXZEaPD1tnB2WSrwgOJ6dK4jOGGcXgOCy+XZo2gRb&#10;N6Sv4DfYKb/l/V62pf1esjkv/octkO2d/dMXbNx/fM/6//O/2OwhI630jmycoAD0Oc8oP8BHNWH+&#10;H0DRbWuAXXsOgKz48C0wAMQCt7bKeajts4a1LX5fKq3aci7nW7YAmH0pz4oEwIBUfVjnh2VsPWdx&#10;AR8l1zgCPpfOIZh1A1BHgMa63FC+AFgoMAFBtSE3BAL8HADVeaEgBQY/DcZtbFQu1SXrzpiaD8C4&#10;hAaTIBVqazVqG1hnXwVWO/vrWWCnOO8UOQWIBc47f8sKLmd9A4CUDUMBNupaB4DMeAPA8swqgZQx&#10;OqClo2y4NxOs7yAL7Nlf/R7YWAHPgU//f45YWleen99C/0/sLnDDFmOROfJYSa5cCWOM+r4+IJkk&#10;KRf8y/UbUJezijFQnWeUvT+s4d+OCYQ+/Pz6gdzvtsKk9QiA9cz0C35AkILPj998340Bvv3exx4A&#10;Gf8jfBtMAEOnBPXj+Ot+e0LQV4IAkOVVvgpkRhgIogIDglWV/sNBNUhAWuvGBB8LgG8JeG8KcEx2&#10;CJ56rQ++nlEvq1yvBhmV5PeVE/DwxwA9AHr7fbD1JIqPdBYgR1Brj2VwWGAAmJdV6S4Yf/zPLbGr&#10;/nsAogD9tALgV5lfZVWF3mBwpRoPvRPwcwDsASwABrR8y+ruq2GW6IKhsWOD+T9wRBVSKZpqMf4Y&#10;IK/jfQhu93wv95jeB/iVZQccABkHvHr2jt1Ky3UXH2kY/hiUPzBPx1CYH9R3kAWjcEKpogh7FLCM&#10;89mWows8qu/GOBCNJpHosCaBkF3BEmrEhxatsFWDBtr2CWMFqGF2cOp42zlikO0aOUBWdqJLdWHC&#10;49y08W4sMG3OVDcO6EFxitTfFDunOCGFd1oK78rSeXZSUDwydawdmjzazi2a7ZTfJoFvy9ihtnZY&#10;P5v/6o9s8Ws/dcc5L//IZvz0RzavXz/r+z/+1VZMm2OJQExQUyN3HZgHQAdwZvZ1cfh2mJQRUjSe&#10;B6APPzf2hw2m+lHTG9bV/MRNUGB7C64UCRZSf0x+ZApa6nyqAYLOBQBkOAT1hwr0bS/hg88lz+u3&#10;p+NkJ7qA1F9NXoWgovPACgtUEJ3icwCkEIIrhqDXRWR/mQH2cvWYbWWSgckHdpNrsHK1j5DaHgoQ&#10;dcr3c9XC5XiYBa7Kkoq7U+gmQABg7rmbVnDpawBigakAgw1mJzjGAbPS8twYYEWWgK3/pxsCkh2v&#10;YUJG38UfC+TI/YhgVqvvHtF3IML6fxNOzeoacqBPwc23xag/Su2zFSxbBlTrGg2llCFpMsCvVCqQ&#10;LWe9YS2vg+Pc+iqf2zwO9AL6LkAQG+wD0EFQgMQCJxrU4bUwDigX2vbAuu4/sTeevuNscC/AxySI&#10;PxPcMxwIpfb84gdu6ZsAAgixw0yCNLCiQwquPqHXY1kFQX9CBBUYkAIM6MtRPiskkDG7Wy/76wHw&#10;sdXV3XePofZ62mD/dhIVWCuoCnz+OBrg81VUUI0PALL/Lhc7P5gPQBQhAGQZXOaNIsvLTAHQ/XCM&#10;GTB7KDUYFGBTAGTvVtJd/DQYemsAWOkmExhPkwKULQB+QBcF6MPPh5YPrG4AqmemsfsKltvYZw+A&#10;X8OP1/qv81UkjxNAFmUKACvVwElUzb2eb9fOpdtNAbBMvSj5V74S4aLkNlWwS3QhlckyBsukDAjG&#10;DPV/K7tdYZmnKJFU7ooIRASLaG2LWxXRoY7tgTql4LU7tmXiBNsyaYJtGz/KNkulbXJ7iPSTihvj&#10;FN7pSWPs0qzJdpHcwCljnSq8Om+6CyZNLs+facf0+IHxI+ywYEkckSI8KdV4efkC2z1ptK0b2teW&#10;9XvRlvZ9Ucrv+zbnpe/b/N4/soWvvWgTf/A9m923rw343vftxM6Duli93DLKn3ljvt6F4cPPbRwU&#10;k13SbSywt+wtBUDZKNImWql4JAAmmUWUDabYQWNdp9RPjhVcK7HS66VWcZ00kgqnCN363xQAnTsQ&#10;tFwll9TvjPrmd6ekGQBECVbSPtRmKmRFq/LKBaUyKUmF2lK1LvRKnXtSpr4BQF30EcbnBEFSYVBf&#10;WGCWmJFLxxI4FCDVZwAg6TOoeLc6xYWUn9qID0Bmgcuv51rJlUzLOn3N8i9lfgOA7APiAzCu9uM2&#10;5r+U443/MQyk59Lx+wD0cwI9EHqqL6LfxEEP0QA0e4RTwAKbPz7IuB/Wt4S1+ag/XbcIDd8aB/V/&#10;B34lCgoTk87kryZxofPcvaxOERJfKlCJKfvrw8+HIXsNA8CGpnvW1Eru8V1rv/vY3pb9ffeDn1kv&#10;bCzjc+T4ORACRAUW1830yhaQ6xcKtblg6VtQAGKsz9u2kppcAiEVR6g7J5jVRu7qCwmagIXxmCCz&#10;ObIKTn0xQMmAsxRe/LEUxyPZ4HvdEyF/F7oIgWoNipJJCgEkpBNFDiCVnp3tUINzlVf047IWNCpL&#10;5ypRCIYVAkNRRqXbt6FIsp7lbqgGIOglTZNT2CJwNgoQ6sX1fvRWQZ0Y1m5SLKK8IKDGrJNVqvs6&#10;QeyB6u//y3rdnrl7wMtXhNwv19+Bna/+CMDHJAhHbIz/Oh92PgAJbgNC3pOxxaKsoFOo7D9LKfZb&#10;adl2Q42aRG9sMBcjVTXc5ykC+o3cXifqqdndi3JGETUsVEZlbtAKrhZapixPVW6Ns0Pe2k2WiHVZ&#10;m87po/q7Vnblju1esNTWjhlrrw/q52zq9pED7cR0QYyaf7LDl2R9r86ZouMEdztt1iS7LgCemSJl&#10;OG+GndKR1R37xgy1bUP72XZBdI8U3601y13qy/LeL9r8n3zf5v70h7bw1Z9K+b1gM3V7/ss/tjH/&#10;859t1Pe/b2Neec0Kb+daowDI+B+L7NmrNxHtEgyxR+QASskk7lsj7VFtk7LvbsmWLgbWqiairVKA&#10;DKLrOeSQqY13Nr5hHclHrsjp9bPpVnirTLa3zIpvl1uJOofKLEFF54JSWG61BRe3zh0AZFaW35zb&#10;TLjR4ZLbxnPcOLIudvLyAiRD51TqKAUoe4rVRfnwnowr+soporYcEQgjalscHXB6AJDPS8pJMQZI&#10;GyNH1X0fOk/GAPNrXBpMDcVQBd5ARrEVXk63/At3LPvMdcu7kGGRghoPsg6A/DatllRnwlje7QtZ&#10;zgY79YelxuWwhA8wC5ocgWdUHWtUr3dZEvqegC6oa4LbHBnbIwAe4MP2+pMfHMsZF9X1FVR7RFS4&#10;yjmpY4U6jXI5L1b3YM/dOLVAzblkIydyIZn8ouwb47yMFWKT/XQoT/2rs+A30zn30mbuWWvbG3b/&#10;wTuuUOrb73xq9+4/+yYA3aRGD/g5AApOdZEuEZUafVRqbu8e56tRhPTFWLdL9jxWmKD6cDRyX7C7&#10;J+gJlgIgHh1Kk9BcF+60esq0C4AOcAInChAbzCzx8ykxQBXgBnRBB9XQKH6K1SUBFgDS4wJAZmhR&#10;QcDPb5is5igR+ChdTjIxPWgtINb3BoCML3pWWj9kCn5Idqb/Gawuk/orkXWpFAhdfTedMADI5xH+&#10;GB3hKzYfhtyvEMDcWJ8aOcFtH37uPq9NbZbjQ5DbvK+3HthTiD4AqS3I37idKwBmXM239CvZln2z&#10;UL8F/39diKnPo7MgkZz/W5UgXakLjNJgNEbGblheFSwIW47eI/tKvqAYtQTnU40MBUWicFfDQ3uq&#10;tlF+NcfWTZwhRdbXVg14zdb2f8UOTSBBeqydovip4vKsiXZljlTgZNb7jrbz+tv5aVKIUybYcSlB&#10;AIgV5nV7Rg+RjR5sFxbOtu0jBtu8H/27LXrxJ7ak90sC4Ms2/YUf2LjvfccWvvJTm/jdf7X+//zP&#10;sr+zpVSljFjPqwaf0HlMqHNmS1CC/ZEb4lJ0ciXNFNugY1bbZEP4eilAVjvEdGyQzW9o0EWR7LJW&#10;uZh76mip2px24obdEgCK9LtS7LRYjqEsQ52fAIi6YgzQpbAINGQKMAaI8qPNobgZF/QBWa1zH+Jc&#10;6n0D6mgqZfnKM5lZDTibWqt2Vgcc9HwspIMf7Zf31dG/j9oCgH75epLWG2q7vpEGw+fx3ZgFdsVX&#10;5RAC2ZVWkSH7frvACi+lW87Zm5Zz5qYVsRJE4CEPsKcFZhKEsbxbsr+Ft0q7AVgjAHprmPW7C3wu&#10;RYfbAFFRg+vS/8MHG9eOu35021d1BM/hcdSff/QgSOpLjRe6xlg+CAQjgbhT7Ul1xlhzAEgHzSx4&#10;WOfeTZDo+zDWy4QX4WaNU1B09/W8cKhR57rLOjrYJ+R9e/z4Q7t//x2jcjSzyH8HwG/AT40jqkaF&#10;AiNIdSEAIUCqBhx8IWyIemFssBsPFNyAIACkpD0+vUZfqgblpguSzXqiUols2Yh9Bn4+BIHfN5Ki&#10;1TgZX+Qzg8wsOyX1/23svPvsqK50zbe493fHM8YYISEhECCUc0utAEJE2xgbbGyT8ZANJhgcABFN&#10;UA6d4+mTQ4fTOSmQMcl47mdZ931W1WodZMZz/9i/qlMnV+169rvCXps/mgCQjHsAGPX3gB7wCwB6&#10;HpYA2Ev58hSAUS7JzWEHIAowASAXDgdtLFPI2hz5PnVcJrY3wM8LrDLKpeCisR8AC5hV2U+BFFv8&#10;f+EDrNJx9ZpQjfE55wOQFuCL5/ray9bfmvdV5Pra8jpe99wrIot8T/hLMbv57rJ+L50PULoKpBPr&#10;NzDVrveYbpS2ogOQhapRG1TvPavr8tnc1/blzOfW99Yxu2/n9fabdRvsoY1r7flrmz0YQgrM6zdf&#10;61tM4ANSge/KxCUv8N3bbrX9N+61127Z5wUO/nr7rW4OowCf39tsf751n70qSP7iquV274a19ut1&#10;q6QCV9mPrlhuu374A/vF6qvt56uutm2LLrGXn3zGTo3JoqA6ySCzGBIF75WuBT4aywCcPfW1N18S&#10;QOb8abIQJmQiCyCYxTOTlL0iEvypfUKhDlkWLe92Wcs7ndZ1pD9RgO2CoBr+v1oPxUXHdNNLyaTA&#10;GeP86pwylWsC36v6FQDEH4fyQzFSNQbYkfzseYCCIDBEEQLAaQahBtgBv/MBiOlJahMK0KeU6X6b&#10;5N7TgEYfAICoSGBLEISZJiP6fJ8J0iUVe7zH8jJ/c4c7ZQJLAR7stFH1a2BGHiAAZGEiUmDIcWwn&#10;AkwOoH8WChUVWE/8kt5fEgVI++8AyJZBtjEHkOPcV0BvYZ/ob2bIi/jSWA8HEHKfMVjNUGpLfXFe&#10;0PeBWf+dfona86Vr1QJ67EfqDACMLWkyVIoBemw9h1DKn+3Zs1/+9wCMogfM9ECBhX8PAIYKpLFu&#10;ByqQOaUzdEIiurN/1yj7tU2Of+4mr+fo6Mf7AkT479TGBJ4pfdYMwJz9ysaBrL4jlN+3zGB9Jt87&#10;XDttVV0kfHtA0DPQUwAy7Qgg4YhmVA4AlvvqlhUoMIGzGtVxWgNAr/6iNq6TCyQCgFwcLlJFHbXS&#10;P2QlmRJcGFJKGuGXVHnB35Okq4SZGgrQm24AFGBFnRogYZYGAAFSmMABOAdm+jhgF8/Fd3CMRq7h&#10;QKfAfmLAK0VnWguWaS+q86mT6jxRcn+UwQZ3RQpAzHb+Hx1yRP+FdXJRfTRqDqIm8cugCBhtUZNz&#10;Y5/JFP6HfTzzlX2ufnD8D6/b/U177F5B8KntTV6p+RWZsswR/gtAU3tZ6o5K0VSHeZGF1tVevoH5&#10;vdu9wAEA/P2urfbstdvtOanA/YLkY81b7aGtG+3ezevtl2tX2U+uusJuXL7Mbr18qd25brXtuWKF&#10;tf71oJSArrmUC6Cf0nVDAZIpgAKcF6RRfjRUYALAz9ycjwgxfkKmytHOzMkE1nt7jg54wjO1/nqP&#10;ZR2AwK/QoZtSCnCoj4isQCfoEHGt6Nx7rqjOKcrPC7CqMe0S8xeFGIrRU1IGZEITlVWjTh85gXWZ&#10;eBMCCOfeq0TrszCFGyOonoifKsAwgYkCT+neYZAEgPgOUZ2J/019UNfPQYu57YnQOQdg/kiXq8CM&#10;AIgJfA6ASRQYHyDf13m410oSDEP6D64CMVNzMtll/dQpjaXtGH7Jku61gkzu8wDIPvDD7G1UftxT&#10;NF7HMfbpa6UBAVAiI0cJN77Hk/rx2+q/1hOVz0p1swx27uJJYEeABOABOVxa7NMi/YljBEuYJUKp&#10;fKDn/kCmyJHtQGQYAAK7gCCt0QQGgChAFFikugAiIr0osjHBjcWLUICs4jaBOSKgzc8BwL+LvjJf&#10;xwVNPYfpC/jcJNPNiT8QdYiJTTI08CMYEr5ATN8wi5kbDIDr6vAAkERkIIgCpO4YZjBBABoAxCQJ&#10;s4SZExlJ+g6N7P1tJVeAEw69BILMLw5IDOMrCwCqo1KDr+gA1KglWLBspQNQnQ1AVbP6HUV9Rwqn&#10;ABcQY8uxWBA9fIDAj6BIJELjyKbqS7yfbYAwjjUCkE6/AMCuQes62q/WIwjmrFsAy3ZW1FHO6H/q&#10;/DLgqEXgxWcnoFoZodURvfKId9iks2Y6SjKlczKN5mxW52hC2+m6runElzIVv7HP57+xs/ofrz/4&#10;lN23udkeb2q2l264TvDbY/tv2mt/uX6Xb/8oZfjinh32XPMW+51M2peu3+3BkJcEwb/otS8Iks8J&#10;fpS5+u2mNWrrPBfwd3t26nM32B2rVtpNl11qt0gF/viKy+3WKwXDNWut2N6r6yo4CH64MKbU92YF&#10;MExfAOjAE/xQfwHB07Of21n1Z2a7zE2xQt4nAuGHdkpbn+p2smAtb3daOwB8t9uyLUU3e0l9KbTL&#10;BO4QDLwAAuaqgKbrRhCEKDAmcPQzX35V15M0JfLaqjJ9MYMJSnjyMxWh+1GAwAU/4FCS66frQCFU&#10;gIf/zAMC2jYCkHneE8O6qXVjexqMhAfFF0IBAmUCIShGFCcArMkExgfIgkiYwKTA4AN0AKo/u4rD&#10;BMbdIQXIPGC+s+9E1i0CN6clKiiHNSzTFAg68LRPY98bINJ/iIE1EqKBXIAxzF1eAxzjmDeJi1K2&#10;pvtA56Q8ZkzppMJMUqdwxtdqZpGmKQSU+qj74Gn6/QE8FGGYwYAvMgJo+ACpKjU5+YEDsBGCDkBg&#10;B/S+ywcIAAHP+QAMCI6PAcEEgICQx7xmlpXIpALnZ78RCAUvqbsx5txijnFDiuRJhRfdpEjvCSD4&#10;uUOQbYAPGDoAUYk6Plb/wE1gor5eBRrJq5uXSFoAEDVIp0QFJgCsW8/xrJ14tzMFoGS0bp4A4Kir&#10;wXMAZDEb5Dk+QEqDJwpQ+7p41H9L/H5cQPxpBGGk6jQaRwNcYcK6iktBF+oPGALAiAJHECQAF++n&#10;Ab5QkxwP9ecg1DbfM2wDgvvAyawNtOTdjO0SBJmzzCI99TKmAMo7SSEiYs3/oCMO5zWC0zAjdB4Z&#10;SPjfWa88XbE5nZM5fKm6VjNSB6c0SH0w+7V9ceobq8tEeuqWO+3+rc32zK5m+8s+qb1bbrA/7N4h&#10;wF1nL163y57YssGe2bHVXtl3rUxgmci33mBvyATGD/js7ib7XfNmAXRDCsC19lu9/tHmbXa3zOA7&#10;VwuAyy61fUsv1XapXbdkid3ZvFs3d0EKQUAQCBhUp9XfgN93AZC2oAJTGJ6dT4B4RsfOqhV763b0&#10;9RbrEPg63umyrgO9ljtZTEpeyfStCH4owOF+nSddc8xM9+/pmtKvUID0J/oNfY15wag/ZuqgAOu6&#10;TuTlVYGRLIpQgShAlJoHLAQ/4OUKTn2LyCn7YQLXdaNjAieLF5EOQ1AnyQNkECRbAVAyTQ9osZAR&#10;c45r3VJ/3SWrdSQKcOBgu3W9ddz63mtfMIETHyBBEJnAusakrgy0FFwB4rvEBMbkxe83nJMZLNOU&#10;fVQhtQIxiwkW+v2iQTVmgITqowE5lB6vCXM4TGWOoQAJLo5UBE9yDJm5Q9EK/LzUKVT/IzgDOP17&#10;BD/u+4AfWwCI6iP4MU8pPal8HlNMYZx8wKkPHXoBQBQhjSrSrgAB3vnwo8Vc34ju0hr9gYkSTADI&#10;Gr6jAhTHpiY+dwCenv8vOzUnCAqIKEHMXpTfiH5cJC76+/Qe1B/wYwsIA35sMZOB4KQUJgCNxGdG&#10;AoAXJnCBjqdRDPjRwgeIX+fwmy0OQH/Old93A9Avni6Qh/9lKjA1p6wTn/gYE1CVMwCQizmv10uS&#10;C1b4ZCIhGmAlr5OyE4zC/HU/nDo2bcEUTmEXgAsAhurjs8j54jHPh7JMYKj/3CHzQaot31ZUK1nH&#10;oV4r6OYdE/yoODJS0UCQqkD+38JoTYekM6ediYia52jpODcBKmBW75sdnpYKnHFzAhPzI13Pz3Ut&#10;Wv70tv1qy257cqfMXgGQtTueatpizwhiL1y7057ctkkmb7O9euNee0lm8qs3X2+vCYKYwARAHt60&#10;2u5ddYU9uHG1PbxlvQPwAZm/d61ZaXdvXG+3XbXC9ixeZNddcrHtWrTInv3VPTZZlgIRDHCnMEUS&#10;8zcAGMGP90//3RvQA35zaWkr9jn+odonZ/6hfnDauo/nXfX1HupLAPhej+f95U4UrEj0V/DD/zei&#10;6wjMMDFDAZZ6BTBdv4Vinjq3vsSlnkMFek6ertGg+uQ5318SEClKaQPAEQ2sAJDPBXiAL1qjD5C5&#10;wAAQExj/LHOB6RMAkFXhXJGyFbD4/EGKLgiA5c5CEgQ53OE5gG2vHbLed9sWTODGIAg+QNRnRtee&#10;+cCkwYz6/yWSLQWo5gnaWA/aRsMHSJ/ivgFwvkiYHofCA3YBPbZhCgMzt7SkRjHxz5UrS7Y8pk0K&#10;qJMaXEb0+byHCjLc9+Hzo7lfN80NRAFGNJh9UmNQfwAQszdMX5bRdAVIQrODLoCXwi/ajDp9+P8C&#10;hI0QjAXM8QUSGMEvSBoMgRDM4Pm0EfCYFOi8nL3kvEeFR2iC56jUpD6PFiBEBSZNAJxOgyXq6KjI&#10;iiBH3p/nWWm/EYARCIlGocluKaMjf22zjC6sH8eX4PCjfdsEZooS4XkWqiYIwoT4CHgkOXvTDr9y&#10;Rvs5mZU54KUOoM6fFEZIAMbWG4AT7FyB6UICvYgAe0sBGMBjH+ix5THHA67nwJeYwACwpM6eIxDS&#10;WvB5nL5iWcegzNs5dU4pE30vAHQICsKMpG6e6D+y4lcA0BelxnxRJyYlBjXJDXuqPmmzdZbbnPe0&#10;ktOzX9mnc1/bvP7DC3f91h5p2m5/lon7x7177OntW+xxQex5KcHnd223F2TS/lkwxE+IStx/s8xk&#10;mcBPyzTGB/jw5jUC4Cq7d+01dveaq+2e9WvslqWXuA/w/qattlf7e354kTVffLG98/vnbbomOOim&#10;xZXCFMkZ9RcWeAKAwBnV1whAjpGdQGVzXnNGgPz07H/ppn/f+mXedh3NWavMX+BHyxzNOvSAIOpv&#10;UAOJm7+p+ksAmJic9KskGZprkwJQx4ERAPR8QawArwBDUrH6lODk5qkes49/MAFfArtGCAYAmX00&#10;VCbyLRBwQ2vAJg8w+oOn3PBb9F1VQcuVpe4DZoFUOvU/BEDg1/76YTv5ynv/BEACC742r8xgfJF9&#10;+MplVVAIAR8g4KO+4AIA3W/coATVl+hT4e+jhcIDeCz5yRRSHnvQQ7/PwQccUbxl1K0GX6k/V/dq&#10;DHLAz48BVb1/QTWqAUCCHAAO+GHyso/qi3QY1KCnupEbKDMYCGL2ovwCgARCHIBe1kpbN3mBXmoW&#10;+z4walCAjUrQVSB+QCCWmrcAalwXaFLPofpmJonOCWD6HDrhhEaaMY1iIzrxKEEU4aiUIf5EAi6T&#10;fPaUzGG9Z0Jm1/iEwClFCVBniCzXP5aSmhMApcbUmOtLp6NSClFeD4QwYnAzC3TM3e0BgG+1Wp8u&#10;rM/dbABgAgf99uppIw+QSeq+0Iw+D1OGfDseU1U6qQkoM9VNYJQUgQtdGM9fSgIkjZVhHGxs9Xg4&#10;hR0+P5q/Rg3A+etSAAbsQkXyXGPlaI4Bv2SpTf1GTP/uQcGvIOWWta5DPerAeXVwfafey/dSJccV&#10;L/4qTBR1WHImacxYSMo4qeNocMAfyH9ksOg+kfWE3FOYJVLrzMH0dVjnP7eP1T+6D3XZPdt22hMU&#10;Tbh+j0zadVJ3O+zPN+y2F3bvkgIk8LHD/rRvp73AOh8sdnTDLntw7ZX29M7Nvg7xAxtW2a9WXWm3&#10;LV/s835/se4a2/q9/2U/XnmF/Xr7Jtu9ZJnddM1m6zvUpptf50Z9BrcJMJ6V2RY+wO8CIKpvXm16&#10;6pyJzNTHTGfN+toq1n6MQqf9Pu0NM7hfACTvLysFWBEIaQAQExg154pOfQEAco5oFDJg60ERAYti&#10;Fcz9xXT0gERX1YZ6BTvd/LH1mRo9mNZSWQ6TpFELkMhqXTc5bZybv6T+XdK+YJBUYKEWn/orA66u&#10;HSY5NQpRqmX9L75jVN/h5bA6BMCT/db/Tot1vX7E2vcftr53BEABzb9X8PHZMoIEVWFI++o50mvZ&#10;k1kP3AzJPK1RFFX/h98zxu/U1gM7RIYFQV+sSTAloIZFwcAa1oWX9tIWSwoxQS3LGkBVIz+S5wnE&#10;8N9Y74SpeckaxEy5w5eoe0PvL+s8VVI3FCaw1xyU2uN3Az1gGD5AN33pIykEmTo3psasEAopUEWG&#10;wMipuaSSzAVAb6G8vRr7KEEg6Obw/2ACY4qMy/QN/14CwA/04wRBNVIUIkJHo7MyenudPw+GCERS&#10;j5jHQBMATgiaY2r18b/JPP5cJjXqL2mTOjZSPWulLCYhI6A6nzqC5/sJgF6EEiesAOhl7tUxezWq&#10;HRYAMYHPB+AIv4FCCNWkvhoFSJlxEQAsSw0B16JGV18EWzdAQBHzA/gNqYMmENQF0miVqMFEBQKs&#10;gByP3SzGPAKAOoaa4zULipHX8P3a8hzv5bVscXoDv1zPcLqvps5fEADz6uz5tpwNnMw4COlk1DVE&#10;1ZIyFCY/+/hPS+rMBXVCUmNQ0O7DYuAAgPoP+FM7BUAiotNSkZNSHnSqSVb/wow49YVMsfft+V/c&#10;a/du2GyP7Nhmj2xbY89dhxm8RebwVvvjvhsFxGvtxRua7aVb9thrt+2zp3ZutPvXXO7we2zrGnu0&#10;aaPdI+j9/Krl9nNB7ydXL7ebr1xqO5dcaDdfs8JuWb3BHrzllzahG4z8zbrMtQmS76lio/4VZnAA&#10;MFr4/U6jBAEhfU+wzOu69XVU/Rz2tpWtR9DrEQA7D3DjJwEQ30oB0ipSgZEH6D5Arh3KCPio4Qf0&#10;rfoZvjjgN6SbvU4yL/X4KCwqCLpZqi2zNGgjNJQar+da6fWenAxMdNOjrlxtSf2xKBEVWKjBR+Ly&#10;jM4B30v/G6SP9NYTP6X2PQnaP79m1Y6CVU/0W/adVut546h1vXbEsge7bEKAwp/ny71qcGPGBIVR&#10;Cdh0Hmi3ovoRc5YrvUwDxFwX0NVfSN2h3FYS2WblOgIvqGLdczJlhx1siVLkv/D7fUkAwCcgh5Ik&#10;rSZeMy7rg1kl0QAfUAR+TMGr6bcylRXFSNYH8PNEaLVhvRbrBQCi/EL9BRS9YWkycAiWpMRQJxAQ&#10;AkDSoNwHiPpjaltUfGms/YcJ3KgC/xmAHznw3L+HOZkCMMCYlChPnNWNEOR48nqgmb5Pn8XnMj3O&#10;y2XNfKXv/0bm7z88oMLskWmpwdHBD6ySnxEAUGqpAhScSHMp9dd1UtQp1bjZydPqPpqx91477qkw&#10;PnXpXwCQElbMtACARPNwdgM84AoEqc4cLTGP9XxuxIq6uARLmP8JAANkAbMAYDQUHVALkzbUHtvw&#10;8/E4Gu8Bftlu0gbwnSQRYVJhmMEw0IrpkrXM8T4HIBVsxqhyrRvT11lN/y8g5LzE9EEACPCSYNJU&#10;YsqpYdaxjkpbmhdGGoI7l3UT0onOzH5mHwuCmbeP2v07dttvtzfZM3ubHXDP7txqz+wkynudlN8e&#10;QXCnvcr0tx/vs0e3yOxdd7U9vm2dFON6qcct9sDGtfazKy+zO6QEr790ke2+9Ie2T0DctWyxbVuy&#10;3P5w/5N2Sp2YPL4pLBUBkBkfrD3LNEnSYPABAr3zAciWxvO4OQYEPj+HUkwZmcG4DLoP9TsEI+BR&#10;kDpkH/gNCi60JMiQBCwCgCg/L5Gm/aQqi47pvHOjk+YCPIDfkPoO0Et8c1JpUn8OPzX32en1AQVf&#10;zyPdB4Zj1AIkD1D/36s36zoQtACA9D+PNPPbNBhSsQYFOKQBcZDag+15q50csLyg1i0F2P36USsf&#10;y9gkcBUACa4ACKCBAmTpzo732jx9pp4Z1HXP+pKeIxoMgR8N6AUEHd7p/w24NZrK7FNxiBb/cQF+&#10;wF1tDAUp1RctKbKgPiv4VaRCy4InAUkvCqHnqIrD2jc1KeMhzGXBMoIg3wKfGo/dByj1RwP0bsV4&#10;NSAKYnyWABDYAT0aKtBr/00IXEBQwJqVORoQjLYAQ3VAYAYAgVgAMKAYjceRr0XzKi+8xtNQUCeo&#10;QAETqI5LbQqAFEuYmfmHAxB/4qyn1UgdDn2gkzAn6AA+fHWjlme2h0xcSl+xuAoqBzOYkRkAvrv/&#10;6P8HAGfdtHWFp4Y5g6+HkTYUII39BRjqgnouky5USRfcZbpuCoAFpGiALsxaYBaP2cbr2A/QsQ8E&#10;eT2PaUCStBeUCwAEfuzndJMycyErEziXAjCjTl/qqbkCZLoe56IRgChjBgiO40c9N4E/2RJFB4CY&#10;9H0teWs70KX/PeRT5DArAOFpAfBDAfCUbqLn77zXfrN1mz1/0/We28d0tz/u2yMA7rFnZQJ7vh/T&#10;5/Y02ZM7Ntlj29bbI5vXuB+QsvcPbV5nd0j5/XTl5bZnyUVSfxfbtksusrUX/rttuGSZdbxzwt6n&#10;jJX65hx+YfUf/MlTGlixMMLK8Ejv+QpQbV7wo6BGTX2BQaRfgOO89cvcbZfyQ/0BQRQfsKP8Fau/&#10;+RQ4zF/gQj+j6Zr7bA9MYKAnEGFlcCxRgMkCVhQz8Glv6hd1qSDKU5GcDFyYo8tMjREdH86SXiKT&#10;kZJl2mfeOXOF6zo2ShUWEqHVmPlCxBYlPqN7rK7+M5gTfBlg1R+I2lJ6HwCiNKuyCErqD9UTGQdg&#10;+ysHXAFWjmfcBCa9BX8bRUdHBcE5AbDUWbbeQ102JvAMdqOG81J1MqkFTFwhlOeKBds55jmNrD1M&#10;sRC9bjgvUJEvqN8+TEIzJjSFILRlbRTSZ3g+/q/nE6r/nGuk0eje0GuYe88UVIqRkLBf028q6VwS&#10;NKnl9fkaGEYGdd799ycmb0AwGsd8OlwKwQAgZbW8rqCap8EAwUYQAsBQgswFJgJLA3oBwFCBqLtG&#10;MzhgF49pKD0az/F64IcKpON6Th6+KcznId1go0SRASxpN1/I5JLqm/zKzd8ZPUYBUryAYpJlghHq&#10;sAXBb4BZEVJCRak2AOhmMLBTByUN5q2/HHQAeglzKSAg4K2m30Y16MppByCdipHVk1llTuOo9ccp&#10;CBsVIA0FCABLukCJH1CvFbACdOwDslgMiX3gx2OeD0gGHKPxXLyfFn4/trHvIEz/PwDEBM6mJnCu&#10;vaTfjIkuoJbU0dP/DATZ4iIAgj6fWSrQfZkpAIFfqEEc1h1H++3EgU53dM8JQigxHM8UTfji9FfW&#10;9eZR+2UTdfy229O7muxPN+6233uqS5M9vn2zPbZ9oz21a5snPT97XbM9KRP5oU2r7fEdm6UAN9t9&#10;669xAP7oimW2a/HFtmf5Utu6ZJFd8x//bvf95Oc2L/NvTuBlLYxZyqepH+BfRv3Rh6JPRcpLNAei&#10;tt4X1b84r3lBrU+Ay3UMWqa1Yl2oPzUAGEnPKEAAiF9tWFYGUWBM4IoGHBQgJbEIPjQqQM/j0/lj&#10;fjUAZFlLcv1qPcCuIjDJ/O2TGlRLAFgRXFFGwEOQ0A1Prl0tO+hAGc4neXdDwARTUddvWvcSq8hN&#10;D0tslOcFYKl2Ddi+Ton6Im1QEASAlXaJAQ2EhSPdUuknrWO/+r8UIAAc5fepr6KqKBlGAGxGDQCW&#10;W/M2RrAG87mr4JDGH0jOItVp6gIZ6nYEuJFsLcCx/KoXeCiQI5j8h0q/IKz/QUtyCHkOAAqceg3L&#10;NLCoPzUGR1jbhdk9VZ1P5tvr+YrOSVnvHWQevgaSEoUdOHcCK68hbcYrn0stovYYlOmTBEVobiLL&#10;8mFtEUzlKJCwYAoHAAFf+Pvw/QUAUYIOQI2sPrujIR+P1qgA6YCu5gS4MIMbQch+gJAtx+i4DkLJ&#10;+UleLyVGIGJsGJMZhSgwEwAR/KYaAEgbH/nIgVXBD6hOykyPfqk/AMgKcA5A3eBAkBG6v6VgbwqA&#10;XQKhm3epf/CfARg+QMHOISgzRg21hyqMFkBkH9WXTOEZ1Ra/nExldUSgFXDjxgNwjUAEhgG6eE2j&#10;SoznaOzHZ9FQg0DQ1aDMOf4/BVKzLQOWOdFv+faCR4crunEDgOESOB+CmL/ArxGCNCBIyhBrNFC3&#10;re1QtwaZohfAxAdFkinO5E/e/8am1Mkev/1XdteGDVJ0idJjIaMnmrfZbzevt8eaNvviRi/euFcg&#10;3O7T6B5Yn6S/PLJlnT28dZ3duXK53bh0sTUv+qE1LV5sm5cssQ1LLrUD+9+y05MyW/hO9be5NBg2&#10;rUGS/FL6UAyo4WJBAX5w5hsHoFcSqkodqBHgGpDK62/hfEntHMsnADzc74VPASAKMNdScj8gAFww&#10;gdUAIIrLQadrj9kLAAFhMiMDAOrml9IDfihAlN4QaTDd+AETH+CgHg8xJ5hoMCpKr2UBdV/PV3DB&#10;b4ZC87naUlxcA5LTASDwmx7GBD6l71WfUX8lau+/U32CMme1TpnwbXlXgMWjPdb75jFre/k963nj&#10;mEzirAPQgxaoS3xvKQD9d3aUbFDXudSSsUpHTlAlgXvYzV5UX+Qy0lCAbtpKGXrz354oYP4Tx/gv&#10;VFTiv+HndDMZVaf/N04QhkRv1BxqV9tBva6q51nYv0wOrgaKUldRWw0agq0nYQuAiVqUakwBDvwi&#10;GhxqEP9gTSZ2FFQFggCQIqqxCP4FkfoSShB/YJjCbGMmSECQbZjDAJDpbKECA4AEQ9gCOp4LQDI5&#10;3+fyastr3XTRczMjH9oExRXKujFlio6NAFWZwePUGDwPgKTTjH7i0KqqA5DzxkwP5vr2MN8Xv0p6&#10;wwNCAJiXifjOK0es89iATjTKMIGBN0EX83dI3015+7JMHsAWhUc9wKCG2gvTN8xgjufVyQOABV14&#10;Sm8V9d5GWLEFfOHvOx90jX7CRvAFRGM/fINsMYETX5Z+UxoEyaVBkGJnSR2GkVlQ46bUDeSJ4yn4&#10;wxzm/wM6gAcAYzohDQUIAN2NoI6UkcKkVBKfS8SYvKu5eVkH6g+fnvmHHX/pbbtn23ZBbZObtpi8&#10;D0v5PbBpnef4PSll+JTM4f/cusErvzzctMlN3/vWXm2PCIC/WLXCrl30A9ty4fdt88VSfxdeZD9p&#10;3i1oVQTbM3aK+bzjGozVF5iZMuP9ATWYuFTw8bEFhKg/IEj/8kXLNdigmLi2OYIcbVXrP1G0vuNF&#10;6z6cMSo/9x/LLQQ92KexjyKkuZmpcw4A8Tmj+ryUvfoTloFPR1NDAbKEqcPPTWDd/LhldN6qnQkA&#10;PQKsraerAAQ1r+SsPgRAaB4AUaOiCqlZzDqZ0j0yJStpaigBYC17TgHi/8MMrjj8ilaQ+mMN4JIA&#10;2PfWcQdg75vHbUjXEQA6bAUdphUyO2qWAZH5yq0FKx/XYKB+NCQzeFj/J1J28Pmx35jGQ8CH34lv&#10;L357DAIR/KDxH+P/saUYw4T65Ji2nutIUAa/pPaBYFHnbqCzqH4tkLO2cV9Z50jnTcoRNTlaEZCr&#10;arVkOlyYvPgDIyKMMsT/jQIEgMAvWfw+8Qk6ADF7G1Ugj4kEAz+aBzoEOYAXKjDgx6JFUxp93ZRN&#10;zWDABgCBHOkxjRAEigCwEYLTen6WtBlkPSuzAcFBfE0C66ggKAA2msBUkZnWjUAZ+5pMgBwpDQJf&#10;t9QdCi/PCCsAUgyVslCMzGXBiiBIx9GMTrLgCAzcUarfUZFURv3RofJ6LZBSZyoRUdZnBfDC/A0/&#10;IEERymtlNUIVZMqgBAmElNRJAn5AylNV/HECLQAY6q8RbgE+9hvhx+t5TAN8jUDl84oa9cu6kUpS&#10;F0WZLblWdXyN/vmOsn4nARp9d0GdKgUg/zl8gQ7BSqICgR/ug5hRgxp0UxgTAseznic/rE83BxE5&#10;961MaiQVAD88839tXjfT8z+9wx5tEvwEuqd2bbEHt6wRBDfZ/RvX2EMC3+/37rJHd2yx/9y20R4U&#10;/O4XCAHggxtW2a/XrrTrZP5u+cH3bf1FF9n6xUvt7Rf/bDNjM+qspwW9j+wUCfZjX9ic+gT+4Nlp&#10;KgpRWu1ccM0HVYGQbU2AopI2s2JIWC/11K3QKcWM6Xt4wDoPCX5SgPgAM8d1owmAqEAUYEGvQVV5&#10;DiB+YZnOBEGoGuOpMPpsMgrws9I3gGJSCCFx/A9KvaACgZ8HPACfVHns+3GdbwAY4AASsfUAiExf&#10;L6mla833TQ7KvBvU/aQ2UjgtK0R9nKwCDYKoVSDoaTeof6m4jMzf7MEO6xP4ACA+QACID5CUF4BD&#10;ZJUBbUr3S42k+sM9ek+3VaQeR3plpjvwBOsUfuQxVtTX2PraI4JZQC7a+QCMrQdA9HqAyf8DglSc&#10;Zu1hgh74OyP4UZB5nZXyYx3sam9J50nnTqb1sNpIQSZ5Wd9dkap0P2YCPff5SQEGBB2AUrgAkHVF&#10;CPigAkMN4gu8gDQXj/Squa9v9gs3e6kBGJFe5v2yDV9gow9woel58v/G66zhISUohcZyk+Rd0RlJ&#10;QcARja+PBGBmRbAP+JjaE0Ue3VemNipVNjEkMI5iZmMS63dqxJ+e+Mz9hKMyAyqCBgqQ5E1SXVCB&#10;ZOjjlHbI6QYmWx9wHXyrxdqO9PuxiHR6vuACAPHJJQDMdQ268vM8QDqVOj2RvyiFxE3AUocFwTev&#10;zpbXiE4jXO8rt6nTEo0u6r1FXfjIYSoJHEkBhW/7+oBZqEIeJ8BMINeo+jB7AWCA0B/790gJCsa5&#10;zrINoALb8zL1Cj6KUsS1qk41qA7nMBMEqaLN9DivFKNrUMPXpxu4IPAV1NGLasx/pk4blWPIE8QM&#10;49z2SSFkSefQMdZWmZ791Fij9ZO5T631pTftoV177bEd2+3xbevtiW1r7JGm9XbX6isFuzX21N5m&#10;e0Lm8UNb19vd61YKelfZfRvW2P1UgVl7jV178YW2+fvfsyv/7f/YDU07pAQqGuxIek4KGGACz6qv&#10;kQA9i8mL6psV/OaZf57M9qAxRY5+RJ7oYJ78xg+k2CiMoXPZOy7zt2IdB/s9AILpO4D6a6tIPela&#10;SVVTAaasLcCjogvpL+5n0+OqznlNAw+JziyZ4D5iqbQaCg7XAQpag2NAIyl/pT6JgtK2jmpSv6qp&#10;v7DlOcAylCoqIOEKSdcKAJL86wUuquQAck9IHAiAwwX9vwH1HwGQ/hmBEKBa13ezvGnmYJdlSIF5&#10;/Yi1vnzAOt44auXWnL5HENb3eIHfipQr0VcNckUNnJ1vn7S+A+2CqKAj1VVDyeo3ovQAWRWVqC2m&#10;O5/h/1H3AA0oUqgX2AHYJPcPIZHcS5wbAkXMQ6fS9Kj6FMGSkZyAJrO2LvO22qfrQGEEtVKPTHH9&#10;DtZTwZTGpB7CB1jQazGZZQZ7PQABrzEFhubwo78Lskydi4WW3PUjIJIagxl8QZiz4dNj27jvSi9V&#10;gWEKhxnMsTE1lCCvAX40orQOv5qaAEe0jg5Lm8AU1sVkRgSFDahaQnFHAMg2MYVFcD0HEH3ZSn0m&#10;0KP55+sYrabXFTXysXZrr9QfSpB0GKDn6gW1py0m3QmNalSFjhQPtp73dh4ASzKTsgJbALCszhwL&#10;YmMCseXmYJUwqoVgfqIGMYfZusksGCWP1XwusTqPZD0RY5RWspA6yuucby8CI6HsAnYBQvY5Hq+P&#10;xwAXRZpHkaoT9gt+GcFvoBMAqgMLZEmNNd1I6gwe+cVsw3yTIg/FzrGibjaq8ZZ1A/J7B3HAC4As&#10;/s354jyisAdQGPofmMgT+OfmP7aPzwhGxbo9fftddt+WrQLgBnu2Gf/fBruP+b7asqj5ozu32oMy&#10;ee9ev1JgXGF3rbra7t0gU3jTepnAF9r67/1vWykV+NxjT9j8LBYE2f44uEl5Odc8D3D6E70GAH5p&#10;p9TOnEoCH2MCxTABAl3P4YJALwDWsnM6TzpvPaMaMEs+C6TzUJ91H+y1PpnBBak+5gCXdF253lxX&#10;Bj1mfrjy04AXpqbPCNEg5HmBAqDPHxcIvMCp3sPaul5QQIOTV2jmOUAhcLD1BGnBwuGo84karKcw&#10;DFMxio9SIdkHm2HKlEn96X6a0L01VJjTNUCZC5LqA/RNZm94ak172conspY50Gn59zqs/60T1rb/&#10;kHXKFCbHb0gw8aUeaFR1IfG4NmX9MplPvH7Y+o90CsglNX1ODzASBFMAArdQqa5YgZ8GRN/qPy2o&#10;PgZ+7QM/LClXzbrvCBYx44TBgoTyMWCWG7TRvM6TVF6V3MNumeFqpS4JGnIp9f3AlCRr+jMFU70/&#10;FzVAC94BwDCDQwX6miICLfPdASHLbTaqQoIiFwT8HGap0gN6HA/IUf6KxvMcDwjyvv8RgAIa0MMZ&#10;DQDZkvICAIv4UqR6xquE93UjCWq0MaCk4/huxnQctRfQi8b3kEhd7lOH1gjeJfMWFYhKcfClDfMO&#10;HxfwY2lMV4UNAGRlLocf6/w6AEcdXpjAJQGsCMzaccQy6iXpENwgJW6SFJS8HnOYLbmI7AND9xWq&#10;I/wzAPkNmGfncv543Ggah9IL4EUEOMCXBEEwx5NoNN/1XQD0Tq5Rs1EFovhwQ0SUPlGB+j26kSn1&#10;z6pcKEDei/rwlcukGjlvQBA/K2YyAZa6L1T9ob0/85F9OfeJHX72T3bHmnX2yLbN9kTTOnts5xa7&#10;RwD8jcxctg82yfxVu2/LWrtz1Qq7dekldseVV9j9WzfZjcuX2vrv/7vtWb1W5zUjxa8BcJT8Q/oP&#10;cz1lTaSNx1R2mWWWh5Sgz/4Q/Mb1fxgwWGeFfjRaed8BWM5Ma5DQeevSgAkAj2St7UDPwrooqMAh&#10;mbxD+IAFO64/YAGAlMRnsAOE9AHAt9B0DoAUFV3IGnA/oPoggQmvqKzzBPRQeZiObJP9xJQkIBJm&#10;MqrQganzH7MrmPvKjB1SkwgWIhAaAchEAODiAGSLsuyUCmNuOObsu21uAne9cUSKsMMq6hsENghM&#10;uAIsC0SDMzY9NGP9x3rt2P6Dek1WIC1pUOjz1KoygNNvdkCnMOex1zjUd1XTZG8AWElVYAk/aIOi&#10;ZaYLlW+oME3DDPZEaEFsKKP3utoUcAW+YmfOcxATACYAXgAgFo0GdODHcqGouzB3F1Rf+tjnC+vc&#10;McUTALJAmFeR0fMAEJP4glB8ofYAHvsBRsAG+GLJS7YBQbYOv38JQHVAXTgKjwYI2VIcwIsCCDoj&#10;Bd1gZakJmc0AEEcvj30ET32C4xwfxYyWuT0iRQgABc6qLjw13DoO93m6Cz47oOdTvbTFl0Xr10Xq&#10;a9eoJii6+ZsCkNSXWOTcTWDdAA4vfU5RnTSqAydpMYKSjlMsM6dRFhM4l0KP8vQBv1CD/BYCI40A&#10;rEhlhU8PsMV+KMLzzeAwk13tCYhhFgNCIMiKdw5adUgWmemVifNtABKgEcz0/TGJvCqQAUAUYASt&#10;vHq0FB0dpKiRHb+mdzZMMJ2zmCUSEWPOLfUFSTPAn3Jm6iP7+uwXNtaVtXuadwt26+1RqUAU390b&#10;19od16ywn119ufaB4WovdHrbisvs9hXL7GdXLbdfrltjuy9dbBsuXmRP3v2AzY7OyuyVdTCOBfHd&#10;APRy+BMfuyn8kQCI8uM8cc44Tz641jRgCoDF/imZ7lLvMoEHZAJ3C4BdUn4Z9R3gBwQJejDAMdhx&#10;bbnWPtNC1x5XiOf/4QpRPxjDepGSH9U5qenGQt0AQCpsowA9J0/vS0xcHuM3qwoemLqoPQAiZdVT&#10;kXpSI1pMxBV1puc9UVnqiHnpnHMGoHFdpwSAun8AYFZ9BxNY3wNwkzQYACigCIDM+hh4u8V63zjm&#10;U+EGDnUIWEXBMlVy+uwhIrAygylvPyAF2CpQUkKr1NJv+ZO9VlJfIt2F381v9siv/g8LvJf0WdUu&#10;gUv7FW1J/MZn56pNpiz5fx4B5vwIeJHoHY/ZDmWAZtEbwAN++Xb82Bl/zGwaIsGkChEBHlJjnWtm&#10;X5EKQ51Opsf54B4qD7NYjX0UIFYMiy3FUpv4DIGfA/B8E5jWCMCAIhBMqkCf9X3eR2Pt3gm9xtXj&#10;vwAgDfBFIyufRWEq/RrlMhoZckwlmtOFOG3Teu9kVTemjg0JjkRpCXo4AOsCrfb5fAIYdAAAyIwF&#10;VCDgcQCqNUY3BzRCZTRacTxuZhRNLQVgVd9DdWYACLiKQBAFKAgSZPBRVo3OBhALAh0qIWAXwAOA&#10;jRBMEqQ14gsmABCgBOC4SQN8HAsABuRcyaTHQg3GexcgqO8sq/OTr5eTouhvB37q/DiQUwACMkwG&#10;OkBSSUf/E/8Vpq1uqmgkpDN6ogADgNRAdKWXnjMGEG5I9jlOIjWj8PzEh/bp3Gf2t6mz9soDj9hP&#10;V632Cs8PbNtodwp2N1+22G5z0F1jv1q/2m5n2psASPSXdUB+umql7Viy1JqvXCXTtEWfd9amSVfw&#10;9IbE7A3wBfwcgGOs5fuFWxFZwEXKSnqOOHcAcKR0VupPg2A711MD5vGi1J/M3yMDPv+XIgh9agRB&#10;qqRVtZYs26ZzB1ikAqMBP4Id9AOPBKvho8PH67NA1M9Y4hEAsqwklWCG8YNJxQARWpJWIgDFY+DS&#10;V5O5WXUwjkh1j2jAGkXh5PRefTb9mL5KKs+413p8X/9J94/uj4osIPdJp9AFgIMajCsteQ9o5Fg2&#10;VfDrfONoCkCZ+vq+Kr9Bnz0sgBB8mMIHqMGzW8AsHO22gcMdVhaIBgUg1hfx9Yz1Wym0SpktwFgB&#10;gABK+0UGXG1LgiAALKvvkQtIovSIBlTyIskfBPB1fS//038H/r4UfoCP1ghCUmCq5E/qXNSL+r2C&#10;H+vzVHIaQApYN8k9RREG6hB6PUIyFzwGgAKkH2jQSiHJAB9RYfyA3wIgoGuEYGMLUzgqQYc5TBoE&#10;EPTagGGiNgBwDGCmCjBUIMEQjqECh3QRa4JgpZfOw/zBWZtGCer9ADGpuSdTpqrP0MhHG9Pn1itn&#10;dFwqMTtpmZMFL+VN1RdMUsw2Ok0jAJnWRQsFyA1NpwoFCAC9Nt+AzE+UlTpwQdCk0AA+P4+0+Uib&#10;KITwCQE7lB/Ao7nqU0dcAKFG+WIGPyCBBYACAJMIbwAN0LEFhsAuABdQpAUAA45hBuP7wwQmL5Gc&#10;xaxG4qw6YY5MfpJR9b3eSTT64tsDgtQoxP1ApWrWWHH1lwIQ06Gi1wLAojpeSQomMdsxJWQ2q8UN&#10;6UAkwqzXk0uGCvzyzGfW+84h+/Fq1vWV2tvEdpXddrWAd9Xlvv3pyhV2s8zdmy9bYrdfLQiulRpc&#10;u9o2XrLEfnbtLZ4fxloekw3wi4Y/EP8f8AOIpym4oUG253hBNx35mQITZcDK/NbE/zdSOuMAzHbo&#10;enUMW/9JquZkHYAd73ZZv7ZFkp/VMHdxeeD6QAES7CrqenPtUYOYmmEK06qcGw0C+AKZOURlFhYn&#10;Qo3hk4tyWElLoqcoqERJSQ3q/CbFC7TV9SFXjny6Ia6ZXoMLhemVnPcJqfVQgKPq/2RB4AJKfid9&#10;VAqN4It+OwqweIx5wG3W9eoh63jtsEzg9kQBpgCkbxAJpirQtABY0eDZKXPZV4/TayutAzYkdTeq&#10;/zWK2Uv0V1YGeYZsK7KoSm0Fmco5nTvBr0OP1f8wgSv6DsxW/tOkBt8JACiIDut7Sa4GpCSE1wRA&#10;zF5MXhrgi8fss6IePkfMX3IjR5glIhVYzg5pq/tRx70gigBIon4swMR+VKghRc0nKQiCvtRmCkDa&#10;gg+QFmovQBjHGwGJqYsKZN1f9ild5UpQz48KfvjrgB9R4DFBa2yQig1nvmUGExQBghyfkIobkZQv&#10;9wgOaoOC4biANKP3T8r8HZHUdwgW5/2i+2emra7nSQTNnMj7Yjbth3odOtygYfpy8+K4xwRGBYZv&#10;MG5gFKDDj86kz8IHSPSWTpWMrEkQJAIhHgBJgyCAEFM5FCCmKCBim5jDarrQSZqMTFWNhEmKSQJA&#10;QBZga1R/AboA4PnH2AYE/bfqZku+U2a44Ecb6MynADxnArtvTzcr6o/mywucB0Ccx5gO/N6cOmhO&#10;Nyy5jfxuzhe+qDiH3JSUcHezUOecenUfzX5iM6Vh+83uvXbj8isEvKvsJ1evsB+tuNz2XXqJ3STw&#10;3XrFZXbDsiUC4KV2+1XL7KZlF9vN16y09YuX2evPvyr1R9oU6o8ZHpS9+nYDhChDqjyfFQB7jubs&#10;xF+7BC6ZU1LwlCUjoFSXKqxX3pfZdErKUNCX+VvuHZPCq1rfiaJM4ZL1pVFgagCS/EwEGAVY0PUj&#10;2TmuO8qQwc9Xh9O1AILsU3HcBwn1MYJmmKLe1C9QZAE/FkRK4IcCAoz4AfEByrTTe31+MJDBZGar&#10;RiQVE5i+6nUsdZ0A4KQsIPo/90UVn6W+FxPdzWB91ogGYgfg0T6ZwK3W8coBa3/1oPW91+aqrRGA&#10;vuav4DCFiSgFeOLlA9a2/6AvoznYnnUAenEF/RdmmAzqvAzr8/H7ZY8RPFI/03eV26Qs+Z+CfARN&#10;gNYk6lLQGlM/ZCZMtIr6J62cqr0AHlvM34GWPn9c0+/0wJAGWRqJ4YDPF1GiX+sckaKF+mbr1bQR&#10;OdrSNynZHwD0oAhQZP6w1J8DMCAXLSAXEGxsHEcFxpq/mMRjOgYASY9h9TgACPwwW1FtozXm+iat&#10;0RQGgDisp/T8hIA3RJHRBgiOCUpTldM2Jsjh7xhWGxMAJ6T+IheK/bo6+0BL0QGIGQx4An404Ifp&#10;6wuj66JxDBXGlpuY5GcAWAaAUg8FdXQgmpi4SRAE4PlNoIbyY+TnmAdHUgCi/kKJoQL5Ha4E1RlY&#10;8MVzBHUhi+rgCdCSyC4g43GALoB4vvo7H36oPxKh3QROAYgPMNNRdB9gX5tUDWaIQEbZcUxwIrwe&#10;5JACDQg2msHJnGx1DCBY4juq+g6azgdKRucsBg62fmNKReIL81w4mcKsvva3mQ/sjceetl2LLrUb&#10;li6zvYsXabvErl10sRc4vemyZVKAAt9lS+2mpRfZnh/+mzUvWWI/atrjNw0VqJMiGx8KeImpG43A&#10;B8pvfoZZIZ9oEBq2k291WodMWuoguksll6jpUQbpwY8EinmdG52vrhGBTQNFm1R7a0WWQ9GyGjzz&#10;gh8A9DnA6WCHm4NBkOsfai+gR/ADGJIWFQDMC3C4Syp6D0qsQCSWwbhXfUjKCPixTwOAkUtHnh3w&#10;8+RoQS/y5DzSys3tN3zicgCAbgIjMMqndT1kPWXUX7g26puuOAGpfkcVE5jZOwJg534U4CHrP/DP&#10;CpCkY6qDT+o7yyezduC51+zYH/9q1ZP9VlUfIm0GpeeBjjTgQSPZOndcJqq2VLwptsok1jmINBiu&#10;oy+hWdB2QP9PSo+pdTVPriblKG+F1oxlW/oddKH6sq0sStVvOTVMYU9/0Xk4B0BgRpZCAkHSjwhA&#10;RWQ5piSyBYBeSFXvIwiCb9AhKAuDSHB9eN7+H8SCP+cD2fXIAAAAAElFTkSuQmCC"/>
  <p:tag name="ISPRING_PRESENTERDATA_0" val="0J3QsNC30LDRgNC+0LIg0JzQuNGF0LDQuNC7IA==||||e0U5QTQxNkVDLUUyQzgtNDA1Ny04RkNELUVENzE4OTY2MDE5RH0=||SVNQUklOR19QUkVTRU5URVJfUEhPVE9fMA==|MA==|||"/>
  <p:tag name="FLASHSPRING_PRESENTATION_REFERENCES" val=""/>
  <p:tag name="ISPRING_PLAYERS_CUSTOMIZATION_2" val="UEsDBBQAAgAIANluiU4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XtFlb+FgZj70GAAA0GgAAHQAAAHVuaXZlcnNhbC9jb21tb25fbWVzc2FnZXMubG5nzVltTxRXFP5u4n+YbGLSJhW1iaZpQDO7e4GJszPrzKxom2ZCKjEkCI3Yxn4DaSsNVojRYK1otU2/2A8j7Aos7PIX7vyF/pI+59yZ2RcgMwMh7Yfd7Lzc555z7jnPednBK/fvTGnfTdydnZyZHipcGDhf0Camv565NTl9e6hQ84bPflbQZu+NT98an5qZnhgqTM8UtCuXT58anBqfvv3t+O0J/D59StMG70zMzuJy9jJdda61yVtDhWrRL+qlq75n+3q16hdrnmdbvqkXhVm4LNdkIDfxqQ+eixYdglGyK1Xduumb9ojtF40RrP1NtuWGbIcP5Jbc02QTl7tyD2At3Nj66NNLl+5fuHjp41zIbkU3zVRsjcEvns+AbXmObfrYQJi+JW54wH4qV4D/TD7Lt9queaZhCQC8wfIV+SuA3uWDqDriOht9Ra7i8zR1dc1xhOX5rmmUhW+4vmV7bC9TeKLMquyEy5rcC+dgoDo+O/KDbJCR6HYLP9vyffgjP9yCBdvRu+E8XYQP8LuB70cabuzAutuyrhGOsngr/EkGaTKW7YpuWL4jXM8xSp5hW5BrRa7j6NrhnMbetaf2gQg7+wRQNxp4D3LjnQCb0hFD+kALfyEYuctCYQWp1hhIF2nMMm29zA5fEa6rj4g+Y3UZIDhMgnBek+v4VSczauFCOE8PIUGbbuN3Q5Pvodc8HBPGww161FBwUBUX0WHg5qT7zV3EtVadGv9e6QaQIFzUJm03XSFHHzOsEcSwbbq+sMrxHWi1CpHWIcVcuEhC0VlidwhFUqp4aeTEd3RXOByEAeu8JZtHQPBVJL8KH5I4BMPSwTPm80o0aoyMmvh4LNZLiDUHB4XO+WCqgnzzTz6Z3Ui3DCCIQOEggl13zHYo6p6QwSmilA/ssTyIPdKuns/J0vY2rJINDih53fuvAYOPHEhLcrtHgnRAKKNznEa0AgMhYHxPkePaQZyxuc/H8KSlrIdHTfaRdXJ/smn46JNY2w8UPBo8oEExvMfvN+Q2vR8FQR2gC0T10KNDQqkRYeo1qzTqF71OKltlolnouFpGDJBXL0+8SU5NHXAvD8j1gwJ8qyfAU8WPNvOL9g1wOpv9mXybZ5V9lWJLvsiz5qZwVfpLW2Tp140RnX0ESSemds44T8IljexDmkfun7h6oIzGxNabVLCIiRwOSpmFXEF94fSXYdhmuDCQTyhXXKshMA3d5BPr7BMJ1+rNdftEO640SOUlUSZuuVYzvvCHdcMU5b5YYlu1OjZahJhbGocNnDTKcImN8N6ZKNFbZXHjjKZipHGoufflb3AS/P9x+DNnnG7r51Wnp87o0ypOoyqYI6II4nDmlKNoqbumaGWjlay2OYo+RKAnpwwRD8MsdrlexHQnoJVbEpbuGHaK4yk/Ab2y4/WJeACrkzYBE9vG/9Q9E8WP6qJH8Mo8ZjmqKrm9M69DnrxariqUBPoBkLI4e2d8cir7slHarGjYTOdNiLmUJYd31hvWsM0ma4PTSYs6FZ7plWsHwbJjkDVyW1Xj/EBZgRNI1Ja0VS/Ss0d6PdvZxR3F+So9X9NxMU+85yPMgXId1rK5FE3qkv1SBdnxxkTRNTxV/QREW2lLmVaPUUDGnHjypWJXZ9pTDXmGZwouoja4iqWm+WHSr9GWXPVtZC3VsU+tImKbqkJlPy2TXVSBSpusQ5nN6PyjrpICM2OLTIVpbDzynw0y9a6yqwyuHEfgyDavewYLXdL1CRM+TtssIbvjNB1dhHXyfuMK3UF7UNKtklCN7INoAhFkXApCIRubnps0KW/4mGmQVY9cbTvKoq2YeMkVMm6gpkplMaxjk9iYxCrU/zczgvSL+DtakVX5B7r/v+VbuYLPOw2gr+RzSP9CrnyeC5faK+Q3keB/yY3aLtcLTbn1VW40UrMD9hYGax5cXKVCe3qxVzaeyr2kVgyKPs+yPBoKdp1v5tGgZyD4esdmT1gJDt92uIxCqcEkwR69e8BYISlR2bcPH6Q1NGa4Ta4iFum5pqCDeE5HE5GBdInBCpHT6Z6nl0YrIA6XfYZIZwGBNh8u5YGJfbdk1xxXJLyjxtLJ/EqjlozA00OvG7yiO1eR23j4A9DnMAuNJ4gNdpWRiJD7pmXhcp4t2H2i4UPi03kAOlPlV1ymE+ftxFkoD9DxKyGyk2dUfb1c5mE8MF5Q4wCUVpywovFWnXNWl6x0c6d7Zk/E2ze1z7p/aVS3kKP/ExEcIZKZPY2QOzPWDfabTSqr/pn7Kw2I67M4yyEPqOvOvy5cXyZDpV605GqW/98ZPNf1d8+/UEsDBBQAAgAIAFe0WVs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V7RZWy4xM+taBQAAQRkAACcAAAB1bml2ZXJzYWwvZmxhc2hfcHVibGlzaGluZ19zZXR0aW5ncy54bWztWUtTG0cQvvMrpjblWyyBgdimJFGAlrLKPBS0SewTNWgHNGG1u7U7MiYnHpWYFC6bSplK4jxcySGXXGRAMS+RvzD7F/JL0r27eoO8OIBJJYcV0kz311/3dPfMLInhx0WDPGKOyy0zqfTFehXCzLylc3MhqXyijd+8oxBXUFOnhmWypGJaChlO9STs0pzB3UKOCQGiLgEY0x2yRVIpCGEPxeNLS0sx7toOzlpGSQC+G8tbxbjtMJeZgjlx26DL8Ecs28xVQoQIAPAULTNUS/X0EJIIkCYtvWQwwnVgbnJ0ihrjBnULSjwQm6P5xQXHKpn6mGVYDnEW5pLKB2Nqui/dX5MJoNK8yEyMiZuCQRwWQ1TXObKgRo5/wUiB8YUC0L09oJAlrotCUunvvYUwIB7vhPHBA98pwoxZEARThPhFJqhOBQ1+BgYFeyzc2kAwpC+btMjzGswQDEBSSWuz2Rk1p05p6szsaGY6IBBZQ8toE+o5ddTJkczEOXU+U0dzGe28lqZGJs+rkr03PRVN597DrDozkZm6P6tNT09omWxDC9avJfyJeOv6JGAdrZKTZ25jvWppnS1YwmpbNpcJKCuDOgtMs8Y5ZM08NVymkM9ttvBxiRpcLEP19UL1LTJmj7g2y4sZTJOkIpwSUxpwASBQA2P1HOzrHawn4d2BFu/jgfkmz04nmqBC0HwB8hWc9tkl4s1DNTGOqjQv+CMoBtbm53zJMHIl27YckULevvXmwTqLM2AS85bZkvP4m8xZhl4PGSvOMX2KFllTlecWuTkOkn0KmYeFNiCY0zYzSY6a0Fm4gADn6wBuac4VXPgdZTyUHnE4NQjgQetjZDLXEfB8gToQRrd5PFxbLOd8Sr1ZpNwIwh2MnCUpf5FleeCtRZL9xtsk3pfyxFuT+/BUiNyRJ/INPK9lFT53cNh7SuSf3gpIrcpjlPVWgoEKSFZkFRTL3ldyX+4Tb7U28wfoV+SuPCGgU/FWUWg4EqefQA/sIy25B6jHiPEGnNoBnBVvI6SEdBH2w4bFPXDAewJfj2EMheHrAbpGgEyZyD1QX0dO8gCYyiMMlNyLRWL1Qh55z+uwIblyDRiQqhCIzRZg4oeg3RVvHSQQZgMjHEY2pFnzKYBtIIFfN3ITmbQ6m5lKqw9uXDHlLtG/GKaYhmi5lmcbABc9GiRY4Apm2gmkQSXI5LaUxWEkjjAVSIV175n3NThYaUL2NmMXmaIwU/WdWIGpQ1xhEKgiKZy+osSNyhXnygB9InevQUmdt4q6O3T59fQOJXTxBOtlFGQ9LItfRhcaqqsvtlrY/T65B88RmgUO+zh8arC7sAnXaA/FDkGnCjtXOXp0z3C67JvB8i63mcINdg1Je0/RHqZP8AHxfw40Dr31WMRtvYEY0qi2+tpB4iLs9vbd6h8Y/Oj2nbtDsfhfK7/d7KoUnoSzBuVm7Sg81uUKEVmv4yIRWbPjOhFZ85RLRWTd9qtFZMWOC8ZbNLtcMzp0xy2nCIdupjfpZ9DqyJiW+TSjPZzV1AdaK4C/3J3H00Qcj86nn6T9K8V1PUhDHf0gt+T30FZ+j1R334L0j3Jb/ipfyu8i7rhbvtaLiO1tCxhty+2o0hE5AONIkj/Ll5HkXrX036ZrQdstwHsW0eyufyzCNv4kaOfYUqv+5rQPW1d4pXgPPerSaveK6u8f32SDAr6c+nuntfqXNK7/atyu96sT+Qr7lt+9XvvHxUrE89YhHJU2sc9dWg96+/rk1MnM6PRE+v/O8L4iGPyqv6lteTVbf93Z+sodZ4rc5EUIq8F1Vn9Pnxoc6E3ET5/q6QG01n97pHr+BlBLAwQUAAIACABXtFlbfe6NFGkDAACeDAAAIQAAAHVuaXZlcnNhbC9mbGFzaF9za2luX3NldHRpbmdzLnhtbJVX207jMBB95yuq7jtdCrsFKVTqDQltF9DS7buTTFurjh3ZTtn+/Y5jJ3HahBQiJDxzjj2X47EI1J7y3gGkooI/9of98VWvF0SZlMD1CpKUEQ29kCh4jh/7T3+Xy/7AQgQT8h20pnyrjKWw9SgCw0xrwa8jwTXuc82FTAjrj7895T/BIEd2sQSGdSlnQyKojvkxvJ/OL6K4M+6mo/nsoY0QiSQl/LgUW3Edkmi/lSLjsQnt1nxttN0xBcko33dGxKjSzxqSWkyLm8VwMbyMkkpQCkxID/PJcPKzk8VICKzMfnR3fze5kFMd9XljTmgHqqjOaaPh6HZ010ZLyRbqRZ4t5jfz23Y8x93rXfk0LkvQ8E93Zo7iP4L80uYizdKvaCSVYmsKesIZma+TwwSJ8fohYf5gvk6CScgc1ClIxWiMbRAytlL8br42cFst3Z/+kAjM3ZaCvZkmnEwPo5CQwVjLDIJBsbI+tRMfr5nGywTjDWEKAb6pAr1hhm8kU8U2dVuF+wMflMceyBkqxFqwLIGZjdcD1u0Vfjab5nPFj6+0eQFKODijF2FlrJAvWNYzpGeskO+mW6+cHc/gpx7LKfQwJa6Zn1cfvcAJLot6FavCa05amluuvKOdocAkIoZxLqsVTcB0LRjkNhvS4CymgJMD3RKN79JvgwuPeTIqGJw4nNKadRVoqhk0yS0SmVQYDLrXLlvXuQaPpdiHQ030Eja6QNeNVVPMa+FrIV/Xle68h6ZDysLZdU/jY/LYT4jcg1wJwVS/53h4AbHo9lk+Z5hxjY8pyGe+ER4nP7uNxIUGdSlY2Et4KZxoTaJdgjG1pVDW1La2uYOBO7aptTxLQpALVASFQpJ1m8Xt6HbH8FevKXxAXCe0OC1T73A7TmipeM/gJABERrviPtiF9SQZ05TBAYqp4hnyhNsyCxTqvylfI6+6KD3LRYp0Q6hSSn04efYG/BrDqm184uke75qEKk+sNlK6Bn4xJ41YfZA1OCnVtkZ/UwmxWbV6kkyLd02kdsFWa5c9OcCE0ySfQejQpWiaPJbDhEhdXXJnEfCZvQrBvFvlZmWGDZ42ipm042ETJfecjtkV3s/xRgL4IzY3XnmPwC84hoLI+KWE1F6FBrdlY474buYTG2d9kupg4Jlsc8o24N/4f8n4P1BLAwQUAAIACABXtFlbLd85WFMFAADLGAAAJgAAAHVuaXZlcnNhbC9odG1sX3B1Ymxpc2hpbmdfc2V0dGluZ3MueG1s7VlbU9tGFH7nV+yok7diQyBNwthmAIuJJ8Z2sdomT4xsLbYaWdJI6xD6xGXa0CGTMJ0wbdNLpn3oS18csBtupn9h9Rf6S3qOJBtfwFlSLu1MH2Ts1Tnf+c5VuyI2+aRikMfUcXXLjEujkRGJULNoabpZikufKLPDdyTiMtXUVMMyaVwyLYlMJoZidrVg6G45TxkDUZcAjOlO2CwulRmzJ6LRpaWliO7aDt61jCoDfDdStCpR26EuNRl1orahLsMftmxTVwoRBADgqlhmqJYYGiIkFiDNWVrVoETXgLmpo1OqcY9VDCkaSBXU4qOSY1VNbcYyLIc4pUJc+mBGTo4mx1oyAVJSr1ATQ+ImYBGX2YSqaTqSUI28/gUlZaqXysD29rhElnSNlePS2MhNhAHxaD+MDx64riLMjAUxMFmIX6FM1VSmBj8Dg4w+YW5rIVjSlk21ohcVuEPQ/7iUVBZy83Jezijy/MJ0KhsQENZQUkpaPqeOPDeVSp9T5zN5Op9SzmspMzV3XpXcvWxGTOfew5w8n05l7i8o2WxaSeVOtCB/XeGPRbvzE4M8WlWnSN2TfLWqOle2mNWTNpcy6CpDdUpUsWZ1qJpF1XCpRD63aenjqmrobBmabwSa7xGl9pRr0yKbxzKJS8ypUukELgAEamCsXYOjI7faRXh3vMv7aGC+w7PTicZUxtRiGeoVnPbZxaKdSy0xHVXVItMfQzPQHj8Xq4aRr9q25bAE8vatdy62WZwBE1u0zK6ax9+kYBlaO2S0UqBaRq1AEnOzpkQWIbMGRC9rU5PkVRMmic4gosW2hlstuExn/gSZDaWnHF01CEwJGHWUzOX7Ilwsqw7Eze1cD5OJ/VtMyMMVVTeC+AYrZ0nyX3iN73trQrLfeJvE+5Ife2t8D64G4Tv8mL+F6w1vwucOLnvPCP/TWwGpVX6Est5KsNAAyQZvgmLN+4rv8T3irbbu/AH6Db7LjwnoNLxVFJoU4vQT6IF9pMXrgHqEGG/BqR3AWfE2QkpIF2E/PLFYBwe8p/D1CNZQGL7uo2sEyNQIr4P6OnLi+8CUH2KgeD0ixOolP/RetGFDcrUWMCA1IRCbXcDED0GvK946SCDMBkY4jGxIs+VTAHuCBH7dyKdTSXkhlUnKD25cMeUB0b8YpliGaLlVZxsAJx4NEiS4gZV2DGXQCCq5p2RxGYkjTANKYd177n0NDjY6kL3NyEWWKNxp+k6swK0DzDAINJEU3r6iwhXlivdqAH3Md/8FLXXeLhrs0OX303u00MUTbLdRUPWQFr+NLjRUV99srbD7c7IO1yGaBQ57uHxqsAewCXNUR7ED0GnCk6smHt0znK75ZrC9az2m8AG7hqS9Z2gPyyf4gPi/ABoH3npE8LF+ghjSaHb72kfiIuyOjN4cG7/10e07dyci0b9WfhseqBRufXOGqputve/MgDODsF7fyUFYs+/8IKx5yilCWLf3LCGs2HeieIfmgHNFn+6s5VRgl021Dv0UWp2aUVKfppSHC4r8QOkG8NPdvz2NRXGvfPrW2T9D9OycC9e3dYbO+YFv8e9hkPwu1GnfgvSPfJv/yl/x7wSfsVu+1kvBgbYFjLb5tqi0IAdgLCT5M38lJPe6a+J2HAR69v3ec0Gzu/5GCAf302CA4xBt+o+jPXhYhYeIa5hKl9atV9Rxpx5W9YEtFzTp5XTce2XnOofT/6ESrir3tElO8rSio9JVjfTXOJj88fTG3wE2BLdQB7D72cRBdmlD5t25yctzqelsOnmpSdLFsvQfLO1/Gr7gV/tVa9e71fb7yu535kOw3v0PiMTQ31BLAwQUAAIACABXtFlbevIDla0BAABrBgAAHwAAAHVuaXZlcnNhbC9odG1sX3NraW5fc2V0dGluZ3MuanONlE9vgjAYxu9+CsKui5nIhu6m4pIlHpbM27JDwVcklrZpK9MZv/soOi3wskEv9OHH8/6BvseeU1xu7DrPzrG8L/dv1X2pgdG03MF9VactemZ0V9F0Bcs0A5oycGtI/vvqVT7dCMzYZaVpdHg3tsryc7l5siZU2bhALCSiKUTLEe0L0fZY4O9KZZeqzhVZbY52WnPWjznTwHSfcZmRknHvXsrLLrAG8xzkP+iaxFAxffRG07CVvDn60yCcjW0u5pkg7LDgCe9HJN4mku/Y6hJ/aJZNbw4CZPHBt21haar0q4asHng+mHtzr50UEpSCS9xxOPEmTyhMSQTULijwR/7kD7Ri3Gxojc5TlepfOvCCYeDbtCAJNLo0m4eDcFjFWOHV6GYj+JnTsNdtxQhKDiC7WHGxEx0+oJA8MR1pooFZKEo5WaUsOXPh2CyUM8ka27Z/o5wY/YjL1fWveDDLZhrNqBwzXjtmG+TUZm3DpcNk0OjhVrWoC2wuUExkmNh5nuVoNro+asz+o6ibyC3IJee0mJ6OS7Qm8SYrBkqR/qc9GNBM48415VfxnFbv9ANQSwMEFAACAAgAV7RZW2Flyq98AAAAfgAAABwAAAB1bml2ZXJzYWwvbG9jYWxfc2V0dGluZ3MueG1ss7GvyM1RKEstKs7Mz7NVMtQzUFJIzUvOT8nMS7dVCg1x07VQUiguScxLSczJz0u1VcrLV1Kwt+OyyclPTswJTi0pASosVijISaxMLQpJzQUySlL9EnOBKi/Mv7Dvwu4Ley92X9ipoKtwYcaF7Rf2XNh6YS8Y71PSt+MCAFBLAwQUAAIACABXtFlbimI8q/kZAADbMwAAFwAAAHVuaXZlcnNhbC91bml2ZXJzYWwucG5n7VppWJJpv6dtmmqmJtdpMi2XsDGl1EpToUzDJTS1ydzfUksy9wVFkaZmxkBHMwvHBSlNHMtlXEkRbRrNBcXUlBTBwi1FJAVBReSgM0d6z3U+nA/vh/NBrouH//089/Lffr//fT+KuegA/XrndzsBAMDXtjZWzgDA1iwAYHPvl1/I7njPBHwr+9kU4Qy1BJTS1CZlja03zsLOAgDlqbuWr26TtXeE2rhFAAAKkavfTazrGjEAgFGordXZSzHeXGZ3mfaNTI33y4iDMwdHd+OGBhyC3wRc/vDq/CGFV7r7fZJ1gFe+S353sKNT89cCm+mb8VcxAWfi7uoHX879esfjr7DFfv5GKthODKstnugZ79UnwU/1hjRKzHscbzggfojCgy0mBGKzvj7p9KoBgJOPAzbLfv6liD281nzyH2huV4Y1LvWVWa19tOG757uhGl6ohQ+JrqkakAakVCKyHn2lCNnFvmG5fOvbqNDurQDAGXAiLRC9PKJRBl54f3fmjyOaGfiFgW8gWud1Zc4F7DSJ9I5QSr93VCfhfPJF400AgFLox/r+/UetrYj71tbVPdOtrelx46e8HQDAY4B1+r1b+L2ret3erATTrIj6Z5qLxpjW/o0B/5kBFY7q4PiY+b/o6MioCRrVlRTMZGWGUBa4QCpFIjRjclv9/dYHHh1jUU7lKtkQFqcndtMyGpYfAQt686GpdQxcnXwpitVZwSIovtzj4IGsdw5qOwpC63L+iffjgAdwtk5Il7nYk3SsLpj9ZaGJ5TME2VlPSwkmU3qbbtZTHbvHJSnX3O3UmG/JqKL0dUUVatHSzuAjkcW62TflpjRRx3abPjjivfkUmlRr48nySHCtTy4NXveBV7TMvBeubW9ZZw1wvKBCnVLIKH4qb3QqCEozW1/UwCwQuJKicFPQmh9jyhoU5r+cC46cN7RcTeqLt/MmwyNEMwjymKP9Q6tA6LESHbunqx6aEXqwl1h14Q3rpkdmYjYXuS5VNaVd8FCHVwmd67bvUY+kp/M7vrRWlOFjE5ZI7ehxOu9kGISaeapbgnNQUbe+FGJh2rXun7r64gOdkcWIu0lzzxBx+nRUZu5om3y0fX2cZ9lHjJq4Na9Aq2hmKLaWnJLjIzfXG8faEczJ6OhUBD3hMIO1hc9J//4cqeM4SqSlC5Z3+fBYCX5UxfvUSbmhFQq8mX69GM3ZB3Ws0x5A2qY+suQegvA8bT0MGY8K+EYHxP4R+vbAbY1FFfYp2Z89IyMaGfoxmpSx1EcsLvSaFEmlxvr/d7B6/a27tU99NpWydfqQlVy3y0qwcEW5L93aPqWE2AO3pEo4JVoTjz5bRTcduU1mhV3uV/4ZaqfkUQRR7gDnVg0zaIxqmGeTyCSNWMFHJ8QB07LP/GvOn45gPpjg+yywf1WyCDOjMKQ9GY09Xt400GdTQeIlUGYeMFyGCWZUTXtPW2sqihEeIVcvNnbh01XSRzgmPUrUTw5mBxR5QY2sU6LI4fzP8qE2ihNNmsY02XNSZhXqTLZf4gk1w7IpUaPmRutON1SE7pnfScCVUIkFirehM8PoSnJuzg25Y4LZOTaUnkId7/FoZkaltVs1Z3REPyzyhxAv02G5YUNWO5R4gn49tHveLWx6oqjfx16toOqyYZDTddsGebdpq7bKyDszON1kISqWcXf7HpWuFuNOSlxIJOnQhJwXFJovlm2d0km5jeXrMyliJsS+XimE+2UR/BqetdK6KEegFbs1z3tfZLGVWx9jT5E8uj0KoF85jyw9gCnxU8yGt+s5fDjzMG2gKnozr7up9rHQois9B7FuqS0obOWpt5txlolpTD3Vi1fz1Hv9WVup1XElUARHGSo+vJNoYveMhCqSp14FTjdHxiaoYScDb01VoDhBFhxEnDNkPaJ+rmybpyZ58OE78NzLJqag3rH1vEzvUGx+U+JBIo91B+QVL33gQKZYuW+p6wrDTcfNaNUxE7XU1vV7A+ynw4mvyW/6aHJsOqg1GyN3EzmHU4KRn96fRTSO1ht9RiE81n7m5gD9sBWi16R+Iy4GSmattC1el6PjsEMHUw+FxGTUNs/t0QBPBwfmXjGwK75SRqJ4swviKEFtsfLeY/4EGe31q4x1NYz1lDbF/sa+V/DOmxdNdDrZ9xlftIN1XNQwkUyZ1ShHE3Ux3cOHJidbA6CI1zigj3Bn/55/hUiauYxJR5fh45ffiQ+2dMknsVFzqhLMVeui2Qc+IjnB+HcZN3JRpWSNtHdd2YOqpg7yTD2Pw+JfGLQTWMiWdveBSCzqAXedXIoS2H5DFEOgAnRPEApMRCla96w6Xay82J80PFMKXFx3VlE0WyeAogB88EHnptNJfXxl22IWzWhd65s3JsfgbnY51YYd9h8/A+3U9UmdiAFvnFBWzN4yu1rxZiAEPa1+HY2XjMJYBV48Q1XQD9SYh296FrPqdzHl9OTS2bTXnvLqcPhqoKIc8LotSPF+jMIzUsqonL6RmPxHSH+Ydsr1qZJ0HfttAzIA1XFs5Ph6lhFhEIjznpv4nciXx8Edk5+Jo3W+9QB6qPVFrshV0rPnsXDzQxf4R/HPjzDIY7byjL2pk+I+pWwc9tAlZLE4duXnMkRjis1rREe64zr4XPD1qzX62uG/aapifEVyiuwD1U4ZnCrRipV73gFHC1ICQTkl6abkFNrpjAiYV/h60PraStNvQ1ZJcawSmPJqCmWRZoKUlY3R9Wwnfle04FxpB9pWXyW3M+0mKDtwdq72s9r2XZGwolYFRDCTl7PT0ksJmEzEv98akvFJ8F7F2FWQ4CPseBzsUF0UmVyfA143ngbpavw0L+s0qY8OxlgWiaqbqdviqNRJOaKWFa0vgH5gZXJle5I6H5+m2Kzw6/+Pd129i+NGBMlQYfjqVoKKGYpcH4EPyfO8KW2I4tTk2fasb7Z6Y8f/vLvd1WdpzhW8WO9q3GwY5jaaWCb9ONWdDyV4ij59+Ot5nIi1MMp/YYDLNlCkk+a1yinRXmRwzf6MrrJAuiM9lZFM9R2YDIKOixWlwVRSUxAsAxNEK0OLuQhwVGbOYbm7jZyeWdW+BRNUYTJGiJ3vqOxCOc/Fc5pD0DcXdePGOV1Uwouj/UnzE4xU9HAtfw7IkC6rNizc0OmKlJgsPXvkNLsoqNGiSDJxrrO8d68jMyf3epV3vigR1uac/PdVBt6CUzcfbscJY9W4Sv4uYnOFZhe9dGKzg95dIvV8Xit8zMlz2IOoExySgPLsT7lf59CtxLgXZF1+wouoDJs90UzvN8jolbs19nDKwayGqqM7f7ssqMpHD0bp994pVDYLGyjV+nEc+lU1l2S1Q5mBoU5Yuzw81ztf5mLcPLeaWxCPsiAjO+Kk/cqoQF6wEzBaMXkxmd79dvkLiIcgsRLM6Y3V1RPoNk8yuDSQ0FIXJHYKtS5/6511CpXp7QGuGdD7mT0cJB08mf8Ry4VlpKJbwsM8yjWctJsr+EGvJ7wNM+QERQM5lXb4qKhmVOcB2zN1r45DF5vsu9yPKOo4FCtCdeZpZUogajbOrUQJiyZd+91LNZOVoI0thP94Qj9Ls1walB0WyyBEo5bJXv39Sf6F1KqysASP8CU5ssqq8hPHM7qScnXvEidCsZaH259cHryQhH83Xn8L61/of1nv58HGQp1LxfSUi9guX8oVtHtkZxIxlihWxKBb6N+MXSEfrYGAsti+ZlO2Aw+Bcs2BTlVWtRUP4XsVf74Ur47RvO6u1pmE14VfW3xhDqZRi19wL2tXXysMMsMFTVzEzseJ+yqe35pShvErbrp2Kw1E+eE+zzYgP88/N9ZNEeOsazBcdxuzWbdmfybuLAUV4PZ91tPLcmQ4nscSs1PybDU/16TnKD5RN8X79HwsFic8hK140YDAv21fL817B06v97by46x7RyGtZJ08bK1qaBsD/gMDZAd44cLsyMy/jmgqYAh7/+mhdroMJeiGMj84W2krrB//v82kg1cWRp4PS1dEzEMuVgZGs0aHEk4mO6/N9C/vLYYXN6QNaUPakDakDWlD2pA2pA1pQ9qQNqQNaUPakDakDWlD+kcyeRGgsHf1kxYfy6OIch2CAYURF1ff3QEA5LVXboB3a6/JAbdh/3uz6U/r3u0aCfHzS45SUd+uMmnX8xsNfM5z0LJYigOXE8oby4fLpQDAUDF6malROrOcIZ0fNR0o4UlqxDmwFAKIuchzbNiedmplhZCbgHjdxJ8ii4bFfnEURvpIAZM3a3FsBJCpdslYMiNdHgY25iAhH2k65dLZKAAg1Eh9+S8euYs6KsD0hFgpJU6AVS/ZxYPYcZvv/3nW2mVZ+ZnoLndIwWc7AHDq3KE0My3oScrCyHAUSafQPt4RYGjye8CzOe1DDbsBgBQeXjp7VbT426ht/fLURQq3dXLL2iS8xIHaLwC3R/gVtcv7Yhc9Q8zClwB+jwM2Bw/1h3x/DPkKLd4UGp8S0E5YwIf9zooeFWxqPdO9deh338aiM7fiCIorjD23s58EtGtYu+D/HvgWVl/0EgxcJmnI1Op+CMEST6+OqXoCTVX3kjBClsnPEcOoBcGDKPS8q/RDG9IFIplEoyrwjctUNF8bzT8FSUB+7SFuBiXMtqEOaBQOJzVKGI3i0bhPGtJeRCkLLZUU0uMHe8LFwb6lohf3oqRLZVI+kJENNrg2cKXQS9XHtWswPGy/LDzDLeEd+Qh39sn+d/+u5qDNV9Ndkudo1LwqehaE2L0Y4WTTfDrC6aDVgNI59C3O6l+izo4pi5N4rkP0MEiLRF3nwj1LIgqk5WQ5355RMCZkvh4qbbEu3s8IYCT5s09aTiMeXgyLjbcII1vYU5trronLmVfGryClGqlpJyhRKWuXvbddnIzHUvOKHACyNA3S/kX4R6Rxm6eaaUVXt13irXRJs+go9lERaJmPnm1zsujldVYtYyyJysftqfpeJD/6iGY/XiWl/MLR/eL9YgtlH9e4C+fPKqcSqsfYvkcVfbLz4ORiUz88p75j9/tLSrDF/IBnire/UoLtN3uqdLPgdZbJlJ/7sT9+9X7S04Cm8HzV3FTYcd07nxWM4Uo9Kjhhx30QdYTZsJtL1db7lHV6BsNhvAr9+RUIjc9ORYtGuX/4muzTd+0X9Jue758m06K6xraGfu+hCiunnMdUw5Rgp9KzY6Y3+4X25MGDhzk1reWC9p9zTdqfUi4E2qpVG0KmfgkS7HwEDzOSgoV2eWs+fNszcq0q4KbQqxQxgJM5yyMYxSO5ShfIEHOvOWkS6SNPn4yTua6/ItAHV0O6Tog6z7sLBzj4U39cmpGIcoPnp6bu7oE0IMfNGmcM6NT9aKmjo9Dfe6iFl/sinp7QsEgTEzyHzcq8PVUYyYS+3iYN2Dj1fH8NvUeIyOWsfHiSccHaJR5FKTObSWXNiYcIvbxZ815xBBcMiRwex7QEmgdnx5iLcOS/Q1bsaiC44FNRZa+GMQR98c6h7GKmyik+b0RmvX1q0pS1i7lpTsPX6GWz3PpOwsWW9IoXBgY+yDsNRBKttInb1DDtHkIfSzshLlZ0tBuxDQ8ZQG0J/X6WXymKmHzT1PVnkZc1rbSKMMKfS3CvuABKtTp+7IQUr8RxSLpbxOqaqebCKgPJfMmwZiaWaJJXWygyGRStJFMRmSwC97ghHYdJtUg0fz0SZhbFHObx1xL9Spnnb4FAjLcCtKbJNFYYCz/gm/cmU0O/pss0i4jDMRD7OwdHrgnUYJ0NVPyzgCxwrQdSwQK9+Tt027SFrYeRT4Lr+LkmQZ0wVvyOmlUQxQ4MvKaBw1ZXA3LaD51bcCZC61/z7rAM7eGNN8YbfXFYYvTWHzxICPJs5WmFbZa39MA1kJyOkEAC15o9gVJkJFeVoScRowFE0Z8NSMaAJpeTLP5e+FxiMG2RIqRAPM4qUfWZhCCzsOygWhuz8NIgYD/eGx3gZowyUGRM6Rt9t5bQjMKAm9v+NCjxw3KrLuz6okax2Z4ckh8Khy43+TstVeWVUTw87lnqNkCvwmsLOMh+ddUwSdW3galp32SQnPWEIcjcwnf0F0eP6tNz8gKyVgqO5w7N4+AD/itNcZ2RA7G4jozshGn/ztKoQR//QhHMfN8B/WyAQ4HrN2pZJ98ndrMpj77kD6s6KRn3UrVKjmXhoCWRV+zIJbqWxAwemRL9lipoYFRLPfyQGtPPSXjOdfc/qqmDooa1eN3y7xM0cJiEQNFsT4Pag4XTheimwag4rTWWLNfd2W/3RFdt8P2won+Luf22rSNs8Tdj9kMts2HudVaYXrJ0ZG4y7SwZt8ue3lliYWD50CoormR6p6wQSaKZguPfEkjhcHjt4RozprBfhiiGj5Bty+759CY35tSstn5uznzupdJMEKTzQTSK5wsKRHI69khSGx++pn+3z6JJ/f2lUrOHXfb3F+pJQ+7umG80RhBQe71DryIXF2L3s2+ExKtPfNjBn9NVgJAmGNnSsPf3udVBF7oklZfveALdsERhy6NJJ/Ds/C+LIx/viyuZiFnzawkDgpVbGc0tQklyR2oAdkKvlwNVT/ewKJ34p5gUSFMDgb05u7dcnQzly9DujqvixGnEufV6FGbEWFq4G1rLEO8t8/2C2/A0Ev4WDNd59WByruTFvWGL2VixL5SH6IpklPz0m3Tv6H0uLPUtPKOacS/IMYOpmagCK0dTuJ6nKHf0G1jH0GoHwtE1LW+qOiaZBLK6VhClBhSRP5zuW//T7oNbrBVD83ErkFILpyTOCEZWd71DaluzWKf17QfnKamU4smSyhAkNJy782VRx64753ppfymyPz46lyCE9dr9tPBtI9SdiG76zWC4PVd3y2BFZ7wGe88mWRW6oHfmlWDPVnFw2YEiRSLUah6bVhIe0B3J5E2WNolOXdhVEw3pDOHf5zkaUYoR6Boq+/heka29GFzFuOccgJS0+hr2w31CPh7AnFBYzf6Xv7ovSU0ku8adiY7sODpUxshwt55SHmraHxaCRyk43hnZMbWsW+gFtdiU065S0KQCTRBgf7ZR2gYj33IXCoofbeaKLk0j4hNaheOcmulBqb4hZY+wj0GL6kmxuQn6ORA+RhOERbZKBnD4EBICXcpsoaD2wczav+9opNN3nPkCS7SQjJ9qrEVK5ull3rFjjxx1DJI4tyWCFUgNMFqsjh3OzdH/er8suaqOZoJOSWTMwTodmLl7a2/FETCNYEOSkYfKuUUVoCPrB02BjDIeuix7Y8c8iBmOpOOOeq8H6TLVBun7xH0GSavqPXgScFM0sMxJ6vrrb72w5MWRP9YUC4v9LYTzpor700ICCE+Ye7NKeu57dZyV7EAUQU9fF3qFv7rfELnEckpIpQ2LnSFgt/MftnJk0CjkFddw2rzsxUk3riwlzclUpFwgfPXLZBSXLyzPkOWhsE0ATgIWzcbud0BSt+S0RyXO4Sa7pG/shKjK51YflWHcCTgP4axI0qBDi/YygjPVi3oSHLmVlCvCb/hcT2ChQdbuveK6Lsm+RtURcTcOr3GCGWdeRR0fNJwtB/YHMq7Ym716ltlwITRpTe1PC7MjQB3nh7b212ovmzQ3/siUaak1a0WZtAhLbkovF/50HGwg2RYqi7JXJriI69XImVvNT/F195Owedw2k0fnfvlUXaV12VLpdKLajh49FU1+Htw9YL69OHoUpqRKTtjdwku+fGuaTIGfrU5djC5Nj/g+a3Cv3dVhcaXoiql1t5L4GLNMXu/0Y7jV9Nx642AfyMKfe0q9UfN9z/dAli8+9Vv5lPhX7laRLODn2W3X9CIszfcmASP1uRjfSqHqS5nvcAqOuxEWaZ6DLJmCiU9FT0kktZdF02Y/8dIX3MwlfzUt6z5y0cFmwXcfeelO9HfkLbWCqcl+dUzUfI1R1mFhPgL11M39etaCelOF2ACtmInzmzVRj80p3nbwbroKrLAjK8bNU+1J5O8h8SP7XRuXx0Dkc3U2P3u68qS+9vVbqIM+kfnJgxO2I7LlW/52kjftBMV/k2zvkFcUzkZ49JLBFV2GWpnBCB8KN5notiRhTfPV3j/Ycv/HPHiiyYMjtDZj1TJCqk9oGitwEi2sJHihpOJh3u6PmsrhXhRpam+Tj4gt7ReA+g+BUxu3zohVXskyXk1LdplO99Jx+ai/J/R7LFFiqB+HpEOFbte1e7kzsnLQbVyuQeFodfYYskUW9+/KFpsgoFemKCKwl/a8N9TCwvXMvagGYXVZ1PbItJ21pYvSJ76ryPb1W71sXdvaRUzl2dbsWkXigeDhBonAB93DcPCbee4juYk4o1p0n3P69eKX4xjGFV8IIPiXvCNoJVjU5lXDtlun20Doyrw3vWJ0lX80ZdebhxLAi31Y4rKTcd8atA8gQfgk/usOkhHEMT2DZjvvSS9n+Rfo1FhAGl1S/2dn7zhu9Uzby0KohiBF4V76j41LU8+Zm7yeWtZ8wzuKSE6PfX2SzqoObk8AqBFkarBFzU+QjLTe7TK27d3Nq+fT+uxlQBVUSppPlxsAAFhixL21/bHs9HJ6nGoWbDgbNa1ll09iITmTNzjXBtLCdwIeP4tZDObJTjNtrbXLuYu0MjLjQa9OAxCwT3aUYjbZBoZoilcMf+XrN9dmJcylE8wpT3mzIy2OuEk8fQfgfc8RnfCJTgQLvYQf9HlU+9j5/M5zt31XFxSuDk3M/fYUNt/Ex2WUKSMO5CShKuNd87zdYcBtiOi9RsIwyvtwYZfsiCecREweUx6/Y2ca+XqTCfEulhhanN7PsiqNuDZkcnxBr6w+PEos5MqokYM3VpONxlS0pcFqFaAv4z99aHFsPJdoNiFbvNRoBKD215+r/0YCAAj+T8fS/1Pza08vCeQDwsjP5fohtdUHttYOVqWW/7rzX1BLAwQUAAIACABXtFlb5WXGsUsAAABqAAAAGwAAAHVuaXZlcnNhbC91bml2ZXJzYWwucG5nLnhtbLOxr8jNUShLLSrOzM+zVTLUM1Cyt+PlsikoSi3LTC1XqACKAQUhQEmhEsg1QnDLM1NKMmyVLMzNEGIZqZnpGSW2Smam5nBBfaCRAFBLAwQUAAIACAAts1lbvH0190oAAABJAAAAHwAAAHZpZGVvbGVjdHVyZS9sb2NhbF9zZXR0aW5ncy54bWyzsa/IzVEoSy0qzszPs1Uy1DNQUkjNS85PycxLt1UKDXHTtVBSKC5JzEtJzMnPS7VVystXUrC347LJyU9OzAlOLSkBKizWt+MCAFBLAQIAABQAAgAIANluiU42YVgCRwMAAOEJAAAUAAAAAAAAAAEAAAAAAAAAAAB1bml2ZXJzYWwvcGxheWVyLnhtbFBLAQIAABQAAgAIAFe0WVv4WBmPvQYAADQaAAAdAAAAAAAAAAEAAAAAAHkDAAB1bml2ZXJzYWwvY29tbW9uX21lc3NhZ2VzLmxuZ1BLAQIAABQAAgAIAFe0WVsVHmAbowAAAH8BAAAuAAAAAAAAAAEAAAAAAHEKAAB1bml2ZXJzYWwvcGxheWJhY2tfYW5kX25hdmlnYXRpb25fc2V0dGluZ3MueG1sUEsBAgAAFAACAAgAV7RZWy4xM+taBQAAQRkAACcAAAAAAAAAAQAAAAAAYAsAAHVuaXZlcnNhbC9mbGFzaF9wdWJsaXNoaW5nX3NldHRpbmdzLnhtbFBLAQIAABQAAgAIAFe0WVt97o0UaQMAAJ4MAAAhAAAAAAAAAAEAAAAAAP8QAAB1bml2ZXJzYWwvZmxhc2hfc2tpbl9zZXR0aW5ncy54bWxQSwECAAAUAAIACABXtFlbLd85WFMFAADLGAAAJgAAAAAAAAABAAAAAACnFAAAdW5pdmVyc2FsL2h0bWxfcHVibGlzaGluZ19zZXR0aW5ncy54bWxQSwECAAAUAAIACABXtFlbevIDla0BAABrBgAAHwAAAAAAAAABAAAAAAA+GgAAdW5pdmVyc2FsL2h0bWxfc2tpbl9zZXR0aW5ncy5qc1BLAQIAABQAAgAIAFe0WVthZcqvfAAAAH4AAAAcAAAAAAAAAAEAAAAAACgcAAB1bml2ZXJzYWwvbG9jYWxfc2V0dGluZ3MueG1sUEsBAgAAFAACAAgAV7RZW4piPKv5GQAA2zMAABcAAAAAAAAAAAAAAAAA3hwAAHVuaXZlcnNhbC91bml2ZXJzYWwucG5nUEsBAgAAFAACAAgAV7RZW+VlxrFLAAAAagAAABsAAAAAAAAAAQAAAAAADDcAAHVuaXZlcnNhbC91bml2ZXJzYWwucG5nLnhtbFBLAQIAABQAAgAIAC2zWVu8fTX3SgAAAEkAAAAfAAAAAAAAAAEAAAAAAJA3AAB2aWRlb2xlY3R1cmUvbG9jYWxfc2V0dGluZ3MueG1sUEsFBgAAAAALAAsAUwMAABc4AAAAAA=="/>
  <p:tag name="ISPRING_LMS_API_VERSION" val="SCORM 1.2"/>
  <p:tag name="ISPRING_ULTRA_SCORM_COURSE_ID" val="97F49895-BECF-4248-B097-9769E2BF166A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0017\uFFFD6{DF5F55E5-3150-45AF-8981-DE18039D78C1}&quot;,&quot;C:\\Users\\1\\Desktop\\Почта\\СПТ 2025\\Методика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SCAL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RATE_QUIZZES" val="0"/>
  <p:tag name="ISPRING_SCORM_PASSING_SCORE" val="0.000000"/>
  <p:tag name="ISPRING_SCREEN_RECS_UPDATED" val="C:\Users\1\Desktop\Почта\Кавалерово\Кавалерово\"/>
  <p:tag name="ISPRING_RESOURCE_FOLDER" val="C:\Users\1\Desktop\Почта\Кавалерово\Кавалерово\"/>
  <p:tag name="ISPRING_PRESENTATION_PATH" val="C:\Users\1\Desktop\Почта\Кавалерово\Кавалерово.pptx"/>
  <p:tag name="ISPRING_PRESENTATION_INFO_2" val="&lt;?xml version=&quot;1.0&quot; encoding=&quot;UTF-8&quot; standalone=&quot;no&quot; ?&gt;&#10;&lt;presentation2&gt;&#10;&#10;  &lt;slides&gt;&#10;    &lt;slide id=&quot;{94E9F3CF-785B-46A9-B8E9-632BA87E9571}&quot; pptId=&quot;256&quot;/&gt;&#10;    &lt;slide id=&quot;{0069F2C7-B6FC-4123-8FFD-A38EA61BDF67}&quot; pptId=&quot;257&quot;/&gt;&#10;    &lt;slide id=&quot;{07BF7A70-53DB-41FB-AE05-1713D29468EC}&quot; pptId=&quot;258&quot;/&gt;&#10;    &lt;slide id=&quot;{317683C9-EF04-448B-8A53-8575169B25BF}&quot; pptId=&quot;261&quot;/&gt;&#10;    &lt;slide id=&quot;{DFA3DD8E-ADD2-42BB-8FF7-F438FC9DA4B6}&quot; pptId=&quot;262&quot;/&gt;&#10;    &lt;slide id=&quot;{C8C80B3A-BD5E-4EA9-9E4B-1A923AB1258F}&quot; pptId=&quot;264&quot;/&gt;&#10;    &lt;slide id=&quot;{5CDC783C-D453-43AD-BE0A-70CD6635B227}&quot; pptId=&quot;265&quot;/&gt;&#10;    &lt;slide id=&quot;{5D25F4F3-472A-4B26-B924-1D1EAA463F2C}&quot; pptId=&quot;267&quot;/&gt;&#10;  &lt;/slides&gt;&#10;&#10;  &lt;narration&gt;&#10;    &lt;audioTracks/&gt;&#10;    &lt;videoTracks/&gt;&#10;  &lt;/narration&gt;&#10;&#10;&lt;/presentation2&gt;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9.656"/>
  <p:tag name="ISPRING_CUSTOM_TIMING_USED" val="1"/>
  <p:tag name="ISPRING_SLIDE_INDENT_LEVEL" val="0"/>
  <p:tag name="ISPRING_PRESENTER_ID" val="{E9A416EC-E2C8-4057-8FCD-ED718966019D}"/>
  <p:tag name="ISPRING_SLIDE_ID_2" val="{94E9F3CF-785B-46A9-B8E9-632BA87E957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2.758"/>
  <p:tag name="ISPRING_CUSTOM_TIMING_USED" val="1"/>
  <p:tag name="ISPRING_SLIDE_INDENT_LEVEL" val="0"/>
  <p:tag name="ISPRING_PRESENTER_ID" val="{E9A416EC-E2C8-4057-8FCD-ED718966019D}"/>
  <p:tag name="ISPRING_SLIDE_ID_2" val="{0069F2C7-B6FC-4123-8FFD-A38EA61BDF67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2.758"/>
  <p:tag name="ISPRING_CUSTOM_TIMING_USED" val="1"/>
  <p:tag name="ISPRING_SLIDE_INDENT_LEVEL" val="0"/>
  <p:tag name="ISPRING_PRESENTER_ID" val="{E9A416EC-E2C8-4057-8FCD-ED718966019D}"/>
  <p:tag name="ISPRING_SLIDE_ID_2" val="{0069F2C7-B6FC-4123-8FFD-A38EA61BDF67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2.758"/>
  <p:tag name="ISPRING_CUSTOM_TIMING_USED" val="1"/>
  <p:tag name="ISPRING_SLIDE_INDENT_LEVEL" val="0"/>
  <p:tag name="ISPRING_PRESENTER_ID" val="{E9A416EC-E2C8-4057-8FCD-ED718966019D}"/>
  <p:tag name="ISPRING_SLIDE_ID_2" val="{0069F2C7-B6FC-4123-8FFD-A38EA61BDF67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2419</TotalTime>
  <Words>225</Words>
  <Application>Microsoft Office PowerPoint</Application>
  <PresentationFormat>Произвольный</PresentationFormat>
  <Paragraphs>84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Вопросы_ответы</dc:title>
  <dc:creator>Михаил Назаров</dc:creator>
  <cp:lastModifiedBy>Татьяна Г. Родионова</cp:lastModifiedBy>
  <cp:revision>25</cp:revision>
  <dcterms:created xsi:type="dcterms:W3CDTF">2025-10-25T06:34:05Z</dcterms:created>
  <dcterms:modified xsi:type="dcterms:W3CDTF">2026-06-15T06:42:17Z</dcterms:modified>
</cp:coreProperties>
</file>