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Эффективные инструменты реализации цифровых проектов в образовании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Казак Е. Г., директор ЦНППМ ГАУ ДПО ПК ИРО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600200"/>
          </a:xfrm>
        </p:spPr>
        <p:txBody>
          <a:bodyPr/>
          <a:lstStyle/>
          <a:p>
            <a:r>
              <a:rPr lang="ru-RU" sz="4800" dirty="0" smtClean="0"/>
              <a:t>Механизмы создания и развития единого образовательного пространства в РФ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Обновленные ФГОС НОО, ФГОС ООО, ФГОС СОО (100% ОО)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Проект «Школа </a:t>
            </a:r>
            <a:r>
              <a:rPr lang="ru-RU" sz="36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3600" dirty="0" smtClean="0">
                <a:solidFill>
                  <a:schemeClr val="tx1"/>
                </a:solidFill>
              </a:rPr>
              <a:t> РФ» (не менее 80% соответствуют базовому уровню)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2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образования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22620" r="18462" b="6072"/>
          <a:stretch/>
        </p:blipFill>
        <p:spPr bwMode="auto">
          <a:xfrm>
            <a:off x="2195736" y="1772816"/>
            <a:ext cx="5040560" cy="468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1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7317" r="27391" b="19106"/>
          <a:stretch/>
        </p:blipFill>
        <p:spPr bwMode="auto">
          <a:xfrm>
            <a:off x="157666" y="836712"/>
            <a:ext cx="88788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17558" r="25377" b="14376"/>
          <a:stretch/>
        </p:blipFill>
        <p:spPr bwMode="auto">
          <a:xfrm>
            <a:off x="251520" y="908720"/>
            <a:ext cx="844956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2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7798" r="24160" b="16059"/>
          <a:stretch/>
        </p:blipFill>
        <p:spPr bwMode="auto">
          <a:xfrm>
            <a:off x="107504" y="476672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8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</TotalTime>
  <Words>58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Эффективные инструменты реализации цифровых проектов в образовании</vt:lpstr>
      <vt:lpstr>Механизмы создания и развития единого образовательного пространства в РФ</vt:lpstr>
      <vt:lpstr>Цифровизация образования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Г. Казак</dc:creator>
  <cp:lastModifiedBy>Екатерина Г. Казак</cp:lastModifiedBy>
  <cp:revision>3</cp:revision>
  <dcterms:created xsi:type="dcterms:W3CDTF">2023-06-08T22:52:25Z</dcterms:created>
  <dcterms:modified xsi:type="dcterms:W3CDTF">2023-06-08T23:26:22Z</dcterms:modified>
</cp:coreProperties>
</file>